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Lst>
  <p:sldSz cy="5143500" cx="9144000"/>
  <p:notesSz cx="6858000" cy="9144000"/>
  <p:embeddedFontLst>
    <p:embeddedFont>
      <p:font typeface="Golos Text"/>
      <p:regular r:id="rId27"/>
      <p:bold r:id="rId28"/>
    </p:embeddedFont>
    <p:embeddedFont>
      <p:font typeface="Public Sans Medium"/>
      <p:regular r:id="rId29"/>
      <p:bold r:id="rId30"/>
      <p:italic r:id="rId31"/>
      <p:boldItalic r:id="rId32"/>
    </p:embeddedFont>
    <p:embeddedFont>
      <p:font typeface="Public Sans"/>
      <p:regular r:id="rId33"/>
      <p:bold r:id="rId34"/>
      <p:italic r:id="rId35"/>
      <p:boldItalic r:id="rId36"/>
    </p:embeddedFont>
    <p:embeddedFont>
      <p:font typeface="Crete Round"/>
      <p:regular r:id="rId37"/>
      <p:italic r:id="rId38"/>
    </p:embeddedFont>
    <p:embeddedFont>
      <p:font typeface="Epilogue"/>
      <p:regular r:id="rId39"/>
      <p:bold r:id="rId40"/>
      <p:italic r:id="rId41"/>
      <p:boldItalic r:id="rId42"/>
    </p:embeddedFont>
    <p:embeddedFont>
      <p:font typeface="Archivo Black"/>
      <p:regular r:id="rId43"/>
    </p:embeddedFont>
    <p:embeddedFont>
      <p:font typeface="Alfa Slab One"/>
      <p:regular r:id="rId44"/>
    </p:embeddedFont>
    <p:embeddedFont>
      <p:font typeface="Century Gothic"/>
      <p:regular r:id="rId45"/>
      <p:bold r:id="rId46"/>
      <p:italic r:id="rId47"/>
      <p:boldItalic r:id="rId48"/>
    </p:embeddedFont>
    <p:embeddedFont>
      <p:font typeface="Bevan"/>
      <p:regular r:id="rId49"/>
      <p:italic r:id="rId50"/>
    </p:embeddedFont>
    <p:embeddedFont>
      <p:font typeface="Roboto"/>
      <p:regular r:id="rId51"/>
      <p:bold r:id="rId52"/>
      <p:italic r:id="rId53"/>
      <p:boldItalic r:id="rId54"/>
    </p:embeddedFont>
    <p:embeddedFont>
      <p:font typeface="Montserrat"/>
      <p:regular r:id="rId55"/>
      <p:bold r:id="rId56"/>
      <p:italic r:id="rId57"/>
      <p:boldItalic r:id="rId58"/>
    </p:embeddedFont>
    <p:embeddedFont>
      <p:font typeface="Bebas Neue"/>
      <p:regular r:id="rId59"/>
    </p:embeddedFont>
    <p:embeddedFont>
      <p:font typeface="Montserrat Medium"/>
      <p:regular r:id="rId60"/>
      <p:bold r:id="rId61"/>
      <p:italic r:id="rId62"/>
      <p:boldItalic r:id="rId63"/>
    </p:embeddedFont>
    <p:embeddedFont>
      <p:font typeface="Arvo"/>
      <p:regular r:id="rId64"/>
      <p:bold r:id="rId65"/>
      <p:italic r:id="rId66"/>
      <p:boldItalic r:id="rId67"/>
    </p:embeddedFont>
    <p:embeddedFont>
      <p:font typeface="Tahoma"/>
      <p:regular r:id="rId68"/>
      <p:bold r:id="rId69"/>
    </p:embeddedFont>
    <p:embeddedFont>
      <p:font typeface="Russo One"/>
      <p:regular r:id="rId70"/>
    </p:embeddedFont>
    <p:embeddedFont>
      <p:font typeface="Albert Sans"/>
      <p:regular r:id="rId71"/>
      <p:bold r:id="rId72"/>
      <p:italic r:id="rId73"/>
      <p:boldItalic r:id="rId7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Epilogue-bold.fntdata"/><Relationship Id="rId42" Type="http://schemas.openxmlformats.org/officeDocument/2006/relationships/font" Target="fonts/Epilogue-boldItalic.fntdata"/><Relationship Id="rId41" Type="http://schemas.openxmlformats.org/officeDocument/2006/relationships/font" Target="fonts/Epilogue-italic.fntdata"/><Relationship Id="rId44" Type="http://schemas.openxmlformats.org/officeDocument/2006/relationships/font" Target="fonts/AlfaSlabOne-regular.fntdata"/><Relationship Id="rId43" Type="http://schemas.openxmlformats.org/officeDocument/2006/relationships/font" Target="fonts/ArchivoBlack-regular.fntdata"/><Relationship Id="rId46" Type="http://schemas.openxmlformats.org/officeDocument/2006/relationships/font" Target="fonts/CenturyGothic-bold.fntdata"/><Relationship Id="rId45" Type="http://schemas.openxmlformats.org/officeDocument/2006/relationships/font" Target="fonts/CenturyGothic-regular.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48" Type="http://schemas.openxmlformats.org/officeDocument/2006/relationships/font" Target="fonts/CenturyGothic-boldItalic.fntdata"/><Relationship Id="rId47" Type="http://schemas.openxmlformats.org/officeDocument/2006/relationships/font" Target="fonts/CenturyGothic-italic.fntdata"/><Relationship Id="rId49" Type="http://schemas.openxmlformats.org/officeDocument/2006/relationships/font" Target="fonts/Bevan-regular.fnt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73" Type="http://schemas.openxmlformats.org/officeDocument/2006/relationships/font" Target="fonts/AlbertSans-italic.fntdata"/><Relationship Id="rId72" Type="http://schemas.openxmlformats.org/officeDocument/2006/relationships/font" Target="fonts/AlbertSans-bold.fntdata"/><Relationship Id="rId31" Type="http://schemas.openxmlformats.org/officeDocument/2006/relationships/font" Target="fonts/PublicSansMedium-italic.fntdata"/><Relationship Id="rId30" Type="http://schemas.openxmlformats.org/officeDocument/2006/relationships/font" Target="fonts/PublicSansMedium-bold.fntdata"/><Relationship Id="rId74" Type="http://schemas.openxmlformats.org/officeDocument/2006/relationships/font" Target="fonts/AlbertSans-boldItalic.fntdata"/><Relationship Id="rId33" Type="http://schemas.openxmlformats.org/officeDocument/2006/relationships/font" Target="fonts/PublicSans-regular.fntdata"/><Relationship Id="rId32" Type="http://schemas.openxmlformats.org/officeDocument/2006/relationships/font" Target="fonts/PublicSansMedium-boldItalic.fntdata"/><Relationship Id="rId35" Type="http://schemas.openxmlformats.org/officeDocument/2006/relationships/font" Target="fonts/PublicSans-italic.fntdata"/><Relationship Id="rId34" Type="http://schemas.openxmlformats.org/officeDocument/2006/relationships/font" Target="fonts/PublicSans-bold.fntdata"/><Relationship Id="rId71" Type="http://schemas.openxmlformats.org/officeDocument/2006/relationships/font" Target="fonts/AlbertSans-regular.fntdata"/><Relationship Id="rId70" Type="http://schemas.openxmlformats.org/officeDocument/2006/relationships/font" Target="fonts/RussoOne-regular.fntdata"/><Relationship Id="rId37" Type="http://schemas.openxmlformats.org/officeDocument/2006/relationships/font" Target="fonts/CreteRound-regular.fntdata"/><Relationship Id="rId36" Type="http://schemas.openxmlformats.org/officeDocument/2006/relationships/font" Target="fonts/PublicSans-boldItalic.fntdata"/><Relationship Id="rId39" Type="http://schemas.openxmlformats.org/officeDocument/2006/relationships/font" Target="fonts/Epilogue-regular.fntdata"/><Relationship Id="rId38" Type="http://schemas.openxmlformats.org/officeDocument/2006/relationships/font" Target="fonts/CreteRound-italic.fntdata"/><Relationship Id="rId62" Type="http://schemas.openxmlformats.org/officeDocument/2006/relationships/font" Target="fonts/MontserratMedium-italic.fntdata"/><Relationship Id="rId61" Type="http://schemas.openxmlformats.org/officeDocument/2006/relationships/font" Target="fonts/MontserratMedium-bold.fntdata"/><Relationship Id="rId20" Type="http://schemas.openxmlformats.org/officeDocument/2006/relationships/slide" Target="slides/slide16.xml"/><Relationship Id="rId64" Type="http://schemas.openxmlformats.org/officeDocument/2006/relationships/font" Target="fonts/Arvo-regular.fntdata"/><Relationship Id="rId63" Type="http://schemas.openxmlformats.org/officeDocument/2006/relationships/font" Target="fonts/MontserratMedium-boldItalic.fntdata"/><Relationship Id="rId22" Type="http://schemas.openxmlformats.org/officeDocument/2006/relationships/slide" Target="slides/slide18.xml"/><Relationship Id="rId66" Type="http://schemas.openxmlformats.org/officeDocument/2006/relationships/font" Target="fonts/Arvo-italic.fntdata"/><Relationship Id="rId21" Type="http://schemas.openxmlformats.org/officeDocument/2006/relationships/slide" Target="slides/slide17.xml"/><Relationship Id="rId65" Type="http://schemas.openxmlformats.org/officeDocument/2006/relationships/font" Target="fonts/Arvo-bold.fntdata"/><Relationship Id="rId24" Type="http://schemas.openxmlformats.org/officeDocument/2006/relationships/slide" Target="slides/slide20.xml"/><Relationship Id="rId68" Type="http://schemas.openxmlformats.org/officeDocument/2006/relationships/font" Target="fonts/Tahoma-regular.fntdata"/><Relationship Id="rId23" Type="http://schemas.openxmlformats.org/officeDocument/2006/relationships/slide" Target="slides/slide19.xml"/><Relationship Id="rId67" Type="http://schemas.openxmlformats.org/officeDocument/2006/relationships/font" Target="fonts/Arvo-boldItalic.fntdata"/><Relationship Id="rId60" Type="http://schemas.openxmlformats.org/officeDocument/2006/relationships/font" Target="fonts/MontserratMedium-regular.fntdata"/><Relationship Id="rId26" Type="http://schemas.openxmlformats.org/officeDocument/2006/relationships/slide" Target="slides/slide22.xml"/><Relationship Id="rId25" Type="http://schemas.openxmlformats.org/officeDocument/2006/relationships/slide" Target="slides/slide21.xml"/><Relationship Id="rId69" Type="http://schemas.openxmlformats.org/officeDocument/2006/relationships/font" Target="fonts/Tahoma-bold.fntdata"/><Relationship Id="rId28" Type="http://schemas.openxmlformats.org/officeDocument/2006/relationships/font" Target="fonts/GolosText-bold.fntdata"/><Relationship Id="rId27" Type="http://schemas.openxmlformats.org/officeDocument/2006/relationships/font" Target="fonts/GolosText-regular.fntdata"/><Relationship Id="rId29" Type="http://schemas.openxmlformats.org/officeDocument/2006/relationships/font" Target="fonts/PublicSansMedium-regular.fntdata"/><Relationship Id="rId51" Type="http://schemas.openxmlformats.org/officeDocument/2006/relationships/font" Target="fonts/Roboto-regular.fntdata"/><Relationship Id="rId50" Type="http://schemas.openxmlformats.org/officeDocument/2006/relationships/font" Target="fonts/Bevan-italic.fntdata"/><Relationship Id="rId53" Type="http://schemas.openxmlformats.org/officeDocument/2006/relationships/font" Target="fonts/Roboto-italic.fntdata"/><Relationship Id="rId52" Type="http://schemas.openxmlformats.org/officeDocument/2006/relationships/font" Target="fonts/Roboto-bold.fntdata"/><Relationship Id="rId11" Type="http://schemas.openxmlformats.org/officeDocument/2006/relationships/slide" Target="slides/slide7.xml"/><Relationship Id="rId55" Type="http://schemas.openxmlformats.org/officeDocument/2006/relationships/font" Target="fonts/Montserrat-regular.fntdata"/><Relationship Id="rId10" Type="http://schemas.openxmlformats.org/officeDocument/2006/relationships/slide" Target="slides/slide6.xml"/><Relationship Id="rId54" Type="http://schemas.openxmlformats.org/officeDocument/2006/relationships/font" Target="fonts/Roboto-boldItalic.fntdata"/><Relationship Id="rId13" Type="http://schemas.openxmlformats.org/officeDocument/2006/relationships/slide" Target="slides/slide9.xml"/><Relationship Id="rId57" Type="http://schemas.openxmlformats.org/officeDocument/2006/relationships/font" Target="fonts/Montserrat-italic.fntdata"/><Relationship Id="rId12" Type="http://schemas.openxmlformats.org/officeDocument/2006/relationships/slide" Target="slides/slide8.xml"/><Relationship Id="rId56" Type="http://schemas.openxmlformats.org/officeDocument/2006/relationships/font" Target="fonts/Montserrat-bold.fntdata"/><Relationship Id="rId15" Type="http://schemas.openxmlformats.org/officeDocument/2006/relationships/slide" Target="slides/slide11.xml"/><Relationship Id="rId59" Type="http://schemas.openxmlformats.org/officeDocument/2006/relationships/font" Target="fonts/BebasNeue-regular.fntdata"/><Relationship Id="rId14" Type="http://schemas.openxmlformats.org/officeDocument/2006/relationships/slide" Target="slides/slide10.xml"/><Relationship Id="rId58" Type="http://schemas.openxmlformats.org/officeDocument/2006/relationships/font" Target="fonts/Montserrat-boldItalic.fntdata"/><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9" name="Shape 459"/>
        <p:cNvGrpSpPr/>
        <p:nvPr/>
      </p:nvGrpSpPr>
      <p:grpSpPr>
        <a:xfrm>
          <a:off x="0" y="0"/>
          <a:ext cx="0" cy="0"/>
          <a:chOff x="0" y="0"/>
          <a:chExt cx="0" cy="0"/>
        </a:xfrm>
      </p:grpSpPr>
      <p:sp>
        <p:nvSpPr>
          <p:cNvPr id="460" name="Google Shape;460;g3814dff4e9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1" name="Google Shape;461;g3814dff4e9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7" name="Shape 467"/>
        <p:cNvGrpSpPr/>
        <p:nvPr/>
      </p:nvGrpSpPr>
      <p:grpSpPr>
        <a:xfrm>
          <a:off x="0" y="0"/>
          <a:ext cx="0" cy="0"/>
          <a:chOff x="0" y="0"/>
          <a:chExt cx="0" cy="0"/>
        </a:xfrm>
      </p:grpSpPr>
      <p:sp>
        <p:nvSpPr>
          <p:cNvPr id="468" name="Google Shape;468;g3814dff4e99_0_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9" name="Google Shape;469;g3814dff4e99_0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8" name="Shape 478"/>
        <p:cNvGrpSpPr/>
        <p:nvPr/>
      </p:nvGrpSpPr>
      <p:grpSpPr>
        <a:xfrm>
          <a:off x="0" y="0"/>
          <a:ext cx="0" cy="0"/>
          <a:chOff x="0" y="0"/>
          <a:chExt cx="0" cy="0"/>
        </a:xfrm>
      </p:grpSpPr>
      <p:sp>
        <p:nvSpPr>
          <p:cNvPr id="479" name="Google Shape;479;ge4957916ed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0" name="Google Shape;480;ge4957916ed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7" name="Shape 557"/>
        <p:cNvGrpSpPr/>
        <p:nvPr/>
      </p:nvGrpSpPr>
      <p:grpSpPr>
        <a:xfrm>
          <a:off x="0" y="0"/>
          <a:ext cx="0" cy="0"/>
          <a:chOff x="0" y="0"/>
          <a:chExt cx="0" cy="0"/>
        </a:xfrm>
      </p:grpSpPr>
      <p:sp>
        <p:nvSpPr>
          <p:cNvPr id="558" name="Google Shape;558;g3814dff4e99_0_1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9" name="Google Shape;559;g3814dff4e99_0_1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3" name="Shape 593"/>
        <p:cNvGrpSpPr/>
        <p:nvPr/>
      </p:nvGrpSpPr>
      <p:grpSpPr>
        <a:xfrm>
          <a:off x="0" y="0"/>
          <a:ext cx="0" cy="0"/>
          <a:chOff x="0" y="0"/>
          <a:chExt cx="0" cy="0"/>
        </a:xfrm>
      </p:grpSpPr>
      <p:sp>
        <p:nvSpPr>
          <p:cNvPr id="594" name="Google Shape;594;g3814dff4e99_0_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5" name="Google Shape;595;g3814dff4e99_0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1" name="Shape 611"/>
        <p:cNvGrpSpPr/>
        <p:nvPr/>
      </p:nvGrpSpPr>
      <p:grpSpPr>
        <a:xfrm>
          <a:off x="0" y="0"/>
          <a:ext cx="0" cy="0"/>
          <a:chOff x="0" y="0"/>
          <a:chExt cx="0" cy="0"/>
        </a:xfrm>
      </p:grpSpPr>
      <p:sp>
        <p:nvSpPr>
          <p:cNvPr id="612" name="Google Shape;612;g3814dff4e99_0_1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3" name="Google Shape;613;g3814dff4e99_0_1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8" name="Shape 628"/>
        <p:cNvGrpSpPr/>
        <p:nvPr/>
      </p:nvGrpSpPr>
      <p:grpSpPr>
        <a:xfrm>
          <a:off x="0" y="0"/>
          <a:ext cx="0" cy="0"/>
          <a:chOff x="0" y="0"/>
          <a:chExt cx="0" cy="0"/>
        </a:xfrm>
      </p:grpSpPr>
      <p:sp>
        <p:nvSpPr>
          <p:cNvPr id="629" name="Google Shape;629;g3814dff4e99_0_1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0" name="Google Shape;630;g3814dff4e99_0_1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1" name="Shape 681"/>
        <p:cNvGrpSpPr/>
        <p:nvPr/>
      </p:nvGrpSpPr>
      <p:grpSpPr>
        <a:xfrm>
          <a:off x="0" y="0"/>
          <a:ext cx="0" cy="0"/>
          <a:chOff x="0" y="0"/>
          <a:chExt cx="0" cy="0"/>
        </a:xfrm>
      </p:grpSpPr>
      <p:sp>
        <p:nvSpPr>
          <p:cNvPr id="682" name="Google Shape;682;g3814dff4e99_0_2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3" name="Google Shape;683;g3814dff4e99_0_2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7" name="Shape 697"/>
        <p:cNvGrpSpPr/>
        <p:nvPr/>
      </p:nvGrpSpPr>
      <p:grpSpPr>
        <a:xfrm>
          <a:off x="0" y="0"/>
          <a:ext cx="0" cy="0"/>
          <a:chOff x="0" y="0"/>
          <a:chExt cx="0" cy="0"/>
        </a:xfrm>
      </p:grpSpPr>
      <p:sp>
        <p:nvSpPr>
          <p:cNvPr id="698" name="Google Shape;698;g3814dff4e99_0_2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9" name="Google Shape;699;g3814dff4e99_0_2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8" name="Shape 708"/>
        <p:cNvGrpSpPr/>
        <p:nvPr/>
      </p:nvGrpSpPr>
      <p:grpSpPr>
        <a:xfrm>
          <a:off x="0" y="0"/>
          <a:ext cx="0" cy="0"/>
          <a:chOff x="0" y="0"/>
          <a:chExt cx="0" cy="0"/>
        </a:xfrm>
      </p:grpSpPr>
      <p:sp>
        <p:nvSpPr>
          <p:cNvPr id="709" name="Google Shape;709;g38aab2d259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0" name="Google Shape;710;g38aab2d259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1" name="Shape 721"/>
        <p:cNvGrpSpPr/>
        <p:nvPr/>
      </p:nvGrpSpPr>
      <p:grpSpPr>
        <a:xfrm>
          <a:off x="0" y="0"/>
          <a:ext cx="0" cy="0"/>
          <a:chOff x="0" y="0"/>
          <a:chExt cx="0" cy="0"/>
        </a:xfrm>
      </p:grpSpPr>
      <p:sp>
        <p:nvSpPr>
          <p:cNvPr id="722" name="Google Shape;722;g381d7947e99_643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3" name="Google Shape;723;g381d7947e99_643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3" name="Shape 733"/>
        <p:cNvGrpSpPr/>
        <p:nvPr/>
      </p:nvGrpSpPr>
      <p:grpSpPr>
        <a:xfrm>
          <a:off x="0" y="0"/>
          <a:ext cx="0" cy="0"/>
          <a:chOff x="0" y="0"/>
          <a:chExt cx="0" cy="0"/>
        </a:xfrm>
      </p:grpSpPr>
      <p:sp>
        <p:nvSpPr>
          <p:cNvPr id="734" name="Google Shape;734;g1da4604e3e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5" name="Google Shape;735;g1da4604e3e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9" name="Shape 769"/>
        <p:cNvGrpSpPr/>
        <p:nvPr/>
      </p:nvGrpSpPr>
      <p:grpSpPr>
        <a:xfrm>
          <a:off x="0" y="0"/>
          <a:ext cx="0" cy="0"/>
          <a:chOff x="0" y="0"/>
          <a:chExt cx="0" cy="0"/>
        </a:xfrm>
      </p:grpSpPr>
      <p:sp>
        <p:nvSpPr>
          <p:cNvPr id="770" name="Google Shape;770;g1da4604e3e9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1" name="Google Shape;771;g1da4604e3e9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1" name="Shape 791"/>
        <p:cNvGrpSpPr/>
        <p:nvPr/>
      </p:nvGrpSpPr>
      <p:grpSpPr>
        <a:xfrm>
          <a:off x="0" y="0"/>
          <a:ext cx="0" cy="0"/>
          <a:chOff x="0" y="0"/>
          <a:chExt cx="0" cy="0"/>
        </a:xfrm>
      </p:grpSpPr>
      <p:sp>
        <p:nvSpPr>
          <p:cNvPr id="792" name="Google Shape;792;g1da4604e3e9_0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3" name="Google Shape;793;g1da4604e3e9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5" name="Shape 895"/>
        <p:cNvGrpSpPr/>
        <p:nvPr/>
      </p:nvGrpSpPr>
      <p:grpSpPr>
        <a:xfrm>
          <a:off x="0" y="0"/>
          <a:ext cx="0" cy="0"/>
          <a:chOff x="0" y="0"/>
          <a:chExt cx="0" cy="0"/>
        </a:xfrm>
      </p:grpSpPr>
      <p:sp>
        <p:nvSpPr>
          <p:cNvPr id="896" name="Google Shape;896;g3814dff4e99_0_3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7" name="Google Shape;897;g3814dff4e99_0_3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7" name="Shape 917"/>
        <p:cNvGrpSpPr/>
        <p:nvPr/>
      </p:nvGrpSpPr>
      <p:grpSpPr>
        <a:xfrm>
          <a:off x="0" y="0"/>
          <a:ext cx="0" cy="0"/>
          <a:chOff x="0" y="0"/>
          <a:chExt cx="0" cy="0"/>
        </a:xfrm>
      </p:grpSpPr>
      <p:sp>
        <p:nvSpPr>
          <p:cNvPr id="918" name="Google Shape;918;g3814dff4e99_0_4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9" name="Google Shape;919;g3814dff4e99_0_4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6" name="Shape 1036"/>
        <p:cNvGrpSpPr/>
        <p:nvPr/>
      </p:nvGrpSpPr>
      <p:grpSpPr>
        <a:xfrm>
          <a:off x="0" y="0"/>
          <a:ext cx="0" cy="0"/>
          <a:chOff x="0" y="0"/>
          <a:chExt cx="0" cy="0"/>
        </a:xfrm>
      </p:grpSpPr>
      <p:sp>
        <p:nvSpPr>
          <p:cNvPr id="1037" name="Google Shape;1037;g1da4604e3e9_0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8" name="Google Shape;1038;g1da4604e3e9_0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0" name="Shape 1130"/>
        <p:cNvGrpSpPr/>
        <p:nvPr/>
      </p:nvGrpSpPr>
      <p:grpSpPr>
        <a:xfrm>
          <a:off x="0" y="0"/>
          <a:ext cx="0" cy="0"/>
          <a:chOff x="0" y="0"/>
          <a:chExt cx="0" cy="0"/>
        </a:xfrm>
      </p:grpSpPr>
      <p:sp>
        <p:nvSpPr>
          <p:cNvPr id="1131" name="Google Shape;1131;g3814dff4e99_0_6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2" name="Google Shape;1132;g3814dff4e99_0_6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8" name="Shape 1148"/>
        <p:cNvGrpSpPr/>
        <p:nvPr/>
      </p:nvGrpSpPr>
      <p:grpSpPr>
        <a:xfrm>
          <a:off x="0" y="0"/>
          <a:ext cx="0" cy="0"/>
          <a:chOff x="0" y="0"/>
          <a:chExt cx="0" cy="0"/>
        </a:xfrm>
      </p:grpSpPr>
      <p:sp>
        <p:nvSpPr>
          <p:cNvPr id="1149" name="Google Shape;1149;g3814dff4e99_0_6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0" name="Google Shape;1150;g3814dff4e99_0_6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1" name="Shape 1341"/>
        <p:cNvGrpSpPr/>
        <p:nvPr/>
      </p:nvGrpSpPr>
      <p:grpSpPr>
        <a:xfrm>
          <a:off x="0" y="0"/>
          <a:ext cx="0" cy="0"/>
          <a:chOff x="0" y="0"/>
          <a:chExt cx="0" cy="0"/>
        </a:xfrm>
      </p:grpSpPr>
      <p:sp>
        <p:nvSpPr>
          <p:cNvPr id="1342" name="Google Shape;1342;g3814dff4e99_0_6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3" name="Google Shape;1343;g3814dff4e99_0_6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5" name="Shape 1355"/>
        <p:cNvGrpSpPr/>
        <p:nvPr/>
      </p:nvGrpSpPr>
      <p:grpSpPr>
        <a:xfrm>
          <a:off x="0" y="0"/>
          <a:ext cx="0" cy="0"/>
          <a:chOff x="0" y="0"/>
          <a:chExt cx="0" cy="0"/>
        </a:xfrm>
      </p:grpSpPr>
      <p:sp>
        <p:nvSpPr>
          <p:cNvPr id="1356" name="Google Shape;1356;g1da4604e3e9_0_3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7" name="Google Shape;1357;g1da4604e3e9_0_3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4" name="Shape 1484"/>
        <p:cNvGrpSpPr/>
        <p:nvPr/>
      </p:nvGrpSpPr>
      <p:grpSpPr>
        <a:xfrm>
          <a:off x="0" y="0"/>
          <a:ext cx="0" cy="0"/>
          <a:chOff x="0" y="0"/>
          <a:chExt cx="0" cy="0"/>
        </a:xfrm>
      </p:grpSpPr>
      <p:sp>
        <p:nvSpPr>
          <p:cNvPr id="1485" name="Google Shape;1485;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486" name="Google Shape;1486;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bit.ly/2Tynxth"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 name="Shape 8"/>
        <p:cNvGrpSpPr/>
        <p:nvPr/>
      </p:nvGrpSpPr>
      <p:grpSpPr>
        <a:xfrm>
          <a:off x="0" y="0"/>
          <a:ext cx="0" cy="0"/>
          <a:chOff x="0" y="0"/>
          <a:chExt cx="0" cy="0"/>
        </a:xfrm>
      </p:grpSpPr>
      <p:pic>
        <p:nvPicPr>
          <p:cNvPr id="9" name="Google Shape;9;p2" title="Captura de pantalla 2025-09-22 a la(s) 9.50.24 a.m..png"/>
          <p:cNvPicPr preferRelativeResize="0"/>
          <p:nvPr/>
        </p:nvPicPr>
        <p:blipFill>
          <a:blip r:embed="rId2">
            <a:alphaModFix/>
          </a:blip>
          <a:stretch>
            <a:fillRect/>
          </a:stretch>
        </p:blipFill>
        <p:spPr>
          <a:xfrm>
            <a:off x="-8" y="0"/>
            <a:ext cx="9086474" cy="5083924"/>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0" name="Shape 10"/>
        <p:cNvGrpSpPr/>
        <p:nvPr/>
      </p:nvGrpSpPr>
      <p:grpSpPr>
        <a:xfrm>
          <a:off x="0" y="0"/>
          <a:ext cx="0" cy="0"/>
          <a:chOff x="0" y="0"/>
          <a:chExt cx="0" cy="0"/>
        </a:xfrm>
      </p:grpSpPr>
      <p:sp>
        <p:nvSpPr>
          <p:cNvPr id="11" name="Google Shape;11;p3"/>
          <p:cNvSpPr/>
          <p:nvPr/>
        </p:nvSpPr>
        <p:spPr>
          <a:xfrm flipH="1">
            <a:off x="5196600" y="180950"/>
            <a:ext cx="2121225" cy="1121475"/>
          </a:xfrm>
          <a:custGeom>
            <a:rect b="b" l="l" r="r" t="t"/>
            <a:pathLst>
              <a:path extrusionOk="0" h="14953" w="28283">
                <a:moveTo>
                  <a:pt x="12348" y="0"/>
                </a:moveTo>
                <a:cubicBezTo>
                  <a:pt x="10572" y="0"/>
                  <a:pt x="8888" y="1341"/>
                  <a:pt x="8320" y="3049"/>
                </a:cubicBezTo>
                <a:cubicBezTo>
                  <a:pt x="7703" y="4900"/>
                  <a:pt x="8261" y="7015"/>
                  <a:pt x="9472" y="8543"/>
                </a:cubicBezTo>
                <a:cubicBezTo>
                  <a:pt x="8467" y="7347"/>
                  <a:pt x="6905" y="6662"/>
                  <a:pt x="5348" y="6662"/>
                </a:cubicBezTo>
                <a:cubicBezTo>
                  <a:pt x="4876" y="6662"/>
                  <a:pt x="4405" y="6725"/>
                  <a:pt x="3950" y="6856"/>
                </a:cubicBezTo>
                <a:cubicBezTo>
                  <a:pt x="1993" y="7416"/>
                  <a:pt x="445" y="9197"/>
                  <a:pt x="160" y="11214"/>
                </a:cubicBezTo>
                <a:cubicBezTo>
                  <a:pt x="1" y="12350"/>
                  <a:pt x="138" y="13595"/>
                  <a:pt x="1085" y="14244"/>
                </a:cubicBezTo>
                <a:cubicBezTo>
                  <a:pt x="1889" y="14794"/>
                  <a:pt x="2887" y="14952"/>
                  <a:pt x="3871" y="14952"/>
                </a:cubicBezTo>
                <a:cubicBezTo>
                  <a:pt x="4046" y="14952"/>
                  <a:pt x="4221" y="14947"/>
                  <a:pt x="4395" y="14939"/>
                </a:cubicBezTo>
                <a:cubicBezTo>
                  <a:pt x="7008" y="14808"/>
                  <a:pt x="9581" y="13939"/>
                  <a:pt x="11741" y="12459"/>
                </a:cubicBezTo>
                <a:cubicBezTo>
                  <a:pt x="12967" y="13680"/>
                  <a:pt x="14695" y="14296"/>
                  <a:pt x="16420" y="14296"/>
                </a:cubicBezTo>
                <a:cubicBezTo>
                  <a:pt x="18022" y="14296"/>
                  <a:pt x="19622" y="13765"/>
                  <a:pt x="20817" y="12692"/>
                </a:cubicBezTo>
                <a:cubicBezTo>
                  <a:pt x="21415" y="13317"/>
                  <a:pt x="22270" y="13619"/>
                  <a:pt x="23130" y="13619"/>
                </a:cubicBezTo>
                <a:cubicBezTo>
                  <a:pt x="24166" y="13619"/>
                  <a:pt x="25208" y="13179"/>
                  <a:pt x="25814" y="12331"/>
                </a:cubicBezTo>
                <a:cubicBezTo>
                  <a:pt x="26038" y="12592"/>
                  <a:pt x="26354" y="12707"/>
                  <a:pt x="26684" y="12707"/>
                </a:cubicBezTo>
                <a:cubicBezTo>
                  <a:pt x="27324" y="12707"/>
                  <a:pt x="28016" y="12273"/>
                  <a:pt x="28194" y="11628"/>
                </a:cubicBezTo>
                <a:cubicBezTo>
                  <a:pt x="28283" y="11305"/>
                  <a:pt x="28243" y="11207"/>
                  <a:pt x="28117" y="11207"/>
                </a:cubicBezTo>
                <a:cubicBezTo>
                  <a:pt x="27926" y="11207"/>
                  <a:pt x="27537" y="11430"/>
                  <a:pt x="27093" y="11430"/>
                </a:cubicBezTo>
                <a:cubicBezTo>
                  <a:pt x="26942" y="11430"/>
                  <a:pt x="26785" y="11404"/>
                  <a:pt x="26627" y="11335"/>
                </a:cubicBezTo>
                <a:cubicBezTo>
                  <a:pt x="26950" y="10844"/>
                  <a:pt x="26534" y="10067"/>
                  <a:pt x="25947" y="10064"/>
                </a:cubicBezTo>
                <a:cubicBezTo>
                  <a:pt x="26327" y="8922"/>
                  <a:pt x="25631" y="7538"/>
                  <a:pt x="24487" y="7164"/>
                </a:cubicBezTo>
                <a:cubicBezTo>
                  <a:pt x="24277" y="7095"/>
                  <a:pt x="24059" y="7063"/>
                  <a:pt x="23841" y="7063"/>
                </a:cubicBezTo>
                <a:cubicBezTo>
                  <a:pt x="23127" y="7063"/>
                  <a:pt x="22409" y="7411"/>
                  <a:pt x="21961" y="7968"/>
                </a:cubicBezTo>
                <a:lnTo>
                  <a:pt x="21961" y="7968"/>
                </a:lnTo>
                <a:cubicBezTo>
                  <a:pt x="22717" y="6236"/>
                  <a:pt x="22397" y="4005"/>
                  <a:pt x="20919" y="2835"/>
                </a:cubicBezTo>
                <a:cubicBezTo>
                  <a:pt x="20337" y="2375"/>
                  <a:pt x="19601" y="2159"/>
                  <a:pt x="18861" y="2159"/>
                </a:cubicBezTo>
                <a:cubicBezTo>
                  <a:pt x="17497" y="2159"/>
                  <a:pt x="16123" y="2893"/>
                  <a:pt x="15694" y="4181"/>
                </a:cubicBezTo>
                <a:lnTo>
                  <a:pt x="15694" y="4181"/>
                </a:lnTo>
                <a:cubicBezTo>
                  <a:pt x="16231" y="2351"/>
                  <a:pt x="14698" y="273"/>
                  <a:pt x="12795" y="29"/>
                </a:cubicBezTo>
                <a:cubicBezTo>
                  <a:pt x="12646" y="10"/>
                  <a:pt x="12497" y="0"/>
                  <a:pt x="12348" y="0"/>
                </a:cubicBezTo>
                <a:close/>
              </a:path>
            </a:pathLst>
          </a:custGeom>
          <a:solidFill>
            <a:srgbClr val="FFFFFF">
              <a:alpha val="440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3"/>
          <p:cNvSpPr/>
          <p:nvPr/>
        </p:nvSpPr>
        <p:spPr>
          <a:xfrm flipH="1">
            <a:off x="2406875" y="1844700"/>
            <a:ext cx="1955300" cy="1028100"/>
          </a:xfrm>
          <a:custGeom>
            <a:rect b="b" l="l" r="r" t="t"/>
            <a:pathLst>
              <a:path extrusionOk="0" h="20562" w="39106">
                <a:moveTo>
                  <a:pt x="20602" y="0"/>
                </a:moveTo>
                <a:cubicBezTo>
                  <a:pt x="15511" y="0"/>
                  <a:pt x="8013" y="8668"/>
                  <a:pt x="12380" y="10955"/>
                </a:cubicBezTo>
                <a:cubicBezTo>
                  <a:pt x="11939" y="10775"/>
                  <a:pt x="11469" y="10690"/>
                  <a:pt x="10997" y="10690"/>
                </a:cubicBezTo>
                <a:cubicBezTo>
                  <a:pt x="9506" y="10690"/>
                  <a:pt x="8007" y="11540"/>
                  <a:pt x="7399" y="12937"/>
                </a:cubicBezTo>
                <a:cubicBezTo>
                  <a:pt x="5910" y="13181"/>
                  <a:pt x="4360" y="12932"/>
                  <a:pt x="2897" y="13295"/>
                </a:cubicBezTo>
                <a:cubicBezTo>
                  <a:pt x="1433" y="13658"/>
                  <a:pt x="1" y="15009"/>
                  <a:pt x="353" y="16475"/>
                </a:cubicBezTo>
                <a:cubicBezTo>
                  <a:pt x="649" y="17704"/>
                  <a:pt x="1939" y="18222"/>
                  <a:pt x="3269" y="18222"/>
                </a:cubicBezTo>
                <a:cubicBezTo>
                  <a:pt x="3815" y="18222"/>
                  <a:pt x="4367" y="18135"/>
                  <a:pt x="4860" y="17974"/>
                </a:cubicBezTo>
                <a:cubicBezTo>
                  <a:pt x="6580" y="19620"/>
                  <a:pt x="8956" y="20446"/>
                  <a:pt x="11331" y="20446"/>
                </a:cubicBezTo>
                <a:cubicBezTo>
                  <a:pt x="13638" y="20446"/>
                  <a:pt x="15944" y="19667"/>
                  <a:pt x="17647" y="18101"/>
                </a:cubicBezTo>
                <a:cubicBezTo>
                  <a:pt x="19261" y="19739"/>
                  <a:pt x="21556" y="20561"/>
                  <a:pt x="23849" y="20561"/>
                </a:cubicBezTo>
                <a:cubicBezTo>
                  <a:pt x="26086" y="20561"/>
                  <a:pt x="28322" y="19779"/>
                  <a:pt x="29926" y="18208"/>
                </a:cubicBezTo>
                <a:cubicBezTo>
                  <a:pt x="31125" y="18774"/>
                  <a:pt x="32341" y="19347"/>
                  <a:pt x="33648" y="19577"/>
                </a:cubicBezTo>
                <a:cubicBezTo>
                  <a:pt x="34004" y="19639"/>
                  <a:pt x="34369" y="19672"/>
                  <a:pt x="34734" y="19672"/>
                </a:cubicBezTo>
                <a:cubicBezTo>
                  <a:pt x="35707" y="19672"/>
                  <a:pt x="36675" y="19434"/>
                  <a:pt x="37452" y="18863"/>
                </a:cubicBezTo>
                <a:cubicBezTo>
                  <a:pt x="38522" y="18078"/>
                  <a:pt x="39105" y="16574"/>
                  <a:pt x="38580" y="15356"/>
                </a:cubicBezTo>
                <a:cubicBezTo>
                  <a:pt x="38229" y="14544"/>
                  <a:pt x="37328" y="14022"/>
                  <a:pt x="36470" y="14022"/>
                </a:cubicBezTo>
                <a:cubicBezTo>
                  <a:pt x="36040" y="14022"/>
                  <a:pt x="35621" y="14153"/>
                  <a:pt x="35288" y="14444"/>
                </a:cubicBezTo>
                <a:cubicBezTo>
                  <a:pt x="34446" y="13300"/>
                  <a:pt x="33020" y="12676"/>
                  <a:pt x="31606" y="12676"/>
                </a:cubicBezTo>
                <a:cubicBezTo>
                  <a:pt x="31230" y="12676"/>
                  <a:pt x="30855" y="12720"/>
                  <a:pt x="30492" y="12810"/>
                </a:cubicBezTo>
                <a:lnTo>
                  <a:pt x="30492" y="12810"/>
                </a:lnTo>
                <a:cubicBezTo>
                  <a:pt x="31101" y="12092"/>
                  <a:pt x="31266" y="10842"/>
                  <a:pt x="30735" y="9987"/>
                </a:cubicBezTo>
                <a:cubicBezTo>
                  <a:pt x="29895" y="8633"/>
                  <a:pt x="28281" y="8263"/>
                  <a:pt x="26883" y="7824"/>
                </a:cubicBezTo>
                <a:cubicBezTo>
                  <a:pt x="27577" y="6515"/>
                  <a:pt x="27132" y="3852"/>
                  <a:pt x="25746" y="3852"/>
                </a:cubicBezTo>
                <a:cubicBezTo>
                  <a:pt x="25405" y="3852"/>
                  <a:pt x="25007" y="4013"/>
                  <a:pt x="24555" y="4395"/>
                </a:cubicBezTo>
                <a:cubicBezTo>
                  <a:pt x="24065" y="1205"/>
                  <a:pt x="22501" y="0"/>
                  <a:pt x="20602" y="0"/>
                </a:cubicBezTo>
                <a:close/>
              </a:path>
            </a:pathLst>
          </a:custGeom>
          <a:solidFill>
            <a:srgbClr val="FFFFFF">
              <a:alpha val="440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3"/>
          <p:cNvSpPr/>
          <p:nvPr/>
        </p:nvSpPr>
        <p:spPr>
          <a:xfrm flipH="1">
            <a:off x="-76200" y="388025"/>
            <a:ext cx="1605200" cy="1363000"/>
          </a:xfrm>
          <a:custGeom>
            <a:rect b="b" l="l" r="r" t="t"/>
            <a:pathLst>
              <a:path extrusionOk="0" h="6815" w="8026">
                <a:moveTo>
                  <a:pt x="7440" y="1"/>
                </a:moveTo>
                <a:cubicBezTo>
                  <a:pt x="6750" y="1"/>
                  <a:pt x="6059" y="252"/>
                  <a:pt x="5539" y="707"/>
                </a:cubicBezTo>
                <a:cubicBezTo>
                  <a:pt x="4890" y="1273"/>
                  <a:pt x="4519" y="2146"/>
                  <a:pt x="4559" y="3007"/>
                </a:cubicBezTo>
                <a:cubicBezTo>
                  <a:pt x="4560" y="3030"/>
                  <a:pt x="4562" y="3054"/>
                  <a:pt x="4565" y="3078"/>
                </a:cubicBezTo>
                <a:lnTo>
                  <a:pt x="4565" y="3078"/>
                </a:lnTo>
                <a:cubicBezTo>
                  <a:pt x="4535" y="3068"/>
                  <a:pt x="4505" y="3061"/>
                  <a:pt x="4474" y="3057"/>
                </a:cubicBezTo>
                <a:cubicBezTo>
                  <a:pt x="4447" y="3054"/>
                  <a:pt x="4421" y="3052"/>
                  <a:pt x="4394" y="3052"/>
                </a:cubicBezTo>
                <a:cubicBezTo>
                  <a:pt x="4200" y="3052"/>
                  <a:pt x="4009" y="3142"/>
                  <a:pt x="3851" y="3258"/>
                </a:cubicBezTo>
                <a:cubicBezTo>
                  <a:pt x="3459" y="3543"/>
                  <a:pt x="3200" y="4004"/>
                  <a:pt x="3160" y="4485"/>
                </a:cubicBezTo>
                <a:cubicBezTo>
                  <a:pt x="3008" y="4297"/>
                  <a:pt x="2764" y="4194"/>
                  <a:pt x="2523" y="4194"/>
                </a:cubicBezTo>
                <a:cubicBezTo>
                  <a:pt x="2389" y="4194"/>
                  <a:pt x="2256" y="4226"/>
                  <a:pt x="2139" y="4292"/>
                </a:cubicBezTo>
                <a:cubicBezTo>
                  <a:pt x="1810" y="4479"/>
                  <a:pt x="1652" y="4915"/>
                  <a:pt x="1782" y="5269"/>
                </a:cubicBezTo>
                <a:cubicBezTo>
                  <a:pt x="1565" y="5108"/>
                  <a:pt x="1293" y="5025"/>
                  <a:pt x="1023" y="5025"/>
                </a:cubicBezTo>
                <a:cubicBezTo>
                  <a:pt x="807" y="5025"/>
                  <a:pt x="593" y="5077"/>
                  <a:pt x="405" y="5183"/>
                </a:cubicBezTo>
                <a:cubicBezTo>
                  <a:pt x="191" y="5305"/>
                  <a:pt x="1" y="5529"/>
                  <a:pt x="43" y="5772"/>
                </a:cubicBezTo>
                <a:cubicBezTo>
                  <a:pt x="64" y="5895"/>
                  <a:pt x="144" y="6002"/>
                  <a:pt x="236" y="6087"/>
                </a:cubicBezTo>
                <a:cubicBezTo>
                  <a:pt x="436" y="6273"/>
                  <a:pt x="710" y="6368"/>
                  <a:pt x="984" y="6368"/>
                </a:cubicBezTo>
                <a:cubicBezTo>
                  <a:pt x="1234" y="6368"/>
                  <a:pt x="1484" y="6289"/>
                  <a:pt x="1678" y="6129"/>
                </a:cubicBezTo>
                <a:cubicBezTo>
                  <a:pt x="2190" y="6473"/>
                  <a:pt x="2807" y="6649"/>
                  <a:pt x="3423" y="6649"/>
                </a:cubicBezTo>
                <a:cubicBezTo>
                  <a:pt x="3868" y="6649"/>
                  <a:pt x="4313" y="6557"/>
                  <a:pt x="4718" y="6370"/>
                </a:cubicBezTo>
                <a:cubicBezTo>
                  <a:pt x="4802" y="6652"/>
                  <a:pt x="5104" y="6815"/>
                  <a:pt x="5402" y="6815"/>
                </a:cubicBezTo>
                <a:cubicBezTo>
                  <a:pt x="5481" y="6815"/>
                  <a:pt x="5559" y="6804"/>
                  <a:pt x="5634" y="6780"/>
                </a:cubicBezTo>
                <a:cubicBezTo>
                  <a:pt x="5989" y="6668"/>
                  <a:pt x="6245" y="6352"/>
                  <a:pt x="6403" y="6015"/>
                </a:cubicBezTo>
                <a:cubicBezTo>
                  <a:pt x="6503" y="6469"/>
                  <a:pt x="6972" y="6772"/>
                  <a:pt x="7427" y="6772"/>
                </a:cubicBezTo>
                <a:cubicBezTo>
                  <a:pt x="7603" y="6772"/>
                  <a:pt x="7778" y="6726"/>
                  <a:pt x="7927" y="6625"/>
                </a:cubicBezTo>
                <a:cubicBezTo>
                  <a:pt x="8025" y="4458"/>
                  <a:pt x="7852" y="2215"/>
                  <a:pt x="7949" y="48"/>
                </a:cubicBezTo>
                <a:cubicBezTo>
                  <a:pt x="7781" y="16"/>
                  <a:pt x="7610" y="1"/>
                  <a:pt x="7440" y="1"/>
                </a:cubicBezTo>
                <a:close/>
              </a:path>
            </a:pathLst>
          </a:custGeom>
          <a:solidFill>
            <a:srgbClr val="FFFFFF">
              <a:alpha val="440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3"/>
          <p:cNvSpPr/>
          <p:nvPr/>
        </p:nvSpPr>
        <p:spPr>
          <a:xfrm flipH="1">
            <a:off x="7251375" y="1641075"/>
            <a:ext cx="2121225" cy="2135067"/>
          </a:xfrm>
          <a:custGeom>
            <a:rect b="b" l="l" r="r" t="t"/>
            <a:pathLst>
              <a:path extrusionOk="0" h="9409" w="9348">
                <a:moveTo>
                  <a:pt x="2578" y="0"/>
                </a:moveTo>
                <a:cubicBezTo>
                  <a:pt x="2428" y="0"/>
                  <a:pt x="2278" y="17"/>
                  <a:pt x="2132" y="50"/>
                </a:cubicBezTo>
                <a:cubicBezTo>
                  <a:pt x="1513" y="190"/>
                  <a:pt x="974" y="601"/>
                  <a:pt x="609" y="1121"/>
                </a:cubicBezTo>
                <a:cubicBezTo>
                  <a:pt x="1" y="1989"/>
                  <a:pt x="421" y="3210"/>
                  <a:pt x="514" y="4267"/>
                </a:cubicBezTo>
                <a:lnTo>
                  <a:pt x="879" y="8429"/>
                </a:lnTo>
                <a:cubicBezTo>
                  <a:pt x="1416" y="8803"/>
                  <a:pt x="2344" y="9166"/>
                  <a:pt x="3032" y="9166"/>
                </a:cubicBezTo>
                <a:cubicBezTo>
                  <a:pt x="3077" y="9166"/>
                  <a:pt x="3122" y="9164"/>
                  <a:pt x="3166" y="9161"/>
                </a:cubicBezTo>
                <a:cubicBezTo>
                  <a:pt x="3326" y="9149"/>
                  <a:pt x="3492" y="9120"/>
                  <a:pt x="3622" y="9028"/>
                </a:cubicBezTo>
                <a:cubicBezTo>
                  <a:pt x="3753" y="8934"/>
                  <a:pt x="3837" y="8758"/>
                  <a:pt x="3779" y="8607"/>
                </a:cubicBezTo>
                <a:lnTo>
                  <a:pt x="3779" y="8607"/>
                </a:lnTo>
                <a:cubicBezTo>
                  <a:pt x="4086" y="9000"/>
                  <a:pt x="4573" y="9246"/>
                  <a:pt x="5073" y="9256"/>
                </a:cubicBezTo>
                <a:cubicBezTo>
                  <a:pt x="5086" y="9256"/>
                  <a:pt x="5099" y="9257"/>
                  <a:pt x="5113" y="9257"/>
                </a:cubicBezTo>
                <a:cubicBezTo>
                  <a:pt x="5598" y="9257"/>
                  <a:pt x="6077" y="9035"/>
                  <a:pt x="6392" y="8666"/>
                </a:cubicBezTo>
                <a:cubicBezTo>
                  <a:pt x="6490" y="9051"/>
                  <a:pt x="6840" y="9358"/>
                  <a:pt x="7234" y="9402"/>
                </a:cubicBezTo>
                <a:cubicBezTo>
                  <a:pt x="7267" y="9406"/>
                  <a:pt x="7301" y="9408"/>
                  <a:pt x="7335" y="9408"/>
                </a:cubicBezTo>
                <a:cubicBezTo>
                  <a:pt x="7697" y="9408"/>
                  <a:pt x="8054" y="9194"/>
                  <a:pt x="8218" y="8872"/>
                </a:cubicBezTo>
                <a:cubicBezTo>
                  <a:pt x="8463" y="9045"/>
                  <a:pt x="8749" y="9162"/>
                  <a:pt x="9045" y="9211"/>
                </a:cubicBezTo>
                <a:cubicBezTo>
                  <a:pt x="9071" y="9215"/>
                  <a:pt x="9097" y="9219"/>
                  <a:pt x="9123" y="9219"/>
                </a:cubicBezTo>
                <a:cubicBezTo>
                  <a:pt x="9160" y="9219"/>
                  <a:pt x="9196" y="9212"/>
                  <a:pt x="9226" y="9190"/>
                </a:cubicBezTo>
                <a:cubicBezTo>
                  <a:pt x="9273" y="9157"/>
                  <a:pt x="9292" y="9096"/>
                  <a:pt x="9301" y="9040"/>
                </a:cubicBezTo>
                <a:cubicBezTo>
                  <a:pt x="9347" y="8764"/>
                  <a:pt x="9186" y="8435"/>
                  <a:pt x="8961" y="8277"/>
                </a:cubicBezTo>
                <a:cubicBezTo>
                  <a:pt x="9186" y="7791"/>
                  <a:pt x="8810" y="7191"/>
                  <a:pt x="8309" y="7005"/>
                </a:cubicBezTo>
                <a:cubicBezTo>
                  <a:pt x="8130" y="6939"/>
                  <a:pt x="7943" y="6911"/>
                  <a:pt x="7754" y="6911"/>
                </a:cubicBezTo>
                <a:cubicBezTo>
                  <a:pt x="7414" y="6911"/>
                  <a:pt x="7065" y="7001"/>
                  <a:pt x="6739" y="7114"/>
                </a:cubicBezTo>
                <a:cubicBezTo>
                  <a:pt x="7095" y="6881"/>
                  <a:pt x="6922" y="6257"/>
                  <a:pt x="6527" y="6099"/>
                </a:cubicBezTo>
                <a:cubicBezTo>
                  <a:pt x="6423" y="6058"/>
                  <a:pt x="6315" y="6039"/>
                  <a:pt x="6206" y="6039"/>
                </a:cubicBezTo>
                <a:cubicBezTo>
                  <a:pt x="5902" y="6039"/>
                  <a:pt x="5590" y="6182"/>
                  <a:pt x="5337" y="6367"/>
                </a:cubicBezTo>
                <a:cubicBezTo>
                  <a:pt x="5655" y="5794"/>
                  <a:pt x="5796" y="5059"/>
                  <a:pt x="5461" y="4495"/>
                </a:cubicBezTo>
                <a:cubicBezTo>
                  <a:pt x="5266" y="4165"/>
                  <a:pt x="4867" y="3968"/>
                  <a:pt x="4494" y="3968"/>
                </a:cubicBezTo>
                <a:cubicBezTo>
                  <a:pt x="4228" y="3968"/>
                  <a:pt x="3976" y="4068"/>
                  <a:pt x="3820" y="4291"/>
                </a:cubicBezTo>
                <a:cubicBezTo>
                  <a:pt x="4092" y="3676"/>
                  <a:pt x="4367" y="3052"/>
                  <a:pt x="4444" y="2384"/>
                </a:cubicBezTo>
                <a:cubicBezTo>
                  <a:pt x="4521" y="1716"/>
                  <a:pt x="4373" y="990"/>
                  <a:pt x="3897" y="516"/>
                </a:cubicBezTo>
                <a:cubicBezTo>
                  <a:pt x="3554" y="174"/>
                  <a:pt x="3065" y="0"/>
                  <a:pt x="2578" y="0"/>
                </a:cubicBezTo>
                <a:close/>
              </a:path>
            </a:pathLst>
          </a:custGeom>
          <a:solidFill>
            <a:srgbClr val="FFFFFF">
              <a:alpha val="440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3"/>
          <p:cNvSpPr/>
          <p:nvPr/>
        </p:nvSpPr>
        <p:spPr>
          <a:xfrm>
            <a:off x="4675307" y="4603499"/>
            <a:ext cx="277425" cy="356120"/>
          </a:xfrm>
          <a:custGeom>
            <a:rect b="b" l="l" r="r" t="t"/>
            <a:pathLst>
              <a:path extrusionOk="0" h="4738" w="3691">
                <a:moveTo>
                  <a:pt x="1124" y="1"/>
                </a:moveTo>
                <a:lnTo>
                  <a:pt x="1124" y="1"/>
                </a:lnTo>
                <a:cubicBezTo>
                  <a:pt x="1113" y="399"/>
                  <a:pt x="1145" y="787"/>
                  <a:pt x="1192" y="1172"/>
                </a:cubicBezTo>
                <a:cubicBezTo>
                  <a:pt x="1220" y="1402"/>
                  <a:pt x="1257" y="1632"/>
                  <a:pt x="1298" y="1859"/>
                </a:cubicBezTo>
                <a:cubicBezTo>
                  <a:pt x="1204" y="1789"/>
                  <a:pt x="1111" y="1718"/>
                  <a:pt x="1016" y="1650"/>
                </a:cubicBezTo>
                <a:cubicBezTo>
                  <a:pt x="695" y="1418"/>
                  <a:pt x="362" y="1195"/>
                  <a:pt x="1" y="1004"/>
                </a:cubicBezTo>
                <a:lnTo>
                  <a:pt x="1" y="1004"/>
                </a:lnTo>
                <a:cubicBezTo>
                  <a:pt x="235" y="1339"/>
                  <a:pt x="502" y="1638"/>
                  <a:pt x="783" y="1924"/>
                </a:cubicBezTo>
                <a:cubicBezTo>
                  <a:pt x="966" y="2108"/>
                  <a:pt x="1155" y="2285"/>
                  <a:pt x="1349" y="2459"/>
                </a:cubicBezTo>
                <a:cubicBezTo>
                  <a:pt x="1345" y="2467"/>
                  <a:pt x="1340" y="2473"/>
                  <a:pt x="1338" y="2480"/>
                </a:cubicBezTo>
                <a:lnTo>
                  <a:pt x="1334" y="2489"/>
                </a:lnTo>
                <a:cubicBezTo>
                  <a:pt x="1225" y="2530"/>
                  <a:pt x="1116" y="2568"/>
                  <a:pt x="1010" y="2615"/>
                </a:cubicBezTo>
                <a:cubicBezTo>
                  <a:pt x="732" y="2739"/>
                  <a:pt x="462" y="2885"/>
                  <a:pt x="216" y="3080"/>
                </a:cubicBezTo>
                <a:cubicBezTo>
                  <a:pt x="530" y="3063"/>
                  <a:pt x="825" y="3015"/>
                  <a:pt x="1118" y="2959"/>
                </a:cubicBezTo>
                <a:cubicBezTo>
                  <a:pt x="1122" y="2958"/>
                  <a:pt x="1128" y="2956"/>
                  <a:pt x="1135" y="2955"/>
                </a:cubicBezTo>
                <a:lnTo>
                  <a:pt x="1135" y="2955"/>
                </a:lnTo>
                <a:cubicBezTo>
                  <a:pt x="1047" y="3164"/>
                  <a:pt x="963" y="3374"/>
                  <a:pt x="883" y="3586"/>
                </a:cubicBezTo>
                <a:cubicBezTo>
                  <a:pt x="740" y="3959"/>
                  <a:pt x="606" y="4338"/>
                  <a:pt x="504" y="4737"/>
                </a:cubicBezTo>
                <a:cubicBezTo>
                  <a:pt x="775" y="4427"/>
                  <a:pt x="1001" y="4090"/>
                  <a:pt x="1207" y="3743"/>
                </a:cubicBezTo>
                <a:cubicBezTo>
                  <a:pt x="1337" y="3520"/>
                  <a:pt x="1457" y="3292"/>
                  <a:pt x="1572" y="3062"/>
                </a:cubicBezTo>
                <a:cubicBezTo>
                  <a:pt x="1607" y="3189"/>
                  <a:pt x="1641" y="3315"/>
                  <a:pt x="1680" y="3441"/>
                </a:cubicBezTo>
                <a:cubicBezTo>
                  <a:pt x="1795" y="3812"/>
                  <a:pt x="1926" y="4178"/>
                  <a:pt x="2101" y="4537"/>
                </a:cubicBezTo>
                <a:cubicBezTo>
                  <a:pt x="2114" y="4139"/>
                  <a:pt x="2081" y="3749"/>
                  <a:pt x="2033" y="3365"/>
                </a:cubicBezTo>
                <a:cubicBezTo>
                  <a:pt x="2017" y="3237"/>
                  <a:pt x="1997" y="3109"/>
                  <a:pt x="1977" y="2981"/>
                </a:cubicBezTo>
                <a:lnTo>
                  <a:pt x="1977" y="2981"/>
                </a:lnTo>
                <a:cubicBezTo>
                  <a:pt x="2187" y="3144"/>
                  <a:pt x="2401" y="3303"/>
                  <a:pt x="2621" y="3451"/>
                </a:cubicBezTo>
                <a:cubicBezTo>
                  <a:pt x="2954" y="3675"/>
                  <a:pt x="3297" y="3883"/>
                  <a:pt x="3670" y="4051"/>
                </a:cubicBezTo>
                <a:cubicBezTo>
                  <a:pt x="3417" y="3731"/>
                  <a:pt x="3137" y="3445"/>
                  <a:pt x="2848" y="3170"/>
                </a:cubicBezTo>
                <a:cubicBezTo>
                  <a:pt x="2673" y="3003"/>
                  <a:pt x="2494" y="2841"/>
                  <a:pt x="2312" y="2682"/>
                </a:cubicBezTo>
                <a:cubicBezTo>
                  <a:pt x="2488" y="2634"/>
                  <a:pt x="2662" y="2584"/>
                  <a:pt x="2838" y="2531"/>
                </a:cubicBezTo>
                <a:cubicBezTo>
                  <a:pt x="3122" y="2441"/>
                  <a:pt x="3406" y="2344"/>
                  <a:pt x="3690" y="2211"/>
                </a:cubicBezTo>
                <a:cubicBezTo>
                  <a:pt x="3496" y="2175"/>
                  <a:pt x="3303" y="2160"/>
                  <a:pt x="3111" y="2160"/>
                </a:cubicBezTo>
                <a:cubicBezTo>
                  <a:pt x="2997" y="2160"/>
                  <a:pt x="2884" y="2165"/>
                  <a:pt x="2771" y="2174"/>
                </a:cubicBezTo>
                <a:cubicBezTo>
                  <a:pt x="2479" y="2196"/>
                  <a:pt x="2191" y="2242"/>
                  <a:pt x="1908" y="2312"/>
                </a:cubicBezTo>
                <a:cubicBezTo>
                  <a:pt x="2009" y="2057"/>
                  <a:pt x="2105" y="1799"/>
                  <a:pt x="2187" y="1537"/>
                </a:cubicBezTo>
                <a:cubicBezTo>
                  <a:pt x="2307" y="1151"/>
                  <a:pt x="2406" y="758"/>
                  <a:pt x="2456" y="349"/>
                </a:cubicBezTo>
                <a:lnTo>
                  <a:pt x="2456" y="349"/>
                </a:lnTo>
                <a:cubicBezTo>
                  <a:pt x="2227" y="692"/>
                  <a:pt x="2035" y="1046"/>
                  <a:pt x="1854" y="1401"/>
                </a:cubicBezTo>
                <a:cubicBezTo>
                  <a:pt x="1804" y="1497"/>
                  <a:pt x="1761" y="1596"/>
                  <a:pt x="1714" y="1695"/>
                </a:cubicBezTo>
                <a:cubicBezTo>
                  <a:pt x="1662" y="1495"/>
                  <a:pt x="1606" y="1295"/>
                  <a:pt x="1544" y="1096"/>
                </a:cubicBezTo>
                <a:cubicBezTo>
                  <a:pt x="1429" y="725"/>
                  <a:pt x="1299" y="358"/>
                  <a:pt x="112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3"/>
          <p:cNvSpPr/>
          <p:nvPr/>
        </p:nvSpPr>
        <p:spPr>
          <a:xfrm>
            <a:off x="8834718" y="3799132"/>
            <a:ext cx="233079" cy="281784"/>
          </a:xfrm>
          <a:custGeom>
            <a:rect b="b" l="l" r="r" t="t"/>
            <a:pathLst>
              <a:path extrusionOk="0" h="3749" w="3101">
                <a:moveTo>
                  <a:pt x="1852" y="0"/>
                </a:moveTo>
                <a:lnTo>
                  <a:pt x="1852" y="0"/>
                </a:lnTo>
                <a:cubicBezTo>
                  <a:pt x="1725" y="292"/>
                  <a:pt x="1635" y="589"/>
                  <a:pt x="1558" y="888"/>
                </a:cubicBezTo>
                <a:cubicBezTo>
                  <a:pt x="1511" y="1067"/>
                  <a:pt x="1471" y="1248"/>
                  <a:pt x="1434" y="1428"/>
                </a:cubicBezTo>
                <a:cubicBezTo>
                  <a:pt x="1386" y="1349"/>
                  <a:pt x="1338" y="1270"/>
                  <a:pt x="1288" y="1191"/>
                </a:cubicBezTo>
                <a:cubicBezTo>
                  <a:pt x="1116" y="923"/>
                  <a:pt x="936" y="660"/>
                  <a:pt x="726" y="413"/>
                </a:cubicBezTo>
                <a:lnTo>
                  <a:pt x="726" y="413"/>
                </a:lnTo>
                <a:cubicBezTo>
                  <a:pt x="801" y="729"/>
                  <a:pt x="910" y="1030"/>
                  <a:pt x="1035" y="1324"/>
                </a:cubicBezTo>
                <a:cubicBezTo>
                  <a:pt x="1115" y="1515"/>
                  <a:pt x="1203" y="1701"/>
                  <a:pt x="1296" y="1887"/>
                </a:cubicBezTo>
                <a:cubicBezTo>
                  <a:pt x="1291" y="1892"/>
                  <a:pt x="1286" y="1897"/>
                  <a:pt x="1281" y="1900"/>
                </a:cubicBezTo>
                <a:lnTo>
                  <a:pt x="1276" y="1905"/>
                </a:lnTo>
                <a:cubicBezTo>
                  <a:pt x="1216" y="1904"/>
                  <a:pt x="1157" y="1902"/>
                  <a:pt x="1098" y="1902"/>
                </a:cubicBezTo>
                <a:cubicBezTo>
                  <a:pt x="1064" y="1902"/>
                  <a:pt x="1031" y="1902"/>
                  <a:pt x="998" y="1904"/>
                </a:cubicBezTo>
                <a:cubicBezTo>
                  <a:pt x="755" y="1913"/>
                  <a:pt x="512" y="1942"/>
                  <a:pt x="273" y="2015"/>
                </a:cubicBezTo>
                <a:cubicBezTo>
                  <a:pt x="509" y="2095"/>
                  <a:pt x="743" y="2145"/>
                  <a:pt x="977" y="2190"/>
                </a:cubicBezTo>
                <a:cubicBezTo>
                  <a:pt x="980" y="2191"/>
                  <a:pt x="986" y="2191"/>
                  <a:pt x="990" y="2192"/>
                </a:cubicBezTo>
                <a:cubicBezTo>
                  <a:pt x="864" y="2322"/>
                  <a:pt x="739" y="2452"/>
                  <a:pt x="618" y="2586"/>
                </a:cubicBezTo>
                <a:cubicBezTo>
                  <a:pt x="403" y="2821"/>
                  <a:pt x="190" y="3062"/>
                  <a:pt x="0" y="3328"/>
                </a:cubicBezTo>
                <a:cubicBezTo>
                  <a:pt x="293" y="3178"/>
                  <a:pt x="559" y="2995"/>
                  <a:pt x="812" y="2797"/>
                </a:cubicBezTo>
                <a:cubicBezTo>
                  <a:pt x="974" y="2672"/>
                  <a:pt x="1131" y="2537"/>
                  <a:pt x="1283" y="2400"/>
                </a:cubicBezTo>
                <a:lnTo>
                  <a:pt x="1283" y="2400"/>
                </a:lnTo>
                <a:cubicBezTo>
                  <a:pt x="1272" y="2505"/>
                  <a:pt x="1260" y="2608"/>
                  <a:pt x="1252" y="2713"/>
                </a:cubicBezTo>
                <a:cubicBezTo>
                  <a:pt x="1228" y="3021"/>
                  <a:pt x="1218" y="3331"/>
                  <a:pt x="1242" y="3648"/>
                </a:cubicBezTo>
                <a:cubicBezTo>
                  <a:pt x="1369" y="3356"/>
                  <a:pt x="1459" y="3058"/>
                  <a:pt x="1537" y="2760"/>
                </a:cubicBezTo>
                <a:cubicBezTo>
                  <a:pt x="1563" y="2659"/>
                  <a:pt x="1585" y="2558"/>
                  <a:pt x="1609" y="2458"/>
                </a:cubicBezTo>
                <a:cubicBezTo>
                  <a:pt x="1717" y="2641"/>
                  <a:pt x="1829" y="2821"/>
                  <a:pt x="1949" y="2996"/>
                </a:cubicBezTo>
                <a:cubicBezTo>
                  <a:pt x="2129" y="3258"/>
                  <a:pt x="2322" y="3514"/>
                  <a:pt x="2550" y="3748"/>
                </a:cubicBezTo>
                <a:cubicBezTo>
                  <a:pt x="2456" y="3436"/>
                  <a:pt x="2331" y="3142"/>
                  <a:pt x="2200" y="2854"/>
                </a:cubicBezTo>
                <a:cubicBezTo>
                  <a:pt x="2118" y="2678"/>
                  <a:pt x="2034" y="2506"/>
                  <a:pt x="1946" y="2335"/>
                </a:cubicBezTo>
                <a:lnTo>
                  <a:pt x="1946" y="2335"/>
                </a:lnTo>
                <a:cubicBezTo>
                  <a:pt x="2090" y="2351"/>
                  <a:pt x="2233" y="2365"/>
                  <a:pt x="2379" y="2377"/>
                </a:cubicBezTo>
                <a:cubicBezTo>
                  <a:pt x="2541" y="2390"/>
                  <a:pt x="2705" y="2399"/>
                  <a:pt x="2873" y="2399"/>
                </a:cubicBezTo>
                <a:cubicBezTo>
                  <a:pt x="2948" y="2399"/>
                  <a:pt x="3024" y="2397"/>
                  <a:pt x="3100" y="2393"/>
                </a:cubicBezTo>
                <a:cubicBezTo>
                  <a:pt x="2889" y="2259"/>
                  <a:pt x="2662" y="2167"/>
                  <a:pt x="2431" y="2095"/>
                </a:cubicBezTo>
                <a:cubicBezTo>
                  <a:pt x="2208" y="2026"/>
                  <a:pt x="1980" y="1975"/>
                  <a:pt x="1750" y="1944"/>
                </a:cubicBezTo>
                <a:cubicBezTo>
                  <a:pt x="1900" y="1784"/>
                  <a:pt x="2048" y="1622"/>
                  <a:pt x="2186" y="1450"/>
                </a:cubicBezTo>
                <a:cubicBezTo>
                  <a:pt x="2389" y="1200"/>
                  <a:pt x="2578" y="938"/>
                  <a:pt x="2735" y="650"/>
                </a:cubicBezTo>
                <a:lnTo>
                  <a:pt x="2735" y="650"/>
                </a:lnTo>
                <a:cubicBezTo>
                  <a:pt x="2464" y="836"/>
                  <a:pt x="2219" y="1042"/>
                  <a:pt x="1980" y="1253"/>
                </a:cubicBezTo>
                <a:cubicBezTo>
                  <a:pt x="1914" y="1310"/>
                  <a:pt x="1853" y="1371"/>
                  <a:pt x="1789" y="1428"/>
                </a:cubicBezTo>
                <a:cubicBezTo>
                  <a:pt x="1810" y="1265"/>
                  <a:pt x="1827" y="1101"/>
                  <a:pt x="1840" y="935"/>
                </a:cubicBezTo>
                <a:cubicBezTo>
                  <a:pt x="1865" y="627"/>
                  <a:pt x="1876" y="316"/>
                  <a:pt x="1852"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3"/>
          <p:cNvSpPr/>
          <p:nvPr/>
        </p:nvSpPr>
        <p:spPr>
          <a:xfrm>
            <a:off x="5196593" y="258207"/>
            <a:ext cx="233079" cy="281784"/>
          </a:xfrm>
          <a:custGeom>
            <a:rect b="b" l="l" r="r" t="t"/>
            <a:pathLst>
              <a:path extrusionOk="0" h="3749" w="3101">
                <a:moveTo>
                  <a:pt x="1852" y="0"/>
                </a:moveTo>
                <a:lnTo>
                  <a:pt x="1852" y="0"/>
                </a:lnTo>
                <a:cubicBezTo>
                  <a:pt x="1725" y="292"/>
                  <a:pt x="1635" y="589"/>
                  <a:pt x="1558" y="888"/>
                </a:cubicBezTo>
                <a:cubicBezTo>
                  <a:pt x="1511" y="1067"/>
                  <a:pt x="1471" y="1248"/>
                  <a:pt x="1434" y="1428"/>
                </a:cubicBezTo>
                <a:cubicBezTo>
                  <a:pt x="1386" y="1349"/>
                  <a:pt x="1338" y="1270"/>
                  <a:pt x="1288" y="1191"/>
                </a:cubicBezTo>
                <a:cubicBezTo>
                  <a:pt x="1116" y="923"/>
                  <a:pt x="936" y="660"/>
                  <a:pt x="726" y="413"/>
                </a:cubicBezTo>
                <a:lnTo>
                  <a:pt x="726" y="413"/>
                </a:lnTo>
                <a:cubicBezTo>
                  <a:pt x="801" y="729"/>
                  <a:pt x="910" y="1030"/>
                  <a:pt x="1035" y="1324"/>
                </a:cubicBezTo>
                <a:cubicBezTo>
                  <a:pt x="1115" y="1515"/>
                  <a:pt x="1203" y="1701"/>
                  <a:pt x="1296" y="1887"/>
                </a:cubicBezTo>
                <a:cubicBezTo>
                  <a:pt x="1291" y="1892"/>
                  <a:pt x="1286" y="1897"/>
                  <a:pt x="1281" y="1900"/>
                </a:cubicBezTo>
                <a:lnTo>
                  <a:pt x="1276" y="1905"/>
                </a:lnTo>
                <a:cubicBezTo>
                  <a:pt x="1216" y="1904"/>
                  <a:pt x="1157" y="1902"/>
                  <a:pt x="1098" y="1902"/>
                </a:cubicBezTo>
                <a:cubicBezTo>
                  <a:pt x="1064" y="1902"/>
                  <a:pt x="1031" y="1902"/>
                  <a:pt x="998" y="1904"/>
                </a:cubicBezTo>
                <a:cubicBezTo>
                  <a:pt x="755" y="1913"/>
                  <a:pt x="512" y="1942"/>
                  <a:pt x="273" y="2015"/>
                </a:cubicBezTo>
                <a:cubicBezTo>
                  <a:pt x="509" y="2095"/>
                  <a:pt x="743" y="2145"/>
                  <a:pt x="977" y="2190"/>
                </a:cubicBezTo>
                <a:cubicBezTo>
                  <a:pt x="980" y="2191"/>
                  <a:pt x="986" y="2191"/>
                  <a:pt x="990" y="2192"/>
                </a:cubicBezTo>
                <a:cubicBezTo>
                  <a:pt x="864" y="2322"/>
                  <a:pt x="739" y="2452"/>
                  <a:pt x="618" y="2586"/>
                </a:cubicBezTo>
                <a:cubicBezTo>
                  <a:pt x="403" y="2821"/>
                  <a:pt x="190" y="3062"/>
                  <a:pt x="0" y="3328"/>
                </a:cubicBezTo>
                <a:cubicBezTo>
                  <a:pt x="293" y="3178"/>
                  <a:pt x="559" y="2995"/>
                  <a:pt x="812" y="2797"/>
                </a:cubicBezTo>
                <a:cubicBezTo>
                  <a:pt x="974" y="2672"/>
                  <a:pt x="1131" y="2537"/>
                  <a:pt x="1283" y="2400"/>
                </a:cubicBezTo>
                <a:lnTo>
                  <a:pt x="1283" y="2400"/>
                </a:lnTo>
                <a:cubicBezTo>
                  <a:pt x="1272" y="2505"/>
                  <a:pt x="1260" y="2608"/>
                  <a:pt x="1252" y="2713"/>
                </a:cubicBezTo>
                <a:cubicBezTo>
                  <a:pt x="1228" y="3021"/>
                  <a:pt x="1218" y="3331"/>
                  <a:pt x="1242" y="3648"/>
                </a:cubicBezTo>
                <a:cubicBezTo>
                  <a:pt x="1369" y="3356"/>
                  <a:pt x="1459" y="3058"/>
                  <a:pt x="1537" y="2760"/>
                </a:cubicBezTo>
                <a:cubicBezTo>
                  <a:pt x="1563" y="2659"/>
                  <a:pt x="1585" y="2558"/>
                  <a:pt x="1609" y="2458"/>
                </a:cubicBezTo>
                <a:cubicBezTo>
                  <a:pt x="1717" y="2641"/>
                  <a:pt x="1829" y="2821"/>
                  <a:pt x="1949" y="2996"/>
                </a:cubicBezTo>
                <a:cubicBezTo>
                  <a:pt x="2129" y="3258"/>
                  <a:pt x="2322" y="3514"/>
                  <a:pt x="2550" y="3748"/>
                </a:cubicBezTo>
                <a:cubicBezTo>
                  <a:pt x="2456" y="3436"/>
                  <a:pt x="2331" y="3142"/>
                  <a:pt x="2200" y="2854"/>
                </a:cubicBezTo>
                <a:cubicBezTo>
                  <a:pt x="2118" y="2678"/>
                  <a:pt x="2034" y="2506"/>
                  <a:pt x="1946" y="2335"/>
                </a:cubicBezTo>
                <a:lnTo>
                  <a:pt x="1946" y="2335"/>
                </a:lnTo>
                <a:cubicBezTo>
                  <a:pt x="2090" y="2351"/>
                  <a:pt x="2233" y="2365"/>
                  <a:pt x="2379" y="2377"/>
                </a:cubicBezTo>
                <a:cubicBezTo>
                  <a:pt x="2541" y="2390"/>
                  <a:pt x="2705" y="2399"/>
                  <a:pt x="2873" y="2399"/>
                </a:cubicBezTo>
                <a:cubicBezTo>
                  <a:pt x="2948" y="2399"/>
                  <a:pt x="3024" y="2397"/>
                  <a:pt x="3100" y="2393"/>
                </a:cubicBezTo>
                <a:cubicBezTo>
                  <a:pt x="2889" y="2259"/>
                  <a:pt x="2662" y="2167"/>
                  <a:pt x="2431" y="2095"/>
                </a:cubicBezTo>
                <a:cubicBezTo>
                  <a:pt x="2208" y="2026"/>
                  <a:pt x="1980" y="1975"/>
                  <a:pt x="1750" y="1944"/>
                </a:cubicBezTo>
                <a:cubicBezTo>
                  <a:pt x="1900" y="1784"/>
                  <a:pt x="2048" y="1622"/>
                  <a:pt x="2186" y="1450"/>
                </a:cubicBezTo>
                <a:cubicBezTo>
                  <a:pt x="2389" y="1200"/>
                  <a:pt x="2578" y="938"/>
                  <a:pt x="2735" y="650"/>
                </a:cubicBezTo>
                <a:lnTo>
                  <a:pt x="2735" y="650"/>
                </a:lnTo>
                <a:cubicBezTo>
                  <a:pt x="2464" y="836"/>
                  <a:pt x="2219" y="1042"/>
                  <a:pt x="1980" y="1253"/>
                </a:cubicBezTo>
                <a:cubicBezTo>
                  <a:pt x="1914" y="1310"/>
                  <a:pt x="1853" y="1371"/>
                  <a:pt x="1789" y="1428"/>
                </a:cubicBezTo>
                <a:cubicBezTo>
                  <a:pt x="1810" y="1265"/>
                  <a:pt x="1827" y="1101"/>
                  <a:pt x="1840" y="935"/>
                </a:cubicBezTo>
                <a:cubicBezTo>
                  <a:pt x="1865" y="627"/>
                  <a:pt x="1876" y="316"/>
                  <a:pt x="185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3"/>
          <p:cNvSpPr txBox="1"/>
          <p:nvPr>
            <p:ph type="title"/>
          </p:nvPr>
        </p:nvSpPr>
        <p:spPr>
          <a:xfrm>
            <a:off x="3383999" y="1913401"/>
            <a:ext cx="5040000" cy="1785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5200"/>
              <a:buNone/>
              <a:defRPr sz="52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19" name="Google Shape;19;p3"/>
          <p:cNvSpPr txBox="1"/>
          <p:nvPr>
            <p:ph hasCustomPrompt="1" idx="2" type="title"/>
          </p:nvPr>
        </p:nvSpPr>
        <p:spPr>
          <a:xfrm>
            <a:off x="5363999" y="1013400"/>
            <a:ext cx="1080000" cy="900000"/>
          </a:xfrm>
          <a:prstGeom prst="rect">
            <a:avLst/>
          </a:prstGeom>
          <a:solidFill>
            <a:schemeClr val="accent1"/>
          </a:solidFill>
        </p:spPr>
        <p:txBody>
          <a:bodyPr anchorCtr="0" anchor="ctr" bIns="91425" lIns="91425" spcFirstLastPara="1" rIns="91425" wrap="square" tIns="91425">
            <a:noAutofit/>
          </a:bodyPr>
          <a:lstStyle>
            <a:lvl1pPr lvl="0" rtl="0" algn="ctr">
              <a:lnSpc>
                <a:spcPct val="100000"/>
              </a:lnSpc>
              <a:spcBef>
                <a:spcPts val="0"/>
              </a:spcBef>
              <a:spcAft>
                <a:spcPts val="0"/>
              </a:spcAft>
              <a:buSzPts val="5200"/>
              <a:buNone/>
              <a:defRPr sz="5200"/>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sp>
        <p:nvSpPr>
          <p:cNvPr id="20" name="Google Shape;20;p3"/>
          <p:cNvSpPr txBox="1"/>
          <p:nvPr>
            <p:ph idx="1" type="subTitle"/>
          </p:nvPr>
        </p:nvSpPr>
        <p:spPr>
          <a:xfrm>
            <a:off x="3383999" y="3699000"/>
            <a:ext cx="5040000" cy="431100"/>
          </a:xfrm>
          <a:prstGeom prst="rect">
            <a:avLst/>
          </a:prstGeom>
          <a:noFill/>
          <a:ln>
            <a:noFill/>
          </a:ln>
        </p:spPr>
        <p:txBody>
          <a:bodyPr anchorCtr="0" anchor="t" bIns="91425" lIns="91425" spcFirstLastPara="1" rIns="91425" wrap="square" tIns="91425">
            <a:noAutofit/>
          </a:bodyPr>
          <a:lstStyle>
            <a:lvl1pPr lvl="0" rtl="0" algn="ctr">
              <a:lnSpc>
                <a:spcPct val="115000"/>
              </a:lnSpc>
              <a:spcBef>
                <a:spcPts val="0"/>
              </a:spcBef>
              <a:spcAft>
                <a:spcPts val="0"/>
              </a:spcAft>
              <a:buClr>
                <a:schemeClr val="dk1"/>
              </a:buClr>
              <a:buSzPts val="1800"/>
              <a:buFont typeface="Montserrat Medium"/>
              <a:buNone/>
              <a:defRPr sz="1600">
                <a:solidFill>
                  <a:schemeClr val="dk1"/>
                </a:solidFill>
                <a:latin typeface="Public Sans"/>
                <a:ea typeface="Public Sans"/>
                <a:cs typeface="Public Sans"/>
                <a:sym typeface="Public Sans"/>
              </a:defRPr>
            </a:lvl1pPr>
            <a:lvl2pPr lvl="1" rtl="0" algn="ctr">
              <a:lnSpc>
                <a:spcPct val="100000"/>
              </a:lnSpc>
              <a:spcBef>
                <a:spcPts val="0"/>
              </a:spcBef>
              <a:spcAft>
                <a:spcPts val="0"/>
              </a:spcAft>
              <a:buClr>
                <a:schemeClr val="dk1"/>
              </a:buClr>
              <a:buSzPts val="1400"/>
              <a:buNone/>
              <a:defRPr>
                <a:solidFill>
                  <a:schemeClr val="dk1"/>
                </a:solidFill>
              </a:defRPr>
            </a:lvl2pPr>
            <a:lvl3pPr lvl="2" rtl="0" algn="ctr">
              <a:lnSpc>
                <a:spcPct val="100000"/>
              </a:lnSpc>
              <a:spcBef>
                <a:spcPts val="0"/>
              </a:spcBef>
              <a:spcAft>
                <a:spcPts val="0"/>
              </a:spcAft>
              <a:buClr>
                <a:schemeClr val="dk1"/>
              </a:buClr>
              <a:buSzPts val="1400"/>
              <a:buNone/>
              <a:defRPr>
                <a:solidFill>
                  <a:schemeClr val="dk1"/>
                </a:solidFill>
              </a:defRPr>
            </a:lvl3pPr>
            <a:lvl4pPr lvl="3" rtl="0" algn="ctr">
              <a:lnSpc>
                <a:spcPct val="100000"/>
              </a:lnSpc>
              <a:spcBef>
                <a:spcPts val="0"/>
              </a:spcBef>
              <a:spcAft>
                <a:spcPts val="0"/>
              </a:spcAft>
              <a:buClr>
                <a:schemeClr val="dk1"/>
              </a:buClr>
              <a:buSzPts val="1400"/>
              <a:buNone/>
              <a:defRPr>
                <a:solidFill>
                  <a:schemeClr val="dk1"/>
                </a:solidFill>
              </a:defRPr>
            </a:lvl4pPr>
            <a:lvl5pPr lvl="4" rtl="0" algn="ctr">
              <a:lnSpc>
                <a:spcPct val="100000"/>
              </a:lnSpc>
              <a:spcBef>
                <a:spcPts val="0"/>
              </a:spcBef>
              <a:spcAft>
                <a:spcPts val="0"/>
              </a:spcAft>
              <a:buClr>
                <a:schemeClr val="dk1"/>
              </a:buClr>
              <a:buSzPts val="1400"/>
              <a:buNone/>
              <a:defRPr>
                <a:solidFill>
                  <a:schemeClr val="dk1"/>
                </a:solidFill>
              </a:defRPr>
            </a:lvl5pPr>
            <a:lvl6pPr lvl="5" rtl="0" algn="ctr">
              <a:lnSpc>
                <a:spcPct val="100000"/>
              </a:lnSpc>
              <a:spcBef>
                <a:spcPts val="0"/>
              </a:spcBef>
              <a:spcAft>
                <a:spcPts val="0"/>
              </a:spcAft>
              <a:buClr>
                <a:schemeClr val="dk1"/>
              </a:buClr>
              <a:buSzPts val="1400"/>
              <a:buNone/>
              <a:defRPr>
                <a:solidFill>
                  <a:schemeClr val="dk1"/>
                </a:solidFill>
              </a:defRPr>
            </a:lvl6pPr>
            <a:lvl7pPr lvl="6" rtl="0" algn="ctr">
              <a:lnSpc>
                <a:spcPct val="100000"/>
              </a:lnSpc>
              <a:spcBef>
                <a:spcPts val="0"/>
              </a:spcBef>
              <a:spcAft>
                <a:spcPts val="0"/>
              </a:spcAft>
              <a:buClr>
                <a:schemeClr val="dk1"/>
              </a:buClr>
              <a:buSzPts val="1400"/>
              <a:buNone/>
              <a:defRPr>
                <a:solidFill>
                  <a:schemeClr val="dk1"/>
                </a:solidFill>
              </a:defRPr>
            </a:lvl7pPr>
            <a:lvl8pPr lvl="7" rtl="0" algn="ctr">
              <a:lnSpc>
                <a:spcPct val="100000"/>
              </a:lnSpc>
              <a:spcBef>
                <a:spcPts val="0"/>
              </a:spcBef>
              <a:spcAft>
                <a:spcPts val="0"/>
              </a:spcAft>
              <a:buClr>
                <a:schemeClr val="dk1"/>
              </a:buClr>
              <a:buSzPts val="1400"/>
              <a:buNone/>
              <a:defRPr>
                <a:solidFill>
                  <a:schemeClr val="dk1"/>
                </a:solidFill>
              </a:defRPr>
            </a:lvl8pPr>
            <a:lvl9pPr lvl="8" rtl="0" algn="ctr">
              <a:lnSpc>
                <a:spcPct val="100000"/>
              </a:lnSpc>
              <a:spcBef>
                <a:spcPts val="0"/>
              </a:spcBef>
              <a:spcAft>
                <a:spcPts val="0"/>
              </a:spcAft>
              <a:buClr>
                <a:schemeClr val="dk1"/>
              </a:buClr>
              <a:buSzPts val="1400"/>
              <a:buNone/>
              <a:defRPr>
                <a:solidFill>
                  <a:schemeClr val="dk1"/>
                </a:solidFill>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1" name="Shape 21"/>
        <p:cNvGrpSpPr/>
        <p:nvPr/>
      </p:nvGrpSpPr>
      <p:grpSpPr>
        <a:xfrm>
          <a:off x="0" y="0"/>
          <a:ext cx="0" cy="0"/>
          <a:chOff x="0" y="0"/>
          <a:chExt cx="0" cy="0"/>
        </a:xfrm>
      </p:grpSpPr>
      <p:sp>
        <p:nvSpPr>
          <p:cNvPr id="22" name="Google Shape;22;p4"/>
          <p:cNvSpPr/>
          <p:nvPr/>
        </p:nvSpPr>
        <p:spPr>
          <a:xfrm>
            <a:off x="1567125" y="4344000"/>
            <a:ext cx="1955300" cy="1028100"/>
          </a:xfrm>
          <a:custGeom>
            <a:rect b="b" l="l" r="r" t="t"/>
            <a:pathLst>
              <a:path extrusionOk="0" h="20562" w="39106">
                <a:moveTo>
                  <a:pt x="20602" y="0"/>
                </a:moveTo>
                <a:cubicBezTo>
                  <a:pt x="15511" y="0"/>
                  <a:pt x="8013" y="8668"/>
                  <a:pt x="12380" y="10955"/>
                </a:cubicBezTo>
                <a:cubicBezTo>
                  <a:pt x="11939" y="10775"/>
                  <a:pt x="11469" y="10690"/>
                  <a:pt x="10997" y="10690"/>
                </a:cubicBezTo>
                <a:cubicBezTo>
                  <a:pt x="9506" y="10690"/>
                  <a:pt x="8007" y="11540"/>
                  <a:pt x="7399" y="12937"/>
                </a:cubicBezTo>
                <a:cubicBezTo>
                  <a:pt x="5910" y="13181"/>
                  <a:pt x="4360" y="12932"/>
                  <a:pt x="2897" y="13295"/>
                </a:cubicBezTo>
                <a:cubicBezTo>
                  <a:pt x="1433" y="13658"/>
                  <a:pt x="1" y="15009"/>
                  <a:pt x="353" y="16475"/>
                </a:cubicBezTo>
                <a:cubicBezTo>
                  <a:pt x="649" y="17704"/>
                  <a:pt x="1939" y="18222"/>
                  <a:pt x="3269" y="18222"/>
                </a:cubicBezTo>
                <a:cubicBezTo>
                  <a:pt x="3815" y="18222"/>
                  <a:pt x="4367" y="18135"/>
                  <a:pt x="4860" y="17974"/>
                </a:cubicBezTo>
                <a:cubicBezTo>
                  <a:pt x="6580" y="19620"/>
                  <a:pt x="8956" y="20446"/>
                  <a:pt x="11331" y="20446"/>
                </a:cubicBezTo>
                <a:cubicBezTo>
                  <a:pt x="13638" y="20446"/>
                  <a:pt x="15944" y="19667"/>
                  <a:pt x="17647" y="18101"/>
                </a:cubicBezTo>
                <a:cubicBezTo>
                  <a:pt x="19261" y="19739"/>
                  <a:pt x="21556" y="20561"/>
                  <a:pt x="23849" y="20561"/>
                </a:cubicBezTo>
                <a:cubicBezTo>
                  <a:pt x="26086" y="20561"/>
                  <a:pt x="28322" y="19779"/>
                  <a:pt x="29926" y="18208"/>
                </a:cubicBezTo>
                <a:cubicBezTo>
                  <a:pt x="31125" y="18774"/>
                  <a:pt x="32341" y="19347"/>
                  <a:pt x="33648" y="19577"/>
                </a:cubicBezTo>
                <a:cubicBezTo>
                  <a:pt x="34004" y="19639"/>
                  <a:pt x="34369" y="19672"/>
                  <a:pt x="34734" y="19672"/>
                </a:cubicBezTo>
                <a:cubicBezTo>
                  <a:pt x="35707" y="19672"/>
                  <a:pt x="36675" y="19434"/>
                  <a:pt x="37452" y="18863"/>
                </a:cubicBezTo>
                <a:cubicBezTo>
                  <a:pt x="38522" y="18078"/>
                  <a:pt x="39105" y="16574"/>
                  <a:pt x="38580" y="15356"/>
                </a:cubicBezTo>
                <a:cubicBezTo>
                  <a:pt x="38229" y="14544"/>
                  <a:pt x="37328" y="14022"/>
                  <a:pt x="36470" y="14022"/>
                </a:cubicBezTo>
                <a:cubicBezTo>
                  <a:pt x="36040" y="14022"/>
                  <a:pt x="35621" y="14153"/>
                  <a:pt x="35288" y="14444"/>
                </a:cubicBezTo>
                <a:cubicBezTo>
                  <a:pt x="34446" y="13300"/>
                  <a:pt x="33020" y="12676"/>
                  <a:pt x="31606" y="12676"/>
                </a:cubicBezTo>
                <a:cubicBezTo>
                  <a:pt x="31230" y="12676"/>
                  <a:pt x="30855" y="12720"/>
                  <a:pt x="30492" y="12810"/>
                </a:cubicBezTo>
                <a:lnTo>
                  <a:pt x="30492" y="12810"/>
                </a:lnTo>
                <a:cubicBezTo>
                  <a:pt x="31101" y="12092"/>
                  <a:pt x="31266" y="10842"/>
                  <a:pt x="30735" y="9987"/>
                </a:cubicBezTo>
                <a:cubicBezTo>
                  <a:pt x="29895" y="8633"/>
                  <a:pt x="28281" y="8263"/>
                  <a:pt x="26883" y="7824"/>
                </a:cubicBezTo>
                <a:cubicBezTo>
                  <a:pt x="27577" y="6515"/>
                  <a:pt x="27132" y="3852"/>
                  <a:pt x="25746" y="3852"/>
                </a:cubicBezTo>
                <a:cubicBezTo>
                  <a:pt x="25405" y="3852"/>
                  <a:pt x="25007" y="4013"/>
                  <a:pt x="24555" y="4395"/>
                </a:cubicBezTo>
                <a:cubicBezTo>
                  <a:pt x="24065" y="1205"/>
                  <a:pt x="22501" y="0"/>
                  <a:pt x="20602" y="0"/>
                </a:cubicBezTo>
                <a:close/>
              </a:path>
            </a:pathLst>
          </a:custGeom>
          <a:solidFill>
            <a:srgbClr val="FFFFFF">
              <a:alpha val="440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4"/>
          <p:cNvSpPr/>
          <p:nvPr/>
        </p:nvSpPr>
        <p:spPr>
          <a:xfrm>
            <a:off x="-249300" y="482775"/>
            <a:ext cx="2121225" cy="2135067"/>
          </a:xfrm>
          <a:custGeom>
            <a:rect b="b" l="l" r="r" t="t"/>
            <a:pathLst>
              <a:path extrusionOk="0" h="9409" w="9348">
                <a:moveTo>
                  <a:pt x="2578" y="0"/>
                </a:moveTo>
                <a:cubicBezTo>
                  <a:pt x="2428" y="0"/>
                  <a:pt x="2278" y="17"/>
                  <a:pt x="2132" y="50"/>
                </a:cubicBezTo>
                <a:cubicBezTo>
                  <a:pt x="1513" y="190"/>
                  <a:pt x="974" y="601"/>
                  <a:pt x="609" y="1121"/>
                </a:cubicBezTo>
                <a:cubicBezTo>
                  <a:pt x="1" y="1989"/>
                  <a:pt x="421" y="3210"/>
                  <a:pt x="514" y="4267"/>
                </a:cubicBezTo>
                <a:lnTo>
                  <a:pt x="879" y="8429"/>
                </a:lnTo>
                <a:cubicBezTo>
                  <a:pt x="1416" y="8803"/>
                  <a:pt x="2344" y="9166"/>
                  <a:pt x="3032" y="9166"/>
                </a:cubicBezTo>
                <a:cubicBezTo>
                  <a:pt x="3077" y="9166"/>
                  <a:pt x="3122" y="9164"/>
                  <a:pt x="3166" y="9161"/>
                </a:cubicBezTo>
                <a:cubicBezTo>
                  <a:pt x="3326" y="9149"/>
                  <a:pt x="3492" y="9120"/>
                  <a:pt x="3622" y="9028"/>
                </a:cubicBezTo>
                <a:cubicBezTo>
                  <a:pt x="3753" y="8934"/>
                  <a:pt x="3837" y="8758"/>
                  <a:pt x="3779" y="8607"/>
                </a:cubicBezTo>
                <a:lnTo>
                  <a:pt x="3779" y="8607"/>
                </a:lnTo>
                <a:cubicBezTo>
                  <a:pt x="4086" y="9000"/>
                  <a:pt x="4573" y="9246"/>
                  <a:pt x="5073" y="9256"/>
                </a:cubicBezTo>
                <a:cubicBezTo>
                  <a:pt x="5086" y="9256"/>
                  <a:pt x="5099" y="9257"/>
                  <a:pt x="5113" y="9257"/>
                </a:cubicBezTo>
                <a:cubicBezTo>
                  <a:pt x="5598" y="9257"/>
                  <a:pt x="6077" y="9035"/>
                  <a:pt x="6392" y="8666"/>
                </a:cubicBezTo>
                <a:cubicBezTo>
                  <a:pt x="6490" y="9051"/>
                  <a:pt x="6840" y="9358"/>
                  <a:pt x="7234" y="9402"/>
                </a:cubicBezTo>
                <a:cubicBezTo>
                  <a:pt x="7267" y="9406"/>
                  <a:pt x="7301" y="9408"/>
                  <a:pt x="7335" y="9408"/>
                </a:cubicBezTo>
                <a:cubicBezTo>
                  <a:pt x="7697" y="9408"/>
                  <a:pt x="8054" y="9194"/>
                  <a:pt x="8218" y="8872"/>
                </a:cubicBezTo>
                <a:cubicBezTo>
                  <a:pt x="8463" y="9045"/>
                  <a:pt x="8749" y="9162"/>
                  <a:pt x="9045" y="9211"/>
                </a:cubicBezTo>
                <a:cubicBezTo>
                  <a:pt x="9071" y="9215"/>
                  <a:pt x="9097" y="9219"/>
                  <a:pt x="9123" y="9219"/>
                </a:cubicBezTo>
                <a:cubicBezTo>
                  <a:pt x="9160" y="9219"/>
                  <a:pt x="9196" y="9212"/>
                  <a:pt x="9226" y="9190"/>
                </a:cubicBezTo>
                <a:cubicBezTo>
                  <a:pt x="9273" y="9157"/>
                  <a:pt x="9292" y="9096"/>
                  <a:pt x="9301" y="9040"/>
                </a:cubicBezTo>
                <a:cubicBezTo>
                  <a:pt x="9347" y="8764"/>
                  <a:pt x="9186" y="8435"/>
                  <a:pt x="8961" y="8277"/>
                </a:cubicBezTo>
                <a:cubicBezTo>
                  <a:pt x="9186" y="7791"/>
                  <a:pt x="8810" y="7191"/>
                  <a:pt x="8309" y="7005"/>
                </a:cubicBezTo>
                <a:cubicBezTo>
                  <a:pt x="8130" y="6939"/>
                  <a:pt x="7943" y="6911"/>
                  <a:pt x="7754" y="6911"/>
                </a:cubicBezTo>
                <a:cubicBezTo>
                  <a:pt x="7414" y="6911"/>
                  <a:pt x="7065" y="7001"/>
                  <a:pt x="6739" y="7114"/>
                </a:cubicBezTo>
                <a:cubicBezTo>
                  <a:pt x="7095" y="6881"/>
                  <a:pt x="6922" y="6257"/>
                  <a:pt x="6527" y="6099"/>
                </a:cubicBezTo>
                <a:cubicBezTo>
                  <a:pt x="6423" y="6058"/>
                  <a:pt x="6315" y="6039"/>
                  <a:pt x="6206" y="6039"/>
                </a:cubicBezTo>
                <a:cubicBezTo>
                  <a:pt x="5902" y="6039"/>
                  <a:pt x="5590" y="6182"/>
                  <a:pt x="5337" y="6367"/>
                </a:cubicBezTo>
                <a:cubicBezTo>
                  <a:pt x="5655" y="5794"/>
                  <a:pt x="5796" y="5059"/>
                  <a:pt x="5461" y="4495"/>
                </a:cubicBezTo>
                <a:cubicBezTo>
                  <a:pt x="5266" y="4165"/>
                  <a:pt x="4867" y="3968"/>
                  <a:pt x="4494" y="3968"/>
                </a:cubicBezTo>
                <a:cubicBezTo>
                  <a:pt x="4228" y="3968"/>
                  <a:pt x="3976" y="4068"/>
                  <a:pt x="3820" y="4291"/>
                </a:cubicBezTo>
                <a:cubicBezTo>
                  <a:pt x="4092" y="3676"/>
                  <a:pt x="4367" y="3052"/>
                  <a:pt x="4444" y="2384"/>
                </a:cubicBezTo>
                <a:cubicBezTo>
                  <a:pt x="4521" y="1716"/>
                  <a:pt x="4373" y="990"/>
                  <a:pt x="3897" y="516"/>
                </a:cubicBezTo>
                <a:cubicBezTo>
                  <a:pt x="3554" y="174"/>
                  <a:pt x="3065" y="0"/>
                  <a:pt x="2578" y="0"/>
                </a:cubicBezTo>
                <a:close/>
              </a:path>
            </a:pathLst>
          </a:custGeom>
          <a:solidFill>
            <a:srgbClr val="FFFFFF">
              <a:alpha val="440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4"/>
          <p:cNvSpPr/>
          <p:nvPr/>
        </p:nvSpPr>
        <p:spPr>
          <a:xfrm>
            <a:off x="7621400" y="1150025"/>
            <a:ext cx="1605200" cy="1363000"/>
          </a:xfrm>
          <a:custGeom>
            <a:rect b="b" l="l" r="r" t="t"/>
            <a:pathLst>
              <a:path extrusionOk="0" h="6815" w="8026">
                <a:moveTo>
                  <a:pt x="7440" y="1"/>
                </a:moveTo>
                <a:cubicBezTo>
                  <a:pt x="6750" y="1"/>
                  <a:pt x="6059" y="252"/>
                  <a:pt x="5539" y="707"/>
                </a:cubicBezTo>
                <a:cubicBezTo>
                  <a:pt x="4890" y="1273"/>
                  <a:pt x="4519" y="2146"/>
                  <a:pt x="4559" y="3007"/>
                </a:cubicBezTo>
                <a:cubicBezTo>
                  <a:pt x="4560" y="3030"/>
                  <a:pt x="4562" y="3054"/>
                  <a:pt x="4565" y="3078"/>
                </a:cubicBezTo>
                <a:lnTo>
                  <a:pt x="4565" y="3078"/>
                </a:lnTo>
                <a:cubicBezTo>
                  <a:pt x="4535" y="3068"/>
                  <a:pt x="4505" y="3061"/>
                  <a:pt x="4474" y="3057"/>
                </a:cubicBezTo>
                <a:cubicBezTo>
                  <a:pt x="4447" y="3054"/>
                  <a:pt x="4421" y="3052"/>
                  <a:pt x="4394" y="3052"/>
                </a:cubicBezTo>
                <a:cubicBezTo>
                  <a:pt x="4200" y="3052"/>
                  <a:pt x="4009" y="3142"/>
                  <a:pt x="3851" y="3258"/>
                </a:cubicBezTo>
                <a:cubicBezTo>
                  <a:pt x="3459" y="3543"/>
                  <a:pt x="3200" y="4004"/>
                  <a:pt x="3160" y="4485"/>
                </a:cubicBezTo>
                <a:cubicBezTo>
                  <a:pt x="3008" y="4297"/>
                  <a:pt x="2764" y="4194"/>
                  <a:pt x="2523" y="4194"/>
                </a:cubicBezTo>
                <a:cubicBezTo>
                  <a:pt x="2389" y="4194"/>
                  <a:pt x="2256" y="4226"/>
                  <a:pt x="2139" y="4292"/>
                </a:cubicBezTo>
                <a:cubicBezTo>
                  <a:pt x="1810" y="4479"/>
                  <a:pt x="1652" y="4915"/>
                  <a:pt x="1782" y="5269"/>
                </a:cubicBezTo>
                <a:cubicBezTo>
                  <a:pt x="1565" y="5108"/>
                  <a:pt x="1293" y="5025"/>
                  <a:pt x="1023" y="5025"/>
                </a:cubicBezTo>
                <a:cubicBezTo>
                  <a:pt x="807" y="5025"/>
                  <a:pt x="593" y="5077"/>
                  <a:pt x="405" y="5183"/>
                </a:cubicBezTo>
                <a:cubicBezTo>
                  <a:pt x="191" y="5305"/>
                  <a:pt x="1" y="5529"/>
                  <a:pt x="43" y="5772"/>
                </a:cubicBezTo>
                <a:cubicBezTo>
                  <a:pt x="64" y="5895"/>
                  <a:pt x="144" y="6002"/>
                  <a:pt x="236" y="6087"/>
                </a:cubicBezTo>
                <a:cubicBezTo>
                  <a:pt x="436" y="6273"/>
                  <a:pt x="710" y="6368"/>
                  <a:pt x="984" y="6368"/>
                </a:cubicBezTo>
                <a:cubicBezTo>
                  <a:pt x="1234" y="6368"/>
                  <a:pt x="1484" y="6289"/>
                  <a:pt x="1678" y="6129"/>
                </a:cubicBezTo>
                <a:cubicBezTo>
                  <a:pt x="2190" y="6473"/>
                  <a:pt x="2807" y="6649"/>
                  <a:pt x="3423" y="6649"/>
                </a:cubicBezTo>
                <a:cubicBezTo>
                  <a:pt x="3868" y="6649"/>
                  <a:pt x="4313" y="6557"/>
                  <a:pt x="4718" y="6370"/>
                </a:cubicBezTo>
                <a:cubicBezTo>
                  <a:pt x="4802" y="6652"/>
                  <a:pt x="5104" y="6815"/>
                  <a:pt x="5402" y="6815"/>
                </a:cubicBezTo>
                <a:cubicBezTo>
                  <a:pt x="5481" y="6815"/>
                  <a:pt x="5559" y="6804"/>
                  <a:pt x="5634" y="6780"/>
                </a:cubicBezTo>
                <a:cubicBezTo>
                  <a:pt x="5989" y="6668"/>
                  <a:pt x="6245" y="6352"/>
                  <a:pt x="6403" y="6015"/>
                </a:cubicBezTo>
                <a:cubicBezTo>
                  <a:pt x="6503" y="6469"/>
                  <a:pt x="6972" y="6772"/>
                  <a:pt x="7427" y="6772"/>
                </a:cubicBezTo>
                <a:cubicBezTo>
                  <a:pt x="7603" y="6772"/>
                  <a:pt x="7778" y="6726"/>
                  <a:pt x="7927" y="6625"/>
                </a:cubicBezTo>
                <a:cubicBezTo>
                  <a:pt x="8025" y="4458"/>
                  <a:pt x="7852" y="2215"/>
                  <a:pt x="7949" y="48"/>
                </a:cubicBezTo>
                <a:cubicBezTo>
                  <a:pt x="7781" y="16"/>
                  <a:pt x="7610" y="1"/>
                  <a:pt x="7440" y="1"/>
                </a:cubicBezTo>
                <a:close/>
              </a:path>
            </a:pathLst>
          </a:custGeom>
          <a:solidFill>
            <a:srgbClr val="FFFFFF">
              <a:alpha val="440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4"/>
          <p:cNvSpPr/>
          <p:nvPr/>
        </p:nvSpPr>
        <p:spPr>
          <a:xfrm>
            <a:off x="5317075" y="104750"/>
            <a:ext cx="2121225" cy="1121475"/>
          </a:xfrm>
          <a:custGeom>
            <a:rect b="b" l="l" r="r" t="t"/>
            <a:pathLst>
              <a:path extrusionOk="0" h="14953" w="28283">
                <a:moveTo>
                  <a:pt x="12348" y="0"/>
                </a:moveTo>
                <a:cubicBezTo>
                  <a:pt x="10572" y="0"/>
                  <a:pt x="8888" y="1341"/>
                  <a:pt x="8320" y="3049"/>
                </a:cubicBezTo>
                <a:cubicBezTo>
                  <a:pt x="7703" y="4900"/>
                  <a:pt x="8261" y="7015"/>
                  <a:pt x="9472" y="8543"/>
                </a:cubicBezTo>
                <a:cubicBezTo>
                  <a:pt x="8467" y="7347"/>
                  <a:pt x="6905" y="6662"/>
                  <a:pt x="5348" y="6662"/>
                </a:cubicBezTo>
                <a:cubicBezTo>
                  <a:pt x="4876" y="6662"/>
                  <a:pt x="4405" y="6725"/>
                  <a:pt x="3950" y="6856"/>
                </a:cubicBezTo>
                <a:cubicBezTo>
                  <a:pt x="1993" y="7416"/>
                  <a:pt x="445" y="9197"/>
                  <a:pt x="160" y="11214"/>
                </a:cubicBezTo>
                <a:cubicBezTo>
                  <a:pt x="1" y="12350"/>
                  <a:pt x="138" y="13595"/>
                  <a:pt x="1085" y="14244"/>
                </a:cubicBezTo>
                <a:cubicBezTo>
                  <a:pt x="1889" y="14794"/>
                  <a:pt x="2887" y="14952"/>
                  <a:pt x="3871" y="14952"/>
                </a:cubicBezTo>
                <a:cubicBezTo>
                  <a:pt x="4046" y="14952"/>
                  <a:pt x="4221" y="14947"/>
                  <a:pt x="4395" y="14939"/>
                </a:cubicBezTo>
                <a:cubicBezTo>
                  <a:pt x="7008" y="14808"/>
                  <a:pt x="9581" y="13939"/>
                  <a:pt x="11741" y="12459"/>
                </a:cubicBezTo>
                <a:cubicBezTo>
                  <a:pt x="12967" y="13680"/>
                  <a:pt x="14695" y="14296"/>
                  <a:pt x="16420" y="14296"/>
                </a:cubicBezTo>
                <a:cubicBezTo>
                  <a:pt x="18022" y="14296"/>
                  <a:pt x="19622" y="13765"/>
                  <a:pt x="20817" y="12692"/>
                </a:cubicBezTo>
                <a:cubicBezTo>
                  <a:pt x="21415" y="13317"/>
                  <a:pt x="22270" y="13619"/>
                  <a:pt x="23130" y="13619"/>
                </a:cubicBezTo>
                <a:cubicBezTo>
                  <a:pt x="24166" y="13619"/>
                  <a:pt x="25208" y="13179"/>
                  <a:pt x="25814" y="12331"/>
                </a:cubicBezTo>
                <a:cubicBezTo>
                  <a:pt x="26038" y="12592"/>
                  <a:pt x="26354" y="12707"/>
                  <a:pt x="26684" y="12707"/>
                </a:cubicBezTo>
                <a:cubicBezTo>
                  <a:pt x="27324" y="12707"/>
                  <a:pt x="28016" y="12273"/>
                  <a:pt x="28194" y="11628"/>
                </a:cubicBezTo>
                <a:cubicBezTo>
                  <a:pt x="28283" y="11305"/>
                  <a:pt x="28243" y="11207"/>
                  <a:pt x="28117" y="11207"/>
                </a:cubicBezTo>
                <a:cubicBezTo>
                  <a:pt x="27926" y="11207"/>
                  <a:pt x="27537" y="11430"/>
                  <a:pt x="27093" y="11430"/>
                </a:cubicBezTo>
                <a:cubicBezTo>
                  <a:pt x="26942" y="11430"/>
                  <a:pt x="26785" y="11404"/>
                  <a:pt x="26627" y="11335"/>
                </a:cubicBezTo>
                <a:cubicBezTo>
                  <a:pt x="26950" y="10844"/>
                  <a:pt x="26534" y="10067"/>
                  <a:pt x="25947" y="10064"/>
                </a:cubicBezTo>
                <a:cubicBezTo>
                  <a:pt x="26327" y="8922"/>
                  <a:pt x="25631" y="7538"/>
                  <a:pt x="24487" y="7164"/>
                </a:cubicBezTo>
                <a:cubicBezTo>
                  <a:pt x="24277" y="7095"/>
                  <a:pt x="24059" y="7063"/>
                  <a:pt x="23841" y="7063"/>
                </a:cubicBezTo>
                <a:cubicBezTo>
                  <a:pt x="23127" y="7063"/>
                  <a:pt x="22409" y="7411"/>
                  <a:pt x="21961" y="7968"/>
                </a:cubicBezTo>
                <a:lnTo>
                  <a:pt x="21961" y="7968"/>
                </a:lnTo>
                <a:cubicBezTo>
                  <a:pt x="22717" y="6236"/>
                  <a:pt x="22397" y="4005"/>
                  <a:pt x="20919" y="2835"/>
                </a:cubicBezTo>
                <a:cubicBezTo>
                  <a:pt x="20337" y="2375"/>
                  <a:pt x="19601" y="2159"/>
                  <a:pt x="18861" y="2159"/>
                </a:cubicBezTo>
                <a:cubicBezTo>
                  <a:pt x="17497" y="2159"/>
                  <a:pt x="16123" y="2893"/>
                  <a:pt x="15694" y="4181"/>
                </a:cubicBezTo>
                <a:lnTo>
                  <a:pt x="15694" y="4181"/>
                </a:lnTo>
                <a:cubicBezTo>
                  <a:pt x="16231" y="2351"/>
                  <a:pt x="14698" y="273"/>
                  <a:pt x="12795" y="29"/>
                </a:cubicBezTo>
                <a:cubicBezTo>
                  <a:pt x="12646" y="10"/>
                  <a:pt x="12497" y="0"/>
                  <a:pt x="12348" y="0"/>
                </a:cubicBezTo>
                <a:close/>
              </a:path>
            </a:pathLst>
          </a:custGeom>
          <a:solidFill>
            <a:srgbClr val="FFFFFF">
              <a:alpha val="440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4"/>
          <p:cNvSpPr/>
          <p:nvPr/>
        </p:nvSpPr>
        <p:spPr>
          <a:xfrm flipH="1">
            <a:off x="76212" y="1586096"/>
            <a:ext cx="347025" cy="513510"/>
          </a:xfrm>
          <a:custGeom>
            <a:rect b="b" l="l" r="r" t="t"/>
            <a:pathLst>
              <a:path extrusionOk="0" h="6832" w="4617">
                <a:moveTo>
                  <a:pt x="2711" y="0"/>
                </a:moveTo>
                <a:lnTo>
                  <a:pt x="2711" y="0"/>
                </a:lnTo>
                <a:cubicBezTo>
                  <a:pt x="2506" y="552"/>
                  <a:pt x="2347" y="1111"/>
                  <a:pt x="2205" y="1673"/>
                </a:cubicBezTo>
                <a:cubicBezTo>
                  <a:pt x="2124" y="1989"/>
                  <a:pt x="2052" y="2304"/>
                  <a:pt x="1983" y="2622"/>
                </a:cubicBezTo>
                <a:lnTo>
                  <a:pt x="1744" y="2274"/>
                </a:lnTo>
                <a:cubicBezTo>
                  <a:pt x="1613" y="2086"/>
                  <a:pt x="1484" y="1898"/>
                  <a:pt x="1338" y="1709"/>
                </a:cubicBezTo>
                <a:cubicBezTo>
                  <a:pt x="1190" y="1525"/>
                  <a:pt x="1018" y="1341"/>
                  <a:pt x="802" y="1239"/>
                </a:cubicBezTo>
                <a:lnTo>
                  <a:pt x="802" y="1239"/>
                </a:lnTo>
                <a:cubicBezTo>
                  <a:pt x="1095" y="1604"/>
                  <a:pt x="1201" y="2042"/>
                  <a:pt x="1422" y="2464"/>
                </a:cubicBezTo>
                <a:cubicBezTo>
                  <a:pt x="1484" y="2591"/>
                  <a:pt x="1555" y="2712"/>
                  <a:pt x="1620" y="2836"/>
                </a:cubicBezTo>
                <a:cubicBezTo>
                  <a:pt x="1515" y="2825"/>
                  <a:pt x="1409" y="2809"/>
                  <a:pt x="1302" y="2800"/>
                </a:cubicBezTo>
                <a:cubicBezTo>
                  <a:pt x="1097" y="2783"/>
                  <a:pt x="891" y="2772"/>
                  <a:pt x="684" y="2772"/>
                </a:cubicBezTo>
                <a:cubicBezTo>
                  <a:pt x="504" y="2772"/>
                  <a:pt x="323" y="2780"/>
                  <a:pt x="141" y="2800"/>
                </a:cubicBezTo>
                <a:cubicBezTo>
                  <a:pt x="502" y="2953"/>
                  <a:pt x="870" y="3066"/>
                  <a:pt x="1237" y="3166"/>
                </a:cubicBezTo>
                <a:cubicBezTo>
                  <a:pt x="1325" y="3190"/>
                  <a:pt x="1410" y="3211"/>
                  <a:pt x="1498" y="3233"/>
                </a:cubicBezTo>
                <a:cubicBezTo>
                  <a:pt x="1289" y="3387"/>
                  <a:pt x="1084" y="3548"/>
                  <a:pt x="886" y="3716"/>
                </a:cubicBezTo>
                <a:cubicBezTo>
                  <a:pt x="570" y="3986"/>
                  <a:pt x="269" y="4272"/>
                  <a:pt x="1" y="4598"/>
                </a:cubicBezTo>
                <a:cubicBezTo>
                  <a:pt x="390" y="4430"/>
                  <a:pt x="748" y="4228"/>
                  <a:pt x="1102" y="4019"/>
                </a:cubicBezTo>
                <a:cubicBezTo>
                  <a:pt x="1334" y="3881"/>
                  <a:pt x="1563" y="3737"/>
                  <a:pt x="1789" y="3591"/>
                </a:cubicBezTo>
                <a:lnTo>
                  <a:pt x="1789" y="3591"/>
                </a:lnTo>
                <a:cubicBezTo>
                  <a:pt x="1700" y="4089"/>
                  <a:pt x="1616" y="4586"/>
                  <a:pt x="1556" y="5089"/>
                </a:cubicBezTo>
                <a:cubicBezTo>
                  <a:pt x="1483" y="5665"/>
                  <a:pt x="1425" y="6244"/>
                  <a:pt x="1416" y="6832"/>
                </a:cubicBezTo>
                <a:cubicBezTo>
                  <a:pt x="1621" y="6280"/>
                  <a:pt x="1781" y="5721"/>
                  <a:pt x="1923" y="5158"/>
                </a:cubicBezTo>
                <a:cubicBezTo>
                  <a:pt x="2038" y="4712"/>
                  <a:pt x="2136" y="4261"/>
                  <a:pt x="2226" y="3810"/>
                </a:cubicBezTo>
                <a:cubicBezTo>
                  <a:pt x="2463" y="4143"/>
                  <a:pt x="2718" y="4465"/>
                  <a:pt x="2993" y="4765"/>
                </a:cubicBezTo>
                <a:cubicBezTo>
                  <a:pt x="3309" y="5108"/>
                  <a:pt x="3652" y="5429"/>
                  <a:pt x="4035" y="5703"/>
                </a:cubicBezTo>
                <a:cubicBezTo>
                  <a:pt x="3799" y="5294"/>
                  <a:pt x="3543" y="4912"/>
                  <a:pt x="3287" y="4533"/>
                </a:cubicBezTo>
                <a:lnTo>
                  <a:pt x="2568" y="3473"/>
                </a:lnTo>
                <a:lnTo>
                  <a:pt x="2568" y="3473"/>
                </a:lnTo>
                <a:cubicBezTo>
                  <a:pt x="2864" y="3530"/>
                  <a:pt x="3163" y="3580"/>
                  <a:pt x="3464" y="3622"/>
                </a:cubicBezTo>
                <a:cubicBezTo>
                  <a:pt x="3841" y="3674"/>
                  <a:pt x="4221" y="3715"/>
                  <a:pt x="4616" y="3716"/>
                </a:cubicBezTo>
                <a:cubicBezTo>
                  <a:pt x="4272" y="3523"/>
                  <a:pt x="3914" y="3380"/>
                  <a:pt x="3548" y="3258"/>
                </a:cubicBezTo>
                <a:cubicBezTo>
                  <a:pt x="3250" y="3159"/>
                  <a:pt x="2947" y="3078"/>
                  <a:pt x="2642" y="3009"/>
                </a:cubicBezTo>
                <a:cubicBezTo>
                  <a:pt x="2806" y="2888"/>
                  <a:pt x="2971" y="2767"/>
                  <a:pt x="3133" y="2643"/>
                </a:cubicBezTo>
                <a:cubicBezTo>
                  <a:pt x="3458" y="2392"/>
                  <a:pt x="3778" y="2132"/>
                  <a:pt x="4079" y="1834"/>
                </a:cubicBezTo>
                <a:lnTo>
                  <a:pt x="4079" y="1834"/>
                </a:lnTo>
                <a:cubicBezTo>
                  <a:pt x="3675" y="1961"/>
                  <a:pt x="3297" y="2135"/>
                  <a:pt x="2932" y="2328"/>
                </a:cubicBezTo>
                <a:cubicBezTo>
                  <a:pt x="2768" y="2414"/>
                  <a:pt x="2607" y="2506"/>
                  <a:pt x="2447" y="2601"/>
                </a:cubicBezTo>
                <a:cubicBezTo>
                  <a:pt x="2493" y="2316"/>
                  <a:pt x="2535" y="2031"/>
                  <a:pt x="2570" y="1743"/>
                </a:cubicBezTo>
                <a:cubicBezTo>
                  <a:pt x="2643" y="1167"/>
                  <a:pt x="2701" y="589"/>
                  <a:pt x="271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4"/>
          <p:cNvSpPr/>
          <p:nvPr/>
        </p:nvSpPr>
        <p:spPr>
          <a:xfrm flipH="1">
            <a:off x="3648713" y="76208"/>
            <a:ext cx="260739" cy="386035"/>
          </a:xfrm>
          <a:custGeom>
            <a:rect b="b" l="l" r="r" t="t"/>
            <a:pathLst>
              <a:path extrusionOk="0" h="5136" w="3469">
                <a:moveTo>
                  <a:pt x="2037" y="1"/>
                </a:moveTo>
                <a:cubicBezTo>
                  <a:pt x="1882" y="415"/>
                  <a:pt x="1762" y="836"/>
                  <a:pt x="1655" y="1259"/>
                </a:cubicBezTo>
                <a:cubicBezTo>
                  <a:pt x="1594" y="1495"/>
                  <a:pt x="1540" y="1732"/>
                  <a:pt x="1489" y="1971"/>
                </a:cubicBezTo>
                <a:lnTo>
                  <a:pt x="1308" y="1710"/>
                </a:lnTo>
                <a:cubicBezTo>
                  <a:pt x="1211" y="1569"/>
                  <a:pt x="1114" y="1428"/>
                  <a:pt x="1004" y="1285"/>
                </a:cubicBezTo>
                <a:cubicBezTo>
                  <a:pt x="894" y="1146"/>
                  <a:pt x="763" y="1008"/>
                  <a:pt x="601" y="931"/>
                </a:cubicBezTo>
                <a:lnTo>
                  <a:pt x="601" y="931"/>
                </a:lnTo>
                <a:cubicBezTo>
                  <a:pt x="822" y="1207"/>
                  <a:pt x="901" y="1536"/>
                  <a:pt x="1067" y="1851"/>
                </a:cubicBezTo>
                <a:cubicBezTo>
                  <a:pt x="1114" y="1946"/>
                  <a:pt x="1166" y="2038"/>
                  <a:pt x="1216" y="2131"/>
                </a:cubicBezTo>
                <a:cubicBezTo>
                  <a:pt x="1136" y="2122"/>
                  <a:pt x="1057" y="2110"/>
                  <a:pt x="976" y="2103"/>
                </a:cubicBezTo>
                <a:cubicBezTo>
                  <a:pt x="822" y="2091"/>
                  <a:pt x="666" y="2083"/>
                  <a:pt x="509" y="2083"/>
                </a:cubicBezTo>
                <a:cubicBezTo>
                  <a:pt x="375" y="2083"/>
                  <a:pt x="239" y="2089"/>
                  <a:pt x="104" y="2103"/>
                </a:cubicBezTo>
                <a:cubicBezTo>
                  <a:pt x="375" y="2220"/>
                  <a:pt x="650" y="2304"/>
                  <a:pt x="927" y="2379"/>
                </a:cubicBezTo>
                <a:cubicBezTo>
                  <a:pt x="993" y="2398"/>
                  <a:pt x="1058" y="2413"/>
                  <a:pt x="1123" y="2430"/>
                </a:cubicBezTo>
                <a:cubicBezTo>
                  <a:pt x="967" y="2546"/>
                  <a:pt x="812" y="2666"/>
                  <a:pt x="664" y="2793"/>
                </a:cubicBezTo>
                <a:cubicBezTo>
                  <a:pt x="428" y="2995"/>
                  <a:pt x="201" y="3210"/>
                  <a:pt x="0" y="3456"/>
                </a:cubicBezTo>
                <a:cubicBezTo>
                  <a:pt x="292" y="3330"/>
                  <a:pt x="561" y="3178"/>
                  <a:pt x="827" y="3021"/>
                </a:cubicBezTo>
                <a:cubicBezTo>
                  <a:pt x="1002" y="2917"/>
                  <a:pt x="1173" y="2810"/>
                  <a:pt x="1344" y="2699"/>
                </a:cubicBezTo>
                <a:lnTo>
                  <a:pt x="1344" y="2699"/>
                </a:lnTo>
                <a:cubicBezTo>
                  <a:pt x="1277" y="3073"/>
                  <a:pt x="1214" y="3447"/>
                  <a:pt x="1167" y="3825"/>
                </a:cubicBezTo>
                <a:cubicBezTo>
                  <a:pt x="1113" y="4258"/>
                  <a:pt x="1070" y="4693"/>
                  <a:pt x="1062" y="5135"/>
                </a:cubicBezTo>
                <a:cubicBezTo>
                  <a:pt x="1218" y="4720"/>
                  <a:pt x="1337" y="4300"/>
                  <a:pt x="1443" y="3877"/>
                </a:cubicBezTo>
                <a:cubicBezTo>
                  <a:pt x="1530" y="3542"/>
                  <a:pt x="1603" y="3203"/>
                  <a:pt x="1672" y="2864"/>
                </a:cubicBezTo>
                <a:cubicBezTo>
                  <a:pt x="1850" y="3114"/>
                  <a:pt x="2040" y="3355"/>
                  <a:pt x="2248" y="3581"/>
                </a:cubicBezTo>
                <a:cubicBezTo>
                  <a:pt x="2486" y="3838"/>
                  <a:pt x="2742" y="4080"/>
                  <a:pt x="3030" y="4286"/>
                </a:cubicBezTo>
                <a:cubicBezTo>
                  <a:pt x="2853" y="3979"/>
                  <a:pt x="2660" y="3691"/>
                  <a:pt x="2468" y="3407"/>
                </a:cubicBezTo>
                <a:lnTo>
                  <a:pt x="1928" y="2613"/>
                </a:lnTo>
                <a:lnTo>
                  <a:pt x="1928" y="2613"/>
                </a:lnTo>
                <a:cubicBezTo>
                  <a:pt x="2152" y="2656"/>
                  <a:pt x="2374" y="2693"/>
                  <a:pt x="2602" y="2725"/>
                </a:cubicBezTo>
                <a:cubicBezTo>
                  <a:pt x="2885" y="2764"/>
                  <a:pt x="3171" y="2796"/>
                  <a:pt x="3468" y="2796"/>
                </a:cubicBezTo>
                <a:cubicBezTo>
                  <a:pt x="3210" y="2651"/>
                  <a:pt x="2941" y="2542"/>
                  <a:pt x="2666" y="2451"/>
                </a:cubicBezTo>
                <a:cubicBezTo>
                  <a:pt x="2441" y="2377"/>
                  <a:pt x="2214" y="2315"/>
                  <a:pt x="1984" y="2263"/>
                </a:cubicBezTo>
                <a:cubicBezTo>
                  <a:pt x="2108" y="2173"/>
                  <a:pt x="2231" y="2081"/>
                  <a:pt x="2353" y="1987"/>
                </a:cubicBezTo>
                <a:cubicBezTo>
                  <a:pt x="2598" y="1799"/>
                  <a:pt x="2838" y="1604"/>
                  <a:pt x="3064" y="1380"/>
                </a:cubicBezTo>
                <a:lnTo>
                  <a:pt x="3064" y="1380"/>
                </a:lnTo>
                <a:cubicBezTo>
                  <a:pt x="2761" y="1475"/>
                  <a:pt x="2478" y="1606"/>
                  <a:pt x="2202" y="1751"/>
                </a:cubicBezTo>
                <a:cubicBezTo>
                  <a:pt x="2080" y="1816"/>
                  <a:pt x="1958" y="1886"/>
                  <a:pt x="1838" y="1956"/>
                </a:cubicBezTo>
                <a:cubicBezTo>
                  <a:pt x="1872" y="1742"/>
                  <a:pt x="1904" y="1527"/>
                  <a:pt x="1930" y="1311"/>
                </a:cubicBezTo>
                <a:cubicBezTo>
                  <a:pt x="1986" y="878"/>
                  <a:pt x="2028" y="442"/>
                  <a:pt x="203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4"/>
          <p:cNvSpPr/>
          <p:nvPr/>
        </p:nvSpPr>
        <p:spPr>
          <a:xfrm flipH="1">
            <a:off x="3400837" y="4679688"/>
            <a:ext cx="247886" cy="375813"/>
          </a:xfrm>
          <a:custGeom>
            <a:rect b="b" l="l" r="r" t="t"/>
            <a:pathLst>
              <a:path extrusionOk="0" h="5000" w="3298">
                <a:moveTo>
                  <a:pt x="1206" y="0"/>
                </a:moveTo>
                <a:cubicBezTo>
                  <a:pt x="1177" y="424"/>
                  <a:pt x="1182" y="844"/>
                  <a:pt x="1199" y="1264"/>
                </a:cubicBezTo>
                <a:cubicBezTo>
                  <a:pt x="1207" y="1500"/>
                  <a:pt x="1223" y="1733"/>
                  <a:pt x="1240" y="1967"/>
                </a:cubicBezTo>
                <a:lnTo>
                  <a:pt x="1003" y="1774"/>
                </a:lnTo>
                <a:cubicBezTo>
                  <a:pt x="874" y="1672"/>
                  <a:pt x="746" y="1569"/>
                  <a:pt x="606" y="1466"/>
                </a:cubicBezTo>
                <a:cubicBezTo>
                  <a:pt x="465" y="1370"/>
                  <a:pt x="307" y="1278"/>
                  <a:pt x="137" y="1251"/>
                </a:cubicBezTo>
                <a:lnTo>
                  <a:pt x="137" y="1251"/>
                </a:lnTo>
                <a:cubicBezTo>
                  <a:pt x="416" y="1444"/>
                  <a:pt x="580" y="1725"/>
                  <a:pt x="819" y="1972"/>
                </a:cubicBezTo>
                <a:cubicBezTo>
                  <a:pt x="888" y="2046"/>
                  <a:pt x="961" y="2117"/>
                  <a:pt x="1034" y="2189"/>
                </a:cubicBezTo>
                <a:cubicBezTo>
                  <a:pt x="957" y="2202"/>
                  <a:pt x="880" y="2213"/>
                  <a:pt x="805" y="2229"/>
                </a:cubicBezTo>
                <a:cubicBezTo>
                  <a:pt x="533" y="2286"/>
                  <a:pt x="262" y="2358"/>
                  <a:pt x="0" y="2468"/>
                </a:cubicBezTo>
                <a:cubicBezTo>
                  <a:pt x="211" y="2492"/>
                  <a:pt x="418" y="2500"/>
                  <a:pt x="624" y="2500"/>
                </a:cubicBezTo>
                <a:cubicBezTo>
                  <a:pt x="694" y="2500"/>
                  <a:pt x="765" y="2499"/>
                  <a:pt x="835" y="2497"/>
                </a:cubicBezTo>
                <a:cubicBezTo>
                  <a:pt x="900" y="2495"/>
                  <a:pt x="966" y="2492"/>
                  <a:pt x="1029" y="2489"/>
                </a:cubicBezTo>
                <a:lnTo>
                  <a:pt x="1029" y="2489"/>
                </a:lnTo>
                <a:cubicBezTo>
                  <a:pt x="916" y="2640"/>
                  <a:pt x="807" y="2792"/>
                  <a:pt x="704" y="2950"/>
                </a:cubicBezTo>
                <a:cubicBezTo>
                  <a:pt x="542" y="3201"/>
                  <a:pt x="392" y="3462"/>
                  <a:pt x="274" y="3743"/>
                </a:cubicBezTo>
                <a:cubicBezTo>
                  <a:pt x="508" y="3545"/>
                  <a:pt x="716" y="3333"/>
                  <a:pt x="919" y="3115"/>
                </a:cubicBezTo>
                <a:cubicBezTo>
                  <a:pt x="1051" y="2971"/>
                  <a:pt x="1180" y="2824"/>
                  <a:pt x="1306" y="2676"/>
                </a:cubicBezTo>
                <a:cubicBezTo>
                  <a:pt x="1347" y="3039"/>
                  <a:pt x="1392" y="3402"/>
                  <a:pt x="1452" y="3763"/>
                </a:cubicBezTo>
                <a:cubicBezTo>
                  <a:pt x="1520" y="4177"/>
                  <a:pt x="1600" y="4589"/>
                  <a:pt x="1715" y="5000"/>
                </a:cubicBezTo>
                <a:cubicBezTo>
                  <a:pt x="1744" y="4575"/>
                  <a:pt x="1739" y="4155"/>
                  <a:pt x="1721" y="3736"/>
                </a:cubicBezTo>
                <a:cubicBezTo>
                  <a:pt x="1710" y="3402"/>
                  <a:pt x="1683" y="3070"/>
                  <a:pt x="1653" y="2739"/>
                </a:cubicBezTo>
                <a:lnTo>
                  <a:pt x="1653" y="2739"/>
                </a:lnTo>
                <a:cubicBezTo>
                  <a:pt x="1886" y="2922"/>
                  <a:pt x="2127" y="3090"/>
                  <a:pt x="2382" y="3241"/>
                </a:cubicBezTo>
                <a:cubicBezTo>
                  <a:pt x="2672" y="3414"/>
                  <a:pt x="2975" y="3565"/>
                  <a:pt x="3298" y="3676"/>
                </a:cubicBezTo>
                <a:cubicBezTo>
                  <a:pt x="3050" y="3443"/>
                  <a:pt x="2794" y="3231"/>
                  <a:pt x="2538" y="3021"/>
                </a:cubicBezTo>
                <a:lnTo>
                  <a:pt x="1822" y="2436"/>
                </a:lnTo>
                <a:cubicBezTo>
                  <a:pt x="2039" y="2414"/>
                  <a:pt x="2257" y="2388"/>
                  <a:pt x="2473" y="2354"/>
                </a:cubicBezTo>
                <a:cubicBezTo>
                  <a:pt x="2746" y="2312"/>
                  <a:pt x="3019" y="2263"/>
                  <a:pt x="3291" y="2182"/>
                </a:cubicBezTo>
                <a:cubicBezTo>
                  <a:pt x="3014" y="2118"/>
                  <a:pt x="2735" y="2093"/>
                  <a:pt x="2459" y="2085"/>
                </a:cubicBezTo>
                <a:cubicBezTo>
                  <a:pt x="2391" y="2083"/>
                  <a:pt x="2323" y="2081"/>
                  <a:pt x="2255" y="2081"/>
                </a:cubicBezTo>
                <a:cubicBezTo>
                  <a:pt x="2096" y="2081"/>
                  <a:pt x="1937" y="2087"/>
                  <a:pt x="1777" y="2098"/>
                </a:cubicBezTo>
                <a:cubicBezTo>
                  <a:pt x="1867" y="1982"/>
                  <a:pt x="1955" y="1863"/>
                  <a:pt x="2043" y="1743"/>
                </a:cubicBezTo>
                <a:cubicBezTo>
                  <a:pt x="2216" y="1503"/>
                  <a:pt x="2385" y="1256"/>
                  <a:pt x="2531" y="989"/>
                </a:cubicBezTo>
                <a:lnTo>
                  <a:pt x="2531" y="989"/>
                </a:lnTo>
                <a:cubicBezTo>
                  <a:pt x="2278" y="1160"/>
                  <a:pt x="2052" y="1358"/>
                  <a:pt x="1838" y="1567"/>
                </a:cubicBezTo>
                <a:cubicBezTo>
                  <a:pt x="1742" y="1662"/>
                  <a:pt x="1648" y="1758"/>
                  <a:pt x="1558" y="1856"/>
                </a:cubicBezTo>
                <a:cubicBezTo>
                  <a:pt x="1531" y="1649"/>
                  <a:pt x="1502" y="1442"/>
                  <a:pt x="1467" y="1236"/>
                </a:cubicBezTo>
                <a:cubicBezTo>
                  <a:pt x="1399" y="822"/>
                  <a:pt x="1319" y="410"/>
                  <a:pt x="120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4"/>
          <p:cNvSpPr/>
          <p:nvPr/>
        </p:nvSpPr>
        <p:spPr>
          <a:xfrm flipH="1">
            <a:off x="296163" y="3744550"/>
            <a:ext cx="357172" cy="431733"/>
          </a:xfrm>
          <a:custGeom>
            <a:rect b="b" l="l" r="r" t="t"/>
            <a:pathLst>
              <a:path extrusionOk="0" h="5744" w="4752">
                <a:moveTo>
                  <a:pt x="2838" y="1"/>
                </a:moveTo>
                <a:lnTo>
                  <a:pt x="2838" y="1"/>
                </a:lnTo>
                <a:cubicBezTo>
                  <a:pt x="2645" y="448"/>
                  <a:pt x="2506" y="903"/>
                  <a:pt x="2388" y="1360"/>
                </a:cubicBezTo>
                <a:cubicBezTo>
                  <a:pt x="2317" y="1635"/>
                  <a:pt x="2254" y="1912"/>
                  <a:pt x="2198" y="2189"/>
                </a:cubicBezTo>
                <a:cubicBezTo>
                  <a:pt x="2123" y="2068"/>
                  <a:pt x="2050" y="1944"/>
                  <a:pt x="1973" y="1824"/>
                </a:cubicBezTo>
                <a:cubicBezTo>
                  <a:pt x="1712" y="1416"/>
                  <a:pt x="1435" y="1013"/>
                  <a:pt x="1113" y="633"/>
                </a:cubicBezTo>
                <a:lnTo>
                  <a:pt x="1113" y="633"/>
                </a:lnTo>
                <a:cubicBezTo>
                  <a:pt x="1228" y="1119"/>
                  <a:pt x="1396" y="1579"/>
                  <a:pt x="1585" y="2029"/>
                </a:cubicBezTo>
                <a:cubicBezTo>
                  <a:pt x="1709" y="2322"/>
                  <a:pt x="1844" y="2608"/>
                  <a:pt x="1987" y="2891"/>
                </a:cubicBezTo>
                <a:cubicBezTo>
                  <a:pt x="1980" y="2898"/>
                  <a:pt x="1972" y="2905"/>
                  <a:pt x="1965" y="2912"/>
                </a:cubicBezTo>
                <a:lnTo>
                  <a:pt x="1956" y="2920"/>
                </a:lnTo>
                <a:cubicBezTo>
                  <a:pt x="1874" y="2918"/>
                  <a:pt x="1792" y="2916"/>
                  <a:pt x="1710" y="2916"/>
                </a:cubicBezTo>
                <a:cubicBezTo>
                  <a:pt x="1650" y="2916"/>
                  <a:pt x="1591" y="2917"/>
                  <a:pt x="1531" y="2919"/>
                </a:cubicBezTo>
                <a:cubicBezTo>
                  <a:pt x="1160" y="2933"/>
                  <a:pt x="787" y="2978"/>
                  <a:pt x="420" y="3089"/>
                </a:cubicBezTo>
                <a:cubicBezTo>
                  <a:pt x="784" y="3212"/>
                  <a:pt x="1141" y="3288"/>
                  <a:pt x="1498" y="3356"/>
                </a:cubicBezTo>
                <a:lnTo>
                  <a:pt x="1517" y="3360"/>
                </a:lnTo>
                <a:cubicBezTo>
                  <a:pt x="1325" y="3558"/>
                  <a:pt x="1135" y="3757"/>
                  <a:pt x="947" y="3961"/>
                </a:cubicBezTo>
                <a:cubicBezTo>
                  <a:pt x="617" y="4320"/>
                  <a:pt x="294" y="4690"/>
                  <a:pt x="0" y="5098"/>
                </a:cubicBezTo>
                <a:cubicBezTo>
                  <a:pt x="446" y="4868"/>
                  <a:pt x="855" y="4587"/>
                  <a:pt x="1245" y="4285"/>
                </a:cubicBezTo>
                <a:cubicBezTo>
                  <a:pt x="1494" y="4092"/>
                  <a:pt x="1732" y="3888"/>
                  <a:pt x="1966" y="3678"/>
                </a:cubicBezTo>
                <a:lnTo>
                  <a:pt x="1966" y="3678"/>
                </a:lnTo>
                <a:cubicBezTo>
                  <a:pt x="1949" y="3837"/>
                  <a:pt x="1930" y="3997"/>
                  <a:pt x="1918" y="4155"/>
                </a:cubicBezTo>
                <a:cubicBezTo>
                  <a:pt x="1879" y="4629"/>
                  <a:pt x="1862" y="5104"/>
                  <a:pt x="1900" y="5589"/>
                </a:cubicBezTo>
                <a:cubicBezTo>
                  <a:pt x="2093" y="5142"/>
                  <a:pt x="2233" y="4687"/>
                  <a:pt x="2352" y="4228"/>
                </a:cubicBezTo>
                <a:cubicBezTo>
                  <a:pt x="2391" y="4076"/>
                  <a:pt x="2425" y="3922"/>
                  <a:pt x="2461" y="3768"/>
                </a:cubicBezTo>
                <a:cubicBezTo>
                  <a:pt x="2625" y="4048"/>
                  <a:pt x="2797" y="4323"/>
                  <a:pt x="2980" y="4592"/>
                </a:cubicBezTo>
                <a:cubicBezTo>
                  <a:pt x="3256" y="4994"/>
                  <a:pt x="3553" y="5385"/>
                  <a:pt x="3900" y="5744"/>
                </a:cubicBezTo>
                <a:cubicBezTo>
                  <a:pt x="3755" y="5266"/>
                  <a:pt x="3566" y="4817"/>
                  <a:pt x="3365" y="4375"/>
                </a:cubicBezTo>
                <a:cubicBezTo>
                  <a:pt x="3240" y="4107"/>
                  <a:pt x="3111" y="3842"/>
                  <a:pt x="2976" y="3580"/>
                </a:cubicBezTo>
                <a:lnTo>
                  <a:pt x="2976" y="3580"/>
                </a:lnTo>
                <a:cubicBezTo>
                  <a:pt x="3198" y="3605"/>
                  <a:pt x="3418" y="3626"/>
                  <a:pt x="3641" y="3643"/>
                </a:cubicBezTo>
                <a:cubicBezTo>
                  <a:pt x="3888" y="3660"/>
                  <a:pt x="4137" y="3675"/>
                  <a:pt x="4391" y="3675"/>
                </a:cubicBezTo>
                <a:cubicBezTo>
                  <a:pt x="4510" y="3675"/>
                  <a:pt x="4630" y="3672"/>
                  <a:pt x="4751" y="3664"/>
                </a:cubicBezTo>
                <a:cubicBezTo>
                  <a:pt x="4426" y="3460"/>
                  <a:pt x="4081" y="3318"/>
                  <a:pt x="3725" y="3209"/>
                </a:cubicBezTo>
                <a:cubicBezTo>
                  <a:pt x="3384" y="3103"/>
                  <a:pt x="3036" y="3025"/>
                  <a:pt x="2682" y="2977"/>
                </a:cubicBezTo>
                <a:cubicBezTo>
                  <a:pt x="2913" y="2733"/>
                  <a:pt x="3138" y="2484"/>
                  <a:pt x="3350" y="2222"/>
                </a:cubicBezTo>
                <a:cubicBezTo>
                  <a:pt x="3659" y="1840"/>
                  <a:pt x="3950" y="1438"/>
                  <a:pt x="4190" y="997"/>
                </a:cubicBezTo>
                <a:lnTo>
                  <a:pt x="4190" y="997"/>
                </a:lnTo>
                <a:cubicBezTo>
                  <a:pt x="3776" y="1281"/>
                  <a:pt x="3400" y="1595"/>
                  <a:pt x="3032" y="1918"/>
                </a:cubicBezTo>
                <a:cubicBezTo>
                  <a:pt x="2933" y="2006"/>
                  <a:pt x="2839" y="2100"/>
                  <a:pt x="2741" y="2189"/>
                </a:cubicBezTo>
                <a:cubicBezTo>
                  <a:pt x="2772" y="1938"/>
                  <a:pt x="2798" y="1686"/>
                  <a:pt x="2819" y="1433"/>
                </a:cubicBezTo>
                <a:cubicBezTo>
                  <a:pt x="2857" y="961"/>
                  <a:pt x="2875" y="486"/>
                  <a:pt x="283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4"/>
          <p:cNvSpPr/>
          <p:nvPr/>
        </p:nvSpPr>
        <p:spPr>
          <a:xfrm flipH="1">
            <a:off x="6083929" y="4785438"/>
            <a:ext cx="233154" cy="281859"/>
          </a:xfrm>
          <a:custGeom>
            <a:rect b="b" l="l" r="r" t="t"/>
            <a:pathLst>
              <a:path extrusionOk="0" h="3750" w="3102">
                <a:moveTo>
                  <a:pt x="1853" y="1"/>
                </a:moveTo>
                <a:lnTo>
                  <a:pt x="1853" y="1"/>
                </a:lnTo>
                <a:cubicBezTo>
                  <a:pt x="1725" y="292"/>
                  <a:pt x="1636" y="590"/>
                  <a:pt x="1558" y="889"/>
                </a:cubicBezTo>
                <a:cubicBezTo>
                  <a:pt x="1511" y="1068"/>
                  <a:pt x="1473" y="1248"/>
                  <a:pt x="1435" y="1430"/>
                </a:cubicBezTo>
                <a:cubicBezTo>
                  <a:pt x="1386" y="1351"/>
                  <a:pt x="1338" y="1270"/>
                  <a:pt x="1289" y="1192"/>
                </a:cubicBezTo>
                <a:cubicBezTo>
                  <a:pt x="1117" y="924"/>
                  <a:pt x="937" y="662"/>
                  <a:pt x="727" y="413"/>
                </a:cubicBezTo>
                <a:lnTo>
                  <a:pt x="727" y="413"/>
                </a:lnTo>
                <a:cubicBezTo>
                  <a:pt x="801" y="731"/>
                  <a:pt x="910" y="1032"/>
                  <a:pt x="1035" y="1326"/>
                </a:cubicBezTo>
                <a:cubicBezTo>
                  <a:pt x="1116" y="1516"/>
                  <a:pt x="1203" y="1703"/>
                  <a:pt x="1296" y="1889"/>
                </a:cubicBezTo>
                <a:cubicBezTo>
                  <a:pt x="1291" y="1894"/>
                  <a:pt x="1287" y="1897"/>
                  <a:pt x="1281" y="1901"/>
                </a:cubicBezTo>
                <a:lnTo>
                  <a:pt x="1276" y="1906"/>
                </a:lnTo>
                <a:cubicBezTo>
                  <a:pt x="1217" y="1905"/>
                  <a:pt x="1158" y="1903"/>
                  <a:pt x="1098" y="1903"/>
                </a:cubicBezTo>
                <a:cubicBezTo>
                  <a:pt x="1065" y="1903"/>
                  <a:pt x="1032" y="1904"/>
                  <a:pt x="998" y="1905"/>
                </a:cubicBezTo>
                <a:cubicBezTo>
                  <a:pt x="756" y="1915"/>
                  <a:pt x="512" y="1943"/>
                  <a:pt x="273" y="2016"/>
                </a:cubicBezTo>
                <a:cubicBezTo>
                  <a:pt x="510" y="2096"/>
                  <a:pt x="743" y="2147"/>
                  <a:pt x="977" y="2192"/>
                </a:cubicBezTo>
                <a:cubicBezTo>
                  <a:pt x="981" y="2193"/>
                  <a:pt x="987" y="2193"/>
                  <a:pt x="991" y="2194"/>
                </a:cubicBezTo>
                <a:cubicBezTo>
                  <a:pt x="865" y="2323"/>
                  <a:pt x="740" y="2454"/>
                  <a:pt x="618" y="2587"/>
                </a:cubicBezTo>
                <a:cubicBezTo>
                  <a:pt x="403" y="2822"/>
                  <a:pt x="192" y="3062"/>
                  <a:pt x="0" y="3329"/>
                </a:cubicBezTo>
                <a:cubicBezTo>
                  <a:pt x="293" y="3179"/>
                  <a:pt x="559" y="2996"/>
                  <a:pt x="813" y="2799"/>
                </a:cubicBezTo>
                <a:cubicBezTo>
                  <a:pt x="975" y="2673"/>
                  <a:pt x="1132" y="2539"/>
                  <a:pt x="1284" y="2402"/>
                </a:cubicBezTo>
                <a:lnTo>
                  <a:pt x="1284" y="2402"/>
                </a:lnTo>
                <a:cubicBezTo>
                  <a:pt x="1273" y="2506"/>
                  <a:pt x="1260" y="2610"/>
                  <a:pt x="1253" y="2714"/>
                </a:cubicBezTo>
                <a:cubicBezTo>
                  <a:pt x="1228" y="3022"/>
                  <a:pt x="1218" y="3333"/>
                  <a:pt x="1243" y="3649"/>
                </a:cubicBezTo>
                <a:cubicBezTo>
                  <a:pt x="1369" y="3358"/>
                  <a:pt x="1459" y="3060"/>
                  <a:pt x="1537" y="2761"/>
                </a:cubicBezTo>
                <a:cubicBezTo>
                  <a:pt x="1563" y="2660"/>
                  <a:pt x="1586" y="2560"/>
                  <a:pt x="1609" y="2459"/>
                </a:cubicBezTo>
                <a:cubicBezTo>
                  <a:pt x="1718" y="2642"/>
                  <a:pt x="1829" y="2822"/>
                  <a:pt x="1949" y="2997"/>
                </a:cubicBezTo>
                <a:cubicBezTo>
                  <a:pt x="2130" y="3260"/>
                  <a:pt x="2323" y="3516"/>
                  <a:pt x="2550" y="3750"/>
                </a:cubicBezTo>
                <a:cubicBezTo>
                  <a:pt x="2456" y="3437"/>
                  <a:pt x="2331" y="3144"/>
                  <a:pt x="2200" y="2855"/>
                </a:cubicBezTo>
                <a:cubicBezTo>
                  <a:pt x="2119" y="2680"/>
                  <a:pt x="2034" y="2507"/>
                  <a:pt x="1947" y="2336"/>
                </a:cubicBezTo>
                <a:lnTo>
                  <a:pt x="1947" y="2336"/>
                </a:lnTo>
                <a:cubicBezTo>
                  <a:pt x="2090" y="2352"/>
                  <a:pt x="2234" y="2366"/>
                  <a:pt x="2381" y="2378"/>
                </a:cubicBezTo>
                <a:cubicBezTo>
                  <a:pt x="2540" y="2391"/>
                  <a:pt x="2702" y="2402"/>
                  <a:pt x="2869" y="2402"/>
                </a:cubicBezTo>
                <a:cubicBezTo>
                  <a:pt x="2946" y="2402"/>
                  <a:pt x="3023" y="2399"/>
                  <a:pt x="3102" y="2394"/>
                </a:cubicBezTo>
                <a:cubicBezTo>
                  <a:pt x="2889" y="2261"/>
                  <a:pt x="2663" y="2168"/>
                  <a:pt x="2432" y="2097"/>
                </a:cubicBezTo>
                <a:cubicBezTo>
                  <a:pt x="2209" y="2027"/>
                  <a:pt x="1980" y="1976"/>
                  <a:pt x="1750" y="1945"/>
                </a:cubicBezTo>
                <a:cubicBezTo>
                  <a:pt x="1901" y="1785"/>
                  <a:pt x="2048" y="1623"/>
                  <a:pt x="2187" y="1452"/>
                </a:cubicBezTo>
                <a:cubicBezTo>
                  <a:pt x="2389" y="1201"/>
                  <a:pt x="2579" y="940"/>
                  <a:pt x="2736" y="652"/>
                </a:cubicBezTo>
                <a:lnTo>
                  <a:pt x="2736" y="652"/>
                </a:lnTo>
                <a:cubicBezTo>
                  <a:pt x="2465" y="837"/>
                  <a:pt x="2220" y="1043"/>
                  <a:pt x="1980" y="1253"/>
                </a:cubicBezTo>
                <a:cubicBezTo>
                  <a:pt x="1916" y="1311"/>
                  <a:pt x="1854" y="1373"/>
                  <a:pt x="1790" y="1430"/>
                </a:cubicBezTo>
                <a:cubicBezTo>
                  <a:pt x="1811" y="1267"/>
                  <a:pt x="1828" y="1102"/>
                  <a:pt x="1840" y="937"/>
                </a:cubicBezTo>
                <a:cubicBezTo>
                  <a:pt x="1865" y="628"/>
                  <a:pt x="1876" y="317"/>
                  <a:pt x="185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4"/>
          <p:cNvSpPr/>
          <p:nvPr/>
        </p:nvSpPr>
        <p:spPr>
          <a:xfrm flipH="1">
            <a:off x="8500209" y="1430349"/>
            <a:ext cx="277425" cy="356120"/>
          </a:xfrm>
          <a:custGeom>
            <a:rect b="b" l="l" r="r" t="t"/>
            <a:pathLst>
              <a:path extrusionOk="0" h="4738" w="3691">
                <a:moveTo>
                  <a:pt x="1124" y="1"/>
                </a:moveTo>
                <a:lnTo>
                  <a:pt x="1124" y="1"/>
                </a:lnTo>
                <a:cubicBezTo>
                  <a:pt x="1113" y="399"/>
                  <a:pt x="1145" y="787"/>
                  <a:pt x="1192" y="1172"/>
                </a:cubicBezTo>
                <a:cubicBezTo>
                  <a:pt x="1220" y="1402"/>
                  <a:pt x="1257" y="1632"/>
                  <a:pt x="1298" y="1859"/>
                </a:cubicBezTo>
                <a:cubicBezTo>
                  <a:pt x="1204" y="1789"/>
                  <a:pt x="1111" y="1718"/>
                  <a:pt x="1016" y="1650"/>
                </a:cubicBezTo>
                <a:cubicBezTo>
                  <a:pt x="695" y="1418"/>
                  <a:pt x="362" y="1195"/>
                  <a:pt x="1" y="1004"/>
                </a:cubicBezTo>
                <a:lnTo>
                  <a:pt x="1" y="1004"/>
                </a:lnTo>
                <a:cubicBezTo>
                  <a:pt x="235" y="1339"/>
                  <a:pt x="502" y="1638"/>
                  <a:pt x="783" y="1924"/>
                </a:cubicBezTo>
                <a:cubicBezTo>
                  <a:pt x="966" y="2108"/>
                  <a:pt x="1155" y="2285"/>
                  <a:pt x="1349" y="2459"/>
                </a:cubicBezTo>
                <a:cubicBezTo>
                  <a:pt x="1345" y="2467"/>
                  <a:pt x="1340" y="2473"/>
                  <a:pt x="1338" y="2480"/>
                </a:cubicBezTo>
                <a:lnTo>
                  <a:pt x="1334" y="2489"/>
                </a:lnTo>
                <a:cubicBezTo>
                  <a:pt x="1225" y="2530"/>
                  <a:pt x="1116" y="2568"/>
                  <a:pt x="1010" y="2615"/>
                </a:cubicBezTo>
                <a:cubicBezTo>
                  <a:pt x="732" y="2739"/>
                  <a:pt x="462" y="2885"/>
                  <a:pt x="216" y="3080"/>
                </a:cubicBezTo>
                <a:cubicBezTo>
                  <a:pt x="530" y="3063"/>
                  <a:pt x="825" y="3015"/>
                  <a:pt x="1118" y="2959"/>
                </a:cubicBezTo>
                <a:cubicBezTo>
                  <a:pt x="1122" y="2958"/>
                  <a:pt x="1128" y="2956"/>
                  <a:pt x="1135" y="2955"/>
                </a:cubicBezTo>
                <a:lnTo>
                  <a:pt x="1135" y="2955"/>
                </a:lnTo>
                <a:cubicBezTo>
                  <a:pt x="1047" y="3164"/>
                  <a:pt x="963" y="3374"/>
                  <a:pt x="883" y="3586"/>
                </a:cubicBezTo>
                <a:cubicBezTo>
                  <a:pt x="740" y="3959"/>
                  <a:pt x="606" y="4338"/>
                  <a:pt x="504" y="4737"/>
                </a:cubicBezTo>
                <a:cubicBezTo>
                  <a:pt x="775" y="4427"/>
                  <a:pt x="1001" y="4090"/>
                  <a:pt x="1207" y="3743"/>
                </a:cubicBezTo>
                <a:cubicBezTo>
                  <a:pt x="1337" y="3520"/>
                  <a:pt x="1457" y="3292"/>
                  <a:pt x="1572" y="3062"/>
                </a:cubicBezTo>
                <a:cubicBezTo>
                  <a:pt x="1607" y="3189"/>
                  <a:pt x="1641" y="3315"/>
                  <a:pt x="1680" y="3441"/>
                </a:cubicBezTo>
                <a:cubicBezTo>
                  <a:pt x="1795" y="3812"/>
                  <a:pt x="1926" y="4178"/>
                  <a:pt x="2101" y="4537"/>
                </a:cubicBezTo>
                <a:cubicBezTo>
                  <a:pt x="2114" y="4139"/>
                  <a:pt x="2081" y="3749"/>
                  <a:pt x="2033" y="3365"/>
                </a:cubicBezTo>
                <a:cubicBezTo>
                  <a:pt x="2017" y="3237"/>
                  <a:pt x="1997" y="3109"/>
                  <a:pt x="1977" y="2981"/>
                </a:cubicBezTo>
                <a:lnTo>
                  <a:pt x="1977" y="2981"/>
                </a:lnTo>
                <a:cubicBezTo>
                  <a:pt x="2187" y="3144"/>
                  <a:pt x="2401" y="3303"/>
                  <a:pt x="2621" y="3451"/>
                </a:cubicBezTo>
                <a:cubicBezTo>
                  <a:pt x="2954" y="3675"/>
                  <a:pt x="3297" y="3883"/>
                  <a:pt x="3670" y="4051"/>
                </a:cubicBezTo>
                <a:cubicBezTo>
                  <a:pt x="3417" y="3731"/>
                  <a:pt x="3137" y="3445"/>
                  <a:pt x="2848" y="3170"/>
                </a:cubicBezTo>
                <a:cubicBezTo>
                  <a:pt x="2673" y="3003"/>
                  <a:pt x="2494" y="2841"/>
                  <a:pt x="2312" y="2682"/>
                </a:cubicBezTo>
                <a:cubicBezTo>
                  <a:pt x="2488" y="2634"/>
                  <a:pt x="2662" y="2584"/>
                  <a:pt x="2838" y="2531"/>
                </a:cubicBezTo>
                <a:cubicBezTo>
                  <a:pt x="3122" y="2441"/>
                  <a:pt x="3406" y="2344"/>
                  <a:pt x="3690" y="2211"/>
                </a:cubicBezTo>
                <a:cubicBezTo>
                  <a:pt x="3496" y="2175"/>
                  <a:pt x="3303" y="2160"/>
                  <a:pt x="3111" y="2160"/>
                </a:cubicBezTo>
                <a:cubicBezTo>
                  <a:pt x="2997" y="2160"/>
                  <a:pt x="2884" y="2165"/>
                  <a:pt x="2771" y="2174"/>
                </a:cubicBezTo>
                <a:cubicBezTo>
                  <a:pt x="2479" y="2196"/>
                  <a:pt x="2191" y="2242"/>
                  <a:pt x="1908" y="2312"/>
                </a:cubicBezTo>
                <a:cubicBezTo>
                  <a:pt x="2009" y="2057"/>
                  <a:pt x="2105" y="1799"/>
                  <a:pt x="2187" y="1537"/>
                </a:cubicBezTo>
                <a:cubicBezTo>
                  <a:pt x="2307" y="1151"/>
                  <a:pt x="2406" y="758"/>
                  <a:pt x="2456" y="349"/>
                </a:cubicBezTo>
                <a:lnTo>
                  <a:pt x="2456" y="349"/>
                </a:lnTo>
                <a:cubicBezTo>
                  <a:pt x="2227" y="692"/>
                  <a:pt x="2035" y="1046"/>
                  <a:pt x="1854" y="1401"/>
                </a:cubicBezTo>
                <a:cubicBezTo>
                  <a:pt x="1804" y="1497"/>
                  <a:pt x="1761" y="1596"/>
                  <a:pt x="1714" y="1695"/>
                </a:cubicBezTo>
                <a:cubicBezTo>
                  <a:pt x="1662" y="1495"/>
                  <a:pt x="1606" y="1295"/>
                  <a:pt x="1544" y="1096"/>
                </a:cubicBezTo>
                <a:cubicBezTo>
                  <a:pt x="1429" y="725"/>
                  <a:pt x="1299" y="358"/>
                  <a:pt x="112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4"/>
          <p:cNvSpPr/>
          <p:nvPr/>
        </p:nvSpPr>
        <p:spPr>
          <a:xfrm flipH="1">
            <a:off x="8605855" y="3348570"/>
            <a:ext cx="461949" cy="558457"/>
          </a:xfrm>
          <a:custGeom>
            <a:rect b="b" l="l" r="r" t="t"/>
            <a:pathLst>
              <a:path extrusionOk="0" h="7430" w="6146">
                <a:moveTo>
                  <a:pt x="3671" y="0"/>
                </a:moveTo>
                <a:lnTo>
                  <a:pt x="3671" y="0"/>
                </a:lnTo>
                <a:cubicBezTo>
                  <a:pt x="3422" y="578"/>
                  <a:pt x="3243" y="1167"/>
                  <a:pt x="3088" y="1760"/>
                </a:cubicBezTo>
                <a:cubicBezTo>
                  <a:pt x="2998" y="2115"/>
                  <a:pt x="2916" y="2471"/>
                  <a:pt x="2843" y="2831"/>
                </a:cubicBezTo>
                <a:cubicBezTo>
                  <a:pt x="2747" y="2673"/>
                  <a:pt x="2653" y="2515"/>
                  <a:pt x="2552" y="2360"/>
                </a:cubicBezTo>
                <a:cubicBezTo>
                  <a:pt x="2214" y="1830"/>
                  <a:pt x="1855" y="1310"/>
                  <a:pt x="1438" y="818"/>
                </a:cubicBezTo>
                <a:lnTo>
                  <a:pt x="1438" y="818"/>
                </a:lnTo>
                <a:cubicBezTo>
                  <a:pt x="1586" y="1446"/>
                  <a:pt x="1803" y="2042"/>
                  <a:pt x="2049" y="2625"/>
                </a:cubicBezTo>
                <a:cubicBezTo>
                  <a:pt x="2209" y="3003"/>
                  <a:pt x="2385" y="3373"/>
                  <a:pt x="2568" y="3740"/>
                </a:cubicBezTo>
                <a:cubicBezTo>
                  <a:pt x="2559" y="3749"/>
                  <a:pt x="2548" y="3757"/>
                  <a:pt x="2539" y="3766"/>
                </a:cubicBezTo>
                <a:lnTo>
                  <a:pt x="2529" y="3776"/>
                </a:lnTo>
                <a:cubicBezTo>
                  <a:pt x="2412" y="3772"/>
                  <a:pt x="2294" y="3769"/>
                  <a:pt x="2176" y="3769"/>
                </a:cubicBezTo>
                <a:cubicBezTo>
                  <a:pt x="2111" y="3769"/>
                  <a:pt x="2045" y="3770"/>
                  <a:pt x="1980" y="3772"/>
                </a:cubicBezTo>
                <a:cubicBezTo>
                  <a:pt x="1499" y="3791"/>
                  <a:pt x="1019" y="3849"/>
                  <a:pt x="544" y="3992"/>
                </a:cubicBezTo>
                <a:cubicBezTo>
                  <a:pt x="1014" y="4151"/>
                  <a:pt x="1477" y="4251"/>
                  <a:pt x="1938" y="4340"/>
                </a:cubicBezTo>
                <a:cubicBezTo>
                  <a:pt x="1947" y="4341"/>
                  <a:pt x="1955" y="4342"/>
                  <a:pt x="1964" y="4345"/>
                </a:cubicBezTo>
                <a:cubicBezTo>
                  <a:pt x="1714" y="4601"/>
                  <a:pt x="1469" y="4859"/>
                  <a:pt x="1226" y="5123"/>
                </a:cubicBezTo>
                <a:cubicBezTo>
                  <a:pt x="799" y="5588"/>
                  <a:pt x="381" y="6066"/>
                  <a:pt x="1" y="6594"/>
                </a:cubicBezTo>
                <a:cubicBezTo>
                  <a:pt x="580" y="6296"/>
                  <a:pt x="1107" y="5933"/>
                  <a:pt x="1612" y="5543"/>
                </a:cubicBezTo>
                <a:cubicBezTo>
                  <a:pt x="1933" y="5295"/>
                  <a:pt x="2242" y="5029"/>
                  <a:pt x="2545" y="4758"/>
                </a:cubicBezTo>
                <a:lnTo>
                  <a:pt x="2545" y="4758"/>
                </a:lnTo>
                <a:cubicBezTo>
                  <a:pt x="2523" y="4964"/>
                  <a:pt x="2500" y="5169"/>
                  <a:pt x="2482" y="5376"/>
                </a:cubicBezTo>
                <a:cubicBezTo>
                  <a:pt x="2434" y="5988"/>
                  <a:pt x="2412" y="6603"/>
                  <a:pt x="2460" y="7230"/>
                </a:cubicBezTo>
                <a:cubicBezTo>
                  <a:pt x="2711" y="6653"/>
                  <a:pt x="2890" y="6064"/>
                  <a:pt x="3045" y="5470"/>
                </a:cubicBezTo>
                <a:cubicBezTo>
                  <a:pt x="3096" y="5272"/>
                  <a:pt x="3140" y="5073"/>
                  <a:pt x="3186" y="4874"/>
                </a:cubicBezTo>
                <a:cubicBezTo>
                  <a:pt x="3399" y="5235"/>
                  <a:pt x="3620" y="5593"/>
                  <a:pt x="3859" y="5939"/>
                </a:cubicBezTo>
                <a:cubicBezTo>
                  <a:pt x="4215" y="6461"/>
                  <a:pt x="4598" y="6967"/>
                  <a:pt x="5047" y="7429"/>
                </a:cubicBezTo>
                <a:cubicBezTo>
                  <a:pt x="4859" y="6812"/>
                  <a:pt x="4616" y="6230"/>
                  <a:pt x="4353" y="5658"/>
                </a:cubicBezTo>
                <a:cubicBezTo>
                  <a:pt x="4194" y="5311"/>
                  <a:pt x="4026" y="4969"/>
                  <a:pt x="3851" y="4631"/>
                </a:cubicBezTo>
                <a:lnTo>
                  <a:pt x="3851" y="4631"/>
                </a:lnTo>
                <a:cubicBezTo>
                  <a:pt x="4136" y="4663"/>
                  <a:pt x="4423" y="4691"/>
                  <a:pt x="4710" y="4713"/>
                </a:cubicBezTo>
                <a:cubicBezTo>
                  <a:pt x="5031" y="4736"/>
                  <a:pt x="5354" y="4756"/>
                  <a:pt x="5685" y="4756"/>
                </a:cubicBezTo>
                <a:cubicBezTo>
                  <a:pt x="5837" y="4756"/>
                  <a:pt x="5990" y="4752"/>
                  <a:pt x="6146" y="4742"/>
                </a:cubicBezTo>
                <a:cubicBezTo>
                  <a:pt x="5727" y="4478"/>
                  <a:pt x="5277" y="4295"/>
                  <a:pt x="4820" y="4152"/>
                </a:cubicBezTo>
                <a:cubicBezTo>
                  <a:pt x="4379" y="4015"/>
                  <a:pt x="3927" y="3912"/>
                  <a:pt x="3472" y="3850"/>
                </a:cubicBezTo>
                <a:cubicBezTo>
                  <a:pt x="3771" y="3535"/>
                  <a:pt x="4060" y="3212"/>
                  <a:pt x="4335" y="2875"/>
                </a:cubicBezTo>
                <a:cubicBezTo>
                  <a:pt x="4735" y="2381"/>
                  <a:pt x="5110" y="1860"/>
                  <a:pt x="5422" y="1290"/>
                </a:cubicBezTo>
                <a:lnTo>
                  <a:pt x="5422" y="1290"/>
                </a:lnTo>
                <a:cubicBezTo>
                  <a:pt x="4886" y="1659"/>
                  <a:pt x="4400" y="2065"/>
                  <a:pt x="3924" y="2482"/>
                </a:cubicBezTo>
                <a:cubicBezTo>
                  <a:pt x="3795" y="2596"/>
                  <a:pt x="3676" y="2716"/>
                  <a:pt x="3547" y="2831"/>
                </a:cubicBezTo>
                <a:cubicBezTo>
                  <a:pt x="3588" y="2507"/>
                  <a:pt x="3621" y="2181"/>
                  <a:pt x="3647" y="1854"/>
                </a:cubicBezTo>
                <a:cubicBezTo>
                  <a:pt x="3697" y="1243"/>
                  <a:pt x="3718" y="627"/>
                  <a:pt x="367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4"/>
          <p:cNvSpPr/>
          <p:nvPr/>
        </p:nvSpPr>
        <p:spPr>
          <a:xfrm flipH="1">
            <a:off x="6255696" y="258136"/>
            <a:ext cx="233154" cy="281859"/>
          </a:xfrm>
          <a:custGeom>
            <a:rect b="b" l="l" r="r" t="t"/>
            <a:pathLst>
              <a:path extrusionOk="0" h="3750" w="3102">
                <a:moveTo>
                  <a:pt x="1852" y="0"/>
                </a:moveTo>
                <a:lnTo>
                  <a:pt x="1852" y="0"/>
                </a:lnTo>
                <a:cubicBezTo>
                  <a:pt x="1726" y="292"/>
                  <a:pt x="1636" y="590"/>
                  <a:pt x="1559" y="889"/>
                </a:cubicBezTo>
                <a:cubicBezTo>
                  <a:pt x="1512" y="1067"/>
                  <a:pt x="1473" y="1248"/>
                  <a:pt x="1435" y="1430"/>
                </a:cubicBezTo>
                <a:cubicBezTo>
                  <a:pt x="1386" y="1349"/>
                  <a:pt x="1338" y="1270"/>
                  <a:pt x="1288" y="1192"/>
                </a:cubicBezTo>
                <a:cubicBezTo>
                  <a:pt x="1118" y="924"/>
                  <a:pt x="937" y="662"/>
                  <a:pt x="727" y="413"/>
                </a:cubicBezTo>
                <a:lnTo>
                  <a:pt x="727" y="413"/>
                </a:lnTo>
                <a:cubicBezTo>
                  <a:pt x="801" y="731"/>
                  <a:pt x="911" y="1031"/>
                  <a:pt x="1035" y="1325"/>
                </a:cubicBezTo>
                <a:cubicBezTo>
                  <a:pt x="1116" y="1516"/>
                  <a:pt x="1204" y="1703"/>
                  <a:pt x="1297" y="1888"/>
                </a:cubicBezTo>
                <a:cubicBezTo>
                  <a:pt x="1291" y="1893"/>
                  <a:pt x="1287" y="1897"/>
                  <a:pt x="1282" y="1901"/>
                </a:cubicBezTo>
                <a:lnTo>
                  <a:pt x="1277" y="1906"/>
                </a:lnTo>
                <a:cubicBezTo>
                  <a:pt x="1221" y="1904"/>
                  <a:pt x="1166" y="1903"/>
                  <a:pt x="1110" y="1903"/>
                </a:cubicBezTo>
                <a:cubicBezTo>
                  <a:pt x="1073" y="1903"/>
                  <a:pt x="1036" y="1904"/>
                  <a:pt x="999" y="1905"/>
                </a:cubicBezTo>
                <a:cubicBezTo>
                  <a:pt x="755" y="1914"/>
                  <a:pt x="513" y="1943"/>
                  <a:pt x="274" y="2016"/>
                </a:cubicBezTo>
                <a:cubicBezTo>
                  <a:pt x="510" y="2095"/>
                  <a:pt x="744" y="2147"/>
                  <a:pt x="978" y="2191"/>
                </a:cubicBezTo>
                <a:cubicBezTo>
                  <a:pt x="982" y="2193"/>
                  <a:pt x="987" y="2193"/>
                  <a:pt x="990" y="2194"/>
                </a:cubicBezTo>
                <a:cubicBezTo>
                  <a:pt x="865" y="2323"/>
                  <a:pt x="740" y="2454"/>
                  <a:pt x="618" y="2587"/>
                </a:cubicBezTo>
                <a:cubicBezTo>
                  <a:pt x="403" y="2822"/>
                  <a:pt x="191" y="3062"/>
                  <a:pt x="1" y="3328"/>
                </a:cubicBezTo>
                <a:cubicBezTo>
                  <a:pt x="294" y="3178"/>
                  <a:pt x="560" y="2995"/>
                  <a:pt x="813" y="2799"/>
                </a:cubicBezTo>
                <a:cubicBezTo>
                  <a:pt x="975" y="2673"/>
                  <a:pt x="1132" y="2538"/>
                  <a:pt x="1285" y="2402"/>
                </a:cubicBezTo>
                <a:lnTo>
                  <a:pt x="1285" y="2402"/>
                </a:lnTo>
                <a:cubicBezTo>
                  <a:pt x="1273" y="2506"/>
                  <a:pt x="1261" y="2608"/>
                  <a:pt x="1254" y="2713"/>
                </a:cubicBezTo>
                <a:cubicBezTo>
                  <a:pt x="1229" y="3021"/>
                  <a:pt x="1218" y="3333"/>
                  <a:pt x="1243" y="3648"/>
                </a:cubicBezTo>
                <a:cubicBezTo>
                  <a:pt x="1370" y="3358"/>
                  <a:pt x="1460" y="3060"/>
                  <a:pt x="1538" y="2760"/>
                </a:cubicBezTo>
                <a:cubicBezTo>
                  <a:pt x="1564" y="2660"/>
                  <a:pt x="1586" y="2559"/>
                  <a:pt x="1610" y="2459"/>
                </a:cubicBezTo>
                <a:cubicBezTo>
                  <a:pt x="1719" y="2642"/>
                  <a:pt x="1830" y="2822"/>
                  <a:pt x="1950" y="2997"/>
                </a:cubicBezTo>
                <a:cubicBezTo>
                  <a:pt x="2129" y="3259"/>
                  <a:pt x="2323" y="3515"/>
                  <a:pt x="2550" y="3750"/>
                </a:cubicBezTo>
                <a:cubicBezTo>
                  <a:pt x="2456" y="3437"/>
                  <a:pt x="2332" y="3143"/>
                  <a:pt x="2200" y="2854"/>
                </a:cubicBezTo>
                <a:cubicBezTo>
                  <a:pt x="2119" y="2680"/>
                  <a:pt x="2034" y="2507"/>
                  <a:pt x="1947" y="2336"/>
                </a:cubicBezTo>
                <a:lnTo>
                  <a:pt x="1947" y="2336"/>
                </a:lnTo>
                <a:cubicBezTo>
                  <a:pt x="2091" y="2351"/>
                  <a:pt x="2234" y="2366"/>
                  <a:pt x="2380" y="2378"/>
                </a:cubicBezTo>
                <a:cubicBezTo>
                  <a:pt x="2539" y="2390"/>
                  <a:pt x="2701" y="2400"/>
                  <a:pt x="2868" y="2400"/>
                </a:cubicBezTo>
                <a:cubicBezTo>
                  <a:pt x="2944" y="2400"/>
                  <a:pt x="3022" y="2398"/>
                  <a:pt x="3101" y="2393"/>
                </a:cubicBezTo>
                <a:cubicBezTo>
                  <a:pt x="2890" y="2261"/>
                  <a:pt x="2662" y="2168"/>
                  <a:pt x="2431" y="2095"/>
                </a:cubicBezTo>
                <a:cubicBezTo>
                  <a:pt x="2210" y="2026"/>
                  <a:pt x="1981" y="1975"/>
                  <a:pt x="1751" y="1944"/>
                </a:cubicBezTo>
                <a:cubicBezTo>
                  <a:pt x="1902" y="1785"/>
                  <a:pt x="2049" y="1623"/>
                  <a:pt x="2187" y="1452"/>
                </a:cubicBezTo>
                <a:cubicBezTo>
                  <a:pt x="2390" y="1201"/>
                  <a:pt x="2579" y="940"/>
                  <a:pt x="2735" y="651"/>
                </a:cubicBezTo>
                <a:lnTo>
                  <a:pt x="2735" y="651"/>
                </a:lnTo>
                <a:cubicBezTo>
                  <a:pt x="2466" y="836"/>
                  <a:pt x="2220" y="1043"/>
                  <a:pt x="1981" y="1253"/>
                </a:cubicBezTo>
                <a:cubicBezTo>
                  <a:pt x="1915" y="1311"/>
                  <a:pt x="1855" y="1372"/>
                  <a:pt x="1790" y="1430"/>
                </a:cubicBezTo>
                <a:cubicBezTo>
                  <a:pt x="1811" y="1267"/>
                  <a:pt x="1828" y="1102"/>
                  <a:pt x="1841" y="936"/>
                </a:cubicBezTo>
                <a:cubicBezTo>
                  <a:pt x="1866" y="627"/>
                  <a:pt x="1877" y="317"/>
                  <a:pt x="185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2"/>
              </a:solidFill>
            </a:endParaRPr>
          </a:p>
        </p:txBody>
      </p:sp>
      <p:sp>
        <p:nvSpPr>
          <p:cNvPr id="34" name="Google Shape;34;p4"/>
          <p:cNvSpPr/>
          <p:nvPr/>
        </p:nvSpPr>
        <p:spPr>
          <a:xfrm flipH="1">
            <a:off x="1446420" y="4785507"/>
            <a:ext cx="233079" cy="281784"/>
          </a:xfrm>
          <a:custGeom>
            <a:rect b="b" l="l" r="r" t="t"/>
            <a:pathLst>
              <a:path extrusionOk="0" h="3749" w="3101">
                <a:moveTo>
                  <a:pt x="1852" y="0"/>
                </a:moveTo>
                <a:lnTo>
                  <a:pt x="1852" y="0"/>
                </a:lnTo>
                <a:cubicBezTo>
                  <a:pt x="1725" y="292"/>
                  <a:pt x="1635" y="589"/>
                  <a:pt x="1558" y="888"/>
                </a:cubicBezTo>
                <a:cubicBezTo>
                  <a:pt x="1511" y="1067"/>
                  <a:pt x="1471" y="1248"/>
                  <a:pt x="1434" y="1428"/>
                </a:cubicBezTo>
                <a:cubicBezTo>
                  <a:pt x="1386" y="1349"/>
                  <a:pt x="1338" y="1270"/>
                  <a:pt x="1288" y="1191"/>
                </a:cubicBezTo>
                <a:cubicBezTo>
                  <a:pt x="1116" y="923"/>
                  <a:pt x="936" y="660"/>
                  <a:pt x="726" y="413"/>
                </a:cubicBezTo>
                <a:lnTo>
                  <a:pt x="726" y="413"/>
                </a:lnTo>
                <a:cubicBezTo>
                  <a:pt x="801" y="729"/>
                  <a:pt x="910" y="1030"/>
                  <a:pt x="1035" y="1324"/>
                </a:cubicBezTo>
                <a:cubicBezTo>
                  <a:pt x="1115" y="1515"/>
                  <a:pt x="1203" y="1701"/>
                  <a:pt x="1296" y="1887"/>
                </a:cubicBezTo>
                <a:cubicBezTo>
                  <a:pt x="1291" y="1892"/>
                  <a:pt x="1286" y="1897"/>
                  <a:pt x="1281" y="1900"/>
                </a:cubicBezTo>
                <a:lnTo>
                  <a:pt x="1276" y="1905"/>
                </a:lnTo>
                <a:cubicBezTo>
                  <a:pt x="1216" y="1904"/>
                  <a:pt x="1157" y="1902"/>
                  <a:pt x="1098" y="1902"/>
                </a:cubicBezTo>
                <a:cubicBezTo>
                  <a:pt x="1064" y="1902"/>
                  <a:pt x="1031" y="1902"/>
                  <a:pt x="998" y="1904"/>
                </a:cubicBezTo>
                <a:cubicBezTo>
                  <a:pt x="755" y="1913"/>
                  <a:pt x="512" y="1942"/>
                  <a:pt x="273" y="2015"/>
                </a:cubicBezTo>
                <a:cubicBezTo>
                  <a:pt x="509" y="2095"/>
                  <a:pt x="743" y="2145"/>
                  <a:pt x="977" y="2190"/>
                </a:cubicBezTo>
                <a:cubicBezTo>
                  <a:pt x="980" y="2191"/>
                  <a:pt x="986" y="2191"/>
                  <a:pt x="990" y="2192"/>
                </a:cubicBezTo>
                <a:cubicBezTo>
                  <a:pt x="864" y="2322"/>
                  <a:pt x="739" y="2452"/>
                  <a:pt x="618" y="2586"/>
                </a:cubicBezTo>
                <a:cubicBezTo>
                  <a:pt x="403" y="2821"/>
                  <a:pt x="190" y="3062"/>
                  <a:pt x="0" y="3328"/>
                </a:cubicBezTo>
                <a:cubicBezTo>
                  <a:pt x="293" y="3178"/>
                  <a:pt x="559" y="2995"/>
                  <a:pt x="812" y="2797"/>
                </a:cubicBezTo>
                <a:cubicBezTo>
                  <a:pt x="974" y="2672"/>
                  <a:pt x="1131" y="2537"/>
                  <a:pt x="1283" y="2400"/>
                </a:cubicBezTo>
                <a:lnTo>
                  <a:pt x="1283" y="2400"/>
                </a:lnTo>
                <a:cubicBezTo>
                  <a:pt x="1272" y="2505"/>
                  <a:pt x="1260" y="2608"/>
                  <a:pt x="1252" y="2713"/>
                </a:cubicBezTo>
                <a:cubicBezTo>
                  <a:pt x="1228" y="3021"/>
                  <a:pt x="1218" y="3331"/>
                  <a:pt x="1242" y="3648"/>
                </a:cubicBezTo>
                <a:cubicBezTo>
                  <a:pt x="1369" y="3356"/>
                  <a:pt x="1459" y="3058"/>
                  <a:pt x="1537" y="2760"/>
                </a:cubicBezTo>
                <a:cubicBezTo>
                  <a:pt x="1563" y="2659"/>
                  <a:pt x="1585" y="2558"/>
                  <a:pt x="1609" y="2458"/>
                </a:cubicBezTo>
                <a:cubicBezTo>
                  <a:pt x="1717" y="2641"/>
                  <a:pt x="1829" y="2821"/>
                  <a:pt x="1949" y="2996"/>
                </a:cubicBezTo>
                <a:cubicBezTo>
                  <a:pt x="2129" y="3258"/>
                  <a:pt x="2322" y="3514"/>
                  <a:pt x="2550" y="3748"/>
                </a:cubicBezTo>
                <a:cubicBezTo>
                  <a:pt x="2456" y="3436"/>
                  <a:pt x="2331" y="3142"/>
                  <a:pt x="2200" y="2854"/>
                </a:cubicBezTo>
                <a:cubicBezTo>
                  <a:pt x="2118" y="2678"/>
                  <a:pt x="2034" y="2506"/>
                  <a:pt x="1946" y="2335"/>
                </a:cubicBezTo>
                <a:lnTo>
                  <a:pt x="1946" y="2335"/>
                </a:lnTo>
                <a:cubicBezTo>
                  <a:pt x="2090" y="2351"/>
                  <a:pt x="2233" y="2365"/>
                  <a:pt x="2379" y="2377"/>
                </a:cubicBezTo>
                <a:cubicBezTo>
                  <a:pt x="2541" y="2390"/>
                  <a:pt x="2705" y="2399"/>
                  <a:pt x="2873" y="2399"/>
                </a:cubicBezTo>
                <a:cubicBezTo>
                  <a:pt x="2948" y="2399"/>
                  <a:pt x="3024" y="2397"/>
                  <a:pt x="3100" y="2393"/>
                </a:cubicBezTo>
                <a:cubicBezTo>
                  <a:pt x="2889" y="2259"/>
                  <a:pt x="2662" y="2167"/>
                  <a:pt x="2431" y="2095"/>
                </a:cubicBezTo>
                <a:cubicBezTo>
                  <a:pt x="2208" y="2026"/>
                  <a:pt x="1980" y="1975"/>
                  <a:pt x="1750" y="1944"/>
                </a:cubicBezTo>
                <a:cubicBezTo>
                  <a:pt x="1900" y="1784"/>
                  <a:pt x="2048" y="1622"/>
                  <a:pt x="2186" y="1450"/>
                </a:cubicBezTo>
                <a:cubicBezTo>
                  <a:pt x="2389" y="1200"/>
                  <a:pt x="2578" y="938"/>
                  <a:pt x="2735" y="650"/>
                </a:cubicBezTo>
                <a:lnTo>
                  <a:pt x="2735" y="650"/>
                </a:lnTo>
                <a:cubicBezTo>
                  <a:pt x="2464" y="836"/>
                  <a:pt x="2219" y="1042"/>
                  <a:pt x="1980" y="1253"/>
                </a:cubicBezTo>
                <a:cubicBezTo>
                  <a:pt x="1914" y="1310"/>
                  <a:pt x="1853" y="1371"/>
                  <a:pt x="1789" y="1428"/>
                </a:cubicBezTo>
                <a:cubicBezTo>
                  <a:pt x="1810" y="1265"/>
                  <a:pt x="1827" y="1101"/>
                  <a:pt x="1840" y="935"/>
                </a:cubicBezTo>
                <a:cubicBezTo>
                  <a:pt x="1865" y="627"/>
                  <a:pt x="1876" y="316"/>
                  <a:pt x="185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4"/>
          <p:cNvSpPr txBox="1"/>
          <p:nvPr>
            <p:ph type="title"/>
          </p:nvPr>
        </p:nvSpPr>
        <p:spPr>
          <a:xfrm>
            <a:off x="720000" y="540000"/>
            <a:ext cx="7704000" cy="6768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36" name="Google Shape;36;p4"/>
          <p:cNvSpPr txBox="1"/>
          <p:nvPr>
            <p:ph idx="1" type="body"/>
          </p:nvPr>
        </p:nvSpPr>
        <p:spPr>
          <a:xfrm>
            <a:off x="2304000" y="1639900"/>
            <a:ext cx="4536000" cy="23826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Clr>
                <a:schemeClr val="accent2"/>
              </a:buClr>
              <a:buSzPts val="1400"/>
              <a:buChar char="●"/>
              <a:defRPr sz="1400">
                <a:latin typeface="Public Sans"/>
                <a:ea typeface="Public Sans"/>
                <a:cs typeface="Public Sans"/>
                <a:sym typeface="Public Sans"/>
              </a:defRPr>
            </a:lvl1pPr>
            <a:lvl2pPr indent="-317500" lvl="1" marL="914400" rtl="0">
              <a:lnSpc>
                <a:spcPct val="115000"/>
              </a:lnSpc>
              <a:spcBef>
                <a:spcPts val="0"/>
              </a:spcBef>
              <a:spcAft>
                <a:spcPts val="0"/>
              </a:spcAft>
              <a:buSzPts val="1400"/>
              <a:buChar char="○"/>
              <a:defRPr/>
            </a:lvl2pPr>
            <a:lvl3pPr indent="-317500" lvl="2" marL="1371600" rtl="0">
              <a:lnSpc>
                <a:spcPct val="115000"/>
              </a:lnSpc>
              <a:spcBef>
                <a:spcPts val="0"/>
              </a:spcBef>
              <a:spcAft>
                <a:spcPts val="0"/>
              </a:spcAft>
              <a:buSzPts val="1400"/>
              <a:buChar char="■"/>
              <a:defRPr/>
            </a:lvl3pPr>
            <a:lvl4pPr indent="-317500" lvl="3" marL="1828800" rtl="0">
              <a:lnSpc>
                <a:spcPct val="115000"/>
              </a:lnSpc>
              <a:spcBef>
                <a:spcPts val="0"/>
              </a:spcBef>
              <a:spcAft>
                <a:spcPts val="0"/>
              </a:spcAft>
              <a:buSzPts val="1400"/>
              <a:buChar char="●"/>
              <a:defRPr/>
            </a:lvl4pPr>
            <a:lvl5pPr indent="-317500" lvl="4" marL="2286000" rtl="0">
              <a:lnSpc>
                <a:spcPct val="115000"/>
              </a:lnSpc>
              <a:spcBef>
                <a:spcPts val="0"/>
              </a:spcBef>
              <a:spcAft>
                <a:spcPts val="0"/>
              </a:spcAft>
              <a:buSzPts val="1400"/>
              <a:buChar char="○"/>
              <a:defRPr/>
            </a:lvl5pPr>
            <a:lvl6pPr indent="-317500" lvl="5" marL="2743200" rtl="0">
              <a:lnSpc>
                <a:spcPct val="115000"/>
              </a:lnSpc>
              <a:spcBef>
                <a:spcPts val="0"/>
              </a:spcBef>
              <a:spcAft>
                <a:spcPts val="0"/>
              </a:spcAft>
              <a:buSzPts val="1400"/>
              <a:buChar char="■"/>
              <a:defRPr/>
            </a:lvl6pPr>
            <a:lvl7pPr indent="-317500" lvl="6" marL="3200400" rtl="0">
              <a:lnSpc>
                <a:spcPct val="115000"/>
              </a:lnSpc>
              <a:spcBef>
                <a:spcPts val="0"/>
              </a:spcBef>
              <a:spcAft>
                <a:spcPts val="0"/>
              </a:spcAft>
              <a:buSzPts val="1400"/>
              <a:buChar char="●"/>
              <a:defRPr/>
            </a:lvl7pPr>
            <a:lvl8pPr indent="-317500" lvl="7" marL="3657600" rtl="0">
              <a:lnSpc>
                <a:spcPct val="115000"/>
              </a:lnSpc>
              <a:spcBef>
                <a:spcPts val="0"/>
              </a:spcBef>
              <a:spcAft>
                <a:spcPts val="0"/>
              </a:spcAft>
              <a:buSzPts val="1400"/>
              <a:buChar char="○"/>
              <a:defRPr/>
            </a:lvl8pPr>
            <a:lvl9pPr indent="-317500" lvl="8" marL="4114800" rtl="0">
              <a:lnSpc>
                <a:spcPct val="115000"/>
              </a:lnSpc>
              <a:spcBef>
                <a:spcPts val="0"/>
              </a:spcBef>
              <a:spcAft>
                <a:spcPts val="0"/>
              </a:spcAft>
              <a:buSzPts val="1400"/>
              <a:buChar char="■"/>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7" name="Shape 37"/>
        <p:cNvGrpSpPr/>
        <p:nvPr/>
      </p:nvGrpSpPr>
      <p:grpSpPr>
        <a:xfrm>
          <a:off x="0" y="0"/>
          <a:ext cx="0" cy="0"/>
          <a:chOff x="0" y="0"/>
          <a:chExt cx="0" cy="0"/>
        </a:xfrm>
      </p:grpSpPr>
      <p:sp>
        <p:nvSpPr>
          <p:cNvPr id="38" name="Google Shape;38;p5"/>
          <p:cNvSpPr/>
          <p:nvPr/>
        </p:nvSpPr>
        <p:spPr>
          <a:xfrm>
            <a:off x="3581475" y="4319100"/>
            <a:ext cx="1955300" cy="1028100"/>
          </a:xfrm>
          <a:custGeom>
            <a:rect b="b" l="l" r="r" t="t"/>
            <a:pathLst>
              <a:path extrusionOk="0" h="20562" w="39106">
                <a:moveTo>
                  <a:pt x="20602" y="0"/>
                </a:moveTo>
                <a:cubicBezTo>
                  <a:pt x="15511" y="0"/>
                  <a:pt x="8013" y="8668"/>
                  <a:pt x="12380" y="10955"/>
                </a:cubicBezTo>
                <a:cubicBezTo>
                  <a:pt x="11939" y="10775"/>
                  <a:pt x="11469" y="10690"/>
                  <a:pt x="10997" y="10690"/>
                </a:cubicBezTo>
                <a:cubicBezTo>
                  <a:pt x="9506" y="10690"/>
                  <a:pt x="8007" y="11540"/>
                  <a:pt x="7399" y="12937"/>
                </a:cubicBezTo>
                <a:cubicBezTo>
                  <a:pt x="5910" y="13181"/>
                  <a:pt x="4360" y="12932"/>
                  <a:pt x="2897" y="13295"/>
                </a:cubicBezTo>
                <a:cubicBezTo>
                  <a:pt x="1433" y="13658"/>
                  <a:pt x="1" y="15009"/>
                  <a:pt x="353" y="16475"/>
                </a:cubicBezTo>
                <a:cubicBezTo>
                  <a:pt x="649" y="17704"/>
                  <a:pt x="1939" y="18222"/>
                  <a:pt x="3269" y="18222"/>
                </a:cubicBezTo>
                <a:cubicBezTo>
                  <a:pt x="3815" y="18222"/>
                  <a:pt x="4367" y="18135"/>
                  <a:pt x="4860" y="17974"/>
                </a:cubicBezTo>
                <a:cubicBezTo>
                  <a:pt x="6580" y="19620"/>
                  <a:pt x="8956" y="20446"/>
                  <a:pt x="11331" y="20446"/>
                </a:cubicBezTo>
                <a:cubicBezTo>
                  <a:pt x="13638" y="20446"/>
                  <a:pt x="15944" y="19667"/>
                  <a:pt x="17647" y="18101"/>
                </a:cubicBezTo>
                <a:cubicBezTo>
                  <a:pt x="19261" y="19739"/>
                  <a:pt x="21556" y="20561"/>
                  <a:pt x="23849" y="20561"/>
                </a:cubicBezTo>
                <a:cubicBezTo>
                  <a:pt x="26086" y="20561"/>
                  <a:pt x="28322" y="19779"/>
                  <a:pt x="29926" y="18208"/>
                </a:cubicBezTo>
                <a:cubicBezTo>
                  <a:pt x="31125" y="18774"/>
                  <a:pt x="32341" y="19347"/>
                  <a:pt x="33648" y="19577"/>
                </a:cubicBezTo>
                <a:cubicBezTo>
                  <a:pt x="34004" y="19639"/>
                  <a:pt x="34369" y="19672"/>
                  <a:pt x="34734" y="19672"/>
                </a:cubicBezTo>
                <a:cubicBezTo>
                  <a:pt x="35707" y="19672"/>
                  <a:pt x="36675" y="19434"/>
                  <a:pt x="37452" y="18863"/>
                </a:cubicBezTo>
                <a:cubicBezTo>
                  <a:pt x="38522" y="18078"/>
                  <a:pt x="39105" y="16574"/>
                  <a:pt x="38580" y="15356"/>
                </a:cubicBezTo>
                <a:cubicBezTo>
                  <a:pt x="38229" y="14544"/>
                  <a:pt x="37328" y="14022"/>
                  <a:pt x="36470" y="14022"/>
                </a:cubicBezTo>
                <a:cubicBezTo>
                  <a:pt x="36040" y="14022"/>
                  <a:pt x="35621" y="14153"/>
                  <a:pt x="35288" y="14444"/>
                </a:cubicBezTo>
                <a:cubicBezTo>
                  <a:pt x="34446" y="13300"/>
                  <a:pt x="33020" y="12676"/>
                  <a:pt x="31606" y="12676"/>
                </a:cubicBezTo>
                <a:cubicBezTo>
                  <a:pt x="31230" y="12676"/>
                  <a:pt x="30855" y="12720"/>
                  <a:pt x="30492" y="12810"/>
                </a:cubicBezTo>
                <a:lnTo>
                  <a:pt x="30492" y="12810"/>
                </a:lnTo>
                <a:cubicBezTo>
                  <a:pt x="31101" y="12092"/>
                  <a:pt x="31266" y="10842"/>
                  <a:pt x="30735" y="9987"/>
                </a:cubicBezTo>
                <a:cubicBezTo>
                  <a:pt x="29895" y="8633"/>
                  <a:pt x="28281" y="8263"/>
                  <a:pt x="26883" y="7824"/>
                </a:cubicBezTo>
                <a:cubicBezTo>
                  <a:pt x="27577" y="6515"/>
                  <a:pt x="27132" y="3852"/>
                  <a:pt x="25746" y="3852"/>
                </a:cubicBezTo>
                <a:cubicBezTo>
                  <a:pt x="25405" y="3852"/>
                  <a:pt x="25007" y="4013"/>
                  <a:pt x="24555" y="4395"/>
                </a:cubicBezTo>
                <a:cubicBezTo>
                  <a:pt x="24065" y="1205"/>
                  <a:pt x="22501" y="0"/>
                  <a:pt x="20602" y="0"/>
                </a:cubicBezTo>
                <a:close/>
              </a:path>
            </a:pathLst>
          </a:custGeom>
          <a:solidFill>
            <a:srgbClr val="FFFFFF">
              <a:alpha val="440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5"/>
          <p:cNvSpPr/>
          <p:nvPr/>
        </p:nvSpPr>
        <p:spPr>
          <a:xfrm>
            <a:off x="-249300" y="-263925"/>
            <a:ext cx="2121225" cy="2135067"/>
          </a:xfrm>
          <a:custGeom>
            <a:rect b="b" l="l" r="r" t="t"/>
            <a:pathLst>
              <a:path extrusionOk="0" h="9409" w="9348">
                <a:moveTo>
                  <a:pt x="2578" y="0"/>
                </a:moveTo>
                <a:cubicBezTo>
                  <a:pt x="2428" y="0"/>
                  <a:pt x="2278" y="17"/>
                  <a:pt x="2132" y="50"/>
                </a:cubicBezTo>
                <a:cubicBezTo>
                  <a:pt x="1513" y="190"/>
                  <a:pt x="974" y="601"/>
                  <a:pt x="609" y="1121"/>
                </a:cubicBezTo>
                <a:cubicBezTo>
                  <a:pt x="1" y="1989"/>
                  <a:pt x="421" y="3210"/>
                  <a:pt x="514" y="4267"/>
                </a:cubicBezTo>
                <a:lnTo>
                  <a:pt x="879" y="8429"/>
                </a:lnTo>
                <a:cubicBezTo>
                  <a:pt x="1416" y="8803"/>
                  <a:pt x="2344" y="9166"/>
                  <a:pt x="3032" y="9166"/>
                </a:cubicBezTo>
                <a:cubicBezTo>
                  <a:pt x="3077" y="9166"/>
                  <a:pt x="3122" y="9164"/>
                  <a:pt x="3166" y="9161"/>
                </a:cubicBezTo>
                <a:cubicBezTo>
                  <a:pt x="3326" y="9149"/>
                  <a:pt x="3492" y="9120"/>
                  <a:pt x="3622" y="9028"/>
                </a:cubicBezTo>
                <a:cubicBezTo>
                  <a:pt x="3753" y="8934"/>
                  <a:pt x="3837" y="8758"/>
                  <a:pt x="3779" y="8607"/>
                </a:cubicBezTo>
                <a:lnTo>
                  <a:pt x="3779" y="8607"/>
                </a:lnTo>
                <a:cubicBezTo>
                  <a:pt x="4086" y="9000"/>
                  <a:pt x="4573" y="9246"/>
                  <a:pt x="5073" y="9256"/>
                </a:cubicBezTo>
                <a:cubicBezTo>
                  <a:pt x="5086" y="9256"/>
                  <a:pt x="5099" y="9257"/>
                  <a:pt x="5113" y="9257"/>
                </a:cubicBezTo>
                <a:cubicBezTo>
                  <a:pt x="5598" y="9257"/>
                  <a:pt x="6077" y="9035"/>
                  <a:pt x="6392" y="8666"/>
                </a:cubicBezTo>
                <a:cubicBezTo>
                  <a:pt x="6490" y="9051"/>
                  <a:pt x="6840" y="9358"/>
                  <a:pt x="7234" y="9402"/>
                </a:cubicBezTo>
                <a:cubicBezTo>
                  <a:pt x="7267" y="9406"/>
                  <a:pt x="7301" y="9408"/>
                  <a:pt x="7335" y="9408"/>
                </a:cubicBezTo>
                <a:cubicBezTo>
                  <a:pt x="7697" y="9408"/>
                  <a:pt x="8054" y="9194"/>
                  <a:pt x="8218" y="8872"/>
                </a:cubicBezTo>
                <a:cubicBezTo>
                  <a:pt x="8463" y="9045"/>
                  <a:pt x="8749" y="9162"/>
                  <a:pt x="9045" y="9211"/>
                </a:cubicBezTo>
                <a:cubicBezTo>
                  <a:pt x="9071" y="9215"/>
                  <a:pt x="9097" y="9219"/>
                  <a:pt x="9123" y="9219"/>
                </a:cubicBezTo>
                <a:cubicBezTo>
                  <a:pt x="9160" y="9219"/>
                  <a:pt x="9196" y="9212"/>
                  <a:pt x="9226" y="9190"/>
                </a:cubicBezTo>
                <a:cubicBezTo>
                  <a:pt x="9273" y="9157"/>
                  <a:pt x="9292" y="9096"/>
                  <a:pt x="9301" y="9040"/>
                </a:cubicBezTo>
                <a:cubicBezTo>
                  <a:pt x="9347" y="8764"/>
                  <a:pt x="9186" y="8435"/>
                  <a:pt x="8961" y="8277"/>
                </a:cubicBezTo>
                <a:cubicBezTo>
                  <a:pt x="9186" y="7791"/>
                  <a:pt x="8810" y="7191"/>
                  <a:pt x="8309" y="7005"/>
                </a:cubicBezTo>
                <a:cubicBezTo>
                  <a:pt x="8130" y="6939"/>
                  <a:pt x="7943" y="6911"/>
                  <a:pt x="7754" y="6911"/>
                </a:cubicBezTo>
                <a:cubicBezTo>
                  <a:pt x="7414" y="6911"/>
                  <a:pt x="7065" y="7001"/>
                  <a:pt x="6739" y="7114"/>
                </a:cubicBezTo>
                <a:cubicBezTo>
                  <a:pt x="7095" y="6881"/>
                  <a:pt x="6922" y="6257"/>
                  <a:pt x="6527" y="6099"/>
                </a:cubicBezTo>
                <a:cubicBezTo>
                  <a:pt x="6423" y="6058"/>
                  <a:pt x="6315" y="6039"/>
                  <a:pt x="6206" y="6039"/>
                </a:cubicBezTo>
                <a:cubicBezTo>
                  <a:pt x="5902" y="6039"/>
                  <a:pt x="5590" y="6182"/>
                  <a:pt x="5337" y="6367"/>
                </a:cubicBezTo>
                <a:cubicBezTo>
                  <a:pt x="5655" y="5794"/>
                  <a:pt x="5796" y="5059"/>
                  <a:pt x="5461" y="4495"/>
                </a:cubicBezTo>
                <a:cubicBezTo>
                  <a:pt x="5266" y="4165"/>
                  <a:pt x="4867" y="3968"/>
                  <a:pt x="4494" y="3968"/>
                </a:cubicBezTo>
                <a:cubicBezTo>
                  <a:pt x="4228" y="3968"/>
                  <a:pt x="3976" y="4068"/>
                  <a:pt x="3820" y="4291"/>
                </a:cubicBezTo>
                <a:cubicBezTo>
                  <a:pt x="4092" y="3676"/>
                  <a:pt x="4367" y="3052"/>
                  <a:pt x="4444" y="2384"/>
                </a:cubicBezTo>
                <a:cubicBezTo>
                  <a:pt x="4521" y="1716"/>
                  <a:pt x="4373" y="990"/>
                  <a:pt x="3897" y="516"/>
                </a:cubicBezTo>
                <a:cubicBezTo>
                  <a:pt x="3554" y="174"/>
                  <a:pt x="3065" y="0"/>
                  <a:pt x="2578" y="0"/>
                </a:cubicBezTo>
                <a:close/>
              </a:path>
            </a:pathLst>
          </a:custGeom>
          <a:solidFill>
            <a:srgbClr val="FFFFFF">
              <a:alpha val="440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 name="Google Shape;40;p5"/>
          <p:cNvSpPr/>
          <p:nvPr/>
        </p:nvSpPr>
        <p:spPr>
          <a:xfrm>
            <a:off x="7621400" y="1226225"/>
            <a:ext cx="1605200" cy="1363000"/>
          </a:xfrm>
          <a:custGeom>
            <a:rect b="b" l="l" r="r" t="t"/>
            <a:pathLst>
              <a:path extrusionOk="0" h="6815" w="8026">
                <a:moveTo>
                  <a:pt x="7440" y="1"/>
                </a:moveTo>
                <a:cubicBezTo>
                  <a:pt x="6750" y="1"/>
                  <a:pt x="6059" y="252"/>
                  <a:pt x="5539" y="707"/>
                </a:cubicBezTo>
                <a:cubicBezTo>
                  <a:pt x="4890" y="1273"/>
                  <a:pt x="4519" y="2146"/>
                  <a:pt x="4559" y="3007"/>
                </a:cubicBezTo>
                <a:cubicBezTo>
                  <a:pt x="4560" y="3030"/>
                  <a:pt x="4562" y="3054"/>
                  <a:pt x="4565" y="3078"/>
                </a:cubicBezTo>
                <a:lnTo>
                  <a:pt x="4565" y="3078"/>
                </a:lnTo>
                <a:cubicBezTo>
                  <a:pt x="4535" y="3068"/>
                  <a:pt x="4505" y="3061"/>
                  <a:pt x="4474" y="3057"/>
                </a:cubicBezTo>
                <a:cubicBezTo>
                  <a:pt x="4447" y="3054"/>
                  <a:pt x="4421" y="3052"/>
                  <a:pt x="4394" y="3052"/>
                </a:cubicBezTo>
                <a:cubicBezTo>
                  <a:pt x="4200" y="3052"/>
                  <a:pt x="4009" y="3142"/>
                  <a:pt x="3851" y="3258"/>
                </a:cubicBezTo>
                <a:cubicBezTo>
                  <a:pt x="3459" y="3543"/>
                  <a:pt x="3200" y="4004"/>
                  <a:pt x="3160" y="4485"/>
                </a:cubicBezTo>
                <a:cubicBezTo>
                  <a:pt x="3008" y="4297"/>
                  <a:pt x="2764" y="4194"/>
                  <a:pt x="2523" y="4194"/>
                </a:cubicBezTo>
                <a:cubicBezTo>
                  <a:pt x="2389" y="4194"/>
                  <a:pt x="2256" y="4226"/>
                  <a:pt x="2139" y="4292"/>
                </a:cubicBezTo>
                <a:cubicBezTo>
                  <a:pt x="1810" y="4479"/>
                  <a:pt x="1652" y="4915"/>
                  <a:pt x="1782" y="5269"/>
                </a:cubicBezTo>
                <a:cubicBezTo>
                  <a:pt x="1565" y="5108"/>
                  <a:pt x="1293" y="5025"/>
                  <a:pt x="1023" y="5025"/>
                </a:cubicBezTo>
                <a:cubicBezTo>
                  <a:pt x="807" y="5025"/>
                  <a:pt x="593" y="5077"/>
                  <a:pt x="405" y="5183"/>
                </a:cubicBezTo>
                <a:cubicBezTo>
                  <a:pt x="191" y="5305"/>
                  <a:pt x="1" y="5529"/>
                  <a:pt x="43" y="5772"/>
                </a:cubicBezTo>
                <a:cubicBezTo>
                  <a:pt x="64" y="5895"/>
                  <a:pt x="144" y="6002"/>
                  <a:pt x="236" y="6087"/>
                </a:cubicBezTo>
                <a:cubicBezTo>
                  <a:pt x="436" y="6273"/>
                  <a:pt x="710" y="6368"/>
                  <a:pt x="984" y="6368"/>
                </a:cubicBezTo>
                <a:cubicBezTo>
                  <a:pt x="1234" y="6368"/>
                  <a:pt x="1484" y="6289"/>
                  <a:pt x="1678" y="6129"/>
                </a:cubicBezTo>
                <a:cubicBezTo>
                  <a:pt x="2190" y="6473"/>
                  <a:pt x="2807" y="6649"/>
                  <a:pt x="3423" y="6649"/>
                </a:cubicBezTo>
                <a:cubicBezTo>
                  <a:pt x="3868" y="6649"/>
                  <a:pt x="4313" y="6557"/>
                  <a:pt x="4718" y="6370"/>
                </a:cubicBezTo>
                <a:cubicBezTo>
                  <a:pt x="4802" y="6652"/>
                  <a:pt x="5104" y="6815"/>
                  <a:pt x="5402" y="6815"/>
                </a:cubicBezTo>
                <a:cubicBezTo>
                  <a:pt x="5481" y="6815"/>
                  <a:pt x="5559" y="6804"/>
                  <a:pt x="5634" y="6780"/>
                </a:cubicBezTo>
                <a:cubicBezTo>
                  <a:pt x="5989" y="6668"/>
                  <a:pt x="6245" y="6352"/>
                  <a:pt x="6403" y="6015"/>
                </a:cubicBezTo>
                <a:cubicBezTo>
                  <a:pt x="6503" y="6469"/>
                  <a:pt x="6972" y="6772"/>
                  <a:pt x="7427" y="6772"/>
                </a:cubicBezTo>
                <a:cubicBezTo>
                  <a:pt x="7603" y="6772"/>
                  <a:pt x="7778" y="6726"/>
                  <a:pt x="7927" y="6625"/>
                </a:cubicBezTo>
                <a:cubicBezTo>
                  <a:pt x="8025" y="4458"/>
                  <a:pt x="7852" y="2215"/>
                  <a:pt x="7949" y="48"/>
                </a:cubicBezTo>
                <a:cubicBezTo>
                  <a:pt x="7781" y="16"/>
                  <a:pt x="7610" y="1"/>
                  <a:pt x="7440" y="1"/>
                </a:cubicBezTo>
                <a:close/>
              </a:path>
            </a:pathLst>
          </a:custGeom>
          <a:solidFill>
            <a:srgbClr val="FFFFFF">
              <a:alpha val="440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5"/>
          <p:cNvSpPr/>
          <p:nvPr/>
        </p:nvSpPr>
        <p:spPr>
          <a:xfrm>
            <a:off x="4250275" y="104750"/>
            <a:ext cx="2121225" cy="1121475"/>
          </a:xfrm>
          <a:custGeom>
            <a:rect b="b" l="l" r="r" t="t"/>
            <a:pathLst>
              <a:path extrusionOk="0" h="14953" w="28283">
                <a:moveTo>
                  <a:pt x="12348" y="0"/>
                </a:moveTo>
                <a:cubicBezTo>
                  <a:pt x="10572" y="0"/>
                  <a:pt x="8888" y="1341"/>
                  <a:pt x="8320" y="3049"/>
                </a:cubicBezTo>
                <a:cubicBezTo>
                  <a:pt x="7703" y="4900"/>
                  <a:pt x="8261" y="7015"/>
                  <a:pt x="9472" y="8543"/>
                </a:cubicBezTo>
                <a:cubicBezTo>
                  <a:pt x="8467" y="7347"/>
                  <a:pt x="6905" y="6662"/>
                  <a:pt x="5348" y="6662"/>
                </a:cubicBezTo>
                <a:cubicBezTo>
                  <a:pt x="4876" y="6662"/>
                  <a:pt x="4405" y="6725"/>
                  <a:pt x="3950" y="6856"/>
                </a:cubicBezTo>
                <a:cubicBezTo>
                  <a:pt x="1993" y="7416"/>
                  <a:pt x="445" y="9197"/>
                  <a:pt x="160" y="11214"/>
                </a:cubicBezTo>
                <a:cubicBezTo>
                  <a:pt x="1" y="12350"/>
                  <a:pt x="138" y="13595"/>
                  <a:pt x="1085" y="14244"/>
                </a:cubicBezTo>
                <a:cubicBezTo>
                  <a:pt x="1889" y="14794"/>
                  <a:pt x="2887" y="14952"/>
                  <a:pt x="3871" y="14952"/>
                </a:cubicBezTo>
                <a:cubicBezTo>
                  <a:pt x="4046" y="14952"/>
                  <a:pt x="4221" y="14947"/>
                  <a:pt x="4395" y="14939"/>
                </a:cubicBezTo>
                <a:cubicBezTo>
                  <a:pt x="7008" y="14808"/>
                  <a:pt x="9581" y="13939"/>
                  <a:pt x="11741" y="12459"/>
                </a:cubicBezTo>
                <a:cubicBezTo>
                  <a:pt x="12967" y="13680"/>
                  <a:pt x="14695" y="14296"/>
                  <a:pt x="16420" y="14296"/>
                </a:cubicBezTo>
                <a:cubicBezTo>
                  <a:pt x="18022" y="14296"/>
                  <a:pt x="19622" y="13765"/>
                  <a:pt x="20817" y="12692"/>
                </a:cubicBezTo>
                <a:cubicBezTo>
                  <a:pt x="21415" y="13317"/>
                  <a:pt x="22270" y="13619"/>
                  <a:pt x="23130" y="13619"/>
                </a:cubicBezTo>
                <a:cubicBezTo>
                  <a:pt x="24166" y="13619"/>
                  <a:pt x="25208" y="13179"/>
                  <a:pt x="25814" y="12331"/>
                </a:cubicBezTo>
                <a:cubicBezTo>
                  <a:pt x="26038" y="12592"/>
                  <a:pt x="26354" y="12707"/>
                  <a:pt x="26684" y="12707"/>
                </a:cubicBezTo>
                <a:cubicBezTo>
                  <a:pt x="27324" y="12707"/>
                  <a:pt x="28016" y="12273"/>
                  <a:pt x="28194" y="11628"/>
                </a:cubicBezTo>
                <a:cubicBezTo>
                  <a:pt x="28283" y="11305"/>
                  <a:pt x="28243" y="11207"/>
                  <a:pt x="28117" y="11207"/>
                </a:cubicBezTo>
                <a:cubicBezTo>
                  <a:pt x="27926" y="11207"/>
                  <a:pt x="27537" y="11430"/>
                  <a:pt x="27093" y="11430"/>
                </a:cubicBezTo>
                <a:cubicBezTo>
                  <a:pt x="26942" y="11430"/>
                  <a:pt x="26785" y="11404"/>
                  <a:pt x="26627" y="11335"/>
                </a:cubicBezTo>
                <a:cubicBezTo>
                  <a:pt x="26950" y="10844"/>
                  <a:pt x="26534" y="10067"/>
                  <a:pt x="25947" y="10064"/>
                </a:cubicBezTo>
                <a:cubicBezTo>
                  <a:pt x="26327" y="8922"/>
                  <a:pt x="25631" y="7538"/>
                  <a:pt x="24487" y="7164"/>
                </a:cubicBezTo>
                <a:cubicBezTo>
                  <a:pt x="24277" y="7095"/>
                  <a:pt x="24059" y="7063"/>
                  <a:pt x="23841" y="7063"/>
                </a:cubicBezTo>
                <a:cubicBezTo>
                  <a:pt x="23127" y="7063"/>
                  <a:pt x="22409" y="7411"/>
                  <a:pt x="21961" y="7968"/>
                </a:cubicBezTo>
                <a:lnTo>
                  <a:pt x="21961" y="7968"/>
                </a:lnTo>
                <a:cubicBezTo>
                  <a:pt x="22717" y="6236"/>
                  <a:pt x="22397" y="4005"/>
                  <a:pt x="20919" y="2835"/>
                </a:cubicBezTo>
                <a:cubicBezTo>
                  <a:pt x="20337" y="2375"/>
                  <a:pt x="19601" y="2159"/>
                  <a:pt x="18861" y="2159"/>
                </a:cubicBezTo>
                <a:cubicBezTo>
                  <a:pt x="17497" y="2159"/>
                  <a:pt x="16123" y="2893"/>
                  <a:pt x="15694" y="4181"/>
                </a:cubicBezTo>
                <a:lnTo>
                  <a:pt x="15694" y="4181"/>
                </a:lnTo>
                <a:cubicBezTo>
                  <a:pt x="16231" y="2351"/>
                  <a:pt x="14698" y="273"/>
                  <a:pt x="12795" y="29"/>
                </a:cubicBezTo>
                <a:cubicBezTo>
                  <a:pt x="12646" y="10"/>
                  <a:pt x="12497" y="0"/>
                  <a:pt x="12348" y="0"/>
                </a:cubicBezTo>
                <a:close/>
              </a:path>
            </a:pathLst>
          </a:custGeom>
          <a:solidFill>
            <a:srgbClr val="FFFFFF">
              <a:alpha val="440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5"/>
          <p:cNvSpPr/>
          <p:nvPr/>
        </p:nvSpPr>
        <p:spPr>
          <a:xfrm>
            <a:off x="8720778" y="1357634"/>
            <a:ext cx="347025" cy="513510"/>
          </a:xfrm>
          <a:custGeom>
            <a:rect b="b" l="l" r="r" t="t"/>
            <a:pathLst>
              <a:path extrusionOk="0" h="6832" w="4617">
                <a:moveTo>
                  <a:pt x="2711" y="0"/>
                </a:moveTo>
                <a:lnTo>
                  <a:pt x="2711" y="0"/>
                </a:lnTo>
                <a:cubicBezTo>
                  <a:pt x="2506" y="552"/>
                  <a:pt x="2347" y="1111"/>
                  <a:pt x="2205" y="1673"/>
                </a:cubicBezTo>
                <a:cubicBezTo>
                  <a:pt x="2124" y="1989"/>
                  <a:pt x="2052" y="2304"/>
                  <a:pt x="1983" y="2622"/>
                </a:cubicBezTo>
                <a:lnTo>
                  <a:pt x="1744" y="2274"/>
                </a:lnTo>
                <a:cubicBezTo>
                  <a:pt x="1613" y="2086"/>
                  <a:pt x="1484" y="1898"/>
                  <a:pt x="1338" y="1709"/>
                </a:cubicBezTo>
                <a:cubicBezTo>
                  <a:pt x="1190" y="1525"/>
                  <a:pt x="1018" y="1341"/>
                  <a:pt x="802" y="1239"/>
                </a:cubicBezTo>
                <a:lnTo>
                  <a:pt x="802" y="1239"/>
                </a:lnTo>
                <a:cubicBezTo>
                  <a:pt x="1095" y="1604"/>
                  <a:pt x="1201" y="2042"/>
                  <a:pt x="1422" y="2464"/>
                </a:cubicBezTo>
                <a:cubicBezTo>
                  <a:pt x="1484" y="2591"/>
                  <a:pt x="1555" y="2712"/>
                  <a:pt x="1620" y="2836"/>
                </a:cubicBezTo>
                <a:cubicBezTo>
                  <a:pt x="1515" y="2825"/>
                  <a:pt x="1409" y="2809"/>
                  <a:pt x="1302" y="2800"/>
                </a:cubicBezTo>
                <a:cubicBezTo>
                  <a:pt x="1097" y="2783"/>
                  <a:pt x="891" y="2772"/>
                  <a:pt x="684" y="2772"/>
                </a:cubicBezTo>
                <a:cubicBezTo>
                  <a:pt x="504" y="2772"/>
                  <a:pt x="323" y="2780"/>
                  <a:pt x="141" y="2800"/>
                </a:cubicBezTo>
                <a:cubicBezTo>
                  <a:pt x="502" y="2953"/>
                  <a:pt x="870" y="3066"/>
                  <a:pt x="1237" y="3166"/>
                </a:cubicBezTo>
                <a:cubicBezTo>
                  <a:pt x="1325" y="3190"/>
                  <a:pt x="1410" y="3211"/>
                  <a:pt x="1498" y="3233"/>
                </a:cubicBezTo>
                <a:cubicBezTo>
                  <a:pt x="1289" y="3387"/>
                  <a:pt x="1084" y="3548"/>
                  <a:pt x="886" y="3716"/>
                </a:cubicBezTo>
                <a:cubicBezTo>
                  <a:pt x="570" y="3986"/>
                  <a:pt x="269" y="4272"/>
                  <a:pt x="1" y="4598"/>
                </a:cubicBezTo>
                <a:cubicBezTo>
                  <a:pt x="390" y="4430"/>
                  <a:pt x="748" y="4228"/>
                  <a:pt x="1102" y="4019"/>
                </a:cubicBezTo>
                <a:cubicBezTo>
                  <a:pt x="1334" y="3881"/>
                  <a:pt x="1563" y="3737"/>
                  <a:pt x="1789" y="3591"/>
                </a:cubicBezTo>
                <a:lnTo>
                  <a:pt x="1789" y="3591"/>
                </a:lnTo>
                <a:cubicBezTo>
                  <a:pt x="1700" y="4089"/>
                  <a:pt x="1616" y="4586"/>
                  <a:pt x="1556" y="5089"/>
                </a:cubicBezTo>
                <a:cubicBezTo>
                  <a:pt x="1483" y="5665"/>
                  <a:pt x="1425" y="6244"/>
                  <a:pt x="1416" y="6832"/>
                </a:cubicBezTo>
                <a:cubicBezTo>
                  <a:pt x="1621" y="6280"/>
                  <a:pt x="1781" y="5721"/>
                  <a:pt x="1923" y="5158"/>
                </a:cubicBezTo>
                <a:cubicBezTo>
                  <a:pt x="2038" y="4712"/>
                  <a:pt x="2136" y="4261"/>
                  <a:pt x="2226" y="3810"/>
                </a:cubicBezTo>
                <a:cubicBezTo>
                  <a:pt x="2463" y="4143"/>
                  <a:pt x="2718" y="4465"/>
                  <a:pt x="2993" y="4765"/>
                </a:cubicBezTo>
                <a:cubicBezTo>
                  <a:pt x="3309" y="5108"/>
                  <a:pt x="3652" y="5429"/>
                  <a:pt x="4035" y="5703"/>
                </a:cubicBezTo>
                <a:cubicBezTo>
                  <a:pt x="3799" y="5294"/>
                  <a:pt x="3543" y="4912"/>
                  <a:pt x="3287" y="4533"/>
                </a:cubicBezTo>
                <a:lnTo>
                  <a:pt x="2568" y="3473"/>
                </a:lnTo>
                <a:lnTo>
                  <a:pt x="2568" y="3473"/>
                </a:lnTo>
                <a:cubicBezTo>
                  <a:pt x="2864" y="3530"/>
                  <a:pt x="3163" y="3580"/>
                  <a:pt x="3464" y="3622"/>
                </a:cubicBezTo>
                <a:cubicBezTo>
                  <a:pt x="3841" y="3674"/>
                  <a:pt x="4221" y="3715"/>
                  <a:pt x="4616" y="3716"/>
                </a:cubicBezTo>
                <a:cubicBezTo>
                  <a:pt x="4272" y="3523"/>
                  <a:pt x="3914" y="3380"/>
                  <a:pt x="3548" y="3258"/>
                </a:cubicBezTo>
                <a:cubicBezTo>
                  <a:pt x="3250" y="3159"/>
                  <a:pt x="2947" y="3078"/>
                  <a:pt x="2642" y="3009"/>
                </a:cubicBezTo>
                <a:cubicBezTo>
                  <a:pt x="2806" y="2888"/>
                  <a:pt x="2971" y="2767"/>
                  <a:pt x="3133" y="2643"/>
                </a:cubicBezTo>
                <a:cubicBezTo>
                  <a:pt x="3458" y="2392"/>
                  <a:pt x="3778" y="2132"/>
                  <a:pt x="4079" y="1834"/>
                </a:cubicBezTo>
                <a:lnTo>
                  <a:pt x="4079" y="1834"/>
                </a:lnTo>
                <a:cubicBezTo>
                  <a:pt x="3675" y="1961"/>
                  <a:pt x="3297" y="2135"/>
                  <a:pt x="2932" y="2328"/>
                </a:cubicBezTo>
                <a:cubicBezTo>
                  <a:pt x="2768" y="2414"/>
                  <a:pt x="2607" y="2506"/>
                  <a:pt x="2447" y="2601"/>
                </a:cubicBezTo>
                <a:cubicBezTo>
                  <a:pt x="2493" y="2316"/>
                  <a:pt x="2535" y="2031"/>
                  <a:pt x="2570" y="1743"/>
                </a:cubicBezTo>
                <a:cubicBezTo>
                  <a:pt x="2643" y="1167"/>
                  <a:pt x="2701" y="589"/>
                  <a:pt x="271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 name="Google Shape;43;p5"/>
          <p:cNvSpPr/>
          <p:nvPr/>
        </p:nvSpPr>
        <p:spPr>
          <a:xfrm>
            <a:off x="5523914" y="76208"/>
            <a:ext cx="260739" cy="386035"/>
          </a:xfrm>
          <a:custGeom>
            <a:rect b="b" l="l" r="r" t="t"/>
            <a:pathLst>
              <a:path extrusionOk="0" h="5136" w="3469">
                <a:moveTo>
                  <a:pt x="2037" y="1"/>
                </a:moveTo>
                <a:cubicBezTo>
                  <a:pt x="1882" y="415"/>
                  <a:pt x="1762" y="836"/>
                  <a:pt x="1655" y="1259"/>
                </a:cubicBezTo>
                <a:cubicBezTo>
                  <a:pt x="1594" y="1495"/>
                  <a:pt x="1540" y="1732"/>
                  <a:pt x="1489" y="1971"/>
                </a:cubicBezTo>
                <a:lnTo>
                  <a:pt x="1308" y="1710"/>
                </a:lnTo>
                <a:cubicBezTo>
                  <a:pt x="1211" y="1569"/>
                  <a:pt x="1114" y="1428"/>
                  <a:pt x="1004" y="1285"/>
                </a:cubicBezTo>
                <a:cubicBezTo>
                  <a:pt x="894" y="1146"/>
                  <a:pt x="763" y="1008"/>
                  <a:pt x="601" y="931"/>
                </a:cubicBezTo>
                <a:lnTo>
                  <a:pt x="601" y="931"/>
                </a:lnTo>
                <a:cubicBezTo>
                  <a:pt x="822" y="1207"/>
                  <a:pt x="901" y="1536"/>
                  <a:pt x="1067" y="1851"/>
                </a:cubicBezTo>
                <a:cubicBezTo>
                  <a:pt x="1114" y="1946"/>
                  <a:pt x="1166" y="2038"/>
                  <a:pt x="1216" y="2131"/>
                </a:cubicBezTo>
                <a:cubicBezTo>
                  <a:pt x="1136" y="2122"/>
                  <a:pt x="1057" y="2110"/>
                  <a:pt x="976" y="2103"/>
                </a:cubicBezTo>
                <a:cubicBezTo>
                  <a:pt x="822" y="2091"/>
                  <a:pt x="666" y="2083"/>
                  <a:pt x="509" y="2083"/>
                </a:cubicBezTo>
                <a:cubicBezTo>
                  <a:pt x="375" y="2083"/>
                  <a:pt x="239" y="2089"/>
                  <a:pt x="104" y="2103"/>
                </a:cubicBezTo>
                <a:cubicBezTo>
                  <a:pt x="375" y="2220"/>
                  <a:pt x="650" y="2304"/>
                  <a:pt x="927" y="2379"/>
                </a:cubicBezTo>
                <a:cubicBezTo>
                  <a:pt x="993" y="2398"/>
                  <a:pt x="1058" y="2413"/>
                  <a:pt x="1123" y="2430"/>
                </a:cubicBezTo>
                <a:cubicBezTo>
                  <a:pt x="967" y="2546"/>
                  <a:pt x="812" y="2666"/>
                  <a:pt x="664" y="2793"/>
                </a:cubicBezTo>
                <a:cubicBezTo>
                  <a:pt x="428" y="2995"/>
                  <a:pt x="201" y="3210"/>
                  <a:pt x="0" y="3456"/>
                </a:cubicBezTo>
                <a:cubicBezTo>
                  <a:pt x="292" y="3330"/>
                  <a:pt x="561" y="3178"/>
                  <a:pt x="827" y="3021"/>
                </a:cubicBezTo>
                <a:cubicBezTo>
                  <a:pt x="1002" y="2917"/>
                  <a:pt x="1173" y="2810"/>
                  <a:pt x="1344" y="2699"/>
                </a:cubicBezTo>
                <a:lnTo>
                  <a:pt x="1344" y="2699"/>
                </a:lnTo>
                <a:cubicBezTo>
                  <a:pt x="1277" y="3073"/>
                  <a:pt x="1214" y="3447"/>
                  <a:pt x="1167" y="3825"/>
                </a:cubicBezTo>
                <a:cubicBezTo>
                  <a:pt x="1113" y="4258"/>
                  <a:pt x="1070" y="4693"/>
                  <a:pt x="1062" y="5135"/>
                </a:cubicBezTo>
                <a:cubicBezTo>
                  <a:pt x="1218" y="4720"/>
                  <a:pt x="1337" y="4300"/>
                  <a:pt x="1443" y="3877"/>
                </a:cubicBezTo>
                <a:cubicBezTo>
                  <a:pt x="1530" y="3542"/>
                  <a:pt x="1603" y="3203"/>
                  <a:pt x="1672" y="2864"/>
                </a:cubicBezTo>
                <a:cubicBezTo>
                  <a:pt x="1850" y="3114"/>
                  <a:pt x="2040" y="3355"/>
                  <a:pt x="2248" y="3581"/>
                </a:cubicBezTo>
                <a:cubicBezTo>
                  <a:pt x="2486" y="3838"/>
                  <a:pt x="2742" y="4080"/>
                  <a:pt x="3030" y="4286"/>
                </a:cubicBezTo>
                <a:cubicBezTo>
                  <a:pt x="2853" y="3979"/>
                  <a:pt x="2660" y="3691"/>
                  <a:pt x="2468" y="3407"/>
                </a:cubicBezTo>
                <a:lnTo>
                  <a:pt x="1928" y="2613"/>
                </a:lnTo>
                <a:lnTo>
                  <a:pt x="1928" y="2613"/>
                </a:lnTo>
                <a:cubicBezTo>
                  <a:pt x="2152" y="2656"/>
                  <a:pt x="2374" y="2693"/>
                  <a:pt x="2602" y="2725"/>
                </a:cubicBezTo>
                <a:cubicBezTo>
                  <a:pt x="2885" y="2764"/>
                  <a:pt x="3171" y="2796"/>
                  <a:pt x="3468" y="2796"/>
                </a:cubicBezTo>
                <a:cubicBezTo>
                  <a:pt x="3210" y="2651"/>
                  <a:pt x="2941" y="2542"/>
                  <a:pt x="2666" y="2451"/>
                </a:cubicBezTo>
                <a:cubicBezTo>
                  <a:pt x="2441" y="2377"/>
                  <a:pt x="2214" y="2315"/>
                  <a:pt x="1984" y="2263"/>
                </a:cubicBezTo>
                <a:cubicBezTo>
                  <a:pt x="2108" y="2173"/>
                  <a:pt x="2231" y="2081"/>
                  <a:pt x="2353" y="1987"/>
                </a:cubicBezTo>
                <a:cubicBezTo>
                  <a:pt x="2598" y="1799"/>
                  <a:pt x="2838" y="1604"/>
                  <a:pt x="3064" y="1380"/>
                </a:cubicBezTo>
                <a:lnTo>
                  <a:pt x="3064" y="1380"/>
                </a:lnTo>
                <a:cubicBezTo>
                  <a:pt x="2761" y="1475"/>
                  <a:pt x="2478" y="1606"/>
                  <a:pt x="2202" y="1751"/>
                </a:cubicBezTo>
                <a:cubicBezTo>
                  <a:pt x="2080" y="1816"/>
                  <a:pt x="1958" y="1886"/>
                  <a:pt x="1838" y="1956"/>
                </a:cubicBezTo>
                <a:cubicBezTo>
                  <a:pt x="1872" y="1742"/>
                  <a:pt x="1904" y="1527"/>
                  <a:pt x="1930" y="1311"/>
                </a:cubicBezTo>
                <a:cubicBezTo>
                  <a:pt x="1986" y="878"/>
                  <a:pt x="2028" y="442"/>
                  <a:pt x="203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5"/>
          <p:cNvSpPr/>
          <p:nvPr/>
        </p:nvSpPr>
        <p:spPr>
          <a:xfrm>
            <a:off x="4679518" y="4679688"/>
            <a:ext cx="247886" cy="375813"/>
          </a:xfrm>
          <a:custGeom>
            <a:rect b="b" l="l" r="r" t="t"/>
            <a:pathLst>
              <a:path extrusionOk="0" h="5000" w="3298">
                <a:moveTo>
                  <a:pt x="1206" y="0"/>
                </a:moveTo>
                <a:cubicBezTo>
                  <a:pt x="1177" y="424"/>
                  <a:pt x="1182" y="844"/>
                  <a:pt x="1199" y="1264"/>
                </a:cubicBezTo>
                <a:cubicBezTo>
                  <a:pt x="1207" y="1500"/>
                  <a:pt x="1223" y="1733"/>
                  <a:pt x="1240" y="1967"/>
                </a:cubicBezTo>
                <a:lnTo>
                  <a:pt x="1003" y="1774"/>
                </a:lnTo>
                <a:cubicBezTo>
                  <a:pt x="874" y="1672"/>
                  <a:pt x="746" y="1569"/>
                  <a:pt x="606" y="1466"/>
                </a:cubicBezTo>
                <a:cubicBezTo>
                  <a:pt x="465" y="1370"/>
                  <a:pt x="307" y="1278"/>
                  <a:pt x="137" y="1251"/>
                </a:cubicBezTo>
                <a:lnTo>
                  <a:pt x="137" y="1251"/>
                </a:lnTo>
                <a:cubicBezTo>
                  <a:pt x="416" y="1444"/>
                  <a:pt x="580" y="1725"/>
                  <a:pt x="819" y="1972"/>
                </a:cubicBezTo>
                <a:cubicBezTo>
                  <a:pt x="888" y="2046"/>
                  <a:pt x="961" y="2117"/>
                  <a:pt x="1034" y="2189"/>
                </a:cubicBezTo>
                <a:cubicBezTo>
                  <a:pt x="957" y="2202"/>
                  <a:pt x="880" y="2213"/>
                  <a:pt x="805" y="2229"/>
                </a:cubicBezTo>
                <a:cubicBezTo>
                  <a:pt x="533" y="2286"/>
                  <a:pt x="262" y="2358"/>
                  <a:pt x="0" y="2468"/>
                </a:cubicBezTo>
                <a:cubicBezTo>
                  <a:pt x="211" y="2492"/>
                  <a:pt x="418" y="2500"/>
                  <a:pt x="624" y="2500"/>
                </a:cubicBezTo>
                <a:cubicBezTo>
                  <a:pt x="694" y="2500"/>
                  <a:pt x="765" y="2499"/>
                  <a:pt x="835" y="2497"/>
                </a:cubicBezTo>
                <a:cubicBezTo>
                  <a:pt x="900" y="2495"/>
                  <a:pt x="966" y="2492"/>
                  <a:pt x="1029" y="2489"/>
                </a:cubicBezTo>
                <a:lnTo>
                  <a:pt x="1029" y="2489"/>
                </a:lnTo>
                <a:cubicBezTo>
                  <a:pt x="916" y="2640"/>
                  <a:pt x="807" y="2792"/>
                  <a:pt x="704" y="2950"/>
                </a:cubicBezTo>
                <a:cubicBezTo>
                  <a:pt x="542" y="3201"/>
                  <a:pt x="392" y="3462"/>
                  <a:pt x="274" y="3743"/>
                </a:cubicBezTo>
                <a:cubicBezTo>
                  <a:pt x="508" y="3545"/>
                  <a:pt x="716" y="3333"/>
                  <a:pt x="919" y="3115"/>
                </a:cubicBezTo>
                <a:cubicBezTo>
                  <a:pt x="1051" y="2971"/>
                  <a:pt x="1180" y="2824"/>
                  <a:pt x="1306" y="2676"/>
                </a:cubicBezTo>
                <a:cubicBezTo>
                  <a:pt x="1347" y="3039"/>
                  <a:pt x="1392" y="3402"/>
                  <a:pt x="1452" y="3763"/>
                </a:cubicBezTo>
                <a:cubicBezTo>
                  <a:pt x="1520" y="4177"/>
                  <a:pt x="1600" y="4589"/>
                  <a:pt x="1715" y="5000"/>
                </a:cubicBezTo>
                <a:cubicBezTo>
                  <a:pt x="1744" y="4575"/>
                  <a:pt x="1739" y="4155"/>
                  <a:pt x="1721" y="3736"/>
                </a:cubicBezTo>
                <a:cubicBezTo>
                  <a:pt x="1710" y="3402"/>
                  <a:pt x="1683" y="3070"/>
                  <a:pt x="1653" y="2739"/>
                </a:cubicBezTo>
                <a:lnTo>
                  <a:pt x="1653" y="2739"/>
                </a:lnTo>
                <a:cubicBezTo>
                  <a:pt x="1886" y="2922"/>
                  <a:pt x="2127" y="3090"/>
                  <a:pt x="2382" y="3241"/>
                </a:cubicBezTo>
                <a:cubicBezTo>
                  <a:pt x="2672" y="3414"/>
                  <a:pt x="2975" y="3565"/>
                  <a:pt x="3298" y="3676"/>
                </a:cubicBezTo>
                <a:cubicBezTo>
                  <a:pt x="3050" y="3443"/>
                  <a:pt x="2794" y="3231"/>
                  <a:pt x="2538" y="3021"/>
                </a:cubicBezTo>
                <a:lnTo>
                  <a:pt x="1822" y="2436"/>
                </a:lnTo>
                <a:cubicBezTo>
                  <a:pt x="2039" y="2414"/>
                  <a:pt x="2257" y="2388"/>
                  <a:pt x="2473" y="2354"/>
                </a:cubicBezTo>
                <a:cubicBezTo>
                  <a:pt x="2746" y="2312"/>
                  <a:pt x="3019" y="2263"/>
                  <a:pt x="3291" y="2182"/>
                </a:cubicBezTo>
                <a:cubicBezTo>
                  <a:pt x="3014" y="2118"/>
                  <a:pt x="2735" y="2093"/>
                  <a:pt x="2459" y="2085"/>
                </a:cubicBezTo>
                <a:cubicBezTo>
                  <a:pt x="2391" y="2083"/>
                  <a:pt x="2323" y="2081"/>
                  <a:pt x="2255" y="2081"/>
                </a:cubicBezTo>
                <a:cubicBezTo>
                  <a:pt x="2096" y="2081"/>
                  <a:pt x="1937" y="2087"/>
                  <a:pt x="1777" y="2098"/>
                </a:cubicBezTo>
                <a:cubicBezTo>
                  <a:pt x="1867" y="1982"/>
                  <a:pt x="1955" y="1863"/>
                  <a:pt x="2043" y="1743"/>
                </a:cubicBezTo>
                <a:cubicBezTo>
                  <a:pt x="2216" y="1503"/>
                  <a:pt x="2385" y="1256"/>
                  <a:pt x="2531" y="989"/>
                </a:cubicBezTo>
                <a:lnTo>
                  <a:pt x="2531" y="989"/>
                </a:lnTo>
                <a:cubicBezTo>
                  <a:pt x="2278" y="1160"/>
                  <a:pt x="2052" y="1358"/>
                  <a:pt x="1838" y="1567"/>
                </a:cubicBezTo>
                <a:cubicBezTo>
                  <a:pt x="1742" y="1662"/>
                  <a:pt x="1648" y="1758"/>
                  <a:pt x="1558" y="1856"/>
                </a:cubicBezTo>
                <a:cubicBezTo>
                  <a:pt x="1531" y="1649"/>
                  <a:pt x="1502" y="1442"/>
                  <a:pt x="1467" y="1236"/>
                </a:cubicBezTo>
                <a:cubicBezTo>
                  <a:pt x="1399" y="822"/>
                  <a:pt x="1319" y="410"/>
                  <a:pt x="120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5"/>
          <p:cNvSpPr/>
          <p:nvPr/>
        </p:nvSpPr>
        <p:spPr>
          <a:xfrm>
            <a:off x="8490681" y="3480225"/>
            <a:ext cx="357172" cy="431733"/>
          </a:xfrm>
          <a:custGeom>
            <a:rect b="b" l="l" r="r" t="t"/>
            <a:pathLst>
              <a:path extrusionOk="0" h="5744" w="4752">
                <a:moveTo>
                  <a:pt x="2838" y="1"/>
                </a:moveTo>
                <a:lnTo>
                  <a:pt x="2838" y="1"/>
                </a:lnTo>
                <a:cubicBezTo>
                  <a:pt x="2645" y="448"/>
                  <a:pt x="2506" y="903"/>
                  <a:pt x="2388" y="1360"/>
                </a:cubicBezTo>
                <a:cubicBezTo>
                  <a:pt x="2317" y="1635"/>
                  <a:pt x="2254" y="1912"/>
                  <a:pt x="2198" y="2189"/>
                </a:cubicBezTo>
                <a:cubicBezTo>
                  <a:pt x="2123" y="2068"/>
                  <a:pt x="2050" y="1944"/>
                  <a:pt x="1973" y="1824"/>
                </a:cubicBezTo>
                <a:cubicBezTo>
                  <a:pt x="1712" y="1416"/>
                  <a:pt x="1435" y="1013"/>
                  <a:pt x="1113" y="633"/>
                </a:cubicBezTo>
                <a:lnTo>
                  <a:pt x="1113" y="633"/>
                </a:lnTo>
                <a:cubicBezTo>
                  <a:pt x="1228" y="1119"/>
                  <a:pt x="1396" y="1579"/>
                  <a:pt x="1585" y="2029"/>
                </a:cubicBezTo>
                <a:cubicBezTo>
                  <a:pt x="1709" y="2322"/>
                  <a:pt x="1844" y="2608"/>
                  <a:pt x="1987" y="2891"/>
                </a:cubicBezTo>
                <a:cubicBezTo>
                  <a:pt x="1980" y="2898"/>
                  <a:pt x="1972" y="2905"/>
                  <a:pt x="1965" y="2912"/>
                </a:cubicBezTo>
                <a:lnTo>
                  <a:pt x="1956" y="2920"/>
                </a:lnTo>
                <a:cubicBezTo>
                  <a:pt x="1874" y="2918"/>
                  <a:pt x="1792" y="2916"/>
                  <a:pt x="1710" y="2916"/>
                </a:cubicBezTo>
                <a:cubicBezTo>
                  <a:pt x="1650" y="2916"/>
                  <a:pt x="1591" y="2917"/>
                  <a:pt x="1531" y="2919"/>
                </a:cubicBezTo>
                <a:cubicBezTo>
                  <a:pt x="1160" y="2933"/>
                  <a:pt x="787" y="2978"/>
                  <a:pt x="420" y="3089"/>
                </a:cubicBezTo>
                <a:cubicBezTo>
                  <a:pt x="784" y="3212"/>
                  <a:pt x="1141" y="3288"/>
                  <a:pt x="1498" y="3356"/>
                </a:cubicBezTo>
                <a:lnTo>
                  <a:pt x="1517" y="3360"/>
                </a:lnTo>
                <a:cubicBezTo>
                  <a:pt x="1325" y="3558"/>
                  <a:pt x="1135" y="3757"/>
                  <a:pt x="947" y="3961"/>
                </a:cubicBezTo>
                <a:cubicBezTo>
                  <a:pt x="617" y="4320"/>
                  <a:pt x="294" y="4690"/>
                  <a:pt x="0" y="5098"/>
                </a:cubicBezTo>
                <a:cubicBezTo>
                  <a:pt x="446" y="4868"/>
                  <a:pt x="855" y="4587"/>
                  <a:pt x="1245" y="4285"/>
                </a:cubicBezTo>
                <a:cubicBezTo>
                  <a:pt x="1494" y="4092"/>
                  <a:pt x="1732" y="3888"/>
                  <a:pt x="1966" y="3678"/>
                </a:cubicBezTo>
                <a:lnTo>
                  <a:pt x="1966" y="3678"/>
                </a:lnTo>
                <a:cubicBezTo>
                  <a:pt x="1949" y="3837"/>
                  <a:pt x="1930" y="3997"/>
                  <a:pt x="1918" y="4155"/>
                </a:cubicBezTo>
                <a:cubicBezTo>
                  <a:pt x="1879" y="4629"/>
                  <a:pt x="1862" y="5104"/>
                  <a:pt x="1900" y="5589"/>
                </a:cubicBezTo>
                <a:cubicBezTo>
                  <a:pt x="2093" y="5142"/>
                  <a:pt x="2233" y="4687"/>
                  <a:pt x="2352" y="4228"/>
                </a:cubicBezTo>
                <a:cubicBezTo>
                  <a:pt x="2391" y="4076"/>
                  <a:pt x="2425" y="3922"/>
                  <a:pt x="2461" y="3768"/>
                </a:cubicBezTo>
                <a:cubicBezTo>
                  <a:pt x="2625" y="4048"/>
                  <a:pt x="2797" y="4323"/>
                  <a:pt x="2980" y="4592"/>
                </a:cubicBezTo>
                <a:cubicBezTo>
                  <a:pt x="3256" y="4994"/>
                  <a:pt x="3553" y="5385"/>
                  <a:pt x="3900" y="5744"/>
                </a:cubicBezTo>
                <a:cubicBezTo>
                  <a:pt x="3755" y="5266"/>
                  <a:pt x="3566" y="4817"/>
                  <a:pt x="3365" y="4375"/>
                </a:cubicBezTo>
                <a:cubicBezTo>
                  <a:pt x="3240" y="4107"/>
                  <a:pt x="3111" y="3842"/>
                  <a:pt x="2976" y="3580"/>
                </a:cubicBezTo>
                <a:lnTo>
                  <a:pt x="2976" y="3580"/>
                </a:lnTo>
                <a:cubicBezTo>
                  <a:pt x="3198" y="3605"/>
                  <a:pt x="3418" y="3626"/>
                  <a:pt x="3641" y="3643"/>
                </a:cubicBezTo>
                <a:cubicBezTo>
                  <a:pt x="3888" y="3660"/>
                  <a:pt x="4137" y="3675"/>
                  <a:pt x="4391" y="3675"/>
                </a:cubicBezTo>
                <a:cubicBezTo>
                  <a:pt x="4510" y="3675"/>
                  <a:pt x="4630" y="3672"/>
                  <a:pt x="4751" y="3664"/>
                </a:cubicBezTo>
                <a:cubicBezTo>
                  <a:pt x="4426" y="3460"/>
                  <a:pt x="4081" y="3318"/>
                  <a:pt x="3725" y="3209"/>
                </a:cubicBezTo>
                <a:cubicBezTo>
                  <a:pt x="3384" y="3103"/>
                  <a:pt x="3036" y="3025"/>
                  <a:pt x="2682" y="2977"/>
                </a:cubicBezTo>
                <a:cubicBezTo>
                  <a:pt x="2913" y="2733"/>
                  <a:pt x="3138" y="2484"/>
                  <a:pt x="3350" y="2222"/>
                </a:cubicBezTo>
                <a:cubicBezTo>
                  <a:pt x="3659" y="1840"/>
                  <a:pt x="3950" y="1438"/>
                  <a:pt x="4190" y="997"/>
                </a:cubicBezTo>
                <a:lnTo>
                  <a:pt x="4190" y="997"/>
                </a:lnTo>
                <a:cubicBezTo>
                  <a:pt x="3776" y="1281"/>
                  <a:pt x="3400" y="1595"/>
                  <a:pt x="3032" y="1918"/>
                </a:cubicBezTo>
                <a:cubicBezTo>
                  <a:pt x="2933" y="2006"/>
                  <a:pt x="2839" y="2100"/>
                  <a:pt x="2741" y="2189"/>
                </a:cubicBezTo>
                <a:cubicBezTo>
                  <a:pt x="2772" y="1938"/>
                  <a:pt x="2798" y="1686"/>
                  <a:pt x="2819" y="1433"/>
                </a:cubicBezTo>
                <a:cubicBezTo>
                  <a:pt x="2857" y="961"/>
                  <a:pt x="2875" y="486"/>
                  <a:pt x="283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5"/>
          <p:cNvSpPr/>
          <p:nvPr/>
        </p:nvSpPr>
        <p:spPr>
          <a:xfrm>
            <a:off x="1007658" y="4785438"/>
            <a:ext cx="233154" cy="281859"/>
          </a:xfrm>
          <a:custGeom>
            <a:rect b="b" l="l" r="r" t="t"/>
            <a:pathLst>
              <a:path extrusionOk="0" h="3750" w="3102">
                <a:moveTo>
                  <a:pt x="1853" y="1"/>
                </a:moveTo>
                <a:lnTo>
                  <a:pt x="1853" y="1"/>
                </a:lnTo>
                <a:cubicBezTo>
                  <a:pt x="1725" y="292"/>
                  <a:pt x="1636" y="590"/>
                  <a:pt x="1558" y="889"/>
                </a:cubicBezTo>
                <a:cubicBezTo>
                  <a:pt x="1511" y="1068"/>
                  <a:pt x="1473" y="1248"/>
                  <a:pt x="1435" y="1430"/>
                </a:cubicBezTo>
                <a:cubicBezTo>
                  <a:pt x="1386" y="1351"/>
                  <a:pt x="1338" y="1270"/>
                  <a:pt x="1289" y="1192"/>
                </a:cubicBezTo>
                <a:cubicBezTo>
                  <a:pt x="1117" y="924"/>
                  <a:pt x="937" y="662"/>
                  <a:pt x="727" y="413"/>
                </a:cubicBezTo>
                <a:lnTo>
                  <a:pt x="727" y="413"/>
                </a:lnTo>
                <a:cubicBezTo>
                  <a:pt x="801" y="731"/>
                  <a:pt x="910" y="1032"/>
                  <a:pt x="1035" y="1326"/>
                </a:cubicBezTo>
                <a:cubicBezTo>
                  <a:pt x="1116" y="1516"/>
                  <a:pt x="1203" y="1703"/>
                  <a:pt x="1296" y="1889"/>
                </a:cubicBezTo>
                <a:cubicBezTo>
                  <a:pt x="1291" y="1894"/>
                  <a:pt x="1287" y="1897"/>
                  <a:pt x="1281" y="1901"/>
                </a:cubicBezTo>
                <a:lnTo>
                  <a:pt x="1276" y="1906"/>
                </a:lnTo>
                <a:cubicBezTo>
                  <a:pt x="1217" y="1905"/>
                  <a:pt x="1158" y="1903"/>
                  <a:pt x="1098" y="1903"/>
                </a:cubicBezTo>
                <a:cubicBezTo>
                  <a:pt x="1065" y="1903"/>
                  <a:pt x="1032" y="1904"/>
                  <a:pt x="998" y="1905"/>
                </a:cubicBezTo>
                <a:cubicBezTo>
                  <a:pt x="756" y="1915"/>
                  <a:pt x="512" y="1943"/>
                  <a:pt x="273" y="2016"/>
                </a:cubicBezTo>
                <a:cubicBezTo>
                  <a:pt x="510" y="2096"/>
                  <a:pt x="743" y="2147"/>
                  <a:pt x="977" y="2192"/>
                </a:cubicBezTo>
                <a:cubicBezTo>
                  <a:pt x="981" y="2193"/>
                  <a:pt x="987" y="2193"/>
                  <a:pt x="991" y="2194"/>
                </a:cubicBezTo>
                <a:cubicBezTo>
                  <a:pt x="865" y="2323"/>
                  <a:pt x="740" y="2454"/>
                  <a:pt x="618" y="2587"/>
                </a:cubicBezTo>
                <a:cubicBezTo>
                  <a:pt x="403" y="2822"/>
                  <a:pt x="192" y="3062"/>
                  <a:pt x="0" y="3329"/>
                </a:cubicBezTo>
                <a:cubicBezTo>
                  <a:pt x="293" y="3179"/>
                  <a:pt x="559" y="2996"/>
                  <a:pt x="813" y="2799"/>
                </a:cubicBezTo>
                <a:cubicBezTo>
                  <a:pt x="975" y="2673"/>
                  <a:pt x="1132" y="2539"/>
                  <a:pt x="1284" y="2402"/>
                </a:cubicBezTo>
                <a:lnTo>
                  <a:pt x="1284" y="2402"/>
                </a:lnTo>
                <a:cubicBezTo>
                  <a:pt x="1273" y="2506"/>
                  <a:pt x="1260" y="2610"/>
                  <a:pt x="1253" y="2714"/>
                </a:cubicBezTo>
                <a:cubicBezTo>
                  <a:pt x="1228" y="3022"/>
                  <a:pt x="1218" y="3333"/>
                  <a:pt x="1243" y="3649"/>
                </a:cubicBezTo>
                <a:cubicBezTo>
                  <a:pt x="1369" y="3358"/>
                  <a:pt x="1459" y="3060"/>
                  <a:pt x="1537" y="2761"/>
                </a:cubicBezTo>
                <a:cubicBezTo>
                  <a:pt x="1563" y="2660"/>
                  <a:pt x="1586" y="2560"/>
                  <a:pt x="1609" y="2459"/>
                </a:cubicBezTo>
                <a:cubicBezTo>
                  <a:pt x="1718" y="2642"/>
                  <a:pt x="1829" y="2822"/>
                  <a:pt x="1949" y="2997"/>
                </a:cubicBezTo>
                <a:cubicBezTo>
                  <a:pt x="2130" y="3260"/>
                  <a:pt x="2323" y="3516"/>
                  <a:pt x="2550" y="3750"/>
                </a:cubicBezTo>
                <a:cubicBezTo>
                  <a:pt x="2456" y="3437"/>
                  <a:pt x="2331" y="3144"/>
                  <a:pt x="2200" y="2855"/>
                </a:cubicBezTo>
                <a:cubicBezTo>
                  <a:pt x="2119" y="2680"/>
                  <a:pt x="2034" y="2507"/>
                  <a:pt x="1947" y="2336"/>
                </a:cubicBezTo>
                <a:lnTo>
                  <a:pt x="1947" y="2336"/>
                </a:lnTo>
                <a:cubicBezTo>
                  <a:pt x="2090" y="2352"/>
                  <a:pt x="2234" y="2366"/>
                  <a:pt x="2381" y="2378"/>
                </a:cubicBezTo>
                <a:cubicBezTo>
                  <a:pt x="2540" y="2391"/>
                  <a:pt x="2702" y="2402"/>
                  <a:pt x="2869" y="2402"/>
                </a:cubicBezTo>
                <a:cubicBezTo>
                  <a:pt x="2946" y="2402"/>
                  <a:pt x="3023" y="2399"/>
                  <a:pt x="3102" y="2394"/>
                </a:cubicBezTo>
                <a:cubicBezTo>
                  <a:pt x="2889" y="2261"/>
                  <a:pt x="2663" y="2168"/>
                  <a:pt x="2432" y="2097"/>
                </a:cubicBezTo>
                <a:cubicBezTo>
                  <a:pt x="2209" y="2027"/>
                  <a:pt x="1980" y="1976"/>
                  <a:pt x="1750" y="1945"/>
                </a:cubicBezTo>
                <a:cubicBezTo>
                  <a:pt x="1901" y="1785"/>
                  <a:pt x="2048" y="1623"/>
                  <a:pt x="2187" y="1452"/>
                </a:cubicBezTo>
                <a:cubicBezTo>
                  <a:pt x="2389" y="1201"/>
                  <a:pt x="2579" y="940"/>
                  <a:pt x="2736" y="652"/>
                </a:cubicBezTo>
                <a:lnTo>
                  <a:pt x="2736" y="652"/>
                </a:lnTo>
                <a:cubicBezTo>
                  <a:pt x="2465" y="837"/>
                  <a:pt x="2220" y="1043"/>
                  <a:pt x="1980" y="1253"/>
                </a:cubicBezTo>
                <a:cubicBezTo>
                  <a:pt x="1916" y="1311"/>
                  <a:pt x="1854" y="1373"/>
                  <a:pt x="1790" y="1430"/>
                </a:cubicBezTo>
                <a:cubicBezTo>
                  <a:pt x="1811" y="1267"/>
                  <a:pt x="1828" y="1102"/>
                  <a:pt x="1840" y="937"/>
                </a:cubicBezTo>
                <a:cubicBezTo>
                  <a:pt x="1865" y="628"/>
                  <a:pt x="1876" y="317"/>
                  <a:pt x="185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 name="Google Shape;47;p5"/>
          <p:cNvSpPr/>
          <p:nvPr/>
        </p:nvSpPr>
        <p:spPr>
          <a:xfrm>
            <a:off x="366382" y="1581124"/>
            <a:ext cx="277425" cy="356120"/>
          </a:xfrm>
          <a:custGeom>
            <a:rect b="b" l="l" r="r" t="t"/>
            <a:pathLst>
              <a:path extrusionOk="0" h="4738" w="3691">
                <a:moveTo>
                  <a:pt x="1124" y="1"/>
                </a:moveTo>
                <a:lnTo>
                  <a:pt x="1124" y="1"/>
                </a:lnTo>
                <a:cubicBezTo>
                  <a:pt x="1113" y="399"/>
                  <a:pt x="1145" y="787"/>
                  <a:pt x="1192" y="1172"/>
                </a:cubicBezTo>
                <a:cubicBezTo>
                  <a:pt x="1220" y="1402"/>
                  <a:pt x="1257" y="1632"/>
                  <a:pt x="1298" y="1859"/>
                </a:cubicBezTo>
                <a:cubicBezTo>
                  <a:pt x="1204" y="1789"/>
                  <a:pt x="1111" y="1718"/>
                  <a:pt x="1016" y="1650"/>
                </a:cubicBezTo>
                <a:cubicBezTo>
                  <a:pt x="695" y="1418"/>
                  <a:pt x="362" y="1195"/>
                  <a:pt x="1" y="1004"/>
                </a:cubicBezTo>
                <a:lnTo>
                  <a:pt x="1" y="1004"/>
                </a:lnTo>
                <a:cubicBezTo>
                  <a:pt x="235" y="1339"/>
                  <a:pt x="502" y="1638"/>
                  <a:pt x="783" y="1924"/>
                </a:cubicBezTo>
                <a:cubicBezTo>
                  <a:pt x="966" y="2108"/>
                  <a:pt x="1155" y="2285"/>
                  <a:pt x="1349" y="2459"/>
                </a:cubicBezTo>
                <a:cubicBezTo>
                  <a:pt x="1345" y="2467"/>
                  <a:pt x="1340" y="2473"/>
                  <a:pt x="1338" y="2480"/>
                </a:cubicBezTo>
                <a:lnTo>
                  <a:pt x="1334" y="2489"/>
                </a:lnTo>
                <a:cubicBezTo>
                  <a:pt x="1225" y="2530"/>
                  <a:pt x="1116" y="2568"/>
                  <a:pt x="1010" y="2615"/>
                </a:cubicBezTo>
                <a:cubicBezTo>
                  <a:pt x="732" y="2739"/>
                  <a:pt x="462" y="2885"/>
                  <a:pt x="216" y="3080"/>
                </a:cubicBezTo>
                <a:cubicBezTo>
                  <a:pt x="530" y="3063"/>
                  <a:pt x="825" y="3015"/>
                  <a:pt x="1118" y="2959"/>
                </a:cubicBezTo>
                <a:cubicBezTo>
                  <a:pt x="1122" y="2958"/>
                  <a:pt x="1128" y="2956"/>
                  <a:pt x="1135" y="2955"/>
                </a:cubicBezTo>
                <a:lnTo>
                  <a:pt x="1135" y="2955"/>
                </a:lnTo>
                <a:cubicBezTo>
                  <a:pt x="1047" y="3164"/>
                  <a:pt x="963" y="3374"/>
                  <a:pt x="883" y="3586"/>
                </a:cubicBezTo>
                <a:cubicBezTo>
                  <a:pt x="740" y="3959"/>
                  <a:pt x="606" y="4338"/>
                  <a:pt x="504" y="4737"/>
                </a:cubicBezTo>
                <a:cubicBezTo>
                  <a:pt x="775" y="4427"/>
                  <a:pt x="1001" y="4090"/>
                  <a:pt x="1207" y="3743"/>
                </a:cubicBezTo>
                <a:cubicBezTo>
                  <a:pt x="1337" y="3520"/>
                  <a:pt x="1457" y="3292"/>
                  <a:pt x="1572" y="3062"/>
                </a:cubicBezTo>
                <a:cubicBezTo>
                  <a:pt x="1607" y="3189"/>
                  <a:pt x="1641" y="3315"/>
                  <a:pt x="1680" y="3441"/>
                </a:cubicBezTo>
                <a:cubicBezTo>
                  <a:pt x="1795" y="3812"/>
                  <a:pt x="1926" y="4178"/>
                  <a:pt x="2101" y="4537"/>
                </a:cubicBezTo>
                <a:cubicBezTo>
                  <a:pt x="2114" y="4139"/>
                  <a:pt x="2081" y="3749"/>
                  <a:pt x="2033" y="3365"/>
                </a:cubicBezTo>
                <a:cubicBezTo>
                  <a:pt x="2017" y="3237"/>
                  <a:pt x="1997" y="3109"/>
                  <a:pt x="1977" y="2981"/>
                </a:cubicBezTo>
                <a:lnTo>
                  <a:pt x="1977" y="2981"/>
                </a:lnTo>
                <a:cubicBezTo>
                  <a:pt x="2187" y="3144"/>
                  <a:pt x="2401" y="3303"/>
                  <a:pt x="2621" y="3451"/>
                </a:cubicBezTo>
                <a:cubicBezTo>
                  <a:pt x="2954" y="3675"/>
                  <a:pt x="3297" y="3883"/>
                  <a:pt x="3670" y="4051"/>
                </a:cubicBezTo>
                <a:cubicBezTo>
                  <a:pt x="3417" y="3731"/>
                  <a:pt x="3137" y="3445"/>
                  <a:pt x="2848" y="3170"/>
                </a:cubicBezTo>
                <a:cubicBezTo>
                  <a:pt x="2673" y="3003"/>
                  <a:pt x="2494" y="2841"/>
                  <a:pt x="2312" y="2682"/>
                </a:cubicBezTo>
                <a:cubicBezTo>
                  <a:pt x="2488" y="2634"/>
                  <a:pt x="2662" y="2584"/>
                  <a:pt x="2838" y="2531"/>
                </a:cubicBezTo>
                <a:cubicBezTo>
                  <a:pt x="3122" y="2441"/>
                  <a:pt x="3406" y="2344"/>
                  <a:pt x="3690" y="2211"/>
                </a:cubicBezTo>
                <a:cubicBezTo>
                  <a:pt x="3496" y="2175"/>
                  <a:pt x="3303" y="2160"/>
                  <a:pt x="3111" y="2160"/>
                </a:cubicBezTo>
                <a:cubicBezTo>
                  <a:pt x="2997" y="2160"/>
                  <a:pt x="2884" y="2165"/>
                  <a:pt x="2771" y="2174"/>
                </a:cubicBezTo>
                <a:cubicBezTo>
                  <a:pt x="2479" y="2196"/>
                  <a:pt x="2191" y="2242"/>
                  <a:pt x="1908" y="2312"/>
                </a:cubicBezTo>
                <a:cubicBezTo>
                  <a:pt x="2009" y="2057"/>
                  <a:pt x="2105" y="1799"/>
                  <a:pt x="2187" y="1537"/>
                </a:cubicBezTo>
                <a:cubicBezTo>
                  <a:pt x="2307" y="1151"/>
                  <a:pt x="2406" y="758"/>
                  <a:pt x="2456" y="349"/>
                </a:cubicBezTo>
                <a:lnTo>
                  <a:pt x="2456" y="349"/>
                </a:lnTo>
                <a:cubicBezTo>
                  <a:pt x="2227" y="692"/>
                  <a:pt x="2035" y="1046"/>
                  <a:pt x="1854" y="1401"/>
                </a:cubicBezTo>
                <a:cubicBezTo>
                  <a:pt x="1804" y="1497"/>
                  <a:pt x="1761" y="1596"/>
                  <a:pt x="1714" y="1695"/>
                </a:cubicBezTo>
                <a:cubicBezTo>
                  <a:pt x="1662" y="1495"/>
                  <a:pt x="1606" y="1295"/>
                  <a:pt x="1544" y="1096"/>
                </a:cubicBezTo>
                <a:cubicBezTo>
                  <a:pt x="1429" y="725"/>
                  <a:pt x="1299" y="358"/>
                  <a:pt x="112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 name="Google Shape;48;p5"/>
          <p:cNvSpPr/>
          <p:nvPr/>
        </p:nvSpPr>
        <p:spPr>
          <a:xfrm>
            <a:off x="76212" y="3023095"/>
            <a:ext cx="461949" cy="558457"/>
          </a:xfrm>
          <a:custGeom>
            <a:rect b="b" l="l" r="r" t="t"/>
            <a:pathLst>
              <a:path extrusionOk="0" h="7430" w="6146">
                <a:moveTo>
                  <a:pt x="3671" y="0"/>
                </a:moveTo>
                <a:lnTo>
                  <a:pt x="3671" y="0"/>
                </a:lnTo>
                <a:cubicBezTo>
                  <a:pt x="3422" y="578"/>
                  <a:pt x="3243" y="1167"/>
                  <a:pt x="3088" y="1760"/>
                </a:cubicBezTo>
                <a:cubicBezTo>
                  <a:pt x="2998" y="2115"/>
                  <a:pt x="2916" y="2471"/>
                  <a:pt x="2843" y="2831"/>
                </a:cubicBezTo>
                <a:cubicBezTo>
                  <a:pt x="2747" y="2673"/>
                  <a:pt x="2653" y="2515"/>
                  <a:pt x="2552" y="2360"/>
                </a:cubicBezTo>
                <a:cubicBezTo>
                  <a:pt x="2214" y="1830"/>
                  <a:pt x="1855" y="1310"/>
                  <a:pt x="1438" y="818"/>
                </a:cubicBezTo>
                <a:lnTo>
                  <a:pt x="1438" y="818"/>
                </a:lnTo>
                <a:cubicBezTo>
                  <a:pt x="1586" y="1446"/>
                  <a:pt x="1803" y="2042"/>
                  <a:pt x="2049" y="2625"/>
                </a:cubicBezTo>
                <a:cubicBezTo>
                  <a:pt x="2209" y="3003"/>
                  <a:pt x="2385" y="3373"/>
                  <a:pt x="2568" y="3740"/>
                </a:cubicBezTo>
                <a:cubicBezTo>
                  <a:pt x="2559" y="3749"/>
                  <a:pt x="2548" y="3757"/>
                  <a:pt x="2539" y="3766"/>
                </a:cubicBezTo>
                <a:lnTo>
                  <a:pt x="2529" y="3776"/>
                </a:lnTo>
                <a:cubicBezTo>
                  <a:pt x="2412" y="3772"/>
                  <a:pt x="2294" y="3769"/>
                  <a:pt x="2176" y="3769"/>
                </a:cubicBezTo>
                <a:cubicBezTo>
                  <a:pt x="2111" y="3769"/>
                  <a:pt x="2045" y="3770"/>
                  <a:pt x="1980" y="3772"/>
                </a:cubicBezTo>
                <a:cubicBezTo>
                  <a:pt x="1499" y="3791"/>
                  <a:pt x="1019" y="3849"/>
                  <a:pt x="544" y="3992"/>
                </a:cubicBezTo>
                <a:cubicBezTo>
                  <a:pt x="1014" y="4151"/>
                  <a:pt x="1477" y="4251"/>
                  <a:pt x="1938" y="4340"/>
                </a:cubicBezTo>
                <a:cubicBezTo>
                  <a:pt x="1947" y="4341"/>
                  <a:pt x="1955" y="4342"/>
                  <a:pt x="1964" y="4345"/>
                </a:cubicBezTo>
                <a:cubicBezTo>
                  <a:pt x="1714" y="4601"/>
                  <a:pt x="1469" y="4859"/>
                  <a:pt x="1226" y="5123"/>
                </a:cubicBezTo>
                <a:cubicBezTo>
                  <a:pt x="799" y="5588"/>
                  <a:pt x="381" y="6066"/>
                  <a:pt x="1" y="6594"/>
                </a:cubicBezTo>
                <a:cubicBezTo>
                  <a:pt x="580" y="6296"/>
                  <a:pt x="1107" y="5933"/>
                  <a:pt x="1612" y="5543"/>
                </a:cubicBezTo>
                <a:cubicBezTo>
                  <a:pt x="1933" y="5295"/>
                  <a:pt x="2242" y="5029"/>
                  <a:pt x="2545" y="4758"/>
                </a:cubicBezTo>
                <a:lnTo>
                  <a:pt x="2545" y="4758"/>
                </a:lnTo>
                <a:cubicBezTo>
                  <a:pt x="2523" y="4964"/>
                  <a:pt x="2500" y="5169"/>
                  <a:pt x="2482" y="5376"/>
                </a:cubicBezTo>
                <a:cubicBezTo>
                  <a:pt x="2434" y="5988"/>
                  <a:pt x="2412" y="6603"/>
                  <a:pt x="2460" y="7230"/>
                </a:cubicBezTo>
                <a:cubicBezTo>
                  <a:pt x="2711" y="6653"/>
                  <a:pt x="2890" y="6064"/>
                  <a:pt x="3045" y="5470"/>
                </a:cubicBezTo>
                <a:cubicBezTo>
                  <a:pt x="3096" y="5272"/>
                  <a:pt x="3140" y="5073"/>
                  <a:pt x="3186" y="4874"/>
                </a:cubicBezTo>
                <a:cubicBezTo>
                  <a:pt x="3399" y="5235"/>
                  <a:pt x="3620" y="5593"/>
                  <a:pt x="3859" y="5939"/>
                </a:cubicBezTo>
                <a:cubicBezTo>
                  <a:pt x="4215" y="6461"/>
                  <a:pt x="4598" y="6967"/>
                  <a:pt x="5047" y="7429"/>
                </a:cubicBezTo>
                <a:cubicBezTo>
                  <a:pt x="4859" y="6812"/>
                  <a:pt x="4616" y="6230"/>
                  <a:pt x="4353" y="5658"/>
                </a:cubicBezTo>
                <a:cubicBezTo>
                  <a:pt x="4194" y="5311"/>
                  <a:pt x="4026" y="4969"/>
                  <a:pt x="3851" y="4631"/>
                </a:cubicBezTo>
                <a:lnTo>
                  <a:pt x="3851" y="4631"/>
                </a:lnTo>
                <a:cubicBezTo>
                  <a:pt x="4136" y="4663"/>
                  <a:pt x="4423" y="4691"/>
                  <a:pt x="4710" y="4713"/>
                </a:cubicBezTo>
                <a:cubicBezTo>
                  <a:pt x="5031" y="4736"/>
                  <a:pt x="5354" y="4756"/>
                  <a:pt x="5685" y="4756"/>
                </a:cubicBezTo>
                <a:cubicBezTo>
                  <a:pt x="5837" y="4756"/>
                  <a:pt x="5990" y="4752"/>
                  <a:pt x="6146" y="4742"/>
                </a:cubicBezTo>
                <a:cubicBezTo>
                  <a:pt x="5727" y="4478"/>
                  <a:pt x="5277" y="4295"/>
                  <a:pt x="4820" y="4152"/>
                </a:cubicBezTo>
                <a:cubicBezTo>
                  <a:pt x="4379" y="4015"/>
                  <a:pt x="3927" y="3912"/>
                  <a:pt x="3472" y="3850"/>
                </a:cubicBezTo>
                <a:cubicBezTo>
                  <a:pt x="3771" y="3535"/>
                  <a:pt x="4060" y="3212"/>
                  <a:pt x="4335" y="2875"/>
                </a:cubicBezTo>
                <a:cubicBezTo>
                  <a:pt x="4735" y="2381"/>
                  <a:pt x="5110" y="1860"/>
                  <a:pt x="5422" y="1290"/>
                </a:cubicBezTo>
                <a:lnTo>
                  <a:pt x="5422" y="1290"/>
                </a:lnTo>
                <a:cubicBezTo>
                  <a:pt x="4886" y="1659"/>
                  <a:pt x="4400" y="2065"/>
                  <a:pt x="3924" y="2482"/>
                </a:cubicBezTo>
                <a:cubicBezTo>
                  <a:pt x="3795" y="2596"/>
                  <a:pt x="3676" y="2716"/>
                  <a:pt x="3547" y="2831"/>
                </a:cubicBezTo>
                <a:cubicBezTo>
                  <a:pt x="3588" y="2507"/>
                  <a:pt x="3621" y="2181"/>
                  <a:pt x="3647" y="1854"/>
                </a:cubicBezTo>
                <a:cubicBezTo>
                  <a:pt x="3697" y="1243"/>
                  <a:pt x="3718" y="627"/>
                  <a:pt x="367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 name="Google Shape;49;p5"/>
          <p:cNvSpPr/>
          <p:nvPr/>
        </p:nvSpPr>
        <p:spPr>
          <a:xfrm>
            <a:off x="2944516" y="258136"/>
            <a:ext cx="233154" cy="281859"/>
          </a:xfrm>
          <a:custGeom>
            <a:rect b="b" l="l" r="r" t="t"/>
            <a:pathLst>
              <a:path extrusionOk="0" h="3750" w="3102">
                <a:moveTo>
                  <a:pt x="1852" y="0"/>
                </a:moveTo>
                <a:lnTo>
                  <a:pt x="1852" y="0"/>
                </a:lnTo>
                <a:cubicBezTo>
                  <a:pt x="1726" y="292"/>
                  <a:pt x="1636" y="590"/>
                  <a:pt x="1559" y="889"/>
                </a:cubicBezTo>
                <a:cubicBezTo>
                  <a:pt x="1512" y="1067"/>
                  <a:pt x="1473" y="1248"/>
                  <a:pt x="1435" y="1430"/>
                </a:cubicBezTo>
                <a:cubicBezTo>
                  <a:pt x="1386" y="1349"/>
                  <a:pt x="1338" y="1270"/>
                  <a:pt x="1288" y="1192"/>
                </a:cubicBezTo>
                <a:cubicBezTo>
                  <a:pt x="1118" y="924"/>
                  <a:pt x="937" y="662"/>
                  <a:pt x="727" y="413"/>
                </a:cubicBezTo>
                <a:lnTo>
                  <a:pt x="727" y="413"/>
                </a:lnTo>
                <a:cubicBezTo>
                  <a:pt x="801" y="731"/>
                  <a:pt x="911" y="1031"/>
                  <a:pt x="1035" y="1325"/>
                </a:cubicBezTo>
                <a:cubicBezTo>
                  <a:pt x="1116" y="1516"/>
                  <a:pt x="1204" y="1703"/>
                  <a:pt x="1297" y="1888"/>
                </a:cubicBezTo>
                <a:cubicBezTo>
                  <a:pt x="1291" y="1893"/>
                  <a:pt x="1287" y="1897"/>
                  <a:pt x="1282" y="1901"/>
                </a:cubicBezTo>
                <a:lnTo>
                  <a:pt x="1277" y="1906"/>
                </a:lnTo>
                <a:cubicBezTo>
                  <a:pt x="1221" y="1904"/>
                  <a:pt x="1166" y="1903"/>
                  <a:pt x="1110" y="1903"/>
                </a:cubicBezTo>
                <a:cubicBezTo>
                  <a:pt x="1073" y="1903"/>
                  <a:pt x="1036" y="1904"/>
                  <a:pt x="999" y="1905"/>
                </a:cubicBezTo>
                <a:cubicBezTo>
                  <a:pt x="755" y="1914"/>
                  <a:pt x="513" y="1943"/>
                  <a:pt x="274" y="2016"/>
                </a:cubicBezTo>
                <a:cubicBezTo>
                  <a:pt x="510" y="2095"/>
                  <a:pt x="744" y="2147"/>
                  <a:pt x="978" y="2191"/>
                </a:cubicBezTo>
                <a:cubicBezTo>
                  <a:pt x="982" y="2193"/>
                  <a:pt x="987" y="2193"/>
                  <a:pt x="990" y="2194"/>
                </a:cubicBezTo>
                <a:cubicBezTo>
                  <a:pt x="865" y="2323"/>
                  <a:pt x="740" y="2454"/>
                  <a:pt x="618" y="2587"/>
                </a:cubicBezTo>
                <a:cubicBezTo>
                  <a:pt x="403" y="2822"/>
                  <a:pt x="191" y="3062"/>
                  <a:pt x="1" y="3328"/>
                </a:cubicBezTo>
                <a:cubicBezTo>
                  <a:pt x="294" y="3178"/>
                  <a:pt x="560" y="2995"/>
                  <a:pt x="813" y="2799"/>
                </a:cubicBezTo>
                <a:cubicBezTo>
                  <a:pt x="975" y="2673"/>
                  <a:pt x="1132" y="2538"/>
                  <a:pt x="1285" y="2402"/>
                </a:cubicBezTo>
                <a:lnTo>
                  <a:pt x="1285" y="2402"/>
                </a:lnTo>
                <a:cubicBezTo>
                  <a:pt x="1273" y="2506"/>
                  <a:pt x="1261" y="2608"/>
                  <a:pt x="1254" y="2713"/>
                </a:cubicBezTo>
                <a:cubicBezTo>
                  <a:pt x="1229" y="3021"/>
                  <a:pt x="1218" y="3333"/>
                  <a:pt x="1243" y="3648"/>
                </a:cubicBezTo>
                <a:cubicBezTo>
                  <a:pt x="1370" y="3358"/>
                  <a:pt x="1460" y="3060"/>
                  <a:pt x="1538" y="2760"/>
                </a:cubicBezTo>
                <a:cubicBezTo>
                  <a:pt x="1564" y="2660"/>
                  <a:pt x="1586" y="2559"/>
                  <a:pt x="1610" y="2459"/>
                </a:cubicBezTo>
                <a:cubicBezTo>
                  <a:pt x="1719" y="2642"/>
                  <a:pt x="1830" y="2822"/>
                  <a:pt x="1950" y="2997"/>
                </a:cubicBezTo>
                <a:cubicBezTo>
                  <a:pt x="2129" y="3259"/>
                  <a:pt x="2323" y="3515"/>
                  <a:pt x="2550" y="3750"/>
                </a:cubicBezTo>
                <a:cubicBezTo>
                  <a:pt x="2456" y="3437"/>
                  <a:pt x="2332" y="3143"/>
                  <a:pt x="2200" y="2854"/>
                </a:cubicBezTo>
                <a:cubicBezTo>
                  <a:pt x="2119" y="2680"/>
                  <a:pt x="2034" y="2507"/>
                  <a:pt x="1947" y="2336"/>
                </a:cubicBezTo>
                <a:lnTo>
                  <a:pt x="1947" y="2336"/>
                </a:lnTo>
                <a:cubicBezTo>
                  <a:pt x="2091" y="2351"/>
                  <a:pt x="2234" y="2366"/>
                  <a:pt x="2380" y="2378"/>
                </a:cubicBezTo>
                <a:cubicBezTo>
                  <a:pt x="2539" y="2390"/>
                  <a:pt x="2701" y="2400"/>
                  <a:pt x="2868" y="2400"/>
                </a:cubicBezTo>
                <a:cubicBezTo>
                  <a:pt x="2944" y="2400"/>
                  <a:pt x="3022" y="2398"/>
                  <a:pt x="3101" y="2393"/>
                </a:cubicBezTo>
                <a:cubicBezTo>
                  <a:pt x="2890" y="2261"/>
                  <a:pt x="2662" y="2168"/>
                  <a:pt x="2431" y="2095"/>
                </a:cubicBezTo>
                <a:cubicBezTo>
                  <a:pt x="2210" y="2026"/>
                  <a:pt x="1981" y="1975"/>
                  <a:pt x="1751" y="1944"/>
                </a:cubicBezTo>
                <a:cubicBezTo>
                  <a:pt x="1902" y="1785"/>
                  <a:pt x="2049" y="1623"/>
                  <a:pt x="2187" y="1452"/>
                </a:cubicBezTo>
                <a:cubicBezTo>
                  <a:pt x="2390" y="1201"/>
                  <a:pt x="2579" y="940"/>
                  <a:pt x="2735" y="651"/>
                </a:cubicBezTo>
                <a:lnTo>
                  <a:pt x="2735" y="651"/>
                </a:lnTo>
                <a:cubicBezTo>
                  <a:pt x="2466" y="836"/>
                  <a:pt x="2220" y="1043"/>
                  <a:pt x="1981" y="1253"/>
                </a:cubicBezTo>
                <a:cubicBezTo>
                  <a:pt x="1915" y="1311"/>
                  <a:pt x="1855" y="1372"/>
                  <a:pt x="1790" y="1430"/>
                </a:cubicBezTo>
                <a:cubicBezTo>
                  <a:pt x="1811" y="1267"/>
                  <a:pt x="1828" y="1102"/>
                  <a:pt x="1841" y="936"/>
                </a:cubicBezTo>
                <a:cubicBezTo>
                  <a:pt x="1866" y="627"/>
                  <a:pt x="1877" y="317"/>
                  <a:pt x="185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 name="Google Shape;50;p5"/>
          <p:cNvSpPr/>
          <p:nvPr/>
        </p:nvSpPr>
        <p:spPr>
          <a:xfrm>
            <a:off x="7388318" y="4785507"/>
            <a:ext cx="233079" cy="281784"/>
          </a:xfrm>
          <a:custGeom>
            <a:rect b="b" l="l" r="r" t="t"/>
            <a:pathLst>
              <a:path extrusionOk="0" h="3749" w="3101">
                <a:moveTo>
                  <a:pt x="1852" y="0"/>
                </a:moveTo>
                <a:lnTo>
                  <a:pt x="1852" y="0"/>
                </a:lnTo>
                <a:cubicBezTo>
                  <a:pt x="1725" y="292"/>
                  <a:pt x="1635" y="589"/>
                  <a:pt x="1558" y="888"/>
                </a:cubicBezTo>
                <a:cubicBezTo>
                  <a:pt x="1511" y="1067"/>
                  <a:pt x="1471" y="1248"/>
                  <a:pt x="1434" y="1428"/>
                </a:cubicBezTo>
                <a:cubicBezTo>
                  <a:pt x="1386" y="1349"/>
                  <a:pt x="1338" y="1270"/>
                  <a:pt x="1288" y="1191"/>
                </a:cubicBezTo>
                <a:cubicBezTo>
                  <a:pt x="1116" y="923"/>
                  <a:pt x="936" y="660"/>
                  <a:pt x="726" y="413"/>
                </a:cubicBezTo>
                <a:lnTo>
                  <a:pt x="726" y="413"/>
                </a:lnTo>
                <a:cubicBezTo>
                  <a:pt x="801" y="729"/>
                  <a:pt x="910" y="1030"/>
                  <a:pt x="1035" y="1324"/>
                </a:cubicBezTo>
                <a:cubicBezTo>
                  <a:pt x="1115" y="1515"/>
                  <a:pt x="1203" y="1701"/>
                  <a:pt x="1296" y="1887"/>
                </a:cubicBezTo>
                <a:cubicBezTo>
                  <a:pt x="1291" y="1892"/>
                  <a:pt x="1286" y="1897"/>
                  <a:pt x="1281" y="1900"/>
                </a:cubicBezTo>
                <a:lnTo>
                  <a:pt x="1276" y="1905"/>
                </a:lnTo>
                <a:cubicBezTo>
                  <a:pt x="1216" y="1904"/>
                  <a:pt x="1157" y="1902"/>
                  <a:pt x="1098" y="1902"/>
                </a:cubicBezTo>
                <a:cubicBezTo>
                  <a:pt x="1064" y="1902"/>
                  <a:pt x="1031" y="1902"/>
                  <a:pt x="998" y="1904"/>
                </a:cubicBezTo>
                <a:cubicBezTo>
                  <a:pt x="755" y="1913"/>
                  <a:pt x="512" y="1942"/>
                  <a:pt x="273" y="2015"/>
                </a:cubicBezTo>
                <a:cubicBezTo>
                  <a:pt x="509" y="2095"/>
                  <a:pt x="743" y="2145"/>
                  <a:pt x="977" y="2190"/>
                </a:cubicBezTo>
                <a:cubicBezTo>
                  <a:pt x="980" y="2191"/>
                  <a:pt x="986" y="2191"/>
                  <a:pt x="990" y="2192"/>
                </a:cubicBezTo>
                <a:cubicBezTo>
                  <a:pt x="864" y="2322"/>
                  <a:pt x="739" y="2452"/>
                  <a:pt x="618" y="2586"/>
                </a:cubicBezTo>
                <a:cubicBezTo>
                  <a:pt x="403" y="2821"/>
                  <a:pt x="190" y="3062"/>
                  <a:pt x="0" y="3328"/>
                </a:cubicBezTo>
                <a:cubicBezTo>
                  <a:pt x="293" y="3178"/>
                  <a:pt x="559" y="2995"/>
                  <a:pt x="812" y="2797"/>
                </a:cubicBezTo>
                <a:cubicBezTo>
                  <a:pt x="974" y="2672"/>
                  <a:pt x="1131" y="2537"/>
                  <a:pt x="1283" y="2400"/>
                </a:cubicBezTo>
                <a:lnTo>
                  <a:pt x="1283" y="2400"/>
                </a:lnTo>
                <a:cubicBezTo>
                  <a:pt x="1272" y="2505"/>
                  <a:pt x="1260" y="2608"/>
                  <a:pt x="1252" y="2713"/>
                </a:cubicBezTo>
                <a:cubicBezTo>
                  <a:pt x="1228" y="3021"/>
                  <a:pt x="1218" y="3331"/>
                  <a:pt x="1242" y="3648"/>
                </a:cubicBezTo>
                <a:cubicBezTo>
                  <a:pt x="1369" y="3356"/>
                  <a:pt x="1459" y="3058"/>
                  <a:pt x="1537" y="2760"/>
                </a:cubicBezTo>
                <a:cubicBezTo>
                  <a:pt x="1563" y="2659"/>
                  <a:pt x="1585" y="2558"/>
                  <a:pt x="1609" y="2458"/>
                </a:cubicBezTo>
                <a:cubicBezTo>
                  <a:pt x="1717" y="2641"/>
                  <a:pt x="1829" y="2821"/>
                  <a:pt x="1949" y="2996"/>
                </a:cubicBezTo>
                <a:cubicBezTo>
                  <a:pt x="2129" y="3258"/>
                  <a:pt x="2322" y="3514"/>
                  <a:pt x="2550" y="3748"/>
                </a:cubicBezTo>
                <a:cubicBezTo>
                  <a:pt x="2456" y="3436"/>
                  <a:pt x="2331" y="3142"/>
                  <a:pt x="2200" y="2854"/>
                </a:cubicBezTo>
                <a:cubicBezTo>
                  <a:pt x="2118" y="2678"/>
                  <a:pt x="2034" y="2506"/>
                  <a:pt x="1946" y="2335"/>
                </a:cubicBezTo>
                <a:lnTo>
                  <a:pt x="1946" y="2335"/>
                </a:lnTo>
                <a:cubicBezTo>
                  <a:pt x="2090" y="2351"/>
                  <a:pt x="2233" y="2365"/>
                  <a:pt x="2379" y="2377"/>
                </a:cubicBezTo>
                <a:cubicBezTo>
                  <a:pt x="2541" y="2390"/>
                  <a:pt x="2705" y="2399"/>
                  <a:pt x="2873" y="2399"/>
                </a:cubicBezTo>
                <a:cubicBezTo>
                  <a:pt x="2948" y="2399"/>
                  <a:pt x="3024" y="2397"/>
                  <a:pt x="3100" y="2393"/>
                </a:cubicBezTo>
                <a:cubicBezTo>
                  <a:pt x="2889" y="2259"/>
                  <a:pt x="2662" y="2167"/>
                  <a:pt x="2431" y="2095"/>
                </a:cubicBezTo>
                <a:cubicBezTo>
                  <a:pt x="2208" y="2026"/>
                  <a:pt x="1980" y="1975"/>
                  <a:pt x="1750" y="1944"/>
                </a:cubicBezTo>
                <a:cubicBezTo>
                  <a:pt x="1900" y="1784"/>
                  <a:pt x="2048" y="1622"/>
                  <a:pt x="2186" y="1450"/>
                </a:cubicBezTo>
                <a:cubicBezTo>
                  <a:pt x="2389" y="1200"/>
                  <a:pt x="2578" y="938"/>
                  <a:pt x="2735" y="650"/>
                </a:cubicBezTo>
                <a:lnTo>
                  <a:pt x="2735" y="650"/>
                </a:lnTo>
                <a:cubicBezTo>
                  <a:pt x="2464" y="836"/>
                  <a:pt x="2219" y="1042"/>
                  <a:pt x="1980" y="1253"/>
                </a:cubicBezTo>
                <a:cubicBezTo>
                  <a:pt x="1914" y="1310"/>
                  <a:pt x="1853" y="1371"/>
                  <a:pt x="1789" y="1428"/>
                </a:cubicBezTo>
                <a:cubicBezTo>
                  <a:pt x="1810" y="1265"/>
                  <a:pt x="1827" y="1101"/>
                  <a:pt x="1840" y="935"/>
                </a:cubicBezTo>
                <a:cubicBezTo>
                  <a:pt x="1865" y="627"/>
                  <a:pt x="1876" y="316"/>
                  <a:pt x="185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5"/>
          <p:cNvSpPr txBox="1"/>
          <p:nvPr>
            <p:ph type="title"/>
          </p:nvPr>
        </p:nvSpPr>
        <p:spPr>
          <a:xfrm>
            <a:off x="720000" y="540000"/>
            <a:ext cx="7704000" cy="6768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52" name="Google Shape;52;p5"/>
          <p:cNvSpPr txBox="1"/>
          <p:nvPr>
            <p:ph idx="2" type="title"/>
          </p:nvPr>
        </p:nvSpPr>
        <p:spPr>
          <a:xfrm>
            <a:off x="1320000" y="2545188"/>
            <a:ext cx="2952000" cy="5541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None/>
              <a:defRPr sz="2400"/>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
        <p:nvSpPr>
          <p:cNvPr id="53" name="Google Shape;53;p5"/>
          <p:cNvSpPr txBox="1"/>
          <p:nvPr>
            <p:ph idx="1" type="subTitle"/>
          </p:nvPr>
        </p:nvSpPr>
        <p:spPr>
          <a:xfrm>
            <a:off x="1320000" y="3023088"/>
            <a:ext cx="2952000" cy="1143600"/>
          </a:xfrm>
          <a:prstGeom prst="rect">
            <a:avLst/>
          </a:prstGeom>
          <a:noFill/>
          <a:ln>
            <a:noFill/>
          </a:ln>
        </p:spPr>
        <p:txBody>
          <a:bodyPr anchorCtr="0" anchor="t" bIns="91425" lIns="91425" spcFirstLastPara="1" rIns="91425" wrap="square" tIns="91425">
            <a:noAutofit/>
          </a:bodyPr>
          <a:lstStyle>
            <a:lvl1pPr lvl="0" rtl="0" algn="ctr">
              <a:lnSpc>
                <a:spcPct val="115000"/>
              </a:lnSpc>
              <a:spcBef>
                <a:spcPts val="0"/>
              </a:spcBef>
              <a:spcAft>
                <a:spcPts val="0"/>
              </a:spcAft>
              <a:buClr>
                <a:schemeClr val="dk1"/>
              </a:buClr>
              <a:buSzPts val="1400"/>
              <a:buFont typeface="Montserrat Medium"/>
              <a:buNone/>
              <a:defRPr sz="1400">
                <a:solidFill>
                  <a:schemeClr val="dk1"/>
                </a:solidFill>
                <a:latin typeface="Public Sans"/>
                <a:ea typeface="Public Sans"/>
                <a:cs typeface="Public Sans"/>
                <a:sym typeface="Public Sans"/>
              </a:defRPr>
            </a:lvl1pPr>
            <a:lvl2pPr lvl="1"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2pPr>
            <a:lvl3pPr lvl="2"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3pPr>
            <a:lvl4pPr lvl="3"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4pPr>
            <a:lvl5pPr lvl="4"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5pPr>
            <a:lvl6pPr lvl="5"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6pPr>
            <a:lvl7pPr lvl="6"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7pPr>
            <a:lvl8pPr lvl="7"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8pPr>
            <a:lvl9pPr lvl="8"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9pPr>
          </a:lstStyle>
          <a:p/>
        </p:txBody>
      </p:sp>
      <p:sp>
        <p:nvSpPr>
          <p:cNvPr id="54" name="Google Shape;54;p5"/>
          <p:cNvSpPr txBox="1"/>
          <p:nvPr>
            <p:ph idx="3" type="title"/>
          </p:nvPr>
        </p:nvSpPr>
        <p:spPr>
          <a:xfrm>
            <a:off x="4872000" y="2545188"/>
            <a:ext cx="2952000" cy="5541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None/>
              <a:defRPr sz="2400"/>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
        <p:nvSpPr>
          <p:cNvPr id="55" name="Google Shape;55;p5"/>
          <p:cNvSpPr txBox="1"/>
          <p:nvPr>
            <p:ph idx="4" type="subTitle"/>
          </p:nvPr>
        </p:nvSpPr>
        <p:spPr>
          <a:xfrm>
            <a:off x="4872000" y="3023088"/>
            <a:ext cx="2952000" cy="1143600"/>
          </a:xfrm>
          <a:prstGeom prst="rect">
            <a:avLst/>
          </a:prstGeom>
          <a:noFill/>
          <a:ln>
            <a:noFill/>
          </a:ln>
        </p:spPr>
        <p:txBody>
          <a:bodyPr anchorCtr="0" anchor="t" bIns="91425" lIns="91425" spcFirstLastPara="1" rIns="91425" wrap="square" tIns="91425">
            <a:noAutofit/>
          </a:bodyPr>
          <a:lstStyle>
            <a:lvl1pPr lvl="0" rtl="0" algn="ctr">
              <a:lnSpc>
                <a:spcPct val="115000"/>
              </a:lnSpc>
              <a:spcBef>
                <a:spcPts val="0"/>
              </a:spcBef>
              <a:spcAft>
                <a:spcPts val="0"/>
              </a:spcAft>
              <a:buClr>
                <a:schemeClr val="dk1"/>
              </a:buClr>
              <a:buSzPts val="1400"/>
              <a:buFont typeface="Montserrat Medium"/>
              <a:buNone/>
              <a:defRPr sz="1400">
                <a:solidFill>
                  <a:schemeClr val="dk1"/>
                </a:solidFill>
                <a:latin typeface="Public Sans"/>
                <a:ea typeface="Public Sans"/>
                <a:cs typeface="Public Sans"/>
                <a:sym typeface="Public Sans"/>
              </a:defRPr>
            </a:lvl1pPr>
            <a:lvl2pPr lvl="1"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2pPr>
            <a:lvl3pPr lvl="2"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3pPr>
            <a:lvl4pPr lvl="3"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4pPr>
            <a:lvl5pPr lvl="4"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5pPr>
            <a:lvl6pPr lvl="5"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6pPr>
            <a:lvl7pPr lvl="6"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7pPr>
            <a:lvl8pPr lvl="7"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8pPr>
            <a:lvl9pPr lvl="8"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6" name="Shape 56"/>
        <p:cNvGrpSpPr/>
        <p:nvPr/>
      </p:nvGrpSpPr>
      <p:grpSpPr>
        <a:xfrm>
          <a:off x="0" y="0"/>
          <a:ext cx="0" cy="0"/>
          <a:chOff x="0" y="0"/>
          <a:chExt cx="0" cy="0"/>
        </a:xfrm>
      </p:grpSpPr>
      <p:sp>
        <p:nvSpPr>
          <p:cNvPr id="57" name="Google Shape;57;p6"/>
          <p:cNvSpPr/>
          <p:nvPr/>
        </p:nvSpPr>
        <p:spPr>
          <a:xfrm flipH="1">
            <a:off x="7446350" y="945900"/>
            <a:ext cx="1955300" cy="1028100"/>
          </a:xfrm>
          <a:custGeom>
            <a:rect b="b" l="l" r="r" t="t"/>
            <a:pathLst>
              <a:path extrusionOk="0" h="20562" w="39106">
                <a:moveTo>
                  <a:pt x="20602" y="0"/>
                </a:moveTo>
                <a:cubicBezTo>
                  <a:pt x="15511" y="0"/>
                  <a:pt x="8013" y="8668"/>
                  <a:pt x="12380" y="10955"/>
                </a:cubicBezTo>
                <a:cubicBezTo>
                  <a:pt x="11939" y="10775"/>
                  <a:pt x="11469" y="10690"/>
                  <a:pt x="10997" y="10690"/>
                </a:cubicBezTo>
                <a:cubicBezTo>
                  <a:pt x="9506" y="10690"/>
                  <a:pt x="8007" y="11540"/>
                  <a:pt x="7399" y="12937"/>
                </a:cubicBezTo>
                <a:cubicBezTo>
                  <a:pt x="5910" y="13181"/>
                  <a:pt x="4360" y="12932"/>
                  <a:pt x="2897" y="13295"/>
                </a:cubicBezTo>
                <a:cubicBezTo>
                  <a:pt x="1433" y="13658"/>
                  <a:pt x="1" y="15009"/>
                  <a:pt x="353" y="16475"/>
                </a:cubicBezTo>
                <a:cubicBezTo>
                  <a:pt x="649" y="17704"/>
                  <a:pt x="1939" y="18222"/>
                  <a:pt x="3269" y="18222"/>
                </a:cubicBezTo>
                <a:cubicBezTo>
                  <a:pt x="3815" y="18222"/>
                  <a:pt x="4367" y="18135"/>
                  <a:pt x="4860" y="17974"/>
                </a:cubicBezTo>
                <a:cubicBezTo>
                  <a:pt x="6580" y="19620"/>
                  <a:pt x="8956" y="20446"/>
                  <a:pt x="11331" y="20446"/>
                </a:cubicBezTo>
                <a:cubicBezTo>
                  <a:pt x="13638" y="20446"/>
                  <a:pt x="15944" y="19667"/>
                  <a:pt x="17647" y="18101"/>
                </a:cubicBezTo>
                <a:cubicBezTo>
                  <a:pt x="19261" y="19739"/>
                  <a:pt x="21556" y="20561"/>
                  <a:pt x="23849" y="20561"/>
                </a:cubicBezTo>
                <a:cubicBezTo>
                  <a:pt x="26086" y="20561"/>
                  <a:pt x="28322" y="19779"/>
                  <a:pt x="29926" y="18208"/>
                </a:cubicBezTo>
                <a:cubicBezTo>
                  <a:pt x="31125" y="18774"/>
                  <a:pt x="32341" y="19347"/>
                  <a:pt x="33648" y="19577"/>
                </a:cubicBezTo>
                <a:cubicBezTo>
                  <a:pt x="34004" y="19639"/>
                  <a:pt x="34369" y="19672"/>
                  <a:pt x="34734" y="19672"/>
                </a:cubicBezTo>
                <a:cubicBezTo>
                  <a:pt x="35707" y="19672"/>
                  <a:pt x="36675" y="19434"/>
                  <a:pt x="37452" y="18863"/>
                </a:cubicBezTo>
                <a:cubicBezTo>
                  <a:pt x="38522" y="18078"/>
                  <a:pt x="39105" y="16574"/>
                  <a:pt x="38580" y="15356"/>
                </a:cubicBezTo>
                <a:cubicBezTo>
                  <a:pt x="38229" y="14544"/>
                  <a:pt x="37328" y="14022"/>
                  <a:pt x="36470" y="14022"/>
                </a:cubicBezTo>
                <a:cubicBezTo>
                  <a:pt x="36040" y="14022"/>
                  <a:pt x="35621" y="14153"/>
                  <a:pt x="35288" y="14444"/>
                </a:cubicBezTo>
                <a:cubicBezTo>
                  <a:pt x="34446" y="13300"/>
                  <a:pt x="33020" y="12676"/>
                  <a:pt x="31606" y="12676"/>
                </a:cubicBezTo>
                <a:cubicBezTo>
                  <a:pt x="31230" y="12676"/>
                  <a:pt x="30855" y="12720"/>
                  <a:pt x="30492" y="12810"/>
                </a:cubicBezTo>
                <a:lnTo>
                  <a:pt x="30492" y="12810"/>
                </a:lnTo>
                <a:cubicBezTo>
                  <a:pt x="31101" y="12092"/>
                  <a:pt x="31266" y="10842"/>
                  <a:pt x="30735" y="9987"/>
                </a:cubicBezTo>
                <a:cubicBezTo>
                  <a:pt x="29895" y="8633"/>
                  <a:pt x="28281" y="8263"/>
                  <a:pt x="26883" y="7824"/>
                </a:cubicBezTo>
                <a:cubicBezTo>
                  <a:pt x="27577" y="6515"/>
                  <a:pt x="27132" y="3852"/>
                  <a:pt x="25746" y="3852"/>
                </a:cubicBezTo>
                <a:cubicBezTo>
                  <a:pt x="25405" y="3852"/>
                  <a:pt x="25007" y="4013"/>
                  <a:pt x="24555" y="4395"/>
                </a:cubicBezTo>
                <a:cubicBezTo>
                  <a:pt x="24065" y="1205"/>
                  <a:pt x="22501" y="0"/>
                  <a:pt x="20602" y="0"/>
                </a:cubicBezTo>
                <a:close/>
              </a:path>
            </a:pathLst>
          </a:custGeom>
          <a:solidFill>
            <a:srgbClr val="FFFFFF">
              <a:alpha val="440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6"/>
          <p:cNvSpPr/>
          <p:nvPr/>
        </p:nvSpPr>
        <p:spPr>
          <a:xfrm flipH="1">
            <a:off x="-249300" y="464225"/>
            <a:ext cx="1605200" cy="1363000"/>
          </a:xfrm>
          <a:custGeom>
            <a:rect b="b" l="l" r="r" t="t"/>
            <a:pathLst>
              <a:path extrusionOk="0" h="6815" w="8026">
                <a:moveTo>
                  <a:pt x="7440" y="1"/>
                </a:moveTo>
                <a:cubicBezTo>
                  <a:pt x="6750" y="1"/>
                  <a:pt x="6059" y="252"/>
                  <a:pt x="5539" y="707"/>
                </a:cubicBezTo>
                <a:cubicBezTo>
                  <a:pt x="4890" y="1273"/>
                  <a:pt x="4519" y="2146"/>
                  <a:pt x="4559" y="3007"/>
                </a:cubicBezTo>
                <a:cubicBezTo>
                  <a:pt x="4560" y="3030"/>
                  <a:pt x="4562" y="3054"/>
                  <a:pt x="4565" y="3078"/>
                </a:cubicBezTo>
                <a:lnTo>
                  <a:pt x="4565" y="3078"/>
                </a:lnTo>
                <a:cubicBezTo>
                  <a:pt x="4535" y="3068"/>
                  <a:pt x="4505" y="3061"/>
                  <a:pt x="4474" y="3057"/>
                </a:cubicBezTo>
                <a:cubicBezTo>
                  <a:pt x="4447" y="3054"/>
                  <a:pt x="4421" y="3052"/>
                  <a:pt x="4394" y="3052"/>
                </a:cubicBezTo>
                <a:cubicBezTo>
                  <a:pt x="4200" y="3052"/>
                  <a:pt x="4009" y="3142"/>
                  <a:pt x="3851" y="3258"/>
                </a:cubicBezTo>
                <a:cubicBezTo>
                  <a:pt x="3459" y="3543"/>
                  <a:pt x="3200" y="4004"/>
                  <a:pt x="3160" y="4485"/>
                </a:cubicBezTo>
                <a:cubicBezTo>
                  <a:pt x="3008" y="4297"/>
                  <a:pt x="2764" y="4194"/>
                  <a:pt x="2523" y="4194"/>
                </a:cubicBezTo>
                <a:cubicBezTo>
                  <a:pt x="2389" y="4194"/>
                  <a:pt x="2256" y="4226"/>
                  <a:pt x="2139" y="4292"/>
                </a:cubicBezTo>
                <a:cubicBezTo>
                  <a:pt x="1810" y="4479"/>
                  <a:pt x="1652" y="4915"/>
                  <a:pt x="1782" y="5269"/>
                </a:cubicBezTo>
                <a:cubicBezTo>
                  <a:pt x="1565" y="5108"/>
                  <a:pt x="1293" y="5025"/>
                  <a:pt x="1023" y="5025"/>
                </a:cubicBezTo>
                <a:cubicBezTo>
                  <a:pt x="807" y="5025"/>
                  <a:pt x="593" y="5077"/>
                  <a:pt x="405" y="5183"/>
                </a:cubicBezTo>
                <a:cubicBezTo>
                  <a:pt x="191" y="5305"/>
                  <a:pt x="1" y="5529"/>
                  <a:pt x="43" y="5772"/>
                </a:cubicBezTo>
                <a:cubicBezTo>
                  <a:pt x="64" y="5895"/>
                  <a:pt x="144" y="6002"/>
                  <a:pt x="236" y="6087"/>
                </a:cubicBezTo>
                <a:cubicBezTo>
                  <a:pt x="436" y="6273"/>
                  <a:pt x="710" y="6368"/>
                  <a:pt x="984" y="6368"/>
                </a:cubicBezTo>
                <a:cubicBezTo>
                  <a:pt x="1234" y="6368"/>
                  <a:pt x="1484" y="6289"/>
                  <a:pt x="1678" y="6129"/>
                </a:cubicBezTo>
                <a:cubicBezTo>
                  <a:pt x="2190" y="6473"/>
                  <a:pt x="2807" y="6649"/>
                  <a:pt x="3423" y="6649"/>
                </a:cubicBezTo>
                <a:cubicBezTo>
                  <a:pt x="3868" y="6649"/>
                  <a:pt x="4313" y="6557"/>
                  <a:pt x="4718" y="6370"/>
                </a:cubicBezTo>
                <a:cubicBezTo>
                  <a:pt x="4802" y="6652"/>
                  <a:pt x="5104" y="6815"/>
                  <a:pt x="5402" y="6815"/>
                </a:cubicBezTo>
                <a:cubicBezTo>
                  <a:pt x="5481" y="6815"/>
                  <a:pt x="5559" y="6804"/>
                  <a:pt x="5634" y="6780"/>
                </a:cubicBezTo>
                <a:cubicBezTo>
                  <a:pt x="5989" y="6668"/>
                  <a:pt x="6245" y="6352"/>
                  <a:pt x="6403" y="6015"/>
                </a:cubicBezTo>
                <a:cubicBezTo>
                  <a:pt x="6503" y="6469"/>
                  <a:pt x="6972" y="6772"/>
                  <a:pt x="7427" y="6772"/>
                </a:cubicBezTo>
                <a:cubicBezTo>
                  <a:pt x="7603" y="6772"/>
                  <a:pt x="7778" y="6726"/>
                  <a:pt x="7927" y="6625"/>
                </a:cubicBezTo>
                <a:cubicBezTo>
                  <a:pt x="8025" y="4458"/>
                  <a:pt x="7852" y="2215"/>
                  <a:pt x="7949" y="48"/>
                </a:cubicBezTo>
                <a:cubicBezTo>
                  <a:pt x="7781" y="16"/>
                  <a:pt x="7610" y="1"/>
                  <a:pt x="7440" y="1"/>
                </a:cubicBezTo>
                <a:close/>
              </a:path>
            </a:pathLst>
          </a:custGeom>
          <a:solidFill>
            <a:srgbClr val="FFFFFF">
              <a:alpha val="440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6"/>
          <p:cNvSpPr/>
          <p:nvPr/>
        </p:nvSpPr>
        <p:spPr>
          <a:xfrm flipH="1">
            <a:off x="2148600" y="104750"/>
            <a:ext cx="2121225" cy="1121475"/>
          </a:xfrm>
          <a:custGeom>
            <a:rect b="b" l="l" r="r" t="t"/>
            <a:pathLst>
              <a:path extrusionOk="0" h="14953" w="28283">
                <a:moveTo>
                  <a:pt x="12348" y="0"/>
                </a:moveTo>
                <a:cubicBezTo>
                  <a:pt x="10572" y="0"/>
                  <a:pt x="8888" y="1341"/>
                  <a:pt x="8320" y="3049"/>
                </a:cubicBezTo>
                <a:cubicBezTo>
                  <a:pt x="7703" y="4900"/>
                  <a:pt x="8261" y="7015"/>
                  <a:pt x="9472" y="8543"/>
                </a:cubicBezTo>
                <a:cubicBezTo>
                  <a:pt x="8467" y="7347"/>
                  <a:pt x="6905" y="6662"/>
                  <a:pt x="5348" y="6662"/>
                </a:cubicBezTo>
                <a:cubicBezTo>
                  <a:pt x="4876" y="6662"/>
                  <a:pt x="4405" y="6725"/>
                  <a:pt x="3950" y="6856"/>
                </a:cubicBezTo>
                <a:cubicBezTo>
                  <a:pt x="1993" y="7416"/>
                  <a:pt x="445" y="9197"/>
                  <a:pt x="160" y="11214"/>
                </a:cubicBezTo>
                <a:cubicBezTo>
                  <a:pt x="1" y="12350"/>
                  <a:pt x="138" y="13595"/>
                  <a:pt x="1085" y="14244"/>
                </a:cubicBezTo>
                <a:cubicBezTo>
                  <a:pt x="1889" y="14794"/>
                  <a:pt x="2887" y="14952"/>
                  <a:pt x="3871" y="14952"/>
                </a:cubicBezTo>
                <a:cubicBezTo>
                  <a:pt x="4046" y="14952"/>
                  <a:pt x="4221" y="14947"/>
                  <a:pt x="4395" y="14939"/>
                </a:cubicBezTo>
                <a:cubicBezTo>
                  <a:pt x="7008" y="14808"/>
                  <a:pt x="9581" y="13939"/>
                  <a:pt x="11741" y="12459"/>
                </a:cubicBezTo>
                <a:cubicBezTo>
                  <a:pt x="12967" y="13680"/>
                  <a:pt x="14695" y="14296"/>
                  <a:pt x="16420" y="14296"/>
                </a:cubicBezTo>
                <a:cubicBezTo>
                  <a:pt x="18022" y="14296"/>
                  <a:pt x="19622" y="13765"/>
                  <a:pt x="20817" y="12692"/>
                </a:cubicBezTo>
                <a:cubicBezTo>
                  <a:pt x="21415" y="13317"/>
                  <a:pt x="22270" y="13619"/>
                  <a:pt x="23130" y="13619"/>
                </a:cubicBezTo>
                <a:cubicBezTo>
                  <a:pt x="24166" y="13619"/>
                  <a:pt x="25208" y="13179"/>
                  <a:pt x="25814" y="12331"/>
                </a:cubicBezTo>
                <a:cubicBezTo>
                  <a:pt x="26038" y="12592"/>
                  <a:pt x="26354" y="12707"/>
                  <a:pt x="26684" y="12707"/>
                </a:cubicBezTo>
                <a:cubicBezTo>
                  <a:pt x="27324" y="12707"/>
                  <a:pt x="28016" y="12273"/>
                  <a:pt x="28194" y="11628"/>
                </a:cubicBezTo>
                <a:cubicBezTo>
                  <a:pt x="28283" y="11305"/>
                  <a:pt x="28243" y="11207"/>
                  <a:pt x="28117" y="11207"/>
                </a:cubicBezTo>
                <a:cubicBezTo>
                  <a:pt x="27926" y="11207"/>
                  <a:pt x="27537" y="11430"/>
                  <a:pt x="27093" y="11430"/>
                </a:cubicBezTo>
                <a:cubicBezTo>
                  <a:pt x="26942" y="11430"/>
                  <a:pt x="26785" y="11404"/>
                  <a:pt x="26627" y="11335"/>
                </a:cubicBezTo>
                <a:cubicBezTo>
                  <a:pt x="26950" y="10844"/>
                  <a:pt x="26534" y="10067"/>
                  <a:pt x="25947" y="10064"/>
                </a:cubicBezTo>
                <a:cubicBezTo>
                  <a:pt x="26327" y="8922"/>
                  <a:pt x="25631" y="7538"/>
                  <a:pt x="24487" y="7164"/>
                </a:cubicBezTo>
                <a:cubicBezTo>
                  <a:pt x="24277" y="7095"/>
                  <a:pt x="24059" y="7063"/>
                  <a:pt x="23841" y="7063"/>
                </a:cubicBezTo>
                <a:cubicBezTo>
                  <a:pt x="23127" y="7063"/>
                  <a:pt x="22409" y="7411"/>
                  <a:pt x="21961" y="7968"/>
                </a:cubicBezTo>
                <a:lnTo>
                  <a:pt x="21961" y="7968"/>
                </a:lnTo>
                <a:cubicBezTo>
                  <a:pt x="22717" y="6236"/>
                  <a:pt x="22397" y="4005"/>
                  <a:pt x="20919" y="2835"/>
                </a:cubicBezTo>
                <a:cubicBezTo>
                  <a:pt x="20337" y="2375"/>
                  <a:pt x="19601" y="2159"/>
                  <a:pt x="18861" y="2159"/>
                </a:cubicBezTo>
                <a:cubicBezTo>
                  <a:pt x="17497" y="2159"/>
                  <a:pt x="16123" y="2893"/>
                  <a:pt x="15694" y="4181"/>
                </a:cubicBezTo>
                <a:lnTo>
                  <a:pt x="15694" y="4181"/>
                </a:lnTo>
                <a:cubicBezTo>
                  <a:pt x="16231" y="2351"/>
                  <a:pt x="14698" y="273"/>
                  <a:pt x="12795" y="29"/>
                </a:cubicBezTo>
                <a:cubicBezTo>
                  <a:pt x="12646" y="10"/>
                  <a:pt x="12497" y="0"/>
                  <a:pt x="12348" y="0"/>
                </a:cubicBezTo>
                <a:close/>
              </a:path>
            </a:pathLst>
          </a:custGeom>
          <a:solidFill>
            <a:srgbClr val="FFFFFF">
              <a:alpha val="440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6"/>
          <p:cNvSpPr/>
          <p:nvPr/>
        </p:nvSpPr>
        <p:spPr>
          <a:xfrm>
            <a:off x="8720778" y="926446"/>
            <a:ext cx="347025" cy="513510"/>
          </a:xfrm>
          <a:custGeom>
            <a:rect b="b" l="l" r="r" t="t"/>
            <a:pathLst>
              <a:path extrusionOk="0" h="6832" w="4617">
                <a:moveTo>
                  <a:pt x="2711" y="0"/>
                </a:moveTo>
                <a:lnTo>
                  <a:pt x="2711" y="0"/>
                </a:lnTo>
                <a:cubicBezTo>
                  <a:pt x="2506" y="552"/>
                  <a:pt x="2347" y="1111"/>
                  <a:pt x="2205" y="1673"/>
                </a:cubicBezTo>
                <a:cubicBezTo>
                  <a:pt x="2124" y="1989"/>
                  <a:pt x="2052" y="2304"/>
                  <a:pt x="1983" y="2622"/>
                </a:cubicBezTo>
                <a:lnTo>
                  <a:pt x="1744" y="2274"/>
                </a:lnTo>
                <a:cubicBezTo>
                  <a:pt x="1613" y="2086"/>
                  <a:pt x="1484" y="1898"/>
                  <a:pt x="1338" y="1709"/>
                </a:cubicBezTo>
                <a:cubicBezTo>
                  <a:pt x="1190" y="1525"/>
                  <a:pt x="1018" y="1341"/>
                  <a:pt x="802" y="1239"/>
                </a:cubicBezTo>
                <a:lnTo>
                  <a:pt x="802" y="1239"/>
                </a:lnTo>
                <a:cubicBezTo>
                  <a:pt x="1095" y="1604"/>
                  <a:pt x="1201" y="2042"/>
                  <a:pt x="1422" y="2464"/>
                </a:cubicBezTo>
                <a:cubicBezTo>
                  <a:pt x="1484" y="2591"/>
                  <a:pt x="1555" y="2712"/>
                  <a:pt x="1620" y="2836"/>
                </a:cubicBezTo>
                <a:cubicBezTo>
                  <a:pt x="1515" y="2825"/>
                  <a:pt x="1409" y="2809"/>
                  <a:pt x="1302" y="2800"/>
                </a:cubicBezTo>
                <a:cubicBezTo>
                  <a:pt x="1097" y="2783"/>
                  <a:pt x="891" y="2772"/>
                  <a:pt x="684" y="2772"/>
                </a:cubicBezTo>
                <a:cubicBezTo>
                  <a:pt x="504" y="2772"/>
                  <a:pt x="323" y="2780"/>
                  <a:pt x="141" y="2800"/>
                </a:cubicBezTo>
                <a:cubicBezTo>
                  <a:pt x="502" y="2953"/>
                  <a:pt x="870" y="3066"/>
                  <a:pt x="1237" y="3166"/>
                </a:cubicBezTo>
                <a:cubicBezTo>
                  <a:pt x="1325" y="3190"/>
                  <a:pt x="1410" y="3211"/>
                  <a:pt x="1498" y="3233"/>
                </a:cubicBezTo>
                <a:cubicBezTo>
                  <a:pt x="1289" y="3387"/>
                  <a:pt x="1084" y="3548"/>
                  <a:pt x="886" y="3716"/>
                </a:cubicBezTo>
                <a:cubicBezTo>
                  <a:pt x="570" y="3986"/>
                  <a:pt x="269" y="4272"/>
                  <a:pt x="1" y="4598"/>
                </a:cubicBezTo>
                <a:cubicBezTo>
                  <a:pt x="390" y="4430"/>
                  <a:pt x="748" y="4228"/>
                  <a:pt x="1102" y="4019"/>
                </a:cubicBezTo>
                <a:cubicBezTo>
                  <a:pt x="1334" y="3881"/>
                  <a:pt x="1563" y="3737"/>
                  <a:pt x="1789" y="3591"/>
                </a:cubicBezTo>
                <a:lnTo>
                  <a:pt x="1789" y="3591"/>
                </a:lnTo>
                <a:cubicBezTo>
                  <a:pt x="1700" y="4089"/>
                  <a:pt x="1616" y="4586"/>
                  <a:pt x="1556" y="5089"/>
                </a:cubicBezTo>
                <a:cubicBezTo>
                  <a:pt x="1483" y="5665"/>
                  <a:pt x="1425" y="6244"/>
                  <a:pt x="1416" y="6832"/>
                </a:cubicBezTo>
                <a:cubicBezTo>
                  <a:pt x="1621" y="6280"/>
                  <a:pt x="1781" y="5721"/>
                  <a:pt x="1923" y="5158"/>
                </a:cubicBezTo>
                <a:cubicBezTo>
                  <a:pt x="2038" y="4712"/>
                  <a:pt x="2136" y="4261"/>
                  <a:pt x="2226" y="3810"/>
                </a:cubicBezTo>
                <a:cubicBezTo>
                  <a:pt x="2463" y="4143"/>
                  <a:pt x="2718" y="4465"/>
                  <a:pt x="2993" y="4765"/>
                </a:cubicBezTo>
                <a:cubicBezTo>
                  <a:pt x="3309" y="5108"/>
                  <a:pt x="3652" y="5429"/>
                  <a:pt x="4035" y="5703"/>
                </a:cubicBezTo>
                <a:cubicBezTo>
                  <a:pt x="3799" y="5294"/>
                  <a:pt x="3543" y="4912"/>
                  <a:pt x="3287" y="4533"/>
                </a:cubicBezTo>
                <a:lnTo>
                  <a:pt x="2568" y="3473"/>
                </a:lnTo>
                <a:lnTo>
                  <a:pt x="2568" y="3473"/>
                </a:lnTo>
                <a:cubicBezTo>
                  <a:pt x="2864" y="3530"/>
                  <a:pt x="3163" y="3580"/>
                  <a:pt x="3464" y="3622"/>
                </a:cubicBezTo>
                <a:cubicBezTo>
                  <a:pt x="3841" y="3674"/>
                  <a:pt x="4221" y="3715"/>
                  <a:pt x="4616" y="3716"/>
                </a:cubicBezTo>
                <a:cubicBezTo>
                  <a:pt x="4272" y="3523"/>
                  <a:pt x="3914" y="3380"/>
                  <a:pt x="3548" y="3258"/>
                </a:cubicBezTo>
                <a:cubicBezTo>
                  <a:pt x="3250" y="3159"/>
                  <a:pt x="2947" y="3078"/>
                  <a:pt x="2642" y="3009"/>
                </a:cubicBezTo>
                <a:cubicBezTo>
                  <a:pt x="2806" y="2888"/>
                  <a:pt x="2971" y="2767"/>
                  <a:pt x="3133" y="2643"/>
                </a:cubicBezTo>
                <a:cubicBezTo>
                  <a:pt x="3458" y="2392"/>
                  <a:pt x="3778" y="2132"/>
                  <a:pt x="4079" y="1834"/>
                </a:cubicBezTo>
                <a:lnTo>
                  <a:pt x="4079" y="1834"/>
                </a:lnTo>
                <a:cubicBezTo>
                  <a:pt x="3675" y="1961"/>
                  <a:pt x="3297" y="2135"/>
                  <a:pt x="2932" y="2328"/>
                </a:cubicBezTo>
                <a:cubicBezTo>
                  <a:pt x="2768" y="2414"/>
                  <a:pt x="2607" y="2506"/>
                  <a:pt x="2447" y="2601"/>
                </a:cubicBezTo>
                <a:cubicBezTo>
                  <a:pt x="2493" y="2316"/>
                  <a:pt x="2535" y="2031"/>
                  <a:pt x="2570" y="1743"/>
                </a:cubicBezTo>
                <a:cubicBezTo>
                  <a:pt x="2643" y="1167"/>
                  <a:pt x="2701" y="589"/>
                  <a:pt x="271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6"/>
          <p:cNvSpPr/>
          <p:nvPr/>
        </p:nvSpPr>
        <p:spPr>
          <a:xfrm>
            <a:off x="6743114" y="76208"/>
            <a:ext cx="260739" cy="386035"/>
          </a:xfrm>
          <a:custGeom>
            <a:rect b="b" l="l" r="r" t="t"/>
            <a:pathLst>
              <a:path extrusionOk="0" h="5136" w="3469">
                <a:moveTo>
                  <a:pt x="2037" y="1"/>
                </a:moveTo>
                <a:cubicBezTo>
                  <a:pt x="1882" y="415"/>
                  <a:pt x="1762" y="836"/>
                  <a:pt x="1655" y="1259"/>
                </a:cubicBezTo>
                <a:cubicBezTo>
                  <a:pt x="1594" y="1495"/>
                  <a:pt x="1540" y="1732"/>
                  <a:pt x="1489" y="1971"/>
                </a:cubicBezTo>
                <a:lnTo>
                  <a:pt x="1308" y="1710"/>
                </a:lnTo>
                <a:cubicBezTo>
                  <a:pt x="1211" y="1569"/>
                  <a:pt x="1114" y="1428"/>
                  <a:pt x="1004" y="1285"/>
                </a:cubicBezTo>
                <a:cubicBezTo>
                  <a:pt x="894" y="1146"/>
                  <a:pt x="763" y="1008"/>
                  <a:pt x="601" y="931"/>
                </a:cubicBezTo>
                <a:lnTo>
                  <a:pt x="601" y="931"/>
                </a:lnTo>
                <a:cubicBezTo>
                  <a:pt x="822" y="1207"/>
                  <a:pt x="901" y="1536"/>
                  <a:pt x="1067" y="1851"/>
                </a:cubicBezTo>
                <a:cubicBezTo>
                  <a:pt x="1114" y="1946"/>
                  <a:pt x="1166" y="2038"/>
                  <a:pt x="1216" y="2131"/>
                </a:cubicBezTo>
                <a:cubicBezTo>
                  <a:pt x="1136" y="2122"/>
                  <a:pt x="1057" y="2110"/>
                  <a:pt x="976" y="2103"/>
                </a:cubicBezTo>
                <a:cubicBezTo>
                  <a:pt x="822" y="2091"/>
                  <a:pt x="666" y="2083"/>
                  <a:pt x="509" y="2083"/>
                </a:cubicBezTo>
                <a:cubicBezTo>
                  <a:pt x="375" y="2083"/>
                  <a:pt x="239" y="2089"/>
                  <a:pt x="104" y="2103"/>
                </a:cubicBezTo>
                <a:cubicBezTo>
                  <a:pt x="375" y="2220"/>
                  <a:pt x="650" y="2304"/>
                  <a:pt x="927" y="2379"/>
                </a:cubicBezTo>
                <a:cubicBezTo>
                  <a:pt x="993" y="2398"/>
                  <a:pt x="1058" y="2413"/>
                  <a:pt x="1123" y="2430"/>
                </a:cubicBezTo>
                <a:cubicBezTo>
                  <a:pt x="967" y="2546"/>
                  <a:pt x="812" y="2666"/>
                  <a:pt x="664" y="2793"/>
                </a:cubicBezTo>
                <a:cubicBezTo>
                  <a:pt x="428" y="2995"/>
                  <a:pt x="201" y="3210"/>
                  <a:pt x="0" y="3456"/>
                </a:cubicBezTo>
                <a:cubicBezTo>
                  <a:pt x="292" y="3330"/>
                  <a:pt x="561" y="3178"/>
                  <a:pt x="827" y="3021"/>
                </a:cubicBezTo>
                <a:cubicBezTo>
                  <a:pt x="1002" y="2917"/>
                  <a:pt x="1173" y="2810"/>
                  <a:pt x="1344" y="2699"/>
                </a:cubicBezTo>
                <a:lnTo>
                  <a:pt x="1344" y="2699"/>
                </a:lnTo>
                <a:cubicBezTo>
                  <a:pt x="1277" y="3073"/>
                  <a:pt x="1214" y="3447"/>
                  <a:pt x="1167" y="3825"/>
                </a:cubicBezTo>
                <a:cubicBezTo>
                  <a:pt x="1113" y="4258"/>
                  <a:pt x="1070" y="4693"/>
                  <a:pt x="1062" y="5135"/>
                </a:cubicBezTo>
                <a:cubicBezTo>
                  <a:pt x="1218" y="4720"/>
                  <a:pt x="1337" y="4300"/>
                  <a:pt x="1443" y="3877"/>
                </a:cubicBezTo>
                <a:cubicBezTo>
                  <a:pt x="1530" y="3542"/>
                  <a:pt x="1603" y="3203"/>
                  <a:pt x="1672" y="2864"/>
                </a:cubicBezTo>
                <a:cubicBezTo>
                  <a:pt x="1850" y="3114"/>
                  <a:pt x="2040" y="3355"/>
                  <a:pt x="2248" y="3581"/>
                </a:cubicBezTo>
                <a:cubicBezTo>
                  <a:pt x="2486" y="3838"/>
                  <a:pt x="2742" y="4080"/>
                  <a:pt x="3030" y="4286"/>
                </a:cubicBezTo>
                <a:cubicBezTo>
                  <a:pt x="2853" y="3979"/>
                  <a:pt x="2660" y="3691"/>
                  <a:pt x="2468" y="3407"/>
                </a:cubicBezTo>
                <a:lnTo>
                  <a:pt x="1928" y="2613"/>
                </a:lnTo>
                <a:lnTo>
                  <a:pt x="1928" y="2613"/>
                </a:lnTo>
                <a:cubicBezTo>
                  <a:pt x="2152" y="2656"/>
                  <a:pt x="2374" y="2693"/>
                  <a:pt x="2602" y="2725"/>
                </a:cubicBezTo>
                <a:cubicBezTo>
                  <a:pt x="2885" y="2764"/>
                  <a:pt x="3171" y="2796"/>
                  <a:pt x="3468" y="2796"/>
                </a:cubicBezTo>
                <a:cubicBezTo>
                  <a:pt x="3210" y="2651"/>
                  <a:pt x="2941" y="2542"/>
                  <a:pt x="2666" y="2451"/>
                </a:cubicBezTo>
                <a:cubicBezTo>
                  <a:pt x="2441" y="2377"/>
                  <a:pt x="2214" y="2315"/>
                  <a:pt x="1984" y="2263"/>
                </a:cubicBezTo>
                <a:cubicBezTo>
                  <a:pt x="2108" y="2173"/>
                  <a:pt x="2231" y="2081"/>
                  <a:pt x="2353" y="1987"/>
                </a:cubicBezTo>
                <a:cubicBezTo>
                  <a:pt x="2598" y="1799"/>
                  <a:pt x="2838" y="1604"/>
                  <a:pt x="3064" y="1380"/>
                </a:cubicBezTo>
                <a:lnTo>
                  <a:pt x="3064" y="1380"/>
                </a:lnTo>
                <a:cubicBezTo>
                  <a:pt x="2761" y="1475"/>
                  <a:pt x="2478" y="1606"/>
                  <a:pt x="2202" y="1751"/>
                </a:cubicBezTo>
                <a:cubicBezTo>
                  <a:pt x="2080" y="1816"/>
                  <a:pt x="1958" y="1886"/>
                  <a:pt x="1838" y="1956"/>
                </a:cubicBezTo>
                <a:cubicBezTo>
                  <a:pt x="1872" y="1742"/>
                  <a:pt x="1904" y="1527"/>
                  <a:pt x="1930" y="1311"/>
                </a:cubicBezTo>
                <a:cubicBezTo>
                  <a:pt x="1986" y="878"/>
                  <a:pt x="2028" y="442"/>
                  <a:pt x="203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6"/>
          <p:cNvSpPr/>
          <p:nvPr/>
        </p:nvSpPr>
        <p:spPr>
          <a:xfrm>
            <a:off x="5190493" y="4679688"/>
            <a:ext cx="247886" cy="375813"/>
          </a:xfrm>
          <a:custGeom>
            <a:rect b="b" l="l" r="r" t="t"/>
            <a:pathLst>
              <a:path extrusionOk="0" h="5000" w="3298">
                <a:moveTo>
                  <a:pt x="1206" y="0"/>
                </a:moveTo>
                <a:cubicBezTo>
                  <a:pt x="1177" y="424"/>
                  <a:pt x="1182" y="844"/>
                  <a:pt x="1199" y="1264"/>
                </a:cubicBezTo>
                <a:cubicBezTo>
                  <a:pt x="1207" y="1500"/>
                  <a:pt x="1223" y="1733"/>
                  <a:pt x="1240" y="1967"/>
                </a:cubicBezTo>
                <a:lnTo>
                  <a:pt x="1003" y="1774"/>
                </a:lnTo>
                <a:cubicBezTo>
                  <a:pt x="874" y="1672"/>
                  <a:pt x="746" y="1569"/>
                  <a:pt x="606" y="1466"/>
                </a:cubicBezTo>
                <a:cubicBezTo>
                  <a:pt x="465" y="1370"/>
                  <a:pt x="307" y="1278"/>
                  <a:pt x="137" y="1251"/>
                </a:cubicBezTo>
                <a:lnTo>
                  <a:pt x="137" y="1251"/>
                </a:lnTo>
                <a:cubicBezTo>
                  <a:pt x="416" y="1444"/>
                  <a:pt x="580" y="1725"/>
                  <a:pt x="819" y="1972"/>
                </a:cubicBezTo>
                <a:cubicBezTo>
                  <a:pt x="888" y="2046"/>
                  <a:pt x="961" y="2117"/>
                  <a:pt x="1034" y="2189"/>
                </a:cubicBezTo>
                <a:cubicBezTo>
                  <a:pt x="957" y="2202"/>
                  <a:pt x="880" y="2213"/>
                  <a:pt x="805" y="2229"/>
                </a:cubicBezTo>
                <a:cubicBezTo>
                  <a:pt x="533" y="2286"/>
                  <a:pt x="262" y="2358"/>
                  <a:pt x="0" y="2468"/>
                </a:cubicBezTo>
                <a:cubicBezTo>
                  <a:pt x="211" y="2492"/>
                  <a:pt x="418" y="2500"/>
                  <a:pt x="624" y="2500"/>
                </a:cubicBezTo>
                <a:cubicBezTo>
                  <a:pt x="694" y="2500"/>
                  <a:pt x="765" y="2499"/>
                  <a:pt x="835" y="2497"/>
                </a:cubicBezTo>
                <a:cubicBezTo>
                  <a:pt x="900" y="2495"/>
                  <a:pt x="966" y="2492"/>
                  <a:pt x="1029" y="2489"/>
                </a:cubicBezTo>
                <a:lnTo>
                  <a:pt x="1029" y="2489"/>
                </a:lnTo>
                <a:cubicBezTo>
                  <a:pt x="916" y="2640"/>
                  <a:pt x="807" y="2792"/>
                  <a:pt x="704" y="2950"/>
                </a:cubicBezTo>
                <a:cubicBezTo>
                  <a:pt x="542" y="3201"/>
                  <a:pt x="392" y="3462"/>
                  <a:pt x="274" y="3743"/>
                </a:cubicBezTo>
                <a:cubicBezTo>
                  <a:pt x="508" y="3545"/>
                  <a:pt x="716" y="3333"/>
                  <a:pt x="919" y="3115"/>
                </a:cubicBezTo>
                <a:cubicBezTo>
                  <a:pt x="1051" y="2971"/>
                  <a:pt x="1180" y="2824"/>
                  <a:pt x="1306" y="2676"/>
                </a:cubicBezTo>
                <a:cubicBezTo>
                  <a:pt x="1347" y="3039"/>
                  <a:pt x="1392" y="3402"/>
                  <a:pt x="1452" y="3763"/>
                </a:cubicBezTo>
                <a:cubicBezTo>
                  <a:pt x="1520" y="4177"/>
                  <a:pt x="1600" y="4589"/>
                  <a:pt x="1715" y="5000"/>
                </a:cubicBezTo>
                <a:cubicBezTo>
                  <a:pt x="1744" y="4575"/>
                  <a:pt x="1739" y="4155"/>
                  <a:pt x="1721" y="3736"/>
                </a:cubicBezTo>
                <a:cubicBezTo>
                  <a:pt x="1710" y="3402"/>
                  <a:pt x="1683" y="3070"/>
                  <a:pt x="1653" y="2739"/>
                </a:cubicBezTo>
                <a:lnTo>
                  <a:pt x="1653" y="2739"/>
                </a:lnTo>
                <a:cubicBezTo>
                  <a:pt x="1886" y="2922"/>
                  <a:pt x="2127" y="3090"/>
                  <a:pt x="2382" y="3241"/>
                </a:cubicBezTo>
                <a:cubicBezTo>
                  <a:pt x="2672" y="3414"/>
                  <a:pt x="2975" y="3565"/>
                  <a:pt x="3298" y="3676"/>
                </a:cubicBezTo>
                <a:cubicBezTo>
                  <a:pt x="3050" y="3443"/>
                  <a:pt x="2794" y="3231"/>
                  <a:pt x="2538" y="3021"/>
                </a:cubicBezTo>
                <a:lnTo>
                  <a:pt x="1822" y="2436"/>
                </a:lnTo>
                <a:cubicBezTo>
                  <a:pt x="2039" y="2414"/>
                  <a:pt x="2257" y="2388"/>
                  <a:pt x="2473" y="2354"/>
                </a:cubicBezTo>
                <a:cubicBezTo>
                  <a:pt x="2746" y="2312"/>
                  <a:pt x="3019" y="2263"/>
                  <a:pt x="3291" y="2182"/>
                </a:cubicBezTo>
                <a:cubicBezTo>
                  <a:pt x="3014" y="2118"/>
                  <a:pt x="2735" y="2093"/>
                  <a:pt x="2459" y="2085"/>
                </a:cubicBezTo>
                <a:cubicBezTo>
                  <a:pt x="2391" y="2083"/>
                  <a:pt x="2323" y="2081"/>
                  <a:pt x="2255" y="2081"/>
                </a:cubicBezTo>
                <a:cubicBezTo>
                  <a:pt x="2096" y="2081"/>
                  <a:pt x="1937" y="2087"/>
                  <a:pt x="1777" y="2098"/>
                </a:cubicBezTo>
                <a:cubicBezTo>
                  <a:pt x="1867" y="1982"/>
                  <a:pt x="1955" y="1863"/>
                  <a:pt x="2043" y="1743"/>
                </a:cubicBezTo>
                <a:cubicBezTo>
                  <a:pt x="2216" y="1503"/>
                  <a:pt x="2385" y="1256"/>
                  <a:pt x="2531" y="989"/>
                </a:cubicBezTo>
                <a:lnTo>
                  <a:pt x="2531" y="989"/>
                </a:lnTo>
                <a:cubicBezTo>
                  <a:pt x="2278" y="1160"/>
                  <a:pt x="2052" y="1358"/>
                  <a:pt x="1838" y="1567"/>
                </a:cubicBezTo>
                <a:cubicBezTo>
                  <a:pt x="1742" y="1662"/>
                  <a:pt x="1648" y="1758"/>
                  <a:pt x="1558" y="1856"/>
                </a:cubicBezTo>
                <a:cubicBezTo>
                  <a:pt x="1531" y="1649"/>
                  <a:pt x="1502" y="1442"/>
                  <a:pt x="1467" y="1236"/>
                </a:cubicBezTo>
                <a:cubicBezTo>
                  <a:pt x="1399" y="822"/>
                  <a:pt x="1319" y="410"/>
                  <a:pt x="120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6"/>
          <p:cNvSpPr/>
          <p:nvPr/>
        </p:nvSpPr>
        <p:spPr>
          <a:xfrm>
            <a:off x="8490681" y="2984925"/>
            <a:ext cx="357172" cy="431733"/>
          </a:xfrm>
          <a:custGeom>
            <a:rect b="b" l="l" r="r" t="t"/>
            <a:pathLst>
              <a:path extrusionOk="0" h="5744" w="4752">
                <a:moveTo>
                  <a:pt x="2838" y="1"/>
                </a:moveTo>
                <a:lnTo>
                  <a:pt x="2838" y="1"/>
                </a:lnTo>
                <a:cubicBezTo>
                  <a:pt x="2645" y="448"/>
                  <a:pt x="2506" y="903"/>
                  <a:pt x="2388" y="1360"/>
                </a:cubicBezTo>
                <a:cubicBezTo>
                  <a:pt x="2317" y="1635"/>
                  <a:pt x="2254" y="1912"/>
                  <a:pt x="2198" y="2189"/>
                </a:cubicBezTo>
                <a:cubicBezTo>
                  <a:pt x="2123" y="2068"/>
                  <a:pt x="2050" y="1944"/>
                  <a:pt x="1973" y="1824"/>
                </a:cubicBezTo>
                <a:cubicBezTo>
                  <a:pt x="1712" y="1416"/>
                  <a:pt x="1435" y="1013"/>
                  <a:pt x="1113" y="633"/>
                </a:cubicBezTo>
                <a:lnTo>
                  <a:pt x="1113" y="633"/>
                </a:lnTo>
                <a:cubicBezTo>
                  <a:pt x="1228" y="1119"/>
                  <a:pt x="1396" y="1579"/>
                  <a:pt x="1585" y="2029"/>
                </a:cubicBezTo>
                <a:cubicBezTo>
                  <a:pt x="1709" y="2322"/>
                  <a:pt x="1844" y="2608"/>
                  <a:pt x="1987" y="2891"/>
                </a:cubicBezTo>
                <a:cubicBezTo>
                  <a:pt x="1980" y="2898"/>
                  <a:pt x="1972" y="2905"/>
                  <a:pt x="1965" y="2912"/>
                </a:cubicBezTo>
                <a:lnTo>
                  <a:pt x="1956" y="2920"/>
                </a:lnTo>
                <a:cubicBezTo>
                  <a:pt x="1874" y="2918"/>
                  <a:pt x="1792" y="2916"/>
                  <a:pt x="1710" y="2916"/>
                </a:cubicBezTo>
                <a:cubicBezTo>
                  <a:pt x="1650" y="2916"/>
                  <a:pt x="1591" y="2917"/>
                  <a:pt x="1531" y="2919"/>
                </a:cubicBezTo>
                <a:cubicBezTo>
                  <a:pt x="1160" y="2933"/>
                  <a:pt x="787" y="2978"/>
                  <a:pt x="420" y="3089"/>
                </a:cubicBezTo>
                <a:cubicBezTo>
                  <a:pt x="784" y="3212"/>
                  <a:pt x="1141" y="3288"/>
                  <a:pt x="1498" y="3356"/>
                </a:cubicBezTo>
                <a:lnTo>
                  <a:pt x="1517" y="3360"/>
                </a:lnTo>
                <a:cubicBezTo>
                  <a:pt x="1325" y="3558"/>
                  <a:pt x="1135" y="3757"/>
                  <a:pt x="947" y="3961"/>
                </a:cubicBezTo>
                <a:cubicBezTo>
                  <a:pt x="617" y="4320"/>
                  <a:pt x="294" y="4690"/>
                  <a:pt x="0" y="5098"/>
                </a:cubicBezTo>
                <a:cubicBezTo>
                  <a:pt x="446" y="4868"/>
                  <a:pt x="855" y="4587"/>
                  <a:pt x="1245" y="4285"/>
                </a:cubicBezTo>
                <a:cubicBezTo>
                  <a:pt x="1494" y="4092"/>
                  <a:pt x="1732" y="3888"/>
                  <a:pt x="1966" y="3678"/>
                </a:cubicBezTo>
                <a:lnTo>
                  <a:pt x="1966" y="3678"/>
                </a:lnTo>
                <a:cubicBezTo>
                  <a:pt x="1949" y="3837"/>
                  <a:pt x="1930" y="3997"/>
                  <a:pt x="1918" y="4155"/>
                </a:cubicBezTo>
                <a:cubicBezTo>
                  <a:pt x="1879" y="4629"/>
                  <a:pt x="1862" y="5104"/>
                  <a:pt x="1900" y="5589"/>
                </a:cubicBezTo>
                <a:cubicBezTo>
                  <a:pt x="2093" y="5142"/>
                  <a:pt x="2233" y="4687"/>
                  <a:pt x="2352" y="4228"/>
                </a:cubicBezTo>
                <a:cubicBezTo>
                  <a:pt x="2391" y="4076"/>
                  <a:pt x="2425" y="3922"/>
                  <a:pt x="2461" y="3768"/>
                </a:cubicBezTo>
                <a:cubicBezTo>
                  <a:pt x="2625" y="4048"/>
                  <a:pt x="2797" y="4323"/>
                  <a:pt x="2980" y="4592"/>
                </a:cubicBezTo>
                <a:cubicBezTo>
                  <a:pt x="3256" y="4994"/>
                  <a:pt x="3553" y="5385"/>
                  <a:pt x="3900" y="5744"/>
                </a:cubicBezTo>
                <a:cubicBezTo>
                  <a:pt x="3755" y="5266"/>
                  <a:pt x="3566" y="4817"/>
                  <a:pt x="3365" y="4375"/>
                </a:cubicBezTo>
                <a:cubicBezTo>
                  <a:pt x="3240" y="4107"/>
                  <a:pt x="3111" y="3842"/>
                  <a:pt x="2976" y="3580"/>
                </a:cubicBezTo>
                <a:lnTo>
                  <a:pt x="2976" y="3580"/>
                </a:lnTo>
                <a:cubicBezTo>
                  <a:pt x="3198" y="3605"/>
                  <a:pt x="3418" y="3626"/>
                  <a:pt x="3641" y="3643"/>
                </a:cubicBezTo>
                <a:cubicBezTo>
                  <a:pt x="3888" y="3660"/>
                  <a:pt x="4137" y="3675"/>
                  <a:pt x="4391" y="3675"/>
                </a:cubicBezTo>
                <a:cubicBezTo>
                  <a:pt x="4510" y="3675"/>
                  <a:pt x="4630" y="3672"/>
                  <a:pt x="4751" y="3664"/>
                </a:cubicBezTo>
                <a:cubicBezTo>
                  <a:pt x="4426" y="3460"/>
                  <a:pt x="4081" y="3318"/>
                  <a:pt x="3725" y="3209"/>
                </a:cubicBezTo>
                <a:cubicBezTo>
                  <a:pt x="3384" y="3103"/>
                  <a:pt x="3036" y="3025"/>
                  <a:pt x="2682" y="2977"/>
                </a:cubicBezTo>
                <a:cubicBezTo>
                  <a:pt x="2913" y="2733"/>
                  <a:pt x="3138" y="2484"/>
                  <a:pt x="3350" y="2222"/>
                </a:cubicBezTo>
                <a:cubicBezTo>
                  <a:pt x="3659" y="1840"/>
                  <a:pt x="3950" y="1438"/>
                  <a:pt x="4190" y="997"/>
                </a:cubicBezTo>
                <a:lnTo>
                  <a:pt x="4190" y="997"/>
                </a:lnTo>
                <a:cubicBezTo>
                  <a:pt x="3776" y="1281"/>
                  <a:pt x="3400" y="1595"/>
                  <a:pt x="3032" y="1918"/>
                </a:cubicBezTo>
                <a:cubicBezTo>
                  <a:pt x="2933" y="2006"/>
                  <a:pt x="2839" y="2100"/>
                  <a:pt x="2741" y="2189"/>
                </a:cubicBezTo>
                <a:cubicBezTo>
                  <a:pt x="2772" y="1938"/>
                  <a:pt x="2798" y="1686"/>
                  <a:pt x="2819" y="1433"/>
                </a:cubicBezTo>
                <a:cubicBezTo>
                  <a:pt x="2857" y="961"/>
                  <a:pt x="2875" y="486"/>
                  <a:pt x="283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 name="Google Shape;64;p6"/>
          <p:cNvSpPr/>
          <p:nvPr/>
        </p:nvSpPr>
        <p:spPr>
          <a:xfrm>
            <a:off x="1617258" y="4785438"/>
            <a:ext cx="233154" cy="281859"/>
          </a:xfrm>
          <a:custGeom>
            <a:rect b="b" l="l" r="r" t="t"/>
            <a:pathLst>
              <a:path extrusionOk="0" h="3750" w="3102">
                <a:moveTo>
                  <a:pt x="1853" y="1"/>
                </a:moveTo>
                <a:lnTo>
                  <a:pt x="1853" y="1"/>
                </a:lnTo>
                <a:cubicBezTo>
                  <a:pt x="1725" y="292"/>
                  <a:pt x="1636" y="590"/>
                  <a:pt x="1558" y="889"/>
                </a:cubicBezTo>
                <a:cubicBezTo>
                  <a:pt x="1511" y="1068"/>
                  <a:pt x="1473" y="1248"/>
                  <a:pt x="1435" y="1430"/>
                </a:cubicBezTo>
                <a:cubicBezTo>
                  <a:pt x="1386" y="1351"/>
                  <a:pt x="1338" y="1270"/>
                  <a:pt x="1289" y="1192"/>
                </a:cubicBezTo>
                <a:cubicBezTo>
                  <a:pt x="1117" y="924"/>
                  <a:pt x="937" y="662"/>
                  <a:pt x="727" y="413"/>
                </a:cubicBezTo>
                <a:lnTo>
                  <a:pt x="727" y="413"/>
                </a:lnTo>
                <a:cubicBezTo>
                  <a:pt x="801" y="731"/>
                  <a:pt x="910" y="1032"/>
                  <a:pt x="1035" y="1326"/>
                </a:cubicBezTo>
                <a:cubicBezTo>
                  <a:pt x="1116" y="1516"/>
                  <a:pt x="1203" y="1703"/>
                  <a:pt x="1296" y="1889"/>
                </a:cubicBezTo>
                <a:cubicBezTo>
                  <a:pt x="1291" y="1894"/>
                  <a:pt x="1287" y="1897"/>
                  <a:pt x="1281" y="1901"/>
                </a:cubicBezTo>
                <a:lnTo>
                  <a:pt x="1276" y="1906"/>
                </a:lnTo>
                <a:cubicBezTo>
                  <a:pt x="1217" y="1905"/>
                  <a:pt x="1158" y="1903"/>
                  <a:pt x="1098" y="1903"/>
                </a:cubicBezTo>
                <a:cubicBezTo>
                  <a:pt x="1065" y="1903"/>
                  <a:pt x="1032" y="1904"/>
                  <a:pt x="998" y="1905"/>
                </a:cubicBezTo>
                <a:cubicBezTo>
                  <a:pt x="756" y="1915"/>
                  <a:pt x="512" y="1943"/>
                  <a:pt x="273" y="2016"/>
                </a:cubicBezTo>
                <a:cubicBezTo>
                  <a:pt x="510" y="2096"/>
                  <a:pt x="743" y="2147"/>
                  <a:pt x="977" y="2192"/>
                </a:cubicBezTo>
                <a:cubicBezTo>
                  <a:pt x="981" y="2193"/>
                  <a:pt x="987" y="2193"/>
                  <a:pt x="991" y="2194"/>
                </a:cubicBezTo>
                <a:cubicBezTo>
                  <a:pt x="865" y="2323"/>
                  <a:pt x="740" y="2454"/>
                  <a:pt x="618" y="2587"/>
                </a:cubicBezTo>
                <a:cubicBezTo>
                  <a:pt x="403" y="2822"/>
                  <a:pt x="192" y="3062"/>
                  <a:pt x="0" y="3329"/>
                </a:cubicBezTo>
                <a:cubicBezTo>
                  <a:pt x="293" y="3179"/>
                  <a:pt x="559" y="2996"/>
                  <a:pt x="813" y="2799"/>
                </a:cubicBezTo>
                <a:cubicBezTo>
                  <a:pt x="975" y="2673"/>
                  <a:pt x="1132" y="2539"/>
                  <a:pt x="1284" y="2402"/>
                </a:cubicBezTo>
                <a:lnTo>
                  <a:pt x="1284" y="2402"/>
                </a:lnTo>
                <a:cubicBezTo>
                  <a:pt x="1273" y="2506"/>
                  <a:pt x="1260" y="2610"/>
                  <a:pt x="1253" y="2714"/>
                </a:cubicBezTo>
                <a:cubicBezTo>
                  <a:pt x="1228" y="3022"/>
                  <a:pt x="1218" y="3333"/>
                  <a:pt x="1243" y="3649"/>
                </a:cubicBezTo>
                <a:cubicBezTo>
                  <a:pt x="1369" y="3358"/>
                  <a:pt x="1459" y="3060"/>
                  <a:pt x="1537" y="2761"/>
                </a:cubicBezTo>
                <a:cubicBezTo>
                  <a:pt x="1563" y="2660"/>
                  <a:pt x="1586" y="2560"/>
                  <a:pt x="1609" y="2459"/>
                </a:cubicBezTo>
                <a:cubicBezTo>
                  <a:pt x="1718" y="2642"/>
                  <a:pt x="1829" y="2822"/>
                  <a:pt x="1949" y="2997"/>
                </a:cubicBezTo>
                <a:cubicBezTo>
                  <a:pt x="2130" y="3260"/>
                  <a:pt x="2323" y="3516"/>
                  <a:pt x="2550" y="3750"/>
                </a:cubicBezTo>
                <a:cubicBezTo>
                  <a:pt x="2456" y="3437"/>
                  <a:pt x="2331" y="3144"/>
                  <a:pt x="2200" y="2855"/>
                </a:cubicBezTo>
                <a:cubicBezTo>
                  <a:pt x="2119" y="2680"/>
                  <a:pt x="2034" y="2507"/>
                  <a:pt x="1947" y="2336"/>
                </a:cubicBezTo>
                <a:lnTo>
                  <a:pt x="1947" y="2336"/>
                </a:lnTo>
                <a:cubicBezTo>
                  <a:pt x="2090" y="2352"/>
                  <a:pt x="2234" y="2366"/>
                  <a:pt x="2381" y="2378"/>
                </a:cubicBezTo>
                <a:cubicBezTo>
                  <a:pt x="2540" y="2391"/>
                  <a:pt x="2702" y="2402"/>
                  <a:pt x="2869" y="2402"/>
                </a:cubicBezTo>
                <a:cubicBezTo>
                  <a:pt x="2946" y="2402"/>
                  <a:pt x="3023" y="2399"/>
                  <a:pt x="3102" y="2394"/>
                </a:cubicBezTo>
                <a:cubicBezTo>
                  <a:pt x="2889" y="2261"/>
                  <a:pt x="2663" y="2168"/>
                  <a:pt x="2432" y="2097"/>
                </a:cubicBezTo>
                <a:cubicBezTo>
                  <a:pt x="2209" y="2027"/>
                  <a:pt x="1980" y="1976"/>
                  <a:pt x="1750" y="1945"/>
                </a:cubicBezTo>
                <a:cubicBezTo>
                  <a:pt x="1901" y="1785"/>
                  <a:pt x="2048" y="1623"/>
                  <a:pt x="2187" y="1452"/>
                </a:cubicBezTo>
                <a:cubicBezTo>
                  <a:pt x="2389" y="1201"/>
                  <a:pt x="2579" y="940"/>
                  <a:pt x="2736" y="652"/>
                </a:cubicBezTo>
                <a:lnTo>
                  <a:pt x="2736" y="652"/>
                </a:lnTo>
                <a:cubicBezTo>
                  <a:pt x="2465" y="837"/>
                  <a:pt x="2220" y="1043"/>
                  <a:pt x="1980" y="1253"/>
                </a:cubicBezTo>
                <a:cubicBezTo>
                  <a:pt x="1916" y="1311"/>
                  <a:pt x="1854" y="1373"/>
                  <a:pt x="1790" y="1430"/>
                </a:cubicBezTo>
                <a:cubicBezTo>
                  <a:pt x="1811" y="1267"/>
                  <a:pt x="1828" y="1102"/>
                  <a:pt x="1840" y="937"/>
                </a:cubicBezTo>
                <a:cubicBezTo>
                  <a:pt x="1865" y="628"/>
                  <a:pt x="1876" y="317"/>
                  <a:pt x="185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6"/>
          <p:cNvSpPr/>
          <p:nvPr/>
        </p:nvSpPr>
        <p:spPr>
          <a:xfrm>
            <a:off x="1716707" y="1617874"/>
            <a:ext cx="277425" cy="356120"/>
          </a:xfrm>
          <a:custGeom>
            <a:rect b="b" l="l" r="r" t="t"/>
            <a:pathLst>
              <a:path extrusionOk="0" h="4738" w="3691">
                <a:moveTo>
                  <a:pt x="1124" y="1"/>
                </a:moveTo>
                <a:lnTo>
                  <a:pt x="1124" y="1"/>
                </a:lnTo>
                <a:cubicBezTo>
                  <a:pt x="1113" y="399"/>
                  <a:pt x="1145" y="787"/>
                  <a:pt x="1192" y="1172"/>
                </a:cubicBezTo>
                <a:cubicBezTo>
                  <a:pt x="1220" y="1402"/>
                  <a:pt x="1257" y="1632"/>
                  <a:pt x="1298" y="1859"/>
                </a:cubicBezTo>
                <a:cubicBezTo>
                  <a:pt x="1204" y="1789"/>
                  <a:pt x="1111" y="1718"/>
                  <a:pt x="1016" y="1650"/>
                </a:cubicBezTo>
                <a:cubicBezTo>
                  <a:pt x="695" y="1418"/>
                  <a:pt x="362" y="1195"/>
                  <a:pt x="1" y="1004"/>
                </a:cubicBezTo>
                <a:lnTo>
                  <a:pt x="1" y="1004"/>
                </a:lnTo>
                <a:cubicBezTo>
                  <a:pt x="235" y="1339"/>
                  <a:pt x="502" y="1638"/>
                  <a:pt x="783" y="1924"/>
                </a:cubicBezTo>
                <a:cubicBezTo>
                  <a:pt x="966" y="2108"/>
                  <a:pt x="1155" y="2285"/>
                  <a:pt x="1349" y="2459"/>
                </a:cubicBezTo>
                <a:cubicBezTo>
                  <a:pt x="1345" y="2467"/>
                  <a:pt x="1340" y="2473"/>
                  <a:pt x="1338" y="2480"/>
                </a:cubicBezTo>
                <a:lnTo>
                  <a:pt x="1334" y="2489"/>
                </a:lnTo>
                <a:cubicBezTo>
                  <a:pt x="1225" y="2530"/>
                  <a:pt x="1116" y="2568"/>
                  <a:pt x="1010" y="2615"/>
                </a:cubicBezTo>
                <a:cubicBezTo>
                  <a:pt x="732" y="2739"/>
                  <a:pt x="462" y="2885"/>
                  <a:pt x="216" y="3080"/>
                </a:cubicBezTo>
                <a:cubicBezTo>
                  <a:pt x="530" y="3063"/>
                  <a:pt x="825" y="3015"/>
                  <a:pt x="1118" y="2959"/>
                </a:cubicBezTo>
                <a:cubicBezTo>
                  <a:pt x="1122" y="2958"/>
                  <a:pt x="1128" y="2956"/>
                  <a:pt x="1135" y="2955"/>
                </a:cubicBezTo>
                <a:lnTo>
                  <a:pt x="1135" y="2955"/>
                </a:lnTo>
                <a:cubicBezTo>
                  <a:pt x="1047" y="3164"/>
                  <a:pt x="963" y="3374"/>
                  <a:pt x="883" y="3586"/>
                </a:cubicBezTo>
                <a:cubicBezTo>
                  <a:pt x="740" y="3959"/>
                  <a:pt x="606" y="4338"/>
                  <a:pt x="504" y="4737"/>
                </a:cubicBezTo>
                <a:cubicBezTo>
                  <a:pt x="775" y="4427"/>
                  <a:pt x="1001" y="4090"/>
                  <a:pt x="1207" y="3743"/>
                </a:cubicBezTo>
                <a:cubicBezTo>
                  <a:pt x="1337" y="3520"/>
                  <a:pt x="1457" y="3292"/>
                  <a:pt x="1572" y="3062"/>
                </a:cubicBezTo>
                <a:cubicBezTo>
                  <a:pt x="1607" y="3189"/>
                  <a:pt x="1641" y="3315"/>
                  <a:pt x="1680" y="3441"/>
                </a:cubicBezTo>
                <a:cubicBezTo>
                  <a:pt x="1795" y="3812"/>
                  <a:pt x="1926" y="4178"/>
                  <a:pt x="2101" y="4537"/>
                </a:cubicBezTo>
                <a:cubicBezTo>
                  <a:pt x="2114" y="4139"/>
                  <a:pt x="2081" y="3749"/>
                  <a:pt x="2033" y="3365"/>
                </a:cubicBezTo>
                <a:cubicBezTo>
                  <a:pt x="2017" y="3237"/>
                  <a:pt x="1997" y="3109"/>
                  <a:pt x="1977" y="2981"/>
                </a:cubicBezTo>
                <a:lnTo>
                  <a:pt x="1977" y="2981"/>
                </a:lnTo>
                <a:cubicBezTo>
                  <a:pt x="2187" y="3144"/>
                  <a:pt x="2401" y="3303"/>
                  <a:pt x="2621" y="3451"/>
                </a:cubicBezTo>
                <a:cubicBezTo>
                  <a:pt x="2954" y="3675"/>
                  <a:pt x="3297" y="3883"/>
                  <a:pt x="3670" y="4051"/>
                </a:cubicBezTo>
                <a:cubicBezTo>
                  <a:pt x="3417" y="3731"/>
                  <a:pt x="3137" y="3445"/>
                  <a:pt x="2848" y="3170"/>
                </a:cubicBezTo>
                <a:cubicBezTo>
                  <a:pt x="2673" y="3003"/>
                  <a:pt x="2494" y="2841"/>
                  <a:pt x="2312" y="2682"/>
                </a:cubicBezTo>
                <a:cubicBezTo>
                  <a:pt x="2488" y="2634"/>
                  <a:pt x="2662" y="2584"/>
                  <a:pt x="2838" y="2531"/>
                </a:cubicBezTo>
                <a:cubicBezTo>
                  <a:pt x="3122" y="2441"/>
                  <a:pt x="3406" y="2344"/>
                  <a:pt x="3690" y="2211"/>
                </a:cubicBezTo>
                <a:cubicBezTo>
                  <a:pt x="3496" y="2175"/>
                  <a:pt x="3303" y="2160"/>
                  <a:pt x="3111" y="2160"/>
                </a:cubicBezTo>
                <a:cubicBezTo>
                  <a:pt x="2997" y="2160"/>
                  <a:pt x="2884" y="2165"/>
                  <a:pt x="2771" y="2174"/>
                </a:cubicBezTo>
                <a:cubicBezTo>
                  <a:pt x="2479" y="2196"/>
                  <a:pt x="2191" y="2242"/>
                  <a:pt x="1908" y="2312"/>
                </a:cubicBezTo>
                <a:cubicBezTo>
                  <a:pt x="2009" y="2057"/>
                  <a:pt x="2105" y="1799"/>
                  <a:pt x="2187" y="1537"/>
                </a:cubicBezTo>
                <a:cubicBezTo>
                  <a:pt x="2307" y="1151"/>
                  <a:pt x="2406" y="758"/>
                  <a:pt x="2456" y="349"/>
                </a:cubicBezTo>
                <a:lnTo>
                  <a:pt x="2456" y="349"/>
                </a:lnTo>
                <a:cubicBezTo>
                  <a:pt x="2227" y="692"/>
                  <a:pt x="2035" y="1046"/>
                  <a:pt x="1854" y="1401"/>
                </a:cubicBezTo>
                <a:cubicBezTo>
                  <a:pt x="1804" y="1497"/>
                  <a:pt x="1761" y="1596"/>
                  <a:pt x="1714" y="1695"/>
                </a:cubicBezTo>
                <a:cubicBezTo>
                  <a:pt x="1662" y="1495"/>
                  <a:pt x="1606" y="1295"/>
                  <a:pt x="1544" y="1096"/>
                </a:cubicBezTo>
                <a:cubicBezTo>
                  <a:pt x="1429" y="725"/>
                  <a:pt x="1299" y="358"/>
                  <a:pt x="112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6"/>
          <p:cNvSpPr/>
          <p:nvPr/>
        </p:nvSpPr>
        <p:spPr>
          <a:xfrm>
            <a:off x="76212" y="3746995"/>
            <a:ext cx="461949" cy="558457"/>
          </a:xfrm>
          <a:custGeom>
            <a:rect b="b" l="l" r="r" t="t"/>
            <a:pathLst>
              <a:path extrusionOk="0" h="7430" w="6146">
                <a:moveTo>
                  <a:pt x="3671" y="0"/>
                </a:moveTo>
                <a:lnTo>
                  <a:pt x="3671" y="0"/>
                </a:lnTo>
                <a:cubicBezTo>
                  <a:pt x="3422" y="578"/>
                  <a:pt x="3243" y="1167"/>
                  <a:pt x="3088" y="1760"/>
                </a:cubicBezTo>
                <a:cubicBezTo>
                  <a:pt x="2998" y="2115"/>
                  <a:pt x="2916" y="2471"/>
                  <a:pt x="2843" y="2831"/>
                </a:cubicBezTo>
                <a:cubicBezTo>
                  <a:pt x="2747" y="2673"/>
                  <a:pt x="2653" y="2515"/>
                  <a:pt x="2552" y="2360"/>
                </a:cubicBezTo>
                <a:cubicBezTo>
                  <a:pt x="2214" y="1830"/>
                  <a:pt x="1855" y="1310"/>
                  <a:pt x="1438" y="818"/>
                </a:cubicBezTo>
                <a:lnTo>
                  <a:pt x="1438" y="818"/>
                </a:lnTo>
                <a:cubicBezTo>
                  <a:pt x="1586" y="1446"/>
                  <a:pt x="1803" y="2042"/>
                  <a:pt x="2049" y="2625"/>
                </a:cubicBezTo>
                <a:cubicBezTo>
                  <a:pt x="2209" y="3003"/>
                  <a:pt x="2385" y="3373"/>
                  <a:pt x="2568" y="3740"/>
                </a:cubicBezTo>
                <a:cubicBezTo>
                  <a:pt x="2559" y="3749"/>
                  <a:pt x="2548" y="3757"/>
                  <a:pt x="2539" y="3766"/>
                </a:cubicBezTo>
                <a:lnTo>
                  <a:pt x="2529" y="3776"/>
                </a:lnTo>
                <a:cubicBezTo>
                  <a:pt x="2412" y="3772"/>
                  <a:pt x="2294" y="3769"/>
                  <a:pt x="2176" y="3769"/>
                </a:cubicBezTo>
                <a:cubicBezTo>
                  <a:pt x="2111" y="3769"/>
                  <a:pt x="2045" y="3770"/>
                  <a:pt x="1980" y="3772"/>
                </a:cubicBezTo>
                <a:cubicBezTo>
                  <a:pt x="1499" y="3791"/>
                  <a:pt x="1019" y="3849"/>
                  <a:pt x="544" y="3992"/>
                </a:cubicBezTo>
                <a:cubicBezTo>
                  <a:pt x="1014" y="4151"/>
                  <a:pt x="1477" y="4251"/>
                  <a:pt x="1938" y="4340"/>
                </a:cubicBezTo>
                <a:cubicBezTo>
                  <a:pt x="1947" y="4341"/>
                  <a:pt x="1955" y="4342"/>
                  <a:pt x="1964" y="4345"/>
                </a:cubicBezTo>
                <a:cubicBezTo>
                  <a:pt x="1714" y="4601"/>
                  <a:pt x="1469" y="4859"/>
                  <a:pt x="1226" y="5123"/>
                </a:cubicBezTo>
                <a:cubicBezTo>
                  <a:pt x="799" y="5588"/>
                  <a:pt x="381" y="6066"/>
                  <a:pt x="1" y="6594"/>
                </a:cubicBezTo>
                <a:cubicBezTo>
                  <a:pt x="580" y="6296"/>
                  <a:pt x="1107" y="5933"/>
                  <a:pt x="1612" y="5543"/>
                </a:cubicBezTo>
                <a:cubicBezTo>
                  <a:pt x="1933" y="5295"/>
                  <a:pt x="2242" y="5029"/>
                  <a:pt x="2545" y="4758"/>
                </a:cubicBezTo>
                <a:lnTo>
                  <a:pt x="2545" y="4758"/>
                </a:lnTo>
                <a:cubicBezTo>
                  <a:pt x="2523" y="4964"/>
                  <a:pt x="2500" y="5169"/>
                  <a:pt x="2482" y="5376"/>
                </a:cubicBezTo>
                <a:cubicBezTo>
                  <a:pt x="2434" y="5988"/>
                  <a:pt x="2412" y="6603"/>
                  <a:pt x="2460" y="7230"/>
                </a:cubicBezTo>
                <a:cubicBezTo>
                  <a:pt x="2711" y="6653"/>
                  <a:pt x="2890" y="6064"/>
                  <a:pt x="3045" y="5470"/>
                </a:cubicBezTo>
                <a:cubicBezTo>
                  <a:pt x="3096" y="5272"/>
                  <a:pt x="3140" y="5073"/>
                  <a:pt x="3186" y="4874"/>
                </a:cubicBezTo>
                <a:cubicBezTo>
                  <a:pt x="3399" y="5235"/>
                  <a:pt x="3620" y="5593"/>
                  <a:pt x="3859" y="5939"/>
                </a:cubicBezTo>
                <a:cubicBezTo>
                  <a:pt x="4215" y="6461"/>
                  <a:pt x="4598" y="6967"/>
                  <a:pt x="5047" y="7429"/>
                </a:cubicBezTo>
                <a:cubicBezTo>
                  <a:pt x="4859" y="6812"/>
                  <a:pt x="4616" y="6230"/>
                  <a:pt x="4353" y="5658"/>
                </a:cubicBezTo>
                <a:cubicBezTo>
                  <a:pt x="4194" y="5311"/>
                  <a:pt x="4026" y="4969"/>
                  <a:pt x="3851" y="4631"/>
                </a:cubicBezTo>
                <a:lnTo>
                  <a:pt x="3851" y="4631"/>
                </a:lnTo>
                <a:cubicBezTo>
                  <a:pt x="4136" y="4663"/>
                  <a:pt x="4423" y="4691"/>
                  <a:pt x="4710" y="4713"/>
                </a:cubicBezTo>
                <a:cubicBezTo>
                  <a:pt x="5031" y="4736"/>
                  <a:pt x="5354" y="4756"/>
                  <a:pt x="5685" y="4756"/>
                </a:cubicBezTo>
                <a:cubicBezTo>
                  <a:pt x="5837" y="4756"/>
                  <a:pt x="5990" y="4752"/>
                  <a:pt x="6146" y="4742"/>
                </a:cubicBezTo>
                <a:cubicBezTo>
                  <a:pt x="5727" y="4478"/>
                  <a:pt x="5277" y="4295"/>
                  <a:pt x="4820" y="4152"/>
                </a:cubicBezTo>
                <a:cubicBezTo>
                  <a:pt x="4379" y="4015"/>
                  <a:pt x="3927" y="3912"/>
                  <a:pt x="3472" y="3850"/>
                </a:cubicBezTo>
                <a:cubicBezTo>
                  <a:pt x="3771" y="3535"/>
                  <a:pt x="4060" y="3212"/>
                  <a:pt x="4335" y="2875"/>
                </a:cubicBezTo>
                <a:cubicBezTo>
                  <a:pt x="4735" y="2381"/>
                  <a:pt x="5110" y="1860"/>
                  <a:pt x="5422" y="1290"/>
                </a:cubicBezTo>
                <a:lnTo>
                  <a:pt x="5422" y="1290"/>
                </a:lnTo>
                <a:cubicBezTo>
                  <a:pt x="4886" y="1659"/>
                  <a:pt x="4400" y="2065"/>
                  <a:pt x="3924" y="2482"/>
                </a:cubicBezTo>
                <a:cubicBezTo>
                  <a:pt x="3795" y="2596"/>
                  <a:pt x="3676" y="2716"/>
                  <a:pt x="3547" y="2831"/>
                </a:cubicBezTo>
                <a:cubicBezTo>
                  <a:pt x="3588" y="2507"/>
                  <a:pt x="3621" y="2181"/>
                  <a:pt x="3647" y="1854"/>
                </a:cubicBezTo>
                <a:cubicBezTo>
                  <a:pt x="3697" y="1243"/>
                  <a:pt x="3718" y="627"/>
                  <a:pt x="367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6"/>
          <p:cNvSpPr/>
          <p:nvPr/>
        </p:nvSpPr>
        <p:spPr>
          <a:xfrm>
            <a:off x="4163716" y="258136"/>
            <a:ext cx="233154" cy="281859"/>
          </a:xfrm>
          <a:custGeom>
            <a:rect b="b" l="l" r="r" t="t"/>
            <a:pathLst>
              <a:path extrusionOk="0" h="3750" w="3102">
                <a:moveTo>
                  <a:pt x="1852" y="0"/>
                </a:moveTo>
                <a:lnTo>
                  <a:pt x="1852" y="0"/>
                </a:lnTo>
                <a:cubicBezTo>
                  <a:pt x="1726" y="292"/>
                  <a:pt x="1636" y="590"/>
                  <a:pt x="1559" y="889"/>
                </a:cubicBezTo>
                <a:cubicBezTo>
                  <a:pt x="1512" y="1067"/>
                  <a:pt x="1473" y="1248"/>
                  <a:pt x="1435" y="1430"/>
                </a:cubicBezTo>
                <a:cubicBezTo>
                  <a:pt x="1386" y="1349"/>
                  <a:pt x="1338" y="1270"/>
                  <a:pt x="1288" y="1192"/>
                </a:cubicBezTo>
                <a:cubicBezTo>
                  <a:pt x="1118" y="924"/>
                  <a:pt x="937" y="662"/>
                  <a:pt x="727" y="413"/>
                </a:cubicBezTo>
                <a:lnTo>
                  <a:pt x="727" y="413"/>
                </a:lnTo>
                <a:cubicBezTo>
                  <a:pt x="801" y="731"/>
                  <a:pt x="911" y="1031"/>
                  <a:pt x="1035" y="1325"/>
                </a:cubicBezTo>
                <a:cubicBezTo>
                  <a:pt x="1116" y="1516"/>
                  <a:pt x="1204" y="1703"/>
                  <a:pt x="1297" y="1888"/>
                </a:cubicBezTo>
                <a:cubicBezTo>
                  <a:pt x="1291" y="1893"/>
                  <a:pt x="1287" y="1897"/>
                  <a:pt x="1282" y="1901"/>
                </a:cubicBezTo>
                <a:lnTo>
                  <a:pt x="1277" y="1906"/>
                </a:lnTo>
                <a:cubicBezTo>
                  <a:pt x="1221" y="1904"/>
                  <a:pt x="1166" y="1903"/>
                  <a:pt x="1110" y="1903"/>
                </a:cubicBezTo>
                <a:cubicBezTo>
                  <a:pt x="1073" y="1903"/>
                  <a:pt x="1036" y="1904"/>
                  <a:pt x="999" y="1905"/>
                </a:cubicBezTo>
                <a:cubicBezTo>
                  <a:pt x="755" y="1914"/>
                  <a:pt x="513" y="1943"/>
                  <a:pt x="274" y="2016"/>
                </a:cubicBezTo>
                <a:cubicBezTo>
                  <a:pt x="510" y="2095"/>
                  <a:pt x="744" y="2147"/>
                  <a:pt x="978" y="2191"/>
                </a:cubicBezTo>
                <a:cubicBezTo>
                  <a:pt x="982" y="2193"/>
                  <a:pt x="987" y="2193"/>
                  <a:pt x="990" y="2194"/>
                </a:cubicBezTo>
                <a:cubicBezTo>
                  <a:pt x="865" y="2323"/>
                  <a:pt x="740" y="2454"/>
                  <a:pt x="618" y="2587"/>
                </a:cubicBezTo>
                <a:cubicBezTo>
                  <a:pt x="403" y="2822"/>
                  <a:pt x="191" y="3062"/>
                  <a:pt x="1" y="3328"/>
                </a:cubicBezTo>
                <a:cubicBezTo>
                  <a:pt x="294" y="3178"/>
                  <a:pt x="560" y="2995"/>
                  <a:pt x="813" y="2799"/>
                </a:cubicBezTo>
                <a:cubicBezTo>
                  <a:pt x="975" y="2673"/>
                  <a:pt x="1132" y="2538"/>
                  <a:pt x="1285" y="2402"/>
                </a:cubicBezTo>
                <a:lnTo>
                  <a:pt x="1285" y="2402"/>
                </a:lnTo>
                <a:cubicBezTo>
                  <a:pt x="1273" y="2506"/>
                  <a:pt x="1261" y="2608"/>
                  <a:pt x="1254" y="2713"/>
                </a:cubicBezTo>
                <a:cubicBezTo>
                  <a:pt x="1229" y="3021"/>
                  <a:pt x="1218" y="3333"/>
                  <a:pt x="1243" y="3648"/>
                </a:cubicBezTo>
                <a:cubicBezTo>
                  <a:pt x="1370" y="3358"/>
                  <a:pt x="1460" y="3060"/>
                  <a:pt x="1538" y="2760"/>
                </a:cubicBezTo>
                <a:cubicBezTo>
                  <a:pt x="1564" y="2660"/>
                  <a:pt x="1586" y="2559"/>
                  <a:pt x="1610" y="2459"/>
                </a:cubicBezTo>
                <a:cubicBezTo>
                  <a:pt x="1719" y="2642"/>
                  <a:pt x="1830" y="2822"/>
                  <a:pt x="1950" y="2997"/>
                </a:cubicBezTo>
                <a:cubicBezTo>
                  <a:pt x="2129" y="3259"/>
                  <a:pt x="2323" y="3515"/>
                  <a:pt x="2550" y="3750"/>
                </a:cubicBezTo>
                <a:cubicBezTo>
                  <a:pt x="2456" y="3437"/>
                  <a:pt x="2332" y="3143"/>
                  <a:pt x="2200" y="2854"/>
                </a:cubicBezTo>
                <a:cubicBezTo>
                  <a:pt x="2119" y="2680"/>
                  <a:pt x="2034" y="2507"/>
                  <a:pt x="1947" y="2336"/>
                </a:cubicBezTo>
                <a:lnTo>
                  <a:pt x="1947" y="2336"/>
                </a:lnTo>
                <a:cubicBezTo>
                  <a:pt x="2091" y="2351"/>
                  <a:pt x="2234" y="2366"/>
                  <a:pt x="2380" y="2378"/>
                </a:cubicBezTo>
                <a:cubicBezTo>
                  <a:pt x="2539" y="2390"/>
                  <a:pt x="2701" y="2400"/>
                  <a:pt x="2868" y="2400"/>
                </a:cubicBezTo>
                <a:cubicBezTo>
                  <a:pt x="2944" y="2400"/>
                  <a:pt x="3022" y="2398"/>
                  <a:pt x="3101" y="2393"/>
                </a:cubicBezTo>
                <a:cubicBezTo>
                  <a:pt x="2890" y="2261"/>
                  <a:pt x="2662" y="2168"/>
                  <a:pt x="2431" y="2095"/>
                </a:cubicBezTo>
                <a:cubicBezTo>
                  <a:pt x="2210" y="2026"/>
                  <a:pt x="1981" y="1975"/>
                  <a:pt x="1751" y="1944"/>
                </a:cubicBezTo>
                <a:cubicBezTo>
                  <a:pt x="1902" y="1785"/>
                  <a:pt x="2049" y="1623"/>
                  <a:pt x="2187" y="1452"/>
                </a:cubicBezTo>
                <a:cubicBezTo>
                  <a:pt x="2390" y="1201"/>
                  <a:pt x="2579" y="940"/>
                  <a:pt x="2735" y="651"/>
                </a:cubicBezTo>
                <a:lnTo>
                  <a:pt x="2735" y="651"/>
                </a:lnTo>
                <a:cubicBezTo>
                  <a:pt x="2466" y="836"/>
                  <a:pt x="2220" y="1043"/>
                  <a:pt x="1981" y="1253"/>
                </a:cubicBezTo>
                <a:cubicBezTo>
                  <a:pt x="1915" y="1311"/>
                  <a:pt x="1855" y="1372"/>
                  <a:pt x="1790" y="1430"/>
                </a:cubicBezTo>
                <a:cubicBezTo>
                  <a:pt x="1811" y="1267"/>
                  <a:pt x="1828" y="1102"/>
                  <a:pt x="1841" y="936"/>
                </a:cubicBezTo>
                <a:cubicBezTo>
                  <a:pt x="1866" y="627"/>
                  <a:pt x="1877" y="317"/>
                  <a:pt x="185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6"/>
          <p:cNvSpPr/>
          <p:nvPr/>
        </p:nvSpPr>
        <p:spPr>
          <a:xfrm>
            <a:off x="7312118" y="4785507"/>
            <a:ext cx="233079" cy="281784"/>
          </a:xfrm>
          <a:custGeom>
            <a:rect b="b" l="l" r="r" t="t"/>
            <a:pathLst>
              <a:path extrusionOk="0" h="3749" w="3101">
                <a:moveTo>
                  <a:pt x="1852" y="0"/>
                </a:moveTo>
                <a:lnTo>
                  <a:pt x="1852" y="0"/>
                </a:lnTo>
                <a:cubicBezTo>
                  <a:pt x="1725" y="292"/>
                  <a:pt x="1635" y="589"/>
                  <a:pt x="1558" y="888"/>
                </a:cubicBezTo>
                <a:cubicBezTo>
                  <a:pt x="1511" y="1067"/>
                  <a:pt x="1471" y="1248"/>
                  <a:pt x="1434" y="1428"/>
                </a:cubicBezTo>
                <a:cubicBezTo>
                  <a:pt x="1386" y="1349"/>
                  <a:pt x="1338" y="1270"/>
                  <a:pt x="1288" y="1191"/>
                </a:cubicBezTo>
                <a:cubicBezTo>
                  <a:pt x="1116" y="923"/>
                  <a:pt x="936" y="660"/>
                  <a:pt x="726" y="413"/>
                </a:cubicBezTo>
                <a:lnTo>
                  <a:pt x="726" y="413"/>
                </a:lnTo>
                <a:cubicBezTo>
                  <a:pt x="801" y="729"/>
                  <a:pt x="910" y="1030"/>
                  <a:pt x="1035" y="1324"/>
                </a:cubicBezTo>
                <a:cubicBezTo>
                  <a:pt x="1115" y="1515"/>
                  <a:pt x="1203" y="1701"/>
                  <a:pt x="1296" y="1887"/>
                </a:cubicBezTo>
                <a:cubicBezTo>
                  <a:pt x="1291" y="1892"/>
                  <a:pt x="1286" y="1897"/>
                  <a:pt x="1281" y="1900"/>
                </a:cubicBezTo>
                <a:lnTo>
                  <a:pt x="1276" y="1905"/>
                </a:lnTo>
                <a:cubicBezTo>
                  <a:pt x="1216" y="1904"/>
                  <a:pt x="1157" y="1902"/>
                  <a:pt x="1098" y="1902"/>
                </a:cubicBezTo>
                <a:cubicBezTo>
                  <a:pt x="1064" y="1902"/>
                  <a:pt x="1031" y="1902"/>
                  <a:pt x="998" y="1904"/>
                </a:cubicBezTo>
                <a:cubicBezTo>
                  <a:pt x="755" y="1913"/>
                  <a:pt x="512" y="1942"/>
                  <a:pt x="273" y="2015"/>
                </a:cubicBezTo>
                <a:cubicBezTo>
                  <a:pt x="509" y="2095"/>
                  <a:pt x="743" y="2145"/>
                  <a:pt x="977" y="2190"/>
                </a:cubicBezTo>
                <a:cubicBezTo>
                  <a:pt x="980" y="2191"/>
                  <a:pt x="986" y="2191"/>
                  <a:pt x="990" y="2192"/>
                </a:cubicBezTo>
                <a:cubicBezTo>
                  <a:pt x="864" y="2322"/>
                  <a:pt x="739" y="2452"/>
                  <a:pt x="618" y="2586"/>
                </a:cubicBezTo>
                <a:cubicBezTo>
                  <a:pt x="403" y="2821"/>
                  <a:pt x="190" y="3062"/>
                  <a:pt x="0" y="3328"/>
                </a:cubicBezTo>
                <a:cubicBezTo>
                  <a:pt x="293" y="3178"/>
                  <a:pt x="559" y="2995"/>
                  <a:pt x="812" y="2797"/>
                </a:cubicBezTo>
                <a:cubicBezTo>
                  <a:pt x="974" y="2672"/>
                  <a:pt x="1131" y="2537"/>
                  <a:pt x="1283" y="2400"/>
                </a:cubicBezTo>
                <a:lnTo>
                  <a:pt x="1283" y="2400"/>
                </a:lnTo>
                <a:cubicBezTo>
                  <a:pt x="1272" y="2505"/>
                  <a:pt x="1260" y="2608"/>
                  <a:pt x="1252" y="2713"/>
                </a:cubicBezTo>
                <a:cubicBezTo>
                  <a:pt x="1228" y="3021"/>
                  <a:pt x="1218" y="3331"/>
                  <a:pt x="1242" y="3648"/>
                </a:cubicBezTo>
                <a:cubicBezTo>
                  <a:pt x="1369" y="3356"/>
                  <a:pt x="1459" y="3058"/>
                  <a:pt x="1537" y="2760"/>
                </a:cubicBezTo>
                <a:cubicBezTo>
                  <a:pt x="1563" y="2659"/>
                  <a:pt x="1585" y="2558"/>
                  <a:pt x="1609" y="2458"/>
                </a:cubicBezTo>
                <a:cubicBezTo>
                  <a:pt x="1717" y="2641"/>
                  <a:pt x="1829" y="2821"/>
                  <a:pt x="1949" y="2996"/>
                </a:cubicBezTo>
                <a:cubicBezTo>
                  <a:pt x="2129" y="3258"/>
                  <a:pt x="2322" y="3514"/>
                  <a:pt x="2550" y="3748"/>
                </a:cubicBezTo>
                <a:cubicBezTo>
                  <a:pt x="2456" y="3436"/>
                  <a:pt x="2331" y="3142"/>
                  <a:pt x="2200" y="2854"/>
                </a:cubicBezTo>
                <a:cubicBezTo>
                  <a:pt x="2118" y="2678"/>
                  <a:pt x="2034" y="2506"/>
                  <a:pt x="1946" y="2335"/>
                </a:cubicBezTo>
                <a:lnTo>
                  <a:pt x="1946" y="2335"/>
                </a:lnTo>
                <a:cubicBezTo>
                  <a:pt x="2090" y="2351"/>
                  <a:pt x="2233" y="2365"/>
                  <a:pt x="2379" y="2377"/>
                </a:cubicBezTo>
                <a:cubicBezTo>
                  <a:pt x="2541" y="2390"/>
                  <a:pt x="2705" y="2399"/>
                  <a:pt x="2873" y="2399"/>
                </a:cubicBezTo>
                <a:cubicBezTo>
                  <a:pt x="2948" y="2399"/>
                  <a:pt x="3024" y="2397"/>
                  <a:pt x="3100" y="2393"/>
                </a:cubicBezTo>
                <a:cubicBezTo>
                  <a:pt x="2889" y="2259"/>
                  <a:pt x="2662" y="2167"/>
                  <a:pt x="2431" y="2095"/>
                </a:cubicBezTo>
                <a:cubicBezTo>
                  <a:pt x="2208" y="2026"/>
                  <a:pt x="1980" y="1975"/>
                  <a:pt x="1750" y="1944"/>
                </a:cubicBezTo>
                <a:cubicBezTo>
                  <a:pt x="1900" y="1784"/>
                  <a:pt x="2048" y="1622"/>
                  <a:pt x="2186" y="1450"/>
                </a:cubicBezTo>
                <a:cubicBezTo>
                  <a:pt x="2389" y="1200"/>
                  <a:pt x="2578" y="938"/>
                  <a:pt x="2735" y="650"/>
                </a:cubicBezTo>
                <a:lnTo>
                  <a:pt x="2735" y="650"/>
                </a:lnTo>
                <a:cubicBezTo>
                  <a:pt x="2464" y="836"/>
                  <a:pt x="2219" y="1042"/>
                  <a:pt x="1980" y="1253"/>
                </a:cubicBezTo>
                <a:cubicBezTo>
                  <a:pt x="1914" y="1310"/>
                  <a:pt x="1853" y="1371"/>
                  <a:pt x="1789" y="1428"/>
                </a:cubicBezTo>
                <a:cubicBezTo>
                  <a:pt x="1810" y="1265"/>
                  <a:pt x="1827" y="1101"/>
                  <a:pt x="1840" y="935"/>
                </a:cubicBezTo>
                <a:cubicBezTo>
                  <a:pt x="1865" y="627"/>
                  <a:pt x="1876" y="316"/>
                  <a:pt x="185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6"/>
          <p:cNvSpPr txBox="1"/>
          <p:nvPr>
            <p:ph type="title"/>
          </p:nvPr>
        </p:nvSpPr>
        <p:spPr>
          <a:xfrm>
            <a:off x="720000" y="540000"/>
            <a:ext cx="7704000" cy="6768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70" name="Shape 70"/>
        <p:cNvGrpSpPr/>
        <p:nvPr/>
      </p:nvGrpSpPr>
      <p:grpSpPr>
        <a:xfrm>
          <a:off x="0" y="0"/>
          <a:ext cx="0" cy="0"/>
          <a:chOff x="0" y="0"/>
          <a:chExt cx="0" cy="0"/>
        </a:xfrm>
      </p:grpSpPr>
      <p:sp>
        <p:nvSpPr>
          <p:cNvPr id="71" name="Google Shape;71;p7"/>
          <p:cNvSpPr/>
          <p:nvPr/>
        </p:nvSpPr>
        <p:spPr>
          <a:xfrm>
            <a:off x="2872050" y="3870000"/>
            <a:ext cx="1955300" cy="1028100"/>
          </a:xfrm>
          <a:custGeom>
            <a:rect b="b" l="l" r="r" t="t"/>
            <a:pathLst>
              <a:path extrusionOk="0" h="20562" w="39106">
                <a:moveTo>
                  <a:pt x="20602" y="0"/>
                </a:moveTo>
                <a:cubicBezTo>
                  <a:pt x="15511" y="0"/>
                  <a:pt x="8013" y="8668"/>
                  <a:pt x="12380" y="10955"/>
                </a:cubicBezTo>
                <a:cubicBezTo>
                  <a:pt x="11939" y="10775"/>
                  <a:pt x="11469" y="10690"/>
                  <a:pt x="10997" y="10690"/>
                </a:cubicBezTo>
                <a:cubicBezTo>
                  <a:pt x="9506" y="10690"/>
                  <a:pt x="8007" y="11540"/>
                  <a:pt x="7399" y="12937"/>
                </a:cubicBezTo>
                <a:cubicBezTo>
                  <a:pt x="5910" y="13181"/>
                  <a:pt x="4360" y="12932"/>
                  <a:pt x="2897" y="13295"/>
                </a:cubicBezTo>
                <a:cubicBezTo>
                  <a:pt x="1433" y="13658"/>
                  <a:pt x="1" y="15009"/>
                  <a:pt x="353" y="16475"/>
                </a:cubicBezTo>
                <a:cubicBezTo>
                  <a:pt x="649" y="17704"/>
                  <a:pt x="1939" y="18222"/>
                  <a:pt x="3269" y="18222"/>
                </a:cubicBezTo>
                <a:cubicBezTo>
                  <a:pt x="3815" y="18222"/>
                  <a:pt x="4367" y="18135"/>
                  <a:pt x="4860" y="17974"/>
                </a:cubicBezTo>
                <a:cubicBezTo>
                  <a:pt x="6580" y="19620"/>
                  <a:pt x="8956" y="20446"/>
                  <a:pt x="11331" y="20446"/>
                </a:cubicBezTo>
                <a:cubicBezTo>
                  <a:pt x="13638" y="20446"/>
                  <a:pt x="15944" y="19667"/>
                  <a:pt x="17647" y="18101"/>
                </a:cubicBezTo>
                <a:cubicBezTo>
                  <a:pt x="19261" y="19739"/>
                  <a:pt x="21556" y="20561"/>
                  <a:pt x="23849" y="20561"/>
                </a:cubicBezTo>
                <a:cubicBezTo>
                  <a:pt x="26086" y="20561"/>
                  <a:pt x="28322" y="19779"/>
                  <a:pt x="29926" y="18208"/>
                </a:cubicBezTo>
                <a:cubicBezTo>
                  <a:pt x="31125" y="18774"/>
                  <a:pt x="32341" y="19347"/>
                  <a:pt x="33648" y="19577"/>
                </a:cubicBezTo>
                <a:cubicBezTo>
                  <a:pt x="34004" y="19639"/>
                  <a:pt x="34369" y="19672"/>
                  <a:pt x="34734" y="19672"/>
                </a:cubicBezTo>
                <a:cubicBezTo>
                  <a:pt x="35707" y="19672"/>
                  <a:pt x="36675" y="19434"/>
                  <a:pt x="37452" y="18863"/>
                </a:cubicBezTo>
                <a:cubicBezTo>
                  <a:pt x="38522" y="18078"/>
                  <a:pt x="39105" y="16574"/>
                  <a:pt x="38580" y="15356"/>
                </a:cubicBezTo>
                <a:cubicBezTo>
                  <a:pt x="38229" y="14544"/>
                  <a:pt x="37328" y="14022"/>
                  <a:pt x="36470" y="14022"/>
                </a:cubicBezTo>
                <a:cubicBezTo>
                  <a:pt x="36040" y="14022"/>
                  <a:pt x="35621" y="14153"/>
                  <a:pt x="35288" y="14444"/>
                </a:cubicBezTo>
                <a:cubicBezTo>
                  <a:pt x="34446" y="13300"/>
                  <a:pt x="33020" y="12676"/>
                  <a:pt x="31606" y="12676"/>
                </a:cubicBezTo>
                <a:cubicBezTo>
                  <a:pt x="31230" y="12676"/>
                  <a:pt x="30855" y="12720"/>
                  <a:pt x="30492" y="12810"/>
                </a:cubicBezTo>
                <a:lnTo>
                  <a:pt x="30492" y="12810"/>
                </a:lnTo>
                <a:cubicBezTo>
                  <a:pt x="31101" y="12092"/>
                  <a:pt x="31266" y="10842"/>
                  <a:pt x="30735" y="9987"/>
                </a:cubicBezTo>
                <a:cubicBezTo>
                  <a:pt x="29895" y="8633"/>
                  <a:pt x="28281" y="8263"/>
                  <a:pt x="26883" y="7824"/>
                </a:cubicBezTo>
                <a:cubicBezTo>
                  <a:pt x="27577" y="6515"/>
                  <a:pt x="27132" y="3852"/>
                  <a:pt x="25746" y="3852"/>
                </a:cubicBezTo>
                <a:cubicBezTo>
                  <a:pt x="25405" y="3852"/>
                  <a:pt x="25007" y="4013"/>
                  <a:pt x="24555" y="4395"/>
                </a:cubicBezTo>
                <a:cubicBezTo>
                  <a:pt x="24065" y="1205"/>
                  <a:pt x="22501" y="0"/>
                  <a:pt x="20602" y="0"/>
                </a:cubicBezTo>
                <a:close/>
              </a:path>
            </a:pathLst>
          </a:custGeom>
          <a:solidFill>
            <a:srgbClr val="FFFFFF">
              <a:alpha val="440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7"/>
          <p:cNvSpPr/>
          <p:nvPr/>
        </p:nvSpPr>
        <p:spPr>
          <a:xfrm>
            <a:off x="3716875" y="104750"/>
            <a:ext cx="2121225" cy="1121475"/>
          </a:xfrm>
          <a:custGeom>
            <a:rect b="b" l="l" r="r" t="t"/>
            <a:pathLst>
              <a:path extrusionOk="0" h="14953" w="28283">
                <a:moveTo>
                  <a:pt x="12348" y="0"/>
                </a:moveTo>
                <a:cubicBezTo>
                  <a:pt x="10572" y="0"/>
                  <a:pt x="8888" y="1341"/>
                  <a:pt x="8320" y="3049"/>
                </a:cubicBezTo>
                <a:cubicBezTo>
                  <a:pt x="7703" y="4900"/>
                  <a:pt x="8261" y="7015"/>
                  <a:pt x="9472" y="8543"/>
                </a:cubicBezTo>
                <a:cubicBezTo>
                  <a:pt x="8467" y="7347"/>
                  <a:pt x="6905" y="6662"/>
                  <a:pt x="5348" y="6662"/>
                </a:cubicBezTo>
                <a:cubicBezTo>
                  <a:pt x="4876" y="6662"/>
                  <a:pt x="4405" y="6725"/>
                  <a:pt x="3950" y="6856"/>
                </a:cubicBezTo>
                <a:cubicBezTo>
                  <a:pt x="1993" y="7416"/>
                  <a:pt x="445" y="9197"/>
                  <a:pt x="160" y="11214"/>
                </a:cubicBezTo>
                <a:cubicBezTo>
                  <a:pt x="1" y="12350"/>
                  <a:pt x="138" y="13595"/>
                  <a:pt x="1085" y="14244"/>
                </a:cubicBezTo>
                <a:cubicBezTo>
                  <a:pt x="1889" y="14794"/>
                  <a:pt x="2887" y="14952"/>
                  <a:pt x="3871" y="14952"/>
                </a:cubicBezTo>
                <a:cubicBezTo>
                  <a:pt x="4046" y="14952"/>
                  <a:pt x="4221" y="14947"/>
                  <a:pt x="4395" y="14939"/>
                </a:cubicBezTo>
                <a:cubicBezTo>
                  <a:pt x="7008" y="14808"/>
                  <a:pt x="9581" y="13939"/>
                  <a:pt x="11741" y="12459"/>
                </a:cubicBezTo>
                <a:cubicBezTo>
                  <a:pt x="12967" y="13680"/>
                  <a:pt x="14695" y="14296"/>
                  <a:pt x="16420" y="14296"/>
                </a:cubicBezTo>
                <a:cubicBezTo>
                  <a:pt x="18022" y="14296"/>
                  <a:pt x="19622" y="13765"/>
                  <a:pt x="20817" y="12692"/>
                </a:cubicBezTo>
                <a:cubicBezTo>
                  <a:pt x="21415" y="13317"/>
                  <a:pt x="22270" y="13619"/>
                  <a:pt x="23130" y="13619"/>
                </a:cubicBezTo>
                <a:cubicBezTo>
                  <a:pt x="24166" y="13619"/>
                  <a:pt x="25208" y="13179"/>
                  <a:pt x="25814" y="12331"/>
                </a:cubicBezTo>
                <a:cubicBezTo>
                  <a:pt x="26038" y="12592"/>
                  <a:pt x="26354" y="12707"/>
                  <a:pt x="26684" y="12707"/>
                </a:cubicBezTo>
                <a:cubicBezTo>
                  <a:pt x="27324" y="12707"/>
                  <a:pt x="28016" y="12273"/>
                  <a:pt x="28194" y="11628"/>
                </a:cubicBezTo>
                <a:cubicBezTo>
                  <a:pt x="28283" y="11305"/>
                  <a:pt x="28243" y="11207"/>
                  <a:pt x="28117" y="11207"/>
                </a:cubicBezTo>
                <a:cubicBezTo>
                  <a:pt x="27926" y="11207"/>
                  <a:pt x="27537" y="11430"/>
                  <a:pt x="27093" y="11430"/>
                </a:cubicBezTo>
                <a:cubicBezTo>
                  <a:pt x="26942" y="11430"/>
                  <a:pt x="26785" y="11404"/>
                  <a:pt x="26627" y="11335"/>
                </a:cubicBezTo>
                <a:cubicBezTo>
                  <a:pt x="26950" y="10844"/>
                  <a:pt x="26534" y="10067"/>
                  <a:pt x="25947" y="10064"/>
                </a:cubicBezTo>
                <a:cubicBezTo>
                  <a:pt x="26327" y="8922"/>
                  <a:pt x="25631" y="7538"/>
                  <a:pt x="24487" y="7164"/>
                </a:cubicBezTo>
                <a:cubicBezTo>
                  <a:pt x="24277" y="7095"/>
                  <a:pt x="24059" y="7063"/>
                  <a:pt x="23841" y="7063"/>
                </a:cubicBezTo>
                <a:cubicBezTo>
                  <a:pt x="23127" y="7063"/>
                  <a:pt x="22409" y="7411"/>
                  <a:pt x="21961" y="7968"/>
                </a:cubicBezTo>
                <a:lnTo>
                  <a:pt x="21961" y="7968"/>
                </a:lnTo>
                <a:cubicBezTo>
                  <a:pt x="22717" y="6236"/>
                  <a:pt x="22397" y="4005"/>
                  <a:pt x="20919" y="2835"/>
                </a:cubicBezTo>
                <a:cubicBezTo>
                  <a:pt x="20337" y="2375"/>
                  <a:pt x="19601" y="2159"/>
                  <a:pt x="18861" y="2159"/>
                </a:cubicBezTo>
                <a:cubicBezTo>
                  <a:pt x="17497" y="2159"/>
                  <a:pt x="16123" y="2893"/>
                  <a:pt x="15694" y="4181"/>
                </a:cubicBezTo>
                <a:lnTo>
                  <a:pt x="15694" y="4181"/>
                </a:lnTo>
                <a:cubicBezTo>
                  <a:pt x="16231" y="2351"/>
                  <a:pt x="14698" y="273"/>
                  <a:pt x="12795" y="29"/>
                </a:cubicBezTo>
                <a:cubicBezTo>
                  <a:pt x="12646" y="10"/>
                  <a:pt x="12497" y="0"/>
                  <a:pt x="12348" y="0"/>
                </a:cubicBezTo>
                <a:close/>
              </a:path>
            </a:pathLst>
          </a:custGeom>
          <a:solidFill>
            <a:srgbClr val="FFFFFF">
              <a:alpha val="440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7"/>
          <p:cNvSpPr/>
          <p:nvPr/>
        </p:nvSpPr>
        <p:spPr>
          <a:xfrm>
            <a:off x="-249300" y="498075"/>
            <a:ext cx="2121225" cy="2135067"/>
          </a:xfrm>
          <a:custGeom>
            <a:rect b="b" l="l" r="r" t="t"/>
            <a:pathLst>
              <a:path extrusionOk="0" h="9409" w="9348">
                <a:moveTo>
                  <a:pt x="2578" y="0"/>
                </a:moveTo>
                <a:cubicBezTo>
                  <a:pt x="2428" y="0"/>
                  <a:pt x="2278" y="17"/>
                  <a:pt x="2132" y="50"/>
                </a:cubicBezTo>
                <a:cubicBezTo>
                  <a:pt x="1513" y="190"/>
                  <a:pt x="974" y="601"/>
                  <a:pt x="609" y="1121"/>
                </a:cubicBezTo>
                <a:cubicBezTo>
                  <a:pt x="1" y="1989"/>
                  <a:pt x="421" y="3210"/>
                  <a:pt x="514" y="4267"/>
                </a:cubicBezTo>
                <a:lnTo>
                  <a:pt x="879" y="8429"/>
                </a:lnTo>
                <a:cubicBezTo>
                  <a:pt x="1416" y="8803"/>
                  <a:pt x="2344" y="9166"/>
                  <a:pt x="3032" y="9166"/>
                </a:cubicBezTo>
                <a:cubicBezTo>
                  <a:pt x="3077" y="9166"/>
                  <a:pt x="3122" y="9164"/>
                  <a:pt x="3166" y="9161"/>
                </a:cubicBezTo>
                <a:cubicBezTo>
                  <a:pt x="3326" y="9149"/>
                  <a:pt x="3492" y="9120"/>
                  <a:pt x="3622" y="9028"/>
                </a:cubicBezTo>
                <a:cubicBezTo>
                  <a:pt x="3753" y="8934"/>
                  <a:pt x="3837" y="8758"/>
                  <a:pt x="3779" y="8607"/>
                </a:cubicBezTo>
                <a:lnTo>
                  <a:pt x="3779" y="8607"/>
                </a:lnTo>
                <a:cubicBezTo>
                  <a:pt x="4086" y="9000"/>
                  <a:pt x="4573" y="9246"/>
                  <a:pt x="5073" y="9256"/>
                </a:cubicBezTo>
                <a:cubicBezTo>
                  <a:pt x="5086" y="9256"/>
                  <a:pt x="5099" y="9257"/>
                  <a:pt x="5113" y="9257"/>
                </a:cubicBezTo>
                <a:cubicBezTo>
                  <a:pt x="5598" y="9257"/>
                  <a:pt x="6077" y="9035"/>
                  <a:pt x="6392" y="8666"/>
                </a:cubicBezTo>
                <a:cubicBezTo>
                  <a:pt x="6490" y="9051"/>
                  <a:pt x="6840" y="9358"/>
                  <a:pt x="7234" y="9402"/>
                </a:cubicBezTo>
                <a:cubicBezTo>
                  <a:pt x="7267" y="9406"/>
                  <a:pt x="7301" y="9408"/>
                  <a:pt x="7335" y="9408"/>
                </a:cubicBezTo>
                <a:cubicBezTo>
                  <a:pt x="7697" y="9408"/>
                  <a:pt x="8054" y="9194"/>
                  <a:pt x="8218" y="8872"/>
                </a:cubicBezTo>
                <a:cubicBezTo>
                  <a:pt x="8463" y="9045"/>
                  <a:pt x="8749" y="9162"/>
                  <a:pt x="9045" y="9211"/>
                </a:cubicBezTo>
                <a:cubicBezTo>
                  <a:pt x="9071" y="9215"/>
                  <a:pt x="9097" y="9219"/>
                  <a:pt x="9123" y="9219"/>
                </a:cubicBezTo>
                <a:cubicBezTo>
                  <a:pt x="9160" y="9219"/>
                  <a:pt x="9196" y="9212"/>
                  <a:pt x="9226" y="9190"/>
                </a:cubicBezTo>
                <a:cubicBezTo>
                  <a:pt x="9273" y="9157"/>
                  <a:pt x="9292" y="9096"/>
                  <a:pt x="9301" y="9040"/>
                </a:cubicBezTo>
                <a:cubicBezTo>
                  <a:pt x="9347" y="8764"/>
                  <a:pt x="9186" y="8435"/>
                  <a:pt x="8961" y="8277"/>
                </a:cubicBezTo>
                <a:cubicBezTo>
                  <a:pt x="9186" y="7791"/>
                  <a:pt x="8810" y="7191"/>
                  <a:pt x="8309" y="7005"/>
                </a:cubicBezTo>
                <a:cubicBezTo>
                  <a:pt x="8130" y="6939"/>
                  <a:pt x="7943" y="6911"/>
                  <a:pt x="7754" y="6911"/>
                </a:cubicBezTo>
                <a:cubicBezTo>
                  <a:pt x="7414" y="6911"/>
                  <a:pt x="7065" y="7001"/>
                  <a:pt x="6739" y="7114"/>
                </a:cubicBezTo>
                <a:cubicBezTo>
                  <a:pt x="7095" y="6881"/>
                  <a:pt x="6922" y="6257"/>
                  <a:pt x="6527" y="6099"/>
                </a:cubicBezTo>
                <a:cubicBezTo>
                  <a:pt x="6423" y="6058"/>
                  <a:pt x="6315" y="6039"/>
                  <a:pt x="6206" y="6039"/>
                </a:cubicBezTo>
                <a:cubicBezTo>
                  <a:pt x="5902" y="6039"/>
                  <a:pt x="5590" y="6182"/>
                  <a:pt x="5337" y="6367"/>
                </a:cubicBezTo>
                <a:cubicBezTo>
                  <a:pt x="5655" y="5794"/>
                  <a:pt x="5796" y="5059"/>
                  <a:pt x="5461" y="4495"/>
                </a:cubicBezTo>
                <a:cubicBezTo>
                  <a:pt x="5266" y="4165"/>
                  <a:pt x="4867" y="3968"/>
                  <a:pt x="4494" y="3968"/>
                </a:cubicBezTo>
                <a:cubicBezTo>
                  <a:pt x="4228" y="3968"/>
                  <a:pt x="3976" y="4068"/>
                  <a:pt x="3820" y="4291"/>
                </a:cubicBezTo>
                <a:cubicBezTo>
                  <a:pt x="4092" y="3676"/>
                  <a:pt x="4367" y="3052"/>
                  <a:pt x="4444" y="2384"/>
                </a:cubicBezTo>
                <a:cubicBezTo>
                  <a:pt x="4521" y="1716"/>
                  <a:pt x="4373" y="990"/>
                  <a:pt x="3897" y="516"/>
                </a:cubicBezTo>
                <a:cubicBezTo>
                  <a:pt x="3554" y="174"/>
                  <a:pt x="3065" y="0"/>
                  <a:pt x="2578" y="0"/>
                </a:cubicBezTo>
                <a:close/>
              </a:path>
            </a:pathLst>
          </a:custGeom>
          <a:solidFill>
            <a:srgbClr val="FFFFFF">
              <a:alpha val="440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7"/>
          <p:cNvSpPr/>
          <p:nvPr/>
        </p:nvSpPr>
        <p:spPr>
          <a:xfrm>
            <a:off x="7621400" y="3588425"/>
            <a:ext cx="1605200" cy="1363000"/>
          </a:xfrm>
          <a:custGeom>
            <a:rect b="b" l="l" r="r" t="t"/>
            <a:pathLst>
              <a:path extrusionOk="0" h="6815" w="8026">
                <a:moveTo>
                  <a:pt x="7440" y="1"/>
                </a:moveTo>
                <a:cubicBezTo>
                  <a:pt x="6750" y="1"/>
                  <a:pt x="6059" y="252"/>
                  <a:pt x="5539" y="707"/>
                </a:cubicBezTo>
                <a:cubicBezTo>
                  <a:pt x="4890" y="1273"/>
                  <a:pt x="4519" y="2146"/>
                  <a:pt x="4559" y="3007"/>
                </a:cubicBezTo>
                <a:cubicBezTo>
                  <a:pt x="4560" y="3030"/>
                  <a:pt x="4562" y="3054"/>
                  <a:pt x="4565" y="3078"/>
                </a:cubicBezTo>
                <a:lnTo>
                  <a:pt x="4565" y="3078"/>
                </a:lnTo>
                <a:cubicBezTo>
                  <a:pt x="4535" y="3068"/>
                  <a:pt x="4505" y="3061"/>
                  <a:pt x="4474" y="3057"/>
                </a:cubicBezTo>
                <a:cubicBezTo>
                  <a:pt x="4447" y="3054"/>
                  <a:pt x="4421" y="3052"/>
                  <a:pt x="4394" y="3052"/>
                </a:cubicBezTo>
                <a:cubicBezTo>
                  <a:pt x="4200" y="3052"/>
                  <a:pt x="4009" y="3142"/>
                  <a:pt x="3851" y="3258"/>
                </a:cubicBezTo>
                <a:cubicBezTo>
                  <a:pt x="3459" y="3543"/>
                  <a:pt x="3200" y="4004"/>
                  <a:pt x="3160" y="4485"/>
                </a:cubicBezTo>
                <a:cubicBezTo>
                  <a:pt x="3008" y="4297"/>
                  <a:pt x="2764" y="4194"/>
                  <a:pt x="2523" y="4194"/>
                </a:cubicBezTo>
                <a:cubicBezTo>
                  <a:pt x="2389" y="4194"/>
                  <a:pt x="2256" y="4226"/>
                  <a:pt x="2139" y="4292"/>
                </a:cubicBezTo>
                <a:cubicBezTo>
                  <a:pt x="1810" y="4479"/>
                  <a:pt x="1652" y="4915"/>
                  <a:pt x="1782" y="5269"/>
                </a:cubicBezTo>
                <a:cubicBezTo>
                  <a:pt x="1565" y="5108"/>
                  <a:pt x="1293" y="5025"/>
                  <a:pt x="1023" y="5025"/>
                </a:cubicBezTo>
                <a:cubicBezTo>
                  <a:pt x="807" y="5025"/>
                  <a:pt x="593" y="5077"/>
                  <a:pt x="405" y="5183"/>
                </a:cubicBezTo>
                <a:cubicBezTo>
                  <a:pt x="191" y="5305"/>
                  <a:pt x="1" y="5529"/>
                  <a:pt x="43" y="5772"/>
                </a:cubicBezTo>
                <a:cubicBezTo>
                  <a:pt x="64" y="5895"/>
                  <a:pt x="144" y="6002"/>
                  <a:pt x="236" y="6087"/>
                </a:cubicBezTo>
                <a:cubicBezTo>
                  <a:pt x="436" y="6273"/>
                  <a:pt x="710" y="6368"/>
                  <a:pt x="984" y="6368"/>
                </a:cubicBezTo>
                <a:cubicBezTo>
                  <a:pt x="1234" y="6368"/>
                  <a:pt x="1484" y="6289"/>
                  <a:pt x="1678" y="6129"/>
                </a:cubicBezTo>
                <a:cubicBezTo>
                  <a:pt x="2190" y="6473"/>
                  <a:pt x="2807" y="6649"/>
                  <a:pt x="3423" y="6649"/>
                </a:cubicBezTo>
                <a:cubicBezTo>
                  <a:pt x="3868" y="6649"/>
                  <a:pt x="4313" y="6557"/>
                  <a:pt x="4718" y="6370"/>
                </a:cubicBezTo>
                <a:cubicBezTo>
                  <a:pt x="4802" y="6652"/>
                  <a:pt x="5104" y="6815"/>
                  <a:pt x="5402" y="6815"/>
                </a:cubicBezTo>
                <a:cubicBezTo>
                  <a:pt x="5481" y="6815"/>
                  <a:pt x="5559" y="6804"/>
                  <a:pt x="5634" y="6780"/>
                </a:cubicBezTo>
                <a:cubicBezTo>
                  <a:pt x="5989" y="6668"/>
                  <a:pt x="6245" y="6352"/>
                  <a:pt x="6403" y="6015"/>
                </a:cubicBezTo>
                <a:cubicBezTo>
                  <a:pt x="6503" y="6469"/>
                  <a:pt x="6972" y="6772"/>
                  <a:pt x="7427" y="6772"/>
                </a:cubicBezTo>
                <a:cubicBezTo>
                  <a:pt x="7603" y="6772"/>
                  <a:pt x="7778" y="6726"/>
                  <a:pt x="7927" y="6625"/>
                </a:cubicBezTo>
                <a:cubicBezTo>
                  <a:pt x="8025" y="4458"/>
                  <a:pt x="7852" y="2215"/>
                  <a:pt x="7949" y="48"/>
                </a:cubicBezTo>
                <a:cubicBezTo>
                  <a:pt x="7781" y="16"/>
                  <a:pt x="7610" y="1"/>
                  <a:pt x="7440" y="1"/>
                </a:cubicBezTo>
                <a:close/>
              </a:path>
            </a:pathLst>
          </a:custGeom>
          <a:solidFill>
            <a:srgbClr val="FFFFFF">
              <a:alpha val="440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7"/>
          <p:cNvSpPr/>
          <p:nvPr/>
        </p:nvSpPr>
        <p:spPr>
          <a:xfrm flipH="1">
            <a:off x="76212" y="1703721"/>
            <a:ext cx="347025" cy="513510"/>
          </a:xfrm>
          <a:custGeom>
            <a:rect b="b" l="l" r="r" t="t"/>
            <a:pathLst>
              <a:path extrusionOk="0" h="6832" w="4617">
                <a:moveTo>
                  <a:pt x="2711" y="0"/>
                </a:moveTo>
                <a:lnTo>
                  <a:pt x="2711" y="0"/>
                </a:lnTo>
                <a:cubicBezTo>
                  <a:pt x="2506" y="552"/>
                  <a:pt x="2347" y="1111"/>
                  <a:pt x="2205" y="1673"/>
                </a:cubicBezTo>
                <a:cubicBezTo>
                  <a:pt x="2124" y="1989"/>
                  <a:pt x="2052" y="2304"/>
                  <a:pt x="1983" y="2622"/>
                </a:cubicBezTo>
                <a:lnTo>
                  <a:pt x="1744" y="2274"/>
                </a:lnTo>
                <a:cubicBezTo>
                  <a:pt x="1613" y="2086"/>
                  <a:pt x="1484" y="1898"/>
                  <a:pt x="1338" y="1709"/>
                </a:cubicBezTo>
                <a:cubicBezTo>
                  <a:pt x="1190" y="1525"/>
                  <a:pt x="1018" y="1341"/>
                  <a:pt x="802" y="1239"/>
                </a:cubicBezTo>
                <a:lnTo>
                  <a:pt x="802" y="1239"/>
                </a:lnTo>
                <a:cubicBezTo>
                  <a:pt x="1095" y="1604"/>
                  <a:pt x="1201" y="2042"/>
                  <a:pt x="1422" y="2464"/>
                </a:cubicBezTo>
                <a:cubicBezTo>
                  <a:pt x="1484" y="2591"/>
                  <a:pt x="1555" y="2712"/>
                  <a:pt x="1620" y="2836"/>
                </a:cubicBezTo>
                <a:cubicBezTo>
                  <a:pt x="1515" y="2825"/>
                  <a:pt x="1409" y="2809"/>
                  <a:pt x="1302" y="2800"/>
                </a:cubicBezTo>
                <a:cubicBezTo>
                  <a:pt x="1097" y="2783"/>
                  <a:pt x="891" y="2772"/>
                  <a:pt x="684" y="2772"/>
                </a:cubicBezTo>
                <a:cubicBezTo>
                  <a:pt x="504" y="2772"/>
                  <a:pt x="323" y="2780"/>
                  <a:pt x="141" y="2800"/>
                </a:cubicBezTo>
                <a:cubicBezTo>
                  <a:pt x="502" y="2953"/>
                  <a:pt x="870" y="3066"/>
                  <a:pt x="1237" y="3166"/>
                </a:cubicBezTo>
                <a:cubicBezTo>
                  <a:pt x="1325" y="3190"/>
                  <a:pt x="1410" y="3211"/>
                  <a:pt x="1498" y="3233"/>
                </a:cubicBezTo>
                <a:cubicBezTo>
                  <a:pt x="1289" y="3387"/>
                  <a:pt x="1084" y="3548"/>
                  <a:pt x="886" y="3716"/>
                </a:cubicBezTo>
                <a:cubicBezTo>
                  <a:pt x="570" y="3986"/>
                  <a:pt x="269" y="4272"/>
                  <a:pt x="1" y="4598"/>
                </a:cubicBezTo>
                <a:cubicBezTo>
                  <a:pt x="390" y="4430"/>
                  <a:pt x="748" y="4228"/>
                  <a:pt x="1102" y="4019"/>
                </a:cubicBezTo>
                <a:cubicBezTo>
                  <a:pt x="1334" y="3881"/>
                  <a:pt x="1563" y="3737"/>
                  <a:pt x="1789" y="3591"/>
                </a:cubicBezTo>
                <a:lnTo>
                  <a:pt x="1789" y="3591"/>
                </a:lnTo>
                <a:cubicBezTo>
                  <a:pt x="1700" y="4089"/>
                  <a:pt x="1616" y="4586"/>
                  <a:pt x="1556" y="5089"/>
                </a:cubicBezTo>
                <a:cubicBezTo>
                  <a:pt x="1483" y="5665"/>
                  <a:pt x="1425" y="6244"/>
                  <a:pt x="1416" y="6832"/>
                </a:cubicBezTo>
                <a:cubicBezTo>
                  <a:pt x="1621" y="6280"/>
                  <a:pt x="1781" y="5721"/>
                  <a:pt x="1923" y="5158"/>
                </a:cubicBezTo>
                <a:cubicBezTo>
                  <a:pt x="2038" y="4712"/>
                  <a:pt x="2136" y="4261"/>
                  <a:pt x="2226" y="3810"/>
                </a:cubicBezTo>
                <a:cubicBezTo>
                  <a:pt x="2463" y="4143"/>
                  <a:pt x="2718" y="4465"/>
                  <a:pt x="2993" y="4765"/>
                </a:cubicBezTo>
                <a:cubicBezTo>
                  <a:pt x="3309" y="5108"/>
                  <a:pt x="3652" y="5429"/>
                  <a:pt x="4035" y="5703"/>
                </a:cubicBezTo>
                <a:cubicBezTo>
                  <a:pt x="3799" y="5294"/>
                  <a:pt x="3543" y="4912"/>
                  <a:pt x="3287" y="4533"/>
                </a:cubicBezTo>
                <a:lnTo>
                  <a:pt x="2568" y="3473"/>
                </a:lnTo>
                <a:lnTo>
                  <a:pt x="2568" y="3473"/>
                </a:lnTo>
                <a:cubicBezTo>
                  <a:pt x="2864" y="3530"/>
                  <a:pt x="3163" y="3580"/>
                  <a:pt x="3464" y="3622"/>
                </a:cubicBezTo>
                <a:cubicBezTo>
                  <a:pt x="3841" y="3674"/>
                  <a:pt x="4221" y="3715"/>
                  <a:pt x="4616" y="3716"/>
                </a:cubicBezTo>
                <a:cubicBezTo>
                  <a:pt x="4272" y="3523"/>
                  <a:pt x="3914" y="3380"/>
                  <a:pt x="3548" y="3258"/>
                </a:cubicBezTo>
                <a:cubicBezTo>
                  <a:pt x="3250" y="3159"/>
                  <a:pt x="2947" y="3078"/>
                  <a:pt x="2642" y="3009"/>
                </a:cubicBezTo>
                <a:cubicBezTo>
                  <a:pt x="2806" y="2888"/>
                  <a:pt x="2971" y="2767"/>
                  <a:pt x="3133" y="2643"/>
                </a:cubicBezTo>
                <a:cubicBezTo>
                  <a:pt x="3458" y="2392"/>
                  <a:pt x="3778" y="2132"/>
                  <a:pt x="4079" y="1834"/>
                </a:cubicBezTo>
                <a:lnTo>
                  <a:pt x="4079" y="1834"/>
                </a:lnTo>
                <a:cubicBezTo>
                  <a:pt x="3675" y="1961"/>
                  <a:pt x="3297" y="2135"/>
                  <a:pt x="2932" y="2328"/>
                </a:cubicBezTo>
                <a:cubicBezTo>
                  <a:pt x="2768" y="2414"/>
                  <a:pt x="2607" y="2506"/>
                  <a:pt x="2447" y="2601"/>
                </a:cubicBezTo>
                <a:cubicBezTo>
                  <a:pt x="2493" y="2316"/>
                  <a:pt x="2535" y="2031"/>
                  <a:pt x="2570" y="1743"/>
                </a:cubicBezTo>
                <a:cubicBezTo>
                  <a:pt x="2643" y="1167"/>
                  <a:pt x="2701" y="589"/>
                  <a:pt x="271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7"/>
          <p:cNvSpPr/>
          <p:nvPr/>
        </p:nvSpPr>
        <p:spPr>
          <a:xfrm flipH="1">
            <a:off x="5138487" y="4679688"/>
            <a:ext cx="247886" cy="375813"/>
          </a:xfrm>
          <a:custGeom>
            <a:rect b="b" l="l" r="r" t="t"/>
            <a:pathLst>
              <a:path extrusionOk="0" h="5000" w="3298">
                <a:moveTo>
                  <a:pt x="1206" y="0"/>
                </a:moveTo>
                <a:cubicBezTo>
                  <a:pt x="1177" y="424"/>
                  <a:pt x="1182" y="844"/>
                  <a:pt x="1199" y="1264"/>
                </a:cubicBezTo>
                <a:cubicBezTo>
                  <a:pt x="1207" y="1500"/>
                  <a:pt x="1223" y="1733"/>
                  <a:pt x="1240" y="1967"/>
                </a:cubicBezTo>
                <a:lnTo>
                  <a:pt x="1003" y="1774"/>
                </a:lnTo>
                <a:cubicBezTo>
                  <a:pt x="874" y="1672"/>
                  <a:pt x="746" y="1569"/>
                  <a:pt x="606" y="1466"/>
                </a:cubicBezTo>
                <a:cubicBezTo>
                  <a:pt x="465" y="1370"/>
                  <a:pt x="307" y="1278"/>
                  <a:pt x="137" y="1251"/>
                </a:cubicBezTo>
                <a:lnTo>
                  <a:pt x="137" y="1251"/>
                </a:lnTo>
                <a:cubicBezTo>
                  <a:pt x="416" y="1444"/>
                  <a:pt x="580" y="1725"/>
                  <a:pt x="819" y="1972"/>
                </a:cubicBezTo>
                <a:cubicBezTo>
                  <a:pt x="888" y="2046"/>
                  <a:pt x="961" y="2117"/>
                  <a:pt x="1034" y="2189"/>
                </a:cubicBezTo>
                <a:cubicBezTo>
                  <a:pt x="957" y="2202"/>
                  <a:pt x="880" y="2213"/>
                  <a:pt x="805" y="2229"/>
                </a:cubicBezTo>
                <a:cubicBezTo>
                  <a:pt x="533" y="2286"/>
                  <a:pt x="262" y="2358"/>
                  <a:pt x="0" y="2468"/>
                </a:cubicBezTo>
                <a:cubicBezTo>
                  <a:pt x="211" y="2492"/>
                  <a:pt x="418" y="2500"/>
                  <a:pt x="624" y="2500"/>
                </a:cubicBezTo>
                <a:cubicBezTo>
                  <a:pt x="694" y="2500"/>
                  <a:pt x="765" y="2499"/>
                  <a:pt x="835" y="2497"/>
                </a:cubicBezTo>
                <a:cubicBezTo>
                  <a:pt x="900" y="2495"/>
                  <a:pt x="966" y="2492"/>
                  <a:pt x="1029" y="2489"/>
                </a:cubicBezTo>
                <a:lnTo>
                  <a:pt x="1029" y="2489"/>
                </a:lnTo>
                <a:cubicBezTo>
                  <a:pt x="916" y="2640"/>
                  <a:pt x="807" y="2792"/>
                  <a:pt x="704" y="2950"/>
                </a:cubicBezTo>
                <a:cubicBezTo>
                  <a:pt x="542" y="3201"/>
                  <a:pt x="392" y="3462"/>
                  <a:pt x="274" y="3743"/>
                </a:cubicBezTo>
                <a:cubicBezTo>
                  <a:pt x="508" y="3545"/>
                  <a:pt x="716" y="3333"/>
                  <a:pt x="919" y="3115"/>
                </a:cubicBezTo>
                <a:cubicBezTo>
                  <a:pt x="1051" y="2971"/>
                  <a:pt x="1180" y="2824"/>
                  <a:pt x="1306" y="2676"/>
                </a:cubicBezTo>
                <a:cubicBezTo>
                  <a:pt x="1347" y="3039"/>
                  <a:pt x="1392" y="3402"/>
                  <a:pt x="1452" y="3763"/>
                </a:cubicBezTo>
                <a:cubicBezTo>
                  <a:pt x="1520" y="4177"/>
                  <a:pt x="1600" y="4589"/>
                  <a:pt x="1715" y="5000"/>
                </a:cubicBezTo>
                <a:cubicBezTo>
                  <a:pt x="1744" y="4575"/>
                  <a:pt x="1739" y="4155"/>
                  <a:pt x="1721" y="3736"/>
                </a:cubicBezTo>
                <a:cubicBezTo>
                  <a:pt x="1710" y="3402"/>
                  <a:pt x="1683" y="3070"/>
                  <a:pt x="1653" y="2739"/>
                </a:cubicBezTo>
                <a:lnTo>
                  <a:pt x="1653" y="2739"/>
                </a:lnTo>
                <a:cubicBezTo>
                  <a:pt x="1886" y="2922"/>
                  <a:pt x="2127" y="3090"/>
                  <a:pt x="2382" y="3241"/>
                </a:cubicBezTo>
                <a:cubicBezTo>
                  <a:pt x="2672" y="3414"/>
                  <a:pt x="2975" y="3565"/>
                  <a:pt x="3298" y="3676"/>
                </a:cubicBezTo>
                <a:cubicBezTo>
                  <a:pt x="3050" y="3443"/>
                  <a:pt x="2794" y="3231"/>
                  <a:pt x="2538" y="3021"/>
                </a:cubicBezTo>
                <a:lnTo>
                  <a:pt x="1822" y="2436"/>
                </a:lnTo>
                <a:cubicBezTo>
                  <a:pt x="2039" y="2414"/>
                  <a:pt x="2257" y="2388"/>
                  <a:pt x="2473" y="2354"/>
                </a:cubicBezTo>
                <a:cubicBezTo>
                  <a:pt x="2746" y="2312"/>
                  <a:pt x="3019" y="2263"/>
                  <a:pt x="3291" y="2182"/>
                </a:cubicBezTo>
                <a:cubicBezTo>
                  <a:pt x="3014" y="2118"/>
                  <a:pt x="2735" y="2093"/>
                  <a:pt x="2459" y="2085"/>
                </a:cubicBezTo>
                <a:cubicBezTo>
                  <a:pt x="2391" y="2083"/>
                  <a:pt x="2323" y="2081"/>
                  <a:pt x="2255" y="2081"/>
                </a:cubicBezTo>
                <a:cubicBezTo>
                  <a:pt x="2096" y="2081"/>
                  <a:pt x="1937" y="2087"/>
                  <a:pt x="1777" y="2098"/>
                </a:cubicBezTo>
                <a:cubicBezTo>
                  <a:pt x="1867" y="1982"/>
                  <a:pt x="1955" y="1863"/>
                  <a:pt x="2043" y="1743"/>
                </a:cubicBezTo>
                <a:cubicBezTo>
                  <a:pt x="2216" y="1503"/>
                  <a:pt x="2385" y="1256"/>
                  <a:pt x="2531" y="989"/>
                </a:cubicBezTo>
                <a:lnTo>
                  <a:pt x="2531" y="989"/>
                </a:lnTo>
                <a:cubicBezTo>
                  <a:pt x="2278" y="1160"/>
                  <a:pt x="2052" y="1358"/>
                  <a:pt x="1838" y="1567"/>
                </a:cubicBezTo>
                <a:cubicBezTo>
                  <a:pt x="1742" y="1662"/>
                  <a:pt x="1648" y="1758"/>
                  <a:pt x="1558" y="1856"/>
                </a:cubicBezTo>
                <a:cubicBezTo>
                  <a:pt x="1531" y="1649"/>
                  <a:pt x="1502" y="1442"/>
                  <a:pt x="1467" y="1236"/>
                </a:cubicBezTo>
                <a:cubicBezTo>
                  <a:pt x="1399" y="822"/>
                  <a:pt x="1319" y="410"/>
                  <a:pt x="120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7"/>
          <p:cNvSpPr/>
          <p:nvPr/>
        </p:nvSpPr>
        <p:spPr>
          <a:xfrm flipH="1">
            <a:off x="296163" y="3952700"/>
            <a:ext cx="357172" cy="431733"/>
          </a:xfrm>
          <a:custGeom>
            <a:rect b="b" l="l" r="r" t="t"/>
            <a:pathLst>
              <a:path extrusionOk="0" h="5744" w="4752">
                <a:moveTo>
                  <a:pt x="2838" y="1"/>
                </a:moveTo>
                <a:lnTo>
                  <a:pt x="2838" y="1"/>
                </a:lnTo>
                <a:cubicBezTo>
                  <a:pt x="2645" y="448"/>
                  <a:pt x="2506" y="903"/>
                  <a:pt x="2388" y="1360"/>
                </a:cubicBezTo>
                <a:cubicBezTo>
                  <a:pt x="2317" y="1635"/>
                  <a:pt x="2254" y="1912"/>
                  <a:pt x="2198" y="2189"/>
                </a:cubicBezTo>
                <a:cubicBezTo>
                  <a:pt x="2123" y="2068"/>
                  <a:pt x="2050" y="1944"/>
                  <a:pt x="1973" y="1824"/>
                </a:cubicBezTo>
                <a:cubicBezTo>
                  <a:pt x="1712" y="1416"/>
                  <a:pt x="1435" y="1013"/>
                  <a:pt x="1113" y="633"/>
                </a:cubicBezTo>
                <a:lnTo>
                  <a:pt x="1113" y="633"/>
                </a:lnTo>
                <a:cubicBezTo>
                  <a:pt x="1228" y="1119"/>
                  <a:pt x="1396" y="1579"/>
                  <a:pt x="1585" y="2029"/>
                </a:cubicBezTo>
                <a:cubicBezTo>
                  <a:pt x="1709" y="2322"/>
                  <a:pt x="1844" y="2608"/>
                  <a:pt x="1987" y="2891"/>
                </a:cubicBezTo>
                <a:cubicBezTo>
                  <a:pt x="1980" y="2898"/>
                  <a:pt x="1972" y="2905"/>
                  <a:pt x="1965" y="2912"/>
                </a:cubicBezTo>
                <a:lnTo>
                  <a:pt x="1956" y="2920"/>
                </a:lnTo>
                <a:cubicBezTo>
                  <a:pt x="1874" y="2918"/>
                  <a:pt x="1792" y="2916"/>
                  <a:pt x="1710" y="2916"/>
                </a:cubicBezTo>
                <a:cubicBezTo>
                  <a:pt x="1650" y="2916"/>
                  <a:pt x="1591" y="2917"/>
                  <a:pt x="1531" y="2919"/>
                </a:cubicBezTo>
                <a:cubicBezTo>
                  <a:pt x="1160" y="2933"/>
                  <a:pt x="787" y="2978"/>
                  <a:pt x="420" y="3089"/>
                </a:cubicBezTo>
                <a:cubicBezTo>
                  <a:pt x="784" y="3212"/>
                  <a:pt x="1141" y="3288"/>
                  <a:pt x="1498" y="3356"/>
                </a:cubicBezTo>
                <a:lnTo>
                  <a:pt x="1517" y="3360"/>
                </a:lnTo>
                <a:cubicBezTo>
                  <a:pt x="1325" y="3558"/>
                  <a:pt x="1135" y="3757"/>
                  <a:pt x="947" y="3961"/>
                </a:cubicBezTo>
                <a:cubicBezTo>
                  <a:pt x="617" y="4320"/>
                  <a:pt x="294" y="4690"/>
                  <a:pt x="0" y="5098"/>
                </a:cubicBezTo>
                <a:cubicBezTo>
                  <a:pt x="446" y="4868"/>
                  <a:pt x="855" y="4587"/>
                  <a:pt x="1245" y="4285"/>
                </a:cubicBezTo>
                <a:cubicBezTo>
                  <a:pt x="1494" y="4092"/>
                  <a:pt x="1732" y="3888"/>
                  <a:pt x="1966" y="3678"/>
                </a:cubicBezTo>
                <a:lnTo>
                  <a:pt x="1966" y="3678"/>
                </a:lnTo>
                <a:cubicBezTo>
                  <a:pt x="1949" y="3837"/>
                  <a:pt x="1930" y="3997"/>
                  <a:pt x="1918" y="4155"/>
                </a:cubicBezTo>
                <a:cubicBezTo>
                  <a:pt x="1879" y="4629"/>
                  <a:pt x="1862" y="5104"/>
                  <a:pt x="1900" y="5589"/>
                </a:cubicBezTo>
                <a:cubicBezTo>
                  <a:pt x="2093" y="5142"/>
                  <a:pt x="2233" y="4687"/>
                  <a:pt x="2352" y="4228"/>
                </a:cubicBezTo>
                <a:cubicBezTo>
                  <a:pt x="2391" y="4076"/>
                  <a:pt x="2425" y="3922"/>
                  <a:pt x="2461" y="3768"/>
                </a:cubicBezTo>
                <a:cubicBezTo>
                  <a:pt x="2625" y="4048"/>
                  <a:pt x="2797" y="4323"/>
                  <a:pt x="2980" y="4592"/>
                </a:cubicBezTo>
                <a:cubicBezTo>
                  <a:pt x="3256" y="4994"/>
                  <a:pt x="3553" y="5385"/>
                  <a:pt x="3900" y="5744"/>
                </a:cubicBezTo>
                <a:cubicBezTo>
                  <a:pt x="3755" y="5266"/>
                  <a:pt x="3566" y="4817"/>
                  <a:pt x="3365" y="4375"/>
                </a:cubicBezTo>
                <a:cubicBezTo>
                  <a:pt x="3240" y="4107"/>
                  <a:pt x="3111" y="3842"/>
                  <a:pt x="2976" y="3580"/>
                </a:cubicBezTo>
                <a:lnTo>
                  <a:pt x="2976" y="3580"/>
                </a:lnTo>
                <a:cubicBezTo>
                  <a:pt x="3198" y="3605"/>
                  <a:pt x="3418" y="3626"/>
                  <a:pt x="3641" y="3643"/>
                </a:cubicBezTo>
                <a:cubicBezTo>
                  <a:pt x="3888" y="3660"/>
                  <a:pt x="4137" y="3675"/>
                  <a:pt x="4391" y="3675"/>
                </a:cubicBezTo>
                <a:cubicBezTo>
                  <a:pt x="4510" y="3675"/>
                  <a:pt x="4630" y="3672"/>
                  <a:pt x="4751" y="3664"/>
                </a:cubicBezTo>
                <a:cubicBezTo>
                  <a:pt x="4426" y="3460"/>
                  <a:pt x="4081" y="3318"/>
                  <a:pt x="3725" y="3209"/>
                </a:cubicBezTo>
                <a:cubicBezTo>
                  <a:pt x="3384" y="3103"/>
                  <a:pt x="3036" y="3025"/>
                  <a:pt x="2682" y="2977"/>
                </a:cubicBezTo>
                <a:cubicBezTo>
                  <a:pt x="2913" y="2733"/>
                  <a:pt x="3138" y="2484"/>
                  <a:pt x="3350" y="2222"/>
                </a:cubicBezTo>
                <a:cubicBezTo>
                  <a:pt x="3659" y="1840"/>
                  <a:pt x="3950" y="1438"/>
                  <a:pt x="4190" y="997"/>
                </a:cubicBezTo>
                <a:lnTo>
                  <a:pt x="4190" y="997"/>
                </a:lnTo>
                <a:cubicBezTo>
                  <a:pt x="3776" y="1281"/>
                  <a:pt x="3400" y="1595"/>
                  <a:pt x="3032" y="1918"/>
                </a:cubicBezTo>
                <a:cubicBezTo>
                  <a:pt x="2933" y="2006"/>
                  <a:pt x="2839" y="2100"/>
                  <a:pt x="2741" y="2189"/>
                </a:cubicBezTo>
                <a:cubicBezTo>
                  <a:pt x="2772" y="1938"/>
                  <a:pt x="2798" y="1686"/>
                  <a:pt x="2819" y="1433"/>
                </a:cubicBezTo>
                <a:cubicBezTo>
                  <a:pt x="2857" y="961"/>
                  <a:pt x="2875" y="486"/>
                  <a:pt x="283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7"/>
          <p:cNvSpPr/>
          <p:nvPr/>
        </p:nvSpPr>
        <p:spPr>
          <a:xfrm flipH="1">
            <a:off x="7045354" y="4785438"/>
            <a:ext cx="233154" cy="281859"/>
          </a:xfrm>
          <a:custGeom>
            <a:rect b="b" l="l" r="r" t="t"/>
            <a:pathLst>
              <a:path extrusionOk="0" h="3750" w="3102">
                <a:moveTo>
                  <a:pt x="1853" y="1"/>
                </a:moveTo>
                <a:lnTo>
                  <a:pt x="1853" y="1"/>
                </a:lnTo>
                <a:cubicBezTo>
                  <a:pt x="1725" y="292"/>
                  <a:pt x="1636" y="590"/>
                  <a:pt x="1558" y="889"/>
                </a:cubicBezTo>
                <a:cubicBezTo>
                  <a:pt x="1511" y="1068"/>
                  <a:pt x="1473" y="1248"/>
                  <a:pt x="1435" y="1430"/>
                </a:cubicBezTo>
                <a:cubicBezTo>
                  <a:pt x="1386" y="1351"/>
                  <a:pt x="1338" y="1270"/>
                  <a:pt x="1289" y="1192"/>
                </a:cubicBezTo>
                <a:cubicBezTo>
                  <a:pt x="1117" y="924"/>
                  <a:pt x="937" y="662"/>
                  <a:pt x="727" y="413"/>
                </a:cubicBezTo>
                <a:lnTo>
                  <a:pt x="727" y="413"/>
                </a:lnTo>
                <a:cubicBezTo>
                  <a:pt x="801" y="731"/>
                  <a:pt x="910" y="1032"/>
                  <a:pt x="1035" y="1326"/>
                </a:cubicBezTo>
                <a:cubicBezTo>
                  <a:pt x="1116" y="1516"/>
                  <a:pt x="1203" y="1703"/>
                  <a:pt x="1296" y="1889"/>
                </a:cubicBezTo>
                <a:cubicBezTo>
                  <a:pt x="1291" y="1894"/>
                  <a:pt x="1287" y="1897"/>
                  <a:pt x="1281" y="1901"/>
                </a:cubicBezTo>
                <a:lnTo>
                  <a:pt x="1276" y="1906"/>
                </a:lnTo>
                <a:cubicBezTo>
                  <a:pt x="1217" y="1905"/>
                  <a:pt x="1158" y="1903"/>
                  <a:pt x="1098" y="1903"/>
                </a:cubicBezTo>
                <a:cubicBezTo>
                  <a:pt x="1065" y="1903"/>
                  <a:pt x="1032" y="1904"/>
                  <a:pt x="998" y="1905"/>
                </a:cubicBezTo>
                <a:cubicBezTo>
                  <a:pt x="756" y="1915"/>
                  <a:pt x="512" y="1943"/>
                  <a:pt x="273" y="2016"/>
                </a:cubicBezTo>
                <a:cubicBezTo>
                  <a:pt x="510" y="2096"/>
                  <a:pt x="743" y="2147"/>
                  <a:pt x="977" y="2192"/>
                </a:cubicBezTo>
                <a:cubicBezTo>
                  <a:pt x="981" y="2193"/>
                  <a:pt x="987" y="2193"/>
                  <a:pt x="991" y="2194"/>
                </a:cubicBezTo>
                <a:cubicBezTo>
                  <a:pt x="865" y="2323"/>
                  <a:pt x="740" y="2454"/>
                  <a:pt x="618" y="2587"/>
                </a:cubicBezTo>
                <a:cubicBezTo>
                  <a:pt x="403" y="2822"/>
                  <a:pt x="192" y="3062"/>
                  <a:pt x="0" y="3329"/>
                </a:cubicBezTo>
                <a:cubicBezTo>
                  <a:pt x="293" y="3179"/>
                  <a:pt x="559" y="2996"/>
                  <a:pt x="813" y="2799"/>
                </a:cubicBezTo>
                <a:cubicBezTo>
                  <a:pt x="975" y="2673"/>
                  <a:pt x="1132" y="2539"/>
                  <a:pt x="1284" y="2402"/>
                </a:cubicBezTo>
                <a:lnTo>
                  <a:pt x="1284" y="2402"/>
                </a:lnTo>
                <a:cubicBezTo>
                  <a:pt x="1273" y="2506"/>
                  <a:pt x="1260" y="2610"/>
                  <a:pt x="1253" y="2714"/>
                </a:cubicBezTo>
                <a:cubicBezTo>
                  <a:pt x="1228" y="3022"/>
                  <a:pt x="1218" y="3333"/>
                  <a:pt x="1243" y="3649"/>
                </a:cubicBezTo>
                <a:cubicBezTo>
                  <a:pt x="1369" y="3358"/>
                  <a:pt x="1459" y="3060"/>
                  <a:pt x="1537" y="2761"/>
                </a:cubicBezTo>
                <a:cubicBezTo>
                  <a:pt x="1563" y="2660"/>
                  <a:pt x="1586" y="2560"/>
                  <a:pt x="1609" y="2459"/>
                </a:cubicBezTo>
                <a:cubicBezTo>
                  <a:pt x="1718" y="2642"/>
                  <a:pt x="1829" y="2822"/>
                  <a:pt x="1949" y="2997"/>
                </a:cubicBezTo>
                <a:cubicBezTo>
                  <a:pt x="2130" y="3260"/>
                  <a:pt x="2323" y="3516"/>
                  <a:pt x="2550" y="3750"/>
                </a:cubicBezTo>
                <a:cubicBezTo>
                  <a:pt x="2456" y="3437"/>
                  <a:pt x="2331" y="3144"/>
                  <a:pt x="2200" y="2855"/>
                </a:cubicBezTo>
                <a:cubicBezTo>
                  <a:pt x="2119" y="2680"/>
                  <a:pt x="2034" y="2507"/>
                  <a:pt x="1947" y="2336"/>
                </a:cubicBezTo>
                <a:lnTo>
                  <a:pt x="1947" y="2336"/>
                </a:lnTo>
                <a:cubicBezTo>
                  <a:pt x="2090" y="2352"/>
                  <a:pt x="2234" y="2366"/>
                  <a:pt x="2381" y="2378"/>
                </a:cubicBezTo>
                <a:cubicBezTo>
                  <a:pt x="2540" y="2391"/>
                  <a:pt x="2702" y="2402"/>
                  <a:pt x="2869" y="2402"/>
                </a:cubicBezTo>
                <a:cubicBezTo>
                  <a:pt x="2946" y="2402"/>
                  <a:pt x="3023" y="2399"/>
                  <a:pt x="3102" y="2394"/>
                </a:cubicBezTo>
                <a:cubicBezTo>
                  <a:pt x="2889" y="2261"/>
                  <a:pt x="2663" y="2168"/>
                  <a:pt x="2432" y="2097"/>
                </a:cubicBezTo>
                <a:cubicBezTo>
                  <a:pt x="2209" y="2027"/>
                  <a:pt x="1980" y="1976"/>
                  <a:pt x="1750" y="1945"/>
                </a:cubicBezTo>
                <a:cubicBezTo>
                  <a:pt x="1901" y="1785"/>
                  <a:pt x="2048" y="1623"/>
                  <a:pt x="2187" y="1452"/>
                </a:cubicBezTo>
                <a:cubicBezTo>
                  <a:pt x="2389" y="1201"/>
                  <a:pt x="2579" y="940"/>
                  <a:pt x="2736" y="652"/>
                </a:cubicBezTo>
                <a:lnTo>
                  <a:pt x="2736" y="652"/>
                </a:lnTo>
                <a:cubicBezTo>
                  <a:pt x="2465" y="837"/>
                  <a:pt x="2220" y="1043"/>
                  <a:pt x="1980" y="1253"/>
                </a:cubicBezTo>
                <a:cubicBezTo>
                  <a:pt x="1916" y="1311"/>
                  <a:pt x="1854" y="1373"/>
                  <a:pt x="1790" y="1430"/>
                </a:cubicBezTo>
                <a:cubicBezTo>
                  <a:pt x="1811" y="1267"/>
                  <a:pt x="1828" y="1102"/>
                  <a:pt x="1840" y="937"/>
                </a:cubicBezTo>
                <a:cubicBezTo>
                  <a:pt x="1865" y="628"/>
                  <a:pt x="1876" y="317"/>
                  <a:pt x="1853"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7"/>
          <p:cNvSpPr/>
          <p:nvPr/>
        </p:nvSpPr>
        <p:spPr>
          <a:xfrm flipH="1">
            <a:off x="8500209" y="1226224"/>
            <a:ext cx="277425" cy="356120"/>
          </a:xfrm>
          <a:custGeom>
            <a:rect b="b" l="l" r="r" t="t"/>
            <a:pathLst>
              <a:path extrusionOk="0" h="4738" w="3691">
                <a:moveTo>
                  <a:pt x="1124" y="1"/>
                </a:moveTo>
                <a:lnTo>
                  <a:pt x="1124" y="1"/>
                </a:lnTo>
                <a:cubicBezTo>
                  <a:pt x="1113" y="399"/>
                  <a:pt x="1145" y="787"/>
                  <a:pt x="1192" y="1172"/>
                </a:cubicBezTo>
                <a:cubicBezTo>
                  <a:pt x="1220" y="1402"/>
                  <a:pt x="1257" y="1632"/>
                  <a:pt x="1298" y="1859"/>
                </a:cubicBezTo>
                <a:cubicBezTo>
                  <a:pt x="1204" y="1789"/>
                  <a:pt x="1111" y="1718"/>
                  <a:pt x="1016" y="1650"/>
                </a:cubicBezTo>
                <a:cubicBezTo>
                  <a:pt x="695" y="1418"/>
                  <a:pt x="362" y="1195"/>
                  <a:pt x="1" y="1004"/>
                </a:cubicBezTo>
                <a:lnTo>
                  <a:pt x="1" y="1004"/>
                </a:lnTo>
                <a:cubicBezTo>
                  <a:pt x="235" y="1339"/>
                  <a:pt x="502" y="1638"/>
                  <a:pt x="783" y="1924"/>
                </a:cubicBezTo>
                <a:cubicBezTo>
                  <a:pt x="966" y="2108"/>
                  <a:pt x="1155" y="2285"/>
                  <a:pt x="1349" y="2459"/>
                </a:cubicBezTo>
                <a:cubicBezTo>
                  <a:pt x="1345" y="2467"/>
                  <a:pt x="1340" y="2473"/>
                  <a:pt x="1338" y="2480"/>
                </a:cubicBezTo>
                <a:lnTo>
                  <a:pt x="1334" y="2489"/>
                </a:lnTo>
                <a:cubicBezTo>
                  <a:pt x="1225" y="2530"/>
                  <a:pt x="1116" y="2568"/>
                  <a:pt x="1010" y="2615"/>
                </a:cubicBezTo>
                <a:cubicBezTo>
                  <a:pt x="732" y="2739"/>
                  <a:pt x="462" y="2885"/>
                  <a:pt x="216" y="3080"/>
                </a:cubicBezTo>
                <a:cubicBezTo>
                  <a:pt x="530" y="3063"/>
                  <a:pt x="825" y="3015"/>
                  <a:pt x="1118" y="2959"/>
                </a:cubicBezTo>
                <a:cubicBezTo>
                  <a:pt x="1122" y="2958"/>
                  <a:pt x="1128" y="2956"/>
                  <a:pt x="1135" y="2955"/>
                </a:cubicBezTo>
                <a:lnTo>
                  <a:pt x="1135" y="2955"/>
                </a:lnTo>
                <a:cubicBezTo>
                  <a:pt x="1047" y="3164"/>
                  <a:pt x="963" y="3374"/>
                  <a:pt x="883" y="3586"/>
                </a:cubicBezTo>
                <a:cubicBezTo>
                  <a:pt x="740" y="3959"/>
                  <a:pt x="606" y="4338"/>
                  <a:pt x="504" y="4737"/>
                </a:cubicBezTo>
                <a:cubicBezTo>
                  <a:pt x="775" y="4427"/>
                  <a:pt x="1001" y="4090"/>
                  <a:pt x="1207" y="3743"/>
                </a:cubicBezTo>
                <a:cubicBezTo>
                  <a:pt x="1337" y="3520"/>
                  <a:pt x="1457" y="3292"/>
                  <a:pt x="1572" y="3062"/>
                </a:cubicBezTo>
                <a:cubicBezTo>
                  <a:pt x="1607" y="3189"/>
                  <a:pt x="1641" y="3315"/>
                  <a:pt x="1680" y="3441"/>
                </a:cubicBezTo>
                <a:cubicBezTo>
                  <a:pt x="1795" y="3812"/>
                  <a:pt x="1926" y="4178"/>
                  <a:pt x="2101" y="4537"/>
                </a:cubicBezTo>
                <a:cubicBezTo>
                  <a:pt x="2114" y="4139"/>
                  <a:pt x="2081" y="3749"/>
                  <a:pt x="2033" y="3365"/>
                </a:cubicBezTo>
                <a:cubicBezTo>
                  <a:pt x="2017" y="3237"/>
                  <a:pt x="1997" y="3109"/>
                  <a:pt x="1977" y="2981"/>
                </a:cubicBezTo>
                <a:lnTo>
                  <a:pt x="1977" y="2981"/>
                </a:lnTo>
                <a:cubicBezTo>
                  <a:pt x="2187" y="3144"/>
                  <a:pt x="2401" y="3303"/>
                  <a:pt x="2621" y="3451"/>
                </a:cubicBezTo>
                <a:cubicBezTo>
                  <a:pt x="2954" y="3675"/>
                  <a:pt x="3297" y="3883"/>
                  <a:pt x="3670" y="4051"/>
                </a:cubicBezTo>
                <a:cubicBezTo>
                  <a:pt x="3417" y="3731"/>
                  <a:pt x="3137" y="3445"/>
                  <a:pt x="2848" y="3170"/>
                </a:cubicBezTo>
                <a:cubicBezTo>
                  <a:pt x="2673" y="3003"/>
                  <a:pt x="2494" y="2841"/>
                  <a:pt x="2312" y="2682"/>
                </a:cubicBezTo>
                <a:cubicBezTo>
                  <a:pt x="2488" y="2634"/>
                  <a:pt x="2662" y="2584"/>
                  <a:pt x="2838" y="2531"/>
                </a:cubicBezTo>
                <a:cubicBezTo>
                  <a:pt x="3122" y="2441"/>
                  <a:pt x="3406" y="2344"/>
                  <a:pt x="3690" y="2211"/>
                </a:cubicBezTo>
                <a:cubicBezTo>
                  <a:pt x="3496" y="2175"/>
                  <a:pt x="3303" y="2160"/>
                  <a:pt x="3111" y="2160"/>
                </a:cubicBezTo>
                <a:cubicBezTo>
                  <a:pt x="2997" y="2160"/>
                  <a:pt x="2884" y="2165"/>
                  <a:pt x="2771" y="2174"/>
                </a:cubicBezTo>
                <a:cubicBezTo>
                  <a:pt x="2479" y="2196"/>
                  <a:pt x="2191" y="2242"/>
                  <a:pt x="1908" y="2312"/>
                </a:cubicBezTo>
                <a:cubicBezTo>
                  <a:pt x="2009" y="2057"/>
                  <a:pt x="2105" y="1799"/>
                  <a:pt x="2187" y="1537"/>
                </a:cubicBezTo>
                <a:cubicBezTo>
                  <a:pt x="2307" y="1151"/>
                  <a:pt x="2406" y="758"/>
                  <a:pt x="2456" y="349"/>
                </a:cubicBezTo>
                <a:lnTo>
                  <a:pt x="2456" y="349"/>
                </a:lnTo>
                <a:cubicBezTo>
                  <a:pt x="2227" y="692"/>
                  <a:pt x="2035" y="1046"/>
                  <a:pt x="1854" y="1401"/>
                </a:cubicBezTo>
                <a:cubicBezTo>
                  <a:pt x="1804" y="1497"/>
                  <a:pt x="1761" y="1596"/>
                  <a:pt x="1714" y="1695"/>
                </a:cubicBezTo>
                <a:cubicBezTo>
                  <a:pt x="1662" y="1495"/>
                  <a:pt x="1606" y="1295"/>
                  <a:pt x="1544" y="1096"/>
                </a:cubicBezTo>
                <a:cubicBezTo>
                  <a:pt x="1429" y="725"/>
                  <a:pt x="1299" y="358"/>
                  <a:pt x="112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7"/>
          <p:cNvSpPr/>
          <p:nvPr/>
        </p:nvSpPr>
        <p:spPr>
          <a:xfrm flipH="1">
            <a:off x="8605855" y="2845820"/>
            <a:ext cx="461949" cy="558457"/>
          </a:xfrm>
          <a:custGeom>
            <a:rect b="b" l="l" r="r" t="t"/>
            <a:pathLst>
              <a:path extrusionOk="0" h="7430" w="6146">
                <a:moveTo>
                  <a:pt x="3671" y="0"/>
                </a:moveTo>
                <a:lnTo>
                  <a:pt x="3671" y="0"/>
                </a:lnTo>
                <a:cubicBezTo>
                  <a:pt x="3422" y="578"/>
                  <a:pt x="3243" y="1167"/>
                  <a:pt x="3088" y="1760"/>
                </a:cubicBezTo>
                <a:cubicBezTo>
                  <a:pt x="2998" y="2115"/>
                  <a:pt x="2916" y="2471"/>
                  <a:pt x="2843" y="2831"/>
                </a:cubicBezTo>
                <a:cubicBezTo>
                  <a:pt x="2747" y="2673"/>
                  <a:pt x="2653" y="2515"/>
                  <a:pt x="2552" y="2360"/>
                </a:cubicBezTo>
                <a:cubicBezTo>
                  <a:pt x="2214" y="1830"/>
                  <a:pt x="1855" y="1310"/>
                  <a:pt x="1438" y="818"/>
                </a:cubicBezTo>
                <a:lnTo>
                  <a:pt x="1438" y="818"/>
                </a:lnTo>
                <a:cubicBezTo>
                  <a:pt x="1586" y="1446"/>
                  <a:pt x="1803" y="2042"/>
                  <a:pt x="2049" y="2625"/>
                </a:cubicBezTo>
                <a:cubicBezTo>
                  <a:pt x="2209" y="3003"/>
                  <a:pt x="2385" y="3373"/>
                  <a:pt x="2568" y="3740"/>
                </a:cubicBezTo>
                <a:cubicBezTo>
                  <a:pt x="2559" y="3749"/>
                  <a:pt x="2548" y="3757"/>
                  <a:pt x="2539" y="3766"/>
                </a:cubicBezTo>
                <a:lnTo>
                  <a:pt x="2529" y="3776"/>
                </a:lnTo>
                <a:cubicBezTo>
                  <a:pt x="2412" y="3772"/>
                  <a:pt x="2294" y="3769"/>
                  <a:pt x="2176" y="3769"/>
                </a:cubicBezTo>
                <a:cubicBezTo>
                  <a:pt x="2111" y="3769"/>
                  <a:pt x="2045" y="3770"/>
                  <a:pt x="1980" y="3772"/>
                </a:cubicBezTo>
                <a:cubicBezTo>
                  <a:pt x="1499" y="3791"/>
                  <a:pt x="1019" y="3849"/>
                  <a:pt x="544" y="3992"/>
                </a:cubicBezTo>
                <a:cubicBezTo>
                  <a:pt x="1014" y="4151"/>
                  <a:pt x="1477" y="4251"/>
                  <a:pt x="1938" y="4340"/>
                </a:cubicBezTo>
                <a:cubicBezTo>
                  <a:pt x="1947" y="4341"/>
                  <a:pt x="1955" y="4342"/>
                  <a:pt x="1964" y="4345"/>
                </a:cubicBezTo>
                <a:cubicBezTo>
                  <a:pt x="1714" y="4601"/>
                  <a:pt x="1469" y="4859"/>
                  <a:pt x="1226" y="5123"/>
                </a:cubicBezTo>
                <a:cubicBezTo>
                  <a:pt x="799" y="5588"/>
                  <a:pt x="381" y="6066"/>
                  <a:pt x="1" y="6594"/>
                </a:cubicBezTo>
                <a:cubicBezTo>
                  <a:pt x="580" y="6296"/>
                  <a:pt x="1107" y="5933"/>
                  <a:pt x="1612" y="5543"/>
                </a:cubicBezTo>
                <a:cubicBezTo>
                  <a:pt x="1933" y="5295"/>
                  <a:pt x="2242" y="5029"/>
                  <a:pt x="2545" y="4758"/>
                </a:cubicBezTo>
                <a:lnTo>
                  <a:pt x="2545" y="4758"/>
                </a:lnTo>
                <a:cubicBezTo>
                  <a:pt x="2523" y="4964"/>
                  <a:pt x="2500" y="5169"/>
                  <a:pt x="2482" y="5376"/>
                </a:cubicBezTo>
                <a:cubicBezTo>
                  <a:pt x="2434" y="5988"/>
                  <a:pt x="2412" y="6603"/>
                  <a:pt x="2460" y="7230"/>
                </a:cubicBezTo>
                <a:cubicBezTo>
                  <a:pt x="2711" y="6653"/>
                  <a:pt x="2890" y="6064"/>
                  <a:pt x="3045" y="5470"/>
                </a:cubicBezTo>
                <a:cubicBezTo>
                  <a:pt x="3096" y="5272"/>
                  <a:pt x="3140" y="5073"/>
                  <a:pt x="3186" y="4874"/>
                </a:cubicBezTo>
                <a:cubicBezTo>
                  <a:pt x="3399" y="5235"/>
                  <a:pt x="3620" y="5593"/>
                  <a:pt x="3859" y="5939"/>
                </a:cubicBezTo>
                <a:cubicBezTo>
                  <a:pt x="4215" y="6461"/>
                  <a:pt x="4598" y="6967"/>
                  <a:pt x="5047" y="7429"/>
                </a:cubicBezTo>
                <a:cubicBezTo>
                  <a:pt x="4859" y="6812"/>
                  <a:pt x="4616" y="6230"/>
                  <a:pt x="4353" y="5658"/>
                </a:cubicBezTo>
                <a:cubicBezTo>
                  <a:pt x="4194" y="5311"/>
                  <a:pt x="4026" y="4969"/>
                  <a:pt x="3851" y="4631"/>
                </a:cubicBezTo>
                <a:lnTo>
                  <a:pt x="3851" y="4631"/>
                </a:lnTo>
                <a:cubicBezTo>
                  <a:pt x="4136" y="4663"/>
                  <a:pt x="4423" y="4691"/>
                  <a:pt x="4710" y="4713"/>
                </a:cubicBezTo>
                <a:cubicBezTo>
                  <a:pt x="5031" y="4736"/>
                  <a:pt x="5354" y="4756"/>
                  <a:pt x="5685" y="4756"/>
                </a:cubicBezTo>
                <a:cubicBezTo>
                  <a:pt x="5837" y="4756"/>
                  <a:pt x="5990" y="4752"/>
                  <a:pt x="6146" y="4742"/>
                </a:cubicBezTo>
                <a:cubicBezTo>
                  <a:pt x="5727" y="4478"/>
                  <a:pt x="5277" y="4295"/>
                  <a:pt x="4820" y="4152"/>
                </a:cubicBezTo>
                <a:cubicBezTo>
                  <a:pt x="4379" y="4015"/>
                  <a:pt x="3927" y="3912"/>
                  <a:pt x="3472" y="3850"/>
                </a:cubicBezTo>
                <a:cubicBezTo>
                  <a:pt x="3771" y="3535"/>
                  <a:pt x="4060" y="3212"/>
                  <a:pt x="4335" y="2875"/>
                </a:cubicBezTo>
                <a:cubicBezTo>
                  <a:pt x="4735" y="2381"/>
                  <a:pt x="5110" y="1860"/>
                  <a:pt x="5422" y="1290"/>
                </a:cubicBezTo>
                <a:lnTo>
                  <a:pt x="5422" y="1290"/>
                </a:lnTo>
                <a:cubicBezTo>
                  <a:pt x="4886" y="1659"/>
                  <a:pt x="4400" y="2065"/>
                  <a:pt x="3924" y="2482"/>
                </a:cubicBezTo>
                <a:cubicBezTo>
                  <a:pt x="3795" y="2596"/>
                  <a:pt x="3676" y="2716"/>
                  <a:pt x="3547" y="2831"/>
                </a:cubicBezTo>
                <a:cubicBezTo>
                  <a:pt x="3588" y="2507"/>
                  <a:pt x="3621" y="2181"/>
                  <a:pt x="3647" y="1854"/>
                </a:cubicBezTo>
                <a:cubicBezTo>
                  <a:pt x="3697" y="1243"/>
                  <a:pt x="3718" y="627"/>
                  <a:pt x="367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7"/>
          <p:cNvSpPr/>
          <p:nvPr/>
        </p:nvSpPr>
        <p:spPr>
          <a:xfrm flipH="1">
            <a:off x="6450046" y="258136"/>
            <a:ext cx="233154" cy="281859"/>
          </a:xfrm>
          <a:custGeom>
            <a:rect b="b" l="l" r="r" t="t"/>
            <a:pathLst>
              <a:path extrusionOk="0" h="3750" w="3102">
                <a:moveTo>
                  <a:pt x="1852" y="0"/>
                </a:moveTo>
                <a:lnTo>
                  <a:pt x="1852" y="0"/>
                </a:lnTo>
                <a:cubicBezTo>
                  <a:pt x="1726" y="292"/>
                  <a:pt x="1636" y="590"/>
                  <a:pt x="1559" y="889"/>
                </a:cubicBezTo>
                <a:cubicBezTo>
                  <a:pt x="1512" y="1067"/>
                  <a:pt x="1473" y="1248"/>
                  <a:pt x="1435" y="1430"/>
                </a:cubicBezTo>
                <a:cubicBezTo>
                  <a:pt x="1386" y="1349"/>
                  <a:pt x="1338" y="1270"/>
                  <a:pt x="1288" y="1192"/>
                </a:cubicBezTo>
                <a:cubicBezTo>
                  <a:pt x="1118" y="924"/>
                  <a:pt x="937" y="662"/>
                  <a:pt x="727" y="413"/>
                </a:cubicBezTo>
                <a:lnTo>
                  <a:pt x="727" y="413"/>
                </a:lnTo>
                <a:cubicBezTo>
                  <a:pt x="801" y="731"/>
                  <a:pt x="911" y="1031"/>
                  <a:pt x="1035" y="1325"/>
                </a:cubicBezTo>
                <a:cubicBezTo>
                  <a:pt x="1116" y="1516"/>
                  <a:pt x="1204" y="1703"/>
                  <a:pt x="1297" y="1888"/>
                </a:cubicBezTo>
                <a:cubicBezTo>
                  <a:pt x="1291" y="1893"/>
                  <a:pt x="1287" y="1897"/>
                  <a:pt x="1282" y="1901"/>
                </a:cubicBezTo>
                <a:lnTo>
                  <a:pt x="1277" y="1906"/>
                </a:lnTo>
                <a:cubicBezTo>
                  <a:pt x="1221" y="1904"/>
                  <a:pt x="1166" y="1903"/>
                  <a:pt x="1110" y="1903"/>
                </a:cubicBezTo>
                <a:cubicBezTo>
                  <a:pt x="1073" y="1903"/>
                  <a:pt x="1036" y="1904"/>
                  <a:pt x="999" y="1905"/>
                </a:cubicBezTo>
                <a:cubicBezTo>
                  <a:pt x="755" y="1914"/>
                  <a:pt x="513" y="1943"/>
                  <a:pt x="274" y="2016"/>
                </a:cubicBezTo>
                <a:cubicBezTo>
                  <a:pt x="510" y="2095"/>
                  <a:pt x="744" y="2147"/>
                  <a:pt x="978" y="2191"/>
                </a:cubicBezTo>
                <a:cubicBezTo>
                  <a:pt x="982" y="2193"/>
                  <a:pt x="987" y="2193"/>
                  <a:pt x="990" y="2194"/>
                </a:cubicBezTo>
                <a:cubicBezTo>
                  <a:pt x="865" y="2323"/>
                  <a:pt x="740" y="2454"/>
                  <a:pt x="618" y="2587"/>
                </a:cubicBezTo>
                <a:cubicBezTo>
                  <a:pt x="403" y="2822"/>
                  <a:pt x="191" y="3062"/>
                  <a:pt x="1" y="3328"/>
                </a:cubicBezTo>
                <a:cubicBezTo>
                  <a:pt x="294" y="3178"/>
                  <a:pt x="560" y="2995"/>
                  <a:pt x="813" y="2799"/>
                </a:cubicBezTo>
                <a:cubicBezTo>
                  <a:pt x="975" y="2673"/>
                  <a:pt x="1132" y="2538"/>
                  <a:pt x="1285" y="2402"/>
                </a:cubicBezTo>
                <a:lnTo>
                  <a:pt x="1285" y="2402"/>
                </a:lnTo>
                <a:cubicBezTo>
                  <a:pt x="1273" y="2506"/>
                  <a:pt x="1261" y="2608"/>
                  <a:pt x="1254" y="2713"/>
                </a:cubicBezTo>
                <a:cubicBezTo>
                  <a:pt x="1229" y="3021"/>
                  <a:pt x="1218" y="3333"/>
                  <a:pt x="1243" y="3648"/>
                </a:cubicBezTo>
                <a:cubicBezTo>
                  <a:pt x="1370" y="3358"/>
                  <a:pt x="1460" y="3060"/>
                  <a:pt x="1538" y="2760"/>
                </a:cubicBezTo>
                <a:cubicBezTo>
                  <a:pt x="1564" y="2660"/>
                  <a:pt x="1586" y="2559"/>
                  <a:pt x="1610" y="2459"/>
                </a:cubicBezTo>
                <a:cubicBezTo>
                  <a:pt x="1719" y="2642"/>
                  <a:pt x="1830" y="2822"/>
                  <a:pt x="1950" y="2997"/>
                </a:cubicBezTo>
                <a:cubicBezTo>
                  <a:pt x="2129" y="3259"/>
                  <a:pt x="2323" y="3515"/>
                  <a:pt x="2550" y="3750"/>
                </a:cubicBezTo>
                <a:cubicBezTo>
                  <a:pt x="2456" y="3437"/>
                  <a:pt x="2332" y="3143"/>
                  <a:pt x="2200" y="2854"/>
                </a:cubicBezTo>
                <a:cubicBezTo>
                  <a:pt x="2119" y="2680"/>
                  <a:pt x="2034" y="2507"/>
                  <a:pt x="1947" y="2336"/>
                </a:cubicBezTo>
                <a:lnTo>
                  <a:pt x="1947" y="2336"/>
                </a:lnTo>
                <a:cubicBezTo>
                  <a:pt x="2091" y="2351"/>
                  <a:pt x="2234" y="2366"/>
                  <a:pt x="2380" y="2378"/>
                </a:cubicBezTo>
                <a:cubicBezTo>
                  <a:pt x="2539" y="2390"/>
                  <a:pt x="2701" y="2400"/>
                  <a:pt x="2868" y="2400"/>
                </a:cubicBezTo>
                <a:cubicBezTo>
                  <a:pt x="2944" y="2400"/>
                  <a:pt x="3022" y="2398"/>
                  <a:pt x="3101" y="2393"/>
                </a:cubicBezTo>
                <a:cubicBezTo>
                  <a:pt x="2890" y="2261"/>
                  <a:pt x="2662" y="2168"/>
                  <a:pt x="2431" y="2095"/>
                </a:cubicBezTo>
                <a:cubicBezTo>
                  <a:pt x="2210" y="2026"/>
                  <a:pt x="1981" y="1975"/>
                  <a:pt x="1751" y="1944"/>
                </a:cubicBezTo>
                <a:cubicBezTo>
                  <a:pt x="1902" y="1785"/>
                  <a:pt x="2049" y="1623"/>
                  <a:pt x="2187" y="1452"/>
                </a:cubicBezTo>
                <a:cubicBezTo>
                  <a:pt x="2390" y="1201"/>
                  <a:pt x="2579" y="940"/>
                  <a:pt x="2735" y="651"/>
                </a:cubicBezTo>
                <a:lnTo>
                  <a:pt x="2735" y="651"/>
                </a:lnTo>
                <a:cubicBezTo>
                  <a:pt x="2466" y="836"/>
                  <a:pt x="2220" y="1043"/>
                  <a:pt x="1981" y="1253"/>
                </a:cubicBezTo>
                <a:cubicBezTo>
                  <a:pt x="1915" y="1311"/>
                  <a:pt x="1855" y="1372"/>
                  <a:pt x="1790" y="1430"/>
                </a:cubicBezTo>
                <a:cubicBezTo>
                  <a:pt x="1811" y="1267"/>
                  <a:pt x="1828" y="1102"/>
                  <a:pt x="1841" y="936"/>
                </a:cubicBezTo>
                <a:cubicBezTo>
                  <a:pt x="1866" y="627"/>
                  <a:pt x="1877" y="317"/>
                  <a:pt x="1852"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2"/>
              </a:solidFill>
            </a:endParaRPr>
          </a:p>
        </p:txBody>
      </p:sp>
      <p:sp>
        <p:nvSpPr>
          <p:cNvPr id="82" name="Google Shape;82;p7"/>
          <p:cNvSpPr/>
          <p:nvPr/>
        </p:nvSpPr>
        <p:spPr>
          <a:xfrm flipH="1">
            <a:off x="2183320" y="4785507"/>
            <a:ext cx="233079" cy="281784"/>
          </a:xfrm>
          <a:custGeom>
            <a:rect b="b" l="l" r="r" t="t"/>
            <a:pathLst>
              <a:path extrusionOk="0" h="3749" w="3101">
                <a:moveTo>
                  <a:pt x="1852" y="0"/>
                </a:moveTo>
                <a:lnTo>
                  <a:pt x="1852" y="0"/>
                </a:lnTo>
                <a:cubicBezTo>
                  <a:pt x="1725" y="292"/>
                  <a:pt x="1635" y="589"/>
                  <a:pt x="1558" y="888"/>
                </a:cubicBezTo>
                <a:cubicBezTo>
                  <a:pt x="1511" y="1067"/>
                  <a:pt x="1471" y="1248"/>
                  <a:pt x="1434" y="1428"/>
                </a:cubicBezTo>
                <a:cubicBezTo>
                  <a:pt x="1386" y="1349"/>
                  <a:pt x="1338" y="1270"/>
                  <a:pt x="1288" y="1191"/>
                </a:cubicBezTo>
                <a:cubicBezTo>
                  <a:pt x="1116" y="923"/>
                  <a:pt x="936" y="660"/>
                  <a:pt x="726" y="413"/>
                </a:cubicBezTo>
                <a:lnTo>
                  <a:pt x="726" y="413"/>
                </a:lnTo>
                <a:cubicBezTo>
                  <a:pt x="801" y="729"/>
                  <a:pt x="910" y="1030"/>
                  <a:pt x="1035" y="1324"/>
                </a:cubicBezTo>
                <a:cubicBezTo>
                  <a:pt x="1115" y="1515"/>
                  <a:pt x="1203" y="1701"/>
                  <a:pt x="1296" y="1887"/>
                </a:cubicBezTo>
                <a:cubicBezTo>
                  <a:pt x="1291" y="1892"/>
                  <a:pt x="1286" y="1897"/>
                  <a:pt x="1281" y="1900"/>
                </a:cubicBezTo>
                <a:lnTo>
                  <a:pt x="1276" y="1905"/>
                </a:lnTo>
                <a:cubicBezTo>
                  <a:pt x="1216" y="1904"/>
                  <a:pt x="1157" y="1902"/>
                  <a:pt x="1098" y="1902"/>
                </a:cubicBezTo>
                <a:cubicBezTo>
                  <a:pt x="1064" y="1902"/>
                  <a:pt x="1031" y="1902"/>
                  <a:pt x="998" y="1904"/>
                </a:cubicBezTo>
                <a:cubicBezTo>
                  <a:pt x="755" y="1913"/>
                  <a:pt x="512" y="1942"/>
                  <a:pt x="273" y="2015"/>
                </a:cubicBezTo>
                <a:cubicBezTo>
                  <a:pt x="509" y="2095"/>
                  <a:pt x="743" y="2145"/>
                  <a:pt x="977" y="2190"/>
                </a:cubicBezTo>
                <a:cubicBezTo>
                  <a:pt x="980" y="2191"/>
                  <a:pt x="986" y="2191"/>
                  <a:pt x="990" y="2192"/>
                </a:cubicBezTo>
                <a:cubicBezTo>
                  <a:pt x="864" y="2322"/>
                  <a:pt x="739" y="2452"/>
                  <a:pt x="618" y="2586"/>
                </a:cubicBezTo>
                <a:cubicBezTo>
                  <a:pt x="403" y="2821"/>
                  <a:pt x="190" y="3062"/>
                  <a:pt x="0" y="3328"/>
                </a:cubicBezTo>
                <a:cubicBezTo>
                  <a:pt x="293" y="3178"/>
                  <a:pt x="559" y="2995"/>
                  <a:pt x="812" y="2797"/>
                </a:cubicBezTo>
                <a:cubicBezTo>
                  <a:pt x="974" y="2672"/>
                  <a:pt x="1131" y="2537"/>
                  <a:pt x="1283" y="2400"/>
                </a:cubicBezTo>
                <a:lnTo>
                  <a:pt x="1283" y="2400"/>
                </a:lnTo>
                <a:cubicBezTo>
                  <a:pt x="1272" y="2505"/>
                  <a:pt x="1260" y="2608"/>
                  <a:pt x="1252" y="2713"/>
                </a:cubicBezTo>
                <a:cubicBezTo>
                  <a:pt x="1228" y="3021"/>
                  <a:pt x="1218" y="3331"/>
                  <a:pt x="1242" y="3648"/>
                </a:cubicBezTo>
                <a:cubicBezTo>
                  <a:pt x="1369" y="3356"/>
                  <a:pt x="1459" y="3058"/>
                  <a:pt x="1537" y="2760"/>
                </a:cubicBezTo>
                <a:cubicBezTo>
                  <a:pt x="1563" y="2659"/>
                  <a:pt x="1585" y="2558"/>
                  <a:pt x="1609" y="2458"/>
                </a:cubicBezTo>
                <a:cubicBezTo>
                  <a:pt x="1717" y="2641"/>
                  <a:pt x="1829" y="2821"/>
                  <a:pt x="1949" y="2996"/>
                </a:cubicBezTo>
                <a:cubicBezTo>
                  <a:pt x="2129" y="3258"/>
                  <a:pt x="2322" y="3514"/>
                  <a:pt x="2550" y="3748"/>
                </a:cubicBezTo>
                <a:cubicBezTo>
                  <a:pt x="2456" y="3436"/>
                  <a:pt x="2331" y="3142"/>
                  <a:pt x="2200" y="2854"/>
                </a:cubicBezTo>
                <a:cubicBezTo>
                  <a:pt x="2118" y="2678"/>
                  <a:pt x="2034" y="2506"/>
                  <a:pt x="1946" y="2335"/>
                </a:cubicBezTo>
                <a:lnTo>
                  <a:pt x="1946" y="2335"/>
                </a:lnTo>
                <a:cubicBezTo>
                  <a:pt x="2090" y="2351"/>
                  <a:pt x="2233" y="2365"/>
                  <a:pt x="2379" y="2377"/>
                </a:cubicBezTo>
                <a:cubicBezTo>
                  <a:pt x="2541" y="2390"/>
                  <a:pt x="2705" y="2399"/>
                  <a:pt x="2873" y="2399"/>
                </a:cubicBezTo>
                <a:cubicBezTo>
                  <a:pt x="2948" y="2399"/>
                  <a:pt x="3024" y="2397"/>
                  <a:pt x="3100" y="2393"/>
                </a:cubicBezTo>
                <a:cubicBezTo>
                  <a:pt x="2889" y="2259"/>
                  <a:pt x="2662" y="2167"/>
                  <a:pt x="2431" y="2095"/>
                </a:cubicBezTo>
                <a:cubicBezTo>
                  <a:pt x="2208" y="2026"/>
                  <a:pt x="1980" y="1975"/>
                  <a:pt x="1750" y="1944"/>
                </a:cubicBezTo>
                <a:cubicBezTo>
                  <a:pt x="1900" y="1784"/>
                  <a:pt x="2048" y="1622"/>
                  <a:pt x="2186" y="1450"/>
                </a:cubicBezTo>
                <a:cubicBezTo>
                  <a:pt x="2389" y="1200"/>
                  <a:pt x="2578" y="938"/>
                  <a:pt x="2735" y="650"/>
                </a:cubicBezTo>
                <a:lnTo>
                  <a:pt x="2735" y="650"/>
                </a:lnTo>
                <a:cubicBezTo>
                  <a:pt x="2464" y="836"/>
                  <a:pt x="2219" y="1042"/>
                  <a:pt x="1980" y="1253"/>
                </a:cubicBezTo>
                <a:cubicBezTo>
                  <a:pt x="1914" y="1310"/>
                  <a:pt x="1853" y="1371"/>
                  <a:pt x="1789" y="1428"/>
                </a:cubicBezTo>
                <a:cubicBezTo>
                  <a:pt x="1810" y="1265"/>
                  <a:pt x="1827" y="1101"/>
                  <a:pt x="1840" y="935"/>
                </a:cubicBezTo>
                <a:cubicBezTo>
                  <a:pt x="1865" y="627"/>
                  <a:pt x="1876" y="316"/>
                  <a:pt x="185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7"/>
          <p:cNvSpPr txBox="1"/>
          <p:nvPr>
            <p:ph idx="1" type="subTitle"/>
          </p:nvPr>
        </p:nvSpPr>
        <p:spPr>
          <a:xfrm>
            <a:off x="5328000" y="2981250"/>
            <a:ext cx="3096000" cy="1143600"/>
          </a:xfrm>
          <a:prstGeom prst="rect">
            <a:avLst/>
          </a:prstGeom>
          <a:noFill/>
          <a:ln>
            <a:noFill/>
          </a:ln>
        </p:spPr>
        <p:txBody>
          <a:bodyPr anchorCtr="0" anchor="t" bIns="91425" lIns="91425" spcFirstLastPara="1" rIns="91425" wrap="square" tIns="91425">
            <a:noAutofit/>
          </a:bodyPr>
          <a:lstStyle>
            <a:lvl1pPr lvl="0" rtl="0" algn="ctr">
              <a:lnSpc>
                <a:spcPct val="115000"/>
              </a:lnSpc>
              <a:spcBef>
                <a:spcPts val="0"/>
              </a:spcBef>
              <a:spcAft>
                <a:spcPts val="0"/>
              </a:spcAft>
              <a:buClr>
                <a:schemeClr val="dk1"/>
              </a:buClr>
              <a:buSzPts val="1400"/>
              <a:buFont typeface="Montserrat Medium"/>
              <a:buNone/>
              <a:defRPr>
                <a:solidFill>
                  <a:schemeClr val="dk1"/>
                </a:solidFill>
                <a:latin typeface="Public Sans"/>
                <a:ea typeface="Public Sans"/>
                <a:cs typeface="Public Sans"/>
                <a:sym typeface="Public Sans"/>
              </a:defRPr>
            </a:lvl1pPr>
            <a:lvl2pPr lvl="1" rtl="0" algn="ctr">
              <a:lnSpc>
                <a:spcPct val="100000"/>
              </a:lnSpc>
              <a:spcBef>
                <a:spcPts val="0"/>
              </a:spcBef>
              <a:spcAft>
                <a:spcPts val="0"/>
              </a:spcAft>
              <a:buClr>
                <a:schemeClr val="dk1"/>
              </a:buClr>
              <a:buSzPts val="1400"/>
              <a:buNone/>
              <a:defRPr>
                <a:solidFill>
                  <a:schemeClr val="dk1"/>
                </a:solidFill>
              </a:defRPr>
            </a:lvl2pPr>
            <a:lvl3pPr lvl="2" rtl="0" algn="ctr">
              <a:lnSpc>
                <a:spcPct val="100000"/>
              </a:lnSpc>
              <a:spcBef>
                <a:spcPts val="0"/>
              </a:spcBef>
              <a:spcAft>
                <a:spcPts val="0"/>
              </a:spcAft>
              <a:buClr>
                <a:schemeClr val="dk1"/>
              </a:buClr>
              <a:buSzPts val="1400"/>
              <a:buNone/>
              <a:defRPr>
                <a:solidFill>
                  <a:schemeClr val="dk1"/>
                </a:solidFill>
              </a:defRPr>
            </a:lvl3pPr>
            <a:lvl4pPr lvl="3" rtl="0" algn="ctr">
              <a:lnSpc>
                <a:spcPct val="100000"/>
              </a:lnSpc>
              <a:spcBef>
                <a:spcPts val="0"/>
              </a:spcBef>
              <a:spcAft>
                <a:spcPts val="0"/>
              </a:spcAft>
              <a:buClr>
                <a:schemeClr val="dk1"/>
              </a:buClr>
              <a:buSzPts val="1400"/>
              <a:buNone/>
              <a:defRPr>
                <a:solidFill>
                  <a:schemeClr val="dk1"/>
                </a:solidFill>
              </a:defRPr>
            </a:lvl4pPr>
            <a:lvl5pPr lvl="4" rtl="0" algn="ctr">
              <a:lnSpc>
                <a:spcPct val="100000"/>
              </a:lnSpc>
              <a:spcBef>
                <a:spcPts val="0"/>
              </a:spcBef>
              <a:spcAft>
                <a:spcPts val="0"/>
              </a:spcAft>
              <a:buClr>
                <a:schemeClr val="dk1"/>
              </a:buClr>
              <a:buSzPts val="1400"/>
              <a:buNone/>
              <a:defRPr>
                <a:solidFill>
                  <a:schemeClr val="dk1"/>
                </a:solidFill>
              </a:defRPr>
            </a:lvl5pPr>
            <a:lvl6pPr lvl="5" rtl="0" algn="ctr">
              <a:lnSpc>
                <a:spcPct val="100000"/>
              </a:lnSpc>
              <a:spcBef>
                <a:spcPts val="0"/>
              </a:spcBef>
              <a:spcAft>
                <a:spcPts val="0"/>
              </a:spcAft>
              <a:buClr>
                <a:schemeClr val="dk1"/>
              </a:buClr>
              <a:buSzPts val="1400"/>
              <a:buNone/>
              <a:defRPr>
                <a:solidFill>
                  <a:schemeClr val="dk1"/>
                </a:solidFill>
              </a:defRPr>
            </a:lvl6pPr>
            <a:lvl7pPr lvl="6" rtl="0" algn="ctr">
              <a:lnSpc>
                <a:spcPct val="100000"/>
              </a:lnSpc>
              <a:spcBef>
                <a:spcPts val="0"/>
              </a:spcBef>
              <a:spcAft>
                <a:spcPts val="0"/>
              </a:spcAft>
              <a:buClr>
                <a:schemeClr val="dk1"/>
              </a:buClr>
              <a:buSzPts val="1400"/>
              <a:buNone/>
              <a:defRPr>
                <a:solidFill>
                  <a:schemeClr val="dk1"/>
                </a:solidFill>
              </a:defRPr>
            </a:lvl7pPr>
            <a:lvl8pPr lvl="7" rtl="0" algn="ctr">
              <a:lnSpc>
                <a:spcPct val="100000"/>
              </a:lnSpc>
              <a:spcBef>
                <a:spcPts val="0"/>
              </a:spcBef>
              <a:spcAft>
                <a:spcPts val="0"/>
              </a:spcAft>
              <a:buClr>
                <a:schemeClr val="dk1"/>
              </a:buClr>
              <a:buSzPts val="1400"/>
              <a:buNone/>
              <a:defRPr>
                <a:solidFill>
                  <a:schemeClr val="dk1"/>
                </a:solidFill>
              </a:defRPr>
            </a:lvl8pPr>
            <a:lvl9pPr lvl="8" rtl="0" algn="ctr">
              <a:lnSpc>
                <a:spcPct val="100000"/>
              </a:lnSpc>
              <a:spcBef>
                <a:spcPts val="0"/>
              </a:spcBef>
              <a:spcAft>
                <a:spcPts val="0"/>
              </a:spcAft>
              <a:buClr>
                <a:schemeClr val="dk1"/>
              </a:buClr>
              <a:buSzPts val="1400"/>
              <a:buNone/>
              <a:defRPr>
                <a:solidFill>
                  <a:schemeClr val="dk1"/>
                </a:solidFill>
              </a:defRPr>
            </a:lvl9pPr>
          </a:lstStyle>
          <a:p/>
        </p:txBody>
      </p:sp>
      <p:sp>
        <p:nvSpPr>
          <p:cNvPr id="84" name="Google Shape;84;p7"/>
          <p:cNvSpPr txBox="1"/>
          <p:nvPr>
            <p:ph type="title"/>
          </p:nvPr>
        </p:nvSpPr>
        <p:spPr>
          <a:xfrm>
            <a:off x="5328000" y="1018650"/>
            <a:ext cx="3096000" cy="19626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85" name="Google Shape;85;p7"/>
          <p:cNvSpPr/>
          <p:nvPr>
            <p:ph idx="2" type="pic"/>
          </p:nvPr>
        </p:nvSpPr>
        <p:spPr>
          <a:xfrm>
            <a:off x="720000" y="540000"/>
            <a:ext cx="4063500" cy="4063500"/>
          </a:xfrm>
          <a:prstGeom prst="ellipse">
            <a:avLst/>
          </a:prstGeom>
          <a:noFill/>
          <a:ln>
            <a:noFill/>
          </a:ln>
        </p:spPr>
      </p:sp>
      <p:sp>
        <p:nvSpPr>
          <p:cNvPr id="86" name="Google Shape;86;p7"/>
          <p:cNvSpPr/>
          <p:nvPr/>
        </p:nvSpPr>
        <p:spPr>
          <a:xfrm flipH="1">
            <a:off x="3515163" y="76208"/>
            <a:ext cx="260739" cy="386035"/>
          </a:xfrm>
          <a:custGeom>
            <a:rect b="b" l="l" r="r" t="t"/>
            <a:pathLst>
              <a:path extrusionOk="0" h="5136" w="3469">
                <a:moveTo>
                  <a:pt x="2037" y="1"/>
                </a:moveTo>
                <a:cubicBezTo>
                  <a:pt x="1882" y="415"/>
                  <a:pt x="1762" y="836"/>
                  <a:pt x="1655" y="1259"/>
                </a:cubicBezTo>
                <a:cubicBezTo>
                  <a:pt x="1594" y="1495"/>
                  <a:pt x="1540" y="1732"/>
                  <a:pt x="1489" y="1971"/>
                </a:cubicBezTo>
                <a:lnTo>
                  <a:pt x="1308" y="1710"/>
                </a:lnTo>
                <a:cubicBezTo>
                  <a:pt x="1211" y="1569"/>
                  <a:pt x="1114" y="1428"/>
                  <a:pt x="1004" y="1285"/>
                </a:cubicBezTo>
                <a:cubicBezTo>
                  <a:pt x="894" y="1146"/>
                  <a:pt x="763" y="1008"/>
                  <a:pt x="601" y="931"/>
                </a:cubicBezTo>
                <a:lnTo>
                  <a:pt x="601" y="931"/>
                </a:lnTo>
                <a:cubicBezTo>
                  <a:pt x="822" y="1207"/>
                  <a:pt x="901" y="1536"/>
                  <a:pt x="1067" y="1851"/>
                </a:cubicBezTo>
                <a:cubicBezTo>
                  <a:pt x="1114" y="1946"/>
                  <a:pt x="1166" y="2038"/>
                  <a:pt x="1216" y="2131"/>
                </a:cubicBezTo>
                <a:cubicBezTo>
                  <a:pt x="1136" y="2122"/>
                  <a:pt x="1057" y="2110"/>
                  <a:pt x="976" y="2103"/>
                </a:cubicBezTo>
                <a:cubicBezTo>
                  <a:pt x="822" y="2091"/>
                  <a:pt x="666" y="2083"/>
                  <a:pt x="509" y="2083"/>
                </a:cubicBezTo>
                <a:cubicBezTo>
                  <a:pt x="375" y="2083"/>
                  <a:pt x="239" y="2089"/>
                  <a:pt x="104" y="2103"/>
                </a:cubicBezTo>
                <a:cubicBezTo>
                  <a:pt x="375" y="2220"/>
                  <a:pt x="650" y="2304"/>
                  <a:pt x="927" y="2379"/>
                </a:cubicBezTo>
                <a:cubicBezTo>
                  <a:pt x="993" y="2398"/>
                  <a:pt x="1058" y="2413"/>
                  <a:pt x="1123" y="2430"/>
                </a:cubicBezTo>
                <a:cubicBezTo>
                  <a:pt x="967" y="2546"/>
                  <a:pt x="812" y="2666"/>
                  <a:pt x="664" y="2793"/>
                </a:cubicBezTo>
                <a:cubicBezTo>
                  <a:pt x="428" y="2995"/>
                  <a:pt x="201" y="3210"/>
                  <a:pt x="0" y="3456"/>
                </a:cubicBezTo>
                <a:cubicBezTo>
                  <a:pt x="292" y="3330"/>
                  <a:pt x="561" y="3178"/>
                  <a:pt x="827" y="3021"/>
                </a:cubicBezTo>
                <a:cubicBezTo>
                  <a:pt x="1002" y="2917"/>
                  <a:pt x="1173" y="2810"/>
                  <a:pt x="1344" y="2699"/>
                </a:cubicBezTo>
                <a:lnTo>
                  <a:pt x="1344" y="2699"/>
                </a:lnTo>
                <a:cubicBezTo>
                  <a:pt x="1277" y="3073"/>
                  <a:pt x="1214" y="3447"/>
                  <a:pt x="1167" y="3825"/>
                </a:cubicBezTo>
                <a:cubicBezTo>
                  <a:pt x="1113" y="4258"/>
                  <a:pt x="1070" y="4693"/>
                  <a:pt x="1062" y="5135"/>
                </a:cubicBezTo>
                <a:cubicBezTo>
                  <a:pt x="1218" y="4720"/>
                  <a:pt x="1337" y="4300"/>
                  <a:pt x="1443" y="3877"/>
                </a:cubicBezTo>
                <a:cubicBezTo>
                  <a:pt x="1530" y="3542"/>
                  <a:pt x="1603" y="3203"/>
                  <a:pt x="1672" y="2864"/>
                </a:cubicBezTo>
                <a:cubicBezTo>
                  <a:pt x="1850" y="3114"/>
                  <a:pt x="2040" y="3355"/>
                  <a:pt x="2248" y="3581"/>
                </a:cubicBezTo>
                <a:cubicBezTo>
                  <a:pt x="2486" y="3838"/>
                  <a:pt x="2742" y="4080"/>
                  <a:pt x="3030" y="4286"/>
                </a:cubicBezTo>
                <a:cubicBezTo>
                  <a:pt x="2853" y="3979"/>
                  <a:pt x="2660" y="3691"/>
                  <a:pt x="2468" y="3407"/>
                </a:cubicBezTo>
                <a:lnTo>
                  <a:pt x="1928" y="2613"/>
                </a:lnTo>
                <a:lnTo>
                  <a:pt x="1928" y="2613"/>
                </a:lnTo>
                <a:cubicBezTo>
                  <a:pt x="2152" y="2656"/>
                  <a:pt x="2374" y="2693"/>
                  <a:pt x="2602" y="2725"/>
                </a:cubicBezTo>
                <a:cubicBezTo>
                  <a:pt x="2885" y="2764"/>
                  <a:pt x="3171" y="2796"/>
                  <a:pt x="3468" y="2796"/>
                </a:cubicBezTo>
                <a:cubicBezTo>
                  <a:pt x="3210" y="2651"/>
                  <a:pt x="2941" y="2542"/>
                  <a:pt x="2666" y="2451"/>
                </a:cubicBezTo>
                <a:cubicBezTo>
                  <a:pt x="2441" y="2377"/>
                  <a:pt x="2214" y="2315"/>
                  <a:pt x="1984" y="2263"/>
                </a:cubicBezTo>
                <a:cubicBezTo>
                  <a:pt x="2108" y="2173"/>
                  <a:pt x="2231" y="2081"/>
                  <a:pt x="2353" y="1987"/>
                </a:cubicBezTo>
                <a:cubicBezTo>
                  <a:pt x="2598" y="1799"/>
                  <a:pt x="2838" y="1604"/>
                  <a:pt x="3064" y="1380"/>
                </a:cubicBezTo>
                <a:lnTo>
                  <a:pt x="3064" y="1380"/>
                </a:lnTo>
                <a:cubicBezTo>
                  <a:pt x="2761" y="1475"/>
                  <a:pt x="2478" y="1606"/>
                  <a:pt x="2202" y="1751"/>
                </a:cubicBezTo>
                <a:cubicBezTo>
                  <a:pt x="2080" y="1816"/>
                  <a:pt x="1958" y="1886"/>
                  <a:pt x="1838" y="1956"/>
                </a:cubicBezTo>
                <a:cubicBezTo>
                  <a:pt x="1872" y="1742"/>
                  <a:pt x="1904" y="1527"/>
                  <a:pt x="1930" y="1311"/>
                </a:cubicBezTo>
                <a:cubicBezTo>
                  <a:pt x="1986" y="878"/>
                  <a:pt x="2028" y="442"/>
                  <a:pt x="203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87" name="Shape 87"/>
        <p:cNvGrpSpPr/>
        <p:nvPr/>
      </p:nvGrpSpPr>
      <p:grpSpPr>
        <a:xfrm>
          <a:off x="0" y="0"/>
          <a:ext cx="0" cy="0"/>
          <a:chOff x="0" y="0"/>
          <a:chExt cx="0" cy="0"/>
        </a:xfrm>
      </p:grpSpPr>
      <p:sp>
        <p:nvSpPr>
          <p:cNvPr id="88" name="Google Shape;88;p8"/>
          <p:cNvSpPr/>
          <p:nvPr/>
        </p:nvSpPr>
        <p:spPr>
          <a:xfrm>
            <a:off x="3700725" y="3978300"/>
            <a:ext cx="1955300" cy="1028100"/>
          </a:xfrm>
          <a:custGeom>
            <a:rect b="b" l="l" r="r" t="t"/>
            <a:pathLst>
              <a:path extrusionOk="0" h="20562" w="39106">
                <a:moveTo>
                  <a:pt x="20602" y="0"/>
                </a:moveTo>
                <a:cubicBezTo>
                  <a:pt x="15511" y="0"/>
                  <a:pt x="8013" y="8668"/>
                  <a:pt x="12380" y="10955"/>
                </a:cubicBezTo>
                <a:cubicBezTo>
                  <a:pt x="11939" y="10775"/>
                  <a:pt x="11469" y="10690"/>
                  <a:pt x="10997" y="10690"/>
                </a:cubicBezTo>
                <a:cubicBezTo>
                  <a:pt x="9506" y="10690"/>
                  <a:pt x="8007" y="11540"/>
                  <a:pt x="7399" y="12937"/>
                </a:cubicBezTo>
                <a:cubicBezTo>
                  <a:pt x="5910" y="13181"/>
                  <a:pt x="4360" y="12932"/>
                  <a:pt x="2897" y="13295"/>
                </a:cubicBezTo>
                <a:cubicBezTo>
                  <a:pt x="1433" y="13658"/>
                  <a:pt x="1" y="15009"/>
                  <a:pt x="353" y="16475"/>
                </a:cubicBezTo>
                <a:cubicBezTo>
                  <a:pt x="649" y="17704"/>
                  <a:pt x="1939" y="18222"/>
                  <a:pt x="3269" y="18222"/>
                </a:cubicBezTo>
                <a:cubicBezTo>
                  <a:pt x="3815" y="18222"/>
                  <a:pt x="4367" y="18135"/>
                  <a:pt x="4860" y="17974"/>
                </a:cubicBezTo>
                <a:cubicBezTo>
                  <a:pt x="6580" y="19620"/>
                  <a:pt x="8956" y="20446"/>
                  <a:pt x="11331" y="20446"/>
                </a:cubicBezTo>
                <a:cubicBezTo>
                  <a:pt x="13638" y="20446"/>
                  <a:pt x="15944" y="19667"/>
                  <a:pt x="17647" y="18101"/>
                </a:cubicBezTo>
                <a:cubicBezTo>
                  <a:pt x="19261" y="19739"/>
                  <a:pt x="21556" y="20561"/>
                  <a:pt x="23849" y="20561"/>
                </a:cubicBezTo>
                <a:cubicBezTo>
                  <a:pt x="26086" y="20561"/>
                  <a:pt x="28322" y="19779"/>
                  <a:pt x="29926" y="18208"/>
                </a:cubicBezTo>
                <a:cubicBezTo>
                  <a:pt x="31125" y="18774"/>
                  <a:pt x="32341" y="19347"/>
                  <a:pt x="33648" y="19577"/>
                </a:cubicBezTo>
                <a:cubicBezTo>
                  <a:pt x="34004" y="19639"/>
                  <a:pt x="34369" y="19672"/>
                  <a:pt x="34734" y="19672"/>
                </a:cubicBezTo>
                <a:cubicBezTo>
                  <a:pt x="35707" y="19672"/>
                  <a:pt x="36675" y="19434"/>
                  <a:pt x="37452" y="18863"/>
                </a:cubicBezTo>
                <a:cubicBezTo>
                  <a:pt x="38522" y="18078"/>
                  <a:pt x="39105" y="16574"/>
                  <a:pt x="38580" y="15356"/>
                </a:cubicBezTo>
                <a:cubicBezTo>
                  <a:pt x="38229" y="14544"/>
                  <a:pt x="37328" y="14022"/>
                  <a:pt x="36470" y="14022"/>
                </a:cubicBezTo>
                <a:cubicBezTo>
                  <a:pt x="36040" y="14022"/>
                  <a:pt x="35621" y="14153"/>
                  <a:pt x="35288" y="14444"/>
                </a:cubicBezTo>
                <a:cubicBezTo>
                  <a:pt x="34446" y="13300"/>
                  <a:pt x="33020" y="12676"/>
                  <a:pt x="31606" y="12676"/>
                </a:cubicBezTo>
                <a:cubicBezTo>
                  <a:pt x="31230" y="12676"/>
                  <a:pt x="30855" y="12720"/>
                  <a:pt x="30492" y="12810"/>
                </a:cubicBezTo>
                <a:lnTo>
                  <a:pt x="30492" y="12810"/>
                </a:lnTo>
                <a:cubicBezTo>
                  <a:pt x="31101" y="12092"/>
                  <a:pt x="31266" y="10842"/>
                  <a:pt x="30735" y="9987"/>
                </a:cubicBezTo>
                <a:cubicBezTo>
                  <a:pt x="29895" y="8633"/>
                  <a:pt x="28281" y="8263"/>
                  <a:pt x="26883" y="7824"/>
                </a:cubicBezTo>
                <a:cubicBezTo>
                  <a:pt x="27577" y="6515"/>
                  <a:pt x="27132" y="3852"/>
                  <a:pt x="25746" y="3852"/>
                </a:cubicBezTo>
                <a:cubicBezTo>
                  <a:pt x="25405" y="3852"/>
                  <a:pt x="25007" y="4013"/>
                  <a:pt x="24555" y="4395"/>
                </a:cubicBezTo>
                <a:cubicBezTo>
                  <a:pt x="24065" y="1205"/>
                  <a:pt x="22501" y="0"/>
                  <a:pt x="20602" y="0"/>
                </a:cubicBezTo>
                <a:close/>
              </a:path>
            </a:pathLst>
          </a:custGeom>
          <a:solidFill>
            <a:srgbClr val="FFFFFF">
              <a:alpha val="440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8"/>
          <p:cNvSpPr/>
          <p:nvPr/>
        </p:nvSpPr>
        <p:spPr>
          <a:xfrm>
            <a:off x="-249300" y="498075"/>
            <a:ext cx="2121225" cy="2135067"/>
          </a:xfrm>
          <a:custGeom>
            <a:rect b="b" l="l" r="r" t="t"/>
            <a:pathLst>
              <a:path extrusionOk="0" h="9409" w="9348">
                <a:moveTo>
                  <a:pt x="2578" y="0"/>
                </a:moveTo>
                <a:cubicBezTo>
                  <a:pt x="2428" y="0"/>
                  <a:pt x="2278" y="17"/>
                  <a:pt x="2132" y="50"/>
                </a:cubicBezTo>
                <a:cubicBezTo>
                  <a:pt x="1513" y="190"/>
                  <a:pt x="974" y="601"/>
                  <a:pt x="609" y="1121"/>
                </a:cubicBezTo>
                <a:cubicBezTo>
                  <a:pt x="1" y="1989"/>
                  <a:pt x="421" y="3210"/>
                  <a:pt x="514" y="4267"/>
                </a:cubicBezTo>
                <a:lnTo>
                  <a:pt x="879" y="8429"/>
                </a:lnTo>
                <a:cubicBezTo>
                  <a:pt x="1416" y="8803"/>
                  <a:pt x="2344" y="9166"/>
                  <a:pt x="3032" y="9166"/>
                </a:cubicBezTo>
                <a:cubicBezTo>
                  <a:pt x="3077" y="9166"/>
                  <a:pt x="3122" y="9164"/>
                  <a:pt x="3166" y="9161"/>
                </a:cubicBezTo>
                <a:cubicBezTo>
                  <a:pt x="3326" y="9149"/>
                  <a:pt x="3492" y="9120"/>
                  <a:pt x="3622" y="9028"/>
                </a:cubicBezTo>
                <a:cubicBezTo>
                  <a:pt x="3753" y="8934"/>
                  <a:pt x="3837" y="8758"/>
                  <a:pt x="3779" y="8607"/>
                </a:cubicBezTo>
                <a:lnTo>
                  <a:pt x="3779" y="8607"/>
                </a:lnTo>
                <a:cubicBezTo>
                  <a:pt x="4086" y="9000"/>
                  <a:pt x="4573" y="9246"/>
                  <a:pt x="5073" y="9256"/>
                </a:cubicBezTo>
                <a:cubicBezTo>
                  <a:pt x="5086" y="9256"/>
                  <a:pt x="5099" y="9257"/>
                  <a:pt x="5113" y="9257"/>
                </a:cubicBezTo>
                <a:cubicBezTo>
                  <a:pt x="5598" y="9257"/>
                  <a:pt x="6077" y="9035"/>
                  <a:pt x="6392" y="8666"/>
                </a:cubicBezTo>
                <a:cubicBezTo>
                  <a:pt x="6490" y="9051"/>
                  <a:pt x="6840" y="9358"/>
                  <a:pt x="7234" y="9402"/>
                </a:cubicBezTo>
                <a:cubicBezTo>
                  <a:pt x="7267" y="9406"/>
                  <a:pt x="7301" y="9408"/>
                  <a:pt x="7335" y="9408"/>
                </a:cubicBezTo>
                <a:cubicBezTo>
                  <a:pt x="7697" y="9408"/>
                  <a:pt x="8054" y="9194"/>
                  <a:pt x="8218" y="8872"/>
                </a:cubicBezTo>
                <a:cubicBezTo>
                  <a:pt x="8463" y="9045"/>
                  <a:pt x="8749" y="9162"/>
                  <a:pt x="9045" y="9211"/>
                </a:cubicBezTo>
                <a:cubicBezTo>
                  <a:pt x="9071" y="9215"/>
                  <a:pt x="9097" y="9219"/>
                  <a:pt x="9123" y="9219"/>
                </a:cubicBezTo>
                <a:cubicBezTo>
                  <a:pt x="9160" y="9219"/>
                  <a:pt x="9196" y="9212"/>
                  <a:pt x="9226" y="9190"/>
                </a:cubicBezTo>
                <a:cubicBezTo>
                  <a:pt x="9273" y="9157"/>
                  <a:pt x="9292" y="9096"/>
                  <a:pt x="9301" y="9040"/>
                </a:cubicBezTo>
                <a:cubicBezTo>
                  <a:pt x="9347" y="8764"/>
                  <a:pt x="9186" y="8435"/>
                  <a:pt x="8961" y="8277"/>
                </a:cubicBezTo>
                <a:cubicBezTo>
                  <a:pt x="9186" y="7791"/>
                  <a:pt x="8810" y="7191"/>
                  <a:pt x="8309" y="7005"/>
                </a:cubicBezTo>
                <a:cubicBezTo>
                  <a:pt x="8130" y="6939"/>
                  <a:pt x="7943" y="6911"/>
                  <a:pt x="7754" y="6911"/>
                </a:cubicBezTo>
                <a:cubicBezTo>
                  <a:pt x="7414" y="6911"/>
                  <a:pt x="7065" y="7001"/>
                  <a:pt x="6739" y="7114"/>
                </a:cubicBezTo>
                <a:cubicBezTo>
                  <a:pt x="7095" y="6881"/>
                  <a:pt x="6922" y="6257"/>
                  <a:pt x="6527" y="6099"/>
                </a:cubicBezTo>
                <a:cubicBezTo>
                  <a:pt x="6423" y="6058"/>
                  <a:pt x="6315" y="6039"/>
                  <a:pt x="6206" y="6039"/>
                </a:cubicBezTo>
                <a:cubicBezTo>
                  <a:pt x="5902" y="6039"/>
                  <a:pt x="5590" y="6182"/>
                  <a:pt x="5337" y="6367"/>
                </a:cubicBezTo>
                <a:cubicBezTo>
                  <a:pt x="5655" y="5794"/>
                  <a:pt x="5796" y="5059"/>
                  <a:pt x="5461" y="4495"/>
                </a:cubicBezTo>
                <a:cubicBezTo>
                  <a:pt x="5266" y="4165"/>
                  <a:pt x="4867" y="3968"/>
                  <a:pt x="4494" y="3968"/>
                </a:cubicBezTo>
                <a:cubicBezTo>
                  <a:pt x="4228" y="3968"/>
                  <a:pt x="3976" y="4068"/>
                  <a:pt x="3820" y="4291"/>
                </a:cubicBezTo>
                <a:cubicBezTo>
                  <a:pt x="4092" y="3676"/>
                  <a:pt x="4367" y="3052"/>
                  <a:pt x="4444" y="2384"/>
                </a:cubicBezTo>
                <a:cubicBezTo>
                  <a:pt x="4521" y="1716"/>
                  <a:pt x="4373" y="990"/>
                  <a:pt x="3897" y="516"/>
                </a:cubicBezTo>
                <a:cubicBezTo>
                  <a:pt x="3554" y="174"/>
                  <a:pt x="3065" y="0"/>
                  <a:pt x="2578" y="0"/>
                </a:cubicBezTo>
                <a:close/>
              </a:path>
            </a:pathLst>
          </a:custGeom>
          <a:solidFill>
            <a:srgbClr val="FFFFFF">
              <a:alpha val="440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8"/>
          <p:cNvSpPr/>
          <p:nvPr/>
        </p:nvSpPr>
        <p:spPr>
          <a:xfrm>
            <a:off x="7621400" y="1226225"/>
            <a:ext cx="1605200" cy="1363000"/>
          </a:xfrm>
          <a:custGeom>
            <a:rect b="b" l="l" r="r" t="t"/>
            <a:pathLst>
              <a:path extrusionOk="0" h="6815" w="8026">
                <a:moveTo>
                  <a:pt x="7440" y="1"/>
                </a:moveTo>
                <a:cubicBezTo>
                  <a:pt x="6750" y="1"/>
                  <a:pt x="6059" y="252"/>
                  <a:pt x="5539" y="707"/>
                </a:cubicBezTo>
                <a:cubicBezTo>
                  <a:pt x="4890" y="1273"/>
                  <a:pt x="4519" y="2146"/>
                  <a:pt x="4559" y="3007"/>
                </a:cubicBezTo>
                <a:cubicBezTo>
                  <a:pt x="4560" y="3030"/>
                  <a:pt x="4562" y="3054"/>
                  <a:pt x="4565" y="3078"/>
                </a:cubicBezTo>
                <a:lnTo>
                  <a:pt x="4565" y="3078"/>
                </a:lnTo>
                <a:cubicBezTo>
                  <a:pt x="4535" y="3068"/>
                  <a:pt x="4505" y="3061"/>
                  <a:pt x="4474" y="3057"/>
                </a:cubicBezTo>
                <a:cubicBezTo>
                  <a:pt x="4447" y="3054"/>
                  <a:pt x="4421" y="3052"/>
                  <a:pt x="4394" y="3052"/>
                </a:cubicBezTo>
                <a:cubicBezTo>
                  <a:pt x="4200" y="3052"/>
                  <a:pt x="4009" y="3142"/>
                  <a:pt x="3851" y="3258"/>
                </a:cubicBezTo>
                <a:cubicBezTo>
                  <a:pt x="3459" y="3543"/>
                  <a:pt x="3200" y="4004"/>
                  <a:pt x="3160" y="4485"/>
                </a:cubicBezTo>
                <a:cubicBezTo>
                  <a:pt x="3008" y="4297"/>
                  <a:pt x="2764" y="4194"/>
                  <a:pt x="2523" y="4194"/>
                </a:cubicBezTo>
                <a:cubicBezTo>
                  <a:pt x="2389" y="4194"/>
                  <a:pt x="2256" y="4226"/>
                  <a:pt x="2139" y="4292"/>
                </a:cubicBezTo>
                <a:cubicBezTo>
                  <a:pt x="1810" y="4479"/>
                  <a:pt x="1652" y="4915"/>
                  <a:pt x="1782" y="5269"/>
                </a:cubicBezTo>
                <a:cubicBezTo>
                  <a:pt x="1565" y="5108"/>
                  <a:pt x="1293" y="5025"/>
                  <a:pt x="1023" y="5025"/>
                </a:cubicBezTo>
                <a:cubicBezTo>
                  <a:pt x="807" y="5025"/>
                  <a:pt x="593" y="5077"/>
                  <a:pt x="405" y="5183"/>
                </a:cubicBezTo>
                <a:cubicBezTo>
                  <a:pt x="191" y="5305"/>
                  <a:pt x="1" y="5529"/>
                  <a:pt x="43" y="5772"/>
                </a:cubicBezTo>
                <a:cubicBezTo>
                  <a:pt x="64" y="5895"/>
                  <a:pt x="144" y="6002"/>
                  <a:pt x="236" y="6087"/>
                </a:cubicBezTo>
                <a:cubicBezTo>
                  <a:pt x="436" y="6273"/>
                  <a:pt x="710" y="6368"/>
                  <a:pt x="984" y="6368"/>
                </a:cubicBezTo>
                <a:cubicBezTo>
                  <a:pt x="1234" y="6368"/>
                  <a:pt x="1484" y="6289"/>
                  <a:pt x="1678" y="6129"/>
                </a:cubicBezTo>
                <a:cubicBezTo>
                  <a:pt x="2190" y="6473"/>
                  <a:pt x="2807" y="6649"/>
                  <a:pt x="3423" y="6649"/>
                </a:cubicBezTo>
                <a:cubicBezTo>
                  <a:pt x="3868" y="6649"/>
                  <a:pt x="4313" y="6557"/>
                  <a:pt x="4718" y="6370"/>
                </a:cubicBezTo>
                <a:cubicBezTo>
                  <a:pt x="4802" y="6652"/>
                  <a:pt x="5104" y="6815"/>
                  <a:pt x="5402" y="6815"/>
                </a:cubicBezTo>
                <a:cubicBezTo>
                  <a:pt x="5481" y="6815"/>
                  <a:pt x="5559" y="6804"/>
                  <a:pt x="5634" y="6780"/>
                </a:cubicBezTo>
                <a:cubicBezTo>
                  <a:pt x="5989" y="6668"/>
                  <a:pt x="6245" y="6352"/>
                  <a:pt x="6403" y="6015"/>
                </a:cubicBezTo>
                <a:cubicBezTo>
                  <a:pt x="6503" y="6469"/>
                  <a:pt x="6972" y="6772"/>
                  <a:pt x="7427" y="6772"/>
                </a:cubicBezTo>
                <a:cubicBezTo>
                  <a:pt x="7603" y="6772"/>
                  <a:pt x="7778" y="6726"/>
                  <a:pt x="7927" y="6625"/>
                </a:cubicBezTo>
                <a:cubicBezTo>
                  <a:pt x="8025" y="4458"/>
                  <a:pt x="7852" y="2215"/>
                  <a:pt x="7949" y="48"/>
                </a:cubicBezTo>
                <a:cubicBezTo>
                  <a:pt x="7781" y="16"/>
                  <a:pt x="7610" y="1"/>
                  <a:pt x="7440" y="1"/>
                </a:cubicBezTo>
                <a:close/>
              </a:path>
            </a:pathLst>
          </a:custGeom>
          <a:solidFill>
            <a:srgbClr val="FFFFFF">
              <a:alpha val="440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8"/>
          <p:cNvSpPr/>
          <p:nvPr/>
        </p:nvSpPr>
        <p:spPr>
          <a:xfrm>
            <a:off x="4250275" y="104750"/>
            <a:ext cx="2121225" cy="1121475"/>
          </a:xfrm>
          <a:custGeom>
            <a:rect b="b" l="l" r="r" t="t"/>
            <a:pathLst>
              <a:path extrusionOk="0" h="14953" w="28283">
                <a:moveTo>
                  <a:pt x="12348" y="0"/>
                </a:moveTo>
                <a:cubicBezTo>
                  <a:pt x="10572" y="0"/>
                  <a:pt x="8888" y="1341"/>
                  <a:pt x="8320" y="3049"/>
                </a:cubicBezTo>
                <a:cubicBezTo>
                  <a:pt x="7703" y="4900"/>
                  <a:pt x="8261" y="7015"/>
                  <a:pt x="9472" y="8543"/>
                </a:cubicBezTo>
                <a:cubicBezTo>
                  <a:pt x="8467" y="7347"/>
                  <a:pt x="6905" y="6662"/>
                  <a:pt x="5348" y="6662"/>
                </a:cubicBezTo>
                <a:cubicBezTo>
                  <a:pt x="4876" y="6662"/>
                  <a:pt x="4405" y="6725"/>
                  <a:pt x="3950" y="6856"/>
                </a:cubicBezTo>
                <a:cubicBezTo>
                  <a:pt x="1993" y="7416"/>
                  <a:pt x="445" y="9197"/>
                  <a:pt x="160" y="11214"/>
                </a:cubicBezTo>
                <a:cubicBezTo>
                  <a:pt x="1" y="12350"/>
                  <a:pt x="138" y="13595"/>
                  <a:pt x="1085" y="14244"/>
                </a:cubicBezTo>
                <a:cubicBezTo>
                  <a:pt x="1889" y="14794"/>
                  <a:pt x="2887" y="14952"/>
                  <a:pt x="3871" y="14952"/>
                </a:cubicBezTo>
                <a:cubicBezTo>
                  <a:pt x="4046" y="14952"/>
                  <a:pt x="4221" y="14947"/>
                  <a:pt x="4395" y="14939"/>
                </a:cubicBezTo>
                <a:cubicBezTo>
                  <a:pt x="7008" y="14808"/>
                  <a:pt x="9581" y="13939"/>
                  <a:pt x="11741" y="12459"/>
                </a:cubicBezTo>
                <a:cubicBezTo>
                  <a:pt x="12967" y="13680"/>
                  <a:pt x="14695" y="14296"/>
                  <a:pt x="16420" y="14296"/>
                </a:cubicBezTo>
                <a:cubicBezTo>
                  <a:pt x="18022" y="14296"/>
                  <a:pt x="19622" y="13765"/>
                  <a:pt x="20817" y="12692"/>
                </a:cubicBezTo>
                <a:cubicBezTo>
                  <a:pt x="21415" y="13317"/>
                  <a:pt x="22270" y="13619"/>
                  <a:pt x="23130" y="13619"/>
                </a:cubicBezTo>
                <a:cubicBezTo>
                  <a:pt x="24166" y="13619"/>
                  <a:pt x="25208" y="13179"/>
                  <a:pt x="25814" y="12331"/>
                </a:cubicBezTo>
                <a:cubicBezTo>
                  <a:pt x="26038" y="12592"/>
                  <a:pt x="26354" y="12707"/>
                  <a:pt x="26684" y="12707"/>
                </a:cubicBezTo>
                <a:cubicBezTo>
                  <a:pt x="27324" y="12707"/>
                  <a:pt x="28016" y="12273"/>
                  <a:pt x="28194" y="11628"/>
                </a:cubicBezTo>
                <a:cubicBezTo>
                  <a:pt x="28283" y="11305"/>
                  <a:pt x="28243" y="11207"/>
                  <a:pt x="28117" y="11207"/>
                </a:cubicBezTo>
                <a:cubicBezTo>
                  <a:pt x="27926" y="11207"/>
                  <a:pt x="27537" y="11430"/>
                  <a:pt x="27093" y="11430"/>
                </a:cubicBezTo>
                <a:cubicBezTo>
                  <a:pt x="26942" y="11430"/>
                  <a:pt x="26785" y="11404"/>
                  <a:pt x="26627" y="11335"/>
                </a:cubicBezTo>
                <a:cubicBezTo>
                  <a:pt x="26950" y="10844"/>
                  <a:pt x="26534" y="10067"/>
                  <a:pt x="25947" y="10064"/>
                </a:cubicBezTo>
                <a:cubicBezTo>
                  <a:pt x="26327" y="8922"/>
                  <a:pt x="25631" y="7538"/>
                  <a:pt x="24487" y="7164"/>
                </a:cubicBezTo>
                <a:cubicBezTo>
                  <a:pt x="24277" y="7095"/>
                  <a:pt x="24059" y="7063"/>
                  <a:pt x="23841" y="7063"/>
                </a:cubicBezTo>
                <a:cubicBezTo>
                  <a:pt x="23127" y="7063"/>
                  <a:pt x="22409" y="7411"/>
                  <a:pt x="21961" y="7968"/>
                </a:cubicBezTo>
                <a:lnTo>
                  <a:pt x="21961" y="7968"/>
                </a:lnTo>
                <a:cubicBezTo>
                  <a:pt x="22717" y="6236"/>
                  <a:pt x="22397" y="4005"/>
                  <a:pt x="20919" y="2835"/>
                </a:cubicBezTo>
                <a:cubicBezTo>
                  <a:pt x="20337" y="2375"/>
                  <a:pt x="19601" y="2159"/>
                  <a:pt x="18861" y="2159"/>
                </a:cubicBezTo>
                <a:cubicBezTo>
                  <a:pt x="17497" y="2159"/>
                  <a:pt x="16123" y="2893"/>
                  <a:pt x="15694" y="4181"/>
                </a:cubicBezTo>
                <a:lnTo>
                  <a:pt x="15694" y="4181"/>
                </a:lnTo>
                <a:cubicBezTo>
                  <a:pt x="16231" y="2351"/>
                  <a:pt x="14698" y="273"/>
                  <a:pt x="12795" y="29"/>
                </a:cubicBezTo>
                <a:cubicBezTo>
                  <a:pt x="12646" y="10"/>
                  <a:pt x="12497" y="0"/>
                  <a:pt x="12348" y="0"/>
                </a:cubicBezTo>
                <a:close/>
              </a:path>
            </a:pathLst>
          </a:custGeom>
          <a:solidFill>
            <a:srgbClr val="FFFFFF">
              <a:alpha val="440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8"/>
          <p:cNvSpPr/>
          <p:nvPr/>
        </p:nvSpPr>
        <p:spPr>
          <a:xfrm>
            <a:off x="8500193" y="3252932"/>
            <a:ext cx="233079" cy="281784"/>
          </a:xfrm>
          <a:custGeom>
            <a:rect b="b" l="l" r="r" t="t"/>
            <a:pathLst>
              <a:path extrusionOk="0" h="3749" w="3101">
                <a:moveTo>
                  <a:pt x="1852" y="0"/>
                </a:moveTo>
                <a:lnTo>
                  <a:pt x="1852" y="0"/>
                </a:lnTo>
                <a:cubicBezTo>
                  <a:pt x="1725" y="292"/>
                  <a:pt x="1635" y="589"/>
                  <a:pt x="1558" y="888"/>
                </a:cubicBezTo>
                <a:cubicBezTo>
                  <a:pt x="1511" y="1067"/>
                  <a:pt x="1471" y="1248"/>
                  <a:pt x="1434" y="1428"/>
                </a:cubicBezTo>
                <a:cubicBezTo>
                  <a:pt x="1386" y="1349"/>
                  <a:pt x="1338" y="1270"/>
                  <a:pt x="1288" y="1191"/>
                </a:cubicBezTo>
                <a:cubicBezTo>
                  <a:pt x="1116" y="923"/>
                  <a:pt x="936" y="660"/>
                  <a:pt x="726" y="413"/>
                </a:cubicBezTo>
                <a:lnTo>
                  <a:pt x="726" y="413"/>
                </a:lnTo>
                <a:cubicBezTo>
                  <a:pt x="801" y="729"/>
                  <a:pt x="910" y="1030"/>
                  <a:pt x="1035" y="1324"/>
                </a:cubicBezTo>
                <a:cubicBezTo>
                  <a:pt x="1115" y="1515"/>
                  <a:pt x="1203" y="1701"/>
                  <a:pt x="1296" y="1887"/>
                </a:cubicBezTo>
                <a:cubicBezTo>
                  <a:pt x="1291" y="1892"/>
                  <a:pt x="1286" y="1897"/>
                  <a:pt x="1281" y="1900"/>
                </a:cubicBezTo>
                <a:lnTo>
                  <a:pt x="1276" y="1905"/>
                </a:lnTo>
                <a:cubicBezTo>
                  <a:pt x="1216" y="1904"/>
                  <a:pt x="1157" y="1902"/>
                  <a:pt x="1098" y="1902"/>
                </a:cubicBezTo>
                <a:cubicBezTo>
                  <a:pt x="1064" y="1902"/>
                  <a:pt x="1031" y="1902"/>
                  <a:pt x="998" y="1904"/>
                </a:cubicBezTo>
                <a:cubicBezTo>
                  <a:pt x="755" y="1913"/>
                  <a:pt x="512" y="1942"/>
                  <a:pt x="273" y="2015"/>
                </a:cubicBezTo>
                <a:cubicBezTo>
                  <a:pt x="509" y="2095"/>
                  <a:pt x="743" y="2145"/>
                  <a:pt x="977" y="2190"/>
                </a:cubicBezTo>
                <a:cubicBezTo>
                  <a:pt x="980" y="2191"/>
                  <a:pt x="986" y="2191"/>
                  <a:pt x="990" y="2192"/>
                </a:cubicBezTo>
                <a:cubicBezTo>
                  <a:pt x="864" y="2322"/>
                  <a:pt x="739" y="2452"/>
                  <a:pt x="618" y="2586"/>
                </a:cubicBezTo>
                <a:cubicBezTo>
                  <a:pt x="403" y="2821"/>
                  <a:pt x="190" y="3062"/>
                  <a:pt x="0" y="3328"/>
                </a:cubicBezTo>
                <a:cubicBezTo>
                  <a:pt x="293" y="3178"/>
                  <a:pt x="559" y="2995"/>
                  <a:pt x="812" y="2797"/>
                </a:cubicBezTo>
                <a:cubicBezTo>
                  <a:pt x="974" y="2672"/>
                  <a:pt x="1131" y="2537"/>
                  <a:pt x="1283" y="2400"/>
                </a:cubicBezTo>
                <a:lnTo>
                  <a:pt x="1283" y="2400"/>
                </a:lnTo>
                <a:cubicBezTo>
                  <a:pt x="1272" y="2505"/>
                  <a:pt x="1260" y="2608"/>
                  <a:pt x="1252" y="2713"/>
                </a:cubicBezTo>
                <a:cubicBezTo>
                  <a:pt x="1228" y="3021"/>
                  <a:pt x="1218" y="3331"/>
                  <a:pt x="1242" y="3648"/>
                </a:cubicBezTo>
                <a:cubicBezTo>
                  <a:pt x="1369" y="3356"/>
                  <a:pt x="1459" y="3058"/>
                  <a:pt x="1537" y="2760"/>
                </a:cubicBezTo>
                <a:cubicBezTo>
                  <a:pt x="1563" y="2659"/>
                  <a:pt x="1585" y="2558"/>
                  <a:pt x="1609" y="2458"/>
                </a:cubicBezTo>
                <a:cubicBezTo>
                  <a:pt x="1717" y="2641"/>
                  <a:pt x="1829" y="2821"/>
                  <a:pt x="1949" y="2996"/>
                </a:cubicBezTo>
                <a:cubicBezTo>
                  <a:pt x="2129" y="3258"/>
                  <a:pt x="2322" y="3514"/>
                  <a:pt x="2550" y="3748"/>
                </a:cubicBezTo>
                <a:cubicBezTo>
                  <a:pt x="2456" y="3436"/>
                  <a:pt x="2331" y="3142"/>
                  <a:pt x="2200" y="2854"/>
                </a:cubicBezTo>
                <a:cubicBezTo>
                  <a:pt x="2118" y="2678"/>
                  <a:pt x="2034" y="2506"/>
                  <a:pt x="1946" y="2335"/>
                </a:cubicBezTo>
                <a:lnTo>
                  <a:pt x="1946" y="2335"/>
                </a:lnTo>
                <a:cubicBezTo>
                  <a:pt x="2090" y="2351"/>
                  <a:pt x="2233" y="2365"/>
                  <a:pt x="2379" y="2377"/>
                </a:cubicBezTo>
                <a:cubicBezTo>
                  <a:pt x="2541" y="2390"/>
                  <a:pt x="2705" y="2399"/>
                  <a:pt x="2873" y="2399"/>
                </a:cubicBezTo>
                <a:cubicBezTo>
                  <a:pt x="2948" y="2399"/>
                  <a:pt x="3024" y="2397"/>
                  <a:pt x="3100" y="2393"/>
                </a:cubicBezTo>
                <a:cubicBezTo>
                  <a:pt x="2889" y="2259"/>
                  <a:pt x="2662" y="2167"/>
                  <a:pt x="2431" y="2095"/>
                </a:cubicBezTo>
                <a:cubicBezTo>
                  <a:pt x="2208" y="2026"/>
                  <a:pt x="1980" y="1975"/>
                  <a:pt x="1750" y="1944"/>
                </a:cubicBezTo>
                <a:cubicBezTo>
                  <a:pt x="1900" y="1784"/>
                  <a:pt x="2048" y="1622"/>
                  <a:pt x="2186" y="1450"/>
                </a:cubicBezTo>
                <a:cubicBezTo>
                  <a:pt x="2389" y="1200"/>
                  <a:pt x="2578" y="938"/>
                  <a:pt x="2735" y="650"/>
                </a:cubicBezTo>
                <a:lnTo>
                  <a:pt x="2735" y="650"/>
                </a:lnTo>
                <a:cubicBezTo>
                  <a:pt x="2464" y="836"/>
                  <a:pt x="2219" y="1042"/>
                  <a:pt x="1980" y="1253"/>
                </a:cubicBezTo>
                <a:cubicBezTo>
                  <a:pt x="1914" y="1310"/>
                  <a:pt x="1853" y="1371"/>
                  <a:pt x="1789" y="1428"/>
                </a:cubicBezTo>
                <a:cubicBezTo>
                  <a:pt x="1810" y="1265"/>
                  <a:pt x="1827" y="1101"/>
                  <a:pt x="1840" y="935"/>
                </a:cubicBezTo>
                <a:cubicBezTo>
                  <a:pt x="1865" y="627"/>
                  <a:pt x="1876" y="316"/>
                  <a:pt x="185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8"/>
          <p:cNvSpPr txBox="1"/>
          <p:nvPr>
            <p:ph type="title"/>
          </p:nvPr>
        </p:nvSpPr>
        <p:spPr>
          <a:xfrm>
            <a:off x="2520000" y="1217250"/>
            <a:ext cx="5904000" cy="27090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8200"/>
              <a:buNone/>
              <a:defRPr sz="8200"/>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94" name="Shape 94"/>
        <p:cNvGrpSpPr/>
        <p:nvPr/>
      </p:nvGrpSpPr>
      <p:grpSpPr>
        <a:xfrm>
          <a:off x="0" y="0"/>
          <a:ext cx="0" cy="0"/>
          <a:chOff x="0" y="0"/>
          <a:chExt cx="0" cy="0"/>
        </a:xfrm>
      </p:grpSpPr>
      <p:sp>
        <p:nvSpPr>
          <p:cNvPr id="95" name="Google Shape;95;p9"/>
          <p:cNvSpPr/>
          <p:nvPr/>
        </p:nvSpPr>
        <p:spPr>
          <a:xfrm>
            <a:off x="2329125" y="3895650"/>
            <a:ext cx="1955300" cy="1028100"/>
          </a:xfrm>
          <a:custGeom>
            <a:rect b="b" l="l" r="r" t="t"/>
            <a:pathLst>
              <a:path extrusionOk="0" h="20562" w="39106">
                <a:moveTo>
                  <a:pt x="20602" y="0"/>
                </a:moveTo>
                <a:cubicBezTo>
                  <a:pt x="15511" y="0"/>
                  <a:pt x="8013" y="8668"/>
                  <a:pt x="12380" y="10955"/>
                </a:cubicBezTo>
                <a:cubicBezTo>
                  <a:pt x="11939" y="10775"/>
                  <a:pt x="11469" y="10690"/>
                  <a:pt x="10997" y="10690"/>
                </a:cubicBezTo>
                <a:cubicBezTo>
                  <a:pt x="9506" y="10690"/>
                  <a:pt x="8007" y="11540"/>
                  <a:pt x="7399" y="12937"/>
                </a:cubicBezTo>
                <a:cubicBezTo>
                  <a:pt x="5910" y="13181"/>
                  <a:pt x="4360" y="12932"/>
                  <a:pt x="2897" y="13295"/>
                </a:cubicBezTo>
                <a:cubicBezTo>
                  <a:pt x="1433" y="13658"/>
                  <a:pt x="1" y="15009"/>
                  <a:pt x="353" y="16475"/>
                </a:cubicBezTo>
                <a:cubicBezTo>
                  <a:pt x="649" y="17704"/>
                  <a:pt x="1939" y="18222"/>
                  <a:pt x="3269" y="18222"/>
                </a:cubicBezTo>
                <a:cubicBezTo>
                  <a:pt x="3815" y="18222"/>
                  <a:pt x="4367" y="18135"/>
                  <a:pt x="4860" y="17974"/>
                </a:cubicBezTo>
                <a:cubicBezTo>
                  <a:pt x="6580" y="19620"/>
                  <a:pt x="8956" y="20446"/>
                  <a:pt x="11331" y="20446"/>
                </a:cubicBezTo>
                <a:cubicBezTo>
                  <a:pt x="13638" y="20446"/>
                  <a:pt x="15944" y="19667"/>
                  <a:pt x="17647" y="18101"/>
                </a:cubicBezTo>
                <a:cubicBezTo>
                  <a:pt x="19261" y="19739"/>
                  <a:pt x="21556" y="20561"/>
                  <a:pt x="23849" y="20561"/>
                </a:cubicBezTo>
                <a:cubicBezTo>
                  <a:pt x="26086" y="20561"/>
                  <a:pt x="28322" y="19779"/>
                  <a:pt x="29926" y="18208"/>
                </a:cubicBezTo>
                <a:cubicBezTo>
                  <a:pt x="31125" y="18774"/>
                  <a:pt x="32341" y="19347"/>
                  <a:pt x="33648" y="19577"/>
                </a:cubicBezTo>
                <a:cubicBezTo>
                  <a:pt x="34004" y="19639"/>
                  <a:pt x="34369" y="19672"/>
                  <a:pt x="34734" y="19672"/>
                </a:cubicBezTo>
                <a:cubicBezTo>
                  <a:pt x="35707" y="19672"/>
                  <a:pt x="36675" y="19434"/>
                  <a:pt x="37452" y="18863"/>
                </a:cubicBezTo>
                <a:cubicBezTo>
                  <a:pt x="38522" y="18078"/>
                  <a:pt x="39105" y="16574"/>
                  <a:pt x="38580" y="15356"/>
                </a:cubicBezTo>
                <a:cubicBezTo>
                  <a:pt x="38229" y="14544"/>
                  <a:pt x="37328" y="14022"/>
                  <a:pt x="36470" y="14022"/>
                </a:cubicBezTo>
                <a:cubicBezTo>
                  <a:pt x="36040" y="14022"/>
                  <a:pt x="35621" y="14153"/>
                  <a:pt x="35288" y="14444"/>
                </a:cubicBezTo>
                <a:cubicBezTo>
                  <a:pt x="34446" y="13300"/>
                  <a:pt x="33020" y="12676"/>
                  <a:pt x="31606" y="12676"/>
                </a:cubicBezTo>
                <a:cubicBezTo>
                  <a:pt x="31230" y="12676"/>
                  <a:pt x="30855" y="12720"/>
                  <a:pt x="30492" y="12810"/>
                </a:cubicBezTo>
                <a:lnTo>
                  <a:pt x="30492" y="12810"/>
                </a:lnTo>
                <a:cubicBezTo>
                  <a:pt x="31101" y="12092"/>
                  <a:pt x="31266" y="10842"/>
                  <a:pt x="30735" y="9987"/>
                </a:cubicBezTo>
                <a:cubicBezTo>
                  <a:pt x="29895" y="8633"/>
                  <a:pt x="28281" y="8263"/>
                  <a:pt x="26883" y="7824"/>
                </a:cubicBezTo>
                <a:cubicBezTo>
                  <a:pt x="27577" y="6515"/>
                  <a:pt x="27132" y="3852"/>
                  <a:pt x="25746" y="3852"/>
                </a:cubicBezTo>
                <a:cubicBezTo>
                  <a:pt x="25405" y="3852"/>
                  <a:pt x="25007" y="4013"/>
                  <a:pt x="24555" y="4395"/>
                </a:cubicBezTo>
                <a:cubicBezTo>
                  <a:pt x="24065" y="1205"/>
                  <a:pt x="22501" y="0"/>
                  <a:pt x="20602" y="0"/>
                </a:cubicBezTo>
                <a:close/>
              </a:path>
            </a:pathLst>
          </a:custGeom>
          <a:solidFill>
            <a:srgbClr val="FFFFFF">
              <a:alpha val="440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9"/>
          <p:cNvSpPr/>
          <p:nvPr/>
        </p:nvSpPr>
        <p:spPr>
          <a:xfrm>
            <a:off x="-249300" y="726675"/>
            <a:ext cx="2121225" cy="2135067"/>
          </a:xfrm>
          <a:custGeom>
            <a:rect b="b" l="l" r="r" t="t"/>
            <a:pathLst>
              <a:path extrusionOk="0" h="9409" w="9348">
                <a:moveTo>
                  <a:pt x="2578" y="0"/>
                </a:moveTo>
                <a:cubicBezTo>
                  <a:pt x="2428" y="0"/>
                  <a:pt x="2278" y="17"/>
                  <a:pt x="2132" y="50"/>
                </a:cubicBezTo>
                <a:cubicBezTo>
                  <a:pt x="1513" y="190"/>
                  <a:pt x="974" y="601"/>
                  <a:pt x="609" y="1121"/>
                </a:cubicBezTo>
                <a:cubicBezTo>
                  <a:pt x="1" y="1989"/>
                  <a:pt x="421" y="3210"/>
                  <a:pt x="514" y="4267"/>
                </a:cubicBezTo>
                <a:lnTo>
                  <a:pt x="879" y="8429"/>
                </a:lnTo>
                <a:cubicBezTo>
                  <a:pt x="1416" y="8803"/>
                  <a:pt x="2344" y="9166"/>
                  <a:pt x="3032" y="9166"/>
                </a:cubicBezTo>
                <a:cubicBezTo>
                  <a:pt x="3077" y="9166"/>
                  <a:pt x="3122" y="9164"/>
                  <a:pt x="3166" y="9161"/>
                </a:cubicBezTo>
                <a:cubicBezTo>
                  <a:pt x="3326" y="9149"/>
                  <a:pt x="3492" y="9120"/>
                  <a:pt x="3622" y="9028"/>
                </a:cubicBezTo>
                <a:cubicBezTo>
                  <a:pt x="3753" y="8934"/>
                  <a:pt x="3837" y="8758"/>
                  <a:pt x="3779" y="8607"/>
                </a:cubicBezTo>
                <a:lnTo>
                  <a:pt x="3779" y="8607"/>
                </a:lnTo>
                <a:cubicBezTo>
                  <a:pt x="4086" y="9000"/>
                  <a:pt x="4573" y="9246"/>
                  <a:pt x="5073" y="9256"/>
                </a:cubicBezTo>
                <a:cubicBezTo>
                  <a:pt x="5086" y="9256"/>
                  <a:pt x="5099" y="9257"/>
                  <a:pt x="5113" y="9257"/>
                </a:cubicBezTo>
                <a:cubicBezTo>
                  <a:pt x="5598" y="9257"/>
                  <a:pt x="6077" y="9035"/>
                  <a:pt x="6392" y="8666"/>
                </a:cubicBezTo>
                <a:cubicBezTo>
                  <a:pt x="6490" y="9051"/>
                  <a:pt x="6840" y="9358"/>
                  <a:pt x="7234" y="9402"/>
                </a:cubicBezTo>
                <a:cubicBezTo>
                  <a:pt x="7267" y="9406"/>
                  <a:pt x="7301" y="9408"/>
                  <a:pt x="7335" y="9408"/>
                </a:cubicBezTo>
                <a:cubicBezTo>
                  <a:pt x="7697" y="9408"/>
                  <a:pt x="8054" y="9194"/>
                  <a:pt x="8218" y="8872"/>
                </a:cubicBezTo>
                <a:cubicBezTo>
                  <a:pt x="8463" y="9045"/>
                  <a:pt x="8749" y="9162"/>
                  <a:pt x="9045" y="9211"/>
                </a:cubicBezTo>
                <a:cubicBezTo>
                  <a:pt x="9071" y="9215"/>
                  <a:pt x="9097" y="9219"/>
                  <a:pt x="9123" y="9219"/>
                </a:cubicBezTo>
                <a:cubicBezTo>
                  <a:pt x="9160" y="9219"/>
                  <a:pt x="9196" y="9212"/>
                  <a:pt x="9226" y="9190"/>
                </a:cubicBezTo>
                <a:cubicBezTo>
                  <a:pt x="9273" y="9157"/>
                  <a:pt x="9292" y="9096"/>
                  <a:pt x="9301" y="9040"/>
                </a:cubicBezTo>
                <a:cubicBezTo>
                  <a:pt x="9347" y="8764"/>
                  <a:pt x="9186" y="8435"/>
                  <a:pt x="8961" y="8277"/>
                </a:cubicBezTo>
                <a:cubicBezTo>
                  <a:pt x="9186" y="7791"/>
                  <a:pt x="8810" y="7191"/>
                  <a:pt x="8309" y="7005"/>
                </a:cubicBezTo>
                <a:cubicBezTo>
                  <a:pt x="8130" y="6939"/>
                  <a:pt x="7943" y="6911"/>
                  <a:pt x="7754" y="6911"/>
                </a:cubicBezTo>
                <a:cubicBezTo>
                  <a:pt x="7414" y="6911"/>
                  <a:pt x="7065" y="7001"/>
                  <a:pt x="6739" y="7114"/>
                </a:cubicBezTo>
                <a:cubicBezTo>
                  <a:pt x="7095" y="6881"/>
                  <a:pt x="6922" y="6257"/>
                  <a:pt x="6527" y="6099"/>
                </a:cubicBezTo>
                <a:cubicBezTo>
                  <a:pt x="6423" y="6058"/>
                  <a:pt x="6315" y="6039"/>
                  <a:pt x="6206" y="6039"/>
                </a:cubicBezTo>
                <a:cubicBezTo>
                  <a:pt x="5902" y="6039"/>
                  <a:pt x="5590" y="6182"/>
                  <a:pt x="5337" y="6367"/>
                </a:cubicBezTo>
                <a:cubicBezTo>
                  <a:pt x="5655" y="5794"/>
                  <a:pt x="5796" y="5059"/>
                  <a:pt x="5461" y="4495"/>
                </a:cubicBezTo>
                <a:cubicBezTo>
                  <a:pt x="5266" y="4165"/>
                  <a:pt x="4867" y="3968"/>
                  <a:pt x="4494" y="3968"/>
                </a:cubicBezTo>
                <a:cubicBezTo>
                  <a:pt x="4228" y="3968"/>
                  <a:pt x="3976" y="4068"/>
                  <a:pt x="3820" y="4291"/>
                </a:cubicBezTo>
                <a:cubicBezTo>
                  <a:pt x="4092" y="3676"/>
                  <a:pt x="4367" y="3052"/>
                  <a:pt x="4444" y="2384"/>
                </a:cubicBezTo>
                <a:cubicBezTo>
                  <a:pt x="4521" y="1716"/>
                  <a:pt x="4373" y="990"/>
                  <a:pt x="3897" y="516"/>
                </a:cubicBezTo>
                <a:cubicBezTo>
                  <a:pt x="3554" y="174"/>
                  <a:pt x="3065" y="0"/>
                  <a:pt x="2578" y="0"/>
                </a:cubicBezTo>
                <a:close/>
              </a:path>
            </a:pathLst>
          </a:custGeom>
          <a:solidFill>
            <a:srgbClr val="FFFFFF">
              <a:alpha val="440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9"/>
          <p:cNvSpPr/>
          <p:nvPr/>
        </p:nvSpPr>
        <p:spPr>
          <a:xfrm>
            <a:off x="7621400" y="1302425"/>
            <a:ext cx="1605200" cy="1363000"/>
          </a:xfrm>
          <a:custGeom>
            <a:rect b="b" l="l" r="r" t="t"/>
            <a:pathLst>
              <a:path extrusionOk="0" h="6815" w="8026">
                <a:moveTo>
                  <a:pt x="7440" y="1"/>
                </a:moveTo>
                <a:cubicBezTo>
                  <a:pt x="6750" y="1"/>
                  <a:pt x="6059" y="252"/>
                  <a:pt x="5539" y="707"/>
                </a:cubicBezTo>
                <a:cubicBezTo>
                  <a:pt x="4890" y="1273"/>
                  <a:pt x="4519" y="2146"/>
                  <a:pt x="4559" y="3007"/>
                </a:cubicBezTo>
                <a:cubicBezTo>
                  <a:pt x="4560" y="3030"/>
                  <a:pt x="4562" y="3054"/>
                  <a:pt x="4565" y="3078"/>
                </a:cubicBezTo>
                <a:lnTo>
                  <a:pt x="4565" y="3078"/>
                </a:lnTo>
                <a:cubicBezTo>
                  <a:pt x="4535" y="3068"/>
                  <a:pt x="4505" y="3061"/>
                  <a:pt x="4474" y="3057"/>
                </a:cubicBezTo>
                <a:cubicBezTo>
                  <a:pt x="4447" y="3054"/>
                  <a:pt x="4421" y="3052"/>
                  <a:pt x="4394" y="3052"/>
                </a:cubicBezTo>
                <a:cubicBezTo>
                  <a:pt x="4200" y="3052"/>
                  <a:pt x="4009" y="3142"/>
                  <a:pt x="3851" y="3258"/>
                </a:cubicBezTo>
                <a:cubicBezTo>
                  <a:pt x="3459" y="3543"/>
                  <a:pt x="3200" y="4004"/>
                  <a:pt x="3160" y="4485"/>
                </a:cubicBezTo>
                <a:cubicBezTo>
                  <a:pt x="3008" y="4297"/>
                  <a:pt x="2764" y="4194"/>
                  <a:pt x="2523" y="4194"/>
                </a:cubicBezTo>
                <a:cubicBezTo>
                  <a:pt x="2389" y="4194"/>
                  <a:pt x="2256" y="4226"/>
                  <a:pt x="2139" y="4292"/>
                </a:cubicBezTo>
                <a:cubicBezTo>
                  <a:pt x="1810" y="4479"/>
                  <a:pt x="1652" y="4915"/>
                  <a:pt x="1782" y="5269"/>
                </a:cubicBezTo>
                <a:cubicBezTo>
                  <a:pt x="1565" y="5108"/>
                  <a:pt x="1293" y="5025"/>
                  <a:pt x="1023" y="5025"/>
                </a:cubicBezTo>
                <a:cubicBezTo>
                  <a:pt x="807" y="5025"/>
                  <a:pt x="593" y="5077"/>
                  <a:pt x="405" y="5183"/>
                </a:cubicBezTo>
                <a:cubicBezTo>
                  <a:pt x="191" y="5305"/>
                  <a:pt x="1" y="5529"/>
                  <a:pt x="43" y="5772"/>
                </a:cubicBezTo>
                <a:cubicBezTo>
                  <a:pt x="64" y="5895"/>
                  <a:pt x="144" y="6002"/>
                  <a:pt x="236" y="6087"/>
                </a:cubicBezTo>
                <a:cubicBezTo>
                  <a:pt x="436" y="6273"/>
                  <a:pt x="710" y="6368"/>
                  <a:pt x="984" y="6368"/>
                </a:cubicBezTo>
                <a:cubicBezTo>
                  <a:pt x="1234" y="6368"/>
                  <a:pt x="1484" y="6289"/>
                  <a:pt x="1678" y="6129"/>
                </a:cubicBezTo>
                <a:cubicBezTo>
                  <a:pt x="2190" y="6473"/>
                  <a:pt x="2807" y="6649"/>
                  <a:pt x="3423" y="6649"/>
                </a:cubicBezTo>
                <a:cubicBezTo>
                  <a:pt x="3868" y="6649"/>
                  <a:pt x="4313" y="6557"/>
                  <a:pt x="4718" y="6370"/>
                </a:cubicBezTo>
                <a:cubicBezTo>
                  <a:pt x="4802" y="6652"/>
                  <a:pt x="5104" y="6815"/>
                  <a:pt x="5402" y="6815"/>
                </a:cubicBezTo>
                <a:cubicBezTo>
                  <a:pt x="5481" y="6815"/>
                  <a:pt x="5559" y="6804"/>
                  <a:pt x="5634" y="6780"/>
                </a:cubicBezTo>
                <a:cubicBezTo>
                  <a:pt x="5989" y="6668"/>
                  <a:pt x="6245" y="6352"/>
                  <a:pt x="6403" y="6015"/>
                </a:cubicBezTo>
                <a:cubicBezTo>
                  <a:pt x="6503" y="6469"/>
                  <a:pt x="6972" y="6772"/>
                  <a:pt x="7427" y="6772"/>
                </a:cubicBezTo>
                <a:cubicBezTo>
                  <a:pt x="7603" y="6772"/>
                  <a:pt x="7778" y="6726"/>
                  <a:pt x="7927" y="6625"/>
                </a:cubicBezTo>
                <a:cubicBezTo>
                  <a:pt x="8025" y="4458"/>
                  <a:pt x="7852" y="2215"/>
                  <a:pt x="7949" y="48"/>
                </a:cubicBezTo>
                <a:cubicBezTo>
                  <a:pt x="7781" y="16"/>
                  <a:pt x="7610" y="1"/>
                  <a:pt x="7440" y="1"/>
                </a:cubicBezTo>
                <a:close/>
              </a:path>
            </a:pathLst>
          </a:custGeom>
          <a:solidFill>
            <a:srgbClr val="FFFFFF">
              <a:alpha val="440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9"/>
          <p:cNvSpPr/>
          <p:nvPr/>
        </p:nvSpPr>
        <p:spPr>
          <a:xfrm>
            <a:off x="4516975" y="304800"/>
            <a:ext cx="2121225" cy="1121475"/>
          </a:xfrm>
          <a:custGeom>
            <a:rect b="b" l="l" r="r" t="t"/>
            <a:pathLst>
              <a:path extrusionOk="0" h="14953" w="28283">
                <a:moveTo>
                  <a:pt x="12348" y="0"/>
                </a:moveTo>
                <a:cubicBezTo>
                  <a:pt x="10572" y="0"/>
                  <a:pt x="8888" y="1341"/>
                  <a:pt x="8320" y="3049"/>
                </a:cubicBezTo>
                <a:cubicBezTo>
                  <a:pt x="7703" y="4900"/>
                  <a:pt x="8261" y="7015"/>
                  <a:pt x="9472" y="8543"/>
                </a:cubicBezTo>
                <a:cubicBezTo>
                  <a:pt x="8467" y="7347"/>
                  <a:pt x="6905" y="6662"/>
                  <a:pt x="5348" y="6662"/>
                </a:cubicBezTo>
                <a:cubicBezTo>
                  <a:pt x="4876" y="6662"/>
                  <a:pt x="4405" y="6725"/>
                  <a:pt x="3950" y="6856"/>
                </a:cubicBezTo>
                <a:cubicBezTo>
                  <a:pt x="1993" y="7416"/>
                  <a:pt x="445" y="9197"/>
                  <a:pt x="160" y="11214"/>
                </a:cubicBezTo>
                <a:cubicBezTo>
                  <a:pt x="1" y="12350"/>
                  <a:pt x="138" y="13595"/>
                  <a:pt x="1085" y="14244"/>
                </a:cubicBezTo>
                <a:cubicBezTo>
                  <a:pt x="1889" y="14794"/>
                  <a:pt x="2887" y="14952"/>
                  <a:pt x="3871" y="14952"/>
                </a:cubicBezTo>
                <a:cubicBezTo>
                  <a:pt x="4046" y="14952"/>
                  <a:pt x="4221" y="14947"/>
                  <a:pt x="4395" y="14939"/>
                </a:cubicBezTo>
                <a:cubicBezTo>
                  <a:pt x="7008" y="14808"/>
                  <a:pt x="9581" y="13939"/>
                  <a:pt x="11741" y="12459"/>
                </a:cubicBezTo>
                <a:cubicBezTo>
                  <a:pt x="12967" y="13680"/>
                  <a:pt x="14695" y="14296"/>
                  <a:pt x="16420" y="14296"/>
                </a:cubicBezTo>
                <a:cubicBezTo>
                  <a:pt x="18022" y="14296"/>
                  <a:pt x="19622" y="13765"/>
                  <a:pt x="20817" y="12692"/>
                </a:cubicBezTo>
                <a:cubicBezTo>
                  <a:pt x="21415" y="13317"/>
                  <a:pt x="22270" y="13619"/>
                  <a:pt x="23130" y="13619"/>
                </a:cubicBezTo>
                <a:cubicBezTo>
                  <a:pt x="24166" y="13619"/>
                  <a:pt x="25208" y="13179"/>
                  <a:pt x="25814" y="12331"/>
                </a:cubicBezTo>
                <a:cubicBezTo>
                  <a:pt x="26038" y="12592"/>
                  <a:pt x="26354" y="12707"/>
                  <a:pt x="26684" y="12707"/>
                </a:cubicBezTo>
                <a:cubicBezTo>
                  <a:pt x="27324" y="12707"/>
                  <a:pt x="28016" y="12273"/>
                  <a:pt x="28194" y="11628"/>
                </a:cubicBezTo>
                <a:cubicBezTo>
                  <a:pt x="28283" y="11305"/>
                  <a:pt x="28243" y="11207"/>
                  <a:pt x="28117" y="11207"/>
                </a:cubicBezTo>
                <a:cubicBezTo>
                  <a:pt x="27926" y="11207"/>
                  <a:pt x="27537" y="11430"/>
                  <a:pt x="27093" y="11430"/>
                </a:cubicBezTo>
                <a:cubicBezTo>
                  <a:pt x="26942" y="11430"/>
                  <a:pt x="26785" y="11404"/>
                  <a:pt x="26627" y="11335"/>
                </a:cubicBezTo>
                <a:cubicBezTo>
                  <a:pt x="26950" y="10844"/>
                  <a:pt x="26534" y="10067"/>
                  <a:pt x="25947" y="10064"/>
                </a:cubicBezTo>
                <a:cubicBezTo>
                  <a:pt x="26327" y="8922"/>
                  <a:pt x="25631" y="7538"/>
                  <a:pt x="24487" y="7164"/>
                </a:cubicBezTo>
                <a:cubicBezTo>
                  <a:pt x="24277" y="7095"/>
                  <a:pt x="24059" y="7063"/>
                  <a:pt x="23841" y="7063"/>
                </a:cubicBezTo>
                <a:cubicBezTo>
                  <a:pt x="23127" y="7063"/>
                  <a:pt x="22409" y="7411"/>
                  <a:pt x="21961" y="7968"/>
                </a:cubicBezTo>
                <a:lnTo>
                  <a:pt x="21961" y="7968"/>
                </a:lnTo>
                <a:cubicBezTo>
                  <a:pt x="22717" y="6236"/>
                  <a:pt x="22397" y="4005"/>
                  <a:pt x="20919" y="2835"/>
                </a:cubicBezTo>
                <a:cubicBezTo>
                  <a:pt x="20337" y="2375"/>
                  <a:pt x="19601" y="2159"/>
                  <a:pt x="18861" y="2159"/>
                </a:cubicBezTo>
                <a:cubicBezTo>
                  <a:pt x="17497" y="2159"/>
                  <a:pt x="16123" y="2893"/>
                  <a:pt x="15694" y="4181"/>
                </a:cubicBezTo>
                <a:lnTo>
                  <a:pt x="15694" y="4181"/>
                </a:lnTo>
                <a:cubicBezTo>
                  <a:pt x="16231" y="2351"/>
                  <a:pt x="14698" y="273"/>
                  <a:pt x="12795" y="29"/>
                </a:cubicBezTo>
                <a:cubicBezTo>
                  <a:pt x="12646" y="10"/>
                  <a:pt x="12497" y="0"/>
                  <a:pt x="12348" y="0"/>
                </a:cubicBezTo>
                <a:close/>
              </a:path>
            </a:pathLst>
          </a:custGeom>
          <a:solidFill>
            <a:srgbClr val="FFFFFF">
              <a:alpha val="440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9"/>
          <p:cNvSpPr txBox="1"/>
          <p:nvPr>
            <p:ph idx="1" type="subTitle"/>
          </p:nvPr>
        </p:nvSpPr>
        <p:spPr>
          <a:xfrm>
            <a:off x="2412000" y="2197650"/>
            <a:ext cx="4320000" cy="1563900"/>
          </a:xfrm>
          <a:prstGeom prst="rect">
            <a:avLst/>
          </a:prstGeom>
          <a:noFill/>
          <a:ln>
            <a:noFill/>
          </a:ln>
        </p:spPr>
        <p:txBody>
          <a:bodyPr anchorCtr="0" anchor="t" bIns="91425" lIns="91425" spcFirstLastPara="1" rIns="91425" wrap="square" tIns="91425">
            <a:noAutofit/>
          </a:bodyPr>
          <a:lstStyle>
            <a:lvl1pPr lvl="0" rtl="0" algn="ctr">
              <a:lnSpc>
                <a:spcPct val="115000"/>
              </a:lnSpc>
              <a:spcBef>
                <a:spcPts val="0"/>
              </a:spcBef>
              <a:spcAft>
                <a:spcPts val="0"/>
              </a:spcAft>
              <a:buClr>
                <a:schemeClr val="dk1"/>
              </a:buClr>
              <a:buSzPts val="1400"/>
              <a:buFont typeface="Montserrat Medium"/>
              <a:buNone/>
              <a:defRPr sz="1600">
                <a:solidFill>
                  <a:schemeClr val="dk1"/>
                </a:solidFill>
                <a:latin typeface="Public Sans"/>
                <a:ea typeface="Public Sans"/>
                <a:cs typeface="Public Sans"/>
                <a:sym typeface="Public Sans"/>
              </a:defRPr>
            </a:lvl1pPr>
            <a:lvl2pPr lvl="1" rtl="0" algn="ctr">
              <a:lnSpc>
                <a:spcPct val="100000"/>
              </a:lnSpc>
              <a:spcBef>
                <a:spcPts val="0"/>
              </a:spcBef>
              <a:spcAft>
                <a:spcPts val="0"/>
              </a:spcAft>
              <a:buClr>
                <a:schemeClr val="dk1"/>
              </a:buClr>
              <a:buSzPts val="1400"/>
              <a:buNone/>
              <a:defRPr>
                <a:solidFill>
                  <a:schemeClr val="dk1"/>
                </a:solidFill>
              </a:defRPr>
            </a:lvl2pPr>
            <a:lvl3pPr lvl="2" rtl="0" algn="ctr">
              <a:lnSpc>
                <a:spcPct val="100000"/>
              </a:lnSpc>
              <a:spcBef>
                <a:spcPts val="0"/>
              </a:spcBef>
              <a:spcAft>
                <a:spcPts val="0"/>
              </a:spcAft>
              <a:buClr>
                <a:schemeClr val="dk1"/>
              </a:buClr>
              <a:buSzPts val="1400"/>
              <a:buNone/>
              <a:defRPr>
                <a:solidFill>
                  <a:schemeClr val="dk1"/>
                </a:solidFill>
              </a:defRPr>
            </a:lvl3pPr>
            <a:lvl4pPr lvl="3" rtl="0" algn="ctr">
              <a:lnSpc>
                <a:spcPct val="100000"/>
              </a:lnSpc>
              <a:spcBef>
                <a:spcPts val="0"/>
              </a:spcBef>
              <a:spcAft>
                <a:spcPts val="0"/>
              </a:spcAft>
              <a:buClr>
                <a:schemeClr val="dk1"/>
              </a:buClr>
              <a:buSzPts val="1400"/>
              <a:buNone/>
              <a:defRPr>
                <a:solidFill>
                  <a:schemeClr val="dk1"/>
                </a:solidFill>
              </a:defRPr>
            </a:lvl4pPr>
            <a:lvl5pPr lvl="4" rtl="0" algn="ctr">
              <a:lnSpc>
                <a:spcPct val="100000"/>
              </a:lnSpc>
              <a:spcBef>
                <a:spcPts val="0"/>
              </a:spcBef>
              <a:spcAft>
                <a:spcPts val="0"/>
              </a:spcAft>
              <a:buClr>
                <a:schemeClr val="dk1"/>
              </a:buClr>
              <a:buSzPts val="1400"/>
              <a:buNone/>
              <a:defRPr>
                <a:solidFill>
                  <a:schemeClr val="dk1"/>
                </a:solidFill>
              </a:defRPr>
            </a:lvl5pPr>
            <a:lvl6pPr lvl="5" rtl="0" algn="ctr">
              <a:lnSpc>
                <a:spcPct val="100000"/>
              </a:lnSpc>
              <a:spcBef>
                <a:spcPts val="0"/>
              </a:spcBef>
              <a:spcAft>
                <a:spcPts val="0"/>
              </a:spcAft>
              <a:buClr>
                <a:schemeClr val="dk1"/>
              </a:buClr>
              <a:buSzPts val="1400"/>
              <a:buNone/>
              <a:defRPr>
                <a:solidFill>
                  <a:schemeClr val="dk1"/>
                </a:solidFill>
              </a:defRPr>
            </a:lvl6pPr>
            <a:lvl7pPr lvl="6" rtl="0" algn="ctr">
              <a:lnSpc>
                <a:spcPct val="100000"/>
              </a:lnSpc>
              <a:spcBef>
                <a:spcPts val="0"/>
              </a:spcBef>
              <a:spcAft>
                <a:spcPts val="0"/>
              </a:spcAft>
              <a:buClr>
                <a:schemeClr val="dk1"/>
              </a:buClr>
              <a:buSzPts val="1400"/>
              <a:buNone/>
              <a:defRPr>
                <a:solidFill>
                  <a:schemeClr val="dk1"/>
                </a:solidFill>
              </a:defRPr>
            </a:lvl7pPr>
            <a:lvl8pPr lvl="7" rtl="0" algn="ctr">
              <a:lnSpc>
                <a:spcPct val="100000"/>
              </a:lnSpc>
              <a:spcBef>
                <a:spcPts val="0"/>
              </a:spcBef>
              <a:spcAft>
                <a:spcPts val="0"/>
              </a:spcAft>
              <a:buClr>
                <a:schemeClr val="dk1"/>
              </a:buClr>
              <a:buSzPts val="1400"/>
              <a:buNone/>
              <a:defRPr>
                <a:solidFill>
                  <a:schemeClr val="dk1"/>
                </a:solidFill>
              </a:defRPr>
            </a:lvl8pPr>
            <a:lvl9pPr lvl="8" rtl="0" algn="ctr">
              <a:lnSpc>
                <a:spcPct val="100000"/>
              </a:lnSpc>
              <a:spcBef>
                <a:spcPts val="0"/>
              </a:spcBef>
              <a:spcAft>
                <a:spcPts val="0"/>
              </a:spcAft>
              <a:buClr>
                <a:schemeClr val="dk1"/>
              </a:buClr>
              <a:buSzPts val="1400"/>
              <a:buNone/>
              <a:defRPr>
                <a:solidFill>
                  <a:schemeClr val="dk1"/>
                </a:solidFill>
              </a:defRPr>
            </a:lvl9pPr>
          </a:lstStyle>
          <a:p/>
        </p:txBody>
      </p:sp>
      <p:sp>
        <p:nvSpPr>
          <p:cNvPr id="100" name="Google Shape;100;p9"/>
          <p:cNvSpPr txBox="1"/>
          <p:nvPr>
            <p:ph type="title"/>
          </p:nvPr>
        </p:nvSpPr>
        <p:spPr>
          <a:xfrm>
            <a:off x="2412000" y="1381950"/>
            <a:ext cx="4320000" cy="815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500"/>
              <a:buNone/>
              <a:defRPr sz="41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01" name="Shape 101"/>
        <p:cNvGrpSpPr/>
        <p:nvPr/>
      </p:nvGrpSpPr>
      <p:grpSpPr>
        <a:xfrm>
          <a:off x="0" y="0"/>
          <a:ext cx="0" cy="0"/>
          <a:chOff x="0" y="0"/>
          <a:chExt cx="0" cy="0"/>
        </a:xfrm>
      </p:grpSpPr>
      <p:sp>
        <p:nvSpPr>
          <p:cNvPr id="102" name="Google Shape;102;p10"/>
          <p:cNvSpPr txBox="1"/>
          <p:nvPr>
            <p:ph type="title"/>
          </p:nvPr>
        </p:nvSpPr>
        <p:spPr>
          <a:xfrm>
            <a:off x="720000" y="1452000"/>
            <a:ext cx="2541000" cy="2239500"/>
          </a:xfrm>
          <a:prstGeom prst="rect">
            <a:avLst/>
          </a:prstGeom>
          <a:solidFill>
            <a:schemeClr val="lt1"/>
          </a:solidFill>
        </p:spPr>
        <p:txBody>
          <a:bodyPr anchorCtr="0" anchor="t" bIns="91425" lIns="91425" spcFirstLastPara="1" rIns="91425" wrap="square" tIns="91425">
            <a:noAutofit/>
          </a:bodyPr>
          <a:lstStyle>
            <a:lvl1pPr lvl="0" rtl="0" algn="ctr">
              <a:spcBef>
                <a:spcPts val="0"/>
              </a:spcBef>
              <a:spcAft>
                <a:spcPts val="0"/>
              </a:spcAft>
              <a:buSzPts val="3500"/>
              <a:buNone/>
              <a:defRPr sz="3000"/>
            </a:lvl1pPr>
            <a:lvl2pPr lvl="1" rtl="0" algn="ctr">
              <a:spcBef>
                <a:spcPts val="0"/>
              </a:spcBef>
              <a:spcAft>
                <a:spcPts val="0"/>
              </a:spcAft>
              <a:buSzPts val="3500"/>
              <a:buNone/>
              <a:defRPr/>
            </a:lvl2pPr>
            <a:lvl3pPr lvl="2" rtl="0" algn="ctr">
              <a:spcBef>
                <a:spcPts val="0"/>
              </a:spcBef>
              <a:spcAft>
                <a:spcPts val="0"/>
              </a:spcAft>
              <a:buSzPts val="3500"/>
              <a:buNone/>
              <a:defRPr/>
            </a:lvl3pPr>
            <a:lvl4pPr lvl="3" rtl="0" algn="ctr">
              <a:spcBef>
                <a:spcPts val="0"/>
              </a:spcBef>
              <a:spcAft>
                <a:spcPts val="0"/>
              </a:spcAft>
              <a:buSzPts val="3500"/>
              <a:buNone/>
              <a:defRPr/>
            </a:lvl4pPr>
            <a:lvl5pPr lvl="4" rtl="0" algn="ctr">
              <a:spcBef>
                <a:spcPts val="0"/>
              </a:spcBef>
              <a:spcAft>
                <a:spcPts val="0"/>
              </a:spcAft>
              <a:buSzPts val="3500"/>
              <a:buNone/>
              <a:defRPr/>
            </a:lvl5pPr>
            <a:lvl6pPr lvl="5" rtl="0" algn="ctr">
              <a:spcBef>
                <a:spcPts val="0"/>
              </a:spcBef>
              <a:spcAft>
                <a:spcPts val="0"/>
              </a:spcAft>
              <a:buSzPts val="3500"/>
              <a:buNone/>
              <a:defRPr/>
            </a:lvl6pPr>
            <a:lvl7pPr lvl="6" rtl="0" algn="ctr">
              <a:spcBef>
                <a:spcPts val="0"/>
              </a:spcBef>
              <a:spcAft>
                <a:spcPts val="0"/>
              </a:spcAft>
              <a:buSzPts val="3500"/>
              <a:buNone/>
              <a:defRPr/>
            </a:lvl7pPr>
            <a:lvl8pPr lvl="7" rtl="0" algn="ctr">
              <a:spcBef>
                <a:spcPts val="0"/>
              </a:spcBef>
              <a:spcAft>
                <a:spcPts val="0"/>
              </a:spcAft>
              <a:buSzPts val="3500"/>
              <a:buNone/>
              <a:defRPr/>
            </a:lvl8pPr>
            <a:lvl9pPr lvl="8" rtl="0" algn="ctr">
              <a:spcBef>
                <a:spcPts val="0"/>
              </a:spcBef>
              <a:spcAft>
                <a:spcPts val="0"/>
              </a:spcAft>
              <a:buSzPts val="3500"/>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03" name="Shape 103"/>
        <p:cNvGrpSpPr/>
        <p:nvPr/>
      </p:nvGrpSpPr>
      <p:grpSpPr>
        <a:xfrm>
          <a:off x="0" y="0"/>
          <a:ext cx="0" cy="0"/>
          <a:chOff x="0" y="0"/>
          <a:chExt cx="0" cy="0"/>
        </a:xfrm>
      </p:grpSpPr>
      <p:sp>
        <p:nvSpPr>
          <p:cNvPr id="104" name="Google Shape;104;p11"/>
          <p:cNvSpPr/>
          <p:nvPr/>
        </p:nvSpPr>
        <p:spPr>
          <a:xfrm flipH="1">
            <a:off x="4547625" y="2835300"/>
            <a:ext cx="1955300" cy="1028100"/>
          </a:xfrm>
          <a:custGeom>
            <a:rect b="b" l="l" r="r" t="t"/>
            <a:pathLst>
              <a:path extrusionOk="0" h="20562" w="39106">
                <a:moveTo>
                  <a:pt x="20602" y="0"/>
                </a:moveTo>
                <a:cubicBezTo>
                  <a:pt x="15511" y="0"/>
                  <a:pt x="8013" y="8668"/>
                  <a:pt x="12380" y="10955"/>
                </a:cubicBezTo>
                <a:cubicBezTo>
                  <a:pt x="11939" y="10775"/>
                  <a:pt x="11469" y="10690"/>
                  <a:pt x="10997" y="10690"/>
                </a:cubicBezTo>
                <a:cubicBezTo>
                  <a:pt x="9506" y="10690"/>
                  <a:pt x="8007" y="11540"/>
                  <a:pt x="7399" y="12937"/>
                </a:cubicBezTo>
                <a:cubicBezTo>
                  <a:pt x="5910" y="13181"/>
                  <a:pt x="4360" y="12932"/>
                  <a:pt x="2897" y="13295"/>
                </a:cubicBezTo>
                <a:cubicBezTo>
                  <a:pt x="1433" y="13658"/>
                  <a:pt x="1" y="15009"/>
                  <a:pt x="353" y="16475"/>
                </a:cubicBezTo>
                <a:cubicBezTo>
                  <a:pt x="649" y="17704"/>
                  <a:pt x="1939" y="18222"/>
                  <a:pt x="3269" y="18222"/>
                </a:cubicBezTo>
                <a:cubicBezTo>
                  <a:pt x="3815" y="18222"/>
                  <a:pt x="4367" y="18135"/>
                  <a:pt x="4860" y="17974"/>
                </a:cubicBezTo>
                <a:cubicBezTo>
                  <a:pt x="6580" y="19620"/>
                  <a:pt x="8956" y="20446"/>
                  <a:pt x="11331" y="20446"/>
                </a:cubicBezTo>
                <a:cubicBezTo>
                  <a:pt x="13638" y="20446"/>
                  <a:pt x="15944" y="19667"/>
                  <a:pt x="17647" y="18101"/>
                </a:cubicBezTo>
                <a:cubicBezTo>
                  <a:pt x="19261" y="19739"/>
                  <a:pt x="21556" y="20561"/>
                  <a:pt x="23849" y="20561"/>
                </a:cubicBezTo>
                <a:cubicBezTo>
                  <a:pt x="26086" y="20561"/>
                  <a:pt x="28322" y="19779"/>
                  <a:pt x="29926" y="18208"/>
                </a:cubicBezTo>
                <a:cubicBezTo>
                  <a:pt x="31125" y="18774"/>
                  <a:pt x="32341" y="19347"/>
                  <a:pt x="33648" y="19577"/>
                </a:cubicBezTo>
                <a:cubicBezTo>
                  <a:pt x="34004" y="19639"/>
                  <a:pt x="34369" y="19672"/>
                  <a:pt x="34734" y="19672"/>
                </a:cubicBezTo>
                <a:cubicBezTo>
                  <a:pt x="35707" y="19672"/>
                  <a:pt x="36675" y="19434"/>
                  <a:pt x="37452" y="18863"/>
                </a:cubicBezTo>
                <a:cubicBezTo>
                  <a:pt x="38522" y="18078"/>
                  <a:pt x="39105" y="16574"/>
                  <a:pt x="38580" y="15356"/>
                </a:cubicBezTo>
                <a:cubicBezTo>
                  <a:pt x="38229" y="14544"/>
                  <a:pt x="37328" y="14022"/>
                  <a:pt x="36470" y="14022"/>
                </a:cubicBezTo>
                <a:cubicBezTo>
                  <a:pt x="36040" y="14022"/>
                  <a:pt x="35621" y="14153"/>
                  <a:pt x="35288" y="14444"/>
                </a:cubicBezTo>
                <a:cubicBezTo>
                  <a:pt x="34446" y="13300"/>
                  <a:pt x="33020" y="12676"/>
                  <a:pt x="31606" y="12676"/>
                </a:cubicBezTo>
                <a:cubicBezTo>
                  <a:pt x="31230" y="12676"/>
                  <a:pt x="30855" y="12720"/>
                  <a:pt x="30492" y="12810"/>
                </a:cubicBezTo>
                <a:lnTo>
                  <a:pt x="30492" y="12810"/>
                </a:lnTo>
                <a:cubicBezTo>
                  <a:pt x="31101" y="12092"/>
                  <a:pt x="31266" y="10842"/>
                  <a:pt x="30735" y="9987"/>
                </a:cubicBezTo>
                <a:cubicBezTo>
                  <a:pt x="29895" y="8633"/>
                  <a:pt x="28281" y="8263"/>
                  <a:pt x="26883" y="7824"/>
                </a:cubicBezTo>
                <a:cubicBezTo>
                  <a:pt x="27577" y="6515"/>
                  <a:pt x="27132" y="3852"/>
                  <a:pt x="25746" y="3852"/>
                </a:cubicBezTo>
                <a:cubicBezTo>
                  <a:pt x="25405" y="3852"/>
                  <a:pt x="25007" y="4013"/>
                  <a:pt x="24555" y="4395"/>
                </a:cubicBezTo>
                <a:cubicBezTo>
                  <a:pt x="24065" y="1205"/>
                  <a:pt x="22501" y="0"/>
                  <a:pt x="20602" y="0"/>
                </a:cubicBezTo>
                <a:close/>
              </a:path>
            </a:pathLst>
          </a:custGeom>
          <a:solidFill>
            <a:srgbClr val="FFFFFF">
              <a:alpha val="440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11"/>
          <p:cNvSpPr/>
          <p:nvPr/>
        </p:nvSpPr>
        <p:spPr>
          <a:xfrm flipH="1">
            <a:off x="7264925" y="193275"/>
            <a:ext cx="2121225" cy="2135067"/>
          </a:xfrm>
          <a:custGeom>
            <a:rect b="b" l="l" r="r" t="t"/>
            <a:pathLst>
              <a:path extrusionOk="0" h="9409" w="9348">
                <a:moveTo>
                  <a:pt x="2578" y="0"/>
                </a:moveTo>
                <a:cubicBezTo>
                  <a:pt x="2428" y="0"/>
                  <a:pt x="2278" y="17"/>
                  <a:pt x="2132" y="50"/>
                </a:cubicBezTo>
                <a:cubicBezTo>
                  <a:pt x="1513" y="190"/>
                  <a:pt x="974" y="601"/>
                  <a:pt x="609" y="1121"/>
                </a:cubicBezTo>
                <a:cubicBezTo>
                  <a:pt x="1" y="1989"/>
                  <a:pt x="421" y="3210"/>
                  <a:pt x="514" y="4267"/>
                </a:cubicBezTo>
                <a:lnTo>
                  <a:pt x="879" y="8429"/>
                </a:lnTo>
                <a:cubicBezTo>
                  <a:pt x="1416" y="8803"/>
                  <a:pt x="2344" y="9166"/>
                  <a:pt x="3032" y="9166"/>
                </a:cubicBezTo>
                <a:cubicBezTo>
                  <a:pt x="3077" y="9166"/>
                  <a:pt x="3122" y="9164"/>
                  <a:pt x="3166" y="9161"/>
                </a:cubicBezTo>
                <a:cubicBezTo>
                  <a:pt x="3326" y="9149"/>
                  <a:pt x="3492" y="9120"/>
                  <a:pt x="3622" y="9028"/>
                </a:cubicBezTo>
                <a:cubicBezTo>
                  <a:pt x="3753" y="8934"/>
                  <a:pt x="3837" y="8758"/>
                  <a:pt x="3779" y="8607"/>
                </a:cubicBezTo>
                <a:lnTo>
                  <a:pt x="3779" y="8607"/>
                </a:lnTo>
                <a:cubicBezTo>
                  <a:pt x="4086" y="9000"/>
                  <a:pt x="4573" y="9246"/>
                  <a:pt x="5073" y="9256"/>
                </a:cubicBezTo>
                <a:cubicBezTo>
                  <a:pt x="5086" y="9256"/>
                  <a:pt x="5099" y="9257"/>
                  <a:pt x="5113" y="9257"/>
                </a:cubicBezTo>
                <a:cubicBezTo>
                  <a:pt x="5598" y="9257"/>
                  <a:pt x="6077" y="9035"/>
                  <a:pt x="6392" y="8666"/>
                </a:cubicBezTo>
                <a:cubicBezTo>
                  <a:pt x="6490" y="9051"/>
                  <a:pt x="6840" y="9358"/>
                  <a:pt x="7234" y="9402"/>
                </a:cubicBezTo>
                <a:cubicBezTo>
                  <a:pt x="7267" y="9406"/>
                  <a:pt x="7301" y="9408"/>
                  <a:pt x="7335" y="9408"/>
                </a:cubicBezTo>
                <a:cubicBezTo>
                  <a:pt x="7697" y="9408"/>
                  <a:pt x="8054" y="9194"/>
                  <a:pt x="8218" y="8872"/>
                </a:cubicBezTo>
                <a:cubicBezTo>
                  <a:pt x="8463" y="9045"/>
                  <a:pt x="8749" y="9162"/>
                  <a:pt x="9045" y="9211"/>
                </a:cubicBezTo>
                <a:cubicBezTo>
                  <a:pt x="9071" y="9215"/>
                  <a:pt x="9097" y="9219"/>
                  <a:pt x="9123" y="9219"/>
                </a:cubicBezTo>
                <a:cubicBezTo>
                  <a:pt x="9160" y="9219"/>
                  <a:pt x="9196" y="9212"/>
                  <a:pt x="9226" y="9190"/>
                </a:cubicBezTo>
                <a:cubicBezTo>
                  <a:pt x="9273" y="9157"/>
                  <a:pt x="9292" y="9096"/>
                  <a:pt x="9301" y="9040"/>
                </a:cubicBezTo>
                <a:cubicBezTo>
                  <a:pt x="9347" y="8764"/>
                  <a:pt x="9186" y="8435"/>
                  <a:pt x="8961" y="8277"/>
                </a:cubicBezTo>
                <a:cubicBezTo>
                  <a:pt x="9186" y="7791"/>
                  <a:pt x="8810" y="7191"/>
                  <a:pt x="8309" y="7005"/>
                </a:cubicBezTo>
                <a:cubicBezTo>
                  <a:pt x="8130" y="6939"/>
                  <a:pt x="7943" y="6911"/>
                  <a:pt x="7754" y="6911"/>
                </a:cubicBezTo>
                <a:cubicBezTo>
                  <a:pt x="7414" y="6911"/>
                  <a:pt x="7065" y="7001"/>
                  <a:pt x="6739" y="7114"/>
                </a:cubicBezTo>
                <a:cubicBezTo>
                  <a:pt x="7095" y="6881"/>
                  <a:pt x="6922" y="6257"/>
                  <a:pt x="6527" y="6099"/>
                </a:cubicBezTo>
                <a:cubicBezTo>
                  <a:pt x="6423" y="6058"/>
                  <a:pt x="6315" y="6039"/>
                  <a:pt x="6206" y="6039"/>
                </a:cubicBezTo>
                <a:cubicBezTo>
                  <a:pt x="5902" y="6039"/>
                  <a:pt x="5590" y="6182"/>
                  <a:pt x="5337" y="6367"/>
                </a:cubicBezTo>
                <a:cubicBezTo>
                  <a:pt x="5655" y="5794"/>
                  <a:pt x="5796" y="5059"/>
                  <a:pt x="5461" y="4495"/>
                </a:cubicBezTo>
                <a:cubicBezTo>
                  <a:pt x="5266" y="4165"/>
                  <a:pt x="4867" y="3968"/>
                  <a:pt x="4494" y="3968"/>
                </a:cubicBezTo>
                <a:cubicBezTo>
                  <a:pt x="4228" y="3968"/>
                  <a:pt x="3976" y="4068"/>
                  <a:pt x="3820" y="4291"/>
                </a:cubicBezTo>
                <a:cubicBezTo>
                  <a:pt x="4092" y="3676"/>
                  <a:pt x="4367" y="3052"/>
                  <a:pt x="4444" y="2384"/>
                </a:cubicBezTo>
                <a:cubicBezTo>
                  <a:pt x="4521" y="1716"/>
                  <a:pt x="4373" y="990"/>
                  <a:pt x="3897" y="516"/>
                </a:cubicBezTo>
                <a:cubicBezTo>
                  <a:pt x="3554" y="174"/>
                  <a:pt x="3065" y="0"/>
                  <a:pt x="2578" y="0"/>
                </a:cubicBezTo>
                <a:close/>
              </a:path>
            </a:pathLst>
          </a:custGeom>
          <a:solidFill>
            <a:srgbClr val="FFFFFF">
              <a:alpha val="440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11"/>
          <p:cNvSpPr/>
          <p:nvPr/>
        </p:nvSpPr>
        <p:spPr>
          <a:xfrm flipH="1">
            <a:off x="-89750" y="2835950"/>
            <a:ext cx="1605200" cy="1363000"/>
          </a:xfrm>
          <a:custGeom>
            <a:rect b="b" l="l" r="r" t="t"/>
            <a:pathLst>
              <a:path extrusionOk="0" h="6815" w="8026">
                <a:moveTo>
                  <a:pt x="7440" y="1"/>
                </a:moveTo>
                <a:cubicBezTo>
                  <a:pt x="6750" y="1"/>
                  <a:pt x="6059" y="252"/>
                  <a:pt x="5539" y="707"/>
                </a:cubicBezTo>
                <a:cubicBezTo>
                  <a:pt x="4890" y="1273"/>
                  <a:pt x="4519" y="2146"/>
                  <a:pt x="4559" y="3007"/>
                </a:cubicBezTo>
                <a:cubicBezTo>
                  <a:pt x="4560" y="3030"/>
                  <a:pt x="4562" y="3054"/>
                  <a:pt x="4565" y="3078"/>
                </a:cubicBezTo>
                <a:lnTo>
                  <a:pt x="4565" y="3078"/>
                </a:lnTo>
                <a:cubicBezTo>
                  <a:pt x="4535" y="3068"/>
                  <a:pt x="4505" y="3061"/>
                  <a:pt x="4474" y="3057"/>
                </a:cubicBezTo>
                <a:cubicBezTo>
                  <a:pt x="4447" y="3054"/>
                  <a:pt x="4421" y="3052"/>
                  <a:pt x="4394" y="3052"/>
                </a:cubicBezTo>
                <a:cubicBezTo>
                  <a:pt x="4200" y="3052"/>
                  <a:pt x="4009" y="3142"/>
                  <a:pt x="3851" y="3258"/>
                </a:cubicBezTo>
                <a:cubicBezTo>
                  <a:pt x="3459" y="3543"/>
                  <a:pt x="3200" y="4004"/>
                  <a:pt x="3160" y="4485"/>
                </a:cubicBezTo>
                <a:cubicBezTo>
                  <a:pt x="3008" y="4297"/>
                  <a:pt x="2764" y="4194"/>
                  <a:pt x="2523" y="4194"/>
                </a:cubicBezTo>
                <a:cubicBezTo>
                  <a:pt x="2389" y="4194"/>
                  <a:pt x="2256" y="4226"/>
                  <a:pt x="2139" y="4292"/>
                </a:cubicBezTo>
                <a:cubicBezTo>
                  <a:pt x="1810" y="4479"/>
                  <a:pt x="1652" y="4915"/>
                  <a:pt x="1782" y="5269"/>
                </a:cubicBezTo>
                <a:cubicBezTo>
                  <a:pt x="1565" y="5108"/>
                  <a:pt x="1293" y="5025"/>
                  <a:pt x="1023" y="5025"/>
                </a:cubicBezTo>
                <a:cubicBezTo>
                  <a:pt x="807" y="5025"/>
                  <a:pt x="593" y="5077"/>
                  <a:pt x="405" y="5183"/>
                </a:cubicBezTo>
                <a:cubicBezTo>
                  <a:pt x="191" y="5305"/>
                  <a:pt x="1" y="5529"/>
                  <a:pt x="43" y="5772"/>
                </a:cubicBezTo>
                <a:cubicBezTo>
                  <a:pt x="64" y="5895"/>
                  <a:pt x="144" y="6002"/>
                  <a:pt x="236" y="6087"/>
                </a:cubicBezTo>
                <a:cubicBezTo>
                  <a:pt x="436" y="6273"/>
                  <a:pt x="710" y="6368"/>
                  <a:pt x="984" y="6368"/>
                </a:cubicBezTo>
                <a:cubicBezTo>
                  <a:pt x="1234" y="6368"/>
                  <a:pt x="1484" y="6289"/>
                  <a:pt x="1678" y="6129"/>
                </a:cubicBezTo>
                <a:cubicBezTo>
                  <a:pt x="2190" y="6473"/>
                  <a:pt x="2807" y="6649"/>
                  <a:pt x="3423" y="6649"/>
                </a:cubicBezTo>
                <a:cubicBezTo>
                  <a:pt x="3868" y="6649"/>
                  <a:pt x="4313" y="6557"/>
                  <a:pt x="4718" y="6370"/>
                </a:cubicBezTo>
                <a:cubicBezTo>
                  <a:pt x="4802" y="6652"/>
                  <a:pt x="5104" y="6815"/>
                  <a:pt x="5402" y="6815"/>
                </a:cubicBezTo>
                <a:cubicBezTo>
                  <a:pt x="5481" y="6815"/>
                  <a:pt x="5559" y="6804"/>
                  <a:pt x="5634" y="6780"/>
                </a:cubicBezTo>
                <a:cubicBezTo>
                  <a:pt x="5989" y="6668"/>
                  <a:pt x="6245" y="6352"/>
                  <a:pt x="6403" y="6015"/>
                </a:cubicBezTo>
                <a:cubicBezTo>
                  <a:pt x="6503" y="6469"/>
                  <a:pt x="6972" y="6772"/>
                  <a:pt x="7427" y="6772"/>
                </a:cubicBezTo>
                <a:cubicBezTo>
                  <a:pt x="7603" y="6772"/>
                  <a:pt x="7778" y="6726"/>
                  <a:pt x="7927" y="6625"/>
                </a:cubicBezTo>
                <a:cubicBezTo>
                  <a:pt x="8025" y="4458"/>
                  <a:pt x="7852" y="2215"/>
                  <a:pt x="7949" y="48"/>
                </a:cubicBezTo>
                <a:cubicBezTo>
                  <a:pt x="7781" y="16"/>
                  <a:pt x="7610" y="1"/>
                  <a:pt x="7440" y="1"/>
                </a:cubicBezTo>
                <a:close/>
              </a:path>
            </a:pathLst>
          </a:custGeom>
          <a:solidFill>
            <a:srgbClr val="FFFFFF">
              <a:alpha val="440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11"/>
          <p:cNvSpPr/>
          <p:nvPr/>
        </p:nvSpPr>
        <p:spPr>
          <a:xfrm flipH="1">
            <a:off x="877275" y="180950"/>
            <a:ext cx="2121225" cy="1121475"/>
          </a:xfrm>
          <a:custGeom>
            <a:rect b="b" l="l" r="r" t="t"/>
            <a:pathLst>
              <a:path extrusionOk="0" h="14953" w="28283">
                <a:moveTo>
                  <a:pt x="12348" y="0"/>
                </a:moveTo>
                <a:cubicBezTo>
                  <a:pt x="10572" y="0"/>
                  <a:pt x="8888" y="1341"/>
                  <a:pt x="8320" y="3049"/>
                </a:cubicBezTo>
                <a:cubicBezTo>
                  <a:pt x="7703" y="4900"/>
                  <a:pt x="8261" y="7015"/>
                  <a:pt x="9472" y="8543"/>
                </a:cubicBezTo>
                <a:cubicBezTo>
                  <a:pt x="8467" y="7347"/>
                  <a:pt x="6905" y="6662"/>
                  <a:pt x="5348" y="6662"/>
                </a:cubicBezTo>
                <a:cubicBezTo>
                  <a:pt x="4876" y="6662"/>
                  <a:pt x="4405" y="6725"/>
                  <a:pt x="3950" y="6856"/>
                </a:cubicBezTo>
                <a:cubicBezTo>
                  <a:pt x="1993" y="7416"/>
                  <a:pt x="445" y="9197"/>
                  <a:pt x="160" y="11214"/>
                </a:cubicBezTo>
                <a:cubicBezTo>
                  <a:pt x="1" y="12350"/>
                  <a:pt x="138" y="13595"/>
                  <a:pt x="1085" y="14244"/>
                </a:cubicBezTo>
                <a:cubicBezTo>
                  <a:pt x="1889" y="14794"/>
                  <a:pt x="2887" y="14952"/>
                  <a:pt x="3871" y="14952"/>
                </a:cubicBezTo>
                <a:cubicBezTo>
                  <a:pt x="4046" y="14952"/>
                  <a:pt x="4221" y="14947"/>
                  <a:pt x="4395" y="14939"/>
                </a:cubicBezTo>
                <a:cubicBezTo>
                  <a:pt x="7008" y="14808"/>
                  <a:pt x="9581" y="13939"/>
                  <a:pt x="11741" y="12459"/>
                </a:cubicBezTo>
                <a:cubicBezTo>
                  <a:pt x="12967" y="13680"/>
                  <a:pt x="14695" y="14296"/>
                  <a:pt x="16420" y="14296"/>
                </a:cubicBezTo>
                <a:cubicBezTo>
                  <a:pt x="18022" y="14296"/>
                  <a:pt x="19622" y="13765"/>
                  <a:pt x="20817" y="12692"/>
                </a:cubicBezTo>
                <a:cubicBezTo>
                  <a:pt x="21415" y="13317"/>
                  <a:pt x="22270" y="13619"/>
                  <a:pt x="23130" y="13619"/>
                </a:cubicBezTo>
                <a:cubicBezTo>
                  <a:pt x="24166" y="13619"/>
                  <a:pt x="25208" y="13179"/>
                  <a:pt x="25814" y="12331"/>
                </a:cubicBezTo>
                <a:cubicBezTo>
                  <a:pt x="26038" y="12592"/>
                  <a:pt x="26354" y="12707"/>
                  <a:pt x="26684" y="12707"/>
                </a:cubicBezTo>
                <a:cubicBezTo>
                  <a:pt x="27324" y="12707"/>
                  <a:pt x="28016" y="12273"/>
                  <a:pt x="28194" y="11628"/>
                </a:cubicBezTo>
                <a:cubicBezTo>
                  <a:pt x="28283" y="11305"/>
                  <a:pt x="28243" y="11207"/>
                  <a:pt x="28117" y="11207"/>
                </a:cubicBezTo>
                <a:cubicBezTo>
                  <a:pt x="27926" y="11207"/>
                  <a:pt x="27537" y="11430"/>
                  <a:pt x="27093" y="11430"/>
                </a:cubicBezTo>
                <a:cubicBezTo>
                  <a:pt x="26942" y="11430"/>
                  <a:pt x="26785" y="11404"/>
                  <a:pt x="26627" y="11335"/>
                </a:cubicBezTo>
                <a:cubicBezTo>
                  <a:pt x="26950" y="10844"/>
                  <a:pt x="26534" y="10067"/>
                  <a:pt x="25947" y="10064"/>
                </a:cubicBezTo>
                <a:cubicBezTo>
                  <a:pt x="26327" y="8922"/>
                  <a:pt x="25631" y="7538"/>
                  <a:pt x="24487" y="7164"/>
                </a:cubicBezTo>
                <a:cubicBezTo>
                  <a:pt x="24277" y="7095"/>
                  <a:pt x="24059" y="7063"/>
                  <a:pt x="23841" y="7063"/>
                </a:cubicBezTo>
                <a:cubicBezTo>
                  <a:pt x="23127" y="7063"/>
                  <a:pt x="22409" y="7411"/>
                  <a:pt x="21961" y="7968"/>
                </a:cubicBezTo>
                <a:lnTo>
                  <a:pt x="21961" y="7968"/>
                </a:lnTo>
                <a:cubicBezTo>
                  <a:pt x="22717" y="6236"/>
                  <a:pt x="22397" y="4005"/>
                  <a:pt x="20919" y="2835"/>
                </a:cubicBezTo>
                <a:cubicBezTo>
                  <a:pt x="20337" y="2375"/>
                  <a:pt x="19601" y="2159"/>
                  <a:pt x="18861" y="2159"/>
                </a:cubicBezTo>
                <a:cubicBezTo>
                  <a:pt x="17497" y="2159"/>
                  <a:pt x="16123" y="2893"/>
                  <a:pt x="15694" y="4181"/>
                </a:cubicBezTo>
                <a:lnTo>
                  <a:pt x="15694" y="4181"/>
                </a:lnTo>
                <a:cubicBezTo>
                  <a:pt x="16231" y="2351"/>
                  <a:pt x="14698" y="273"/>
                  <a:pt x="12795" y="29"/>
                </a:cubicBezTo>
                <a:cubicBezTo>
                  <a:pt x="12646" y="10"/>
                  <a:pt x="12497" y="0"/>
                  <a:pt x="12348" y="0"/>
                </a:cubicBezTo>
                <a:close/>
              </a:path>
            </a:pathLst>
          </a:custGeom>
          <a:solidFill>
            <a:srgbClr val="FFFFFF">
              <a:alpha val="440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11"/>
          <p:cNvSpPr/>
          <p:nvPr/>
        </p:nvSpPr>
        <p:spPr>
          <a:xfrm>
            <a:off x="442582" y="1319161"/>
            <a:ext cx="277425" cy="356120"/>
          </a:xfrm>
          <a:custGeom>
            <a:rect b="b" l="l" r="r" t="t"/>
            <a:pathLst>
              <a:path extrusionOk="0" h="4738" w="3691">
                <a:moveTo>
                  <a:pt x="1124" y="1"/>
                </a:moveTo>
                <a:lnTo>
                  <a:pt x="1124" y="1"/>
                </a:lnTo>
                <a:cubicBezTo>
                  <a:pt x="1113" y="399"/>
                  <a:pt x="1145" y="787"/>
                  <a:pt x="1192" y="1172"/>
                </a:cubicBezTo>
                <a:cubicBezTo>
                  <a:pt x="1220" y="1402"/>
                  <a:pt x="1257" y="1632"/>
                  <a:pt x="1298" y="1859"/>
                </a:cubicBezTo>
                <a:cubicBezTo>
                  <a:pt x="1204" y="1789"/>
                  <a:pt x="1111" y="1718"/>
                  <a:pt x="1016" y="1650"/>
                </a:cubicBezTo>
                <a:cubicBezTo>
                  <a:pt x="695" y="1418"/>
                  <a:pt x="362" y="1195"/>
                  <a:pt x="1" y="1004"/>
                </a:cubicBezTo>
                <a:lnTo>
                  <a:pt x="1" y="1004"/>
                </a:lnTo>
                <a:cubicBezTo>
                  <a:pt x="235" y="1339"/>
                  <a:pt x="502" y="1638"/>
                  <a:pt x="783" y="1924"/>
                </a:cubicBezTo>
                <a:cubicBezTo>
                  <a:pt x="966" y="2108"/>
                  <a:pt x="1155" y="2285"/>
                  <a:pt x="1349" y="2459"/>
                </a:cubicBezTo>
                <a:cubicBezTo>
                  <a:pt x="1345" y="2467"/>
                  <a:pt x="1340" y="2473"/>
                  <a:pt x="1338" y="2480"/>
                </a:cubicBezTo>
                <a:lnTo>
                  <a:pt x="1334" y="2489"/>
                </a:lnTo>
                <a:cubicBezTo>
                  <a:pt x="1225" y="2530"/>
                  <a:pt x="1116" y="2568"/>
                  <a:pt x="1010" y="2615"/>
                </a:cubicBezTo>
                <a:cubicBezTo>
                  <a:pt x="732" y="2739"/>
                  <a:pt x="462" y="2885"/>
                  <a:pt x="216" y="3080"/>
                </a:cubicBezTo>
                <a:cubicBezTo>
                  <a:pt x="530" y="3063"/>
                  <a:pt x="825" y="3015"/>
                  <a:pt x="1118" y="2959"/>
                </a:cubicBezTo>
                <a:cubicBezTo>
                  <a:pt x="1122" y="2958"/>
                  <a:pt x="1128" y="2956"/>
                  <a:pt x="1135" y="2955"/>
                </a:cubicBezTo>
                <a:lnTo>
                  <a:pt x="1135" y="2955"/>
                </a:lnTo>
                <a:cubicBezTo>
                  <a:pt x="1047" y="3164"/>
                  <a:pt x="963" y="3374"/>
                  <a:pt x="883" y="3586"/>
                </a:cubicBezTo>
                <a:cubicBezTo>
                  <a:pt x="740" y="3959"/>
                  <a:pt x="606" y="4338"/>
                  <a:pt x="504" y="4737"/>
                </a:cubicBezTo>
                <a:cubicBezTo>
                  <a:pt x="775" y="4427"/>
                  <a:pt x="1001" y="4090"/>
                  <a:pt x="1207" y="3743"/>
                </a:cubicBezTo>
                <a:cubicBezTo>
                  <a:pt x="1337" y="3520"/>
                  <a:pt x="1457" y="3292"/>
                  <a:pt x="1572" y="3062"/>
                </a:cubicBezTo>
                <a:cubicBezTo>
                  <a:pt x="1607" y="3189"/>
                  <a:pt x="1641" y="3315"/>
                  <a:pt x="1680" y="3441"/>
                </a:cubicBezTo>
                <a:cubicBezTo>
                  <a:pt x="1795" y="3812"/>
                  <a:pt x="1926" y="4178"/>
                  <a:pt x="2101" y="4537"/>
                </a:cubicBezTo>
                <a:cubicBezTo>
                  <a:pt x="2114" y="4139"/>
                  <a:pt x="2081" y="3749"/>
                  <a:pt x="2033" y="3365"/>
                </a:cubicBezTo>
                <a:cubicBezTo>
                  <a:pt x="2017" y="3237"/>
                  <a:pt x="1997" y="3109"/>
                  <a:pt x="1977" y="2981"/>
                </a:cubicBezTo>
                <a:lnTo>
                  <a:pt x="1977" y="2981"/>
                </a:lnTo>
                <a:cubicBezTo>
                  <a:pt x="2187" y="3144"/>
                  <a:pt x="2401" y="3303"/>
                  <a:pt x="2621" y="3451"/>
                </a:cubicBezTo>
                <a:cubicBezTo>
                  <a:pt x="2954" y="3675"/>
                  <a:pt x="3297" y="3883"/>
                  <a:pt x="3670" y="4051"/>
                </a:cubicBezTo>
                <a:cubicBezTo>
                  <a:pt x="3417" y="3731"/>
                  <a:pt x="3137" y="3445"/>
                  <a:pt x="2848" y="3170"/>
                </a:cubicBezTo>
                <a:cubicBezTo>
                  <a:pt x="2673" y="3003"/>
                  <a:pt x="2494" y="2841"/>
                  <a:pt x="2312" y="2682"/>
                </a:cubicBezTo>
                <a:cubicBezTo>
                  <a:pt x="2488" y="2634"/>
                  <a:pt x="2662" y="2584"/>
                  <a:pt x="2838" y="2531"/>
                </a:cubicBezTo>
                <a:cubicBezTo>
                  <a:pt x="3122" y="2441"/>
                  <a:pt x="3406" y="2344"/>
                  <a:pt x="3690" y="2211"/>
                </a:cubicBezTo>
                <a:cubicBezTo>
                  <a:pt x="3496" y="2175"/>
                  <a:pt x="3303" y="2160"/>
                  <a:pt x="3111" y="2160"/>
                </a:cubicBezTo>
                <a:cubicBezTo>
                  <a:pt x="2997" y="2160"/>
                  <a:pt x="2884" y="2165"/>
                  <a:pt x="2771" y="2174"/>
                </a:cubicBezTo>
                <a:cubicBezTo>
                  <a:pt x="2479" y="2196"/>
                  <a:pt x="2191" y="2242"/>
                  <a:pt x="1908" y="2312"/>
                </a:cubicBezTo>
                <a:cubicBezTo>
                  <a:pt x="2009" y="2057"/>
                  <a:pt x="2105" y="1799"/>
                  <a:pt x="2187" y="1537"/>
                </a:cubicBezTo>
                <a:cubicBezTo>
                  <a:pt x="2307" y="1151"/>
                  <a:pt x="2406" y="758"/>
                  <a:pt x="2456" y="349"/>
                </a:cubicBezTo>
                <a:lnTo>
                  <a:pt x="2456" y="349"/>
                </a:lnTo>
                <a:cubicBezTo>
                  <a:pt x="2227" y="692"/>
                  <a:pt x="2035" y="1046"/>
                  <a:pt x="1854" y="1401"/>
                </a:cubicBezTo>
                <a:cubicBezTo>
                  <a:pt x="1804" y="1497"/>
                  <a:pt x="1761" y="1596"/>
                  <a:pt x="1714" y="1695"/>
                </a:cubicBezTo>
                <a:cubicBezTo>
                  <a:pt x="1662" y="1495"/>
                  <a:pt x="1606" y="1295"/>
                  <a:pt x="1544" y="1096"/>
                </a:cubicBezTo>
                <a:cubicBezTo>
                  <a:pt x="1429" y="725"/>
                  <a:pt x="1299" y="358"/>
                  <a:pt x="112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11"/>
          <p:cNvSpPr txBox="1"/>
          <p:nvPr>
            <p:ph hasCustomPrompt="1" type="title"/>
          </p:nvPr>
        </p:nvSpPr>
        <p:spPr>
          <a:xfrm>
            <a:off x="720000" y="1494300"/>
            <a:ext cx="5580000" cy="17238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0000"/>
              <a:buNone/>
              <a:defRPr sz="10000"/>
            </a:lvl1pPr>
            <a:lvl2pPr lvl="1" rtl="0" algn="ctr">
              <a:spcBef>
                <a:spcPts val="0"/>
              </a:spcBef>
              <a:spcAft>
                <a:spcPts val="0"/>
              </a:spcAft>
              <a:buSzPts val="9600"/>
              <a:buNone/>
              <a:defRPr sz="9600"/>
            </a:lvl2pPr>
            <a:lvl3pPr lvl="2" rtl="0" algn="ctr">
              <a:spcBef>
                <a:spcPts val="0"/>
              </a:spcBef>
              <a:spcAft>
                <a:spcPts val="0"/>
              </a:spcAft>
              <a:buSzPts val="9600"/>
              <a:buNone/>
              <a:defRPr sz="9600"/>
            </a:lvl3pPr>
            <a:lvl4pPr lvl="3" rtl="0" algn="ctr">
              <a:spcBef>
                <a:spcPts val="0"/>
              </a:spcBef>
              <a:spcAft>
                <a:spcPts val="0"/>
              </a:spcAft>
              <a:buSzPts val="9600"/>
              <a:buNone/>
              <a:defRPr sz="9600"/>
            </a:lvl4pPr>
            <a:lvl5pPr lvl="4" rtl="0" algn="ctr">
              <a:spcBef>
                <a:spcPts val="0"/>
              </a:spcBef>
              <a:spcAft>
                <a:spcPts val="0"/>
              </a:spcAft>
              <a:buSzPts val="9600"/>
              <a:buNone/>
              <a:defRPr sz="9600"/>
            </a:lvl5pPr>
            <a:lvl6pPr lvl="5" rtl="0" algn="ctr">
              <a:spcBef>
                <a:spcPts val="0"/>
              </a:spcBef>
              <a:spcAft>
                <a:spcPts val="0"/>
              </a:spcAft>
              <a:buSzPts val="9600"/>
              <a:buNone/>
              <a:defRPr sz="9600"/>
            </a:lvl6pPr>
            <a:lvl7pPr lvl="6" rtl="0" algn="ctr">
              <a:spcBef>
                <a:spcPts val="0"/>
              </a:spcBef>
              <a:spcAft>
                <a:spcPts val="0"/>
              </a:spcAft>
              <a:buSzPts val="9600"/>
              <a:buNone/>
              <a:defRPr sz="9600"/>
            </a:lvl7pPr>
            <a:lvl8pPr lvl="7" rtl="0" algn="ctr">
              <a:spcBef>
                <a:spcPts val="0"/>
              </a:spcBef>
              <a:spcAft>
                <a:spcPts val="0"/>
              </a:spcAft>
              <a:buSzPts val="9600"/>
              <a:buNone/>
              <a:defRPr sz="9600"/>
            </a:lvl8pPr>
            <a:lvl9pPr lvl="8" rtl="0" algn="ctr">
              <a:spcBef>
                <a:spcPts val="0"/>
              </a:spcBef>
              <a:spcAft>
                <a:spcPts val="0"/>
              </a:spcAft>
              <a:buSzPts val="9600"/>
              <a:buNone/>
              <a:defRPr sz="9600"/>
            </a:lvl9pPr>
          </a:lstStyle>
          <a:p>
            <a:r>
              <a:t>xx%</a:t>
            </a:r>
          </a:p>
        </p:txBody>
      </p:sp>
      <p:sp>
        <p:nvSpPr>
          <p:cNvPr id="110" name="Google Shape;110;p11"/>
          <p:cNvSpPr txBox="1"/>
          <p:nvPr>
            <p:ph idx="1" type="subTitle"/>
          </p:nvPr>
        </p:nvSpPr>
        <p:spPr>
          <a:xfrm>
            <a:off x="720000" y="3218100"/>
            <a:ext cx="5580000" cy="431100"/>
          </a:xfrm>
          <a:prstGeom prst="rect">
            <a:avLst/>
          </a:prstGeom>
          <a:noFill/>
          <a:ln>
            <a:noFill/>
          </a:ln>
        </p:spPr>
        <p:txBody>
          <a:bodyPr anchorCtr="0" anchor="t" bIns="91425" lIns="91425" spcFirstLastPara="1" rIns="91425" wrap="square" tIns="91425">
            <a:noAutofit/>
          </a:bodyPr>
          <a:lstStyle>
            <a:lvl1pPr lvl="0" rtl="0" algn="ctr">
              <a:lnSpc>
                <a:spcPct val="115000"/>
              </a:lnSpc>
              <a:spcBef>
                <a:spcPts val="0"/>
              </a:spcBef>
              <a:spcAft>
                <a:spcPts val="0"/>
              </a:spcAft>
              <a:buClr>
                <a:schemeClr val="dk1"/>
              </a:buClr>
              <a:buSzPts val="1600"/>
              <a:buFont typeface="Montserrat Medium"/>
              <a:buNone/>
              <a:defRPr sz="1600">
                <a:solidFill>
                  <a:schemeClr val="dk1"/>
                </a:solidFill>
                <a:latin typeface="Public Sans"/>
                <a:ea typeface="Public Sans"/>
                <a:cs typeface="Public Sans"/>
                <a:sym typeface="Public Sans"/>
              </a:defRPr>
            </a:lvl1pPr>
            <a:lvl2pPr lvl="1" rtl="0" algn="ctr">
              <a:lnSpc>
                <a:spcPct val="100000"/>
              </a:lnSpc>
              <a:spcBef>
                <a:spcPts val="0"/>
              </a:spcBef>
              <a:spcAft>
                <a:spcPts val="0"/>
              </a:spcAft>
              <a:buClr>
                <a:schemeClr val="dk1"/>
              </a:buClr>
              <a:buSzPts val="1600"/>
              <a:buNone/>
              <a:defRPr sz="1600">
                <a:solidFill>
                  <a:schemeClr val="dk1"/>
                </a:solidFill>
              </a:defRPr>
            </a:lvl2pPr>
            <a:lvl3pPr lvl="2" rtl="0" algn="ctr">
              <a:lnSpc>
                <a:spcPct val="100000"/>
              </a:lnSpc>
              <a:spcBef>
                <a:spcPts val="0"/>
              </a:spcBef>
              <a:spcAft>
                <a:spcPts val="0"/>
              </a:spcAft>
              <a:buClr>
                <a:schemeClr val="dk1"/>
              </a:buClr>
              <a:buSzPts val="1600"/>
              <a:buNone/>
              <a:defRPr sz="1600">
                <a:solidFill>
                  <a:schemeClr val="dk1"/>
                </a:solidFill>
              </a:defRPr>
            </a:lvl3pPr>
            <a:lvl4pPr lvl="3" rtl="0" algn="ctr">
              <a:lnSpc>
                <a:spcPct val="100000"/>
              </a:lnSpc>
              <a:spcBef>
                <a:spcPts val="0"/>
              </a:spcBef>
              <a:spcAft>
                <a:spcPts val="0"/>
              </a:spcAft>
              <a:buClr>
                <a:schemeClr val="dk1"/>
              </a:buClr>
              <a:buSzPts val="1600"/>
              <a:buNone/>
              <a:defRPr sz="1600">
                <a:solidFill>
                  <a:schemeClr val="dk1"/>
                </a:solidFill>
              </a:defRPr>
            </a:lvl4pPr>
            <a:lvl5pPr lvl="4" rtl="0" algn="ctr">
              <a:lnSpc>
                <a:spcPct val="100000"/>
              </a:lnSpc>
              <a:spcBef>
                <a:spcPts val="0"/>
              </a:spcBef>
              <a:spcAft>
                <a:spcPts val="0"/>
              </a:spcAft>
              <a:buClr>
                <a:schemeClr val="dk1"/>
              </a:buClr>
              <a:buSzPts val="1600"/>
              <a:buNone/>
              <a:defRPr sz="1600">
                <a:solidFill>
                  <a:schemeClr val="dk1"/>
                </a:solidFill>
              </a:defRPr>
            </a:lvl5pPr>
            <a:lvl6pPr lvl="5" rtl="0" algn="ctr">
              <a:lnSpc>
                <a:spcPct val="100000"/>
              </a:lnSpc>
              <a:spcBef>
                <a:spcPts val="0"/>
              </a:spcBef>
              <a:spcAft>
                <a:spcPts val="0"/>
              </a:spcAft>
              <a:buClr>
                <a:schemeClr val="dk1"/>
              </a:buClr>
              <a:buSzPts val="1600"/>
              <a:buNone/>
              <a:defRPr sz="1600">
                <a:solidFill>
                  <a:schemeClr val="dk1"/>
                </a:solidFill>
              </a:defRPr>
            </a:lvl6pPr>
            <a:lvl7pPr lvl="6" rtl="0" algn="ctr">
              <a:lnSpc>
                <a:spcPct val="100000"/>
              </a:lnSpc>
              <a:spcBef>
                <a:spcPts val="0"/>
              </a:spcBef>
              <a:spcAft>
                <a:spcPts val="0"/>
              </a:spcAft>
              <a:buClr>
                <a:schemeClr val="dk1"/>
              </a:buClr>
              <a:buSzPts val="1600"/>
              <a:buNone/>
              <a:defRPr sz="1600">
                <a:solidFill>
                  <a:schemeClr val="dk1"/>
                </a:solidFill>
              </a:defRPr>
            </a:lvl7pPr>
            <a:lvl8pPr lvl="7" rtl="0" algn="ctr">
              <a:lnSpc>
                <a:spcPct val="100000"/>
              </a:lnSpc>
              <a:spcBef>
                <a:spcPts val="0"/>
              </a:spcBef>
              <a:spcAft>
                <a:spcPts val="0"/>
              </a:spcAft>
              <a:buClr>
                <a:schemeClr val="dk1"/>
              </a:buClr>
              <a:buSzPts val="1600"/>
              <a:buNone/>
              <a:defRPr sz="1600">
                <a:solidFill>
                  <a:schemeClr val="dk1"/>
                </a:solidFill>
              </a:defRPr>
            </a:lvl8pPr>
            <a:lvl9pPr lvl="8" rtl="0" algn="ctr">
              <a:lnSpc>
                <a:spcPct val="100000"/>
              </a:lnSpc>
              <a:spcBef>
                <a:spcPts val="0"/>
              </a:spcBef>
              <a:spcAft>
                <a:spcPts val="0"/>
              </a:spcAft>
              <a:buClr>
                <a:schemeClr val="dk1"/>
              </a:buClr>
              <a:buSzPts val="1600"/>
              <a:buNone/>
              <a:defRPr sz="1600">
                <a:solidFill>
                  <a:schemeClr val="dk1"/>
                </a:solidFill>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noFill/>
      </p:bgPr>
    </p:bg>
    <p:spTree>
      <p:nvGrpSpPr>
        <p:cNvPr id="111" name="Shape 111"/>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CUSTOM_11_1">
    <p:spTree>
      <p:nvGrpSpPr>
        <p:cNvPr id="112" name="Shape 112"/>
        <p:cNvGrpSpPr/>
        <p:nvPr/>
      </p:nvGrpSpPr>
      <p:grpSpPr>
        <a:xfrm>
          <a:off x="0" y="0"/>
          <a:ext cx="0" cy="0"/>
          <a:chOff x="0" y="0"/>
          <a:chExt cx="0" cy="0"/>
        </a:xfrm>
      </p:grpSpPr>
      <p:sp>
        <p:nvSpPr>
          <p:cNvPr id="113" name="Google Shape;113;p13"/>
          <p:cNvSpPr/>
          <p:nvPr/>
        </p:nvSpPr>
        <p:spPr>
          <a:xfrm>
            <a:off x="2589100" y="4218300"/>
            <a:ext cx="1955300" cy="1028100"/>
          </a:xfrm>
          <a:custGeom>
            <a:rect b="b" l="l" r="r" t="t"/>
            <a:pathLst>
              <a:path extrusionOk="0" h="20562" w="39106">
                <a:moveTo>
                  <a:pt x="20602" y="0"/>
                </a:moveTo>
                <a:cubicBezTo>
                  <a:pt x="15511" y="0"/>
                  <a:pt x="8013" y="8668"/>
                  <a:pt x="12380" y="10955"/>
                </a:cubicBezTo>
                <a:cubicBezTo>
                  <a:pt x="11939" y="10775"/>
                  <a:pt x="11469" y="10690"/>
                  <a:pt x="10997" y="10690"/>
                </a:cubicBezTo>
                <a:cubicBezTo>
                  <a:pt x="9506" y="10690"/>
                  <a:pt x="8007" y="11540"/>
                  <a:pt x="7399" y="12937"/>
                </a:cubicBezTo>
                <a:cubicBezTo>
                  <a:pt x="5910" y="13181"/>
                  <a:pt x="4360" y="12932"/>
                  <a:pt x="2897" y="13295"/>
                </a:cubicBezTo>
                <a:cubicBezTo>
                  <a:pt x="1433" y="13658"/>
                  <a:pt x="1" y="15009"/>
                  <a:pt x="353" y="16475"/>
                </a:cubicBezTo>
                <a:cubicBezTo>
                  <a:pt x="649" y="17704"/>
                  <a:pt x="1939" y="18222"/>
                  <a:pt x="3269" y="18222"/>
                </a:cubicBezTo>
                <a:cubicBezTo>
                  <a:pt x="3815" y="18222"/>
                  <a:pt x="4367" y="18135"/>
                  <a:pt x="4860" y="17974"/>
                </a:cubicBezTo>
                <a:cubicBezTo>
                  <a:pt x="6580" y="19620"/>
                  <a:pt x="8956" y="20446"/>
                  <a:pt x="11331" y="20446"/>
                </a:cubicBezTo>
                <a:cubicBezTo>
                  <a:pt x="13638" y="20446"/>
                  <a:pt x="15944" y="19667"/>
                  <a:pt x="17647" y="18101"/>
                </a:cubicBezTo>
                <a:cubicBezTo>
                  <a:pt x="19261" y="19739"/>
                  <a:pt x="21556" y="20561"/>
                  <a:pt x="23849" y="20561"/>
                </a:cubicBezTo>
                <a:cubicBezTo>
                  <a:pt x="26086" y="20561"/>
                  <a:pt x="28322" y="19779"/>
                  <a:pt x="29926" y="18208"/>
                </a:cubicBezTo>
                <a:cubicBezTo>
                  <a:pt x="31125" y="18774"/>
                  <a:pt x="32341" y="19347"/>
                  <a:pt x="33648" y="19577"/>
                </a:cubicBezTo>
                <a:cubicBezTo>
                  <a:pt x="34004" y="19639"/>
                  <a:pt x="34369" y="19672"/>
                  <a:pt x="34734" y="19672"/>
                </a:cubicBezTo>
                <a:cubicBezTo>
                  <a:pt x="35707" y="19672"/>
                  <a:pt x="36675" y="19434"/>
                  <a:pt x="37452" y="18863"/>
                </a:cubicBezTo>
                <a:cubicBezTo>
                  <a:pt x="38522" y="18078"/>
                  <a:pt x="39105" y="16574"/>
                  <a:pt x="38580" y="15356"/>
                </a:cubicBezTo>
                <a:cubicBezTo>
                  <a:pt x="38229" y="14544"/>
                  <a:pt x="37328" y="14022"/>
                  <a:pt x="36470" y="14022"/>
                </a:cubicBezTo>
                <a:cubicBezTo>
                  <a:pt x="36040" y="14022"/>
                  <a:pt x="35621" y="14153"/>
                  <a:pt x="35288" y="14444"/>
                </a:cubicBezTo>
                <a:cubicBezTo>
                  <a:pt x="34446" y="13300"/>
                  <a:pt x="33020" y="12676"/>
                  <a:pt x="31606" y="12676"/>
                </a:cubicBezTo>
                <a:cubicBezTo>
                  <a:pt x="31230" y="12676"/>
                  <a:pt x="30855" y="12720"/>
                  <a:pt x="30492" y="12810"/>
                </a:cubicBezTo>
                <a:lnTo>
                  <a:pt x="30492" y="12810"/>
                </a:lnTo>
                <a:cubicBezTo>
                  <a:pt x="31101" y="12092"/>
                  <a:pt x="31266" y="10842"/>
                  <a:pt x="30735" y="9987"/>
                </a:cubicBezTo>
                <a:cubicBezTo>
                  <a:pt x="29895" y="8633"/>
                  <a:pt x="28281" y="8263"/>
                  <a:pt x="26883" y="7824"/>
                </a:cubicBezTo>
                <a:cubicBezTo>
                  <a:pt x="27577" y="6515"/>
                  <a:pt x="27132" y="3852"/>
                  <a:pt x="25746" y="3852"/>
                </a:cubicBezTo>
                <a:cubicBezTo>
                  <a:pt x="25405" y="3852"/>
                  <a:pt x="25007" y="4013"/>
                  <a:pt x="24555" y="4395"/>
                </a:cubicBezTo>
                <a:cubicBezTo>
                  <a:pt x="24065" y="1205"/>
                  <a:pt x="22501" y="0"/>
                  <a:pt x="20602" y="0"/>
                </a:cubicBezTo>
                <a:close/>
              </a:path>
            </a:pathLst>
          </a:custGeom>
          <a:solidFill>
            <a:srgbClr val="FFFFFF">
              <a:alpha val="440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13"/>
          <p:cNvSpPr/>
          <p:nvPr/>
        </p:nvSpPr>
        <p:spPr>
          <a:xfrm>
            <a:off x="-249300" y="1584013"/>
            <a:ext cx="2121225" cy="2135067"/>
          </a:xfrm>
          <a:custGeom>
            <a:rect b="b" l="l" r="r" t="t"/>
            <a:pathLst>
              <a:path extrusionOk="0" h="9409" w="9348">
                <a:moveTo>
                  <a:pt x="2578" y="0"/>
                </a:moveTo>
                <a:cubicBezTo>
                  <a:pt x="2428" y="0"/>
                  <a:pt x="2278" y="17"/>
                  <a:pt x="2132" y="50"/>
                </a:cubicBezTo>
                <a:cubicBezTo>
                  <a:pt x="1513" y="190"/>
                  <a:pt x="974" y="601"/>
                  <a:pt x="609" y="1121"/>
                </a:cubicBezTo>
                <a:cubicBezTo>
                  <a:pt x="1" y="1989"/>
                  <a:pt x="421" y="3210"/>
                  <a:pt x="514" y="4267"/>
                </a:cubicBezTo>
                <a:lnTo>
                  <a:pt x="879" y="8429"/>
                </a:lnTo>
                <a:cubicBezTo>
                  <a:pt x="1416" y="8803"/>
                  <a:pt x="2344" y="9166"/>
                  <a:pt x="3032" y="9166"/>
                </a:cubicBezTo>
                <a:cubicBezTo>
                  <a:pt x="3077" y="9166"/>
                  <a:pt x="3122" y="9164"/>
                  <a:pt x="3166" y="9161"/>
                </a:cubicBezTo>
                <a:cubicBezTo>
                  <a:pt x="3326" y="9149"/>
                  <a:pt x="3492" y="9120"/>
                  <a:pt x="3622" y="9028"/>
                </a:cubicBezTo>
                <a:cubicBezTo>
                  <a:pt x="3753" y="8934"/>
                  <a:pt x="3837" y="8758"/>
                  <a:pt x="3779" y="8607"/>
                </a:cubicBezTo>
                <a:lnTo>
                  <a:pt x="3779" y="8607"/>
                </a:lnTo>
                <a:cubicBezTo>
                  <a:pt x="4086" y="9000"/>
                  <a:pt x="4573" y="9246"/>
                  <a:pt x="5073" y="9256"/>
                </a:cubicBezTo>
                <a:cubicBezTo>
                  <a:pt x="5086" y="9256"/>
                  <a:pt x="5099" y="9257"/>
                  <a:pt x="5113" y="9257"/>
                </a:cubicBezTo>
                <a:cubicBezTo>
                  <a:pt x="5598" y="9257"/>
                  <a:pt x="6077" y="9035"/>
                  <a:pt x="6392" y="8666"/>
                </a:cubicBezTo>
                <a:cubicBezTo>
                  <a:pt x="6490" y="9051"/>
                  <a:pt x="6840" y="9358"/>
                  <a:pt x="7234" y="9402"/>
                </a:cubicBezTo>
                <a:cubicBezTo>
                  <a:pt x="7267" y="9406"/>
                  <a:pt x="7301" y="9408"/>
                  <a:pt x="7335" y="9408"/>
                </a:cubicBezTo>
                <a:cubicBezTo>
                  <a:pt x="7697" y="9408"/>
                  <a:pt x="8054" y="9194"/>
                  <a:pt x="8218" y="8872"/>
                </a:cubicBezTo>
                <a:cubicBezTo>
                  <a:pt x="8463" y="9045"/>
                  <a:pt x="8749" y="9162"/>
                  <a:pt x="9045" y="9211"/>
                </a:cubicBezTo>
                <a:cubicBezTo>
                  <a:pt x="9071" y="9215"/>
                  <a:pt x="9097" y="9219"/>
                  <a:pt x="9123" y="9219"/>
                </a:cubicBezTo>
                <a:cubicBezTo>
                  <a:pt x="9160" y="9219"/>
                  <a:pt x="9196" y="9212"/>
                  <a:pt x="9226" y="9190"/>
                </a:cubicBezTo>
                <a:cubicBezTo>
                  <a:pt x="9273" y="9157"/>
                  <a:pt x="9292" y="9096"/>
                  <a:pt x="9301" y="9040"/>
                </a:cubicBezTo>
                <a:cubicBezTo>
                  <a:pt x="9347" y="8764"/>
                  <a:pt x="9186" y="8435"/>
                  <a:pt x="8961" y="8277"/>
                </a:cubicBezTo>
                <a:cubicBezTo>
                  <a:pt x="9186" y="7791"/>
                  <a:pt x="8810" y="7191"/>
                  <a:pt x="8309" y="7005"/>
                </a:cubicBezTo>
                <a:cubicBezTo>
                  <a:pt x="8130" y="6939"/>
                  <a:pt x="7943" y="6911"/>
                  <a:pt x="7754" y="6911"/>
                </a:cubicBezTo>
                <a:cubicBezTo>
                  <a:pt x="7414" y="6911"/>
                  <a:pt x="7065" y="7001"/>
                  <a:pt x="6739" y="7114"/>
                </a:cubicBezTo>
                <a:cubicBezTo>
                  <a:pt x="7095" y="6881"/>
                  <a:pt x="6922" y="6257"/>
                  <a:pt x="6527" y="6099"/>
                </a:cubicBezTo>
                <a:cubicBezTo>
                  <a:pt x="6423" y="6058"/>
                  <a:pt x="6315" y="6039"/>
                  <a:pt x="6206" y="6039"/>
                </a:cubicBezTo>
                <a:cubicBezTo>
                  <a:pt x="5902" y="6039"/>
                  <a:pt x="5590" y="6182"/>
                  <a:pt x="5337" y="6367"/>
                </a:cubicBezTo>
                <a:cubicBezTo>
                  <a:pt x="5655" y="5794"/>
                  <a:pt x="5796" y="5059"/>
                  <a:pt x="5461" y="4495"/>
                </a:cubicBezTo>
                <a:cubicBezTo>
                  <a:pt x="5266" y="4165"/>
                  <a:pt x="4867" y="3968"/>
                  <a:pt x="4494" y="3968"/>
                </a:cubicBezTo>
                <a:cubicBezTo>
                  <a:pt x="4228" y="3968"/>
                  <a:pt x="3976" y="4068"/>
                  <a:pt x="3820" y="4291"/>
                </a:cubicBezTo>
                <a:cubicBezTo>
                  <a:pt x="4092" y="3676"/>
                  <a:pt x="4367" y="3052"/>
                  <a:pt x="4444" y="2384"/>
                </a:cubicBezTo>
                <a:cubicBezTo>
                  <a:pt x="4521" y="1716"/>
                  <a:pt x="4373" y="990"/>
                  <a:pt x="3897" y="516"/>
                </a:cubicBezTo>
                <a:cubicBezTo>
                  <a:pt x="3554" y="174"/>
                  <a:pt x="3065" y="0"/>
                  <a:pt x="2578" y="0"/>
                </a:cubicBezTo>
                <a:close/>
              </a:path>
            </a:pathLst>
          </a:custGeom>
          <a:solidFill>
            <a:srgbClr val="FFFFFF">
              <a:alpha val="440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13"/>
          <p:cNvSpPr/>
          <p:nvPr/>
        </p:nvSpPr>
        <p:spPr>
          <a:xfrm>
            <a:off x="7621400" y="1584000"/>
            <a:ext cx="1605200" cy="1363000"/>
          </a:xfrm>
          <a:custGeom>
            <a:rect b="b" l="l" r="r" t="t"/>
            <a:pathLst>
              <a:path extrusionOk="0" h="6815" w="8026">
                <a:moveTo>
                  <a:pt x="7440" y="1"/>
                </a:moveTo>
                <a:cubicBezTo>
                  <a:pt x="6750" y="1"/>
                  <a:pt x="6059" y="252"/>
                  <a:pt x="5539" y="707"/>
                </a:cubicBezTo>
                <a:cubicBezTo>
                  <a:pt x="4890" y="1273"/>
                  <a:pt x="4519" y="2146"/>
                  <a:pt x="4559" y="3007"/>
                </a:cubicBezTo>
                <a:cubicBezTo>
                  <a:pt x="4560" y="3030"/>
                  <a:pt x="4562" y="3054"/>
                  <a:pt x="4565" y="3078"/>
                </a:cubicBezTo>
                <a:lnTo>
                  <a:pt x="4565" y="3078"/>
                </a:lnTo>
                <a:cubicBezTo>
                  <a:pt x="4535" y="3068"/>
                  <a:pt x="4505" y="3061"/>
                  <a:pt x="4474" y="3057"/>
                </a:cubicBezTo>
                <a:cubicBezTo>
                  <a:pt x="4447" y="3054"/>
                  <a:pt x="4421" y="3052"/>
                  <a:pt x="4394" y="3052"/>
                </a:cubicBezTo>
                <a:cubicBezTo>
                  <a:pt x="4200" y="3052"/>
                  <a:pt x="4009" y="3142"/>
                  <a:pt x="3851" y="3258"/>
                </a:cubicBezTo>
                <a:cubicBezTo>
                  <a:pt x="3459" y="3543"/>
                  <a:pt x="3200" y="4004"/>
                  <a:pt x="3160" y="4485"/>
                </a:cubicBezTo>
                <a:cubicBezTo>
                  <a:pt x="3008" y="4297"/>
                  <a:pt x="2764" y="4194"/>
                  <a:pt x="2523" y="4194"/>
                </a:cubicBezTo>
                <a:cubicBezTo>
                  <a:pt x="2389" y="4194"/>
                  <a:pt x="2256" y="4226"/>
                  <a:pt x="2139" y="4292"/>
                </a:cubicBezTo>
                <a:cubicBezTo>
                  <a:pt x="1810" y="4479"/>
                  <a:pt x="1652" y="4915"/>
                  <a:pt x="1782" y="5269"/>
                </a:cubicBezTo>
                <a:cubicBezTo>
                  <a:pt x="1565" y="5108"/>
                  <a:pt x="1293" y="5025"/>
                  <a:pt x="1023" y="5025"/>
                </a:cubicBezTo>
                <a:cubicBezTo>
                  <a:pt x="807" y="5025"/>
                  <a:pt x="593" y="5077"/>
                  <a:pt x="405" y="5183"/>
                </a:cubicBezTo>
                <a:cubicBezTo>
                  <a:pt x="191" y="5305"/>
                  <a:pt x="1" y="5529"/>
                  <a:pt x="43" y="5772"/>
                </a:cubicBezTo>
                <a:cubicBezTo>
                  <a:pt x="64" y="5895"/>
                  <a:pt x="144" y="6002"/>
                  <a:pt x="236" y="6087"/>
                </a:cubicBezTo>
                <a:cubicBezTo>
                  <a:pt x="436" y="6273"/>
                  <a:pt x="710" y="6368"/>
                  <a:pt x="984" y="6368"/>
                </a:cubicBezTo>
                <a:cubicBezTo>
                  <a:pt x="1234" y="6368"/>
                  <a:pt x="1484" y="6289"/>
                  <a:pt x="1678" y="6129"/>
                </a:cubicBezTo>
                <a:cubicBezTo>
                  <a:pt x="2190" y="6473"/>
                  <a:pt x="2807" y="6649"/>
                  <a:pt x="3423" y="6649"/>
                </a:cubicBezTo>
                <a:cubicBezTo>
                  <a:pt x="3868" y="6649"/>
                  <a:pt x="4313" y="6557"/>
                  <a:pt x="4718" y="6370"/>
                </a:cubicBezTo>
                <a:cubicBezTo>
                  <a:pt x="4802" y="6652"/>
                  <a:pt x="5104" y="6815"/>
                  <a:pt x="5402" y="6815"/>
                </a:cubicBezTo>
                <a:cubicBezTo>
                  <a:pt x="5481" y="6815"/>
                  <a:pt x="5559" y="6804"/>
                  <a:pt x="5634" y="6780"/>
                </a:cubicBezTo>
                <a:cubicBezTo>
                  <a:pt x="5989" y="6668"/>
                  <a:pt x="6245" y="6352"/>
                  <a:pt x="6403" y="6015"/>
                </a:cubicBezTo>
                <a:cubicBezTo>
                  <a:pt x="6503" y="6469"/>
                  <a:pt x="6972" y="6772"/>
                  <a:pt x="7427" y="6772"/>
                </a:cubicBezTo>
                <a:cubicBezTo>
                  <a:pt x="7603" y="6772"/>
                  <a:pt x="7778" y="6726"/>
                  <a:pt x="7927" y="6625"/>
                </a:cubicBezTo>
                <a:cubicBezTo>
                  <a:pt x="8025" y="4458"/>
                  <a:pt x="7852" y="2215"/>
                  <a:pt x="7949" y="48"/>
                </a:cubicBezTo>
                <a:cubicBezTo>
                  <a:pt x="7781" y="16"/>
                  <a:pt x="7610" y="1"/>
                  <a:pt x="7440" y="1"/>
                </a:cubicBezTo>
                <a:close/>
              </a:path>
            </a:pathLst>
          </a:custGeom>
          <a:solidFill>
            <a:srgbClr val="FFFFFF">
              <a:alpha val="440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13"/>
          <p:cNvSpPr/>
          <p:nvPr/>
        </p:nvSpPr>
        <p:spPr>
          <a:xfrm>
            <a:off x="5593300" y="104750"/>
            <a:ext cx="2121225" cy="1121475"/>
          </a:xfrm>
          <a:custGeom>
            <a:rect b="b" l="l" r="r" t="t"/>
            <a:pathLst>
              <a:path extrusionOk="0" h="14953" w="28283">
                <a:moveTo>
                  <a:pt x="12348" y="0"/>
                </a:moveTo>
                <a:cubicBezTo>
                  <a:pt x="10572" y="0"/>
                  <a:pt x="8888" y="1341"/>
                  <a:pt x="8320" y="3049"/>
                </a:cubicBezTo>
                <a:cubicBezTo>
                  <a:pt x="7703" y="4900"/>
                  <a:pt x="8261" y="7015"/>
                  <a:pt x="9472" y="8543"/>
                </a:cubicBezTo>
                <a:cubicBezTo>
                  <a:pt x="8467" y="7347"/>
                  <a:pt x="6905" y="6662"/>
                  <a:pt x="5348" y="6662"/>
                </a:cubicBezTo>
                <a:cubicBezTo>
                  <a:pt x="4876" y="6662"/>
                  <a:pt x="4405" y="6725"/>
                  <a:pt x="3950" y="6856"/>
                </a:cubicBezTo>
                <a:cubicBezTo>
                  <a:pt x="1993" y="7416"/>
                  <a:pt x="445" y="9197"/>
                  <a:pt x="160" y="11214"/>
                </a:cubicBezTo>
                <a:cubicBezTo>
                  <a:pt x="1" y="12350"/>
                  <a:pt x="138" y="13595"/>
                  <a:pt x="1085" y="14244"/>
                </a:cubicBezTo>
                <a:cubicBezTo>
                  <a:pt x="1889" y="14794"/>
                  <a:pt x="2887" y="14952"/>
                  <a:pt x="3871" y="14952"/>
                </a:cubicBezTo>
                <a:cubicBezTo>
                  <a:pt x="4046" y="14952"/>
                  <a:pt x="4221" y="14947"/>
                  <a:pt x="4395" y="14939"/>
                </a:cubicBezTo>
                <a:cubicBezTo>
                  <a:pt x="7008" y="14808"/>
                  <a:pt x="9581" y="13939"/>
                  <a:pt x="11741" y="12459"/>
                </a:cubicBezTo>
                <a:cubicBezTo>
                  <a:pt x="12967" y="13680"/>
                  <a:pt x="14695" y="14296"/>
                  <a:pt x="16420" y="14296"/>
                </a:cubicBezTo>
                <a:cubicBezTo>
                  <a:pt x="18022" y="14296"/>
                  <a:pt x="19622" y="13765"/>
                  <a:pt x="20817" y="12692"/>
                </a:cubicBezTo>
                <a:cubicBezTo>
                  <a:pt x="21415" y="13317"/>
                  <a:pt x="22270" y="13619"/>
                  <a:pt x="23130" y="13619"/>
                </a:cubicBezTo>
                <a:cubicBezTo>
                  <a:pt x="24166" y="13619"/>
                  <a:pt x="25208" y="13179"/>
                  <a:pt x="25814" y="12331"/>
                </a:cubicBezTo>
                <a:cubicBezTo>
                  <a:pt x="26038" y="12592"/>
                  <a:pt x="26354" y="12707"/>
                  <a:pt x="26684" y="12707"/>
                </a:cubicBezTo>
                <a:cubicBezTo>
                  <a:pt x="27324" y="12707"/>
                  <a:pt x="28016" y="12273"/>
                  <a:pt x="28194" y="11628"/>
                </a:cubicBezTo>
                <a:cubicBezTo>
                  <a:pt x="28283" y="11305"/>
                  <a:pt x="28243" y="11207"/>
                  <a:pt x="28117" y="11207"/>
                </a:cubicBezTo>
                <a:cubicBezTo>
                  <a:pt x="27926" y="11207"/>
                  <a:pt x="27537" y="11430"/>
                  <a:pt x="27093" y="11430"/>
                </a:cubicBezTo>
                <a:cubicBezTo>
                  <a:pt x="26942" y="11430"/>
                  <a:pt x="26785" y="11404"/>
                  <a:pt x="26627" y="11335"/>
                </a:cubicBezTo>
                <a:cubicBezTo>
                  <a:pt x="26950" y="10844"/>
                  <a:pt x="26534" y="10067"/>
                  <a:pt x="25947" y="10064"/>
                </a:cubicBezTo>
                <a:cubicBezTo>
                  <a:pt x="26327" y="8922"/>
                  <a:pt x="25631" y="7538"/>
                  <a:pt x="24487" y="7164"/>
                </a:cubicBezTo>
                <a:cubicBezTo>
                  <a:pt x="24277" y="7095"/>
                  <a:pt x="24059" y="7063"/>
                  <a:pt x="23841" y="7063"/>
                </a:cubicBezTo>
                <a:cubicBezTo>
                  <a:pt x="23127" y="7063"/>
                  <a:pt x="22409" y="7411"/>
                  <a:pt x="21961" y="7968"/>
                </a:cubicBezTo>
                <a:lnTo>
                  <a:pt x="21961" y="7968"/>
                </a:lnTo>
                <a:cubicBezTo>
                  <a:pt x="22717" y="6236"/>
                  <a:pt x="22397" y="4005"/>
                  <a:pt x="20919" y="2835"/>
                </a:cubicBezTo>
                <a:cubicBezTo>
                  <a:pt x="20337" y="2375"/>
                  <a:pt x="19601" y="2159"/>
                  <a:pt x="18861" y="2159"/>
                </a:cubicBezTo>
                <a:cubicBezTo>
                  <a:pt x="17497" y="2159"/>
                  <a:pt x="16123" y="2893"/>
                  <a:pt x="15694" y="4181"/>
                </a:cubicBezTo>
                <a:lnTo>
                  <a:pt x="15694" y="4181"/>
                </a:lnTo>
                <a:cubicBezTo>
                  <a:pt x="16231" y="2351"/>
                  <a:pt x="14698" y="273"/>
                  <a:pt x="12795" y="29"/>
                </a:cubicBezTo>
                <a:cubicBezTo>
                  <a:pt x="12646" y="10"/>
                  <a:pt x="12497" y="0"/>
                  <a:pt x="12348" y="0"/>
                </a:cubicBezTo>
                <a:close/>
              </a:path>
            </a:pathLst>
          </a:custGeom>
          <a:solidFill>
            <a:srgbClr val="FFFFFF">
              <a:alpha val="440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13"/>
          <p:cNvSpPr/>
          <p:nvPr/>
        </p:nvSpPr>
        <p:spPr>
          <a:xfrm flipH="1">
            <a:off x="76212" y="1917046"/>
            <a:ext cx="347025" cy="513510"/>
          </a:xfrm>
          <a:custGeom>
            <a:rect b="b" l="l" r="r" t="t"/>
            <a:pathLst>
              <a:path extrusionOk="0" h="6832" w="4617">
                <a:moveTo>
                  <a:pt x="2711" y="0"/>
                </a:moveTo>
                <a:lnTo>
                  <a:pt x="2711" y="0"/>
                </a:lnTo>
                <a:cubicBezTo>
                  <a:pt x="2506" y="552"/>
                  <a:pt x="2347" y="1111"/>
                  <a:pt x="2205" y="1673"/>
                </a:cubicBezTo>
                <a:cubicBezTo>
                  <a:pt x="2124" y="1989"/>
                  <a:pt x="2052" y="2304"/>
                  <a:pt x="1983" y="2622"/>
                </a:cubicBezTo>
                <a:lnTo>
                  <a:pt x="1744" y="2274"/>
                </a:lnTo>
                <a:cubicBezTo>
                  <a:pt x="1613" y="2086"/>
                  <a:pt x="1484" y="1898"/>
                  <a:pt x="1338" y="1709"/>
                </a:cubicBezTo>
                <a:cubicBezTo>
                  <a:pt x="1190" y="1525"/>
                  <a:pt x="1018" y="1341"/>
                  <a:pt x="802" y="1239"/>
                </a:cubicBezTo>
                <a:lnTo>
                  <a:pt x="802" y="1239"/>
                </a:lnTo>
                <a:cubicBezTo>
                  <a:pt x="1095" y="1604"/>
                  <a:pt x="1201" y="2042"/>
                  <a:pt x="1422" y="2464"/>
                </a:cubicBezTo>
                <a:cubicBezTo>
                  <a:pt x="1484" y="2591"/>
                  <a:pt x="1555" y="2712"/>
                  <a:pt x="1620" y="2836"/>
                </a:cubicBezTo>
                <a:cubicBezTo>
                  <a:pt x="1515" y="2825"/>
                  <a:pt x="1409" y="2809"/>
                  <a:pt x="1302" y="2800"/>
                </a:cubicBezTo>
                <a:cubicBezTo>
                  <a:pt x="1097" y="2783"/>
                  <a:pt x="891" y="2772"/>
                  <a:pt x="684" y="2772"/>
                </a:cubicBezTo>
                <a:cubicBezTo>
                  <a:pt x="504" y="2772"/>
                  <a:pt x="323" y="2780"/>
                  <a:pt x="141" y="2800"/>
                </a:cubicBezTo>
                <a:cubicBezTo>
                  <a:pt x="502" y="2953"/>
                  <a:pt x="870" y="3066"/>
                  <a:pt x="1237" y="3166"/>
                </a:cubicBezTo>
                <a:cubicBezTo>
                  <a:pt x="1325" y="3190"/>
                  <a:pt x="1410" y="3211"/>
                  <a:pt x="1498" y="3233"/>
                </a:cubicBezTo>
                <a:cubicBezTo>
                  <a:pt x="1289" y="3387"/>
                  <a:pt x="1084" y="3548"/>
                  <a:pt x="886" y="3716"/>
                </a:cubicBezTo>
                <a:cubicBezTo>
                  <a:pt x="570" y="3986"/>
                  <a:pt x="269" y="4272"/>
                  <a:pt x="1" y="4598"/>
                </a:cubicBezTo>
                <a:cubicBezTo>
                  <a:pt x="390" y="4430"/>
                  <a:pt x="748" y="4228"/>
                  <a:pt x="1102" y="4019"/>
                </a:cubicBezTo>
                <a:cubicBezTo>
                  <a:pt x="1334" y="3881"/>
                  <a:pt x="1563" y="3737"/>
                  <a:pt x="1789" y="3591"/>
                </a:cubicBezTo>
                <a:lnTo>
                  <a:pt x="1789" y="3591"/>
                </a:lnTo>
                <a:cubicBezTo>
                  <a:pt x="1700" y="4089"/>
                  <a:pt x="1616" y="4586"/>
                  <a:pt x="1556" y="5089"/>
                </a:cubicBezTo>
                <a:cubicBezTo>
                  <a:pt x="1483" y="5665"/>
                  <a:pt x="1425" y="6244"/>
                  <a:pt x="1416" y="6832"/>
                </a:cubicBezTo>
                <a:cubicBezTo>
                  <a:pt x="1621" y="6280"/>
                  <a:pt x="1781" y="5721"/>
                  <a:pt x="1923" y="5158"/>
                </a:cubicBezTo>
                <a:cubicBezTo>
                  <a:pt x="2038" y="4712"/>
                  <a:pt x="2136" y="4261"/>
                  <a:pt x="2226" y="3810"/>
                </a:cubicBezTo>
                <a:cubicBezTo>
                  <a:pt x="2463" y="4143"/>
                  <a:pt x="2718" y="4465"/>
                  <a:pt x="2993" y="4765"/>
                </a:cubicBezTo>
                <a:cubicBezTo>
                  <a:pt x="3309" y="5108"/>
                  <a:pt x="3652" y="5429"/>
                  <a:pt x="4035" y="5703"/>
                </a:cubicBezTo>
                <a:cubicBezTo>
                  <a:pt x="3799" y="5294"/>
                  <a:pt x="3543" y="4912"/>
                  <a:pt x="3287" y="4533"/>
                </a:cubicBezTo>
                <a:lnTo>
                  <a:pt x="2568" y="3473"/>
                </a:lnTo>
                <a:lnTo>
                  <a:pt x="2568" y="3473"/>
                </a:lnTo>
                <a:cubicBezTo>
                  <a:pt x="2864" y="3530"/>
                  <a:pt x="3163" y="3580"/>
                  <a:pt x="3464" y="3622"/>
                </a:cubicBezTo>
                <a:cubicBezTo>
                  <a:pt x="3841" y="3674"/>
                  <a:pt x="4221" y="3715"/>
                  <a:pt x="4616" y="3716"/>
                </a:cubicBezTo>
                <a:cubicBezTo>
                  <a:pt x="4272" y="3523"/>
                  <a:pt x="3914" y="3380"/>
                  <a:pt x="3548" y="3258"/>
                </a:cubicBezTo>
                <a:cubicBezTo>
                  <a:pt x="3250" y="3159"/>
                  <a:pt x="2947" y="3078"/>
                  <a:pt x="2642" y="3009"/>
                </a:cubicBezTo>
                <a:cubicBezTo>
                  <a:pt x="2806" y="2888"/>
                  <a:pt x="2971" y="2767"/>
                  <a:pt x="3133" y="2643"/>
                </a:cubicBezTo>
                <a:cubicBezTo>
                  <a:pt x="3458" y="2392"/>
                  <a:pt x="3778" y="2132"/>
                  <a:pt x="4079" y="1834"/>
                </a:cubicBezTo>
                <a:lnTo>
                  <a:pt x="4079" y="1834"/>
                </a:lnTo>
                <a:cubicBezTo>
                  <a:pt x="3675" y="1961"/>
                  <a:pt x="3297" y="2135"/>
                  <a:pt x="2932" y="2328"/>
                </a:cubicBezTo>
                <a:cubicBezTo>
                  <a:pt x="2768" y="2414"/>
                  <a:pt x="2607" y="2506"/>
                  <a:pt x="2447" y="2601"/>
                </a:cubicBezTo>
                <a:cubicBezTo>
                  <a:pt x="2493" y="2316"/>
                  <a:pt x="2535" y="2031"/>
                  <a:pt x="2570" y="1743"/>
                </a:cubicBezTo>
                <a:cubicBezTo>
                  <a:pt x="2643" y="1167"/>
                  <a:pt x="2701" y="589"/>
                  <a:pt x="271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3"/>
          <p:cNvSpPr/>
          <p:nvPr/>
        </p:nvSpPr>
        <p:spPr>
          <a:xfrm flipH="1">
            <a:off x="3054563" y="76208"/>
            <a:ext cx="260739" cy="386035"/>
          </a:xfrm>
          <a:custGeom>
            <a:rect b="b" l="l" r="r" t="t"/>
            <a:pathLst>
              <a:path extrusionOk="0" h="5136" w="3469">
                <a:moveTo>
                  <a:pt x="2037" y="1"/>
                </a:moveTo>
                <a:cubicBezTo>
                  <a:pt x="1882" y="415"/>
                  <a:pt x="1762" y="836"/>
                  <a:pt x="1655" y="1259"/>
                </a:cubicBezTo>
                <a:cubicBezTo>
                  <a:pt x="1594" y="1495"/>
                  <a:pt x="1540" y="1732"/>
                  <a:pt x="1489" y="1971"/>
                </a:cubicBezTo>
                <a:lnTo>
                  <a:pt x="1308" y="1710"/>
                </a:lnTo>
                <a:cubicBezTo>
                  <a:pt x="1211" y="1569"/>
                  <a:pt x="1114" y="1428"/>
                  <a:pt x="1004" y="1285"/>
                </a:cubicBezTo>
                <a:cubicBezTo>
                  <a:pt x="894" y="1146"/>
                  <a:pt x="763" y="1008"/>
                  <a:pt x="601" y="931"/>
                </a:cubicBezTo>
                <a:lnTo>
                  <a:pt x="601" y="931"/>
                </a:lnTo>
                <a:cubicBezTo>
                  <a:pt x="822" y="1207"/>
                  <a:pt x="901" y="1536"/>
                  <a:pt x="1067" y="1851"/>
                </a:cubicBezTo>
                <a:cubicBezTo>
                  <a:pt x="1114" y="1946"/>
                  <a:pt x="1166" y="2038"/>
                  <a:pt x="1216" y="2131"/>
                </a:cubicBezTo>
                <a:cubicBezTo>
                  <a:pt x="1136" y="2122"/>
                  <a:pt x="1057" y="2110"/>
                  <a:pt x="976" y="2103"/>
                </a:cubicBezTo>
                <a:cubicBezTo>
                  <a:pt x="822" y="2091"/>
                  <a:pt x="666" y="2083"/>
                  <a:pt x="509" y="2083"/>
                </a:cubicBezTo>
                <a:cubicBezTo>
                  <a:pt x="375" y="2083"/>
                  <a:pt x="239" y="2089"/>
                  <a:pt x="104" y="2103"/>
                </a:cubicBezTo>
                <a:cubicBezTo>
                  <a:pt x="375" y="2220"/>
                  <a:pt x="650" y="2304"/>
                  <a:pt x="927" y="2379"/>
                </a:cubicBezTo>
                <a:cubicBezTo>
                  <a:pt x="993" y="2398"/>
                  <a:pt x="1058" y="2413"/>
                  <a:pt x="1123" y="2430"/>
                </a:cubicBezTo>
                <a:cubicBezTo>
                  <a:pt x="967" y="2546"/>
                  <a:pt x="812" y="2666"/>
                  <a:pt x="664" y="2793"/>
                </a:cubicBezTo>
                <a:cubicBezTo>
                  <a:pt x="428" y="2995"/>
                  <a:pt x="201" y="3210"/>
                  <a:pt x="0" y="3456"/>
                </a:cubicBezTo>
                <a:cubicBezTo>
                  <a:pt x="292" y="3330"/>
                  <a:pt x="561" y="3178"/>
                  <a:pt x="827" y="3021"/>
                </a:cubicBezTo>
                <a:cubicBezTo>
                  <a:pt x="1002" y="2917"/>
                  <a:pt x="1173" y="2810"/>
                  <a:pt x="1344" y="2699"/>
                </a:cubicBezTo>
                <a:lnTo>
                  <a:pt x="1344" y="2699"/>
                </a:lnTo>
                <a:cubicBezTo>
                  <a:pt x="1277" y="3073"/>
                  <a:pt x="1214" y="3447"/>
                  <a:pt x="1167" y="3825"/>
                </a:cubicBezTo>
                <a:cubicBezTo>
                  <a:pt x="1113" y="4258"/>
                  <a:pt x="1070" y="4693"/>
                  <a:pt x="1062" y="5135"/>
                </a:cubicBezTo>
                <a:cubicBezTo>
                  <a:pt x="1218" y="4720"/>
                  <a:pt x="1337" y="4300"/>
                  <a:pt x="1443" y="3877"/>
                </a:cubicBezTo>
                <a:cubicBezTo>
                  <a:pt x="1530" y="3542"/>
                  <a:pt x="1603" y="3203"/>
                  <a:pt x="1672" y="2864"/>
                </a:cubicBezTo>
                <a:cubicBezTo>
                  <a:pt x="1850" y="3114"/>
                  <a:pt x="2040" y="3355"/>
                  <a:pt x="2248" y="3581"/>
                </a:cubicBezTo>
                <a:cubicBezTo>
                  <a:pt x="2486" y="3838"/>
                  <a:pt x="2742" y="4080"/>
                  <a:pt x="3030" y="4286"/>
                </a:cubicBezTo>
                <a:cubicBezTo>
                  <a:pt x="2853" y="3979"/>
                  <a:pt x="2660" y="3691"/>
                  <a:pt x="2468" y="3407"/>
                </a:cubicBezTo>
                <a:lnTo>
                  <a:pt x="1928" y="2613"/>
                </a:lnTo>
                <a:lnTo>
                  <a:pt x="1928" y="2613"/>
                </a:lnTo>
                <a:cubicBezTo>
                  <a:pt x="2152" y="2656"/>
                  <a:pt x="2374" y="2693"/>
                  <a:pt x="2602" y="2725"/>
                </a:cubicBezTo>
                <a:cubicBezTo>
                  <a:pt x="2885" y="2764"/>
                  <a:pt x="3171" y="2796"/>
                  <a:pt x="3468" y="2796"/>
                </a:cubicBezTo>
                <a:cubicBezTo>
                  <a:pt x="3210" y="2651"/>
                  <a:pt x="2941" y="2542"/>
                  <a:pt x="2666" y="2451"/>
                </a:cubicBezTo>
                <a:cubicBezTo>
                  <a:pt x="2441" y="2377"/>
                  <a:pt x="2214" y="2315"/>
                  <a:pt x="1984" y="2263"/>
                </a:cubicBezTo>
                <a:cubicBezTo>
                  <a:pt x="2108" y="2173"/>
                  <a:pt x="2231" y="2081"/>
                  <a:pt x="2353" y="1987"/>
                </a:cubicBezTo>
                <a:cubicBezTo>
                  <a:pt x="2598" y="1799"/>
                  <a:pt x="2838" y="1604"/>
                  <a:pt x="3064" y="1380"/>
                </a:cubicBezTo>
                <a:lnTo>
                  <a:pt x="3064" y="1380"/>
                </a:lnTo>
                <a:cubicBezTo>
                  <a:pt x="2761" y="1475"/>
                  <a:pt x="2478" y="1606"/>
                  <a:pt x="2202" y="1751"/>
                </a:cubicBezTo>
                <a:cubicBezTo>
                  <a:pt x="2080" y="1816"/>
                  <a:pt x="1958" y="1886"/>
                  <a:pt x="1838" y="1956"/>
                </a:cubicBezTo>
                <a:cubicBezTo>
                  <a:pt x="1872" y="1742"/>
                  <a:pt x="1904" y="1527"/>
                  <a:pt x="1930" y="1311"/>
                </a:cubicBezTo>
                <a:cubicBezTo>
                  <a:pt x="1986" y="878"/>
                  <a:pt x="2028" y="442"/>
                  <a:pt x="203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13"/>
          <p:cNvSpPr/>
          <p:nvPr/>
        </p:nvSpPr>
        <p:spPr>
          <a:xfrm flipH="1">
            <a:off x="3943762" y="4679688"/>
            <a:ext cx="247886" cy="375813"/>
          </a:xfrm>
          <a:custGeom>
            <a:rect b="b" l="l" r="r" t="t"/>
            <a:pathLst>
              <a:path extrusionOk="0" h="5000" w="3298">
                <a:moveTo>
                  <a:pt x="1206" y="0"/>
                </a:moveTo>
                <a:cubicBezTo>
                  <a:pt x="1177" y="424"/>
                  <a:pt x="1182" y="844"/>
                  <a:pt x="1199" y="1264"/>
                </a:cubicBezTo>
                <a:cubicBezTo>
                  <a:pt x="1207" y="1500"/>
                  <a:pt x="1223" y="1733"/>
                  <a:pt x="1240" y="1967"/>
                </a:cubicBezTo>
                <a:lnTo>
                  <a:pt x="1003" y="1774"/>
                </a:lnTo>
                <a:cubicBezTo>
                  <a:pt x="874" y="1672"/>
                  <a:pt x="746" y="1569"/>
                  <a:pt x="606" y="1466"/>
                </a:cubicBezTo>
                <a:cubicBezTo>
                  <a:pt x="465" y="1370"/>
                  <a:pt x="307" y="1278"/>
                  <a:pt x="137" y="1251"/>
                </a:cubicBezTo>
                <a:lnTo>
                  <a:pt x="137" y="1251"/>
                </a:lnTo>
                <a:cubicBezTo>
                  <a:pt x="416" y="1444"/>
                  <a:pt x="580" y="1725"/>
                  <a:pt x="819" y="1972"/>
                </a:cubicBezTo>
                <a:cubicBezTo>
                  <a:pt x="888" y="2046"/>
                  <a:pt x="961" y="2117"/>
                  <a:pt x="1034" y="2189"/>
                </a:cubicBezTo>
                <a:cubicBezTo>
                  <a:pt x="957" y="2202"/>
                  <a:pt x="880" y="2213"/>
                  <a:pt x="805" y="2229"/>
                </a:cubicBezTo>
                <a:cubicBezTo>
                  <a:pt x="533" y="2286"/>
                  <a:pt x="262" y="2358"/>
                  <a:pt x="0" y="2468"/>
                </a:cubicBezTo>
                <a:cubicBezTo>
                  <a:pt x="211" y="2492"/>
                  <a:pt x="418" y="2500"/>
                  <a:pt x="624" y="2500"/>
                </a:cubicBezTo>
                <a:cubicBezTo>
                  <a:pt x="694" y="2500"/>
                  <a:pt x="765" y="2499"/>
                  <a:pt x="835" y="2497"/>
                </a:cubicBezTo>
                <a:cubicBezTo>
                  <a:pt x="900" y="2495"/>
                  <a:pt x="966" y="2492"/>
                  <a:pt x="1029" y="2489"/>
                </a:cubicBezTo>
                <a:lnTo>
                  <a:pt x="1029" y="2489"/>
                </a:lnTo>
                <a:cubicBezTo>
                  <a:pt x="916" y="2640"/>
                  <a:pt x="807" y="2792"/>
                  <a:pt x="704" y="2950"/>
                </a:cubicBezTo>
                <a:cubicBezTo>
                  <a:pt x="542" y="3201"/>
                  <a:pt x="392" y="3462"/>
                  <a:pt x="274" y="3743"/>
                </a:cubicBezTo>
                <a:cubicBezTo>
                  <a:pt x="508" y="3545"/>
                  <a:pt x="716" y="3333"/>
                  <a:pt x="919" y="3115"/>
                </a:cubicBezTo>
                <a:cubicBezTo>
                  <a:pt x="1051" y="2971"/>
                  <a:pt x="1180" y="2824"/>
                  <a:pt x="1306" y="2676"/>
                </a:cubicBezTo>
                <a:cubicBezTo>
                  <a:pt x="1347" y="3039"/>
                  <a:pt x="1392" y="3402"/>
                  <a:pt x="1452" y="3763"/>
                </a:cubicBezTo>
                <a:cubicBezTo>
                  <a:pt x="1520" y="4177"/>
                  <a:pt x="1600" y="4589"/>
                  <a:pt x="1715" y="5000"/>
                </a:cubicBezTo>
                <a:cubicBezTo>
                  <a:pt x="1744" y="4575"/>
                  <a:pt x="1739" y="4155"/>
                  <a:pt x="1721" y="3736"/>
                </a:cubicBezTo>
                <a:cubicBezTo>
                  <a:pt x="1710" y="3402"/>
                  <a:pt x="1683" y="3070"/>
                  <a:pt x="1653" y="2739"/>
                </a:cubicBezTo>
                <a:lnTo>
                  <a:pt x="1653" y="2739"/>
                </a:lnTo>
                <a:cubicBezTo>
                  <a:pt x="1886" y="2922"/>
                  <a:pt x="2127" y="3090"/>
                  <a:pt x="2382" y="3241"/>
                </a:cubicBezTo>
                <a:cubicBezTo>
                  <a:pt x="2672" y="3414"/>
                  <a:pt x="2975" y="3565"/>
                  <a:pt x="3298" y="3676"/>
                </a:cubicBezTo>
                <a:cubicBezTo>
                  <a:pt x="3050" y="3443"/>
                  <a:pt x="2794" y="3231"/>
                  <a:pt x="2538" y="3021"/>
                </a:cubicBezTo>
                <a:lnTo>
                  <a:pt x="1822" y="2436"/>
                </a:lnTo>
                <a:cubicBezTo>
                  <a:pt x="2039" y="2414"/>
                  <a:pt x="2257" y="2388"/>
                  <a:pt x="2473" y="2354"/>
                </a:cubicBezTo>
                <a:cubicBezTo>
                  <a:pt x="2746" y="2312"/>
                  <a:pt x="3019" y="2263"/>
                  <a:pt x="3291" y="2182"/>
                </a:cubicBezTo>
                <a:cubicBezTo>
                  <a:pt x="3014" y="2118"/>
                  <a:pt x="2735" y="2093"/>
                  <a:pt x="2459" y="2085"/>
                </a:cubicBezTo>
                <a:cubicBezTo>
                  <a:pt x="2391" y="2083"/>
                  <a:pt x="2323" y="2081"/>
                  <a:pt x="2255" y="2081"/>
                </a:cubicBezTo>
                <a:cubicBezTo>
                  <a:pt x="2096" y="2081"/>
                  <a:pt x="1937" y="2087"/>
                  <a:pt x="1777" y="2098"/>
                </a:cubicBezTo>
                <a:cubicBezTo>
                  <a:pt x="1867" y="1982"/>
                  <a:pt x="1955" y="1863"/>
                  <a:pt x="2043" y="1743"/>
                </a:cubicBezTo>
                <a:cubicBezTo>
                  <a:pt x="2216" y="1503"/>
                  <a:pt x="2385" y="1256"/>
                  <a:pt x="2531" y="989"/>
                </a:cubicBezTo>
                <a:lnTo>
                  <a:pt x="2531" y="989"/>
                </a:lnTo>
                <a:cubicBezTo>
                  <a:pt x="2278" y="1160"/>
                  <a:pt x="2052" y="1358"/>
                  <a:pt x="1838" y="1567"/>
                </a:cubicBezTo>
                <a:cubicBezTo>
                  <a:pt x="1742" y="1662"/>
                  <a:pt x="1648" y="1758"/>
                  <a:pt x="1558" y="1856"/>
                </a:cubicBezTo>
                <a:cubicBezTo>
                  <a:pt x="1531" y="1649"/>
                  <a:pt x="1502" y="1442"/>
                  <a:pt x="1467" y="1236"/>
                </a:cubicBezTo>
                <a:cubicBezTo>
                  <a:pt x="1399" y="822"/>
                  <a:pt x="1319" y="410"/>
                  <a:pt x="120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13"/>
          <p:cNvSpPr/>
          <p:nvPr/>
        </p:nvSpPr>
        <p:spPr>
          <a:xfrm flipH="1">
            <a:off x="296163" y="3975525"/>
            <a:ext cx="357172" cy="431733"/>
          </a:xfrm>
          <a:custGeom>
            <a:rect b="b" l="l" r="r" t="t"/>
            <a:pathLst>
              <a:path extrusionOk="0" h="5744" w="4752">
                <a:moveTo>
                  <a:pt x="2838" y="1"/>
                </a:moveTo>
                <a:lnTo>
                  <a:pt x="2838" y="1"/>
                </a:lnTo>
                <a:cubicBezTo>
                  <a:pt x="2645" y="448"/>
                  <a:pt x="2506" y="903"/>
                  <a:pt x="2388" y="1360"/>
                </a:cubicBezTo>
                <a:cubicBezTo>
                  <a:pt x="2317" y="1635"/>
                  <a:pt x="2254" y="1912"/>
                  <a:pt x="2198" y="2189"/>
                </a:cubicBezTo>
                <a:cubicBezTo>
                  <a:pt x="2123" y="2068"/>
                  <a:pt x="2050" y="1944"/>
                  <a:pt x="1973" y="1824"/>
                </a:cubicBezTo>
                <a:cubicBezTo>
                  <a:pt x="1712" y="1416"/>
                  <a:pt x="1435" y="1013"/>
                  <a:pt x="1113" y="633"/>
                </a:cubicBezTo>
                <a:lnTo>
                  <a:pt x="1113" y="633"/>
                </a:lnTo>
                <a:cubicBezTo>
                  <a:pt x="1228" y="1119"/>
                  <a:pt x="1396" y="1579"/>
                  <a:pt x="1585" y="2029"/>
                </a:cubicBezTo>
                <a:cubicBezTo>
                  <a:pt x="1709" y="2322"/>
                  <a:pt x="1844" y="2608"/>
                  <a:pt x="1987" y="2891"/>
                </a:cubicBezTo>
                <a:cubicBezTo>
                  <a:pt x="1980" y="2898"/>
                  <a:pt x="1972" y="2905"/>
                  <a:pt x="1965" y="2912"/>
                </a:cubicBezTo>
                <a:lnTo>
                  <a:pt x="1956" y="2920"/>
                </a:lnTo>
                <a:cubicBezTo>
                  <a:pt x="1874" y="2918"/>
                  <a:pt x="1792" y="2916"/>
                  <a:pt x="1710" y="2916"/>
                </a:cubicBezTo>
                <a:cubicBezTo>
                  <a:pt x="1650" y="2916"/>
                  <a:pt x="1591" y="2917"/>
                  <a:pt x="1531" y="2919"/>
                </a:cubicBezTo>
                <a:cubicBezTo>
                  <a:pt x="1160" y="2933"/>
                  <a:pt x="787" y="2978"/>
                  <a:pt x="420" y="3089"/>
                </a:cubicBezTo>
                <a:cubicBezTo>
                  <a:pt x="784" y="3212"/>
                  <a:pt x="1141" y="3288"/>
                  <a:pt x="1498" y="3356"/>
                </a:cubicBezTo>
                <a:lnTo>
                  <a:pt x="1517" y="3360"/>
                </a:lnTo>
                <a:cubicBezTo>
                  <a:pt x="1325" y="3558"/>
                  <a:pt x="1135" y="3757"/>
                  <a:pt x="947" y="3961"/>
                </a:cubicBezTo>
                <a:cubicBezTo>
                  <a:pt x="617" y="4320"/>
                  <a:pt x="294" y="4690"/>
                  <a:pt x="0" y="5098"/>
                </a:cubicBezTo>
                <a:cubicBezTo>
                  <a:pt x="446" y="4868"/>
                  <a:pt x="855" y="4587"/>
                  <a:pt x="1245" y="4285"/>
                </a:cubicBezTo>
                <a:cubicBezTo>
                  <a:pt x="1494" y="4092"/>
                  <a:pt x="1732" y="3888"/>
                  <a:pt x="1966" y="3678"/>
                </a:cubicBezTo>
                <a:lnTo>
                  <a:pt x="1966" y="3678"/>
                </a:lnTo>
                <a:cubicBezTo>
                  <a:pt x="1949" y="3837"/>
                  <a:pt x="1930" y="3997"/>
                  <a:pt x="1918" y="4155"/>
                </a:cubicBezTo>
                <a:cubicBezTo>
                  <a:pt x="1879" y="4629"/>
                  <a:pt x="1862" y="5104"/>
                  <a:pt x="1900" y="5589"/>
                </a:cubicBezTo>
                <a:cubicBezTo>
                  <a:pt x="2093" y="5142"/>
                  <a:pt x="2233" y="4687"/>
                  <a:pt x="2352" y="4228"/>
                </a:cubicBezTo>
                <a:cubicBezTo>
                  <a:pt x="2391" y="4076"/>
                  <a:pt x="2425" y="3922"/>
                  <a:pt x="2461" y="3768"/>
                </a:cubicBezTo>
                <a:cubicBezTo>
                  <a:pt x="2625" y="4048"/>
                  <a:pt x="2797" y="4323"/>
                  <a:pt x="2980" y="4592"/>
                </a:cubicBezTo>
                <a:cubicBezTo>
                  <a:pt x="3256" y="4994"/>
                  <a:pt x="3553" y="5385"/>
                  <a:pt x="3900" y="5744"/>
                </a:cubicBezTo>
                <a:cubicBezTo>
                  <a:pt x="3755" y="5266"/>
                  <a:pt x="3566" y="4817"/>
                  <a:pt x="3365" y="4375"/>
                </a:cubicBezTo>
                <a:cubicBezTo>
                  <a:pt x="3240" y="4107"/>
                  <a:pt x="3111" y="3842"/>
                  <a:pt x="2976" y="3580"/>
                </a:cubicBezTo>
                <a:lnTo>
                  <a:pt x="2976" y="3580"/>
                </a:lnTo>
                <a:cubicBezTo>
                  <a:pt x="3198" y="3605"/>
                  <a:pt x="3418" y="3626"/>
                  <a:pt x="3641" y="3643"/>
                </a:cubicBezTo>
                <a:cubicBezTo>
                  <a:pt x="3888" y="3660"/>
                  <a:pt x="4137" y="3675"/>
                  <a:pt x="4391" y="3675"/>
                </a:cubicBezTo>
                <a:cubicBezTo>
                  <a:pt x="4510" y="3675"/>
                  <a:pt x="4630" y="3672"/>
                  <a:pt x="4751" y="3664"/>
                </a:cubicBezTo>
                <a:cubicBezTo>
                  <a:pt x="4426" y="3460"/>
                  <a:pt x="4081" y="3318"/>
                  <a:pt x="3725" y="3209"/>
                </a:cubicBezTo>
                <a:cubicBezTo>
                  <a:pt x="3384" y="3103"/>
                  <a:pt x="3036" y="3025"/>
                  <a:pt x="2682" y="2977"/>
                </a:cubicBezTo>
                <a:cubicBezTo>
                  <a:pt x="2913" y="2733"/>
                  <a:pt x="3138" y="2484"/>
                  <a:pt x="3350" y="2222"/>
                </a:cubicBezTo>
                <a:cubicBezTo>
                  <a:pt x="3659" y="1840"/>
                  <a:pt x="3950" y="1438"/>
                  <a:pt x="4190" y="997"/>
                </a:cubicBezTo>
                <a:lnTo>
                  <a:pt x="4190" y="997"/>
                </a:lnTo>
                <a:cubicBezTo>
                  <a:pt x="3776" y="1281"/>
                  <a:pt x="3400" y="1595"/>
                  <a:pt x="3032" y="1918"/>
                </a:cubicBezTo>
                <a:cubicBezTo>
                  <a:pt x="2933" y="2006"/>
                  <a:pt x="2839" y="2100"/>
                  <a:pt x="2741" y="2189"/>
                </a:cubicBezTo>
                <a:cubicBezTo>
                  <a:pt x="2772" y="1938"/>
                  <a:pt x="2798" y="1686"/>
                  <a:pt x="2819" y="1433"/>
                </a:cubicBezTo>
                <a:cubicBezTo>
                  <a:pt x="2857" y="961"/>
                  <a:pt x="2875" y="486"/>
                  <a:pt x="283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13"/>
          <p:cNvSpPr/>
          <p:nvPr/>
        </p:nvSpPr>
        <p:spPr>
          <a:xfrm flipH="1">
            <a:off x="7141204" y="4785438"/>
            <a:ext cx="233154" cy="281859"/>
          </a:xfrm>
          <a:custGeom>
            <a:rect b="b" l="l" r="r" t="t"/>
            <a:pathLst>
              <a:path extrusionOk="0" h="3750" w="3102">
                <a:moveTo>
                  <a:pt x="1853" y="1"/>
                </a:moveTo>
                <a:lnTo>
                  <a:pt x="1853" y="1"/>
                </a:lnTo>
                <a:cubicBezTo>
                  <a:pt x="1725" y="292"/>
                  <a:pt x="1636" y="590"/>
                  <a:pt x="1558" y="889"/>
                </a:cubicBezTo>
                <a:cubicBezTo>
                  <a:pt x="1511" y="1068"/>
                  <a:pt x="1473" y="1248"/>
                  <a:pt x="1435" y="1430"/>
                </a:cubicBezTo>
                <a:cubicBezTo>
                  <a:pt x="1386" y="1351"/>
                  <a:pt x="1338" y="1270"/>
                  <a:pt x="1289" y="1192"/>
                </a:cubicBezTo>
                <a:cubicBezTo>
                  <a:pt x="1117" y="924"/>
                  <a:pt x="937" y="662"/>
                  <a:pt x="727" y="413"/>
                </a:cubicBezTo>
                <a:lnTo>
                  <a:pt x="727" y="413"/>
                </a:lnTo>
                <a:cubicBezTo>
                  <a:pt x="801" y="731"/>
                  <a:pt x="910" y="1032"/>
                  <a:pt x="1035" y="1326"/>
                </a:cubicBezTo>
                <a:cubicBezTo>
                  <a:pt x="1116" y="1516"/>
                  <a:pt x="1203" y="1703"/>
                  <a:pt x="1296" y="1889"/>
                </a:cubicBezTo>
                <a:cubicBezTo>
                  <a:pt x="1291" y="1894"/>
                  <a:pt x="1287" y="1897"/>
                  <a:pt x="1281" y="1901"/>
                </a:cubicBezTo>
                <a:lnTo>
                  <a:pt x="1276" y="1906"/>
                </a:lnTo>
                <a:cubicBezTo>
                  <a:pt x="1217" y="1905"/>
                  <a:pt x="1158" y="1903"/>
                  <a:pt x="1098" y="1903"/>
                </a:cubicBezTo>
                <a:cubicBezTo>
                  <a:pt x="1065" y="1903"/>
                  <a:pt x="1032" y="1904"/>
                  <a:pt x="998" y="1905"/>
                </a:cubicBezTo>
                <a:cubicBezTo>
                  <a:pt x="756" y="1915"/>
                  <a:pt x="512" y="1943"/>
                  <a:pt x="273" y="2016"/>
                </a:cubicBezTo>
                <a:cubicBezTo>
                  <a:pt x="510" y="2096"/>
                  <a:pt x="743" y="2147"/>
                  <a:pt x="977" y="2192"/>
                </a:cubicBezTo>
                <a:cubicBezTo>
                  <a:pt x="981" y="2193"/>
                  <a:pt x="987" y="2193"/>
                  <a:pt x="991" y="2194"/>
                </a:cubicBezTo>
                <a:cubicBezTo>
                  <a:pt x="865" y="2323"/>
                  <a:pt x="740" y="2454"/>
                  <a:pt x="618" y="2587"/>
                </a:cubicBezTo>
                <a:cubicBezTo>
                  <a:pt x="403" y="2822"/>
                  <a:pt x="192" y="3062"/>
                  <a:pt x="0" y="3329"/>
                </a:cubicBezTo>
                <a:cubicBezTo>
                  <a:pt x="293" y="3179"/>
                  <a:pt x="559" y="2996"/>
                  <a:pt x="813" y="2799"/>
                </a:cubicBezTo>
                <a:cubicBezTo>
                  <a:pt x="975" y="2673"/>
                  <a:pt x="1132" y="2539"/>
                  <a:pt x="1284" y="2402"/>
                </a:cubicBezTo>
                <a:lnTo>
                  <a:pt x="1284" y="2402"/>
                </a:lnTo>
                <a:cubicBezTo>
                  <a:pt x="1273" y="2506"/>
                  <a:pt x="1260" y="2610"/>
                  <a:pt x="1253" y="2714"/>
                </a:cubicBezTo>
                <a:cubicBezTo>
                  <a:pt x="1228" y="3022"/>
                  <a:pt x="1218" y="3333"/>
                  <a:pt x="1243" y="3649"/>
                </a:cubicBezTo>
                <a:cubicBezTo>
                  <a:pt x="1369" y="3358"/>
                  <a:pt x="1459" y="3060"/>
                  <a:pt x="1537" y="2761"/>
                </a:cubicBezTo>
                <a:cubicBezTo>
                  <a:pt x="1563" y="2660"/>
                  <a:pt x="1586" y="2560"/>
                  <a:pt x="1609" y="2459"/>
                </a:cubicBezTo>
                <a:cubicBezTo>
                  <a:pt x="1718" y="2642"/>
                  <a:pt x="1829" y="2822"/>
                  <a:pt x="1949" y="2997"/>
                </a:cubicBezTo>
                <a:cubicBezTo>
                  <a:pt x="2130" y="3260"/>
                  <a:pt x="2323" y="3516"/>
                  <a:pt x="2550" y="3750"/>
                </a:cubicBezTo>
                <a:cubicBezTo>
                  <a:pt x="2456" y="3437"/>
                  <a:pt x="2331" y="3144"/>
                  <a:pt x="2200" y="2855"/>
                </a:cubicBezTo>
                <a:cubicBezTo>
                  <a:pt x="2119" y="2680"/>
                  <a:pt x="2034" y="2507"/>
                  <a:pt x="1947" y="2336"/>
                </a:cubicBezTo>
                <a:lnTo>
                  <a:pt x="1947" y="2336"/>
                </a:lnTo>
                <a:cubicBezTo>
                  <a:pt x="2090" y="2352"/>
                  <a:pt x="2234" y="2366"/>
                  <a:pt x="2381" y="2378"/>
                </a:cubicBezTo>
                <a:cubicBezTo>
                  <a:pt x="2540" y="2391"/>
                  <a:pt x="2702" y="2402"/>
                  <a:pt x="2869" y="2402"/>
                </a:cubicBezTo>
                <a:cubicBezTo>
                  <a:pt x="2946" y="2402"/>
                  <a:pt x="3023" y="2399"/>
                  <a:pt x="3102" y="2394"/>
                </a:cubicBezTo>
                <a:cubicBezTo>
                  <a:pt x="2889" y="2261"/>
                  <a:pt x="2663" y="2168"/>
                  <a:pt x="2432" y="2097"/>
                </a:cubicBezTo>
                <a:cubicBezTo>
                  <a:pt x="2209" y="2027"/>
                  <a:pt x="1980" y="1976"/>
                  <a:pt x="1750" y="1945"/>
                </a:cubicBezTo>
                <a:cubicBezTo>
                  <a:pt x="1901" y="1785"/>
                  <a:pt x="2048" y="1623"/>
                  <a:pt x="2187" y="1452"/>
                </a:cubicBezTo>
                <a:cubicBezTo>
                  <a:pt x="2389" y="1201"/>
                  <a:pt x="2579" y="940"/>
                  <a:pt x="2736" y="652"/>
                </a:cubicBezTo>
                <a:lnTo>
                  <a:pt x="2736" y="652"/>
                </a:lnTo>
                <a:cubicBezTo>
                  <a:pt x="2465" y="837"/>
                  <a:pt x="2220" y="1043"/>
                  <a:pt x="1980" y="1253"/>
                </a:cubicBezTo>
                <a:cubicBezTo>
                  <a:pt x="1916" y="1311"/>
                  <a:pt x="1854" y="1373"/>
                  <a:pt x="1790" y="1430"/>
                </a:cubicBezTo>
                <a:cubicBezTo>
                  <a:pt x="1811" y="1267"/>
                  <a:pt x="1828" y="1102"/>
                  <a:pt x="1840" y="937"/>
                </a:cubicBezTo>
                <a:cubicBezTo>
                  <a:pt x="1865" y="628"/>
                  <a:pt x="1876" y="317"/>
                  <a:pt x="1853"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13"/>
          <p:cNvSpPr/>
          <p:nvPr/>
        </p:nvSpPr>
        <p:spPr>
          <a:xfrm flipH="1">
            <a:off x="8500209" y="1581124"/>
            <a:ext cx="277425" cy="356120"/>
          </a:xfrm>
          <a:custGeom>
            <a:rect b="b" l="l" r="r" t="t"/>
            <a:pathLst>
              <a:path extrusionOk="0" h="4738" w="3691">
                <a:moveTo>
                  <a:pt x="1124" y="1"/>
                </a:moveTo>
                <a:lnTo>
                  <a:pt x="1124" y="1"/>
                </a:lnTo>
                <a:cubicBezTo>
                  <a:pt x="1113" y="399"/>
                  <a:pt x="1145" y="787"/>
                  <a:pt x="1192" y="1172"/>
                </a:cubicBezTo>
                <a:cubicBezTo>
                  <a:pt x="1220" y="1402"/>
                  <a:pt x="1257" y="1632"/>
                  <a:pt x="1298" y="1859"/>
                </a:cubicBezTo>
                <a:cubicBezTo>
                  <a:pt x="1204" y="1789"/>
                  <a:pt x="1111" y="1718"/>
                  <a:pt x="1016" y="1650"/>
                </a:cubicBezTo>
                <a:cubicBezTo>
                  <a:pt x="695" y="1418"/>
                  <a:pt x="362" y="1195"/>
                  <a:pt x="1" y="1004"/>
                </a:cubicBezTo>
                <a:lnTo>
                  <a:pt x="1" y="1004"/>
                </a:lnTo>
                <a:cubicBezTo>
                  <a:pt x="235" y="1339"/>
                  <a:pt x="502" y="1638"/>
                  <a:pt x="783" y="1924"/>
                </a:cubicBezTo>
                <a:cubicBezTo>
                  <a:pt x="966" y="2108"/>
                  <a:pt x="1155" y="2285"/>
                  <a:pt x="1349" y="2459"/>
                </a:cubicBezTo>
                <a:cubicBezTo>
                  <a:pt x="1345" y="2467"/>
                  <a:pt x="1340" y="2473"/>
                  <a:pt x="1338" y="2480"/>
                </a:cubicBezTo>
                <a:lnTo>
                  <a:pt x="1334" y="2489"/>
                </a:lnTo>
                <a:cubicBezTo>
                  <a:pt x="1225" y="2530"/>
                  <a:pt x="1116" y="2568"/>
                  <a:pt x="1010" y="2615"/>
                </a:cubicBezTo>
                <a:cubicBezTo>
                  <a:pt x="732" y="2739"/>
                  <a:pt x="462" y="2885"/>
                  <a:pt x="216" y="3080"/>
                </a:cubicBezTo>
                <a:cubicBezTo>
                  <a:pt x="530" y="3063"/>
                  <a:pt x="825" y="3015"/>
                  <a:pt x="1118" y="2959"/>
                </a:cubicBezTo>
                <a:cubicBezTo>
                  <a:pt x="1122" y="2958"/>
                  <a:pt x="1128" y="2956"/>
                  <a:pt x="1135" y="2955"/>
                </a:cubicBezTo>
                <a:lnTo>
                  <a:pt x="1135" y="2955"/>
                </a:lnTo>
                <a:cubicBezTo>
                  <a:pt x="1047" y="3164"/>
                  <a:pt x="963" y="3374"/>
                  <a:pt x="883" y="3586"/>
                </a:cubicBezTo>
                <a:cubicBezTo>
                  <a:pt x="740" y="3959"/>
                  <a:pt x="606" y="4338"/>
                  <a:pt x="504" y="4737"/>
                </a:cubicBezTo>
                <a:cubicBezTo>
                  <a:pt x="775" y="4427"/>
                  <a:pt x="1001" y="4090"/>
                  <a:pt x="1207" y="3743"/>
                </a:cubicBezTo>
                <a:cubicBezTo>
                  <a:pt x="1337" y="3520"/>
                  <a:pt x="1457" y="3292"/>
                  <a:pt x="1572" y="3062"/>
                </a:cubicBezTo>
                <a:cubicBezTo>
                  <a:pt x="1607" y="3189"/>
                  <a:pt x="1641" y="3315"/>
                  <a:pt x="1680" y="3441"/>
                </a:cubicBezTo>
                <a:cubicBezTo>
                  <a:pt x="1795" y="3812"/>
                  <a:pt x="1926" y="4178"/>
                  <a:pt x="2101" y="4537"/>
                </a:cubicBezTo>
                <a:cubicBezTo>
                  <a:pt x="2114" y="4139"/>
                  <a:pt x="2081" y="3749"/>
                  <a:pt x="2033" y="3365"/>
                </a:cubicBezTo>
                <a:cubicBezTo>
                  <a:pt x="2017" y="3237"/>
                  <a:pt x="1997" y="3109"/>
                  <a:pt x="1977" y="2981"/>
                </a:cubicBezTo>
                <a:lnTo>
                  <a:pt x="1977" y="2981"/>
                </a:lnTo>
                <a:cubicBezTo>
                  <a:pt x="2187" y="3144"/>
                  <a:pt x="2401" y="3303"/>
                  <a:pt x="2621" y="3451"/>
                </a:cubicBezTo>
                <a:cubicBezTo>
                  <a:pt x="2954" y="3675"/>
                  <a:pt x="3297" y="3883"/>
                  <a:pt x="3670" y="4051"/>
                </a:cubicBezTo>
                <a:cubicBezTo>
                  <a:pt x="3417" y="3731"/>
                  <a:pt x="3137" y="3445"/>
                  <a:pt x="2848" y="3170"/>
                </a:cubicBezTo>
                <a:cubicBezTo>
                  <a:pt x="2673" y="3003"/>
                  <a:pt x="2494" y="2841"/>
                  <a:pt x="2312" y="2682"/>
                </a:cubicBezTo>
                <a:cubicBezTo>
                  <a:pt x="2488" y="2634"/>
                  <a:pt x="2662" y="2584"/>
                  <a:pt x="2838" y="2531"/>
                </a:cubicBezTo>
                <a:cubicBezTo>
                  <a:pt x="3122" y="2441"/>
                  <a:pt x="3406" y="2344"/>
                  <a:pt x="3690" y="2211"/>
                </a:cubicBezTo>
                <a:cubicBezTo>
                  <a:pt x="3496" y="2175"/>
                  <a:pt x="3303" y="2160"/>
                  <a:pt x="3111" y="2160"/>
                </a:cubicBezTo>
                <a:cubicBezTo>
                  <a:pt x="2997" y="2160"/>
                  <a:pt x="2884" y="2165"/>
                  <a:pt x="2771" y="2174"/>
                </a:cubicBezTo>
                <a:cubicBezTo>
                  <a:pt x="2479" y="2196"/>
                  <a:pt x="2191" y="2242"/>
                  <a:pt x="1908" y="2312"/>
                </a:cubicBezTo>
                <a:cubicBezTo>
                  <a:pt x="2009" y="2057"/>
                  <a:pt x="2105" y="1799"/>
                  <a:pt x="2187" y="1537"/>
                </a:cubicBezTo>
                <a:cubicBezTo>
                  <a:pt x="2307" y="1151"/>
                  <a:pt x="2406" y="758"/>
                  <a:pt x="2456" y="349"/>
                </a:cubicBezTo>
                <a:lnTo>
                  <a:pt x="2456" y="349"/>
                </a:lnTo>
                <a:cubicBezTo>
                  <a:pt x="2227" y="692"/>
                  <a:pt x="2035" y="1046"/>
                  <a:pt x="1854" y="1401"/>
                </a:cubicBezTo>
                <a:cubicBezTo>
                  <a:pt x="1804" y="1497"/>
                  <a:pt x="1761" y="1596"/>
                  <a:pt x="1714" y="1695"/>
                </a:cubicBezTo>
                <a:cubicBezTo>
                  <a:pt x="1662" y="1495"/>
                  <a:pt x="1606" y="1295"/>
                  <a:pt x="1544" y="1096"/>
                </a:cubicBezTo>
                <a:cubicBezTo>
                  <a:pt x="1429" y="725"/>
                  <a:pt x="1299" y="358"/>
                  <a:pt x="112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13"/>
          <p:cNvSpPr/>
          <p:nvPr/>
        </p:nvSpPr>
        <p:spPr>
          <a:xfrm flipH="1">
            <a:off x="8605855" y="3289795"/>
            <a:ext cx="461949" cy="558457"/>
          </a:xfrm>
          <a:custGeom>
            <a:rect b="b" l="l" r="r" t="t"/>
            <a:pathLst>
              <a:path extrusionOk="0" h="7430" w="6146">
                <a:moveTo>
                  <a:pt x="3671" y="0"/>
                </a:moveTo>
                <a:lnTo>
                  <a:pt x="3671" y="0"/>
                </a:lnTo>
                <a:cubicBezTo>
                  <a:pt x="3422" y="578"/>
                  <a:pt x="3243" y="1167"/>
                  <a:pt x="3088" y="1760"/>
                </a:cubicBezTo>
                <a:cubicBezTo>
                  <a:pt x="2998" y="2115"/>
                  <a:pt x="2916" y="2471"/>
                  <a:pt x="2843" y="2831"/>
                </a:cubicBezTo>
                <a:cubicBezTo>
                  <a:pt x="2747" y="2673"/>
                  <a:pt x="2653" y="2515"/>
                  <a:pt x="2552" y="2360"/>
                </a:cubicBezTo>
                <a:cubicBezTo>
                  <a:pt x="2214" y="1830"/>
                  <a:pt x="1855" y="1310"/>
                  <a:pt x="1438" y="818"/>
                </a:cubicBezTo>
                <a:lnTo>
                  <a:pt x="1438" y="818"/>
                </a:lnTo>
                <a:cubicBezTo>
                  <a:pt x="1586" y="1446"/>
                  <a:pt x="1803" y="2042"/>
                  <a:pt x="2049" y="2625"/>
                </a:cubicBezTo>
                <a:cubicBezTo>
                  <a:pt x="2209" y="3003"/>
                  <a:pt x="2385" y="3373"/>
                  <a:pt x="2568" y="3740"/>
                </a:cubicBezTo>
                <a:cubicBezTo>
                  <a:pt x="2559" y="3749"/>
                  <a:pt x="2548" y="3757"/>
                  <a:pt x="2539" y="3766"/>
                </a:cubicBezTo>
                <a:lnTo>
                  <a:pt x="2529" y="3776"/>
                </a:lnTo>
                <a:cubicBezTo>
                  <a:pt x="2412" y="3772"/>
                  <a:pt x="2294" y="3769"/>
                  <a:pt x="2176" y="3769"/>
                </a:cubicBezTo>
                <a:cubicBezTo>
                  <a:pt x="2111" y="3769"/>
                  <a:pt x="2045" y="3770"/>
                  <a:pt x="1980" y="3772"/>
                </a:cubicBezTo>
                <a:cubicBezTo>
                  <a:pt x="1499" y="3791"/>
                  <a:pt x="1019" y="3849"/>
                  <a:pt x="544" y="3992"/>
                </a:cubicBezTo>
                <a:cubicBezTo>
                  <a:pt x="1014" y="4151"/>
                  <a:pt x="1477" y="4251"/>
                  <a:pt x="1938" y="4340"/>
                </a:cubicBezTo>
                <a:cubicBezTo>
                  <a:pt x="1947" y="4341"/>
                  <a:pt x="1955" y="4342"/>
                  <a:pt x="1964" y="4345"/>
                </a:cubicBezTo>
                <a:cubicBezTo>
                  <a:pt x="1714" y="4601"/>
                  <a:pt x="1469" y="4859"/>
                  <a:pt x="1226" y="5123"/>
                </a:cubicBezTo>
                <a:cubicBezTo>
                  <a:pt x="799" y="5588"/>
                  <a:pt x="381" y="6066"/>
                  <a:pt x="1" y="6594"/>
                </a:cubicBezTo>
                <a:cubicBezTo>
                  <a:pt x="580" y="6296"/>
                  <a:pt x="1107" y="5933"/>
                  <a:pt x="1612" y="5543"/>
                </a:cubicBezTo>
                <a:cubicBezTo>
                  <a:pt x="1933" y="5295"/>
                  <a:pt x="2242" y="5029"/>
                  <a:pt x="2545" y="4758"/>
                </a:cubicBezTo>
                <a:lnTo>
                  <a:pt x="2545" y="4758"/>
                </a:lnTo>
                <a:cubicBezTo>
                  <a:pt x="2523" y="4964"/>
                  <a:pt x="2500" y="5169"/>
                  <a:pt x="2482" y="5376"/>
                </a:cubicBezTo>
                <a:cubicBezTo>
                  <a:pt x="2434" y="5988"/>
                  <a:pt x="2412" y="6603"/>
                  <a:pt x="2460" y="7230"/>
                </a:cubicBezTo>
                <a:cubicBezTo>
                  <a:pt x="2711" y="6653"/>
                  <a:pt x="2890" y="6064"/>
                  <a:pt x="3045" y="5470"/>
                </a:cubicBezTo>
                <a:cubicBezTo>
                  <a:pt x="3096" y="5272"/>
                  <a:pt x="3140" y="5073"/>
                  <a:pt x="3186" y="4874"/>
                </a:cubicBezTo>
                <a:cubicBezTo>
                  <a:pt x="3399" y="5235"/>
                  <a:pt x="3620" y="5593"/>
                  <a:pt x="3859" y="5939"/>
                </a:cubicBezTo>
                <a:cubicBezTo>
                  <a:pt x="4215" y="6461"/>
                  <a:pt x="4598" y="6967"/>
                  <a:pt x="5047" y="7429"/>
                </a:cubicBezTo>
                <a:cubicBezTo>
                  <a:pt x="4859" y="6812"/>
                  <a:pt x="4616" y="6230"/>
                  <a:pt x="4353" y="5658"/>
                </a:cubicBezTo>
                <a:cubicBezTo>
                  <a:pt x="4194" y="5311"/>
                  <a:pt x="4026" y="4969"/>
                  <a:pt x="3851" y="4631"/>
                </a:cubicBezTo>
                <a:lnTo>
                  <a:pt x="3851" y="4631"/>
                </a:lnTo>
                <a:cubicBezTo>
                  <a:pt x="4136" y="4663"/>
                  <a:pt x="4423" y="4691"/>
                  <a:pt x="4710" y="4713"/>
                </a:cubicBezTo>
                <a:cubicBezTo>
                  <a:pt x="5031" y="4736"/>
                  <a:pt x="5354" y="4756"/>
                  <a:pt x="5685" y="4756"/>
                </a:cubicBezTo>
                <a:cubicBezTo>
                  <a:pt x="5837" y="4756"/>
                  <a:pt x="5990" y="4752"/>
                  <a:pt x="6146" y="4742"/>
                </a:cubicBezTo>
                <a:cubicBezTo>
                  <a:pt x="5727" y="4478"/>
                  <a:pt x="5277" y="4295"/>
                  <a:pt x="4820" y="4152"/>
                </a:cubicBezTo>
                <a:cubicBezTo>
                  <a:pt x="4379" y="4015"/>
                  <a:pt x="3927" y="3912"/>
                  <a:pt x="3472" y="3850"/>
                </a:cubicBezTo>
                <a:cubicBezTo>
                  <a:pt x="3771" y="3535"/>
                  <a:pt x="4060" y="3212"/>
                  <a:pt x="4335" y="2875"/>
                </a:cubicBezTo>
                <a:cubicBezTo>
                  <a:pt x="4735" y="2381"/>
                  <a:pt x="5110" y="1860"/>
                  <a:pt x="5422" y="1290"/>
                </a:cubicBezTo>
                <a:lnTo>
                  <a:pt x="5422" y="1290"/>
                </a:lnTo>
                <a:cubicBezTo>
                  <a:pt x="4886" y="1659"/>
                  <a:pt x="4400" y="2065"/>
                  <a:pt x="3924" y="2482"/>
                </a:cubicBezTo>
                <a:cubicBezTo>
                  <a:pt x="3795" y="2596"/>
                  <a:pt x="3676" y="2716"/>
                  <a:pt x="3547" y="2831"/>
                </a:cubicBezTo>
                <a:cubicBezTo>
                  <a:pt x="3588" y="2507"/>
                  <a:pt x="3621" y="2181"/>
                  <a:pt x="3647" y="1854"/>
                </a:cubicBezTo>
                <a:cubicBezTo>
                  <a:pt x="3697" y="1243"/>
                  <a:pt x="3718" y="627"/>
                  <a:pt x="367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13"/>
          <p:cNvSpPr/>
          <p:nvPr/>
        </p:nvSpPr>
        <p:spPr>
          <a:xfrm flipH="1">
            <a:off x="5661546" y="258136"/>
            <a:ext cx="233154" cy="281859"/>
          </a:xfrm>
          <a:custGeom>
            <a:rect b="b" l="l" r="r" t="t"/>
            <a:pathLst>
              <a:path extrusionOk="0" h="3750" w="3102">
                <a:moveTo>
                  <a:pt x="1852" y="0"/>
                </a:moveTo>
                <a:lnTo>
                  <a:pt x="1852" y="0"/>
                </a:lnTo>
                <a:cubicBezTo>
                  <a:pt x="1726" y="292"/>
                  <a:pt x="1636" y="590"/>
                  <a:pt x="1559" y="889"/>
                </a:cubicBezTo>
                <a:cubicBezTo>
                  <a:pt x="1512" y="1067"/>
                  <a:pt x="1473" y="1248"/>
                  <a:pt x="1435" y="1430"/>
                </a:cubicBezTo>
                <a:cubicBezTo>
                  <a:pt x="1386" y="1349"/>
                  <a:pt x="1338" y="1270"/>
                  <a:pt x="1288" y="1192"/>
                </a:cubicBezTo>
                <a:cubicBezTo>
                  <a:pt x="1118" y="924"/>
                  <a:pt x="937" y="662"/>
                  <a:pt x="727" y="413"/>
                </a:cubicBezTo>
                <a:lnTo>
                  <a:pt x="727" y="413"/>
                </a:lnTo>
                <a:cubicBezTo>
                  <a:pt x="801" y="731"/>
                  <a:pt x="911" y="1031"/>
                  <a:pt x="1035" y="1325"/>
                </a:cubicBezTo>
                <a:cubicBezTo>
                  <a:pt x="1116" y="1516"/>
                  <a:pt x="1204" y="1703"/>
                  <a:pt x="1297" y="1888"/>
                </a:cubicBezTo>
                <a:cubicBezTo>
                  <a:pt x="1291" y="1893"/>
                  <a:pt x="1287" y="1897"/>
                  <a:pt x="1282" y="1901"/>
                </a:cubicBezTo>
                <a:lnTo>
                  <a:pt x="1277" y="1906"/>
                </a:lnTo>
                <a:cubicBezTo>
                  <a:pt x="1221" y="1904"/>
                  <a:pt x="1166" y="1903"/>
                  <a:pt x="1110" y="1903"/>
                </a:cubicBezTo>
                <a:cubicBezTo>
                  <a:pt x="1073" y="1903"/>
                  <a:pt x="1036" y="1904"/>
                  <a:pt x="999" y="1905"/>
                </a:cubicBezTo>
                <a:cubicBezTo>
                  <a:pt x="755" y="1914"/>
                  <a:pt x="513" y="1943"/>
                  <a:pt x="274" y="2016"/>
                </a:cubicBezTo>
                <a:cubicBezTo>
                  <a:pt x="510" y="2095"/>
                  <a:pt x="744" y="2147"/>
                  <a:pt x="978" y="2191"/>
                </a:cubicBezTo>
                <a:cubicBezTo>
                  <a:pt x="982" y="2193"/>
                  <a:pt x="987" y="2193"/>
                  <a:pt x="990" y="2194"/>
                </a:cubicBezTo>
                <a:cubicBezTo>
                  <a:pt x="865" y="2323"/>
                  <a:pt x="740" y="2454"/>
                  <a:pt x="618" y="2587"/>
                </a:cubicBezTo>
                <a:cubicBezTo>
                  <a:pt x="403" y="2822"/>
                  <a:pt x="191" y="3062"/>
                  <a:pt x="1" y="3328"/>
                </a:cubicBezTo>
                <a:cubicBezTo>
                  <a:pt x="294" y="3178"/>
                  <a:pt x="560" y="2995"/>
                  <a:pt x="813" y="2799"/>
                </a:cubicBezTo>
                <a:cubicBezTo>
                  <a:pt x="975" y="2673"/>
                  <a:pt x="1132" y="2538"/>
                  <a:pt x="1285" y="2402"/>
                </a:cubicBezTo>
                <a:lnTo>
                  <a:pt x="1285" y="2402"/>
                </a:lnTo>
                <a:cubicBezTo>
                  <a:pt x="1273" y="2506"/>
                  <a:pt x="1261" y="2608"/>
                  <a:pt x="1254" y="2713"/>
                </a:cubicBezTo>
                <a:cubicBezTo>
                  <a:pt x="1229" y="3021"/>
                  <a:pt x="1218" y="3333"/>
                  <a:pt x="1243" y="3648"/>
                </a:cubicBezTo>
                <a:cubicBezTo>
                  <a:pt x="1370" y="3358"/>
                  <a:pt x="1460" y="3060"/>
                  <a:pt x="1538" y="2760"/>
                </a:cubicBezTo>
                <a:cubicBezTo>
                  <a:pt x="1564" y="2660"/>
                  <a:pt x="1586" y="2559"/>
                  <a:pt x="1610" y="2459"/>
                </a:cubicBezTo>
                <a:cubicBezTo>
                  <a:pt x="1719" y="2642"/>
                  <a:pt x="1830" y="2822"/>
                  <a:pt x="1950" y="2997"/>
                </a:cubicBezTo>
                <a:cubicBezTo>
                  <a:pt x="2129" y="3259"/>
                  <a:pt x="2323" y="3515"/>
                  <a:pt x="2550" y="3750"/>
                </a:cubicBezTo>
                <a:cubicBezTo>
                  <a:pt x="2456" y="3437"/>
                  <a:pt x="2332" y="3143"/>
                  <a:pt x="2200" y="2854"/>
                </a:cubicBezTo>
                <a:cubicBezTo>
                  <a:pt x="2119" y="2680"/>
                  <a:pt x="2034" y="2507"/>
                  <a:pt x="1947" y="2336"/>
                </a:cubicBezTo>
                <a:lnTo>
                  <a:pt x="1947" y="2336"/>
                </a:lnTo>
                <a:cubicBezTo>
                  <a:pt x="2091" y="2351"/>
                  <a:pt x="2234" y="2366"/>
                  <a:pt x="2380" y="2378"/>
                </a:cubicBezTo>
                <a:cubicBezTo>
                  <a:pt x="2539" y="2390"/>
                  <a:pt x="2701" y="2400"/>
                  <a:pt x="2868" y="2400"/>
                </a:cubicBezTo>
                <a:cubicBezTo>
                  <a:pt x="2944" y="2400"/>
                  <a:pt x="3022" y="2398"/>
                  <a:pt x="3101" y="2393"/>
                </a:cubicBezTo>
                <a:cubicBezTo>
                  <a:pt x="2890" y="2261"/>
                  <a:pt x="2662" y="2168"/>
                  <a:pt x="2431" y="2095"/>
                </a:cubicBezTo>
                <a:cubicBezTo>
                  <a:pt x="2210" y="2026"/>
                  <a:pt x="1981" y="1975"/>
                  <a:pt x="1751" y="1944"/>
                </a:cubicBezTo>
                <a:cubicBezTo>
                  <a:pt x="1902" y="1785"/>
                  <a:pt x="2049" y="1623"/>
                  <a:pt x="2187" y="1452"/>
                </a:cubicBezTo>
                <a:cubicBezTo>
                  <a:pt x="2390" y="1201"/>
                  <a:pt x="2579" y="940"/>
                  <a:pt x="2735" y="651"/>
                </a:cubicBezTo>
                <a:lnTo>
                  <a:pt x="2735" y="651"/>
                </a:lnTo>
                <a:cubicBezTo>
                  <a:pt x="2466" y="836"/>
                  <a:pt x="2220" y="1043"/>
                  <a:pt x="1981" y="1253"/>
                </a:cubicBezTo>
                <a:cubicBezTo>
                  <a:pt x="1915" y="1311"/>
                  <a:pt x="1855" y="1372"/>
                  <a:pt x="1790" y="1430"/>
                </a:cubicBezTo>
                <a:cubicBezTo>
                  <a:pt x="1811" y="1267"/>
                  <a:pt x="1828" y="1102"/>
                  <a:pt x="1841" y="936"/>
                </a:cubicBezTo>
                <a:cubicBezTo>
                  <a:pt x="1866" y="627"/>
                  <a:pt x="1877" y="317"/>
                  <a:pt x="185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2"/>
              </a:solidFill>
            </a:endParaRPr>
          </a:p>
        </p:txBody>
      </p:sp>
      <p:sp>
        <p:nvSpPr>
          <p:cNvPr id="125" name="Google Shape;125;p13"/>
          <p:cNvSpPr/>
          <p:nvPr/>
        </p:nvSpPr>
        <p:spPr>
          <a:xfrm flipH="1">
            <a:off x="1913145" y="4785507"/>
            <a:ext cx="233079" cy="281784"/>
          </a:xfrm>
          <a:custGeom>
            <a:rect b="b" l="l" r="r" t="t"/>
            <a:pathLst>
              <a:path extrusionOk="0" h="3749" w="3101">
                <a:moveTo>
                  <a:pt x="1852" y="0"/>
                </a:moveTo>
                <a:lnTo>
                  <a:pt x="1852" y="0"/>
                </a:lnTo>
                <a:cubicBezTo>
                  <a:pt x="1725" y="292"/>
                  <a:pt x="1635" y="589"/>
                  <a:pt x="1558" y="888"/>
                </a:cubicBezTo>
                <a:cubicBezTo>
                  <a:pt x="1511" y="1067"/>
                  <a:pt x="1471" y="1248"/>
                  <a:pt x="1434" y="1428"/>
                </a:cubicBezTo>
                <a:cubicBezTo>
                  <a:pt x="1386" y="1349"/>
                  <a:pt x="1338" y="1270"/>
                  <a:pt x="1288" y="1191"/>
                </a:cubicBezTo>
                <a:cubicBezTo>
                  <a:pt x="1116" y="923"/>
                  <a:pt x="936" y="660"/>
                  <a:pt x="726" y="413"/>
                </a:cubicBezTo>
                <a:lnTo>
                  <a:pt x="726" y="413"/>
                </a:lnTo>
                <a:cubicBezTo>
                  <a:pt x="801" y="729"/>
                  <a:pt x="910" y="1030"/>
                  <a:pt x="1035" y="1324"/>
                </a:cubicBezTo>
                <a:cubicBezTo>
                  <a:pt x="1115" y="1515"/>
                  <a:pt x="1203" y="1701"/>
                  <a:pt x="1296" y="1887"/>
                </a:cubicBezTo>
                <a:cubicBezTo>
                  <a:pt x="1291" y="1892"/>
                  <a:pt x="1286" y="1897"/>
                  <a:pt x="1281" y="1900"/>
                </a:cubicBezTo>
                <a:lnTo>
                  <a:pt x="1276" y="1905"/>
                </a:lnTo>
                <a:cubicBezTo>
                  <a:pt x="1216" y="1904"/>
                  <a:pt x="1157" y="1902"/>
                  <a:pt x="1098" y="1902"/>
                </a:cubicBezTo>
                <a:cubicBezTo>
                  <a:pt x="1064" y="1902"/>
                  <a:pt x="1031" y="1902"/>
                  <a:pt x="998" y="1904"/>
                </a:cubicBezTo>
                <a:cubicBezTo>
                  <a:pt x="755" y="1913"/>
                  <a:pt x="512" y="1942"/>
                  <a:pt x="273" y="2015"/>
                </a:cubicBezTo>
                <a:cubicBezTo>
                  <a:pt x="509" y="2095"/>
                  <a:pt x="743" y="2145"/>
                  <a:pt x="977" y="2190"/>
                </a:cubicBezTo>
                <a:cubicBezTo>
                  <a:pt x="980" y="2191"/>
                  <a:pt x="986" y="2191"/>
                  <a:pt x="990" y="2192"/>
                </a:cubicBezTo>
                <a:cubicBezTo>
                  <a:pt x="864" y="2322"/>
                  <a:pt x="739" y="2452"/>
                  <a:pt x="618" y="2586"/>
                </a:cubicBezTo>
                <a:cubicBezTo>
                  <a:pt x="403" y="2821"/>
                  <a:pt x="190" y="3062"/>
                  <a:pt x="0" y="3328"/>
                </a:cubicBezTo>
                <a:cubicBezTo>
                  <a:pt x="293" y="3178"/>
                  <a:pt x="559" y="2995"/>
                  <a:pt x="812" y="2797"/>
                </a:cubicBezTo>
                <a:cubicBezTo>
                  <a:pt x="974" y="2672"/>
                  <a:pt x="1131" y="2537"/>
                  <a:pt x="1283" y="2400"/>
                </a:cubicBezTo>
                <a:lnTo>
                  <a:pt x="1283" y="2400"/>
                </a:lnTo>
                <a:cubicBezTo>
                  <a:pt x="1272" y="2505"/>
                  <a:pt x="1260" y="2608"/>
                  <a:pt x="1252" y="2713"/>
                </a:cubicBezTo>
                <a:cubicBezTo>
                  <a:pt x="1228" y="3021"/>
                  <a:pt x="1218" y="3331"/>
                  <a:pt x="1242" y="3648"/>
                </a:cubicBezTo>
                <a:cubicBezTo>
                  <a:pt x="1369" y="3356"/>
                  <a:pt x="1459" y="3058"/>
                  <a:pt x="1537" y="2760"/>
                </a:cubicBezTo>
                <a:cubicBezTo>
                  <a:pt x="1563" y="2659"/>
                  <a:pt x="1585" y="2558"/>
                  <a:pt x="1609" y="2458"/>
                </a:cubicBezTo>
                <a:cubicBezTo>
                  <a:pt x="1717" y="2641"/>
                  <a:pt x="1829" y="2821"/>
                  <a:pt x="1949" y="2996"/>
                </a:cubicBezTo>
                <a:cubicBezTo>
                  <a:pt x="2129" y="3258"/>
                  <a:pt x="2322" y="3514"/>
                  <a:pt x="2550" y="3748"/>
                </a:cubicBezTo>
                <a:cubicBezTo>
                  <a:pt x="2456" y="3436"/>
                  <a:pt x="2331" y="3142"/>
                  <a:pt x="2200" y="2854"/>
                </a:cubicBezTo>
                <a:cubicBezTo>
                  <a:pt x="2118" y="2678"/>
                  <a:pt x="2034" y="2506"/>
                  <a:pt x="1946" y="2335"/>
                </a:cubicBezTo>
                <a:lnTo>
                  <a:pt x="1946" y="2335"/>
                </a:lnTo>
                <a:cubicBezTo>
                  <a:pt x="2090" y="2351"/>
                  <a:pt x="2233" y="2365"/>
                  <a:pt x="2379" y="2377"/>
                </a:cubicBezTo>
                <a:cubicBezTo>
                  <a:pt x="2541" y="2390"/>
                  <a:pt x="2705" y="2399"/>
                  <a:pt x="2873" y="2399"/>
                </a:cubicBezTo>
                <a:cubicBezTo>
                  <a:pt x="2948" y="2399"/>
                  <a:pt x="3024" y="2397"/>
                  <a:pt x="3100" y="2393"/>
                </a:cubicBezTo>
                <a:cubicBezTo>
                  <a:pt x="2889" y="2259"/>
                  <a:pt x="2662" y="2167"/>
                  <a:pt x="2431" y="2095"/>
                </a:cubicBezTo>
                <a:cubicBezTo>
                  <a:pt x="2208" y="2026"/>
                  <a:pt x="1980" y="1975"/>
                  <a:pt x="1750" y="1944"/>
                </a:cubicBezTo>
                <a:cubicBezTo>
                  <a:pt x="1900" y="1784"/>
                  <a:pt x="2048" y="1622"/>
                  <a:pt x="2186" y="1450"/>
                </a:cubicBezTo>
                <a:cubicBezTo>
                  <a:pt x="2389" y="1200"/>
                  <a:pt x="2578" y="938"/>
                  <a:pt x="2735" y="650"/>
                </a:cubicBezTo>
                <a:lnTo>
                  <a:pt x="2735" y="650"/>
                </a:lnTo>
                <a:cubicBezTo>
                  <a:pt x="2464" y="836"/>
                  <a:pt x="2219" y="1042"/>
                  <a:pt x="1980" y="1253"/>
                </a:cubicBezTo>
                <a:cubicBezTo>
                  <a:pt x="1914" y="1310"/>
                  <a:pt x="1853" y="1371"/>
                  <a:pt x="1789" y="1428"/>
                </a:cubicBezTo>
                <a:cubicBezTo>
                  <a:pt x="1810" y="1265"/>
                  <a:pt x="1827" y="1101"/>
                  <a:pt x="1840" y="935"/>
                </a:cubicBezTo>
                <a:cubicBezTo>
                  <a:pt x="1865" y="627"/>
                  <a:pt x="1876" y="316"/>
                  <a:pt x="185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13"/>
          <p:cNvSpPr txBox="1"/>
          <p:nvPr>
            <p:ph type="title"/>
          </p:nvPr>
        </p:nvSpPr>
        <p:spPr>
          <a:xfrm>
            <a:off x="1444250" y="1584013"/>
            <a:ext cx="2880000" cy="5541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127" name="Google Shape;127;p13"/>
          <p:cNvSpPr txBox="1"/>
          <p:nvPr>
            <p:ph hasCustomPrompt="1" idx="2" type="title"/>
          </p:nvPr>
        </p:nvSpPr>
        <p:spPr>
          <a:xfrm>
            <a:off x="720000" y="1584000"/>
            <a:ext cx="647700" cy="554100"/>
          </a:xfrm>
          <a:prstGeom prst="rect">
            <a:avLst/>
          </a:prstGeom>
          <a:solidFill>
            <a:schemeClr val="accent1"/>
          </a:solidFill>
        </p:spPr>
        <p:txBody>
          <a:bodyPr anchorCtr="0" anchor="t" bIns="91425" lIns="91425" spcFirstLastPara="1" rIns="91425" wrap="square" tIns="91425">
            <a:noAutofit/>
          </a:bodyPr>
          <a:lstStyle>
            <a:lvl1pPr lvl="0" rtl="0" algn="ctr">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r>
              <a:t>xx%</a:t>
            </a:r>
          </a:p>
        </p:txBody>
      </p:sp>
      <p:sp>
        <p:nvSpPr>
          <p:cNvPr id="128" name="Google Shape;128;p13"/>
          <p:cNvSpPr txBox="1"/>
          <p:nvPr>
            <p:ph idx="1" type="subTitle"/>
          </p:nvPr>
        </p:nvSpPr>
        <p:spPr>
          <a:xfrm>
            <a:off x="1444250" y="2061909"/>
            <a:ext cx="2880000" cy="648000"/>
          </a:xfrm>
          <a:prstGeom prst="rect">
            <a:avLst/>
          </a:prstGeom>
          <a:noFill/>
          <a:ln>
            <a:noFill/>
          </a:ln>
        </p:spPr>
        <p:txBody>
          <a:bodyPr anchorCtr="0" anchor="t" bIns="91425" lIns="91425" spcFirstLastPara="1" rIns="91425" wrap="square" tIns="91425">
            <a:noAutofit/>
          </a:bodyPr>
          <a:lstStyle>
            <a:lvl1pPr lvl="0" rtl="0">
              <a:lnSpc>
                <a:spcPct val="115000"/>
              </a:lnSpc>
              <a:spcBef>
                <a:spcPts val="0"/>
              </a:spcBef>
              <a:spcAft>
                <a:spcPts val="0"/>
              </a:spcAft>
              <a:buClr>
                <a:schemeClr val="dk1"/>
              </a:buClr>
              <a:buSzPts val="1400"/>
              <a:buFont typeface="Montserrat Medium"/>
              <a:buNone/>
              <a:defRPr sz="1400">
                <a:solidFill>
                  <a:schemeClr val="dk1"/>
                </a:solidFill>
                <a:latin typeface="Public Sans"/>
                <a:ea typeface="Public Sans"/>
                <a:cs typeface="Public Sans"/>
                <a:sym typeface="Public Sans"/>
              </a:defRPr>
            </a:lvl1pPr>
            <a:lvl2pPr lvl="1"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2pPr>
            <a:lvl3pPr lvl="2"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3pPr>
            <a:lvl4pPr lvl="3"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4pPr>
            <a:lvl5pPr lvl="4"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5pPr>
            <a:lvl6pPr lvl="5"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6pPr>
            <a:lvl7pPr lvl="6"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7pPr>
            <a:lvl8pPr lvl="7"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8pPr>
            <a:lvl9pPr lvl="8"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9pPr>
          </a:lstStyle>
          <a:p/>
        </p:txBody>
      </p:sp>
      <p:sp>
        <p:nvSpPr>
          <p:cNvPr id="129" name="Google Shape;129;p13"/>
          <p:cNvSpPr txBox="1"/>
          <p:nvPr>
            <p:ph idx="3" type="title"/>
          </p:nvPr>
        </p:nvSpPr>
        <p:spPr>
          <a:xfrm>
            <a:off x="5544075" y="1584000"/>
            <a:ext cx="2879400" cy="5541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130" name="Google Shape;130;p13"/>
          <p:cNvSpPr txBox="1"/>
          <p:nvPr>
            <p:ph hasCustomPrompt="1" idx="4" type="title"/>
          </p:nvPr>
        </p:nvSpPr>
        <p:spPr>
          <a:xfrm>
            <a:off x="4820275" y="1584000"/>
            <a:ext cx="647700" cy="554100"/>
          </a:xfrm>
          <a:prstGeom prst="rect">
            <a:avLst/>
          </a:prstGeom>
          <a:solidFill>
            <a:schemeClr val="accent1"/>
          </a:solidFill>
        </p:spPr>
        <p:txBody>
          <a:bodyPr anchorCtr="0" anchor="t" bIns="91425" lIns="91425" spcFirstLastPara="1" rIns="91425" wrap="square" tIns="91425">
            <a:noAutofit/>
          </a:bodyPr>
          <a:lstStyle>
            <a:lvl1pPr lvl="0" rtl="0" algn="ctr">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r>
              <a:t>xx%</a:t>
            </a:r>
          </a:p>
        </p:txBody>
      </p:sp>
      <p:sp>
        <p:nvSpPr>
          <p:cNvPr id="131" name="Google Shape;131;p13"/>
          <p:cNvSpPr txBox="1"/>
          <p:nvPr>
            <p:ph idx="5" type="subTitle"/>
          </p:nvPr>
        </p:nvSpPr>
        <p:spPr>
          <a:xfrm>
            <a:off x="5544075" y="2061900"/>
            <a:ext cx="2879400" cy="648000"/>
          </a:xfrm>
          <a:prstGeom prst="rect">
            <a:avLst/>
          </a:prstGeom>
          <a:noFill/>
          <a:ln>
            <a:noFill/>
          </a:ln>
        </p:spPr>
        <p:txBody>
          <a:bodyPr anchorCtr="0" anchor="t" bIns="91425" lIns="91425" spcFirstLastPara="1" rIns="91425" wrap="square" tIns="91425">
            <a:noAutofit/>
          </a:bodyPr>
          <a:lstStyle>
            <a:lvl1pPr lvl="0" rtl="0">
              <a:lnSpc>
                <a:spcPct val="115000"/>
              </a:lnSpc>
              <a:spcBef>
                <a:spcPts val="0"/>
              </a:spcBef>
              <a:spcAft>
                <a:spcPts val="0"/>
              </a:spcAft>
              <a:buClr>
                <a:schemeClr val="dk1"/>
              </a:buClr>
              <a:buSzPts val="1400"/>
              <a:buFont typeface="Montserrat Medium"/>
              <a:buNone/>
              <a:defRPr sz="1400">
                <a:solidFill>
                  <a:schemeClr val="dk1"/>
                </a:solidFill>
                <a:latin typeface="Public Sans"/>
                <a:ea typeface="Public Sans"/>
                <a:cs typeface="Public Sans"/>
                <a:sym typeface="Public Sans"/>
              </a:defRPr>
            </a:lvl1pPr>
            <a:lvl2pPr lvl="1"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2pPr>
            <a:lvl3pPr lvl="2"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3pPr>
            <a:lvl4pPr lvl="3"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4pPr>
            <a:lvl5pPr lvl="4"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5pPr>
            <a:lvl6pPr lvl="5"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6pPr>
            <a:lvl7pPr lvl="6"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7pPr>
            <a:lvl8pPr lvl="7"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8pPr>
            <a:lvl9pPr lvl="8"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9pPr>
          </a:lstStyle>
          <a:p/>
        </p:txBody>
      </p:sp>
      <p:sp>
        <p:nvSpPr>
          <p:cNvPr id="132" name="Google Shape;132;p13"/>
          <p:cNvSpPr txBox="1"/>
          <p:nvPr>
            <p:ph idx="6" type="title"/>
          </p:nvPr>
        </p:nvSpPr>
        <p:spPr>
          <a:xfrm>
            <a:off x="1444801" y="3092403"/>
            <a:ext cx="2880000" cy="5541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133" name="Google Shape;133;p13"/>
          <p:cNvSpPr txBox="1"/>
          <p:nvPr>
            <p:ph hasCustomPrompt="1" idx="7" type="title"/>
          </p:nvPr>
        </p:nvSpPr>
        <p:spPr>
          <a:xfrm>
            <a:off x="720360" y="3092400"/>
            <a:ext cx="647700" cy="554100"/>
          </a:xfrm>
          <a:prstGeom prst="rect">
            <a:avLst/>
          </a:prstGeom>
          <a:solidFill>
            <a:schemeClr val="accent1"/>
          </a:solidFill>
        </p:spPr>
        <p:txBody>
          <a:bodyPr anchorCtr="0" anchor="t" bIns="91425" lIns="91425" spcFirstLastPara="1" rIns="91425" wrap="square" tIns="91425">
            <a:noAutofit/>
          </a:bodyPr>
          <a:lstStyle>
            <a:lvl1pPr lvl="0" rtl="0" algn="ctr">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r>
              <a:t>xx%</a:t>
            </a:r>
          </a:p>
        </p:txBody>
      </p:sp>
      <p:sp>
        <p:nvSpPr>
          <p:cNvPr id="134" name="Google Shape;134;p13"/>
          <p:cNvSpPr txBox="1"/>
          <p:nvPr>
            <p:ph idx="8" type="subTitle"/>
          </p:nvPr>
        </p:nvSpPr>
        <p:spPr>
          <a:xfrm>
            <a:off x="1444801" y="3570300"/>
            <a:ext cx="2880000" cy="648000"/>
          </a:xfrm>
          <a:prstGeom prst="rect">
            <a:avLst/>
          </a:prstGeom>
          <a:noFill/>
          <a:ln>
            <a:noFill/>
          </a:ln>
        </p:spPr>
        <p:txBody>
          <a:bodyPr anchorCtr="0" anchor="t" bIns="91425" lIns="91425" spcFirstLastPara="1" rIns="91425" wrap="square" tIns="91425">
            <a:noAutofit/>
          </a:bodyPr>
          <a:lstStyle>
            <a:lvl1pPr lvl="0" rtl="0">
              <a:lnSpc>
                <a:spcPct val="115000"/>
              </a:lnSpc>
              <a:spcBef>
                <a:spcPts val="0"/>
              </a:spcBef>
              <a:spcAft>
                <a:spcPts val="0"/>
              </a:spcAft>
              <a:buClr>
                <a:schemeClr val="dk1"/>
              </a:buClr>
              <a:buSzPts val="1400"/>
              <a:buFont typeface="Montserrat Medium"/>
              <a:buNone/>
              <a:defRPr sz="1400">
                <a:solidFill>
                  <a:schemeClr val="dk1"/>
                </a:solidFill>
                <a:latin typeface="Public Sans"/>
                <a:ea typeface="Public Sans"/>
                <a:cs typeface="Public Sans"/>
                <a:sym typeface="Public Sans"/>
              </a:defRPr>
            </a:lvl1pPr>
            <a:lvl2pPr lvl="1"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2pPr>
            <a:lvl3pPr lvl="2"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3pPr>
            <a:lvl4pPr lvl="3"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4pPr>
            <a:lvl5pPr lvl="4"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5pPr>
            <a:lvl6pPr lvl="5"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6pPr>
            <a:lvl7pPr lvl="6"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7pPr>
            <a:lvl8pPr lvl="7"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8pPr>
            <a:lvl9pPr lvl="8"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9pPr>
          </a:lstStyle>
          <a:p/>
        </p:txBody>
      </p:sp>
      <p:sp>
        <p:nvSpPr>
          <p:cNvPr id="135" name="Google Shape;135;p13"/>
          <p:cNvSpPr txBox="1"/>
          <p:nvPr>
            <p:ph idx="9" type="title"/>
          </p:nvPr>
        </p:nvSpPr>
        <p:spPr>
          <a:xfrm>
            <a:off x="5544612" y="3092400"/>
            <a:ext cx="2879400" cy="5541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136" name="Google Shape;136;p13"/>
          <p:cNvSpPr txBox="1"/>
          <p:nvPr>
            <p:ph hasCustomPrompt="1" idx="13" type="title"/>
          </p:nvPr>
        </p:nvSpPr>
        <p:spPr>
          <a:xfrm>
            <a:off x="4820635" y="3092400"/>
            <a:ext cx="647700" cy="554100"/>
          </a:xfrm>
          <a:prstGeom prst="rect">
            <a:avLst/>
          </a:prstGeom>
          <a:solidFill>
            <a:schemeClr val="accent1"/>
          </a:solidFill>
        </p:spPr>
        <p:txBody>
          <a:bodyPr anchorCtr="0" anchor="t" bIns="91425" lIns="91425" spcFirstLastPara="1" rIns="91425" wrap="square" tIns="91425">
            <a:noAutofit/>
          </a:bodyPr>
          <a:lstStyle>
            <a:lvl1pPr lvl="0" rtl="0" algn="ctr">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r>
              <a:t>xx%</a:t>
            </a:r>
          </a:p>
        </p:txBody>
      </p:sp>
      <p:sp>
        <p:nvSpPr>
          <p:cNvPr id="137" name="Google Shape;137;p13"/>
          <p:cNvSpPr txBox="1"/>
          <p:nvPr>
            <p:ph idx="14" type="subTitle"/>
          </p:nvPr>
        </p:nvSpPr>
        <p:spPr>
          <a:xfrm>
            <a:off x="5544612" y="3570300"/>
            <a:ext cx="2879400" cy="648000"/>
          </a:xfrm>
          <a:prstGeom prst="rect">
            <a:avLst/>
          </a:prstGeom>
          <a:noFill/>
          <a:ln>
            <a:noFill/>
          </a:ln>
        </p:spPr>
        <p:txBody>
          <a:bodyPr anchorCtr="0" anchor="t" bIns="91425" lIns="91425" spcFirstLastPara="1" rIns="91425" wrap="square" tIns="91425">
            <a:noAutofit/>
          </a:bodyPr>
          <a:lstStyle>
            <a:lvl1pPr lvl="0" rtl="0">
              <a:lnSpc>
                <a:spcPct val="115000"/>
              </a:lnSpc>
              <a:spcBef>
                <a:spcPts val="0"/>
              </a:spcBef>
              <a:spcAft>
                <a:spcPts val="0"/>
              </a:spcAft>
              <a:buClr>
                <a:schemeClr val="dk1"/>
              </a:buClr>
              <a:buSzPts val="1400"/>
              <a:buFont typeface="Montserrat Medium"/>
              <a:buNone/>
              <a:defRPr sz="1400">
                <a:solidFill>
                  <a:schemeClr val="dk1"/>
                </a:solidFill>
                <a:latin typeface="Public Sans"/>
                <a:ea typeface="Public Sans"/>
                <a:cs typeface="Public Sans"/>
                <a:sym typeface="Public Sans"/>
              </a:defRPr>
            </a:lvl1pPr>
            <a:lvl2pPr lvl="1"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2pPr>
            <a:lvl3pPr lvl="2"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3pPr>
            <a:lvl4pPr lvl="3"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4pPr>
            <a:lvl5pPr lvl="4"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5pPr>
            <a:lvl6pPr lvl="5"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6pPr>
            <a:lvl7pPr lvl="6"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7pPr>
            <a:lvl8pPr lvl="7"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8pPr>
            <a:lvl9pPr lvl="8"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9pPr>
          </a:lstStyle>
          <a:p/>
        </p:txBody>
      </p:sp>
      <p:sp>
        <p:nvSpPr>
          <p:cNvPr id="138" name="Google Shape;138;p13"/>
          <p:cNvSpPr txBox="1"/>
          <p:nvPr>
            <p:ph idx="15" type="title"/>
          </p:nvPr>
        </p:nvSpPr>
        <p:spPr>
          <a:xfrm>
            <a:off x="720000" y="540000"/>
            <a:ext cx="7704000" cy="6768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CUSTOM_1">
    <p:spTree>
      <p:nvGrpSpPr>
        <p:cNvPr id="139" name="Shape 139"/>
        <p:cNvGrpSpPr/>
        <p:nvPr/>
      </p:nvGrpSpPr>
      <p:grpSpPr>
        <a:xfrm>
          <a:off x="0" y="0"/>
          <a:ext cx="0" cy="0"/>
          <a:chOff x="0" y="0"/>
          <a:chExt cx="0" cy="0"/>
        </a:xfrm>
      </p:grpSpPr>
      <p:sp>
        <p:nvSpPr>
          <p:cNvPr id="140" name="Google Shape;140;p14"/>
          <p:cNvSpPr/>
          <p:nvPr/>
        </p:nvSpPr>
        <p:spPr>
          <a:xfrm>
            <a:off x="1948125" y="3216300"/>
            <a:ext cx="1955300" cy="1028100"/>
          </a:xfrm>
          <a:custGeom>
            <a:rect b="b" l="l" r="r" t="t"/>
            <a:pathLst>
              <a:path extrusionOk="0" h="20562" w="39106">
                <a:moveTo>
                  <a:pt x="20602" y="0"/>
                </a:moveTo>
                <a:cubicBezTo>
                  <a:pt x="15511" y="0"/>
                  <a:pt x="8013" y="8668"/>
                  <a:pt x="12380" y="10955"/>
                </a:cubicBezTo>
                <a:cubicBezTo>
                  <a:pt x="11939" y="10775"/>
                  <a:pt x="11469" y="10690"/>
                  <a:pt x="10997" y="10690"/>
                </a:cubicBezTo>
                <a:cubicBezTo>
                  <a:pt x="9506" y="10690"/>
                  <a:pt x="8007" y="11540"/>
                  <a:pt x="7399" y="12937"/>
                </a:cubicBezTo>
                <a:cubicBezTo>
                  <a:pt x="5910" y="13181"/>
                  <a:pt x="4360" y="12932"/>
                  <a:pt x="2897" y="13295"/>
                </a:cubicBezTo>
                <a:cubicBezTo>
                  <a:pt x="1433" y="13658"/>
                  <a:pt x="1" y="15009"/>
                  <a:pt x="353" y="16475"/>
                </a:cubicBezTo>
                <a:cubicBezTo>
                  <a:pt x="649" y="17704"/>
                  <a:pt x="1939" y="18222"/>
                  <a:pt x="3269" y="18222"/>
                </a:cubicBezTo>
                <a:cubicBezTo>
                  <a:pt x="3815" y="18222"/>
                  <a:pt x="4367" y="18135"/>
                  <a:pt x="4860" y="17974"/>
                </a:cubicBezTo>
                <a:cubicBezTo>
                  <a:pt x="6580" y="19620"/>
                  <a:pt x="8956" y="20446"/>
                  <a:pt x="11331" y="20446"/>
                </a:cubicBezTo>
                <a:cubicBezTo>
                  <a:pt x="13638" y="20446"/>
                  <a:pt x="15944" y="19667"/>
                  <a:pt x="17647" y="18101"/>
                </a:cubicBezTo>
                <a:cubicBezTo>
                  <a:pt x="19261" y="19739"/>
                  <a:pt x="21556" y="20561"/>
                  <a:pt x="23849" y="20561"/>
                </a:cubicBezTo>
                <a:cubicBezTo>
                  <a:pt x="26086" y="20561"/>
                  <a:pt x="28322" y="19779"/>
                  <a:pt x="29926" y="18208"/>
                </a:cubicBezTo>
                <a:cubicBezTo>
                  <a:pt x="31125" y="18774"/>
                  <a:pt x="32341" y="19347"/>
                  <a:pt x="33648" y="19577"/>
                </a:cubicBezTo>
                <a:cubicBezTo>
                  <a:pt x="34004" y="19639"/>
                  <a:pt x="34369" y="19672"/>
                  <a:pt x="34734" y="19672"/>
                </a:cubicBezTo>
                <a:cubicBezTo>
                  <a:pt x="35707" y="19672"/>
                  <a:pt x="36675" y="19434"/>
                  <a:pt x="37452" y="18863"/>
                </a:cubicBezTo>
                <a:cubicBezTo>
                  <a:pt x="38522" y="18078"/>
                  <a:pt x="39105" y="16574"/>
                  <a:pt x="38580" y="15356"/>
                </a:cubicBezTo>
                <a:cubicBezTo>
                  <a:pt x="38229" y="14544"/>
                  <a:pt x="37328" y="14022"/>
                  <a:pt x="36470" y="14022"/>
                </a:cubicBezTo>
                <a:cubicBezTo>
                  <a:pt x="36040" y="14022"/>
                  <a:pt x="35621" y="14153"/>
                  <a:pt x="35288" y="14444"/>
                </a:cubicBezTo>
                <a:cubicBezTo>
                  <a:pt x="34446" y="13300"/>
                  <a:pt x="33020" y="12676"/>
                  <a:pt x="31606" y="12676"/>
                </a:cubicBezTo>
                <a:cubicBezTo>
                  <a:pt x="31230" y="12676"/>
                  <a:pt x="30855" y="12720"/>
                  <a:pt x="30492" y="12810"/>
                </a:cubicBezTo>
                <a:lnTo>
                  <a:pt x="30492" y="12810"/>
                </a:lnTo>
                <a:cubicBezTo>
                  <a:pt x="31101" y="12092"/>
                  <a:pt x="31266" y="10842"/>
                  <a:pt x="30735" y="9987"/>
                </a:cubicBezTo>
                <a:cubicBezTo>
                  <a:pt x="29895" y="8633"/>
                  <a:pt x="28281" y="8263"/>
                  <a:pt x="26883" y="7824"/>
                </a:cubicBezTo>
                <a:cubicBezTo>
                  <a:pt x="27577" y="6515"/>
                  <a:pt x="27132" y="3852"/>
                  <a:pt x="25746" y="3852"/>
                </a:cubicBezTo>
                <a:cubicBezTo>
                  <a:pt x="25405" y="3852"/>
                  <a:pt x="25007" y="4013"/>
                  <a:pt x="24555" y="4395"/>
                </a:cubicBezTo>
                <a:cubicBezTo>
                  <a:pt x="24065" y="1205"/>
                  <a:pt x="22501" y="0"/>
                  <a:pt x="20602" y="0"/>
                </a:cubicBezTo>
                <a:close/>
              </a:path>
            </a:pathLst>
          </a:custGeom>
          <a:solidFill>
            <a:srgbClr val="FFFFFF">
              <a:alpha val="440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14"/>
          <p:cNvSpPr/>
          <p:nvPr/>
        </p:nvSpPr>
        <p:spPr>
          <a:xfrm>
            <a:off x="-249300" y="650475"/>
            <a:ext cx="2121225" cy="2135067"/>
          </a:xfrm>
          <a:custGeom>
            <a:rect b="b" l="l" r="r" t="t"/>
            <a:pathLst>
              <a:path extrusionOk="0" h="9409" w="9348">
                <a:moveTo>
                  <a:pt x="2578" y="0"/>
                </a:moveTo>
                <a:cubicBezTo>
                  <a:pt x="2428" y="0"/>
                  <a:pt x="2278" y="17"/>
                  <a:pt x="2132" y="50"/>
                </a:cubicBezTo>
                <a:cubicBezTo>
                  <a:pt x="1513" y="190"/>
                  <a:pt x="974" y="601"/>
                  <a:pt x="609" y="1121"/>
                </a:cubicBezTo>
                <a:cubicBezTo>
                  <a:pt x="1" y="1989"/>
                  <a:pt x="421" y="3210"/>
                  <a:pt x="514" y="4267"/>
                </a:cubicBezTo>
                <a:lnTo>
                  <a:pt x="879" y="8429"/>
                </a:lnTo>
                <a:cubicBezTo>
                  <a:pt x="1416" y="8803"/>
                  <a:pt x="2344" y="9166"/>
                  <a:pt x="3032" y="9166"/>
                </a:cubicBezTo>
                <a:cubicBezTo>
                  <a:pt x="3077" y="9166"/>
                  <a:pt x="3122" y="9164"/>
                  <a:pt x="3166" y="9161"/>
                </a:cubicBezTo>
                <a:cubicBezTo>
                  <a:pt x="3326" y="9149"/>
                  <a:pt x="3492" y="9120"/>
                  <a:pt x="3622" y="9028"/>
                </a:cubicBezTo>
                <a:cubicBezTo>
                  <a:pt x="3753" y="8934"/>
                  <a:pt x="3837" y="8758"/>
                  <a:pt x="3779" y="8607"/>
                </a:cubicBezTo>
                <a:lnTo>
                  <a:pt x="3779" y="8607"/>
                </a:lnTo>
                <a:cubicBezTo>
                  <a:pt x="4086" y="9000"/>
                  <a:pt x="4573" y="9246"/>
                  <a:pt x="5073" y="9256"/>
                </a:cubicBezTo>
                <a:cubicBezTo>
                  <a:pt x="5086" y="9256"/>
                  <a:pt x="5099" y="9257"/>
                  <a:pt x="5113" y="9257"/>
                </a:cubicBezTo>
                <a:cubicBezTo>
                  <a:pt x="5598" y="9257"/>
                  <a:pt x="6077" y="9035"/>
                  <a:pt x="6392" y="8666"/>
                </a:cubicBezTo>
                <a:cubicBezTo>
                  <a:pt x="6490" y="9051"/>
                  <a:pt x="6840" y="9358"/>
                  <a:pt x="7234" y="9402"/>
                </a:cubicBezTo>
                <a:cubicBezTo>
                  <a:pt x="7267" y="9406"/>
                  <a:pt x="7301" y="9408"/>
                  <a:pt x="7335" y="9408"/>
                </a:cubicBezTo>
                <a:cubicBezTo>
                  <a:pt x="7697" y="9408"/>
                  <a:pt x="8054" y="9194"/>
                  <a:pt x="8218" y="8872"/>
                </a:cubicBezTo>
                <a:cubicBezTo>
                  <a:pt x="8463" y="9045"/>
                  <a:pt x="8749" y="9162"/>
                  <a:pt x="9045" y="9211"/>
                </a:cubicBezTo>
                <a:cubicBezTo>
                  <a:pt x="9071" y="9215"/>
                  <a:pt x="9097" y="9219"/>
                  <a:pt x="9123" y="9219"/>
                </a:cubicBezTo>
                <a:cubicBezTo>
                  <a:pt x="9160" y="9219"/>
                  <a:pt x="9196" y="9212"/>
                  <a:pt x="9226" y="9190"/>
                </a:cubicBezTo>
                <a:cubicBezTo>
                  <a:pt x="9273" y="9157"/>
                  <a:pt x="9292" y="9096"/>
                  <a:pt x="9301" y="9040"/>
                </a:cubicBezTo>
                <a:cubicBezTo>
                  <a:pt x="9347" y="8764"/>
                  <a:pt x="9186" y="8435"/>
                  <a:pt x="8961" y="8277"/>
                </a:cubicBezTo>
                <a:cubicBezTo>
                  <a:pt x="9186" y="7791"/>
                  <a:pt x="8810" y="7191"/>
                  <a:pt x="8309" y="7005"/>
                </a:cubicBezTo>
                <a:cubicBezTo>
                  <a:pt x="8130" y="6939"/>
                  <a:pt x="7943" y="6911"/>
                  <a:pt x="7754" y="6911"/>
                </a:cubicBezTo>
                <a:cubicBezTo>
                  <a:pt x="7414" y="6911"/>
                  <a:pt x="7065" y="7001"/>
                  <a:pt x="6739" y="7114"/>
                </a:cubicBezTo>
                <a:cubicBezTo>
                  <a:pt x="7095" y="6881"/>
                  <a:pt x="6922" y="6257"/>
                  <a:pt x="6527" y="6099"/>
                </a:cubicBezTo>
                <a:cubicBezTo>
                  <a:pt x="6423" y="6058"/>
                  <a:pt x="6315" y="6039"/>
                  <a:pt x="6206" y="6039"/>
                </a:cubicBezTo>
                <a:cubicBezTo>
                  <a:pt x="5902" y="6039"/>
                  <a:pt x="5590" y="6182"/>
                  <a:pt x="5337" y="6367"/>
                </a:cubicBezTo>
                <a:cubicBezTo>
                  <a:pt x="5655" y="5794"/>
                  <a:pt x="5796" y="5059"/>
                  <a:pt x="5461" y="4495"/>
                </a:cubicBezTo>
                <a:cubicBezTo>
                  <a:pt x="5266" y="4165"/>
                  <a:pt x="4867" y="3968"/>
                  <a:pt x="4494" y="3968"/>
                </a:cubicBezTo>
                <a:cubicBezTo>
                  <a:pt x="4228" y="3968"/>
                  <a:pt x="3976" y="4068"/>
                  <a:pt x="3820" y="4291"/>
                </a:cubicBezTo>
                <a:cubicBezTo>
                  <a:pt x="4092" y="3676"/>
                  <a:pt x="4367" y="3052"/>
                  <a:pt x="4444" y="2384"/>
                </a:cubicBezTo>
                <a:cubicBezTo>
                  <a:pt x="4521" y="1716"/>
                  <a:pt x="4373" y="990"/>
                  <a:pt x="3897" y="516"/>
                </a:cubicBezTo>
                <a:cubicBezTo>
                  <a:pt x="3554" y="174"/>
                  <a:pt x="3065" y="0"/>
                  <a:pt x="2578" y="0"/>
                </a:cubicBezTo>
                <a:close/>
              </a:path>
            </a:pathLst>
          </a:custGeom>
          <a:solidFill>
            <a:srgbClr val="FFFFFF">
              <a:alpha val="440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14"/>
          <p:cNvSpPr/>
          <p:nvPr/>
        </p:nvSpPr>
        <p:spPr>
          <a:xfrm>
            <a:off x="7621400" y="1378625"/>
            <a:ext cx="1605200" cy="1363000"/>
          </a:xfrm>
          <a:custGeom>
            <a:rect b="b" l="l" r="r" t="t"/>
            <a:pathLst>
              <a:path extrusionOk="0" h="6815" w="8026">
                <a:moveTo>
                  <a:pt x="7440" y="1"/>
                </a:moveTo>
                <a:cubicBezTo>
                  <a:pt x="6750" y="1"/>
                  <a:pt x="6059" y="252"/>
                  <a:pt x="5539" y="707"/>
                </a:cubicBezTo>
                <a:cubicBezTo>
                  <a:pt x="4890" y="1273"/>
                  <a:pt x="4519" y="2146"/>
                  <a:pt x="4559" y="3007"/>
                </a:cubicBezTo>
                <a:cubicBezTo>
                  <a:pt x="4560" y="3030"/>
                  <a:pt x="4562" y="3054"/>
                  <a:pt x="4565" y="3078"/>
                </a:cubicBezTo>
                <a:lnTo>
                  <a:pt x="4565" y="3078"/>
                </a:lnTo>
                <a:cubicBezTo>
                  <a:pt x="4535" y="3068"/>
                  <a:pt x="4505" y="3061"/>
                  <a:pt x="4474" y="3057"/>
                </a:cubicBezTo>
                <a:cubicBezTo>
                  <a:pt x="4447" y="3054"/>
                  <a:pt x="4421" y="3052"/>
                  <a:pt x="4394" y="3052"/>
                </a:cubicBezTo>
                <a:cubicBezTo>
                  <a:pt x="4200" y="3052"/>
                  <a:pt x="4009" y="3142"/>
                  <a:pt x="3851" y="3258"/>
                </a:cubicBezTo>
                <a:cubicBezTo>
                  <a:pt x="3459" y="3543"/>
                  <a:pt x="3200" y="4004"/>
                  <a:pt x="3160" y="4485"/>
                </a:cubicBezTo>
                <a:cubicBezTo>
                  <a:pt x="3008" y="4297"/>
                  <a:pt x="2764" y="4194"/>
                  <a:pt x="2523" y="4194"/>
                </a:cubicBezTo>
                <a:cubicBezTo>
                  <a:pt x="2389" y="4194"/>
                  <a:pt x="2256" y="4226"/>
                  <a:pt x="2139" y="4292"/>
                </a:cubicBezTo>
                <a:cubicBezTo>
                  <a:pt x="1810" y="4479"/>
                  <a:pt x="1652" y="4915"/>
                  <a:pt x="1782" y="5269"/>
                </a:cubicBezTo>
                <a:cubicBezTo>
                  <a:pt x="1565" y="5108"/>
                  <a:pt x="1293" y="5025"/>
                  <a:pt x="1023" y="5025"/>
                </a:cubicBezTo>
                <a:cubicBezTo>
                  <a:pt x="807" y="5025"/>
                  <a:pt x="593" y="5077"/>
                  <a:pt x="405" y="5183"/>
                </a:cubicBezTo>
                <a:cubicBezTo>
                  <a:pt x="191" y="5305"/>
                  <a:pt x="1" y="5529"/>
                  <a:pt x="43" y="5772"/>
                </a:cubicBezTo>
                <a:cubicBezTo>
                  <a:pt x="64" y="5895"/>
                  <a:pt x="144" y="6002"/>
                  <a:pt x="236" y="6087"/>
                </a:cubicBezTo>
                <a:cubicBezTo>
                  <a:pt x="436" y="6273"/>
                  <a:pt x="710" y="6368"/>
                  <a:pt x="984" y="6368"/>
                </a:cubicBezTo>
                <a:cubicBezTo>
                  <a:pt x="1234" y="6368"/>
                  <a:pt x="1484" y="6289"/>
                  <a:pt x="1678" y="6129"/>
                </a:cubicBezTo>
                <a:cubicBezTo>
                  <a:pt x="2190" y="6473"/>
                  <a:pt x="2807" y="6649"/>
                  <a:pt x="3423" y="6649"/>
                </a:cubicBezTo>
                <a:cubicBezTo>
                  <a:pt x="3868" y="6649"/>
                  <a:pt x="4313" y="6557"/>
                  <a:pt x="4718" y="6370"/>
                </a:cubicBezTo>
                <a:cubicBezTo>
                  <a:pt x="4802" y="6652"/>
                  <a:pt x="5104" y="6815"/>
                  <a:pt x="5402" y="6815"/>
                </a:cubicBezTo>
                <a:cubicBezTo>
                  <a:pt x="5481" y="6815"/>
                  <a:pt x="5559" y="6804"/>
                  <a:pt x="5634" y="6780"/>
                </a:cubicBezTo>
                <a:cubicBezTo>
                  <a:pt x="5989" y="6668"/>
                  <a:pt x="6245" y="6352"/>
                  <a:pt x="6403" y="6015"/>
                </a:cubicBezTo>
                <a:cubicBezTo>
                  <a:pt x="6503" y="6469"/>
                  <a:pt x="6972" y="6772"/>
                  <a:pt x="7427" y="6772"/>
                </a:cubicBezTo>
                <a:cubicBezTo>
                  <a:pt x="7603" y="6772"/>
                  <a:pt x="7778" y="6726"/>
                  <a:pt x="7927" y="6625"/>
                </a:cubicBezTo>
                <a:cubicBezTo>
                  <a:pt x="8025" y="4458"/>
                  <a:pt x="7852" y="2215"/>
                  <a:pt x="7949" y="48"/>
                </a:cubicBezTo>
                <a:cubicBezTo>
                  <a:pt x="7781" y="16"/>
                  <a:pt x="7610" y="1"/>
                  <a:pt x="7440" y="1"/>
                </a:cubicBezTo>
                <a:close/>
              </a:path>
            </a:pathLst>
          </a:custGeom>
          <a:solidFill>
            <a:srgbClr val="FFFFFF">
              <a:alpha val="440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14"/>
          <p:cNvSpPr/>
          <p:nvPr/>
        </p:nvSpPr>
        <p:spPr>
          <a:xfrm>
            <a:off x="5317075" y="790550"/>
            <a:ext cx="2121225" cy="1121475"/>
          </a:xfrm>
          <a:custGeom>
            <a:rect b="b" l="l" r="r" t="t"/>
            <a:pathLst>
              <a:path extrusionOk="0" h="14953" w="28283">
                <a:moveTo>
                  <a:pt x="12348" y="0"/>
                </a:moveTo>
                <a:cubicBezTo>
                  <a:pt x="10572" y="0"/>
                  <a:pt x="8888" y="1341"/>
                  <a:pt x="8320" y="3049"/>
                </a:cubicBezTo>
                <a:cubicBezTo>
                  <a:pt x="7703" y="4900"/>
                  <a:pt x="8261" y="7015"/>
                  <a:pt x="9472" y="8543"/>
                </a:cubicBezTo>
                <a:cubicBezTo>
                  <a:pt x="8467" y="7347"/>
                  <a:pt x="6905" y="6662"/>
                  <a:pt x="5348" y="6662"/>
                </a:cubicBezTo>
                <a:cubicBezTo>
                  <a:pt x="4876" y="6662"/>
                  <a:pt x="4405" y="6725"/>
                  <a:pt x="3950" y="6856"/>
                </a:cubicBezTo>
                <a:cubicBezTo>
                  <a:pt x="1993" y="7416"/>
                  <a:pt x="445" y="9197"/>
                  <a:pt x="160" y="11214"/>
                </a:cubicBezTo>
                <a:cubicBezTo>
                  <a:pt x="1" y="12350"/>
                  <a:pt x="138" y="13595"/>
                  <a:pt x="1085" y="14244"/>
                </a:cubicBezTo>
                <a:cubicBezTo>
                  <a:pt x="1889" y="14794"/>
                  <a:pt x="2887" y="14952"/>
                  <a:pt x="3871" y="14952"/>
                </a:cubicBezTo>
                <a:cubicBezTo>
                  <a:pt x="4046" y="14952"/>
                  <a:pt x="4221" y="14947"/>
                  <a:pt x="4395" y="14939"/>
                </a:cubicBezTo>
                <a:cubicBezTo>
                  <a:pt x="7008" y="14808"/>
                  <a:pt x="9581" y="13939"/>
                  <a:pt x="11741" y="12459"/>
                </a:cubicBezTo>
                <a:cubicBezTo>
                  <a:pt x="12967" y="13680"/>
                  <a:pt x="14695" y="14296"/>
                  <a:pt x="16420" y="14296"/>
                </a:cubicBezTo>
                <a:cubicBezTo>
                  <a:pt x="18022" y="14296"/>
                  <a:pt x="19622" y="13765"/>
                  <a:pt x="20817" y="12692"/>
                </a:cubicBezTo>
                <a:cubicBezTo>
                  <a:pt x="21415" y="13317"/>
                  <a:pt x="22270" y="13619"/>
                  <a:pt x="23130" y="13619"/>
                </a:cubicBezTo>
                <a:cubicBezTo>
                  <a:pt x="24166" y="13619"/>
                  <a:pt x="25208" y="13179"/>
                  <a:pt x="25814" y="12331"/>
                </a:cubicBezTo>
                <a:cubicBezTo>
                  <a:pt x="26038" y="12592"/>
                  <a:pt x="26354" y="12707"/>
                  <a:pt x="26684" y="12707"/>
                </a:cubicBezTo>
                <a:cubicBezTo>
                  <a:pt x="27324" y="12707"/>
                  <a:pt x="28016" y="12273"/>
                  <a:pt x="28194" y="11628"/>
                </a:cubicBezTo>
                <a:cubicBezTo>
                  <a:pt x="28283" y="11305"/>
                  <a:pt x="28243" y="11207"/>
                  <a:pt x="28117" y="11207"/>
                </a:cubicBezTo>
                <a:cubicBezTo>
                  <a:pt x="27926" y="11207"/>
                  <a:pt x="27537" y="11430"/>
                  <a:pt x="27093" y="11430"/>
                </a:cubicBezTo>
                <a:cubicBezTo>
                  <a:pt x="26942" y="11430"/>
                  <a:pt x="26785" y="11404"/>
                  <a:pt x="26627" y="11335"/>
                </a:cubicBezTo>
                <a:cubicBezTo>
                  <a:pt x="26950" y="10844"/>
                  <a:pt x="26534" y="10067"/>
                  <a:pt x="25947" y="10064"/>
                </a:cubicBezTo>
                <a:cubicBezTo>
                  <a:pt x="26327" y="8922"/>
                  <a:pt x="25631" y="7538"/>
                  <a:pt x="24487" y="7164"/>
                </a:cubicBezTo>
                <a:cubicBezTo>
                  <a:pt x="24277" y="7095"/>
                  <a:pt x="24059" y="7063"/>
                  <a:pt x="23841" y="7063"/>
                </a:cubicBezTo>
                <a:cubicBezTo>
                  <a:pt x="23127" y="7063"/>
                  <a:pt x="22409" y="7411"/>
                  <a:pt x="21961" y="7968"/>
                </a:cubicBezTo>
                <a:lnTo>
                  <a:pt x="21961" y="7968"/>
                </a:lnTo>
                <a:cubicBezTo>
                  <a:pt x="22717" y="6236"/>
                  <a:pt x="22397" y="4005"/>
                  <a:pt x="20919" y="2835"/>
                </a:cubicBezTo>
                <a:cubicBezTo>
                  <a:pt x="20337" y="2375"/>
                  <a:pt x="19601" y="2159"/>
                  <a:pt x="18861" y="2159"/>
                </a:cubicBezTo>
                <a:cubicBezTo>
                  <a:pt x="17497" y="2159"/>
                  <a:pt x="16123" y="2893"/>
                  <a:pt x="15694" y="4181"/>
                </a:cubicBezTo>
                <a:lnTo>
                  <a:pt x="15694" y="4181"/>
                </a:lnTo>
                <a:cubicBezTo>
                  <a:pt x="16231" y="2351"/>
                  <a:pt x="14698" y="273"/>
                  <a:pt x="12795" y="29"/>
                </a:cubicBezTo>
                <a:cubicBezTo>
                  <a:pt x="12646" y="10"/>
                  <a:pt x="12497" y="0"/>
                  <a:pt x="12348" y="0"/>
                </a:cubicBezTo>
                <a:close/>
              </a:path>
            </a:pathLst>
          </a:custGeom>
          <a:solidFill>
            <a:srgbClr val="FFFFFF">
              <a:alpha val="440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14"/>
          <p:cNvSpPr/>
          <p:nvPr/>
        </p:nvSpPr>
        <p:spPr>
          <a:xfrm>
            <a:off x="152394" y="2199999"/>
            <a:ext cx="277425" cy="356120"/>
          </a:xfrm>
          <a:custGeom>
            <a:rect b="b" l="l" r="r" t="t"/>
            <a:pathLst>
              <a:path extrusionOk="0" h="4738" w="3691">
                <a:moveTo>
                  <a:pt x="1124" y="1"/>
                </a:moveTo>
                <a:lnTo>
                  <a:pt x="1124" y="1"/>
                </a:lnTo>
                <a:cubicBezTo>
                  <a:pt x="1113" y="399"/>
                  <a:pt x="1145" y="787"/>
                  <a:pt x="1192" y="1172"/>
                </a:cubicBezTo>
                <a:cubicBezTo>
                  <a:pt x="1220" y="1402"/>
                  <a:pt x="1257" y="1632"/>
                  <a:pt x="1298" y="1859"/>
                </a:cubicBezTo>
                <a:cubicBezTo>
                  <a:pt x="1204" y="1789"/>
                  <a:pt x="1111" y="1718"/>
                  <a:pt x="1016" y="1650"/>
                </a:cubicBezTo>
                <a:cubicBezTo>
                  <a:pt x="695" y="1418"/>
                  <a:pt x="362" y="1195"/>
                  <a:pt x="1" y="1004"/>
                </a:cubicBezTo>
                <a:lnTo>
                  <a:pt x="1" y="1004"/>
                </a:lnTo>
                <a:cubicBezTo>
                  <a:pt x="235" y="1339"/>
                  <a:pt x="502" y="1638"/>
                  <a:pt x="783" y="1924"/>
                </a:cubicBezTo>
                <a:cubicBezTo>
                  <a:pt x="966" y="2108"/>
                  <a:pt x="1155" y="2285"/>
                  <a:pt x="1349" y="2459"/>
                </a:cubicBezTo>
                <a:cubicBezTo>
                  <a:pt x="1345" y="2467"/>
                  <a:pt x="1340" y="2473"/>
                  <a:pt x="1338" y="2480"/>
                </a:cubicBezTo>
                <a:lnTo>
                  <a:pt x="1334" y="2489"/>
                </a:lnTo>
                <a:cubicBezTo>
                  <a:pt x="1225" y="2530"/>
                  <a:pt x="1116" y="2568"/>
                  <a:pt x="1010" y="2615"/>
                </a:cubicBezTo>
                <a:cubicBezTo>
                  <a:pt x="732" y="2739"/>
                  <a:pt x="462" y="2885"/>
                  <a:pt x="216" y="3080"/>
                </a:cubicBezTo>
                <a:cubicBezTo>
                  <a:pt x="530" y="3063"/>
                  <a:pt x="825" y="3015"/>
                  <a:pt x="1118" y="2959"/>
                </a:cubicBezTo>
                <a:cubicBezTo>
                  <a:pt x="1122" y="2958"/>
                  <a:pt x="1128" y="2956"/>
                  <a:pt x="1135" y="2955"/>
                </a:cubicBezTo>
                <a:lnTo>
                  <a:pt x="1135" y="2955"/>
                </a:lnTo>
                <a:cubicBezTo>
                  <a:pt x="1047" y="3164"/>
                  <a:pt x="963" y="3374"/>
                  <a:pt x="883" y="3586"/>
                </a:cubicBezTo>
                <a:cubicBezTo>
                  <a:pt x="740" y="3959"/>
                  <a:pt x="606" y="4338"/>
                  <a:pt x="504" y="4737"/>
                </a:cubicBezTo>
                <a:cubicBezTo>
                  <a:pt x="775" y="4427"/>
                  <a:pt x="1001" y="4090"/>
                  <a:pt x="1207" y="3743"/>
                </a:cubicBezTo>
                <a:cubicBezTo>
                  <a:pt x="1337" y="3520"/>
                  <a:pt x="1457" y="3292"/>
                  <a:pt x="1572" y="3062"/>
                </a:cubicBezTo>
                <a:cubicBezTo>
                  <a:pt x="1607" y="3189"/>
                  <a:pt x="1641" y="3315"/>
                  <a:pt x="1680" y="3441"/>
                </a:cubicBezTo>
                <a:cubicBezTo>
                  <a:pt x="1795" y="3812"/>
                  <a:pt x="1926" y="4178"/>
                  <a:pt x="2101" y="4537"/>
                </a:cubicBezTo>
                <a:cubicBezTo>
                  <a:pt x="2114" y="4139"/>
                  <a:pt x="2081" y="3749"/>
                  <a:pt x="2033" y="3365"/>
                </a:cubicBezTo>
                <a:cubicBezTo>
                  <a:pt x="2017" y="3237"/>
                  <a:pt x="1997" y="3109"/>
                  <a:pt x="1977" y="2981"/>
                </a:cubicBezTo>
                <a:lnTo>
                  <a:pt x="1977" y="2981"/>
                </a:lnTo>
                <a:cubicBezTo>
                  <a:pt x="2187" y="3144"/>
                  <a:pt x="2401" y="3303"/>
                  <a:pt x="2621" y="3451"/>
                </a:cubicBezTo>
                <a:cubicBezTo>
                  <a:pt x="2954" y="3675"/>
                  <a:pt x="3297" y="3883"/>
                  <a:pt x="3670" y="4051"/>
                </a:cubicBezTo>
                <a:cubicBezTo>
                  <a:pt x="3417" y="3731"/>
                  <a:pt x="3137" y="3445"/>
                  <a:pt x="2848" y="3170"/>
                </a:cubicBezTo>
                <a:cubicBezTo>
                  <a:pt x="2673" y="3003"/>
                  <a:pt x="2494" y="2841"/>
                  <a:pt x="2312" y="2682"/>
                </a:cubicBezTo>
                <a:cubicBezTo>
                  <a:pt x="2488" y="2634"/>
                  <a:pt x="2662" y="2584"/>
                  <a:pt x="2838" y="2531"/>
                </a:cubicBezTo>
                <a:cubicBezTo>
                  <a:pt x="3122" y="2441"/>
                  <a:pt x="3406" y="2344"/>
                  <a:pt x="3690" y="2211"/>
                </a:cubicBezTo>
                <a:cubicBezTo>
                  <a:pt x="3496" y="2175"/>
                  <a:pt x="3303" y="2160"/>
                  <a:pt x="3111" y="2160"/>
                </a:cubicBezTo>
                <a:cubicBezTo>
                  <a:pt x="2997" y="2160"/>
                  <a:pt x="2884" y="2165"/>
                  <a:pt x="2771" y="2174"/>
                </a:cubicBezTo>
                <a:cubicBezTo>
                  <a:pt x="2479" y="2196"/>
                  <a:pt x="2191" y="2242"/>
                  <a:pt x="1908" y="2312"/>
                </a:cubicBezTo>
                <a:cubicBezTo>
                  <a:pt x="2009" y="2057"/>
                  <a:pt x="2105" y="1799"/>
                  <a:pt x="2187" y="1537"/>
                </a:cubicBezTo>
                <a:cubicBezTo>
                  <a:pt x="2307" y="1151"/>
                  <a:pt x="2406" y="758"/>
                  <a:pt x="2456" y="349"/>
                </a:cubicBezTo>
                <a:lnTo>
                  <a:pt x="2456" y="349"/>
                </a:lnTo>
                <a:cubicBezTo>
                  <a:pt x="2227" y="692"/>
                  <a:pt x="2035" y="1046"/>
                  <a:pt x="1854" y="1401"/>
                </a:cubicBezTo>
                <a:cubicBezTo>
                  <a:pt x="1804" y="1497"/>
                  <a:pt x="1761" y="1596"/>
                  <a:pt x="1714" y="1695"/>
                </a:cubicBezTo>
                <a:cubicBezTo>
                  <a:pt x="1662" y="1495"/>
                  <a:pt x="1606" y="1295"/>
                  <a:pt x="1544" y="1096"/>
                </a:cubicBezTo>
                <a:cubicBezTo>
                  <a:pt x="1429" y="725"/>
                  <a:pt x="1299" y="358"/>
                  <a:pt x="112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14"/>
          <p:cNvSpPr/>
          <p:nvPr/>
        </p:nvSpPr>
        <p:spPr>
          <a:xfrm>
            <a:off x="8500205" y="2200007"/>
            <a:ext cx="233079" cy="281784"/>
          </a:xfrm>
          <a:custGeom>
            <a:rect b="b" l="l" r="r" t="t"/>
            <a:pathLst>
              <a:path extrusionOk="0" h="3749" w="3101">
                <a:moveTo>
                  <a:pt x="1852" y="0"/>
                </a:moveTo>
                <a:lnTo>
                  <a:pt x="1852" y="0"/>
                </a:lnTo>
                <a:cubicBezTo>
                  <a:pt x="1725" y="292"/>
                  <a:pt x="1635" y="589"/>
                  <a:pt x="1558" y="888"/>
                </a:cubicBezTo>
                <a:cubicBezTo>
                  <a:pt x="1511" y="1067"/>
                  <a:pt x="1471" y="1248"/>
                  <a:pt x="1434" y="1428"/>
                </a:cubicBezTo>
                <a:cubicBezTo>
                  <a:pt x="1386" y="1349"/>
                  <a:pt x="1338" y="1270"/>
                  <a:pt x="1288" y="1191"/>
                </a:cubicBezTo>
                <a:cubicBezTo>
                  <a:pt x="1116" y="923"/>
                  <a:pt x="936" y="660"/>
                  <a:pt x="726" y="413"/>
                </a:cubicBezTo>
                <a:lnTo>
                  <a:pt x="726" y="413"/>
                </a:lnTo>
                <a:cubicBezTo>
                  <a:pt x="801" y="729"/>
                  <a:pt x="910" y="1030"/>
                  <a:pt x="1035" y="1324"/>
                </a:cubicBezTo>
                <a:cubicBezTo>
                  <a:pt x="1115" y="1515"/>
                  <a:pt x="1203" y="1701"/>
                  <a:pt x="1296" y="1887"/>
                </a:cubicBezTo>
                <a:cubicBezTo>
                  <a:pt x="1291" y="1892"/>
                  <a:pt x="1286" y="1897"/>
                  <a:pt x="1281" y="1900"/>
                </a:cubicBezTo>
                <a:lnTo>
                  <a:pt x="1276" y="1905"/>
                </a:lnTo>
                <a:cubicBezTo>
                  <a:pt x="1216" y="1904"/>
                  <a:pt x="1157" y="1902"/>
                  <a:pt x="1098" y="1902"/>
                </a:cubicBezTo>
                <a:cubicBezTo>
                  <a:pt x="1064" y="1902"/>
                  <a:pt x="1031" y="1902"/>
                  <a:pt x="998" y="1904"/>
                </a:cubicBezTo>
                <a:cubicBezTo>
                  <a:pt x="755" y="1913"/>
                  <a:pt x="512" y="1942"/>
                  <a:pt x="273" y="2015"/>
                </a:cubicBezTo>
                <a:cubicBezTo>
                  <a:pt x="509" y="2095"/>
                  <a:pt x="743" y="2145"/>
                  <a:pt x="977" y="2190"/>
                </a:cubicBezTo>
                <a:cubicBezTo>
                  <a:pt x="980" y="2191"/>
                  <a:pt x="986" y="2191"/>
                  <a:pt x="990" y="2192"/>
                </a:cubicBezTo>
                <a:cubicBezTo>
                  <a:pt x="864" y="2322"/>
                  <a:pt x="739" y="2452"/>
                  <a:pt x="618" y="2586"/>
                </a:cubicBezTo>
                <a:cubicBezTo>
                  <a:pt x="403" y="2821"/>
                  <a:pt x="190" y="3062"/>
                  <a:pt x="0" y="3328"/>
                </a:cubicBezTo>
                <a:cubicBezTo>
                  <a:pt x="293" y="3178"/>
                  <a:pt x="559" y="2995"/>
                  <a:pt x="812" y="2797"/>
                </a:cubicBezTo>
                <a:cubicBezTo>
                  <a:pt x="974" y="2672"/>
                  <a:pt x="1131" y="2537"/>
                  <a:pt x="1283" y="2400"/>
                </a:cubicBezTo>
                <a:lnTo>
                  <a:pt x="1283" y="2400"/>
                </a:lnTo>
                <a:cubicBezTo>
                  <a:pt x="1272" y="2505"/>
                  <a:pt x="1260" y="2608"/>
                  <a:pt x="1252" y="2713"/>
                </a:cubicBezTo>
                <a:cubicBezTo>
                  <a:pt x="1228" y="3021"/>
                  <a:pt x="1218" y="3331"/>
                  <a:pt x="1242" y="3648"/>
                </a:cubicBezTo>
                <a:cubicBezTo>
                  <a:pt x="1369" y="3356"/>
                  <a:pt x="1459" y="3058"/>
                  <a:pt x="1537" y="2760"/>
                </a:cubicBezTo>
                <a:cubicBezTo>
                  <a:pt x="1563" y="2659"/>
                  <a:pt x="1585" y="2558"/>
                  <a:pt x="1609" y="2458"/>
                </a:cubicBezTo>
                <a:cubicBezTo>
                  <a:pt x="1717" y="2641"/>
                  <a:pt x="1829" y="2821"/>
                  <a:pt x="1949" y="2996"/>
                </a:cubicBezTo>
                <a:cubicBezTo>
                  <a:pt x="2129" y="3258"/>
                  <a:pt x="2322" y="3514"/>
                  <a:pt x="2550" y="3748"/>
                </a:cubicBezTo>
                <a:cubicBezTo>
                  <a:pt x="2456" y="3436"/>
                  <a:pt x="2331" y="3142"/>
                  <a:pt x="2200" y="2854"/>
                </a:cubicBezTo>
                <a:cubicBezTo>
                  <a:pt x="2118" y="2678"/>
                  <a:pt x="2034" y="2506"/>
                  <a:pt x="1946" y="2335"/>
                </a:cubicBezTo>
                <a:lnTo>
                  <a:pt x="1946" y="2335"/>
                </a:lnTo>
                <a:cubicBezTo>
                  <a:pt x="2090" y="2351"/>
                  <a:pt x="2233" y="2365"/>
                  <a:pt x="2379" y="2377"/>
                </a:cubicBezTo>
                <a:cubicBezTo>
                  <a:pt x="2541" y="2390"/>
                  <a:pt x="2705" y="2399"/>
                  <a:pt x="2873" y="2399"/>
                </a:cubicBezTo>
                <a:cubicBezTo>
                  <a:pt x="2948" y="2399"/>
                  <a:pt x="3024" y="2397"/>
                  <a:pt x="3100" y="2393"/>
                </a:cubicBezTo>
                <a:cubicBezTo>
                  <a:pt x="2889" y="2259"/>
                  <a:pt x="2662" y="2167"/>
                  <a:pt x="2431" y="2095"/>
                </a:cubicBezTo>
                <a:cubicBezTo>
                  <a:pt x="2208" y="2026"/>
                  <a:pt x="1980" y="1975"/>
                  <a:pt x="1750" y="1944"/>
                </a:cubicBezTo>
                <a:cubicBezTo>
                  <a:pt x="1900" y="1784"/>
                  <a:pt x="2048" y="1622"/>
                  <a:pt x="2186" y="1450"/>
                </a:cubicBezTo>
                <a:cubicBezTo>
                  <a:pt x="2389" y="1200"/>
                  <a:pt x="2578" y="938"/>
                  <a:pt x="2735" y="650"/>
                </a:cubicBezTo>
                <a:lnTo>
                  <a:pt x="2735" y="650"/>
                </a:lnTo>
                <a:cubicBezTo>
                  <a:pt x="2464" y="836"/>
                  <a:pt x="2219" y="1042"/>
                  <a:pt x="1980" y="1253"/>
                </a:cubicBezTo>
                <a:cubicBezTo>
                  <a:pt x="1914" y="1310"/>
                  <a:pt x="1853" y="1371"/>
                  <a:pt x="1789" y="1428"/>
                </a:cubicBezTo>
                <a:cubicBezTo>
                  <a:pt x="1810" y="1265"/>
                  <a:pt x="1827" y="1101"/>
                  <a:pt x="1840" y="935"/>
                </a:cubicBezTo>
                <a:cubicBezTo>
                  <a:pt x="1865" y="627"/>
                  <a:pt x="1876" y="316"/>
                  <a:pt x="185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14"/>
          <p:cNvSpPr txBox="1"/>
          <p:nvPr>
            <p:ph type="title"/>
          </p:nvPr>
        </p:nvSpPr>
        <p:spPr>
          <a:xfrm>
            <a:off x="1386000" y="3098100"/>
            <a:ext cx="6372000" cy="5541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sz="2400"/>
            </a:lvl1pPr>
            <a:lvl2pPr lvl="1" rtl="0" algn="ctr">
              <a:spcBef>
                <a:spcPts val="0"/>
              </a:spcBef>
              <a:spcAft>
                <a:spcPts val="0"/>
              </a:spcAft>
              <a:buSzPts val="3000"/>
              <a:buNone/>
              <a:defRPr sz="3000"/>
            </a:lvl2pPr>
            <a:lvl3pPr lvl="2" rtl="0" algn="ctr">
              <a:spcBef>
                <a:spcPts val="0"/>
              </a:spcBef>
              <a:spcAft>
                <a:spcPts val="0"/>
              </a:spcAft>
              <a:buSzPts val="3000"/>
              <a:buNone/>
              <a:defRPr sz="3000"/>
            </a:lvl3pPr>
            <a:lvl4pPr lvl="3" rtl="0" algn="ctr">
              <a:spcBef>
                <a:spcPts val="0"/>
              </a:spcBef>
              <a:spcAft>
                <a:spcPts val="0"/>
              </a:spcAft>
              <a:buSzPts val="3000"/>
              <a:buNone/>
              <a:defRPr sz="3000"/>
            </a:lvl4pPr>
            <a:lvl5pPr lvl="4" rtl="0" algn="ctr">
              <a:spcBef>
                <a:spcPts val="0"/>
              </a:spcBef>
              <a:spcAft>
                <a:spcPts val="0"/>
              </a:spcAft>
              <a:buSzPts val="3000"/>
              <a:buNone/>
              <a:defRPr sz="3000"/>
            </a:lvl5pPr>
            <a:lvl6pPr lvl="5" rtl="0" algn="ctr">
              <a:spcBef>
                <a:spcPts val="0"/>
              </a:spcBef>
              <a:spcAft>
                <a:spcPts val="0"/>
              </a:spcAft>
              <a:buSzPts val="3000"/>
              <a:buNone/>
              <a:defRPr sz="3000"/>
            </a:lvl6pPr>
            <a:lvl7pPr lvl="6" rtl="0" algn="ctr">
              <a:spcBef>
                <a:spcPts val="0"/>
              </a:spcBef>
              <a:spcAft>
                <a:spcPts val="0"/>
              </a:spcAft>
              <a:buSzPts val="3000"/>
              <a:buNone/>
              <a:defRPr sz="3000"/>
            </a:lvl7pPr>
            <a:lvl8pPr lvl="7" rtl="0" algn="ctr">
              <a:spcBef>
                <a:spcPts val="0"/>
              </a:spcBef>
              <a:spcAft>
                <a:spcPts val="0"/>
              </a:spcAft>
              <a:buSzPts val="3000"/>
              <a:buNone/>
              <a:defRPr sz="3000"/>
            </a:lvl8pPr>
            <a:lvl9pPr lvl="8" rtl="0" algn="ctr">
              <a:spcBef>
                <a:spcPts val="0"/>
              </a:spcBef>
              <a:spcAft>
                <a:spcPts val="0"/>
              </a:spcAft>
              <a:buSzPts val="3000"/>
              <a:buNone/>
              <a:defRPr sz="3000"/>
            </a:lvl9pPr>
          </a:lstStyle>
          <a:p/>
        </p:txBody>
      </p:sp>
      <p:sp>
        <p:nvSpPr>
          <p:cNvPr id="147" name="Google Shape;147;p14"/>
          <p:cNvSpPr txBox="1"/>
          <p:nvPr>
            <p:ph idx="1" type="subTitle"/>
          </p:nvPr>
        </p:nvSpPr>
        <p:spPr>
          <a:xfrm>
            <a:off x="1386000" y="1491300"/>
            <a:ext cx="6372000" cy="1606800"/>
          </a:xfrm>
          <a:prstGeom prst="rect">
            <a:avLst/>
          </a:prstGeom>
          <a:noFill/>
          <a:ln>
            <a:noFill/>
          </a:ln>
        </p:spPr>
        <p:txBody>
          <a:bodyPr anchorCtr="0" anchor="t" bIns="91425" lIns="91425" spcFirstLastPara="1" rIns="91425" wrap="square" tIns="91425">
            <a:noAutofit/>
          </a:bodyPr>
          <a:lstStyle>
            <a:lvl1pPr lvl="0" rtl="0" algn="ctr">
              <a:lnSpc>
                <a:spcPct val="115000"/>
              </a:lnSpc>
              <a:spcBef>
                <a:spcPts val="0"/>
              </a:spcBef>
              <a:spcAft>
                <a:spcPts val="0"/>
              </a:spcAft>
              <a:buClr>
                <a:schemeClr val="dk1"/>
              </a:buClr>
              <a:buSzPts val="2500"/>
              <a:buFont typeface="Montserrat Medium"/>
              <a:buNone/>
              <a:defRPr sz="2800">
                <a:solidFill>
                  <a:schemeClr val="dk1"/>
                </a:solidFill>
                <a:latin typeface="Public Sans"/>
                <a:ea typeface="Public Sans"/>
                <a:cs typeface="Public Sans"/>
                <a:sym typeface="Public Sans"/>
              </a:defRPr>
            </a:lvl1pPr>
            <a:lvl2pPr lvl="1" rtl="0" algn="ctr">
              <a:lnSpc>
                <a:spcPct val="100000"/>
              </a:lnSpc>
              <a:spcBef>
                <a:spcPts val="0"/>
              </a:spcBef>
              <a:spcAft>
                <a:spcPts val="0"/>
              </a:spcAft>
              <a:buClr>
                <a:schemeClr val="dk1"/>
              </a:buClr>
              <a:buSzPts val="2500"/>
              <a:buNone/>
              <a:defRPr sz="2500">
                <a:solidFill>
                  <a:schemeClr val="dk1"/>
                </a:solidFill>
              </a:defRPr>
            </a:lvl2pPr>
            <a:lvl3pPr lvl="2" rtl="0" algn="ctr">
              <a:lnSpc>
                <a:spcPct val="100000"/>
              </a:lnSpc>
              <a:spcBef>
                <a:spcPts val="0"/>
              </a:spcBef>
              <a:spcAft>
                <a:spcPts val="0"/>
              </a:spcAft>
              <a:buClr>
                <a:schemeClr val="dk1"/>
              </a:buClr>
              <a:buSzPts val="2500"/>
              <a:buNone/>
              <a:defRPr sz="2500">
                <a:solidFill>
                  <a:schemeClr val="dk1"/>
                </a:solidFill>
              </a:defRPr>
            </a:lvl3pPr>
            <a:lvl4pPr lvl="3" rtl="0" algn="ctr">
              <a:lnSpc>
                <a:spcPct val="100000"/>
              </a:lnSpc>
              <a:spcBef>
                <a:spcPts val="0"/>
              </a:spcBef>
              <a:spcAft>
                <a:spcPts val="0"/>
              </a:spcAft>
              <a:buClr>
                <a:schemeClr val="dk1"/>
              </a:buClr>
              <a:buSzPts val="2500"/>
              <a:buNone/>
              <a:defRPr sz="2500">
                <a:solidFill>
                  <a:schemeClr val="dk1"/>
                </a:solidFill>
              </a:defRPr>
            </a:lvl4pPr>
            <a:lvl5pPr lvl="4" rtl="0" algn="ctr">
              <a:lnSpc>
                <a:spcPct val="100000"/>
              </a:lnSpc>
              <a:spcBef>
                <a:spcPts val="0"/>
              </a:spcBef>
              <a:spcAft>
                <a:spcPts val="0"/>
              </a:spcAft>
              <a:buClr>
                <a:schemeClr val="dk1"/>
              </a:buClr>
              <a:buSzPts val="2500"/>
              <a:buNone/>
              <a:defRPr sz="2500">
                <a:solidFill>
                  <a:schemeClr val="dk1"/>
                </a:solidFill>
              </a:defRPr>
            </a:lvl5pPr>
            <a:lvl6pPr lvl="5" rtl="0" algn="ctr">
              <a:lnSpc>
                <a:spcPct val="100000"/>
              </a:lnSpc>
              <a:spcBef>
                <a:spcPts val="0"/>
              </a:spcBef>
              <a:spcAft>
                <a:spcPts val="0"/>
              </a:spcAft>
              <a:buClr>
                <a:schemeClr val="dk1"/>
              </a:buClr>
              <a:buSzPts val="2500"/>
              <a:buNone/>
              <a:defRPr sz="2500">
                <a:solidFill>
                  <a:schemeClr val="dk1"/>
                </a:solidFill>
              </a:defRPr>
            </a:lvl6pPr>
            <a:lvl7pPr lvl="6" rtl="0" algn="ctr">
              <a:lnSpc>
                <a:spcPct val="100000"/>
              </a:lnSpc>
              <a:spcBef>
                <a:spcPts val="0"/>
              </a:spcBef>
              <a:spcAft>
                <a:spcPts val="0"/>
              </a:spcAft>
              <a:buClr>
                <a:schemeClr val="dk1"/>
              </a:buClr>
              <a:buSzPts val="2500"/>
              <a:buNone/>
              <a:defRPr sz="2500">
                <a:solidFill>
                  <a:schemeClr val="dk1"/>
                </a:solidFill>
              </a:defRPr>
            </a:lvl7pPr>
            <a:lvl8pPr lvl="7" rtl="0" algn="ctr">
              <a:lnSpc>
                <a:spcPct val="100000"/>
              </a:lnSpc>
              <a:spcBef>
                <a:spcPts val="0"/>
              </a:spcBef>
              <a:spcAft>
                <a:spcPts val="0"/>
              </a:spcAft>
              <a:buClr>
                <a:schemeClr val="dk1"/>
              </a:buClr>
              <a:buSzPts val="2500"/>
              <a:buNone/>
              <a:defRPr sz="2500">
                <a:solidFill>
                  <a:schemeClr val="dk1"/>
                </a:solidFill>
              </a:defRPr>
            </a:lvl8pPr>
            <a:lvl9pPr lvl="8" rtl="0" algn="ctr">
              <a:lnSpc>
                <a:spcPct val="100000"/>
              </a:lnSpc>
              <a:spcBef>
                <a:spcPts val="0"/>
              </a:spcBef>
              <a:spcAft>
                <a:spcPts val="0"/>
              </a:spcAft>
              <a:buClr>
                <a:schemeClr val="dk1"/>
              </a:buClr>
              <a:buSzPts val="2500"/>
              <a:buNone/>
              <a:defRPr sz="2500">
                <a:solidFill>
                  <a:schemeClr val="dk1"/>
                </a:solidFill>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TITLE_ONLY_1">
    <p:spTree>
      <p:nvGrpSpPr>
        <p:cNvPr id="148" name="Shape 148"/>
        <p:cNvGrpSpPr/>
        <p:nvPr/>
      </p:nvGrpSpPr>
      <p:grpSpPr>
        <a:xfrm>
          <a:off x="0" y="0"/>
          <a:ext cx="0" cy="0"/>
          <a:chOff x="0" y="0"/>
          <a:chExt cx="0" cy="0"/>
        </a:xfrm>
      </p:grpSpPr>
      <p:sp>
        <p:nvSpPr>
          <p:cNvPr id="149" name="Google Shape;149;p15"/>
          <p:cNvSpPr/>
          <p:nvPr/>
        </p:nvSpPr>
        <p:spPr>
          <a:xfrm>
            <a:off x="4494150" y="76200"/>
            <a:ext cx="1955300" cy="1028100"/>
          </a:xfrm>
          <a:custGeom>
            <a:rect b="b" l="l" r="r" t="t"/>
            <a:pathLst>
              <a:path extrusionOk="0" h="20562" w="39106">
                <a:moveTo>
                  <a:pt x="20602" y="0"/>
                </a:moveTo>
                <a:cubicBezTo>
                  <a:pt x="15511" y="0"/>
                  <a:pt x="8013" y="8668"/>
                  <a:pt x="12380" y="10955"/>
                </a:cubicBezTo>
                <a:cubicBezTo>
                  <a:pt x="11939" y="10775"/>
                  <a:pt x="11469" y="10690"/>
                  <a:pt x="10997" y="10690"/>
                </a:cubicBezTo>
                <a:cubicBezTo>
                  <a:pt x="9506" y="10690"/>
                  <a:pt x="8007" y="11540"/>
                  <a:pt x="7399" y="12937"/>
                </a:cubicBezTo>
                <a:cubicBezTo>
                  <a:pt x="5910" y="13181"/>
                  <a:pt x="4360" y="12932"/>
                  <a:pt x="2897" y="13295"/>
                </a:cubicBezTo>
                <a:cubicBezTo>
                  <a:pt x="1433" y="13658"/>
                  <a:pt x="1" y="15009"/>
                  <a:pt x="353" y="16475"/>
                </a:cubicBezTo>
                <a:cubicBezTo>
                  <a:pt x="649" y="17704"/>
                  <a:pt x="1939" y="18222"/>
                  <a:pt x="3269" y="18222"/>
                </a:cubicBezTo>
                <a:cubicBezTo>
                  <a:pt x="3815" y="18222"/>
                  <a:pt x="4367" y="18135"/>
                  <a:pt x="4860" y="17974"/>
                </a:cubicBezTo>
                <a:cubicBezTo>
                  <a:pt x="6580" y="19620"/>
                  <a:pt x="8956" y="20446"/>
                  <a:pt x="11331" y="20446"/>
                </a:cubicBezTo>
                <a:cubicBezTo>
                  <a:pt x="13638" y="20446"/>
                  <a:pt x="15944" y="19667"/>
                  <a:pt x="17647" y="18101"/>
                </a:cubicBezTo>
                <a:cubicBezTo>
                  <a:pt x="19261" y="19739"/>
                  <a:pt x="21556" y="20561"/>
                  <a:pt x="23849" y="20561"/>
                </a:cubicBezTo>
                <a:cubicBezTo>
                  <a:pt x="26086" y="20561"/>
                  <a:pt x="28322" y="19779"/>
                  <a:pt x="29926" y="18208"/>
                </a:cubicBezTo>
                <a:cubicBezTo>
                  <a:pt x="31125" y="18774"/>
                  <a:pt x="32341" y="19347"/>
                  <a:pt x="33648" y="19577"/>
                </a:cubicBezTo>
                <a:cubicBezTo>
                  <a:pt x="34004" y="19639"/>
                  <a:pt x="34369" y="19672"/>
                  <a:pt x="34734" y="19672"/>
                </a:cubicBezTo>
                <a:cubicBezTo>
                  <a:pt x="35707" y="19672"/>
                  <a:pt x="36675" y="19434"/>
                  <a:pt x="37452" y="18863"/>
                </a:cubicBezTo>
                <a:cubicBezTo>
                  <a:pt x="38522" y="18078"/>
                  <a:pt x="39105" y="16574"/>
                  <a:pt x="38580" y="15356"/>
                </a:cubicBezTo>
                <a:cubicBezTo>
                  <a:pt x="38229" y="14544"/>
                  <a:pt x="37328" y="14022"/>
                  <a:pt x="36470" y="14022"/>
                </a:cubicBezTo>
                <a:cubicBezTo>
                  <a:pt x="36040" y="14022"/>
                  <a:pt x="35621" y="14153"/>
                  <a:pt x="35288" y="14444"/>
                </a:cubicBezTo>
                <a:cubicBezTo>
                  <a:pt x="34446" y="13300"/>
                  <a:pt x="33020" y="12676"/>
                  <a:pt x="31606" y="12676"/>
                </a:cubicBezTo>
                <a:cubicBezTo>
                  <a:pt x="31230" y="12676"/>
                  <a:pt x="30855" y="12720"/>
                  <a:pt x="30492" y="12810"/>
                </a:cubicBezTo>
                <a:lnTo>
                  <a:pt x="30492" y="12810"/>
                </a:lnTo>
                <a:cubicBezTo>
                  <a:pt x="31101" y="12092"/>
                  <a:pt x="31266" y="10842"/>
                  <a:pt x="30735" y="9987"/>
                </a:cubicBezTo>
                <a:cubicBezTo>
                  <a:pt x="29895" y="8633"/>
                  <a:pt x="28281" y="8263"/>
                  <a:pt x="26883" y="7824"/>
                </a:cubicBezTo>
                <a:cubicBezTo>
                  <a:pt x="27577" y="6515"/>
                  <a:pt x="27132" y="3852"/>
                  <a:pt x="25746" y="3852"/>
                </a:cubicBezTo>
                <a:cubicBezTo>
                  <a:pt x="25405" y="3852"/>
                  <a:pt x="25007" y="4013"/>
                  <a:pt x="24555" y="4395"/>
                </a:cubicBezTo>
                <a:cubicBezTo>
                  <a:pt x="24065" y="1205"/>
                  <a:pt x="22501" y="0"/>
                  <a:pt x="20602" y="0"/>
                </a:cubicBezTo>
                <a:close/>
              </a:path>
            </a:pathLst>
          </a:custGeom>
          <a:solidFill>
            <a:srgbClr val="FFFFFF">
              <a:alpha val="440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15"/>
          <p:cNvSpPr/>
          <p:nvPr/>
        </p:nvSpPr>
        <p:spPr>
          <a:xfrm>
            <a:off x="7796450" y="464225"/>
            <a:ext cx="1605200" cy="1363000"/>
          </a:xfrm>
          <a:custGeom>
            <a:rect b="b" l="l" r="r" t="t"/>
            <a:pathLst>
              <a:path extrusionOk="0" h="6815" w="8026">
                <a:moveTo>
                  <a:pt x="7440" y="1"/>
                </a:moveTo>
                <a:cubicBezTo>
                  <a:pt x="6750" y="1"/>
                  <a:pt x="6059" y="252"/>
                  <a:pt x="5539" y="707"/>
                </a:cubicBezTo>
                <a:cubicBezTo>
                  <a:pt x="4890" y="1273"/>
                  <a:pt x="4519" y="2146"/>
                  <a:pt x="4559" y="3007"/>
                </a:cubicBezTo>
                <a:cubicBezTo>
                  <a:pt x="4560" y="3030"/>
                  <a:pt x="4562" y="3054"/>
                  <a:pt x="4565" y="3078"/>
                </a:cubicBezTo>
                <a:lnTo>
                  <a:pt x="4565" y="3078"/>
                </a:lnTo>
                <a:cubicBezTo>
                  <a:pt x="4535" y="3068"/>
                  <a:pt x="4505" y="3061"/>
                  <a:pt x="4474" y="3057"/>
                </a:cubicBezTo>
                <a:cubicBezTo>
                  <a:pt x="4447" y="3054"/>
                  <a:pt x="4421" y="3052"/>
                  <a:pt x="4394" y="3052"/>
                </a:cubicBezTo>
                <a:cubicBezTo>
                  <a:pt x="4200" y="3052"/>
                  <a:pt x="4009" y="3142"/>
                  <a:pt x="3851" y="3258"/>
                </a:cubicBezTo>
                <a:cubicBezTo>
                  <a:pt x="3459" y="3543"/>
                  <a:pt x="3200" y="4004"/>
                  <a:pt x="3160" y="4485"/>
                </a:cubicBezTo>
                <a:cubicBezTo>
                  <a:pt x="3008" y="4297"/>
                  <a:pt x="2764" y="4194"/>
                  <a:pt x="2523" y="4194"/>
                </a:cubicBezTo>
                <a:cubicBezTo>
                  <a:pt x="2389" y="4194"/>
                  <a:pt x="2256" y="4226"/>
                  <a:pt x="2139" y="4292"/>
                </a:cubicBezTo>
                <a:cubicBezTo>
                  <a:pt x="1810" y="4479"/>
                  <a:pt x="1652" y="4915"/>
                  <a:pt x="1782" y="5269"/>
                </a:cubicBezTo>
                <a:cubicBezTo>
                  <a:pt x="1565" y="5108"/>
                  <a:pt x="1293" y="5025"/>
                  <a:pt x="1023" y="5025"/>
                </a:cubicBezTo>
                <a:cubicBezTo>
                  <a:pt x="807" y="5025"/>
                  <a:pt x="593" y="5077"/>
                  <a:pt x="405" y="5183"/>
                </a:cubicBezTo>
                <a:cubicBezTo>
                  <a:pt x="191" y="5305"/>
                  <a:pt x="1" y="5529"/>
                  <a:pt x="43" y="5772"/>
                </a:cubicBezTo>
                <a:cubicBezTo>
                  <a:pt x="64" y="5895"/>
                  <a:pt x="144" y="6002"/>
                  <a:pt x="236" y="6087"/>
                </a:cubicBezTo>
                <a:cubicBezTo>
                  <a:pt x="436" y="6273"/>
                  <a:pt x="710" y="6368"/>
                  <a:pt x="984" y="6368"/>
                </a:cubicBezTo>
                <a:cubicBezTo>
                  <a:pt x="1234" y="6368"/>
                  <a:pt x="1484" y="6289"/>
                  <a:pt x="1678" y="6129"/>
                </a:cubicBezTo>
                <a:cubicBezTo>
                  <a:pt x="2190" y="6473"/>
                  <a:pt x="2807" y="6649"/>
                  <a:pt x="3423" y="6649"/>
                </a:cubicBezTo>
                <a:cubicBezTo>
                  <a:pt x="3868" y="6649"/>
                  <a:pt x="4313" y="6557"/>
                  <a:pt x="4718" y="6370"/>
                </a:cubicBezTo>
                <a:cubicBezTo>
                  <a:pt x="4802" y="6652"/>
                  <a:pt x="5104" y="6815"/>
                  <a:pt x="5402" y="6815"/>
                </a:cubicBezTo>
                <a:cubicBezTo>
                  <a:pt x="5481" y="6815"/>
                  <a:pt x="5559" y="6804"/>
                  <a:pt x="5634" y="6780"/>
                </a:cubicBezTo>
                <a:cubicBezTo>
                  <a:pt x="5989" y="6668"/>
                  <a:pt x="6245" y="6352"/>
                  <a:pt x="6403" y="6015"/>
                </a:cubicBezTo>
                <a:cubicBezTo>
                  <a:pt x="6503" y="6469"/>
                  <a:pt x="6972" y="6772"/>
                  <a:pt x="7427" y="6772"/>
                </a:cubicBezTo>
                <a:cubicBezTo>
                  <a:pt x="7603" y="6772"/>
                  <a:pt x="7778" y="6726"/>
                  <a:pt x="7927" y="6625"/>
                </a:cubicBezTo>
                <a:cubicBezTo>
                  <a:pt x="8025" y="4458"/>
                  <a:pt x="7852" y="2215"/>
                  <a:pt x="7949" y="48"/>
                </a:cubicBezTo>
                <a:cubicBezTo>
                  <a:pt x="7781" y="16"/>
                  <a:pt x="7610" y="1"/>
                  <a:pt x="7440" y="1"/>
                </a:cubicBezTo>
                <a:close/>
              </a:path>
            </a:pathLst>
          </a:custGeom>
          <a:solidFill>
            <a:srgbClr val="FFFFFF">
              <a:alpha val="440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15"/>
          <p:cNvSpPr/>
          <p:nvPr/>
        </p:nvSpPr>
        <p:spPr>
          <a:xfrm>
            <a:off x="-228600" y="470050"/>
            <a:ext cx="2121225" cy="1121475"/>
          </a:xfrm>
          <a:custGeom>
            <a:rect b="b" l="l" r="r" t="t"/>
            <a:pathLst>
              <a:path extrusionOk="0" h="14953" w="28283">
                <a:moveTo>
                  <a:pt x="12348" y="0"/>
                </a:moveTo>
                <a:cubicBezTo>
                  <a:pt x="10572" y="0"/>
                  <a:pt x="8888" y="1341"/>
                  <a:pt x="8320" y="3049"/>
                </a:cubicBezTo>
                <a:cubicBezTo>
                  <a:pt x="7703" y="4900"/>
                  <a:pt x="8261" y="7015"/>
                  <a:pt x="9472" y="8543"/>
                </a:cubicBezTo>
                <a:cubicBezTo>
                  <a:pt x="8467" y="7347"/>
                  <a:pt x="6905" y="6662"/>
                  <a:pt x="5348" y="6662"/>
                </a:cubicBezTo>
                <a:cubicBezTo>
                  <a:pt x="4876" y="6662"/>
                  <a:pt x="4405" y="6725"/>
                  <a:pt x="3950" y="6856"/>
                </a:cubicBezTo>
                <a:cubicBezTo>
                  <a:pt x="1993" y="7416"/>
                  <a:pt x="445" y="9197"/>
                  <a:pt x="160" y="11214"/>
                </a:cubicBezTo>
                <a:cubicBezTo>
                  <a:pt x="1" y="12350"/>
                  <a:pt x="138" y="13595"/>
                  <a:pt x="1085" y="14244"/>
                </a:cubicBezTo>
                <a:cubicBezTo>
                  <a:pt x="1889" y="14794"/>
                  <a:pt x="2887" y="14952"/>
                  <a:pt x="3871" y="14952"/>
                </a:cubicBezTo>
                <a:cubicBezTo>
                  <a:pt x="4046" y="14952"/>
                  <a:pt x="4221" y="14947"/>
                  <a:pt x="4395" y="14939"/>
                </a:cubicBezTo>
                <a:cubicBezTo>
                  <a:pt x="7008" y="14808"/>
                  <a:pt x="9581" y="13939"/>
                  <a:pt x="11741" y="12459"/>
                </a:cubicBezTo>
                <a:cubicBezTo>
                  <a:pt x="12967" y="13680"/>
                  <a:pt x="14695" y="14296"/>
                  <a:pt x="16420" y="14296"/>
                </a:cubicBezTo>
                <a:cubicBezTo>
                  <a:pt x="18022" y="14296"/>
                  <a:pt x="19622" y="13765"/>
                  <a:pt x="20817" y="12692"/>
                </a:cubicBezTo>
                <a:cubicBezTo>
                  <a:pt x="21415" y="13317"/>
                  <a:pt x="22270" y="13619"/>
                  <a:pt x="23130" y="13619"/>
                </a:cubicBezTo>
                <a:cubicBezTo>
                  <a:pt x="24166" y="13619"/>
                  <a:pt x="25208" y="13179"/>
                  <a:pt x="25814" y="12331"/>
                </a:cubicBezTo>
                <a:cubicBezTo>
                  <a:pt x="26038" y="12592"/>
                  <a:pt x="26354" y="12707"/>
                  <a:pt x="26684" y="12707"/>
                </a:cubicBezTo>
                <a:cubicBezTo>
                  <a:pt x="27324" y="12707"/>
                  <a:pt x="28016" y="12273"/>
                  <a:pt x="28194" y="11628"/>
                </a:cubicBezTo>
                <a:cubicBezTo>
                  <a:pt x="28283" y="11305"/>
                  <a:pt x="28243" y="11207"/>
                  <a:pt x="28117" y="11207"/>
                </a:cubicBezTo>
                <a:cubicBezTo>
                  <a:pt x="27926" y="11207"/>
                  <a:pt x="27537" y="11430"/>
                  <a:pt x="27093" y="11430"/>
                </a:cubicBezTo>
                <a:cubicBezTo>
                  <a:pt x="26942" y="11430"/>
                  <a:pt x="26785" y="11404"/>
                  <a:pt x="26627" y="11335"/>
                </a:cubicBezTo>
                <a:cubicBezTo>
                  <a:pt x="26950" y="10844"/>
                  <a:pt x="26534" y="10067"/>
                  <a:pt x="25947" y="10064"/>
                </a:cubicBezTo>
                <a:cubicBezTo>
                  <a:pt x="26327" y="8922"/>
                  <a:pt x="25631" y="7538"/>
                  <a:pt x="24487" y="7164"/>
                </a:cubicBezTo>
                <a:cubicBezTo>
                  <a:pt x="24277" y="7095"/>
                  <a:pt x="24059" y="7063"/>
                  <a:pt x="23841" y="7063"/>
                </a:cubicBezTo>
                <a:cubicBezTo>
                  <a:pt x="23127" y="7063"/>
                  <a:pt x="22409" y="7411"/>
                  <a:pt x="21961" y="7968"/>
                </a:cubicBezTo>
                <a:lnTo>
                  <a:pt x="21961" y="7968"/>
                </a:lnTo>
                <a:cubicBezTo>
                  <a:pt x="22717" y="6236"/>
                  <a:pt x="22397" y="4005"/>
                  <a:pt x="20919" y="2835"/>
                </a:cubicBezTo>
                <a:cubicBezTo>
                  <a:pt x="20337" y="2375"/>
                  <a:pt x="19601" y="2159"/>
                  <a:pt x="18861" y="2159"/>
                </a:cubicBezTo>
                <a:cubicBezTo>
                  <a:pt x="17497" y="2159"/>
                  <a:pt x="16123" y="2893"/>
                  <a:pt x="15694" y="4181"/>
                </a:cubicBezTo>
                <a:lnTo>
                  <a:pt x="15694" y="4181"/>
                </a:lnTo>
                <a:cubicBezTo>
                  <a:pt x="16231" y="2351"/>
                  <a:pt x="14698" y="273"/>
                  <a:pt x="12795" y="29"/>
                </a:cubicBezTo>
                <a:cubicBezTo>
                  <a:pt x="12646" y="10"/>
                  <a:pt x="12497" y="0"/>
                  <a:pt x="12348" y="0"/>
                </a:cubicBezTo>
                <a:close/>
              </a:path>
            </a:pathLst>
          </a:custGeom>
          <a:solidFill>
            <a:srgbClr val="FFFFFF">
              <a:alpha val="440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15"/>
          <p:cNvSpPr/>
          <p:nvPr/>
        </p:nvSpPr>
        <p:spPr>
          <a:xfrm>
            <a:off x="76212" y="926446"/>
            <a:ext cx="347025" cy="513510"/>
          </a:xfrm>
          <a:custGeom>
            <a:rect b="b" l="l" r="r" t="t"/>
            <a:pathLst>
              <a:path extrusionOk="0" h="6832" w="4617">
                <a:moveTo>
                  <a:pt x="2711" y="0"/>
                </a:moveTo>
                <a:lnTo>
                  <a:pt x="2711" y="0"/>
                </a:lnTo>
                <a:cubicBezTo>
                  <a:pt x="2506" y="552"/>
                  <a:pt x="2347" y="1111"/>
                  <a:pt x="2205" y="1673"/>
                </a:cubicBezTo>
                <a:cubicBezTo>
                  <a:pt x="2124" y="1989"/>
                  <a:pt x="2052" y="2304"/>
                  <a:pt x="1983" y="2622"/>
                </a:cubicBezTo>
                <a:lnTo>
                  <a:pt x="1744" y="2274"/>
                </a:lnTo>
                <a:cubicBezTo>
                  <a:pt x="1613" y="2086"/>
                  <a:pt x="1484" y="1898"/>
                  <a:pt x="1338" y="1709"/>
                </a:cubicBezTo>
                <a:cubicBezTo>
                  <a:pt x="1190" y="1525"/>
                  <a:pt x="1018" y="1341"/>
                  <a:pt x="802" y="1239"/>
                </a:cubicBezTo>
                <a:lnTo>
                  <a:pt x="802" y="1239"/>
                </a:lnTo>
                <a:cubicBezTo>
                  <a:pt x="1095" y="1604"/>
                  <a:pt x="1201" y="2042"/>
                  <a:pt x="1422" y="2464"/>
                </a:cubicBezTo>
                <a:cubicBezTo>
                  <a:pt x="1484" y="2591"/>
                  <a:pt x="1555" y="2712"/>
                  <a:pt x="1620" y="2836"/>
                </a:cubicBezTo>
                <a:cubicBezTo>
                  <a:pt x="1515" y="2825"/>
                  <a:pt x="1409" y="2809"/>
                  <a:pt x="1302" y="2800"/>
                </a:cubicBezTo>
                <a:cubicBezTo>
                  <a:pt x="1097" y="2783"/>
                  <a:pt x="891" y="2772"/>
                  <a:pt x="684" y="2772"/>
                </a:cubicBezTo>
                <a:cubicBezTo>
                  <a:pt x="504" y="2772"/>
                  <a:pt x="323" y="2780"/>
                  <a:pt x="141" y="2800"/>
                </a:cubicBezTo>
                <a:cubicBezTo>
                  <a:pt x="502" y="2953"/>
                  <a:pt x="870" y="3066"/>
                  <a:pt x="1237" y="3166"/>
                </a:cubicBezTo>
                <a:cubicBezTo>
                  <a:pt x="1325" y="3190"/>
                  <a:pt x="1410" y="3211"/>
                  <a:pt x="1498" y="3233"/>
                </a:cubicBezTo>
                <a:cubicBezTo>
                  <a:pt x="1289" y="3387"/>
                  <a:pt x="1084" y="3548"/>
                  <a:pt x="886" y="3716"/>
                </a:cubicBezTo>
                <a:cubicBezTo>
                  <a:pt x="570" y="3986"/>
                  <a:pt x="269" y="4272"/>
                  <a:pt x="1" y="4598"/>
                </a:cubicBezTo>
                <a:cubicBezTo>
                  <a:pt x="390" y="4430"/>
                  <a:pt x="748" y="4228"/>
                  <a:pt x="1102" y="4019"/>
                </a:cubicBezTo>
                <a:cubicBezTo>
                  <a:pt x="1334" y="3881"/>
                  <a:pt x="1563" y="3737"/>
                  <a:pt x="1789" y="3591"/>
                </a:cubicBezTo>
                <a:lnTo>
                  <a:pt x="1789" y="3591"/>
                </a:lnTo>
                <a:cubicBezTo>
                  <a:pt x="1700" y="4089"/>
                  <a:pt x="1616" y="4586"/>
                  <a:pt x="1556" y="5089"/>
                </a:cubicBezTo>
                <a:cubicBezTo>
                  <a:pt x="1483" y="5665"/>
                  <a:pt x="1425" y="6244"/>
                  <a:pt x="1416" y="6832"/>
                </a:cubicBezTo>
                <a:cubicBezTo>
                  <a:pt x="1621" y="6280"/>
                  <a:pt x="1781" y="5721"/>
                  <a:pt x="1923" y="5158"/>
                </a:cubicBezTo>
                <a:cubicBezTo>
                  <a:pt x="2038" y="4712"/>
                  <a:pt x="2136" y="4261"/>
                  <a:pt x="2226" y="3810"/>
                </a:cubicBezTo>
                <a:cubicBezTo>
                  <a:pt x="2463" y="4143"/>
                  <a:pt x="2718" y="4465"/>
                  <a:pt x="2993" y="4765"/>
                </a:cubicBezTo>
                <a:cubicBezTo>
                  <a:pt x="3309" y="5108"/>
                  <a:pt x="3652" y="5429"/>
                  <a:pt x="4035" y="5703"/>
                </a:cubicBezTo>
                <a:cubicBezTo>
                  <a:pt x="3799" y="5294"/>
                  <a:pt x="3543" y="4912"/>
                  <a:pt x="3287" y="4533"/>
                </a:cubicBezTo>
                <a:lnTo>
                  <a:pt x="2568" y="3473"/>
                </a:lnTo>
                <a:lnTo>
                  <a:pt x="2568" y="3473"/>
                </a:lnTo>
                <a:cubicBezTo>
                  <a:pt x="2864" y="3530"/>
                  <a:pt x="3163" y="3580"/>
                  <a:pt x="3464" y="3622"/>
                </a:cubicBezTo>
                <a:cubicBezTo>
                  <a:pt x="3841" y="3674"/>
                  <a:pt x="4221" y="3715"/>
                  <a:pt x="4616" y="3716"/>
                </a:cubicBezTo>
                <a:cubicBezTo>
                  <a:pt x="4272" y="3523"/>
                  <a:pt x="3914" y="3380"/>
                  <a:pt x="3548" y="3258"/>
                </a:cubicBezTo>
                <a:cubicBezTo>
                  <a:pt x="3250" y="3159"/>
                  <a:pt x="2947" y="3078"/>
                  <a:pt x="2642" y="3009"/>
                </a:cubicBezTo>
                <a:cubicBezTo>
                  <a:pt x="2806" y="2888"/>
                  <a:pt x="2971" y="2767"/>
                  <a:pt x="3133" y="2643"/>
                </a:cubicBezTo>
                <a:cubicBezTo>
                  <a:pt x="3458" y="2392"/>
                  <a:pt x="3778" y="2132"/>
                  <a:pt x="4079" y="1834"/>
                </a:cubicBezTo>
                <a:lnTo>
                  <a:pt x="4079" y="1834"/>
                </a:lnTo>
                <a:cubicBezTo>
                  <a:pt x="3675" y="1961"/>
                  <a:pt x="3297" y="2135"/>
                  <a:pt x="2932" y="2328"/>
                </a:cubicBezTo>
                <a:cubicBezTo>
                  <a:pt x="2768" y="2414"/>
                  <a:pt x="2607" y="2506"/>
                  <a:pt x="2447" y="2601"/>
                </a:cubicBezTo>
                <a:cubicBezTo>
                  <a:pt x="2493" y="2316"/>
                  <a:pt x="2535" y="2031"/>
                  <a:pt x="2570" y="1743"/>
                </a:cubicBezTo>
                <a:cubicBezTo>
                  <a:pt x="2643" y="1167"/>
                  <a:pt x="2701" y="589"/>
                  <a:pt x="271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15"/>
          <p:cNvSpPr/>
          <p:nvPr/>
        </p:nvSpPr>
        <p:spPr>
          <a:xfrm>
            <a:off x="2140163" y="76208"/>
            <a:ext cx="260739" cy="386035"/>
          </a:xfrm>
          <a:custGeom>
            <a:rect b="b" l="l" r="r" t="t"/>
            <a:pathLst>
              <a:path extrusionOk="0" h="5136" w="3469">
                <a:moveTo>
                  <a:pt x="2037" y="1"/>
                </a:moveTo>
                <a:cubicBezTo>
                  <a:pt x="1882" y="415"/>
                  <a:pt x="1762" y="836"/>
                  <a:pt x="1655" y="1259"/>
                </a:cubicBezTo>
                <a:cubicBezTo>
                  <a:pt x="1594" y="1495"/>
                  <a:pt x="1540" y="1732"/>
                  <a:pt x="1489" y="1971"/>
                </a:cubicBezTo>
                <a:lnTo>
                  <a:pt x="1308" y="1710"/>
                </a:lnTo>
                <a:cubicBezTo>
                  <a:pt x="1211" y="1569"/>
                  <a:pt x="1114" y="1428"/>
                  <a:pt x="1004" y="1285"/>
                </a:cubicBezTo>
                <a:cubicBezTo>
                  <a:pt x="894" y="1146"/>
                  <a:pt x="763" y="1008"/>
                  <a:pt x="601" y="931"/>
                </a:cubicBezTo>
                <a:lnTo>
                  <a:pt x="601" y="931"/>
                </a:lnTo>
                <a:cubicBezTo>
                  <a:pt x="822" y="1207"/>
                  <a:pt x="901" y="1536"/>
                  <a:pt x="1067" y="1851"/>
                </a:cubicBezTo>
                <a:cubicBezTo>
                  <a:pt x="1114" y="1946"/>
                  <a:pt x="1166" y="2038"/>
                  <a:pt x="1216" y="2131"/>
                </a:cubicBezTo>
                <a:cubicBezTo>
                  <a:pt x="1136" y="2122"/>
                  <a:pt x="1057" y="2110"/>
                  <a:pt x="976" y="2103"/>
                </a:cubicBezTo>
                <a:cubicBezTo>
                  <a:pt x="822" y="2091"/>
                  <a:pt x="666" y="2083"/>
                  <a:pt x="509" y="2083"/>
                </a:cubicBezTo>
                <a:cubicBezTo>
                  <a:pt x="375" y="2083"/>
                  <a:pt x="239" y="2089"/>
                  <a:pt x="104" y="2103"/>
                </a:cubicBezTo>
                <a:cubicBezTo>
                  <a:pt x="375" y="2220"/>
                  <a:pt x="650" y="2304"/>
                  <a:pt x="927" y="2379"/>
                </a:cubicBezTo>
                <a:cubicBezTo>
                  <a:pt x="993" y="2398"/>
                  <a:pt x="1058" y="2413"/>
                  <a:pt x="1123" y="2430"/>
                </a:cubicBezTo>
                <a:cubicBezTo>
                  <a:pt x="967" y="2546"/>
                  <a:pt x="812" y="2666"/>
                  <a:pt x="664" y="2793"/>
                </a:cubicBezTo>
                <a:cubicBezTo>
                  <a:pt x="428" y="2995"/>
                  <a:pt x="201" y="3210"/>
                  <a:pt x="0" y="3456"/>
                </a:cubicBezTo>
                <a:cubicBezTo>
                  <a:pt x="292" y="3330"/>
                  <a:pt x="561" y="3178"/>
                  <a:pt x="827" y="3021"/>
                </a:cubicBezTo>
                <a:cubicBezTo>
                  <a:pt x="1002" y="2917"/>
                  <a:pt x="1173" y="2810"/>
                  <a:pt x="1344" y="2699"/>
                </a:cubicBezTo>
                <a:lnTo>
                  <a:pt x="1344" y="2699"/>
                </a:lnTo>
                <a:cubicBezTo>
                  <a:pt x="1277" y="3073"/>
                  <a:pt x="1214" y="3447"/>
                  <a:pt x="1167" y="3825"/>
                </a:cubicBezTo>
                <a:cubicBezTo>
                  <a:pt x="1113" y="4258"/>
                  <a:pt x="1070" y="4693"/>
                  <a:pt x="1062" y="5135"/>
                </a:cubicBezTo>
                <a:cubicBezTo>
                  <a:pt x="1218" y="4720"/>
                  <a:pt x="1337" y="4300"/>
                  <a:pt x="1443" y="3877"/>
                </a:cubicBezTo>
                <a:cubicBezTo>
                  <a:pt x="1530" y="3542"/>
                  <a:pt x="1603" y="3203"/>
                  <a:pt x="1672" y="2864"/>
                </a:cubicBezTo>
                <a:cubicBezTo>
                  <a:pt x="1850" y="3114"/>
                  <a:pt x="2040" y="3355"/>
                  <a:pt x="2248" y="3581"/>
                </a:cubicBezTo>
                <a:cubicBezTo>
                  <a:pt x="2486" y="3838"/>
                  <a:pt x="2742" y="4080"/>
                  <a:pt x="3030" y="4286"/>
                </a:cubicBezTo>
                <a:cubicBezTo>
                  <a:pt x="2853" y="3979"/>
                  <a:pt x="2660" y="3691"/>
                  <a:pt x="2468" y="3407"/>
                </a:cubicBezTo>
                <a:lnTo>
                  <a:pt x="1928" y="2613"/>
                </a:lnTo>
                <a:lnTo>
                  <a:pt x="1928" y="2613"/>
                </a:lnTo>
                <a:cubicBezTo>
                  <a:pt x="2152" y="2656"/>
                  <a:pt x="2374" y="2693"/>
                  <a:pt x="2602" y="2725"/>
                </a:cubicBezTo>
                <a:cubicBezTo>
                  <a:pt x="2885" y="2764"/>
                  <a:pt x="3171" y="2796"/>
                  <a:pt x="3468" y="2796"/>
                </a:cubicBezTo>
                <a:cubicBezTo>
                  <a:pt x="3210" y="2651"/>
                  <a:pt x="2941" y="2542"/>
                  <a:pt x="2666" y="2451"/>
                </a:cubicBezTo>
                <a:cubicBezTo>
                  <a:pt x="2441" y="2377"/>
                  <a:pt x="2214" y="2315"/>
                  <a:pt x="1984" y="2263"/>
                </a:cubicBezTo>
                <a:cubicBezTo>
                  <a:pt x="2108" y="2173"/>
                  <a:pt x="2231" y="2081"/>
                  <a:pt x="2353" y="1987"/>
                </a:cubicBezTo>
                <a:cubicBezTo>
                  <a:pt x="2598" y="1799"/>
                  <a:pt x="2838" y="1604"/>
                  <a:pt x="3064" y="1380"/>
                </a:cubicBezTo>
                <a:lnTo>
                  <a:pt x="3064" y="1380"/>
                </a:lnTo>
                <a:cubicBezTo>
                  <a:pt x="2761" y="1475"/>
                  <a:pt x="2478" y="1606"/>
                  <a:pt x="2202" y="1751"/>
                </a:cubicBezTo>
                <a:cubicBezTo>
                  <a:pt x="2080" y="1816"/>
                  <a:pt x="1958" y="1886"/>
                  <a:pt x="1838" y="1956"/>
                </a:cubicBezTo>
                <a:cubicBezTo>
                  <a:pt x="1872" y="1742"/>
                  <a:pt x="1904" y="1527"/>
                  <a:pt x="1930" y="1311"/>
                </a:cubicBezTo>
                <a:cubicBezTo>
                  <a:pt x="1986" y="878"/>
                  <a:pt x="2028" y="442"/>
                  <a:pt x="203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15"/>
          <p:cNvSpPr/>
          <p:nvPr/>
        </p:nvSpPr>
        <p:spPr>
          <a:xfrm flipH="1">
            <a:off x="3705637" y="4679688"/>
            <a:ext cx="247886" cy="375813"/>
          </a:xfrm>
          <a:custGeom>
            <a:rect b="b" l="l" r="r" t="t"/>
            <a:pathLst>
              <a:path extrusionOk="0" h="5000" w="3298">
                <a:moveTo>
                  <a:pt x="1206" y="0"/>
                </a:moveTo>
                <a:cubicBezTo>
                  <a:pt x="1177" y="424"/>
                  <a:pt x="1182" y="844"/>
                  <a:pt x="1199" y="1264"/>
                </a:cubicBezTo>
                <a:cubicBezTo>
                  <a:pt x="1207" y="1500"/>
                  <a:pt x="1223" y="1733"/>
                  <a:pt x="1240" y="1967"/>
                </a:cubicBezTo>
                <a:lnTo>
                  <a:pt x="1003" y="1774"/>
                </a:lnTo>
                <a:cubicBezTo>
                  <a:pt x="874" y="1672"/>
                  <a:pt x="746" y="1569"/>
                  <a:pt x="606" y="1466"/>
                </a:cubicBezTo>
                <a:cubicBezTo>
                  <a:pt x="465" y="1370"/>
                  <a:pt x="307" y="1278"/>
                  <a:pt x="137" y="1251"/>
                </a:cubicBezTo>
                <a:lnTo>
                  <a:pt x="137" y="1251"/>
                </a:lnTo>
                <a:cubicBezTo>
                  <a:pt x="416" y="1444"/>
                  <a:pt x="580" y="1725"/>
                  <a:pt x="819" y="1972"/>
                </a:cubicBezTo>
                <a:cubicBezTo>
                  <a:pt x="888" y="2046"/>
                  <a:pt x="961" y="2117"/>
                  <a:pt x="1034" y="2189"/>
                </a:cubicBezTo>
                <a:cubicBezTo>
                  <a:pt x="957" y="2202"/>
                  <a:pt x="880" y="2213"/>
                  <a:pt x="805" y="2229"/>
                </a:cubicBezTo>
                <a:cubicBezTo>
                  <a:pt x="533" y="2286"/>
                  <a:pt x="262" y="2358"/>
                  <a:pt x="0" y="2468"/>
                </a:cubicBezTo>
                <a:cubicBezTo>
                  <a:pt x="211" y="2492"/>
                  <a:pt x="418" y="2500"/>
                  <a:pt x="624" y="2500"/>
                </a:cubicBezTo>
                <a:cubicBezTo>
                  <a:pt x="694" y="2500"/>
                  <a:pt x="765" y="2499"/>
                  <a:pt x="835" y="2497"/>
                </a:cubicBezTo>
                <a:cubicBezTo>
                  <a:pt x="900" y="2495"/>
                  <a:pt x="966" y="2492"/>
                  <a:pt x="1029" y="2489"/>
                </a:cubicBezTo>
                <a:lnTo>
                  <a:pt x="1029" y="2489"/>
                </a:lnTo>
                <a:cubicBezTo>
                  <a:pt x="916" y="2640"/>
                  <a:pt x="807" y="2792"/>
                  <a:pt x="704" y="2950"/>
                </a:cubicBezTo>
                <a:cubicBezTo>
                  <a:pt x="542" y="3201"/>
                  <a:pt x="392" y="3462"/>
                  <a:pt x="274" y="3743"/>
                </a:cubicBezTo>
                <a:cubicBezTo>
                  <a:pt x="508" y="3545"/>
                  <a:pt x="716" y="3333"/>
                  <a:pt x="919" y="3115"/>
                </a:cubicBezTo>
                <a:cubicBezTo>
                  <a:pt x="1051" y="2971"/>
                  <a:pt x="1180" y="2824"/>
                  <a:pt x="1306" y="2676"/>
                </a:cubicBezTo>
                <a:cubicBezTo>
                  <a:pt x="1347" y="3039"/>
                  <a:pt x="1392" y="3402"/>
                  <a:pt x="1452" y="3763"/>
                </a:cubicBezTo>
                <a:cubicBezTo>
                  <a:pt x="1520" y="4177"/>
                  <a:pt x="1600" y="4589"/>
                  <a:pt x="1715" y="5000"/>
                </a:cubicBezTo>
                <a:cubicBezTo>
                  <a:pt x="1744" y="4575"/>
                  <a:pt x="1739" y="4155"/>
                  <a:pt x="1721" y="3736"/>
                </a:cubicBezTo>
                <a:cubicBezTo>
                  <a:pt x="1710" y="3402"/>
                  <a:pt x="1683" y="3070"/>
                  <a:pt x="1653" y="2739"/>
                </a:cubicBezTo>
                <a:lnTo>
                  <a:pt x="1653" y="2739"/>
                </a:lnTo>
                <a:cubicBezTo>
                  <a:pt x="1886" y="2922"/>
                  <a:pt x="2127" y="3090"/>
                  <a:pt x="2382" y="3241"/>
                </a:cubicBezTo>
                <a:cubicBezTo>
                  <a:pt x="2672" y="3414"/>
                  <a:pt x="2975" y="3565"/>
                  <a:pt x="3298" y="3676"/>
                </a:cubicBezTo>
                <a:cubicBezTo>
                  <a:pt x="3050" y="3443"/>
                  <a:pt x="2794" y="3231"/>
                  <a:pt x="2538" y="3021"/>
                </a:cubicBezTo>
                <a:lnTo>
                  <a:pt x="1822" y="2436"/>
                </a:lnTo>
                <a:cubicBezTo>
                  <a:pt x="2039" y="2414"/>
                  <a:pt x="2257" y="2388"/>
                  <a:pt x="2473" y="2354"/>
                </a:cubicBezTo>
                <a:cubicBezTo>
                  <a:pt x="2746" y="2312"/>
                  <a:pt x="3019" y="2263"/>
                  <a:pt x="3291" y="2182"/>
                </a:cubicBezTo>
                <a:cubicBezTo>
                  <a:pt x="3014" y="2118"/>
                  <a:pt x="2735" y="2093"/>
                  <a:pt x="2459" y="2085"/>
                </a:cubicBezTo>
                <a:cubicBezTo>
                  <a:pt x="2391" y="2083"/>
                  <a:pt x="2323" y="2081"/>
                  <a:pt x="2255" y="2081"/>
                </a:cubicBezTo>
                <a:cubicBezTo>
                  <a:pt x="2096" y="2081"/>
                  <a:pt x="1937" y="2087"/>
                  <a:pt x="1777" y="2098"/>
                </a:cubicBezTo>
                <a:cubicBezTo>
                  <a:pt x="1867" y="1982"/>
                  <a:pt x="1955" y="1863"/>
                  <a:pt x="2043" y="1743"/>
                </a:cubicBezTo>
                <a:cubicBezTo>
                  <a:pt x="2216" y="1503"/>
                  <a:pt x="2385" y="1256"/>
                  <a:pt x="2531" y="989"/>
                </a:cubicBezTo>
                <a:lnTo>
                  <a:pt x="2531" y="989"/>
                </a:lnTo>
                <a:cubicBezTo>
                  <a:pt x="2278" y="1160"/>
                  <a:pt x="2052" y="1358"/>
                  <a:pt x="1838" y="1567"/>
                </a:cubicBezTo>
                <a:cubicBezTo>
                  <a:pt x="1742" y="1662"/>
                  <a:pt x="1648" y="1758"/>
                  <a:pt x="1558" y="1856"/>
                </a:cubicBezTo>
                <a:cubicBezTo>
                  <a:pt x="1531" y="1649"/>
                  <a:pt x="1502" y="1442"/>
                  <a:pt x="1467" y="1236"/>
                </a:cubicBezTo>
                <a:cubicBezTo>
                  <a:pt x="1399" y="822"/>
                  <a:pt x="1319" y="410"/>
                  <a:pt x="120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15"/>
          <p:cNvSpPr/>
          <p:nvPr/>
        </p:nvSpPr>
        <p:spPr>
          <a:xfrm flipH="1">
            <a:off x="296163" y="2984925"/>
            <a:ext cx="357172" cy="431733"/>
          </a:xfrm>
          <a:custGeom>
            <a:rect b="b" l="l" r="r" t="t"/>
            <a:pathLst>
              <a:path extrusionOk="0" h="5744" w="4752">
                <a:moveTo>
                  <a:pt x="2838" y="1"/>
                </a:moveTo>
                <a:lnTo>
                  <a:pt x="2838" y="1"/>
                </a:lnTo>
                <a:cubicBezTo>
                  <a:pt x="2645" y="448"/>
                  <a:pt x="2506" y="903"/>
                  <a:pt x="2388" y="1360"/>
                </a:cubicBezTo>
                <a:cubicBezTo>
                  <a:pt x="2317" y="1635"/>
                  <a:pt x="2254" y="1912"/>
                  <a:pt x="2198" y="2189"/>
                </a:cubicBezTo>
                <a:cubicBezTo>
                  <a:pt x="2123" y="2068"/>
                  <a:pt x="2050" y="1944"/>
                  <a:pt x="1973" y="1824"/>
                </a:cubicBezTo>
                <a:cubicBezTo>
                  <a:pt x="1712" y="1416"/>
                  <a:pt x="1435" y="1013"/>
                  <a:pt x="1113" y="633"/>
                </a:cubicBezTo>
                <a:lnTo>
                  <a:pt x="1113" y="633"/>
                </a:lnTo>
                <a:cubicBezTo>
                  <a:pt x="1228" y="1119"/>
                  <a:pt x="1396" y="1579"/>
                  <a:pt x="1585" y="2029"/>
                </a:cubicBezTo>
                <a:cubicBezTo>
                  <a:pt x="1709" y="2322"/>
                  <a:pt x="1844" y="2608"/>
                  <a:pt x="1987" y="2891"/>
                </a:cubicBezTo>
                <a:cubicBezTo>
                  <a:pt x="1980" y="2898"/>
                  <a:pt x="1972" y="2905"/>
                  <a:pt x="1965" y="2912"/>
                </a:cubicBezTo>
                <a:lnTo>
                  <a:pt x="1956" y="2920"/>
                </a:lnTo>
                <a:cubicBezTo>
                  <a:pt x="1874" y="2918"/>
                  <a:pt x="1792" y="2916"/>
                  <a:pt x="1710" y="2916"/>
                </a:cubicBezTo>
                <a:cubicBezTo>
                  <a:pt x="1650" y="2916"/>
                  <a:pt x="1591" y="2917"/>
                  <a:pt x="1531" y="2919"/>
                </a:cubicBezTo>
                <a:cubicBezTo>
                  <a:pt x="1160" y="2933"/>
                  <a:pt x="787" y="2978"/>
                  <a:pt x="420" y="3089"/>
                </a:cubicBezTo>
                <a:cubicBezTo>
                  <a:pt x="784" y="3212"/>
                  <a:pt x="1141" y="3288"/>
                  <a:pt x="1498" y="3356"/>
                </a:cubicBezTo>
                <a:lnTo>
                  <a:pt x="1517" y="3360"/>
                </a:lnTo>
                <a:cubicBezTo>
                  <a:pt x="1325" y="3558"/>
                  <a:pt x="1135" y="3757"/>
                  <a:pt x="947" y="3961"/>
                </a:cubicBezTo>
                <a:cubicBezTo>
                  <a:pt x="617" y="4320"/>
                  <a:pt x="294" y="4690"/>
                  <a:pt x="0" y="5098"/>
                </a:cubicBezTo>
                <a:cubicBezTo>
                  <a:pt x="446" y="4868"/>
                  <a:pt x="855" y="4587"/>
                  <a:pt x="1245" y="4285"/>
                </a:cubicBezTo>
                <a:cubicBezTo>
                  <a:pt x="1494" y="4092"/>
                  <a:pt x="1732" y="3888"/>
                  <a:pt x="1966" y="3678"/>
                </a:cubicBezTo>
                <a:lnTo>
                  <a:pt x="1966" y="3678"/>
                </a:lnTo>
                <a:cubicBezTo>
                  <a:pt x="1949" y="3837"/>
                  <a:pt x="1930" y="3997"/>
                  <a:pt x="1918" y="4155"/>
                </a:cubicBezTo>
                <a:cubicBezTo>
                  <a:pt x="1879" y="4629"/>
                  <a:pt x="1862" y="5104"/>
                  <a:pt x="1900" y="5589"/>
                </a:cubicBezTo>
                <a:cubicBezTo>
                  <a:pt x="2093" y="5142"/>
                  <a:pt x="2233" y="4687"/>
                  <a:pt x="2352" y="4228"/>
                </a:cubicBezTo>
                <a:cubicBezTo>
                  <a:pt x="2391" y="4076"/>
                  <a:pt x="2425" y="3922"/>
                  <a:pt x="2461" y="3768"/>
                </a:cubicBezTo>
                <a:cubicBezTo>
                  <a:pt x="2625" y="4048"/>
                  <a:pt x="2797" y="4323"/>
                  <a:pt x="2980" y="4592"/>
                </a:cubicBezTo>
                <a:cubicBezTo>
                  <a:pt x="3256" y="4994"/>
                  <a:pt x="3553" y="5385"/>
                  <a:pt x="3900" y="5744"/>
                </a:cubicBezTo>
                <a:cubicBezTo>
                  <a:pt x="3755" y="5266"/>
                  <a:pt x="3566" y="4817"/>
                  <a:pt x="3365" y="4375"/>
                </a:cubicBezTo>
                <a:cubicBezTo>
                  <a:pt x="3240" y="4107"/>
                  <a:pt x="3111" y="3842"/>
                  <a:pt x="2976" y="3580"/>
                </a:cubicBezTo>
                <a:lnTo>
                  <a:pt x="2976" y="3580"/>
                </a:lnTo>
                <a:cubicBezTo>
                  <a:pt x="3198" y="3605"/>
                  <a:pt x="3418" y="3626"/>
                  <a:pt x="3641" y="3643"/>
                </a:cubicBezTo>
                <a:cubicBezTo>
                  <a:pt x="3888" y="3660"/>
                  <a:pt x="4137" y="3675"/>
                  <a:pt x="4391" y="3675"/>
                </a:cubicBezTo>
                <a:cubicBezTo>
                  <a:pt x="4510" y="3675"/>
                  <a:pt x="4630" y="3672"/>
                  <a:pt x="4751" y="3664"/>
                </a:cubicBezTo>
                <a:cubicBezTo>
                  <a:pt x="4426" y="3460"/>
                  <a:pt x="4081" y="3318"/>
                  <a:pt x="3725" y="3209"/>
                </a:cubicBezTo>
                <a:cubicBezTo>
                  <a:pt x="3384" y="3103"/>
                  <a:pt x="3036" y="3025"/>
                  <a:pt x="2682" y="2977"/>
                </a:cubicBezTo>
                <a:cubicBezTo>
                  <a:pt x="2913" y="2733"/>
                  <a:pt x="3138" y="2484"/>
                  <a:pt x="3350" y="2222"/>
                </a:cubicBezTo>
                <a:cubicBezTo>
                  <a:pt x="3659" y="1840"/>
                  <a:pt x="3950" y="1438"/>
                  <a:pt x="4190" y="997"/>
                </a:cubicBezTo>
                <a:lnTo>
                  <a:pt x="4190" y="997"/>
                </a:lnTo>
                <a:cubicBezTo>
                  <a:pt x="3776" y="1281"/>
                  <a:pt x="3400" y="1595"/>
                  <a:pt x="3032" y="1918"/>
                </a:cubicBezTo>
                <a:cubicBezTo>
                  <a:pt x="2933" y="2006"/>
                  <a:pt x="2839" y="2100"/>
                  <a:pt x="2741" y="2189"/>
                </a:cubicBezTo>
                <a:cubicBezTo>
                  <a:pt x="2772" y="1938"/>
                  <a:pt x="2798" y="1686"/>
                  <a:pt x="2819" y="1433"/>
                </a:cubicBezTo>
                <a:cubicBezTo>
                  <a:pt x="2857" y="961"/>
                  <a:pt x="2875" y="486"/>
                  <a:pt x="283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15"/>
          <p:cNvSpPr/>
          <p:nvPr/>
        </p:nvSpPr>
        <p:spPr>
          <a:xfrm flipH="1">
            <a:off x="7293604" y="4785438"/>
            <a:ext cx="233154" cy="281859"/>
          </a:xfrm>
          <a:custGeom>
            <a:rect b="b" l="l" r="r" t="t"/>
            <a:pathLst>
              <a:path extrusionOk="0" h="3750" w="3102">
                <a:moveTo>
                  <a:pt x="1853" y="1"/>
                </a:moveTo>
                <a:lnTo>
                  <a:pt x="1853" y="1"/>
                </a:lnTo>
                <a:cubicBezTo>
                  <a:pt x="1725" y="292"/>
                  <a:pt x="1636" y="590"/>
                  <a:pt x="1558" y="889"/>
                </a:cubicBezTo>
                <a:cubicBezTo>
                  <a:pt x="1511" y="1068"/>
                  <a:pt x="1473" y="1248"/>
                  <a:pt x="1435" y="1430"/>
                </a:cubicBezTo>
                <a:cubicBezTo>
                  <a:pt x="1386" y="1351"/>
                  <a:pt x="1338" y="1270"/>
                  <a:pt x="1289" y="1192"/>
                </a:cubicBezTo>
                <a:cubicBezTo>
                  <a:pt x="1117" y="924"/>
                  <a:pt x="937" y="662"/>
                  <a:pt x="727" y="413"/>
                </a:cubicBezTo>
                <a:lnTo>
                  <a:pt x="727" y="413"/>
                </a:lnTo>
                <a:cubicBezTo>
                  <a:pt x="801" y="731"/>
                  <a:pt x="910" y="1032"/>
                  <a:pt x="1035" y="1326"/>
                </a:cubicBezTo>
                <a:cubicBezTo>
                  <a:pt x="1116" y="1516"/>
                  <a:pt x="1203" y="1703"/>
                  <a:pt x="1296" y="1889"/>
                </a:cubicBezTo>
                <a:cubicBezTo>
                  <a:pt x="1291" y="1894"/>
                  <a:pt x="1287" y="1897"/>
                  <a:pt x="1281" y="1901"/>
                </a:cubicBezTo>
                <a:lnTo>
                  <a:pt x="1276" y="1906"/>
                </a:lnTo>
                <a:cubicBezTo>
                  <a:pt x="1217" y="1905"/>
                  <a:pt x="1158" y="1903"/>
                  <a:pt x="1098" y="1903"/>
                </a:cubicBezTo>
                <a:cubicBezTo>
                  <a:pt x="1065" y="1903"/>
                  <a:pt x="1032" y="1904"/>
                  <a:pt x="998" y="1905"/>
                </a:cubicBezTo>
                <a:cubicBezTo>
                  <a:pt x="756" y="1915"/>
                  <a:pt x="512" y="1943"/>
                  <a:pt x="273" y="2016"/>
                </a:cubicBezTo>
                <a:cubicBezTo>
                  <a:pt x="510" y="2096"/>
                  <a:pt x="743" y="2147"/>
                  <a:pt x="977" y="2192"/>
                </a:cubicBezTo>
                <a:cubicBezTo>
                  <a:pt x="981" y="2193"/>
                  <a:pt x="987" y="2193"/>
                  <a:pt x="991" y="2194"/>
                </a:cubicBezTo>
                <a:cubicBezTo>
                  <a:pt x="865" y="2323"/>
                  <a:pt x="740" y="2454"/>
                  <a:pt x="618" y="2587"/>
                </a:cubicBezTo>
                <a:cubicBezTo>
                  <a:pt x="403" y="2822"/>
                  <a:pt x="192" y="3062"/>
                  <a:pt x="0" y="3329"/>
                </a:cubicBezTo>
                <a:cubicBezTo>
                  <a:pt x="293" y="3179"/>
                  <a:pt x="559" y="2996"/>
                  <a:pt x="813" y="2799"/>
                </a:cubicBezTo>
                <a:cubicBezTo>
                  <a:pt x="975" y="2673"/>
                  <a:pt x="1132" y="2539"/>
                  <a:pt x="1284" y="2402"/>
                </a:cubicBezTo>
                <a:lnTo>
                  <a:pt x="1284" y="2402"/>
                </a:lnTo>
                <a:cubicBezTo>
                  <a:pt x="1273" y="2506"/>
                  <a:pt x="1260" y="2610"/>
                  <a:pt x="1253" y="2714"/>
                </a:cubicBezTo>
                <a:cubicBezTo>
                  <a:pt x="1228" y="3022"/>
                  <a:pt x="1218" y="3333"/>
                  <a:pt x="1243" y="3649"/>
                </a:cubicBezTo>
                <a:cubicBezTo>
                  <a:pt x="1369" y="3358"/>
                  <a:pt x="1459" y="3060"/>
                  <a:pt x="1537" y="2761"/>
                </a:cubicBezTo>
                <a:cubicBezTo>
                  <a:pt x="1563" y="2660"/>
                  <a:pt x="1586" y="2560"/>
                  <a:pt x="1609" y="2459"/>
                </a:cubicBezTo>
                <a:cubicBezTo>
                  <a:pt x="1718" y="2642"/>
                  <a:pt x="1829" y="2822"/>
                  <a:pt x="1949" y="2997"/>
                </a:cubicBezTo>
                <a:cubicBezTo>
                  <a:pt x="2130" y="3260"/>
                  <a:pt x="2323" y="3516"/>
                  <a:pt x="2550" y="3750"/>
                </a:cubicBezTo>
                <a:cubicBezTo>
                  <a:pt x="2456" y="3437"/>
                  <a:pt x="2331" y="3144"/>
                  <a:pt x="2200" y="2855"/>
                </a:cubicBezTo>
                <a:cubicBezTo>
                  <a:pt x="2119" y="2680"/>
                  <a:pt x="2034" y="2507"/>
                  <a:pt x="1947" y="2336"/>
                </a:cubicBezTo>
                <a:lnTo>
                  <a:pt x="1947" y="2336"/>
                </a:lnTo>
                <a:cubicBezTo>
                  <a:pt x="2090" y="2352"/>
                  <a:pt x="2234" y="2366"/>
                  <a:pt x="2381" y="2378"/>
                </a:cubicBezTo>
                <a:cubicBezTo>
                  <a:pt x="2540" y="2391"/>
                  <a:pt x="2702" y="2402"/>
                  <a:pt x="2869" y="2402"/>
                </a:cubicBezTo>
                <a:cubicBezTo>
                  <a:pt x="2946" y="2402"/>
                  <a:pt x="3023" y="2399"/>
                  <a:pt x="3102" y="2394"/>
                </a:cubicBezTo>
                <a:cubicBezTo>
                  <a:pt x="2889" y="2261"/>
                  <a:pt x="2663" y="2168"/>
                  <a:pt x="2432" y="2097"/>
                </a:cubicBezTo>
                <a:cubicBezTo>
                  <a:pt x="2209" y="2027"/>
                  <a:pt x="1980" y="1976"/>
                  <a:pt x="1750" y="1945"/>
                </a:cubicBezTo>
                <a:cubicBezTo>
                  <a:pt x="1901" y="1785"/>
                  <a:pt x="2048" y="1623"/>
                  <a:pt x="2187" y="1452"/>
                </a:cubicBezTo>
                <a:cubicBezTo>
                  <a:pt x="2389" y="1201"/>
                  <a:pt x="2579" y="940"/>
                  <a:pt x="2736" y="652"/>
                </a:cubicBezTo>
                <a:lnTo>
                  <a:pt x="2736" y="652"/>
                </a:lnTo>
                <a:cubicBezTo>
                  <a:pt x="2465" y="837"/>
                  <a:pt x="2220" y="1043"/>
                  <a:pt x="1980" y="1253"/>
                </a:cubicBezTo>
                <a:cubicBezTo>
                  <a:pt x="1916" y="1311"/>
                  <a:pt x="1854" y="1373"/>
                  <a:pt x="1790" y="1430"/>
                </a:cubicBezTo>
                <a:cubicBezTo>
                  <a:pt x="1811" y="1267"/>
                  <a:pt x="1828" y="1102"/>
                  <a:pt x="1840" y="937"/>
                </a:cubicBezTo>
                <a:cubicBezTo>
                  <a:pt x="1865" y="628"/>
                  <a:pt x="1876" y="317"/>
                  <a:pt x="185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15"/>
          <p:cNvSpPr/>
          <p:nvPr/>
        </p:nvSpPr>
        <p:spPr>
          <a:xfrm flipH="1">
            <a:off x="8500209" y="2038324"/>
            <a:ext cx="277425" cy="356120"/>
          </a:xfrm>
          <a:custGeom>
            <a:rect b="b" l="l" r="r" t="t"/>
            <a:pathLst>
              <a:path extrusionOk="0" h="4738" w="3691">
                <a:moveTo>
                  <a:pt x="1124" y="1"/>
                </a:moveTo>
                <a:lnTo>
                  <a:pt x="1124" y="1"/>
                </a:lnTo>
                <a:cubicBezTo>
                  <a:pt x="1113" y="399"/>
                  <a:pt x="1145" y="787"/>
                  <a:pt x="1192" y="1172"/>
                </a:cubicBezTo>
                <a:cubicBezTo>
                  <a:pt x="1220" y="1402"/>
                  <a:pt x="1257" y="1632"/>
                  <a:pt x="1298" y="1859"/>
                </a:cubicBezTo>
                <a:cubicBezTo>
                  <a:pt x="1204" y="1789"/>
                  <a:pt x="1111" y="1718"/>
                  <a:pt x="1016" y="1650"/>
                </a:cubicBezTo>
                <a:cubicBezTo>
                  <a:pt x="695" y="1418"/>
                  <a:pt x="362" y="1195"/>
                  <a:pt x="1" y="1004"/>
                </a:cubicBezTo>
                <a:lnTo>
                  <a:pt x="1" y="1004"/>
                </a:lnTo>
                <a:cubicBezTo>
                  <a:pt x="235" y="1339"/>
                  <a:pt x="502" y="1638"/>
                  <a:pt x="783" y="1924"/>
                </a:cubicBezTo>
                <a:cubicBezTo>
                  <a:pt x="966" y="2108"/>
                  <a:pt x="1155" y="2285"/>
                  <a:pt x="1349" y="2459"/>
                </a:cubicBezTo>
                <a:cubicBezTo>
                  <a:pt x="1345" y="2467"/>
                  <a:pt x="1340" y="2473"/>
                  <a:pt x="1338" y="2480"/>
                </a:cubicBezTo>
                <a:lnTo>
                  <a:pt x="1334" y="2489"/>
                </a:lnTo>
                <a:cubicBezTo>
                  <a:pt x="1225" y="2530"/>
                  <a:pt x="1116" y="2568"/>
                  <a:pt x="1010" y="2615"/>
                </a:cubicBezTo>
                <a:cubicBezTo>
                  <a:pt x="732" y="2739"/>
                  <a:pt x="462" y="2885"/>
                  <a:pt x="216" y="3080"/>
                </a:cubicBezTo>
                <a:cubicBezTo>
                  <a:pt x="530" y="3063"/>
                  <a:pt x="825" y="3015"/>
                  <a:pt x="1118" y="2959"/>
                </a:cubicBezTo>
                <a:cubicBezTo>
                  <a:pt x="1122" y="2958"/>
                  <a:pt x="1128" y="2956"/>
                  <a:pt x="1135" y="2955"/>
                </a:cubicBezTo>
                <a:lnTo>
                  <a:pt x="1135" y="2955"/>
                </a:lnTo>
                <a:cubicBezTo>
                  <a:pt x="1047" y="3164"/>
                  <a:pt x="963" y="3374"/>
                  <a:pt x="883" y="3586"/>
                </a:cubicBezTo>
                <a:cubicBezTo>
                  <a:pt x="740" y="3959"/>
                  <a:pt x="606" y="4338"/>
                  <a:pt x="504" y="4737"/>
                </a:cubicBezTo>
                <a:cubicBezTo>
                  <a:pt x="775" y="4427"/>
                  <a:pt x="1001" y="4090"/>
                  <a:pt x="1207" y="3743"/>
                </a:cubicBezTo>
                <a:cubicBezTo>
                  <a:pt x="1337" y="3520"/>
                  <a:pt x="1457" y="3292"/>
                  <a:pt x="1572" y="3062"/>
                </a:cubicBezTo>
                <a:cubicBezTo>
                  <a:pt x="1607" y="3189"/>
                  <a:pt x="1641" y="3315"/>
                  <a:pt x="1680" y="3441"/>
                </a:cubicBezTo>
                <a:cubicBezTo>
                  <a:pt x="1795" y="3812"/>
                  <a:pt x="1926" y="4178"/>
                  <a:pt x="2101" y="4537"/>
                </a:cubicBezTo>
                <a:cubicBezTo>
                  <a:pt x="2114" y="4139"/>
                  <a:pt x="2081" y="3749"/>
                  <a:pt x="2033" y="3365"/>
                </a:cubicBezTo>
                <a:cubicBezTo>
                  <a:pt x="2017" y="3237"/>
                  <a:pt x="1997" y="3109"/>
                  <a:pt x="1977" y="2981"/>
                </a:cubicBezTo>
                <a:lnTo>
                  <a:pt x="1977" y="2981"/>
                </a:lnTo>
                <a:cubicBezTo>
                  <a:pt x="2187" y="3144"/>
                  <a:pt x="2401" y="3303"/>
                  <a:pt x="2621" y="3451"/>
                </a:cubicBezTo>
                <a:cubicBezTo>
                  <a:pt x="2954" y="3675"/>
                  <a:pt x="3297" y="3883"/>
                  <a:pt x="3670" y="4051"/>
                </a:cubicBezTo>
                <a:cubicBezTo>
                  <a:pt x="3417" y="3731"/>
                  <a:pt x="3137" y="3445"/>
                  <a:pt x="2848" y="3170"/>
                </a:cubicBezTo>
                <a:cubicBezTo>
                  <a:pt x="2673" y="3003"/>
                  <a:pt x="2494" y="2841"/>
                  <a:pt x="2312" y="2682"/>
                </a:cubicBezTo>
                <a:cubicBezTo>
                  <a:pt x="2488" y="2634"/>
                  <a:pt x="2662" y="2584"/>
                  <a:pt x="2838" y="2531"/>
                </a:cubicBezTo>
                <a:cubicBezTo>
                  <a:pt x="3122" y="2441"/>
                  <a:pt x="3406" y="2344"/>
                  <a:pt x="3690" y="2211"/>
                </a:cubicBezTo>
                <a:cubicBezTo>
                  <a:pt x="3496" y="2175"/>
                  <a:pt x="3303" y="2160"/>
                  <a:pt x="3111" y="2160"/>
                </a:cubicBezTo>
                <a:cubicBezTo>
                  <a:pt x="2997" y="2160"/>
                  <a:pt x="2884" y="2165"/>
                  <a:pt x="2771" y="2174"/>
                </a:cubicBezTo>
                <a:cubicBezTo>
                  <a:pt x="2479" y="2196"/>
                  <a:pt x="2191" y="2242"/>
                  <a:pt x="1908" y="2312"/>
                </a:cubicBezTo>
                <a:cubicBezTo>
                  <a:pt x="2009" y="2057"/>
                  <a:pt x="2105" y="1799"/>
                  <a:pt x="2187" y="1537"/>
                </a:cubicBezTo>
                <a:cubicBezTo>
                  <a:pt x="2307" y="1151"/>
                  <a:pt x="2406" y="758"/>
                  <a:pt x="2456" y="349"/>
                </a:cubicBezTo>
                <a:lnTo>
                  <a:pt x="2456" y="349"/>
                </a:lnTo>
                <a:cubicBezTo>
                  <a:pt x="2227" y="692"/>
                  <a:pt x="2035" y="1046"/>
                  <a:pt x="1854" y="1401"/>
                </a:cubicBezTo>
                <a:cubicBezTo>
                  <a:pt x="1804" y="1497"/>
                  <a:pt x="1761" y="1596"/>
                  <a:pt x="1714" y="1695"/>
                </a:cubicBezTo>
                <a:cubicBezTo>
                  <a:pt x="1662" y="1495"/>
                  <a:pt x="1606" y="1295"/>
                  <a:pt x="1544" y="1096"/>
                </a:cubicBezTo>
                <a:cubicBezTo>
                  <a:pt x="1429" y="725"/>
                  <a:pt x="1299" y="358"/>
                  <a:pt x="112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15"/>
          <p:cNvSpPr/>
          <p:nvPr/>
        </p:nvSpPr>
        <p:spPr>
          <a:xfrm flipH="1">
            <a:off x="8605855" y="3746995"/>
            <a:ext cx="461949" cy="558457"/>
          </a:xfrm>
          <a:custGeom>
            <a:rect b="b" l="l" r="r" t="t"/>
            <a:pathLst>
              <a:path extrusionOk="0" h="7430" w="6146">
                <a:moveTo>
                  <a:pt x="3671" y="0"/>
                </a:moveTo>
                <a:lnTo>
                  <a:pt x="3671" y="0"/>
                </a:lnTo>
                <a:cubicBezTo>
                  <a:pt x="3422" y="578"/>
                  <a:pt x="3243" y="1167"/>
                  <a:pt x="3088" y="1760"/>
                </a:cubicBezTo>
                <a:cubicBezTo>
                  <a:pt x="2998" y="2115"/>
                  <a:pt x="2916" y="2471"/>
                  <a:pt x="2843" y="2831"/>
                </a:cubicBezTo>
                <a:cubicBezTo>
                  <a:pt x="2747" y="2673"/>
                  <a:pt x="2653" y="2515"/>
                  <a:pt x="2552" y="2360"/>
                </a:cubicBezTo>
                <a:cubicBezTo>
                  <a:pt x="2214" y="1830"/>
                  <a:pt x="1855" y="1310"/>
                  <a:pt x="1438" y="818"/>
                </a:cubicBezTo>
                <a:lnTo>
                  <a:pt x="1438" y="818"/>
                </a:lnTo>
                <a:cubicBezTo>
                  <a:pt x="1586" y="1446"/>
                  <a:pt x="1803" y="2042"/>
                  <a:pt x="2049" y="2625"/>
                </a:cubicBezTo>
                <a:cubicBezTo>
                  <a:pt x="2209" y="3003"/>
                  <a:pt x="2385" y="3373"/>
                  <a:pt x="2568" y="3740"/>
                </a:cubicBezTo>
                <a:cubicBezTo>
                  <a:pt x="2559" y="3749"/>
                  <a:pt x="2548" y="3757"/>
                  <a:pt x="2539" y="3766"/>
                </a:cubicBezTo>
                <a:lnTo>
                  <a:pt x="2529" y="3776"/>
                </a:lnTo>
                <a:cubicBezTo>
                  <a:pt x="2412" y="3772"/>
                  <a:pt x="2294" y="3769"/>
                  <a:pt x="2176" y="3769"/>
                </a:cubicBezTo>
                <a:cubicBezTo>
                  <a:pt x="2111" y="3769"/>
                  <a:pt x="2045" y="3770"/>
                  <a:pt x="1980" y="3772"/>
                </a:cubicBezTo>
                <a:cubicBezTo>
                  <a:pt x="1499" y="3791"/>
                  <a:pt x="1019" y="3849"/>
                  <a:pt x="544" y="3992"/>
                </a:cubicBezTo>
                <a:cubicBezTo>
                  <a:pt x="1014" y="4151"/>
                  <a:pt x="1477" y="4251"/>
                  <a:pt x="1938" y="4340"/>
                </a:cubicBezTo>
                <a:cubicBezTo>
                  <a:pt x="1947" y="4341"/>
                  <a:pt x="1955" y="4342"/>
                  <a:pt x="1964" y="4345"/>
                </a:cubicBezTo>
                <a:cubicBezTo>
                  <a:pt x="1714" y="4601"/>
                  <a:pt x="1469" y="4859"/>
                  <a:pt x="1226" y="5123"/>
                </a:cubicBezTo>
                <a:cubicBezTo>
                  <a:pt x="799" y="5588"/>
                  <a:pt x="381" y="6066"/>
                  <a:pt x="1" y="6594"/>
                </a:cubicBezTo>
                <a:cubicBezTo>
                  <a:pt x="580" y="6296"/>
                  <a:pt x="1107" y="5933"/>
                  <a:pt x="1612" y="5543"/>
                </a:cubicBezTo>
                <a:cubicBezTo>
                  <a:pt x="1933" y="5295"/>
                  <a:pt x="2242" y="5029"/>
                  <a:pt x="2545" y="4758"/>
                </a:cubicBezTo>
                <a:lnTo>
                  <a:pt x="2545" y="4758"/>
                </a:lnTo>
                <a:cubicBezTo>
                  <a:pt x="2523" y="4964"/>
                  <a:pt x="2500" y="5169"/>
                  <a:pt x="2482" y="5376"/>
                </a:cubicBezTo>
                <a:cubicBezTo>
                  <a:pt x="2434" y="5988"/>
                  <a:pt x="2412" y="6603"/>
                  <a:pt x="2460" y="7230"/>
                </a:cubicBezTo>
                <a:cubicBezTo>
                  <a:pt x="2711" y="6653"/>
                  <a:pt x="2890" y="6064"/>
                  <a:pt x="3045" y="5470"/>
                </a:cubicBezTo>
                <a:cubicBezTo>
                  <a:pt x="3096" y="5272"/>
                  <a:pt x="3140" y="5073"/>
                  <a:pt x="3186" y="4874"/>
                </a:cubicBezTo>
                <a:cubicBezTo>
                  <a:pt x="3399" y="5235"/>
                  <a:pt x="3620" y="5593"/>
                  <a:pt x="3859" y="5939"/>
                </a:cubicBezTo>
                <a:cubicBezTo>
                  <a:pt x="4215" y="6461"/>
                  <a:pt x="4598" y="6967"/>
                  <a:pt x="5047" y="7429"/>
                </a:cubicBezTo>
                <a:cubicBezTo>
                  <a:pt x="4859" y="6812"/>
                  <a:pt x="4616" y="6230"/>
                  <a:pt x="4353" y="5658"/>
                </a:cubicBezTo>
                <a:cubicBezTo>
                  <a:pt x="4194" y="5311"/>
                  <a:pt x="4026" y="4969"/>
                  <a:pt x="3851" y="4631"/>
                </a:cubicBezTo>
                <a:lnTo>
                  <a:pt x="3851" y="4631"/>
                </a:lnTo>
                <a:cubicBezTo>
                  <a:pt x="4136" y="4663"/>
                  <a:pt x="4423" y="4691"/>
                  <a:pt x="4710" y="4713"/>
                </a:cubicBezTo>
                <a:cubicBezTo>
                  <a:pt x="5031" y="4736"/>
                  <a:pt x="5354" y="4756"/>
                  <a:pt x="5685" y="4756"/>
                </a:cubicBezTo>
                <a:cubicBezTo>
                  <a:pt x="5837" y="4756"/>
                  <a:pt x="5990" y="4752"/>
                  <a:pt x="6146" y="4742"/>
                </a:cubicBezTo>
                <a:cubicBezTo>
                  <a:pt x="5727" y="4478"/>
                  <a:pt x="5277" y="4295"/>
                  <a:pt x="4820" y="4152"/>
                </a:cubicBezTo>
                <a:cubicBezTo>
                  <a:pt x="4379" y="4015"/>
                  <a:pt x="3927" y="3912"/>
                  <a:pt x="3472" y="3850"/>
                </a:cubicBezTo>
                <a:cubicBezTo>
                  <a:pt x="3771" y="3535"/>
                  <a:pt x="4060" y="3212"/>
                  <a:pt x="4335" y="2875"/>
                </a:cubicBezTo>
                <a:cubicBezTo>
                  <a:pt x="4735" y="2381"/>
                  <a:pt x="5110" y="1860"/>
                  <a:pt x="5422" y="1290"/>
                </a:cubicBezTo>
                <a:lnTo>
                  <a:pt x="5422" y="1290"/>
                </a:lnTo>
                <a:cubicBezTo>
                  <a:pt x="4886" y="1659"/>
                  <a:pt x="4400" y="2065"/>
                  <a:pt x="3924" y="2482"/>
                </a:cubicBezTo>
                <a:cubicBezTo>
                  <a:pt x="3795" y="2596"/>
                  <a:pt x="3676" y="2716"/>
                  <a:pt x="3547" y="2831"/>
                </a:cubicBezTo>
                <a:cubicBezTo>
                  <a:pt x="3588" y="2507"/>
                  <a:pt x="3621" y="2181"/>
                  <a:pt x="3647" y="1854"/>
                </a:cubicBezTo>
                <a:cubicBezTo>
                  <a:pt x="3697" y="1243"/>
                  <a:pt x="3718" y="627"/>
                  <a:pt x="367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15"/>
          <p:cNvSpPr/>
          <p:nvPr/>
        </p:nvSpPr>
        <p:spPr>
          <a:xfrm flipH="1">
            <a:off x="4747146" y="258136"/>
            <a:ext cx="233154" cy="281859"/>
          </a:xfrm>
          <a:custGeom>
            <a:rect b="b" l="l" r="r" t="t"/>
            <a:pathLst>
              <a:path extrusionOk="0" h="3750" w="3102">
                <a:moveTo>
                  <a:pt x="1852" y="0"/>
                </a:moveTo>
                <a:lnTo>
                  <a:pt x="1852" y="0"/>
                </a:lnTo>
                <a:cubicBezTo>
                  <a:pt x="1726" y="292"/>
                  <a:pt x="1636" y="590"/>
                  <a:pt x="1559" y="889"/>
                </a:cubicBezTo>
                <a:cubicBezTo>
                  <a:pt x="1512" y="1067"/>
                  <a:pt x="1473" y="1248"/>
                  <a:pt x="1435" y="1430"/>
                </a:cubicBezTo>
                <a:cubicBezTo>
                  <a:pt x="1386" y="1349"/>
                  <a:pt x="1338" y="1270"/>
                  <a:pt x="1288" y="1192"/>
                </a:cubicBezTo>
                <a:cubicBezTo>
                  <a:pt x="1118" y="924"/>
                  <a:pt x="937" y="662"/>
                  <a:pt x="727" y="413"/>
                </a:cubicBezTo>
                <a:lnTo>
                  <a:pt x="727" y="413"/>
                </a:lnTo>
                <a:cubicBezTo>
                  <a:pt x="801" y="731"/>
                  <a:pt x="911" y="1031"/>
                  <a:pt x="1035" y="1325"/>
                </a:cubicBezTo>
                <a:cubicBezTo>
                  <a:pt x="1116" y="1516"/>
                  <a:pt x="1204" y="1703"/>
                  <a:pt x="1297" y="1888"/>
                </a:cubicBezTo>
                <a:cubicBezTo>
                  <a:pt x="1291" y="1893"/>
                  <a:pt x="1287" y="1897"/>
                  <a:pt x="1282" y="1901"/>
                </a:cubicBezTo>
                <a:lnTo>
                  <a:pt x="1277" y="1906"/>
                </a:lnTo>
                <a:cubicBezTo>
                  <a:pt x="1221" y="1904"/>
                  <a:pt x="1166" y="1903"/>
                  <a:pt x="1110" y="1903"/>
                </a:cubicBezTo>
                <a:cubicBezTo>
                  <a:pt x="1073" y="1903"/>
                  <a:pt x="1036" y="1904"/>
                  <a:pt x="999" y="1905"/>
                </a:cubicBezTo>
                <a:cubicBezTo>
                  <a:pt x="755" y="1914"/>
                  <a:pt x="513" y="1943"/>
                  <a:pt x="274" y="2016"/>
                </a:cubicBezTo>
                <a:cubicBezTo>
                  <a:pt x="510" y="2095"/>
                  <a:pt x="744" y="2147"/>
                  <a:pt x="978" y="2191"/>
                </a:cubicBezTo>
                <a:cubicBezTo>
                  <a:pt x="982" y="2193"/>
                  <a:pt x="987" y="2193"/>
                  <a:pt x="990" y="2194"/>
                </a:cubicBezTo>
                <a:cubicBezTo>
                  <a:pt x="865" y="2323"/>
                  <a:pt x="740" y="2454"/>
                  <a:pt x="618" y="2587"/>
                </a:cubicBezTo>
                <a:cubicBezTo>
                  <a:pt x="403" y="2822"/>
                  <a:pt x="191" y="3062"/>
                  <a:pt x="1" y="3328"/>
                </a:cubicBezTo>
                <a:cubicBezTo>
                  <a:pt x="294" y="3178"/>
                  <a:pt x="560" y="2995"/>
                  <a:pt x="813" y="2799"/>
                </a:cubicBezTo>
                <a:cubicBezTo>
                  <a:pt x="975" y="2673"/>
                  <a:pt x="1132" y="2538"/>
                  <a:pt x="1285" y="2402"/>
                </a:cubicBezTo>
                <a:lnTo>
                  <a:pt x="1285" y="2402"/>
                </a:lnTo>
                <a:cubicBezTo>
                  <a:pt x="1273" y="2506"/>
                  <a:pt x="1261" y="2608"/>
                  <a:pt x="1254" y="2713"/>
                </a:cubicBezTo>
                <a:cubicBezTo>
                  <a:pt x="1229" y="3021"/>
                  <a:pt x="1218" y="3333"/>
                  <a:pt x="1243" y="3648"/>
                </a:cubicBezTo>
                <a:cubicBezTo>
                  <a:pt x="1370" y="3358"/>
                  <a:pt x="1460" y="3060"/>
                  <a:pt x="1538" y="2760"/>
                </a:cubicBezTo>
                <a:cubicBezTo>
                  <a:pt x="1564" y="2660"/>
                  <a:pt x="1586" y="2559"/>
                  <a:pt x="1610" y="2459"/>
                </a:cubicBezTo>
                <a:cubicBezTo>
                  <a:pt x="1719" y="2642"/>
                  <a:pt x="1830" y="2822"/>
                  <a:pt x="1950" y="2997"/>
                </a:cubicBezTo>
                <a:cubicBezTo>
                  <a:pt x="2129" y="3259"/>
                  <a:pt x="2323" y="3515"/>
                  <a:pt x="2550" y="3750"/>
                </a:cubicBezTo>
                <a:cubicBezTo>
                  <a:pt x="2456" y="3437"/>
                  <a:pt x="2332" y="3143"/>
                  <a:pt x="2200" y="2854"/>
                </a:cubicBezTo>
                <a:cubicBezTo>
                  <a:pt x="2119" y="2680"/>
                  <a:pt x="2034" y="2507"/>
                  <a:pt x="1947" y="2336"/>
                </a:cubicBezTo>
                <a:lnTo>
                  <a:pt x="1947" y="2336"/>
                </a:lnTo>
                <a:cubicBezTo>
                  <a:pt x="2091" y="2351"/>
                  <a:pt x="2234" y="2366"/>
                  <a:pt x="2380" y="2378"/>
                </a:cubicBezTo>
                <a:cubicBezTo>
                  <a:pt x="2539" y="2390"/>
                  <a:pt x="2701" y="2400"/>
                  <a:pt x="2868" y="2400"/>
                </a:cubicBezTo>
                <a:cubicBezTo>
                  <a:pt x="2944" y="2400"/>
                  <a:pt x="3022" y="2398"/>
                  <a:pt x="3101" y="2393"/>
                </a:cubicBezTo>
                <a:cubicBezTo>
                  <a:pt x="2890" y="2261"/>
                  <a:pt x="2662" y="2168"/>
                  <a:pt x="2431" y="2095"/>
                </a:cubicBezTo>
                <a:cubicBezTo>
                  <a:pt x="2210" y="2026"/>
                  <a:pt x="1981" y="1975"/>
                  <a:pt x="1751" y="1944"/>
                </a:cubicBezTo>
                <a:cubicBezTo>
                  <a:pt x="1902" y="1785"/>
                  <a:pt x="2049" y="1623"/>
                  <a:pt x="2187" y="1452"/>
                </a:cubicBezTo>
                <a:cubicBezTo>
                  <a:pt x="2390" y="1201"/>
                  <a:pt x="2579" y="940"/>
                  <a:pt x="2735" y="651"/>
                </a:cubicBezTo>
                <a:lnTo>
                  <a:pt x="2735" y="651"/>
                </a:lnTo>
                <a:cubicBezTo>
                  <a:pt x="2466" y="836"/>
                  <a:pt x="2220" y="1043"/>
                  <a:pt x="1981" y="1253"/>
                </a:cubicBezTo>
                <a:cubicBezTo>
                  <a:pt x="1915" y="1311"/>
                  <a:pt x="1855" y="1372"/>
                  <a:pt x="1790" y="1430"/>
                </a:cubicBezTo>
                <a:cubicBezTo>
                  <a:pt x="1811" y="1267"/>
                  <a:pt x="1828" y="1102"/>
                  <a:pt x="1841" y="936"/>
                </a:cubicBezTo>
                <a:cubicBezTo>
                  <a:pt x="1866" y="627"/>
                  <a:pt x="1877" y="317"/>
                  <a:pt x="185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15"/>
          <p:cNvSpPr/>
          <p:nvPr/>
        </p:nvSpPr>
        <p:spPr>
          <a:xfrm flipH="1">
            <a:off x="1598820" y="4785507"/>
            <a:ext cx="233079" cy="281784"/>
          </a:xfrm>
          <a:custGeom>
            <a:rect b="b" l="l" r="r" t="t"/>
            <a:pathLst>
              <a:path extrusionOk="0" h="3749" w="3101">
                <a:moveTo>
                  <a:pt x="1852" y="0"/>
                </a:moveTo>
                <a:lnTo>
                  <a:pt x="1852" y="0"/>
                </a:lnTo>
                <a:cubicBezTo>
                  <a:pt x="1725" y="292"/>
                  <a:pt x="1635" y="589"/>
                  <a:pt x="1558" y="888"/>
                </a:cubicBezTo>
                <a:cubicBezTo>
                  <a:pt x="1511" y="1067"/>
                  <a:pt x="1471" y="1248"/>
                  <a:pt x="1434" y="1428"/>
                </a:cubicBezTo>
                <a:cubicBezTo>
                  <a:pt x="1386" y="1349"/>
                  <a:pt x="1338" y="1270"/>
                  <a:pt x="1288" y="1191"/>
                </a:cubicBezTo>
                <a:cubicBezTo>
                  <a:pt x="1116" y="923"/>
                  <a:pt x="936" y="660"/>
                  <a:pt x="726" y="413"/>
                </a:cubicBezTo>
                <a:lnTo>
                  <a:pt x="726" y="413"/>
                </a:lnTo>
                <a:cubicBezTo>
                  <a:pt x="801" y="729"/>
                  <a:pt x="910" y="1030"/>
                  <a:pt x="1035" y="1324"/>
                </a:cubicBezTo>
                <a:cubicBezTo>
                  <a:pt x="1115" y="1515"/>
                  <a:pt x="1203" y="1701"/>
                  <a:pt x="1296" y="1887"/>
                </a:cubicBezTo>
                <a:cubicBezTo>
                  <a:pt x="1291" y="1892"/>
                  <a:pt x="1286" y="1897"/>
                  <a:pt x="1281" y="1900"/>
                </a:cubicBezTo>
                <a:lnTo>
                  <a:pt x="1276" y="1905"/>
                </a:lnTo>
                <a:cubicBezTo>
                  <a:pt x="1216" y="1904"/>
                  <a:pt x="1157" y="1902"/>
                  <a:pt x="1098" y="1902"/>
                </a:cubicBezTo>
                <a:cubicBezTo>
                  <a:pt x="1064" y="1902"/>
                  <a:pt x="1031" y="1902"/>
                  <a:pt x="998" y="1904"/>
                </a:cubicBezTo>
                <a:cubicBezTo>
                  <a:pt x="755" y="1913"/>
                  <a:pt x="512" y="1942"/>
                  <a:pt x="273" y="2015"/>
                </a:cubicBezTo>
                <a:cubicBezTo>
                  <a:pt x="509" y="2095"/>
                  <a:pt x="743" y="2145"/>
                  <a:pt x="977" y="2190"/>
                </a:cubicBezTo>
                <a:cubicBezTo>
                  <a:pt x="980" y="2191"/>
                  <a:pt x="986" y="2191"/>
                  <a:pt x="990" y="2192"/>
                </a:cubicBezTo>
                <a:cubicBezTo>
                  <a:pt x="864" y="2322"/>
                  <a:pt x="739" y="2452"/>
                  <a:pt x="618" y="2586"/>
                </a:cubicBezTo>
                <a:cubicBezTo>
                  <a:pt x="403" y="2821"/>
                  <a:pt x="190" y="3062"/>
                  <a:pt x="0" y="3328"/>
                </a:cubicBezTo>
                <a:cubicBezTo>
                  <a:pt x="293" y="3178"/>
                  <a:pt x="559" y="2995"/>
                  <a:pt x="812" y="2797"/>
                </a:cubicBezTo>
                <a:cubicBezTo>
                  <a:pt x="974" y="2672"/>
                  <a:pt x="1131" y="2537"/>
                  <a:pt x="1283" y="2400"/>
                </a:cubicBezTo>
                <a:lnTo>
                  <a:pt x="1283" y="2400"/>
                </a:lnTo>
                <a:cubicBezTo>
                  <a:pt x="1272" y="2505"/>
                  <a:pt x="1260" y="2608"/>
                  <a:pt x="1252" y="2713"/>
                </a:cubicBezTo>
                <a:cubicBezTo>
                  <a:pt x="1228" y="3021"/>
                  <a:pt x="1218" y="3331"/>
                  <a:pt x="1242" y="3648"/>
                </a:cubicBezTo>
                <a:cubicBezTo>
                  <a:pt x="1369" y="3356"/>
                  <a:pt x="1459" y="3058"/>
                  <a:pt x="1537" y="2760"/>
                </a:cubicBezTo>
                <a:cubicBezTo>
                  <a:pt x="1563" y="2659"/>
                  <a:pt x="1585" y="2558"/>
                  <a:pt x="1609" y="2458"/>
                </a:cubicBezTo>
                <a:cubicBezTo>
                  <a:pt x="1717" y="2641"/>
                  <a:pt x="1829" y="2821"/>
                  <a:pt x="1949" y="2996"/>
                </a:cubicBezTo>
                <a:cubicBezTo>
                  <a:pt x="2129" y="3258"/>
                  <a:pt x="2322" y="3514"/>
                  <a:pt x="2550" y="3748"/>
                </a:cubicBezTo>
                <a:cubicBezTo>
                  <a:pt x="2456" y="3436"/>
                  <a:pt x="2331" y="3142"/>
                  <a:pt x="2200" y="2854"/>
                </a:cubicBezTo>
                <a:cubicBezTo>
                  <a:pt x="2118" y="2678"/>
                  <a:pt x="2034" y="2506"/>
                  <a:pt x="1946" y="2335"/>
                </a:cubicBezTo>
                <a:lnTo>
                  <a:pt x="1946" y="2335"/>
                </a:lnTo>
                <a:cubicBezTo>
                  <a:pt x="2090" y="2351"/>
                  <a:pt x="2233" y="2365"/>
                  <a:pt x="2379" y="2377"/>
                </a:cubicBezTo>
                <a:cubicBezTo>
                  <a:pt x="2541" y="2390"/>
                  <a:pt x="2705" y="2399"/>
                  <a:pt x="2873" y="2399"/>
                </a:cubicBezTo>
                <a:cubicBezTo>
                  <a:pt x="2948" y="2399"/>
                  <a:pt x="3024" y="2397"/>
                  <a:pt x="3100" y="2393"/>
                </a:cubicBezTo>
                <a:cubicBezTo>
                  <a:pt x="2889" y="2259"/>
                  <a:pt x="2662" y="2167"/>
                  <a:pt x="2431" y="2095"/>
                </a:cubicBezTo>
                <a:cubicBezTo>
                  <a:pt x="2208" y="2026"/>
                  <a:pt x="1980" y="1975"/>
                  <a:pt x="1750" y="1944"/>
                </a:cubicBezTo>
                <a:cubicBezTo>
                  <a:pt x="1900" y="1784"/>
                  <a:pt x="2048" y="1622"/>
                  <a:pt x="2186" y="1450"/>
                </a:cubicBezTo>
                <a:cubicBezTo>
                  <a:pt x="2389" y="1200"/>
                  <a:pt x="2578" y="938"/>
                  <a:pt x="2735" y="650"/>
                </a:cubicBezTo>
                <a:lnTo>
                  <a:pt x="2735" y="650"/>
                </a:lnTo>
                <a:cubicBezTo>
                  <a:pt x="2464" y="836"/>
                  <a:pt x="2219" y="1042"/>
                  <a:pt x="1980" y="1253"/>
                </a:cubicBezTo>
                <a:cubicBezTo>
                  <a:pt x="1914" y="1310"/>
                  <a:pt x="1853" y="1371"/>
                  <a:pt x="1789" y="1428"/>
                </a:cubicBezTo>
                <a:cubicBezTo>
                  <a:pt x="1810" y="1265"/>
                  <a:pt x="1827" y="1101"/>
                  <a:pt x="1840" y="935"/>
                </a:cubicBezTo>
                <a:cubicBezTo>
                  <a:pt x="1865" y="627"/>
                  <a:pt x="1876" y="316"/>
                  <a:pt x="185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15"/>
          <p:cNvSpPr txBox="1"/>
          <p:nvPr>
            <p:ph type="title"/>
          </p:nvPr>
        </p:nvSpPr>
        <p:spPr>
          <a:xfrm>
            <a:off x="720000" y="540000"/>
            <a:ext cx="7704000" cy="6768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_2">
    <p:spTree>
      <p:nvGrpSpPr>
        <p:cNvPr id="162" name="Shape 162"/>
        <p:cNvGrpSpPr/>
        <p:nvPr/>
      </p:nvGrpSpPr>
      <p:grpSpPr>
        <a:xfrm>
          <a:off x="0" y="0"/>
          <a:ext cx="0" cy="0"/>
          <a:chOff x="0" y="0"/>
          <a:chExt cx="0" cy="0"/>
        </a:xfrm>
      </p:grpSpPr>
      <p:sp>
        <p:nvSpPr>
          <p:cNvPr id="163" name="Google Shape;163;p16"/>
          <p:cNvSpPr/>
          <p:nvPr/>
        </p:nvSpPr>
        <p:spPr>
          <a:xfrm>
            <a:off x="4767525" y="1616100"/>
            <a:ext cx="1955300" cy="1028100"/>
          </a:xfrm>
          <a:custGeom>
            <a:rect b="b" l="l" r="r" t="t"/>
            <a:pathLst>
              <a:path extrusionOk="0" h="20562" w="39106">
                <a:moveTo>
                  <a:pt x="20602" y="0"/>
                </a:moveTo>
                <a:cubicBezTo>
                  <a:pt x="15511" y="0"/>
                  <a:pt x="8013" y="8668"/>
                  <a:pt x="12380" y="10955"/>
                </a:cubicBezTo>
                <a:cubicBezTo>
                  <a:pt x="11939" y="10775"/>
                  <a:pt x="11469" y="10690"/>
                  <a:pt x="10997" y="10690"/>
                </a:cubicBezTo>
                <a:cubicBezTo>
                  <a:pt x="9506" y="10690"/>
                  <a:pt x="8007" y="11540"/>
                  <a:pt x="7399" y="12937"/>
                </a:cubicBezTo>
                <a:cubicBezTo>
                  <a:pt x="5910" y="13181"/>
                  <a:pt x="4360" y="12932"/>
                  <a:pt x="2897" y="13295"/>
                </a:cubicBezTo>
                <a:cubicBezTo>
                  <a:pt x="1433" y="13658"/>
                  <a:pt x="1" y="15009"/>
                  <a:pt x="353" y="16475"/>
                </a:cubicBezTo>
                <a:cubicBezTo>
                  <a:pt x="649" y="17704"/>
                  <a:pt x="1939" y="18222"/>
                  <a:pt x="3269" y="18222"/>
                </a:cubicBezTo>
                <a:cubicBezTo>
                  <a:pt x="3815" y="18222"/>
                  <a:pt x="4367" y="18135"/>
                  <a:pt x="4860" y="17974"/>
                </a:cubicBezTo>
                <a:cubicBezTo>
                  <a:pt x="6580" y="19620"/>
                  <a:pt x="8956" y="20446"/>
                  <a:pt x="11331" y="20446"/>
                </a:cubicBezTo>
                <a:cubicBezTo>
                  <a:pt x="13638" y="20446"/>
                  <a:pt x="15944" y="19667"/>
                  <a:pt x="17647" y="18101"/>
                </a:cubicBezTo>
                <a:cubicBezTo>
                  <a:pt x="19261" y="19739"/>
                  <a:pt x="21556" y="20561"/>
                  <a:pt x="23849" y="20561"/>
                </a:cubicBezTo>
                <a:cubicBezTo>
                  <a:pt x="26086" y="20561"/>
                  <a:pt x="28322" y="19779"/>
                  <a:pt x="29926" y="18208"/>
                </a:cubicBezTo>
                <a:cubicBezTo>
                  <a:pt x="31125" y="18774"/>
                  <a:pt x="32341" y="19347"/>
                  <a:pt x="33648" y="19577"/>
                </a:cubicBezTo>
                <a:cubicBezTo>
                  <a:pt x="34004" y="19639"/>
                  <a:pt x="34369" y="19672"/>
                  <a:pt x="34734" y="19672"/>
                </a:cubicBezTo>
                <a:cubicBezTo>
                  <a:pt x="35707" y="19672"/>
                  <a:pt x="36675" y="19434"/>
                  <a:pt x="37452" y="18863"/>
                </a:cubicBezTo>
                <a:cubicBezTo>
                  <a:pt x="38522" y="18078"/>
                  <a:pt x="39105" y="16574"/>
                  <a:pt x="38580" y="15356"/>
                </a:cubicBezTo>
                <a:cubicBezTo>
                  <a:pt x="38229" y="14544"/>
                  <a:pt x="37328" y="14022"/>
                  <a:pt x="36470" y="14022"/>
                </a:cubicBezTo>
                <a:cubicBezTo>
                  <a:pt x="36040" y="14022"/>
                  <a:pt x="35621" y="14153"/>
                  <a:pt x="35288" y="14444"/>
                </a:cubicBezTo>
                <a:cubicBezTo>
                  <a:pt x="34446" y="13300"/>
                  <a:pt x="33020" y="12676"/>
                  <a:pt x="31606" y="12676"/>
                </a:cubicBezTo>
                <a:cubicBezTo>
                  <a:pt x="31230" y="12676"/>
                  <a:pt x="30855" y="12720"/>
                  <a:pt x="30492" y="12810"/>
                </a:cubicBezTo>
                <a:lnTo>
                  <a:pt x="30492" y="12810"/>
                </a:lnTo>
                <a:cubicBezTo>
                  <a:pt x="31101" y="12092"/>
                  <a:pt x="31266" y="10842"/>
                  <a:pt x="30735" y="9987"/>
                </a:cubicBezTo>
                <a:cubicBezTo>
                  <a:pt x="29895" y="8633"/>
                  <a:pt x="28281" y="8263"/>
                  <a:pt x="26883" y="7824"/>
                </a:cubicBezTo>
                <a:cubicBezTo>
                  <a:pt x="27577" y="6515"/>
                  <a:pt x="27132" y="3852"/>
                  <a:pt x="25746" y="3852"/>
                </a:cubicBezTo>
                <a:cubicBezTo>
                  <a:pt x="25405" y="3852"/>
                  <a:pt x="25007" y="4013"/>
                  <a:pt x="24555" y="4395"/>
                </a:cubicBezTo>
                <a:cubicBezTo>
                  <a:pt x="24065" y="1205"/>
                  <a:pt x="22501" y="0"/>
                  <a:pt x="20602" y="0"/>
                </a:cubicBezTo>
                <a:close/>
              </a:path>
            </a:pathLst>
          </a:custGeom>
          <a:solidFill>
            <a:srgbClr val="FFFFFF">
              <a:alpha val="440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16"/>
          <p:cNvSpPr/>
          <p:nvPr/>
        </p:nvSpPr>
        <p:spPr>
          <a:xfrm>
            <a:off x="-249300" y="1021950"/>
            <a:ext cx="2121225" cy="2135067"/>
          </a:xfrm>
          <a:custGeom>
            <a:rect b="b" l="l" r="r" t="t"/>
            <a:pathLst>
              <a:path extrusionOk="0" h="9409" w="9348">
                <a:moveTo>
                  <a:pt x="2578" y="0"/>
                </a:moveTo>
                <a:cubicBezTo>
                  <a:pt x="2428" y="0"/>
                  <a:pt x="2278" y="17"/>
                  <a:pt x="2132" y="50"/>
                </a:cubicBezTo>
                <a:cubicBezTo>
                  <a:pt x="1513" y="190"/>
                  <a:pt x="974" y="601"/>
                  <a:pt x="609" y="1121"/>
                </a:cubicBezTo>
                <a:cubicBezTo>
                  <a:pt x="1" y="1989"/>
                  <a:pt x="421" y="3210"/>
                  <a:pt x="514" y="4267"/>
                </a:cubicBezTo>
                <a:lnTo>
                  <a:pt x="879" y="8429"/>
                </a:lnTo>
                <a:cubicBezTo>
                  <a:pt x="1416" y="8803"/>
                  <a:pt x="2344" y="9166"/>
                  <a:pt x="3032" y="9166"/>
                </a:cubicBezTo>
                <a:cubicBezTo>
                  <a:pt x="3077" y="9166"/>
                  <a:pt x="3122" y="9164"/>
                  <a:pt x="3166" y="9161"/>
                </a:cubicBezTo>
                <a:cubicBezTo>
                  <a:pt x="3326" y="9149"/>
                  <a:pt x="3492" y="9120"/>
                  <a:pt x="3622" y="9028"/>
                </a:cubicBezTo>
                <a:cubicBezTo>
                  <a:pt x="3753" y="8934"/>
                  <a:pt x="3837" y="8758"/>
                  <a:pt x="3779" y="8607"/>
                </a:cubicBezTo>
                <a:lnTo>
                  <a:pt x="3779" y="8607"/>
                </a:lnTo>
                <a:cubicBezTo>
                  <a:pt x="4086" y="9000"/>
                  <a:pt x="4573" y="9246"/>
                  <a:pt x="5073" y="9256"/>
                </a:cubicBezTo>
                <a:cubicBezTo>
                  <a:pt x="5086" y="9256"/>
                  <a:pt x="5099" y="9257"/>
                  <a:pt x="5113" y="9257"/>
                </a:cubicBezTo>
                <a:cubicBezTo>
                  <a:pt x="5598" y="9257"/>
                  <a:pt x="6077" y="9035"/>
                  <a:pt x="6392" y="8666"/>
                </a:cubicBezTo>
                <a:cubicBezTo>
                  <a:pt x="6490" y="9051"/>
                  <a:pt x="6840" y="9358"/>
                  <a:pt x="7234" y="9402"/>
                </a:cubicBezTo>
                <a:cubicBezTo>
                  <a:pt x="7267" y="9406"/>
                  <a:pt x="7301" y="9408"/>
                  <a:pt x="7335" y="9408"/>
                </a:cubicBezTo>
                <a:cubicBezTo>
                  <a:pt x="7697" y="9408"/>
                  <a:pt x="8054" y="9194"/>
                  <a:pt x="8218" y="8872"/>
                </a:cubicBezTo>
                <a:cubicBezTo>
                  <a:pt x="8463" y="9045"/>
                  <a:pt x="8749" y="9162"/>
                  <a:pt x="9045" y="9211"/>
                </a:cubicBezTo>
                <a:cubicBezTo>
                  <a:pt x="9071" y="9215"/>
                  <a:pt x="9097" y="9219"/>
                  <a:pt x="9123" y="9219"/>
                </a:cubicBezTo>
                <a:cubicBezTo>
                  <a:pt x="9160" y="9219"/>
                  <a:pt x="9196" y="9212"/>
                  <a:pt x="9226" y="9190"/>
                </a:cubicBezTo>
                <a:cubicBezTo>
                  <a:pt x="9273" y="9157"/>
                  <a:pt x="9292" y="9096"/>
                  <a:pt x="9301" y="9040"/>
                </a:cubicBezTo>
                <a:cubicBezTo>
                  <a:pt x="9347" y="8764"/>
                  <a:pt x="9186" y="8435"/>
                  <a:pt x="8961" y="8277"/>
                </a:cubicBezTo>
                <a:cubicBezTo>
                  <a:pt x="9186" y="7791"/>
                  <a:pt x="8810" y="7191"/>
                  <a:pt x="8309" y="7005"/>
                </a:cubicBezTo>
                <a:cubicBezTo>
                  <a:pt x="8130" y="6939"/>
                  <a:pt x="7943" y="6911"/>
                  <a:pt x="7754" y="6911"/>
                </a:cubicBezTo>
                <a:cubicBezTo>
                  <a:pt x="7414" y="6911"/>
                  <a:pt x="7065" y="7001"/>
                  <a:pt x="6739" y="7114"/>
                </a:cubicBezTo>
                <a:cubicBezTo>
                  <a:pt x="7095" y="6881"/>
                  <a:pt x="6922" y="6257"/>
                  <a:pt x="6527" y="6099"/>
                </a:cubicBezTo>
                <a:cubicBezTo>
                  <a:pt x="6423" y="6058"/>
                  <a:pt x="6315" y="6039"/>
                  <a:pt x="6206" y="6039"/>
                </a:cubicBezTo>
                <a:cubicBezTo>
                  <a:pt x="5902" y="6039"/>
                  <a:pt x="5590" y="6182"/>
                  <a:pt x="5337" y="6367"/>
                </a:cubicBezTo>
                <a:cubicBezTo>
                  <a:pt x="5655" y="5794"/>
                  <a:pt x="5796" y="5059"/>
                  <a:pt x="5461" y="4495"/>
                </a:cubicBezTo>
                <a:cubicBezTo>
                  <a:pt x="5266" y="4165"/>
                  <a:pt x="4867" y="3968"/>
                  <a:pt x="4494" y="3968"/>
                </a:cubicBezTo>
                <a:cubicBezTo>
                  <a:pt x="4228" y="3968"/>
                  <a:pt x="3976" y="4068"/>
                  <a:pt x="3820" y="4291"/>
                </a:cubicBezTo>
                <a:cubicBezTo>
                  <a:pt x="4092" y="3676"/>
                  <a:pt x="4367" y="3052"/>
                  <a:pt x="4444" y="2384"/>
                </a:cubicBezTo>
                <a:cubicBezTo>
                  <a:pt x="4521" y="1716"/>
                  <a:pt x="4373" y="990"/>
                  <a:pt x="3897" y="516"/>
                </a:cubicBezTo>
                <a:cubicBezTo>
                  <a:pt x="3554" y="174"/>
                  <a:pt x="3065" y="0"/>
                  <a:pt x="2578" y="0"/>
                </a:cubicBezTo>
                <a:close/>
              </a:path>
            </a:pathLst>
          </a:custGeom>
          <a:solidFill>
            <a:srgbClr val="FFFFFF">
              <a:alpha val="440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16"/>
          <p:cNvSpPr/>
          <p:nvPr/>
        </p:nvSpPr>
        <p:spPr>
          <a:xfrm>
            <a:off x="7621400" y="388025"/>
            <a:ext cx="1605200" cy="1363000"/>
          </a:xfrm>
          <a:custGeom>
            <a:rect b="b" l="l" r="r" t="t"/>
            <a:pathLst>
              <a:path extrusionOk="0" h="6815" w="8026">
                <a:moveTo>
                  <a:pt x="7440" y="1"/>
                </a:moveTo>
                <a:cubicBezTo>
                  <a:pt x="6750" y="1"/>
                  <a:pt x="6059" y="252"/>
                  <a:pt x="5539" y="707"/>
                </a:cubicBezTo>
                <a:cubicBezTo>
                  <a:pt x="4890" y="1273"/>
                  <a:pt x="4519" y="2146"/>
                  <a:pt x="4559" y="3007"/>
                </a:cubicBezTo>
                <a:cubicBezTo>
                  <a:pt x="4560" y="3030"/>
                  <a:pt x="4562" y="3054"/>
                  <a:pt x="4565" y="3078"/>
                </a:cubicBezTo>
                <a:lnTo>
                  <a:pt x="4565" y="3078"/>
                </a:lnTo>
                <a:cubicBezTo>
                  <a:pt x="4535" y="3068"/>
                  <a:pt x="4505" y="3061"/>
                  <a:pt x="4474" y="3057"/>
                </a:cubicBezTo>
                <a:cubicBezTo>
                  <a:pt x="4447" y="3054"/>
                  <a:pt x="4421" y="3052"/>
                  <a:pt x="4394" y="3052"/>
                </a:cubicBezTo>
                <a:cubicBezTo>
                  <a:pt x="4200" y="3052"/>
                  <a:pt x="4009" y="3142"/>
                  <a:pt x="3851" y="3258"/>
                </a:cubicBezTo>
                <a:cubicBezTo>
                  <a:pt x="3459" y="3543"/>
                  <a:pt x="3200" y="4004"/>
                  <a:pt x="3160" y="4485"/>
                </a:cubicBezTo>
                <a:cubicBezTo>
                  <a:pt x="3008" y="4297"/>
                  <a:pt x="2764" y="4194"/>
                  <a:pt x="2523" y="4194"/>
                </a:cubicBezTo>
                <a:cubicBezTo>
                  <a:pt x="2389" y="4194"/>
                  <a:pt x="2256" y="4226"/>
                  <a:pt x="2139" y="4292"/>
                </a:cubicBezTo>
                <a:cubicBezTo>
                  <a:pt x="1810" y="4479"/>
                  <a:pt x="1652" y="4915"/>
                  <a:pt x="1782" y="5269"/>
                </a:cubicBezTo>
                <a:cubicBezTo>
                  <a:pt x="1565" y="5108"/>
                  <a:pt x="1293" y="5025"/>
                  <a:pt x="1023" y="5025"/>
                </a:cubicBezTo>
                <a:cubicBezTo>
                  <a:pt x="807" y="5025"/>
                  <a:pt x="593" y="5077"/>
                  <a:pt x="405" y="5183"/>
                </a:cubicBezTo>
                <a:cubicBezTo>
                  <a:pt x="191" y="5305"/>
                  <a:pt x="1" y="5529"/>
                  <a:pt x="43" y="5772"/>
                </a:cubicBezTo>
                <a:cubicBezTo>
                  <a:pt x="64" y="5895"/>
                  <a:pt x="144" y="6002"/>
                  <a:pt x="236" y="6087"/>
                </a:cubicBezTo>
                <a:cubicBezTo>
                  <a:pt x="436" y="6273"/>
                  <a:pt x="710" y="6368"/>
                  <a:pt x="984" y="6368"/>
                </a:cubicBezTo>
                <a:cubicBezTo>
                  <a:pt x="1234" y="6368"/>
                  <a:pt x="1484" y="6289"/>
                  <a:pt x="1678" y="6129"/>
                </a:cubicBezTo>
                <a:cubicBezTo>
                  <a:pt x="2190" y="6473"/>
                  <a:pt x="2807" y="6649"/>
                  <a:pt x="3423" y="6649"/>
                </a:cubicBezTo>
                <a:cubicBezTo>
                  <a:pt x="3868" y="6649"/>
                  <a:pt x="4313" y="6557"/>
                  <a:pt x="4718" y="6370"/>
                </a:cubicBezTo>
                <a:cubicBezTo>
                  <a:pt x="4802" y="6652"/>
                  <a:pt x="5104" y="6815"/>
                  <a:pt x="5402" y="6815"/>
                </a:cubicBezTo>
                <a:cubicBezTo>
                  <a:pt x="5481" y="6815"/>
                  <a:pt x="5559" y="6804"/>
                  <a:pt x="5634" y="6780"/>
                </a:cubicBezTo>
                <a:cubicBezTo>
                  <a:pt x="5989" y="6668"/>
                  <a:pt x="6245" y="6352"/>
                  <a:pt x="6403" y="6015"/>
                </a:cubicBezTo>
                <a:cubicBezTo>
                  <a:pt x="6503" y="6469"/>
                  <a:pt x="6972" y="6772"/>
                  <a:pt x="7427" y="6772"/>
                </a:cubicBezTo>
                <a:cubicBezTo>
                  <a:pt x="7603" y="6772"/>
                  <a:pt x="7778" y="6726"/>
                  <a:pt x="7927" y="6625"/>
                </a:cubicBezTo>
                <a:cubicBezTo>
                  <a:pt x="8025" y="4458"/>
                  <a:pt x="7852" y="2215"/>
                  <a:pt x="7949" y="48"/>
                </a:cubicBezTo>
                <a:cubicBezTo>
                  <a:pt x="7781" y="16"/>
                  <a:pt x="7610" y="1"/>
                  <a:pt x="7440" y="1"/>
                </a:cubicBezTo>
                <a:close/>
              </a:path>
            </a:pathLst>
          </a:custGeom>
          <a:solidFill>
            <a:srgbClr val="FFFFFF">
              <a:alpha val="440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16"/>
          <p:cNvSpPr/>
          <p:nvPr/>
        </p:nvSpPr>
        <p:spPr>
          <a:xfrm>
            <a:off x="2116675" y="104750"/>
            <a:ext cx="2121225" cy="1121475"/>
          </a:xfrm>
          <a:custGeom>
            <a:rect b="b" l="l" r="r" t="t"/>
            <a:pathLst>
              <a:path extrusionOk="0" h="14953" w="28283">
                <a:moveTo>
                  <a:pt x="12348" y="0"/>
                </a:moveTo>
                <a:cubicBezTo>
                  <a:pt x="10572" y="0"/>
                  <a:pt x="8888" y="1341"/>
                  <a:pt x="8320" y="3049"/>
                </a:cubicBezTo>
                <a:cubicBezTo>
                  <a:pt x="7703" y="4900"/>
                  <a:pt x="8261" y="7015"/>
                  <a:pt x="9472" y="8543"/>
                </a:cubicBezTo>
                <a:cubicBezTo>
                  <a:pt x="8467" y="7347"/>
                  <a:pt x="6905" y="6662"/>
                  <a:pt x="5348" y="6662"/>
                </a:cubicBezTo>
                <a:cubicBezTo>
                  <a:pt x="4876" y="6662"/>
                  <a:pt x="4405" y="6725"/>
                  <a:pt x="3950" y="6856"/>
                </a:cubicBezTo>
                <a:cubicBezTo>
                  <a:pt x="1993" y="7416"/>
                  <a:pt x="445" y="9197"/>
                  <a:pt x="160" y="11214"/>
                </a:cubicBezTo>
                <a:cubicBezTo>
                  <a:pt x="1" y="12350"/>
                  <a:pt x="138" y="13595"/>
                  <a:pt x="1085" y="14244"/>
                </a:cubicBezTo>
                <a:cubicBezTo>
                  <a:pt x="1889" y="14794"/>
                  <a:pt x="2887" y="14952"/>
                  <a:pt x="3871" y="14952"/>
                </a:cubicBezTo>
                <a:cubicBezTo>
                  <a:pt x="4046" y="14952"/>
                  <a:pt x="4221" y="14947"/>
                  <a:pt x="4395" y="14939"/>
                </a:cubicBezTo>
                <a:cubicBezTo>
                  <a:pt x="7008" y="14808"/>
                  <a:pt x="9581" y="13939"/>
                  <a:pt x="11741" y="12459"/>
                </a:cubicBezTo>
                <a:cubicBezTo>
                  <a:pt x="12967" y="13680"/>
                  <a:pt x="14695" y="14296"/>
                  <a:pt x="16420" y="14296"/>
                </a:cubicBezTo>
                <a:cubicBezTo>
                  <a:pt x="18022" y="14296"/>
                  <a:pt x="19622" y="13765"/>
                  <a:pt x="20817" y="12692"/>
                </a:cubicBezTo>
                <a:cubicBezTo>
                  <a:pt x="21415" y="13317"/>
                  <a:pt x="22270" y="13619"/>
                  <a:pt x="23130" y="13619"/>
                </a:cubicBezTo>
                <a:cubicBezTo>
                  <a:pt x="24166" y="13619"/>
                  <a:pt x="25208" y="13179"/>
                  <a:pt x="25814" y="12331"/>
                </a:cubicBezTo>
                <a:cubicBezTo>
                  <a:pt x="26038" y="12592"/>
                  <a:pt x="26354" y="12707"/>
                  <a:pt x="26684" y="12707"/>
                </a:cubicBezTo>
                <a:cubicBezTo>
                  <a:pt x="27324" y="12707"/>
                  <a:pt x="28016" y="12273"/>
                  <a:pt x="28194" y="11628"/>
                </a:cubicBezTo>
                <a:cubicBezTo>
                  <a:pt x="28283" y="11305"/>
                  <a:pt x="28243" y="11207"/>
                  <a:pt x="28117" y="11207"/>
                </a:cubicBezTo>
                <a:cubicBezTo>
                  <a:pt x="27926" y="11207"/>
                  <a:pt x="27537" y="11430"/>
                  <a:pt x="27093" y="11430"/>
                </a:cubicBezTo>
                <a:cubicBezTo>
                  <a:pt x="26942" y="11430"/>
                  <a:pt x="26785" y="11404"/>
                  <a:pt x="26627" y="11335"/>
                </a:cubicBezTo>
                <a:cubicBezTo>
                  <a:pt x="26950" y="10844"/>
                  <a:pt x="26534" y="10067"/>
                  <a:pt x="25947" y="10064"/>
                </a:cubicBezTo>
                <a:cubicBezTo>
                  <a:pt x="26327" y="8922"/>
                  <a:pt x="25631" y="7538"/>
                  <a:pt x="24487" y="7164"/>
                </a:cubicBezTo>
                <a:cubicBezTo>
                  <a:pt x="24277" y="7095"/>
                  <a:pt x="24059" y="7063"/>
                  <a:pt x="23841" y="7063"/>
                </a:cubicBezTo>
                <a:cubicBezTo>
                  <a:pt x="23127" y="7063"/>
                  <a:pt x="22409" y="7411"/>
                  <a:pt x="21961" y="7968"/>
                </a:cubicBezTo>
                <a:lnTo>
                  <a:pt x="21961" y="7968"/>
                </a:lnTo>
                <a:cubicBezTo>
                  <a:pt x="22717" y="6236"/>
                  <a:pt x="22397" y="4005"/>
                  <a:pt x="20919" y="2835"/>
                </a:cubicBezTo>
                <a:cubicBezTo>
                  <a:pt x="20337" y="2375"/>
                  <a:pt x="19601" y="2159"/>
                  <a:pt x="18861" y="2159"/>
                </a:cubicBezTo>
                <a:cubicBezTo>
                  <a:pt x="17497" y="2159"/>
                  <a:pt x="16123" y="2893"/>
                  <a:pt x="15694" y="4181"/>
                </a:cubicBezTo>
                <a:lnTo>
                  <a:pt x="15694" y="4181"/>
                </a:lnTo>
                <a:cubicBezTo>
                  <a:pt x="16231" y="2351"/>
                  <a:pt x="14698" y="273"/>
                  <a:pt x="12795" y="29"/>
                </a:cubicBezTo>
                <a:cubicBezTo>
                  <a:pt x="12646" y="10"/>
                  <a:pt x="12497" y="0"/>
                  <a:pt x="12348" y="0"/>
                </a:cubicBezTo>
                <a:close/>
              </a:path>
            </a:pathLst>
          </a:custGeom>
          <a:solidFill>
            <a:srgbClr val="FFFFFF">
              <a:alpha val="440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16"/>
          <p:cNvSpPr txBox="1"/>
          <p:nvPr>
            <p:ph idx="1" type="subTitle"/>
          </p:nvPr>
        </p:nvSpPr>
        <p:spPr>
          <a:xfrm>
            <a:off x="720000" y="3076500"/>
            <a:ext cx="4680000" cy="714300"/>
          </a:xfrm>
          <a:prstGeom prst="rect">
            <a:avLst/>
          </a:prstGeom>
          <a:noFill/>
          <a:ln>
            <a:noFill/>
          </a:ln>
        </p:spPr>
        <p:txBody>
          <a:bodyPr anchorCtr="0" anchor="t" bIns="91425" lIns="91425" spcFirstLastPara="1" rIns="91425" wrap="square" tIns="91425">
            <a:noAutofit/>
          </a:bodyPr>
          <a:lstStyle>
            <a:lvl1pPr lvl="0" rtl="0" algn="ctr">
              <a:lnSpc>
                <a:spcPct val="115000"/>
              </a:lnSpc>
              <a:spcBef>
                <a:spcPts val="0"/>
              </a:spcBef>
              <a:spcAft>
                <a:spcPts val="0"/>
              </a:spcAft>
              <a:buClr>
                <a:schemeClr val="dk1"/>
              </a:buClr>
              <a:buSzPts val="1400"/>
              <a:buFont typeface="Montserrat Medium"/>
              <a:buNone/>
              <a:defRPr sz="1600">
                <a:solidFill>
                  <a:schemeClr val="dk1"/>
                </a:solidFill>
                <a:latin typeface="Public Sans"/>
                <a:ea typeface="Public Sans"/>
                <a:cs typeface="Public Sans"/>
                <a:sym typeface="Public Sans"/>
              </a:defRPr>
            </a:lvl1pPr>
            <a:lvl2pPr lvl="1"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2pPr>
            <a:lvl3pPr lvl="2"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3pPr>
            <a:lvl4pPr lvl="3"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4pPr>
            <a:lvl5pPr lvl="4"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5pPr>
            <a:lvl6pPr lvl="5"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6pPr>
            <a:lvl7pPr lvl="6"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7pPr>
            <a:lvl8pPr lvl="7"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8pPr>
            <a:lvl9pPr lvl="8"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9pPr>
          </a:lstStyle>
          <a:p/>
        </p:txBody>
      </p:sp>
      <p:sp>
        <p:nvSpPr>
          <p:cNvPr id="168" name="Google Shape;168;p16"/>
          <p:cNvSpPr txBox="1"/>
          <p:nvPr>
            <p:ph type="title"/>
          </p:nvPr>
        </p:nvSpPr>
        <p:spPr>
          <a:xfrm>
            <a:off x="720000" y="1352700"/>
            <a:ext cx="4680000" cy="17238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500"/>
              <a:buNone/>
              <a:defRPr sz="100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CUSTOM_2_1_1">
    <p:spTree>
      <p:nvGrpSpPr>
        <p:cNvPr id="169" name="Shape 169"/>
        <p:cNvGrpSpPr/>
        <p:nvPr/>
      </p:nvGrpSpPr>
      <p:grpSpPr>
        <a:xfrm>
          <a:off x="0" y="0"/>
          <a:ext cx="0" cy="0"/>
          <a:chOff x="0" y="0"/>
          <a:chExt cx="0" cy="0"/>
        </a:xfrm>
      </p:grpSpPr>
      <p:sp>
        <p:nvSpPr>
          <p:cNvPr id="170" name="Google Shape;170;p17"/>
          <p:cNvSpPr/>
          <p:nvPr/>
        </p:nvSpPr>
        <p:spPr>
          <a:xfrm>
            <a:off x="7621400" y="-145375"/>
            <a:ext cx="1605200" cy="1363000"/>
          </a:xfrm>
          <a:custGeom>
            <a:rect b="b" l="l" r="r" t="t"/>
            <a:pathLst>
              <a:path extrusionOk="0" h="6815" w="8026">
                <a:moveTo>
                  <a:pt x="7440" y="1"/>
                </a:moveTo>
                <a:cubicBezTo>
                  <a:pt x="6750" y="1"/>
                  <a:pt x="6059" y="252"/>
                  <a:pt x="5539" y="707"/>
                </a:cubicBezTo>
                <a:cubicBezTo>
                  <a:pt x="4890" y="1273"/>
                  <a:pt x="4519" y="2146"/>
                  <a:pt x="4559" y="3007"/>
                </a:cubicBezTo>
                <a:cubicBezTo>
                  <a:pt x="4560" y="3030"/>
                  <a:pt x="4562" y="3054"/>
                  <a:pt x="4565" y="3078"/>
                </a:cubicBezTo>
                <a:lnTo>
                  <a:pt x="4565" y="3078"/>
                </a:lnTo>
                <a:cubicBezTo>
                  <a:pt x="4535" y="3068"/>
                  <a:pt x="4505" y="3061"/>
                  <a:pt x="4474" y="3057"/>
                </a:cubicBezTo>
                <a:cubicBezTo>
                  <a:pt x="4447" y="3054"/>
                  <a:pt x="4421" y="3052"/>
                  <a:pt x="4394" y="3052"/>
                </a:cubicBezTo>
                <a:cubicBezTo>
                  <a:pt x="4200" y="3052"/>
                  <a:pt x="4009" y="3142"/>
                  <a:pt x="3851" y="3258"/>
                </a:cubicBezTo>
                <a:cubicBezTo>
                  <a:pt x="3459" y="3543"/>
                  <a:pt x="3200" y="4004"/>
                  <a:pt x="3160" y="4485"/>
                </a:cubicBezTo>
                <a:cubicBezTo>
                  <a:pt x="3008" y="4297"/>
                  <a:pt x="2764" y="4194"/>
                  <a:pt x="2523" y="4194"/>
                </a:cubicBezTo>
                <a:cubicBezTo>
                  <a:pt x="2389" y="4194"/>
                  <a:pt x="2256" y="4226"/>
                  <a:pt x="2139" y="4292"/>
                </a:cubicBezTo>
                <a:cubicBezTo>
                  <a:pt x="1810" y="4479"/>
                  <a:pt x="1652" y="4915"/>
                  <a:pt x="1782" y="5269"/>
                </a:cubicBezTo>
                <a:cubicBezTo>
                  <a:pt x="1565" y="5108"/>
                  <a:pt x="1293" y="5025"/>
                  <a:pt x="1023" y="5025"/>
                </a:cubicBezTo>
                <a:cubicBezTo>
                  <a:pt x="807" y="5025"/>
                  <a:pt x="593" y="5077"/>
                  <a:pt x="405" y="5183"/>
                </a:cubicBezTo>
                <a:cubicBezTo>
                  <a:pt x="191" y="5305"/>
                  <a:pt x="1" y="5529"/>
                  <a:pt x="43" y="5772"/>
                </a:cubicBezTo>
                <a:cubicBezTo>
                  <a:pt x="64" y="5895"/>
                  <a:pt x="144" y="6002"/>
                  <a:pt x="236" y="6087"/>
                </a:cubicBezTo>
                <a:cubicBezTo>
                  <a:pt x="436" y="6273"/>
                  <a:pt x="710" y="6368"/>
                  <a:pt x="984" y="6368"/>
                </a:cubicBezTo>
                <a:cubicBezTo>
                  <a:pt x="1234" y="6368"/>
                  <a:pt x="1484" y="6289"/>
                  <a:pt x="1678" y="6129"/>
                </a:cubicBezTo>
                <a:cubicBezTo>
                  <a:pt x="2190" y="6473"/>
                  <a:pt x="2807" y="6649"/>
                  <a:pt x="3423" y="6649"/>
                </a:cubicBezTo>
                <a:cubicBezTo>
                  <a:pt x="3868" y="6649"/>
                  <a:pt x="4313" y="6557"/>
                  <a:pt x="4718" y="6370"/>
                </a:cubicBezTo>
                <a:cubicBezTo>
                  <a:pt x="4802" y="6652"/>
                  <a:pt x="5104" y="6815"/>
                  <a:pt x="5402" y="6815"/>
                </a:cubicBezTo>
                <a:cubicBezTo>
                  <a:pt x="5481" y="6815"/>
                  <a:pt x="5559" y="6804"/>
                  <a:pt x="5634" y="6780"/>
                </a:cubicBezTo>
                <a:cubicBezTo>
                  <a:pt x="5989" y="6668"/>
                  <a:pt x="6245" y="6352"/>
                  <a:pt x="6403" y="6015"/>
                </a:cubicBezTo>
                <a:cubicBezTo>
                  <a:pt x="6503" y="6469"/>
                  <a:pt x="6972" y="6772"/>
                  <a:pt x="7427" y="6772"/>
                </a:cubicBezTo>
                <a:cubicBezTo>
                  <a:pt x="7603" y="6772"/>
                  <a:pt x="7778" y="6726"/>
                  <a:pt x="7927" y="6625"/>
                </a:cubicBezTo>
                <a:cubicBezTo>
                  <a:pt x="8025" y="4458"/>
                  <a:pt x="7852" y="2215"/>
                  <a:pt x="7949" y="48"/>
                </a:cubicBezTo>
                <a:cubicBezTo>
                  <a:pt x="7781" y="16"/>
                  <a:pt x="7610" y="1"/>
                  <a:pt x="7440" y="1"/>
                </a:cubicBezTo>
                <a:close/>
              </a:path>
            </a:pathLst>
          </a:custGeom>
          <a:solidFill>
            <a:srgbClr val="FFFFFF">
              <a:alpha val="440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17"/>
          <p:cNvSpPr/>
          <p:nvPr/>
        </p:nvSpPr>
        <p:spPr>
          <a:xfrm>
            <a:off x="6841075" y="3925900"/>
            <a:ext cx="2121225" cy="1121475"/>
          </a:xfrm>
          <a:custGeom>
            <a:rect b="b" l="l" r="r" t="t"/>
            <a:pathLst>
              <a:path extrusionOk="0" h="14953" w="28283">
                <a:moveTo>
                  <a:pt x="12348" y="0"/>
                </a:moveTo>
                <a:cubicBezTo>
                  <a:pt x="10572" y="0"/>
                  <a:pt x="8888" y="1341"/>
                  <a:pt x="8320" y="3049"/>
                </a:cubicBezTo>
                <a:cubicBezTo>
                  <a:pt x="7703" y="4900"/>
                  <a:pt x="8261" y="7015"/>
                  <a:pt x="9472" y="8543"/>
                </a:cubicBezTo>
                <a:cubicBezTo>
                  <a:pt x="8467" y="7347"/>
                  <a:pt x="6905" y="6662"/>
                  <a:pt x="5348" y="6662"/>
                </a:cubicBezTo>
                <a:cubicBezTo>
                  <a:pt x="4876" y="6662"/>
                  <a:pt x="4405" y="6725"/>
                  <a:pt x="3950" y="6856"/>
                </a:cubicBezTo>
                <a:cubicBezTo>
                  <a:pt x="1993" y="7416"/>
                  <a:pt x="445" y="9197"/>
                  <a:pt x="160" y="11214"/>
                </a:cubicBezTo>
                <a:cubicBezTo>
                  <a:pt x="1" y="12350"/>
                  <a:pt x="138" y="13595"/>
                  <a:pt x="1085" y="14244"/>
                </a:cubicBezTo>
                <a:cubicBezTo>
                  <a:pt x="1889" y="14794"/>
                  <a:pt x="2887" y="14952"/>
                  <a:pt x="3871" y="14952"/>
                </a:cubicBezTo>
                <a:cubicBezTo>
                  <a:pt x="4046" y="14952"/>
                  <a:pt x="4221" y="14947"/>
                  <a:pt x="4395" y="14939"/>
                </a:cubicBezTo>
                <a:cubicBezTo>
                  <a:pt x="7008" y="14808"/>
                  <a:pt x="9581" y="13939"/>
                  <a:pt x="11741" y="12459"/>
                </a:cubicBezTo>
                <a:cubicBezTo>
                  <a:pt x="12967" y="13680"/>
                  <a:pt x="14695" y="14296"/>
                  <a:pt x="16420" y="14296"/>
                </a:cubicBezTo>
                <a:cubicBezTo>
                  <a:pt x="18022" y="14296"/>
                  <a:pt x="19622" y="13765"/>
                  <a:pt x="20817" y="12692"/>
                </a:cubicBezTo>
                <a:cubicBezTo>
                  <a:pt x="21415" y="13317"/>
                  <a:pt x="22270" y="13619"/>
                  <a:pt x="23130" y="13619"/>
                </a:cubicBezTo>
                <a:cubicBezTo>
                  <a:pt x="24166" y="13619"/>
                  <a:pt x="25208" y="13179"/>
                  <a:pt x="25814" y="12331"/>
                </a:cubicBezTo>
                <a:cubicBezTo>
                  <a:pt x="26038" y="12592"/>
                  <a:pt x="26354" y="12707"/>
                  <a:pt x="26684" y="12707"/>
                </a:cubicBezTo>
                <a:cubicBezTo>
                  <a:pt x="27324" y="12707"/>
                  <a:pt x="28016" y="12273"/>
                  <a:pt x="28194" y="11628"/>
                </a:cubicBezTo>
                <a:cubicBezTo>
                  <a:pt x="28283" y="11305"/>
                  <a:pt x="28243" y="11207"/>
                  <a:pt x="28117" y="11207"/>
                </a:cubicBezTo>
                <a:cubicBezTo>
                  <a:pt x="27926" y="11207"/>
                  <a:pt x="27537" y="11430"/>
                  <a:pt x="27093" y="11430"/>
                </a:cubicBezTo>
                <a:cubicBezTo>
                  <a:pt x="26942" y="11430"/>
                  <a:pt x="26785" y="11404"/>
                  <a:pt x="26627" y="11335"/>
                </a:cubicBezTo>
                <a:cubicBezTo>
                  <a:pt x="26950" y="10844"/>
                  <a:pt x="26534" y="10067"/>
                  <a:pt x="25947" y="10064"/>
                </a:cubicBezTo>
                <a:cubicBezTo>
                  <a:pt x="26327" y="8922"/>
                  <a:pt x="25631" y="7538"/>
                  <a:pt x="24487" y="7164"/>
                </a:cubicBezTo>
                <a:cubicBezTo>
                  <a:pt x="24277" y="7095"/>
                  <a:pt x="24059" y="7063"/>
                  <a:pt x="23841" y="7063"/>
                </a:cubicBezTo>
                <a:cubicBezTo>
                  <a:pt x="23127" y="7063"/>
                  <a:pt x="22409" y="7411"/>
                  <a:pt x="21961" y="7968"/>
                </a:cubicBezTo>
                <a:lnTo>
                  <a:pt x="21961" y="7968"/>
                </a:lnTo>
                <a:cubicBezTo>
                  <a:pt x="22717" y="6236"/>
                  <a:pt x="22397" y="4005"/>
                  <a:pt x="20919" y="2835"/>
                </a:cubicBezTo>
                <a:cubicBezTo>
                  <a:pt x="20337" y="2375"/>
                  <a:pt x="19601" y="2159"/>
                  <a:pt x="18861" y="2159"/>
                </a:cubicBezTo>
                <a:cubicBezTo>
                  <a:pt x="17497" y="2159"/>
                  <a:pt x="16123" y="2893"/>
                  <a:pt x="15694" y="4181"/>
                </a:cubicBezTo>
                <a:lnTo>
                  <a:pt x="15694" y="4181"/>
                </a:lnTo>
                <a:cubicBezTo>
                  <a:pt x="16231" y="2351"/>
                  <a:pt x="14698" y="273"/>
                  <a:pt x="12795" y="29"/>
                </a:cubicBezTo>
                <a:cubicBezTo>
                  <a:pt x="12646" y="10"/>
                  <a:pt x="12497" y="0"/>
                  <a:pt x="12348" y="0"/>
                </a:cubicBezTo>
                <a:close/>
              </a:path>
            </a:pathLst>
          </a:custGeom>
          <a:solidFill>
            <a:srgbClr val="FFFFFF">
              <a:alpha val="440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17"/>
          <p:cNvSpPr/>
          <p:nvPr/>
        </p:nvSpPr>
        <p:spPr>
          <a:xfrm>
            <a:off x="-249300" y="3469875"/>
            <a:ext cx="2121225" cy="2135067"/>
          </a:xfrm>
          <a:custGeom>
            <a:rect b="b" l="l" r="r" t="t"/>
            <a:pathLst>
              <a:path extrusionOk="0" h="9409" w="9348">
                <a:moveTo>
                  <a:pt x="2578" y="0"/>
                </a:moveTo>
                <a:cubicBezTo>
                  <a:pt x="2428" y="0"/>
                  <a:pt x="2278" y="17"/>
                  <a:pt x="2132" y="50"/>
                </a:cubicBezTo>
                <a:cubicBezTo>
                  <a:pt x="1513" y="190"/>
                  <a:pt x="974" y="601"/>
                  <a:pt x="609" y="1121"/>
                </a:cubicBezTo>
                <a:cubicBezTo>
                  <a:pt x="1" y="1989"/>
                  <a:pt x="421" y="3210"/>
                  <a:pt x="514" y="4267"/>
                </a:cubicBezTo>
                <a:lnTo>
                  <a:pt x="879" y="8429"/>
                </a:lnTo>
                <a:cubicBezTo>
                  <a:pt x="1416" y="8803"/>
                  <a:pt x="2344" y="9166"/>
                  <a:pt x="3032" y="9166"/>
                </a:cubicBezTo>
                <a:cubicBezTo>
                  <a:pt x="3077" y="9166"/>
                  <a:pt x="3122" y="9164"/>
                  <a:pt x="3166" y="9161"/>
                </a:cubicBezTo>
                <a:cubicBezTo>
                  <a:pt x="3326" y="9149"/>
                  <a:pt x="3492" y="9120"/>
                  <a:pt x="3622" y="9028"/>
                </a:cubicBezTo>
                <a:cubicBezTo>
                  <a:pt x="3753" y="8934"/>
                  <a:pt x="3837" y="8758"/>
                  <a:pt x="3779" y="8607"/>
                </a:cubicBezTo>
                <a:lnTo>
                  <a:pt x="3779" y="8607"/>
                </a:lnTo>
                <a:cubicBezTo>
                  <a:pt x="4086" y="9000"/>
                  <a:pt x="4573" y="9246"/>
                  <a:pt x="5073" y="9256"/>
                </a:cubicBezTo>
                <a:cubicBezTo>
                  <a:pt x="5086" y="9256"/>
                  <a:pt x="5099" y="9257"/>
                  <a:pt x="5113" y="9257"/>
                </a:cubicBezTo>
                <a:cubicBezTo>
                  <a:pt x="5598" y="9257"/>
                  <a:pt x="6077" y="9035"/>
                  <a:pt x="6392" y="8666"/>
                </a:cubicBezTo>
                <a:cubicBezTo>
                  <a:pt x="6490" y="9051"/>
                  <a:pt x="6840" y="9358"/>
                  <a:pt x="7234" y="9402"/>
                </a:cubicBezTo>
                <a:cubicBezTo>
                  <a:pt x="7267" y="9406"/>
                  <a:pt x="7301" y="9408"/>
                  <a:pt x="7335" y="9408"/>
                </a:cubicBezTo>
                <a:cubicBezTo>
                  <a:pt x="7697" y="9408"/>
                  <a:pt x="8054" y="9194"/>
                  <a:pt x="8218" y="8872"/>
                </a:cubicBezTo>
                <a:cubicBezTo>
                  <a:pt x="8463" y="9045"/>
                  <a:pt x="8749" y="9162"/>
                  <a:pt x="9045" y="9211"/>
                </a:cubicBezTo>
                <a:cubicBezTo>
                  <a:pt x="9071" y="9215"/>
                  <a:pt x="9097" y="9219"/>
                  <a:pt x="9123" y="9219"/>
                </a:cubicBezTo>
                <a:cubicBezTo>
                  <a:pt x="9160" y="9219"/>
                  <a:pt x="9196" y="9212"/>
                  <a:pt x="9226" y="9190"/>
                </a:cubicBezTo>
                <a:cubicBezTo>
                  <a:pt x="9273" y="9157"/>
                  <a:pt x="9292" y="9096"/>
                  <a:pt x="9301" y="9040"/>
                </a:cubicBezTo>
                <a:cubicBezTo>
                  <a:pt x="9347" y="8764"/>
                  <a:pt x="9186" y="8435"/>
                  <a:pt x="8961" y="8277"/>
                </a:cubicBezTo>
                <a:cubicBezTo>
                  <a:pt x="9186" y="7791"/>
                  <a:pt x="8810" y="7191"/>
                  <a:pt x="8309" y="7005"/>
                </a:cubicBezTo>
                <a:cubicBezTo>
                  <a:pt x="8130" y="6939"/>
                  <a:pt x="7943" y="6911"/>
                  <a:pt x="7754" y="6911"/>
                </a:cubicBezTo>
                <a:cubicBezTo>
                  <a:pt x="7414" y="6911"/>
                  <a:pt x="7065" y="7001"/>
                  <a:pt x="6739" y="7114"/>
                </a:cubicBezTo>
                <a:cubicBezTo>
                  <a:pt x="7095" y="6881"/>
                  <a:pt x="6922" y="6257"/>
                  <a:pt x="6527" y="6099"/>
                </a:cubicBezTo>
                <a:cubicBezTo>
                  <a:pt x="6423" y="6058"/>
                  <a:pt x="6315" y="6039"/>
                  <a:pt x="6206" y="6039"/>
                </a:cubicBezTo>
                <a:cubicBezTo>
                  <a:pt x="5902" y="6039"/>
                  <a:pt x="5590" y="6182"/>
                  <a:pt x="5337" y="6367"/>
                </a:cubicBezTo>
                <a:cubicBezTo>
                  <a:pt x="5655" y="5794"/>
                  <a:pt x="5796" y="5059"/>
                  <a:pt x="5461" y="4495"/>
                </a:cubicBezTo>
                <a:cubicBezTo>
                  <a:pt x="5266" y="4165"/>
                  <a:pt x="4867" y="3968"/>
                  <a:pt x="4494" y="3968"/>
                </a:cubicBezTo>
                <a:cubicBezTo>
                  <a:pt x="4228" y="3968"/>
                  <a:pt x="3976" y="4068"/>
                  <a:pt x="3820" y="4291"/>
                </a:cubicBezTo>
                <a:cubicBezTo>
                  <a:pt x="4092" y="3676"/>
                  <a:pt x="4367" y="3052"/>
                  <a:pt x="4444" y="2384"/>
                </a:cubicBezTo>
                <a:cubicBezTo>
                  <a:pt x="4521" y="1716"/>
                  <a:pt x="4373" y="990"/>
                  <a:pt x="3897" y="516"/>
                </a:cubicBezTo>
                <a:cubicBezTo>
                  <a:pt x="3554" y="174"/>
                  <a:pt x="3065" y="0"/>
                  <a:pt x="2578" y="0"/>
                </a:cubicBezTo>
                <a:close/>
              </a:path>
            </a:pathLst>
          </a:custGeom>
          <a:solidFill>
            <a:srgbClr val="FFFFFF">
              <a:alpha val="440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17"/>
          <p:cNvSpPr/>
          <p:nvPr/>
        </p:nvSpPr>
        <p:spPr>
          <a:xfrm>
            <a:off x="8720778" y="1295246"/>
            <a:ext cx="347025" cy="513510"/>
          </a:xfrm>
          <a:custGeom>
            <a:rect b="b" l="l" r="r" t="t"/>
            <a:pathLst>
              <a:path extrusionOk="0" h="6832" w="4617">
                <a:moveTo>
                  <a:pt x="2711" y="0"/>
                </a:moveTo>
                <a:lnTo>
                  <a:pt x="2711" y="0"/>
                </a:lnTo>
                <a:cubicBezTo>
                  <a:pt x="2506" y="552"/>
                  <a:pt x="2347" y="1111"/>
                  <a:pt x="2205" y="1673"/>
                </a:cubicBezTo>
                <a:cubicBezTo>
                  <a:pt x="2124" y="1989"/>
                  <a:pt x="2052" y="2304"/>
                  <a:pt x="1983" y="2622"/>
                </a:cubicBezTo>
                <a:lnTo>
                  <a:pt x="1744" y="2274"/>
                </a:lnTo>
                <a:cubicBezTo>
                  <a:pt x="1613" y="2086"/>
                  <a:pt x="1484" y="1898"/>
                  <a:pt x="1338" y="1709"/>
                </a:cubicBezTo>
                <a:cubicBezTo>
                  <a:pt x="1190" y="1525"/>
                  <a:pt x="1018" y="1341"/>
                  <a:pt x="802" y="1239"/>
                </a:cubicBezTo>
                <a:lnTo>
                  <a:pt x="802" y="1239"/>
                </a:lnTo>
                <a:cubicBezTo>
                  <a:pt x="1095" y="1604"/>
                  <a:pt x="1201" y="2042"/>
                  <a:pt x="1422" y="2464"/>
                </a:cubicBezTo>
                <a:cubicBezTo>
                  <a:pt x="1484" y="2591"/>
                  <a:pt x="1555" y="2712"/>
                  <a:pt x="1620" y="2836"/>
                </a:cubicBezTo>
                <a:cubicBezTo>
                  <a:pt x="1515" y="2825"/>
                  <a:pt x="1409" y="2809"/>
                  <a:pt x="1302" y="2800"/>
                </a:cubicBezTo>
                <a:cubicBezTo>
                  <a:pt x="1097" y="2783"/>
                  <a:pt x="891" y="2772"/>
                  <a:pt x="684" y="2772"/>
                </a:cubicBezTo>
                <a:cubicBezTo>
                  <a:pt x="504" y="2772"/>
                  <a:pt x="323" y="2780"/>
                  <a:pt x="141" y="2800"/>
                </a:cubicBezTo>
                <a:cubicBezTo>
                  <a:pt x="502" y="2953"/>
                  <a:pt x="870" y="3066"/>
                  <a:pt x="1237" y="3166"/>
                </a:cubicBezTo>
                <a:cubicBezTo>
                  <a:pt x="1325" y="3190"/>
                  <a:pt x="1410" y="3211"/>
                  <a:pt x="1498" y="3233"/>
                </a:cubicBezTo>
                <a:cubicBezTo>
                  <a:pt x="1289" y="3387"/>
                  <a:pt x="1084" y="3548"/>
                  <a:pt x="886" y="3716"/>
                </a:cubicBezTo>
                <a:cubicBezTo>
                  <a:pt x="570" y="3986"/>
                  <a:pt x="269" y="4272"/>
                  <a:pt x="1" y="4598"/>
                </a:cubicBezTo>
                <a:cubicBezTo>
                  <a:pt x="390" y="4430"/>
                  <a:pt x="748" y="4228"/>
                  <a:pt x="1102" y="4019"/>
                </a:cubicBezTo>
                <a:cubicBezTo>
                  <a:pt x="1334" y="3881"/>
                  <a:pt x="1563" y="3737"/>
                  <a:pt x="1789" y="3591"/>
                </a:cubicBezTo>
                <a:lnTo>
                  <a:pt x="1789" y="3591"/>
                </a:lnTo>
                <a:cubicBezTo>
                  <a:pt x="1700" y="4089"/>
                  <a:pt x="1616" y="4586"/>
                  <a:pt x="1556" y="5089"/>
                </a:cubicBezTo>
                <a:cubicBezTo>
                  <a:pt x="1483" y="5665"/>
                  <a:pt x="1425" y="6244"/>
                  <a:pt x="1416" y="6832"/>
                </a:cubicBezTo>
                <a:cubicBezTo>
                  <a:pt x="1621" y="6280"/>
                  <a:pt x="1781" y="5721"/>
                  <a:pt x="1923" y="5158"/>
                </a:cubicBezTo>
                <a:cubicBezTo>
                  <a:pt x="2038" y="4712"/>
                  <a:pt x="2136" y="4261"/>
                  <a:pt x="2226" y="3810"/>
                </a:cubicBezTo>
                <a:cubicBezTo>
                  <a:pt x="2463" y="4143"/>
                  <a:pt x="2718" y="4465"/>
                  <a:pt x="2993" y="4765"/>
                </a:cubicBezTo>
                <a:cubicBezTo>
                  <a:pt x="3309" y="5108"/>
                  <a:pt x="3652" y="5429"/>
                  <a:pt x="4035" y="5703"/>
                </a:cubicBezTo>
                <a:cubicBezTo>
                  <a:pt x="3799" y="5294"/>
                  <a:pt x="3543" y="4912"/>
                  <a:pt x="3287" y="4533"/>
                </a:cubicBezTo>
                <a:lnTo>
                  <a:pt x="2568" y="3473"/>
                </a:lnTo>
                <a:lnTo>
                  <a:pt x="2568" y="3473"/>
                </a:lnTo>
                <a:cubicBezTo>
                  <a:pt x="2864" y="3530"/>
                  <a:pt x="3163" y="3580"/>
                  <a:pt x="3464" y="3622"/>
                </a:cubicBezTo>
                <a:cubicBezTo>
                  <a:pt x="3841" y="3674"/>
                  <a:pt x="4221" y="3715"/>
                  <a:pt x="4616" y="3716"/>
                </a:cubicBezTo>
                <a:cubicBezTo>
                  <a:pt x="4272" y="3523"/>
                  <a:pt x="3914" y="3380"/>
                  <a:pt x="3548" y="3258"/>
                </a:cubicBezTo>
                <a:cubicBezTo>
                  <a:pt x="3250" y="3159"/>
                  <a:pt x="2947" y="3078"/>
                  <a:pt x="2642" y="3009"/>
                </a:cubicBezTo>
                <a:cubicBezTo>
                  <a:pt x="2806" y="2888"/>
                  <a:pt x="2971" y="2767"/>
                  <a:pt x="3133" y="2643"/>
                </a:cubicBezTo>
                <a:cubicBezTo>
                  <a:pt x="3458" y="2392"/>
                  <a:pt x="3778" y="2132"/>
                  <a:pt x="4079" y="1834"/>
                </a:cubicBezTo>
                <a:lnTo>
                  <a:pt x="4079" y="1834"/>
                </a:lnTo>
                <a:cubicBezTo>
                  <a:pt x="3675" y="1961"/>
                  <a:pt x="3297" y="2135"/>
                  <a:pt x="2932" y="2328"/>
                </a:cubicBezTo>
                <a:cubicBezTo>
                  <a:pt x="2768" y="2414"/>
                  <a:pt x="2607" y="2506"/>
                  <a:pt x="2447" y="2601"/>
                </a:cubicBezTo>
                <a:cubicBezTo>
                  <a:pt x="2493" y="2316"/>
                  <a:pt x="2535" y="2031"/>
                  <a:pt x="2570" y="1743"/>
                </a:cubicBezTo>
                <a:cubicBezTo>
                  <a:pt x="2643" y="1167"/>
                  <a:pt x="2701" y="589"/>
                  <a:pt x="271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17"/>
          <p:cNvSpPr/>
          <p:nvPr/>
        </p:nvSpPr>
        <p:spPr>
          <a:xfrm>
            <a:off x="6362114" y="76208"/>
            <a:ext cx="260739" cy="386035"/>
          </a:xfrm>
          <a:custGeom>
            <a:rect b="b" l="l" r="r" t="t"/>
            <a:pathLst>
              <a:path extrusionOk="0" h="5136" w="3469">
                <a:moveTo>
                  <a:pt x="2037" y="1"/>
                </a:moveTo>
                <a:cubicBezTo>
                  <a:pt x="1882" y="415"/>
                  <a:pt x="1762" y="836"/>
                  <a:pt x="1655" y="1259"/>
                </a:cubicBezTo>
                <a:cubicBezTo>
                  <a:pt x="1594" y="1495"/>
                  <a:pt x="1540" y="1732"/>
                  <a:pt x="1489" y="1971"/>
                </a:cubicBezTo>
                <a:lnTo>
                  <a:pt x="1308" y="1710"/>
                </a:lnTo>
                <a:cubicBezTo>
                  <a:pt x="1211" y="1569"/>
                  <a:pt x="1114" y="1428"/>
                  <a:pt x="1004" y="1285"/>
                </a:cubicBezTo>
                <a:cubicBezTo>
                  <a:pt x="894" y="1146"/>
                  <a:pt x="763" y="1008"/>
                  <a:pt x="601" y="931"/>
                </a:cubicBezTo>
                <a:lnTo>
                  <a:pt x="601" y="931"/>
                </a:lnTo>
                <a:cubicBezTo>
                  <a:pt x="822" y="1207"/>
                  <a:pt x="901" y="1536"/>
                  <a:pt x="1067" y="1851"/>
                </a:cubicBezTo>
                <a:cubicBezTo>
                  <a:pt x="1114" y="1946"/>
                  <a:pt x="1166" y="2038"/>
                  <a:pt x="1216" y="2131"/>
                </a:cubicBezTo>
                <a:cubicBezTo>
                  <a:pt x="1136" y="2122"/>
                  <a:pt x="1057" y="2110"/>
                  <a:pt x="976" y="2103"/>
                </a:cubicBezTo>
                <a:cubicBezTo>
                  <a:pt x="822" y="2091"/>
                  <a:pt x="666" y="2083"/>
                  <a:pt x="509" y="2083"/>
                </a:cubicBezTo>
                <a:cubicBezTo>
                  <a:pt x="375" y="2083"/>
                  <a:pt x="239" y="2089"/>
                  <a:pt x="104" y="2103"/>
                </a:cubicBezTo>
                <a:cubicBezTo>
                  <a:pt x="375" y="2220"/>
                  <a:pt x="650" y="2304"/>
                  <a:pt x="927" y="2379"/>
                </a:cubicBezTo>
                <a:cubicBezTo>
                  <a:pt x="993" y="2398"/>
                  <a:pt x="1058" y="2413"/>
                  <a:pt x="1123" y="2430"/>
                </a:cubicBezTo>
                <a:cubicBezTo>
                  <a:pt x="967" y="2546"/>
                  <a:pt x="812" y="2666"/>
                  <a:pt x="664" y="2793"/>
                </a:cubicBezTo>
                <a:cubicBezTo>
                  <a:pt x="428" y="2995"/>
                  <a:pt x="201" y="3210"/>
                  <a:pt x="0" y="3456"/>
                </a:cubicBezTo>
                <a:cubicBezTo>
                  <a:pt x="292" y="3330"/>
                  <a:pt x="561" y="3178"/>
                  <a:pt x="827" y="3021"/>
                </a:cubicBezTo>
                <a:cubicBezTo>
                  <a:pt x="1002" y="2917"/>
                  <a:pt x="1173" y="2810"/>
                  <a:pt x="1344" y="2699"/>
                </a:cubicBezTo>
                <a:lnTo>
                  <a:pt x="1344" y="2699"/>
                </a:lnTo>
                <a:cubicBezTo>
                  <a:pt x="1277" y="3073"/>
                  <a:pt x="1214" y="3447"/>
                  <a:pt x="1167" y="3825"/>
                </a:cubicBezTo>
                <a:cubicBezTo>
                  <a:pt x="1113" y="4258"/>
                  <a:pt x="1070" y="4693"/>
                  <a:pt x="1062" y="5135"/>
                </a:cubicBezTo>
                <a:cubicBezTo>
                  <a:pt x="1218" y="4720"/>
                  <a:pt x="1337" y="4300"/>
                  <a:pt x="1443" y="3877"/>
                </a:cubicBezTo>
                <a:cubicBezTo>
                  <a:pt x="1530" y="3542"/>
                  <a:pt x="1603" y="3203"/>
                  <a:pt x="1672" y="2864"/>
                </a:cubicBezTo>
                <a:cubicBezTo>
                  <a:pt x="1850" y="3114"/>
                  <a:pt x="2040" y="3355"/>
                  <a:pt x="2248" y="3581"/>
                </a:cubicBezTo>
                <a:cubicBezTo>
                  <a:pt x="2486" y="3838"/>
                  <a:pt x="2742" y="4080"/>
                  <a:pt x="3030" y="4286"/>
                </a:cubicBezTo>
                <a:cubicBezTo>
                  <a:pt x="2853" y="3979"/>
                  <a:pt x="2660" y="3691"/>
                  <a:pt x="2468" y="3407"/>
                </a:cubicBezTo>
                <a:lnTo>
                  <a:pt x="1928" y="2613"/>
                </a:lnTo>
                <a:lnTo>
                  <a:pt x="1928" y="2613"/>
                </a:lnTo>
                <a:cubicBezTo>
                  <a:pt x="2152" y="2656"/>
                  <a:pt x="2374" y="2693"/>
                  <a:pt x="2602" y="2725"/>
                </a:cubicBezTo>
                <a:cubicBezTo>
                  <a:pt x="2885" y="2764"/>
                  <a:pt x="3171" y="2796"/>
                  <a:pt x="3468" y="2796"/>
                </a:cubicBezTo>
                <a:cubicBezTo>
                  <a:pt x="3210" y="2651"/>
                  <a:pt x="2941" y="2542"/>
                  <a:pt x="2666" y="2451"/>
                </a:cubicBezTo>
                <a:cubicBezTo>
                  <a:pt x="2441" y="2377"/>
                  <a:pt x="2214" y="2315"/>
                  <a:pt x="1984" y="2263"/>
                </a:cubicBezTo>
                <a:cubicBezTo>
                  <a:pt x="2108" y="2173"/>
                  <a:pt x="2231" y="2081"/>
                  <a:pt x="2353" y="1987"/>
                </a:cubicBezTo>
                <a:cubicBezTo>
                  <a:pt x="2598" y="1799"/>
                  <a:pt x="2838" y="1604"/>
                  <a:pt x="3064" y="1380"/>
                </a:cubicBezTo>
                <a:lnTo>
                  <a:pt x="3064" y="1380"/>
                </a:lnTo>
                <a:cubicBezTo>
                  <a:pt x="2761" y="1475"/>
                  <a:pt x="2478" y="1606"/>
                  <a:pt x="2202" y="1751"/>
                </a:cubicBezTo>
                <a:cubicBezTo>
                  <a:pt x="2080" y="1816"/>
                  <a:pt x="1958" y="1886"/>
                  <a:pt x="1838" y="1956"/>
                </a:cubicBezTo>
                <a:cubicBezTo>
                  <a:pt x="1872" y="1742"/>
                  <a:pt x="1904" y="1527"/>
                  <a:pt x="1930" y="1311"/>
                </a:cubicBezTo>
                <a:cubicBezTo>
                  <a:pt x="1986" y="878"/>
                  <a:pt x="2028" y="442"/>
                  <a:pt x="203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17"/>
          <p:cNvSpPr/>
          <p:nvPr/>
        </p:nvSpPr>
        <p:spPr>
          <a:xfrm>
            <a:off x="4323718" y="4679688"/>
            <a:ext cx="247886" cy="375813"/>
          </a:xfrm>
          <a:custGeom>
            <a:rect b="b" l="l" r="r" t="t"/>
            <a:pathLst>
              <a:path extrusionOk="0" h="5000" w="3298">
                <a:moveTo>
                  <a:pt x="1206" y="0"/>
                </a:moveTo>
                <a:cubicBezTo>
                  <a:pt x="1177" y="424"/>
                  <a:pt x="1182" y="844"/>
                  <a:pt x="1199" y="1264"/>
                </a:cubicBezTo>
                <a:cubicBezTo>
                  <a:pt x="1207" y="1500"/>
                  <a:pt x="1223" y="1733"/>
                  <a:pt x="1240" y="1967"/>
                </a:cubicBezTo>
                <a:lnTo>
                  <a:pt x="1003" y="1774"/>
                </a:lnTo>
                <a:cubicBezTo>
                  <a:pt x="874" y="1672"/>
                  <a:pt x="746" y="1569"/>
                  <a:pt x="606" y="1466"/>
                </a:cubicBezTo>
                <a:cubicBezTo>
                  <a:pt x="465" y="1370"/>
                  <a:pt x="307" y="1278"/>
                  <a:pt x="137" y="1251"/>
                </a:cubicBezTo>
                <a:lnTo>
                  <a:pt x="137" y="1251"/>
                </a:lnTo>
                <a:cubicBezTo>
                  <a:pt x="416" y="1444"/>
                  <a:pt x="580" y="1725"/>
                  <a:pt x="819" y="1972"/>
                </a:cubicBezTo>
                <a:cubicBezTo>
                  <a:pt x="888" y="2046"/>
                  <a:pt x="961" y="2117"/>
                  <a:pt x="1034" y="2189"/>
                </a:cubicBezTo>
                <a:cubicBezTo>
                  <a:pt x="957" y="2202"/>
                  <a:pt x="880" y="2213"/>
                  <a:pt x="805" y="2229"/>
                </a:cubicBezTo>
                <a:cubicBezTo>
                  <a:pt x="533" y="2286"/>
                  <a:pt x="262" y="2358"/>
                  <a:pt x="0" y="2468"/>
                </a:cubicBezTo>
                <a:cubicBezTo>
                  <a:pt x="211" y="2492"/>
                  <a:pt x="418" y="2500"/>
                  <a:pt x="624" y="2500"/>
                </a:cubicBezTo>
                <a:cubicBezTo>
                  <a:pt x="694" y="2500"/>
                  <a:pt x="765" y="2499"/>
                  <a:pt x="835" y="2497"/>
                </a:cubicBezTo>
                <a:cubicBezTo>
                  <a:pt x="900" y="2495"/>
                  <a:pt x="966" y="2492"/>
                  <a:pt x="1029" y="2489"/>
                </a:cubicBezTo>
                <a:lnTo>
                  <a:pt x="1029" y="2489"/>
                </a:lnTo>
                <a:cubicBezTo>
                  <a:pt x="916" y="2640"/>
                  <a:pt x="807" y="2792"/>
                  <a:pt x="704" y="2950"/>
                </a:cubicBezTo>
                <a:cubicBezTo>
                  <a:pt x="542" y="3201"/>
                  <a:pt x="392" y="3462"/>
                  <a:pt x="274" y="3743"/>
                </a:cubicBezTo>
                <a:cubicBezTo>
                  <a:pt x="508" y="3545"/>
                  <a:pt x="716" y="3333"/>
                  <a:pt x="919" y="3115"/>
                </a:cubicBezTo>
                <a:cubicBezTo>
                  <a:pt x="1051" y="2971"/>
                  <a:pt x="1180" y="2824"/>
                  <a:pt x="1306" y="2676"/>
                </a:cubicBezTo>
                <a:cubicBezTo>
                  <a:pt x="1347" y="3039"/>
                  <a:pt x="1392" y="3402"/>
                  <a:pt x="1452" y="3763"/>
                </a:cubicBezTo>
                <a:cubicBezTo>
                  <a:pt x="1520" y="4177"/>
                  <a:pt x="1600" y="4589"/>
                  <a:pt x="1715" y="5000"/>
                </a:cubicBezTo>
                <a:cubicBezTo>
                  <a:pt x="1744" y="4575"/>
                  <a:pt x="1739" y="4155"/>
                  <a:pt x="1721" y="3736"/>
                </a:cubicBezTo>
                <a:cubicBezTo>
                  <a:pt x="1710" y="3402"/>
                  <a:pt x="1683" y="3070"/>
                  <a:pt x="1653" y="2739"/>
                </a:cubicBezTo>
                <a:lnTo>
                  <a:pt x="1653" y="2739"/>
                </a:lnTo>
                <a:cubicBezTo>
                  <a:pt x="1886" y="2922"/>
                  <a:pt x="2127" y="3090"/>
                  <a:pt x="2382" y="3241"/>
                </a:cubicBezTo>
                <a:cubicBezTo>
                  <a:pt x="2672" y="3414"/>
                  <a:pt x="2975" y="3565"/>
                  <a:pt x="3298" y="3676"/>
                </a:cubicBezTo>
                <a:cubicBezTo>
                  <a:pt x="3050" y="3443"/>
                  <a:pt x="2794" y="3231"/>
                  <a:pt x="2538" y="3021"/>
                </a:cubicBezTo>
                <a:lnTo>
                  <a:pt x="1822" y="2436"/>
                </a:lnTo>
                <a:cubicBezTo>
                  <a:pt x="2039" y="2414"/>
                  <a:pt x="2257" y="2388"/>
                  <a:pt x="2473" y="2354"/>
                </a:cubicBezTo>
                <a:cubicBezTo>
                  <a:pt x="2746" y="2312"/>
                  <a:pt x="3019" y="2263"/>
                  <a:pt x="3291" y="2182"/>
                </a:cubicBezTo>
                <a:cubicBezTo>
                  <a:pt x="3014" y="2118"/>
                  <a:pt x="2735" y="2093"/>
                  <a:pt x="2459" y="2085"/>
                </a:cubicBezTo>
                <a:cubicBezTo>
                  <a:pt x="2391" y="2083"/>
                  <a:pt x="2323" y="2081"/>
                  <a:pt x="2255" y="2081"/>
                </a:cubicBezTo>
                <a:cubicBezTo>
                  <a:pt x="2096" y="2081"/>
                  <a:pt x="1937" y="2087"/>
                  <a:pt x="1777" y="2098"/>
                </a:cubicBezTo>
                <a:cubicBezTo>
                  <a:pt x="1867" y="1982"/>
                  <a:pt x="1955" y="1863"/>
                  <a:pt x="2043" y="1743"/>
                </a:cubicBezTo>
                <a:cubicBezTo>
                  <a:pt x="2216" y="1503"/>
                  <a:pt x="2385" y="1256"/>
                  <a:pt x="2531" y="989"/>
                </a:cubicBezTo>
                <a:lnTo>
                  <a:pt x="2531" y="989"/>
                </a:lnTo>
                <a:cubicBezTo>
                  <a:pt x="2278" y="1160"/>
                  <a:pt x="2052" y="1358"/>
                  <a:pt x="1838" y="1567"/>
                </a:cubicBezTo>
                <a:cubicBezTo>
                  <a:pt x="1742" y="1662"/>
                  <a:pt x="1648" y="1758"/>
                  <a:pt x="1558" y="1856"/>
                </a:cubicBezTo>
                <a:cubicBezTo>
                  <a:pt x="1531" y="1649"/>
                  <a:pt x="1502" y="1442"/>
                  <a:pt x="1467" y="1236"/>
                </a:cubicBezTo>
                <a:cubicBezTo>
                  <a:pt x="1399" y="822"/>
                  <a:pt x="1319" y="410"/>
                  <a:pt x="120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17"/>
          <p:cNvSpPr/>
          <p:nvPr/>
        </p:nvSpPr>
        <p:spPr>
          <a:xfrm>
            <a:off x="8490681" y="3068187"/>
            <a:ext cx="357172" cy="431733"/>
          </a:xfrm>
          <a:custGeom>
            <a:rect b="b" l="l" r="r" t="t"/>
            <a:pathLst>
              <a:path extrusionOk="0" h="5744" w="4752">
                <a:moveTo>
                  <a:pt x="2838" y="1"/>
                </a:moveTo>
                <a:lnTo>
                  <a:pt x="2838" y="1"/>
                </a:lnTo>
                <a:cubicBezTo>
                  <a:pt x="2645" y="448"/>
                  <a:pt x="2506" y="903"/>
                  <a:pt x="2388" y="1360"/>
                </a:cubicBezTo>
                <a:cubicBezTo>
                  <a:pt x="2317" y="1635"/>
                  <a:pt x="2254" y="1912"/>
                  <a:pt x="2198" y="2189"/>
                </a:cubicBezTo>
                <a:cubicBezTo>
                  <a:pt x="2123" y="2068"/>
                  <a:pt x="2050" y="1944"/>
                  <a:pt x="1973" y="1824"/>
                </a:cubicBezTo>
                <a:cubicBezTo>
                  <a:pt x="1712" y="1416"/>
                  <a:pt x="1435" y="1013"/>
                  <a:pt x="1113" y="633"/>
                </a:cubicBezTo>
                <a:lnTo>
                  <a:pt x="1113" y="633"/>
                </a:lnTo>
                <a:cubicBezTo>
                  <a:pt x="1228" y="1119"/>
                  <a:pt x="1396" y="1579"/>
                  <a:pt x="1585" y="2029"/>
                </a:cubicBezTo>
                <a:cubicBezTo>
                  <a:pt x="1709" y="2322"/>
                  <a:pt x="1844" y="2608"/>
                  <a:pt x="1987" y="2891"/>
                </a:cubicBezTo>
                <a:cubicBezTo>
                  <a:pt x="1980" y="2898"/>
                  <a:pt x="1972" y="2905"/>
                  <a:pt x="1965" y="2912"/>
                </a:cubicBezTo>
                <a:lnTo>
                  <a:pt x="1956" y="2920"/>
                </a:lnTo>
                <a:cubicBezTo>
                  <a:pt x="1874" y="2918"/>
                  <a:pt x="1792" y="2916"/>
                  <a:pt x="1710" y="2916"/>
                </a:cubicBezTo>
                <a:cubicBezTo>
                  <a:pt x="1650" y="2916"/>
                  <a:pt x="1591" y="2917"/>
                  <a:pt x="1531" y="2919"/>
                </a:cubicBezTo>
                <a:cubicBezTo>
                  <a:pt x="1160" y="2933"/>
                  <a:pt x="787" y="2978"/>
                  <a:pt x="420" y="3089"/>
                </a:cubicBezTo>
                <a:cubicBezTo>
                  <a:pt x="784" y="3212"/>
                  <a:pt x="1141" y="3288"/>
                  <a:pt x="1498" y="3356"/>
                </a:cubicBezTo>
                <a:lnTo>
                  <a:pt x="1517" y="3360"/>
                </a:lnTo>
                <a:cubicBezTo>
                  <a:pt x="1325" y="3558"/>
                  <a:pt x="1135" y="3757"/>
                  <a:pt x="947" y="3961"/>
                </a:cubicBezTo>
                <a:cubicBezTo>
                  <a:pt x="617" y="4320"/>
                  <a:pt x="294" y="4690"/>
                  <a:pt x="0" y="5098"/>
                </a:cubicBezTo>
                <a:cubicBezTo>
                  <a:pt x="446" y="4868"/>
                  <a:pt x="855" y="4587"/>
                  <a:pt x="1245" y="4285"/>
                </a:cubicBezTo>
                <a:cubicBezTo>
                  <a:pt x="1494" y="4092"/>
                  <a:pt x="1732" y="3888"/>
                  <a:pt x="1966" y="3678"/>
                </a:cubicBezTo>
                <a:lnTo>
                  <a:pt x="1966" y="3678"/>
                </a:lnTo>
                <a:cubicBezTo>
                  <a:pt x="1949" y="3837"/>
                  <a:pt x="1930" y="3997"/>
                  <a:pt x="1918" y="4155"/>
                </a:cubicBezTo>
                <a:cubicBezTo>
                  <a:pt x="1879" y="4629"/>
                  <a:pt x="1862" y="5104"/>
                  <a:pt x="1900" y="5589"/>
                </a:cubicBezTo>
                <a:cubicBezTo>
                  <a:pt x="2093" y="5142"/>
                  <a:pt x="2233" y="4687"/>
                  <a:pt x="2352" y="4228"/>
                </a:cubicBezTo>
                <a:cubicBezTo>
                  <a:pt x="2391" y="4076"/>
                  <a:pt x="2425" y="3922"/>
                  <a:pt x="2461" y="3768"/>
                </a:cubicBezTo>
                <a:cubicBezTo>
                  <a:pt x="2625" y="4048"/>
                  <a:pt x="2797" y="4323"/>
                  <a:pt x="2980" y="4592"/>
                </a:cubicBezTo>
                <a:cubicBezTo>
                  <a:pt x="3256" y="4994"/>
                  <a:pt x="3553" y="5385"/>
                  <a:pt x="3900" y="5744"/>
                </a:cubicBezTo>
                <a:cubicBezTo>
                  <a:pt x="3755" y="5266"/>
                  <a:pt x="3566" y="4817"/>
                  <a:pt x="3365" y="4375"/>
                </a:cubicBezTo>
                <a:cubicBezTo>
                  <a:pt x="3240" y="4107"/>
                  <a:pt x="3111" y="3842"/>
                  <a:pt x="2976" y="3580"/>
                </a:cubicBezTo>
                <a:lnTo>
                  <a:pt x="2976" y="3580"/>
                </a:lnTo>
                <a:cubicBezTo>
                  <a:pt x="3198" y="3605"/>
                  <a:pt x="3418" y="3626"/>
                  <a:pt x="3641" y="3643"/>
                </a:cubicBezTo>
                <a:cubicBezTo>
                  <a:pt x="3888" y="3660"/>
                  <a:pt x="4137" y="3675"/>
                  <a:pt x="4391" y="3675"/>
                </a:cubicBezTo>
                <a:cubicBezTo>
                  <a:pt x="4510" y="3675"/>
                  <a:pt x="4630" y="3672"/>
                  <a:pt x="4751" y="3664"/>
                </a:cubicBezTo>
                <a:cubicBezTo>
                  <a:pt x="4426" y="3460"/>
                  <a:pt x="4081" y="3318"/>
                  <a:pt x="3725" y="3209"/>
                </a:cubicBezTo>
                <a:cubicBezTo>
                  <a:pt x="3384" y="3103"/>
                  <a:pt x="3036" y="3025"/>
                  <a:pt x="2682" y="2977"/>
                </a:cubicBezTo>
                <a:cubicBezTo>
                  <a:pt x="2913" y="2733"/>
                  <a:pt x="3138" y="2484"/>
                  <a:pt x="3350" y="2222"/>
                </a:cubicBezTo>
                <a:cubicBezTo>
                  <a:pt x="3659" y="1840"/>
                  <a:pt x="3950" y="1438"/>
                  <a:pt x="4190" y="997"/>
                </a:cubicBezTo>
                <a:lnTo>
                  <a:pt x="4190" y="997"/>
                </a:lnTo>
                <a:cubicBezTo>
                  <a:pt x="3776" y="1281"/>
                  <a:pt x="3400" y="1595"/>
                  <a:pt x="3032" y="1918"/>
                </a:cubicBezTo>
                <a:cubicBezTo>
                  <a:pt x="2933" y="2006"/>
                  <a:pt x="2839" y="2100"/>
                  <a:pt x="2741" y="2189"/>
                </a:cubicBezTo>
                <a:cubicBezTo>
                  <a:pt x="2772" y="1938"/>
                  <a:pt x="2798" y="1686"/>
                  <a:pt x="2819" y="1433"/>
                </a:cubicBezTo>
                <a:cubicBezTo>
                  <a:pt x="2857" y="961"/>
                  <a:pt x="2875" y="486"/>
                  <a:pt x="283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17"/>
          <p:cNvSpPr/>
          <p:nvPr/>
        </p:nvSpPr>
        <p:spPr>
          <a:xfrm>
            <a:off x="1935433" y="4785438"/>
            <a:ext cx="233154" cy="281859"/>
          </a:xfrm>
          <a:custGeom>
            <a:rect b="b" l="l" r="r" t="t"/>
            <a:pathLst>
              <a:path extrusionOk="0" h="3750" w="3102">
                <a:moveTo>
                  <a:pt x="1853" y="1"/>
                </a:moveTo>
                <a:lnTo>
                  <a:pt x="1853" y="1"/>
                </a:lnTo>
                <a:cubicBezTo>
                  <a:pt x="1725" y="292"/>
                  <a:pt x="1636" y="590"/>
                  <a:pt x="1558" y="889"/>
                </a:cubicBezTo>
                <a:cubicBezTo>
                  <a:pt x="1511" y="1068"/>
                  <a:pt x="1473" y="1248"/>
                  <a:pt x="1435" y="1430"/>
                </a:cubicBezTo>
                <a:cubicBezTo>
                  <a:pt x="1386" y="1351"/>
                  <a:pt x="1338" y="1270"/>
                  <a:pt x="1289" y="1192"/>
                </a:cubicBezTo>
                <a:cubicBezTo>
                  <a:pt x="1117" y="924"/>
                  <a:pt x="937" y="662"/>
                  <a:pt x="727" y="413"/>
                </a:cubicBezTo>
                <a:lnTo>
                  <a:pt x="727" y="413"/>
                </a:lnTo>
                <a:cubicBezTo>
                  <a:pt x="801" y="731"/>
                  <a:pt x="910" y="1032"/>
                  <a:pt x="1035" y="1326"/>
                </a:cubicBezTo>
                <a:cubicBezTo>
                  <a:pt x="1116" y="1516"/>
                  <a:pt x="1203" y="1703"/>
                  <a:pt x="1296" y="1889"/>
                </a:cubicBezTo>
                <a:cubicBezTo>
                  <a:pt x="1291" y="1894"/>
                  <a:pt x="1287" y="1897"/>
                  <a:pt x="1281" y="1901"/>
                </a:cubicBezTo>
                <a:lnTo>
                  <a:pt x="1276" y="1906"/>
                </a:lnTo>
                <a:cubicBezTo>
                  <a:pt x="1217" y="1905"/>
                  <a:pt x="1158" y="1903"/>
                  <a:pt x="1098" y="1903"/>
                </a:cubicBezTo>
                <a:cubicBezTo>
                  <a:pt x="1065" y="1903"/>
                  <a:pt x="1032" y="1904"/>
                  <a:pt x="998" y="1905"/>
                </a:cubicBezTo>
                <a:cubicBezTo>
                  <a:pt x="756" y="1915"/>
                  <a:pt x="512" y="1943"/>
                  <a:pt x="273" y="2016"/>
                </a:cubicBezTo>
                <a:cubicBezTo>
                  <a:pt x="510" y="2096"/>
                  <a:pt x="743" y="2147"/>
                  <a:pt x="977" y="2192"/>
                </a:cubicBezTo>
                <a:cubicBezTo>
                  <a:pt x="981" y="2193"/>
                  <a:pt x="987" y="2193"/>
                  <a:pt x="991" y="2194"/>
                </a:cubicBezTo>
                <a:cubicBezTo>
                  <a:pt x="865" y="2323"/>
                  <a:pt x="740" y="2454"/>
                  <a:pt x="618" y="2587"/>
                </a:cubicBezTo>
                <a:cubicBezTo>
                  <a:pt x="403" y="2822"/>
                  <a:pt x="192" y="3062"/>
                  <a:pt x="0" y="3329"/>
                </a:cubicBezTo>
                <a:cubicBezTo>
                  <a:pt x="293" y="3179"/>
                  <a:pt x="559" y="2996"/>
                  <a:pt x="813" y="2799"/>
                </a:cubicBezTo>
                <a:cubicBezTo>
                  <a:pt x="975" y="2673"/>
                  <a:pt x="1132" y="2539"/>
                  <a:pt x="1284" y="2402"/>
                </a:cubicBezTo>
                <a:lnTo>
                  <a:pt x="1284" y="2402"/>
                </a:lnTo>
                <a:cubicBezTo>
                  <a:pt x="1273" y="2506"/>
                  <a:pt x="1260" y="2610"/>
                  <a:pt x="1253" y="2714"/>
                </a:cubicBezTo>
                <a:cubicBezTo>
                  <a:pt x="1228" y="3022"/>
                  <a:pt x="1218" y="3333"/>
                  <a:pt x="1243" y="3649"/>
                </a:cubicBezTo>
                <a:cubicBezTo>
                  <a:pt x="1369" y="3358"/>
                  <a:pt x="1459" y="3060"/>
                  <a:pt x="1537" y="2761"/>
                </a:cubicBezTo>
                <a:cubicBezTo>
                  <a:pt x="1563" y="2660"/>
                  <a:pt x="1586" y="2560"/>
                  <a:pt x="1609" y="2459"/>
                </a:cubicBezTo>
                <a:cubicBezTo>
                  <a:pt x="1718" y="2642"/>
                  <a:pt x="1829" y="2822"/>
                  <a:pt x="1949" y="2997"/>
                </a:cubicBezTo>
                <a:cubicBezTo>
                  <a:pt x="2130" y="3260"/>
                  <a:pt x="2323" y="3516"/>
                  <a:pt x="2550" y="3750"/>
                </a:cubicBezTo>
                <a:cubicBezTo>
                  <a:pt x="2456" y="3437"/>
                  <a:pt x="2331" y="3144"/>
                  <a:pt x="2200" y="2855"/>
                </a:cubicBezTo>
                <a:cubicBezTo>
                  <a:pt x="2119" y="2680"/>
                  <a:pt x="2034" y="2507"/>
                  <a:pt x="1947" y="2336"/>
                </a:cubicBezTo>
                <a:lnTo>
                  <a:pt x="1947" y="2336"/>
                </a:lnTo>
                <a:cubicBezTo>
                  <a:pt x="2090" y="2352"/>
                  <a:pt x="2234" y="2366"/>
                  <a:pt x="2381" y="2378"/>
                </a:cubicBezTo>
                <a:cubicBezTo>
                  <a:pt x="2540" y="2391"/>
                  <a:pt x="2702" y="2402"/>
                  <a:pt x="2869" y="2402"/>
                </a:cubicBezTo>
                <a:cubicBezTo>
                  <a:pt x="2946" y="2402"/>
                  <a:pt x="3023" y="2399"/>
                  <a:pt x="3102" y="2394"/>
                </a:cubicBezTo>
                <a:cubicBezTo>
                  <a:pt x="2889" y="2261"/>
                  <a:pt x="2663" y="2168"/>
                  <a:pt x="2432" y="2097"/>
                </a:cubicBezTo>
                <a:cubicBezTo>
                  <a:pt x="2209" y="2027"/>
                  <a:pt x="1980" y="1976"/>
                  <a:pt x="1750" y="1945"/>
                </a:cubicBezTo>
                <a:cubicBezTo>
                  <a:pt x="1901" y="1785"/>
                  <a:pt x="2048" y="1623"/>
                  <a:pt x="2187" y="1452"/>
                </a:cubicBezTo>
                <a:cubicBezTo>
                  <a:pt x="2389" y="1201"/>
                  <a:pt x="2579" y="940"/>
                  <a:pt x="2736" y="652"/>
                </a:cubicBezTo>
                <a:lnTo>
                  <a:pt x="2736" y="652"/>
                </a:lnTo>
                <a:cubicBezTo>
                  <a:pt x="2465" y="837"/>
                  <a:pt x="2220" y="1043"/>
                  <a:pt x="1980" y="1253"/>
                </a:cubicBezTo>
                <a:cubicBezTo>
                  <a:pt x="1916" y="1311"/>
                  <a:pt x="1854" y="1373"/>
                  <a:pt x="1790" y="1430"/>
                </a:cubicBezTo>
                <a:cubicBezTo>
                  <a:pt x="1811" y="1267"/>
                  <a:pt x="1828" y="1102"/>
                  <a:pt x="1840" y="937"/>
                </a:cubicBezTo>
                <a:cubicBezTo>
                  <a:pt x="1865" y="628"/>
                  <a:pt x="1876" y="317"/>
                  <a:pt x="185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17"/>
          <p:cNvSpPr/>
          <p:nvPr/>
        </p:nvSpPr>
        <p:spPr>
          <a:xfrm>
            <a:off x="366382" y="1821886"/>
            <a:ext cx="277425" cy="356120"/>
          </a:xfrm>
          <a:custGeom>
            <a:rect b="b" l="l" r="r" t="t"/>
            <a:pathLst>
              <a:path extrusionOk="0" h="4738" w="3691">
                <a:moveTo>
                  <a:pt x="1124" y="1"/>
                </a:moveTo>
                <a:lnTo>
                  <a:pt x="1124" y="1"/>
                </a:lnTo>
                <a:cubicBezTo>
                  <a:pt x="1113" y="399"/>
                  <a:pt x="1145" y="787"/>
                  <a:pt x="1192" y="1172"/>
                </a:cubicBezTo>
                <a:cubicBezTo>
                  <a:pt x="1220" y="1402"/>
                  <a:pt x="1257" y="1632"/>
                  <a:pt x="1298" y="1859"/>
                </a:cubicBezTo>
                <a:cubicBezTo>
                  <a:pt x="1204" y="1789"/>
                  <a:pt x="1111" y="1718"/>
                  <a:pt x="1016" y="1650"/>
                </a:cubicBezTo>
                <a:cubicBezTo>
                  <a:pt x="695" y="1418"/>
                  <a:pt x="362" y="1195"/>
                  <a:pt x="1" y="1004"/>
                </a:cubicBezTo>
                <a:lnTo>
                  <a:pt x="1" y="1004"/>
                </a:lnTo>
                <a:cubicBezTo>
                  <a:pt x="235" y="1339"/>
                  <a:pt x="502" y="1638"/>
                  <a:pt x="783" y="1924"/>
                </a:cubicBezTo>
                <a:cubicBezTo>
                  <a:pt x="966" y="2108"/>
                  <a:pt x="1155" y="2285"/>
                  <a:pt x="1349" y="2459"/>
                </a:cubicBezTo>
                <a:cubicBezTo>
                  <a:pt x="1345" y="2467"/>
                  <a:pt x="1340" y="2473"/>
                  <a:pt x="1338" y="2480"/>
                </a:cubicBezTo>
                <a:lnTo>
                  <a:pt x="1334" y="2489"/>
                </a:lnTo>
                <a:cubicBezTo>
                  <a:pt x="1225" y="2530"/>
                  <a:pt x="1116" y="2568"/>
                  <a:pt x="1010" y="2615"/>
                </a:cubicBezTo>
                <a:cubicBezTo>
                  <a:pt x="732" y="2739"/>
                  <a:pt x="462" y="2885"/>
                  <a:pt x="216" y="3080"/>
                </a:cubicBezTo>
                <a:cubicBezTo>
                  <a:pt x="530" y="3063"/>
                  <a:pt x="825" y="3015"/>
                  <a:pt x="1118" y="2959"/>
                </a:cubicBezTo>
                <a:cubicBezTo>
                  <a:pt x="1122" y="2958"/>
                  <a:pt x="1128" y="2956"/>
                  <a:pt x="1135" y="2955"/>
                </a:cubicBezTo>
                <a:lnTo>
                  <a:pt x="1135" y="2955"/>
                </a:lnTo>
                <a:cubicBezTo>
                  <a:pt x="1047" y="3164"/>
                  <a:pt x="963" y="3374"/>
                  <a:pt x="883" y="3586"/>
                </a:cubicBezTo>
                <a:cubicBezTo>
                  <a:pt x="740" y="3959"/>
                  <a:pt x="606" y="4338"/>
                  <a:pt x="504" y="4737"/>
                </a:cubicBezTo>
                <a:cubicBezTo>
                  <a:pt x="775" y="4427"/>
                  <a:pt x="1001" y="4090"/>
                  <a:pt x="1207" y="3743"/>
                </a:cubicBezTo>
                <a:cubicBezTo>
                  <a:pt x="1337" y="3520"/>
                  <a:pt x="1457" y="3292"/>
                  <a:pt x="1572" y="3062"/>
                </a:cubicBezTo>
                <a:cubicBezTo>
                  <a:pt x="1607" y="3189"/>
                  <a:pt x="1641" y="3315"/>
                  <a:pt x="1680" y="3441"/>
                </a:cubicBezTo>
                <a:cubicBezTo>
                  <a:pt x="1795" y="3812"/>
                  <a:pt x="1926" y="4178"/>
                  <a:pt x="2101" y="4537"/>
                </a:cubicBezTo>
                <a:cubicBezTo>
                  <a:pt x="2114" y="4139"/>
                  <a:pt x="2081" y="3749"/>
                  <a:pt x="2033" y="3365"/>
                </a:cubicBezTo>
                <a:cubicBezTo>
                  <a:pt x="2017" y="3237"/>
                  <a:pt x="1997" y="3109"/>
                  <a:pt x="1977" y="2981"/>
                </a:cubicBezTo>
                <a:lnTo>
                  <a:pt x="1977" y="2981"/>
                </a:lnTo>
                <a:cubicBezTo>
                  <a:pt x="2187" y="3144"/>
                  <a:pt x="2401" y="3303"/>
                  <a:pt x="2621" y="3451"/>
                </a:cubicBezTo>
                <a:cubicBezTo>
                  <a:pt x="2954" y="3675"/>
                  <a:pt x="3297" y="3883"/>
                  <a:pt x="3670" y="4051"/>
                </a:cubicBezTo>
                <a:cubicBezTo>
                  <a:pt x="3417" y="3731"/>
                  <a:pt x="3137" y="3445"/>
                  <a:pt x="2848" y="3170"/>
                </a:cubicBezTo>
                <a:cubicBezTo>
                  <a:pt x="2673" y="3003"/>
                  <a:pt x="2494" y="2841"/>
                  <a:pt x="2312" y="2682"/>
                </a:cubicBezTo>
                <a:cubicBezTo>
                  <a:pt x="2488" y="2634"/>
                  <a:pt x="2662" y="2584"/>
                  <a:pt x="2838" y="2531"/>
                </a:cubicBezTo>
                <a:cubicBezTo>
                  <a:pt x="3122" y="2441"/>
                  <a:pt x="3406" y="2344"/>
                  <a:pt x="3690" y="2211"/>
                </a:cubicBezTo>
                <a:cubicBezTo>
                  <a:pt x="3496" y="2175"/>
                  <a:pt x="3303" y="2160"/>
                  <a:pt x="3111" y="2160"/>
                </a:cubicBezTo>
                <a:cubicBezTo>
                  <a:pt x="2997" y="2160"/>
                  <a:pt x="2884" y="2165"/>
                  <a:pt x="2771" y="2174"/>
                </a:cubicBezTo>
                <a:cubicBezTo>
                  <a:pt x="2479" y="2196"/>
                  <a:pt x="2191" y="2242"/>
                  <a:pt x="1908" y="2312"/>
                </a:cubicBezTo>
                <a:cubicBezTo>
                  <a:pt x="2009" y="2057"/>
                  <a:pt x="2105" y="1799"/>
                  <a:pt x="2187" y="1537"/>
                </a:cubicBezTo>
                <a:cubicBezTo>
                  <a:pt x="2307" y="1151"/>
                  <a:pt x="2406" y="758"/>
                  <a:pt x="2456" y="349"/>
                </a:cubicBezTo>
                <a:lnTo>
                  <a:pt x="2456" y="349"/>
                </a:lnTo>
                <a:cubicBezTo>
                  <a:pt x="2227" y="692"/>
                  <a:pt x="2035" y="1046"/>
                  <a:pt x="1854" y="1401"/>
                </a:cubicBezTo>
                <a:cubicBezTo>
                  <a:pt x="1804" y="1497"/>
                  <a:pt x="1761" y="1596"/>
                  <a:pt x="1714" y="1695"/>
                </a:cubicBezTo>
                <a:cubicBezTo>
                  <a:pt x="1662" y="1495"/>
                  <a:pt x="1606" y="1295"/>
                  <a:pt x="1544" y="1096"/>
                </a:cubicBezTo>
                <a:cubicBezTo>
                  <a:pt x="1429" y="725"/>
                  <a:pt x="1299" y="358"/>
                  <a:pt x="112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17"/>
          <p:cNvSpPr/>
          <p:nvPr/>
        </p:nvSpPr>
        <p:spPr>
          <a:xfrm>
            <a:off x="76212" y="3585070"/>
            <a:ext cx="461949" cy="558457"/>
          </a:xfrm>
          <a:custGeom>
            <a:rect b="b" l="l" r="r" t="t"/>
            <a:pathLst>
              <a:path extrusionOk="0" h="7430" w="6146">
                <a:moveTo>
                  <a:pt x="3671" y="0"/>
                </a:moveTo>
                <a:lnTo>
                  <a:pt x="3671" y="0"/>
                </a:lnTo>
                <a:cubicBezTo>
                  <a:pt x="3422" y="578"/>
                  <a:pt x="3243" y="1167"/>
                  <a:pt x="3088" y="1760"/>
                </a:cubicBezTo>
                <a:cubicBezTo>
                  <a:pt x="2998" y="2115"/>
                  <a:pt x="2916" y="2471"/>
                  <a:pt x="2843" y="2831"/>
                </a:cubicBezTo>
                <a:cubicBezTo>
                  <a:pt x="2747" y="2673"/>
                  <a:pt x="2653" y="2515"/>
                  <a:pt x="2552" y="2360"/>
                </a:cubicBezTo>
                <a:cubicBezTo>
                  <a:pt x="2214" y="1830"/>
                  <a:pt x="1855" y="1310"/>
                  <a:pt x="1438" y="818"/>
                </a:cubicBezTo>
                <a:lnTo>
                  <a:pt x="1438" y="818"/>
                </a:lnTo>
                <a:cubicBezTo>
                  <a:pt x="1586" y="1446"/>
                  <a:pt x="1803" y="2042"/>
                  <a:pt x="2049" y="2625"/>
                </a:cubicBezTo>
                <a:cubicBezTo>
                  <a:pt x="2209" y="3003"/>
                  <a:pt x="2385" y="3373"/>
                  <a:pt x="2568" y="3740"/>
                </a:cubicBezTo>
                <a:cubicBezTo>
                  <a:pt x="2559" y="3749"/>
                  <a:pt x="2548" y="3757"/>
                  <a:pt x="2539" y="3766"/>
                </a:cubicBezTo>
                <a:lnTo>
                  <a:pt x="2529" y="3776"/>
                </a:lnTo>
                <a:cubicBezTo>
                  <a:pt x="2412" y="3772"/>
                  <a:pt x="2294" y="3769"/>
                  <a:pt x="2176" y="3769"/>
                </a:cubicBezTo>
                <a:cubicBezTo>
                  <a:pt x="2111" y="3769"/>
                  <a:pt x="2045" y="3770"/>
                  <a:pt x="1980" y="3772"/>
                </a:cubicBezTo>
                <a:cubicBezTo>
                  <a:pt x="1499" y="3791"/>
                  <a:pt x="1019" y="3849"/>
                  <a:pt x="544" y="3992"/>
                </a:cubicBezTo>
                <a:cubicBezTo>
                  <a:pt x="1014" y="4151"/>
                  <a:pt x="1477" y="4251"/>
                  <a:pt x="1938" y="4340"/>
                </a:cubicBezTo>
                <a:cubicBezTo>
                  <a:pt x="1947" y="4341"/>
                  <a:pt x="1955" y="4342"/>
                  <a:pt x="1964" y="4345"/>
                </a:cubicBezTo>
                <a:cubicBezTo>
                  <a:pt x="1714" y="4601"/>
                  <a:pt x="1469" y="4859"/>
                  <a:pt x="1226" y="5123"/>
                </a:cubicBezTo>
                <a:cubicBezTo>
                  <a:pt x="799" y="5588"/>
                  <a:pt x="381" y="6066"/>
                  <a:pt x="1" y="6594"/>
                </a:cubicBezTo>
                <a:cubicBezTo>
                  <a:pt x="580" y="6296"/>
                  <a:pt x="1107" y="5933"/>
                  <a:pt x="1612" y="5543"/>
                </a:cubicBezTo>
                <a:cubicBezTo>
                  <a:pt x="1933" y="5295"/>
                  <a:pt x="2242" y="5029"/>
                  <a:pt x="2545" y="4758"/>
                </a:cubicBezTo>
                <a:lnTo>
                  <a:pt x="2545" y="4758"/>
                </a:lnTo>
                <a:cubicBezTo>
                  <a:pt x="2523" y="4964"/>
                  <a:pt x="2500" y="5169"/>
                  <a:pt x="2482" y="5376"/>
                </a:cubicBezTo>
                <a:cubicBezTo>
                  <a:pt x="2434" y="5988"/>
                  <a:pt x="2412" y="6603"/>
                  <a:pt x="2460" y="7230"/>
                </a:cubicBezTo>
                <a:cubicBezTo>
                  <a:pt x="2711" y="6653"/>
                  <a:pt x="2890" y="6064"/>
                  <a:pt x="3045" y="5470"/>
                </a:cubicBezTo>
                <a:cubicBezTo>
                  <a:pt x="3096" y="5272"/>
                  <a:pt x="3140" y="5073"/>
                  <a:pt x="3186" y="4874"/>
                </a:cubicBezTo>
                <a:cubicBezTo>
                  <a:pt x="3399" y="5235"/>
                  <a:pt x="3620" y="5593"/>
                  <a:pt x="3859" y="5939"/>
                </a:cubicBezTo>
                <a:cubicBezTo>
                  <a:pt x="4215" y="6461"/>
                  <a:pt x="4598" y="6967"/>
                  <a:pt x="5047" y="7429"/>
                </a:cubicBezTo>
                <a:cubicBezTo>
                  <a:pt x="4859" y="6812"/>
                  <a:pt x="4616" y="6230"/>
                  <a:pt x="4353" y="5658"/>
                </a:cubicBezTo>
                <a:cubicBezTo>
                  <a:pt x="4194" y="5311"/>
                  <a:pt x="4026" y="4969"/>
                  <a:pt x="3851" y="4631"/>
                </a:cubicBezTo>
                <a:lnTo>
                  <a:pt x="3851" y="4631"/>
                </a:lnTo>
                <a:cubicBezTo>
                  <a:pt x="4136" y="4663"/>
                  <a:pt x="4423" y="4691"/>
                  <a:pt x="4710" y="4713"/>
                </a:cubicBezTo>
                <a:cubicBezTo>
                  <a:pt x="5031" y="4736"/>
                  <a:pt x="5354" y="4756"/>
                  <a:pt x="5685" y="4756"/>
                </a:cubicBezTo>
                <a:cubicBezTo>
                  <a:pt x="5837" y="4756"/>
                  <a:pt x="5990" y="4752"/>
                  <a:pt x="6146" y="4742"/>
                </a:cubicBezTo>
                <a:cubicBezTo>
                  <a:pt x="5727" y="4478"/>
                  <a:pt x="5277" y="4295"/>
                  <a:pt x="4820" y="4152"/>
                </a:cubicBezTo>
                <a:cubicBezTo>
                  <a:pt x="4379" y="4015"/>
                  <a:pt x="3927" y="3912"/>
                  <a:pt x="3472" y="3850"/>
                </a:cubicBezTo>
                <a:cubicBezTo>
                  <a:pt x="3771" y="3535"/>
                  <a:pt x="4060" y="3212"/>
                  <a:pt x="4335" y="2875"/>
                </a:cubicBezTo>
                <a:cubicBezTo>
                  <a:pt x="4735" y="2381"/>
                  <a:pt x="5110" y="1860"/>
                  <a:pt x="5422" y="1290"/>
                </a:cubicBezTo>
                <a:lnTo>
                  <a:pt x="5422" y="1290"/>
                </a:lnTo>
                <a:cubicBezTo>
                  <a:pt x="4886" y="1659"/>
                  <a:pt x="4400" y="2065"/>
                  <a:pt x="3924" y="2482"/>
                </a:cubicBezTo>
                <a:cubicBezTo>
                  <a:pt x="3795" y="2596"/>
                  <a:pt x="3676" y="2716"/>
                  <a:pt x="3547" y="2831"/>
                </a:cubicBezTo>
                <a:cubicBezTo>
                  <a:pt x="3588" y="2507"/>
                  <a:pt x="3621" y="2181"/>
                  <a:pt x="3647" y="1854"/>
                </a:cubicBezTo>
                <a:cubicBezTo>
                  <a:pt x="3697" y="1243"/>
                  <a:pt x="3718" y="627"/>
                  <a:pt x="367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17"/>
          <p:cNvSpPr/>
          <p:nvPr/>
        </p:nvSpPr>
        <p:spPr>
          <a:xfrm>
            <a:off x="3782716" y="258136"/>
            <a:ext cx="233154" cy="281859"/>
          </a:xfrm>
          <a:custGeom>
            <a:rect b="b" l="l" r="r" t="t"/>
            <a:pathLst>
              <a:path extrusionOk="0" h="3750" w="3102">
                <a:moveTo>
                  <a:pt x="1852" y="0"/>
                </a:moveTo>
                <a:lnTo>
                  <a:pt x="1852" y="0"/>
                </a:lnTo>
                <a:cubicBezTo>
                  <a:pt x="1726" y="292"/>
                  <a:pt x="1636" y="590"/>
                  <a:pt x="1559" y="889"/>
                </a:cubicBezTo>
                <a:cubicBezTo>
                  <a:pt x="1512" y="1067"/>
                  <a:pt x="1473" y="1248"/>
                  <a:pt x="1435" y="1430"/>
                </a:cubicBezTo>
                <a:cubicBezTo>
                  <a:pt x="1386" y="1349"/>
                  <a:pt x="1338" y="1270"/>
                  <a:pt x="1288" y="1192"/>
                </a:cubicBezTo>
                <a:cubicBezTo>
                  <a:pt x="1118" y="924"/>
                  <a:pt x="937" y="662"/>
                  <a:pt x="727" y="413"/>
                </a:cubicBezTo>
                <a:lnTo>
                  <a:pt x="727" y="413"/>
                </a:lnTo>
                <a:cubicBezTo>
                  <a:pt x="801" y="731"/>
                  <a:pt x="911" y="1031"/>
                  <a:pt x="1035" y="1325"/>
                </a:cubicBezTo>
                <a:cubicBezTo>
                  <a:pt x="1116" y="1516"/>
                  <a:pt x="1204" y="1703"/>
                  <a:pt x="1297" y="1888"/>
                </a:cubicBezTo>
                <a:cubicBezTo>
                  <a:pt x="1291" y="1893"/>
                  <a:pt x="1287" y="1897"/>
                  <a:pt x="1282" y="1901"/>
                </a:cubicBezTo>
                <a:lnTo>
                  <a:pt x="1277" y="1906"/>
                </a:lnTo>
                <a:cubicBezTo>
                  <a:pt x="1221" y="1904"/>
                  <a:pt x="1166" y="1903"/>
                  <a:pt x="1110" y="1903"/>
                </a:cubicBezTo>
                <a:cubicBezTo>
                  <a:pt x="1073" y="1903"/>
                  <a:pt x="1036" y="1904"/>
                  <a:pt x="999" y="1905"/>
                </a:cubicBezTo>
                <a:cubicBezTo>
                  <a:pt x="755" y="1914"/>
                  <a:pt x="513" y="1943"/>
                  <a:pt x="274" y="2016"/>
                </a:cubicBezTo>
                <a:cubicBezTo>
                  <a:pt x="510" y="2095"/>
                  <a:pt x="744" y="2147"/>
                  <a:pt x="978" y="2191"/>
                </a:cubicBezTo>
                <a:cubicBezTo>
                  <a:pt x="982" y="2193"/>
                  <a:pt x="987" y="2193"/>
                  <a:pt x="990" y="2194"/>
                </a:cubicBezTo>
                <a:cubicBezTo>
                  <a:pt x="865" y="2323"/>
                  <a:pt x="740" y="2454"/>
                  <a:pt x="618" y="2587"/>
                </a:cubicBezTo>
                <a:cubicBezTo>
                  <a:pt x="403" y="2822"/>
                  <a:pt x="191" y="3062"/>
                  <a:pt x="1" y="3328"/>
                </a:cubicBezTo>
                <a:cubicBezTo>
                  <a:pt x="294" y="3178"/>
                  <a:pt x="560" y="2995"/>
                  <a:pt x="813" y="2799"/>
                </a:cubicBezTo>
                <a:cubicBezTo>
                  <a:pt x="975" y="2673"/>
                  <a:pt x="1132" y="2538"/>
                  <a:pt x="1285" y="2402"/>
                </a:cubicBezTo>
                <a:lnTo>
                  <a:pt x="1285" y="2402"/>
                </a:lnTo>
                <a:cubicBezTo>
                  <a:pt x="1273" y="2506"/>
                  <a:pt x="1261" y="2608"/>
                  <a:pt x="1254" y="2713"/>
                </a:cubicBezTo>
                <a:cubicBezTo>
                  <a:pt x="1229" y="3021"/>
                  <a:pt x="1218" y="3333"/>
                  <a:pt x="1243" y="3648"/>
                </a:cubicBezTo>
                <a:cubicBezTo>
                  <a:pt x="1370" y="3358"/>
                  <a:pt x="1460" y="3060"/>
                  <a:pt x="1538" y="2760"/>
                </a:cubicBezTo>
                <a:cubicBezTo>
                  <a:pt x="1564" y="2660"/>
                  <a:pt x="1586" y="2559"/>
                  <a:pt x="1610" y="2459"/>
                </a:cubicBezTo>
                <a:cubicBezTo>
                  <a:pt x="1719" y="2642"/>
                  <a:pt x="1830" y="2822"/>
                  <a:pt x="1950" y="2997"/>
                </a:cubicBezTo>
                <a:cubicBezTo>
                  <a:pt x="2129" y="3259"/>
                  <a:pt x="2323" y="3515"/>
                  <a:pt x="2550" y="3750"/>
                </a:cubicBezTo>
                <a:cubicBezTo>
                  <a:pt x="2456" y="3437"/>
                  <a:pt x="2332" y="3143"/>
                  <a:pt x="2200" y="2854"/>
                </a:cubicBezTo>
                <a:cubicBezTo>
                  <a:pt x="2119" y="2680"/>
                  <a:pt x="2034" y="2507"/>
                  <a:pt x="1947" y="2336"/>
                </a:cubicBezTo>
                <a:lnTo>
                  <a:pt x="1947" y="2336"/>
                </a:lnTo>
                <a:cubicBezTo>
                  <a:pt x="2091" y="2351"/>
                  <a:pt x="2234" y="2366"/>
                  <a:pt x="2380" y="2378"/>
                </a:cubicBezTo>
                <a:cubicBezTo>
                  <a:pt x="2539" y="2390"/>
                  <a:pt x="2701" y="2400"/>
                  <a:pt x="2868" y="2400"/>
                </a:cubicBezTo>
                <a:cubicBezTo>
                  <a:pt x="2944" y="2400"/>
                  <a:pt x="3022" y="2398"/>
                  <a:pt x="3101" y="2393"/>
                </a:cubicBezTo>
                <a:cubicBezTo>
                  <a:pt x="2890" y="2261"/>
                  <a:pt x="2662" y="2168"/>
                  <a:pt x="2431" y="2095"/>
                </a:cubicBezTo>
                <a:cubicBezTo>
                  <a:pt x="2210" y="2026"/>
                  <a:pt x="1981" y="1975"/>
                  <a:pt x="1751" y="1944"/>
                </a:cubicBezTo>
                <a:cubicBezTo>
                  <a:pt x="1902" y="1785"/>
                  <a:pt x="2049" y="1623"/>
                  <a:pt x="2187" y="1452"/>
                </a:cubicBezTo>
                <a:cubicBezTo>
                  <a:pt x="2390" y="1201"/>
                  <a:pt x="2579" y="940"/>
                  <a:pt x="2735" y="651"/>
                </a:cubicBezTo>
                <a:lnTo>
                  <a:pt x="2735" y="651"/>
                </a:lnTo>
                <a:cubicBezTo>
                  <a:pt x="2466" y="836"/>
                  <a:pt x="2220" y="1043"/>
                  <a:pt x="1981" y="1253"/>
                </a:cubicBezTo>
                <a:cubicBezTo>
                  <a:pt x="1915" y="1311"/>
                  <a:pt x="1855" y="1372"/>
                  <a:pt x="1790" y="1430"/>
                </a:cubicBezTo>
                <a:cubicBezTo>
                  <a:pt x="1811" y="1267"/>
                  <a:pt x="1828" y="1102"/>
                  <a:pt x="1841" y="936"/>
                </a:cubicBezTo>
                <a:cubicBezTo>
                  <a:pt x="1866" y="627"/>
                  <a:pt x="1877" y="317"/>
                  <a:pt x="1852"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2"/>
              </a:solidFill>
            </a:endParaRPr>
          </a:p>
        </p:txBody>
      </p:sp>
      <p:sp>
        <p:nvSpPr>
          <p:cNvPr id="181" name="Google Shape;181;p17"/>
          <p:cNvSpPr/>
          <p:nvPr/>
        </p:nvSpPr>
        <p:spPr>
          <a:xfrm>
            <a:off x="6245318" y="4785507"/>
            <a:ext cx="233079" cy="281784"/>
          </a:xfrm>
          <a:custGeom>
            <a:rect b="b" l="l" r="r" t="t"/>
            <a:pathLst>
              <a:path extrusionOk="0" h="3749" w="3101">
                <a:moveTo>
                  <a:pt x="1852" y="0"/>
                </a:moveTo>
                <a:lnTo>
                  <a:pt x="1852" y="0"/>
                </a:lnTo>
                <a:cubicBezTo>
                  <a:pt x="1725" y="292"/>
                  <a:pt x="1635" y="589"/>
                  <a:pt x="1558" y="888"/>
                </a:cubicBezTo>
                <a:cubicBezTo>
                  <a:pt x="1511" y="1067"/>
                  <a:pt x="1471" y="1248"/>
                  <a:pt x="1434" y="1428"/>
                </a:cubicBezTo>
                <a:cubicBezTo>
                  <a:pt x="1386" y="1349"/>
                  <a:pt x="1338" y="1270"/>
                  <a:pt x="1288" y="1191"/>
                </a:cubicBezTo>
                <a:cubicBezTo>
                  <a:pt x="1116" y="923"/>
                  <a:pt x="936" y="660"/>
                  <a:pt x="726" y="413"/>
                </a:cubicBezTo>
                <a:lnTo>
                  <a:pt x="726" y="413"/>
                </a:lnTo>
                <a:cubicBezTo>
                  <a:pt x="801" y="729"/>
                  <a:pt x="910" y="1030"/>
                  <a:pt x="1035" y="1324"/>
                </a:cubicBezTo>
                <a:cubicBezTo>
                  <a:pt x="1115" y="1515"/>
                  <a:pt x="1203" y="1701"/>
                  <a:pt x="1296" y="1887"/>
                </a:cubicBezTo>
                <a:cubicBezTo>
                  <a:pt x="1291" y="1892"/>
                  <a:pt x="1286" y="1897"/>
                  <a:pt x="1281" y="1900"/>
                </a:cubicBezTo>
                <a:lnTo>
                  <a:pt x="1276" y="1905"/>
                </a:lnTo>
                <a:cubicBezTo>
                  <a:pt x="1216" y="1904"/>
                  <a:pt x="1157" y="1902"/>
                  <a:pt x="1098" y="1902"/>
                </a:cubicBezTo>
                <a:cubicBezTo>
                  <a:pt x="1064" y="1902"/>
                  <a:pt x="1031" y="1902"/>
                  <a:pt x="998" y="1904"/>
                </a:cubicBezTo>
                <a:cubicBezTo>
                  <a:pt x="755" y="1913"/>
                  <a:pt x="512" y="1942"/>
                  <a:pt x="273" y="2015"/>
                </a:cubicBezTo>
                <a:cubicBezTo>
                  <a:pt x="509" y="2095"/>
                  <a:pt x="743" y="2145"/>
                  <a:pt x="977" y="2190"/>
                </a:cubicBezTo>
                <a:cubicBezTo>
                  <a:pt x="980" y="2191"/>
                  <a:pt x="986" y="2191"/>
                  <a:pt x="990" y="2192"/>
                </a:cubicBezTo>
                <a:cubicBezTo>
                  <a:pt x="864" y="2322"/>
                  <a:pt x="739" y="2452"/>
                  <a:pt x="618" y="2586"/>
                </a:cubicBezTo>
                <a:cubicBezTo>
                  <a:pt x="403" y="2821"/>
                  <a:pt x="190" y="3062"/>
                  <a:pt x="0" y="3328"/>
                </a:cubicBezTo>
                <a:cubicBezTo>
                  <a:pt x="293" y="3178"/>
                  <a:pt x="559" y="2995"/>
                  <a:pt x="812" y="2797"/>
                </a:cubicBezTo>
                <a:cubicBezTo>
                  <a:pt x="974" y="2672"/>
                  <a:pt x="1131" y="2537"/>
                  <a:pt x="1283" y="2400"/>
                </a:cubicBezTo>
                <a:lnTo>
                  <a:pt x="1283" y="2400"/>
                </a:lnTo>
                <a:cubicBezTo>
                  <a:pt x="1272" y="2505"/>
                  <a:pt x="1260" y="2608"/>
                  <a:pt x="1252" y="2713"/>
                </a:cubicBezTo>
                <a:cubicBezTo>
                  <a:pt x="1228" y="3021"/>
                  <a:pt x="1218" y="3331"/>
                  <a:pt x="1242" y="3648"/>
                </a:cubicBezTo>
                <a:cubicBezTo>
                  <a:pt x="1369" y="3356"/>
                  <a:pt x="1459" y="3058"/>
                  <a:pt x="1537" y="2760"/>
                </a:cubicBezTo>
                <a:cubicBezTo>
                  <a:pt x="1563" y="2659"/>
                  <a:pt x="1585" y="2558"/>
                  <a:pt x="1609" y="2458"/>
                </a:cubicBezTo>
                <a:cubicBezTo>
                  <a:pt x="1717" y="2641"/>
                  <a:pt x="1829" y="2821"/>
                  <a:pt x="1949" y="2996"/>
                </a:cubicBezTo>
                <a:cubicBezTo>
                  <a:pt x="2129" y="3258"/>
                  <a:pt x="2322" y="3514"/>
                  <a:pt x="2550" y="3748"/>
                </a:cubicBezTo>
                <a:cubicBezTo>
                  <a:pt x="2456" y="3436"/>
                  <a:pt x="2331" y="3142"/>
                  <a:pt x="2200" y="2854"/>
                </a:cubicBezTo>
                <a:cubicBezTo>
                  <a:pt x="2118" y="2678"/>
                  <a:pt x="2034" y="2506"/>
                  <a:pt x="1946" y="2335"/>
                </a:cubicBezTo>
                <a:lnTo>
                  <a:pt x="1946" y="2335"/>
                </a:lnTo>
                <a:cubicBezTo>
                  <a:pt x="2090" y="2351"/>
                  <a:pt x="2233" y="2365"/>
                  <a:pt x="2379" y="2377"/>
                </a:cubicBezTo>
                <a:cubicBezTo>
                  <a:pt x="2541" y="2390"/>
                  <a:pt x="2705" y="2399"/>
                  <a:pt x="2873" y="2399"/>
                </a:cubicBezTo>
                <a:cubicBezTo>
                  <a:pt x="2948" y="2399"/>
                  <a:pt x="3024" y="2397"/>
                  <a:pt x="3100" y="2393"/>
                </a:cubicBezTo>
                <a:cubicBezTo>
                  <a:pt x="2889" y="2259"/>
                  <a:pt x="2662" y="2167"/>
                  <a:pt x="2431" y="2095"/>
                </a:cubicBezTo>
                <a:cubicBezTo>
                  <a:pt x="2208" y="2026"/>
                  <a:pt x="1980" y="1975"/>
                  <a:pt x="1750" y="1944"/>
                </a:cubicBezTo>
                <a:cubicBezTo>
                  <a:pt x="1900" y="1784"/>
                  <a:pt x="2048" y="1622"/>
                  <a:pt x="2186" y="1450"/>
                </a:cubicBezTo>
                <a:cubicBezTo>
                  <a:pt x="2389" y="1200"/>
                  <a:pt x="2578" y="938"/>
                  <a:pt x="2735" y="650"/>
                </a:cubicBezTo>
                <a:lnTo>
                  <a:pt x="2735" y="650"/>
                </a:lnTo>
                <a:cubicBezTo>
                  <a:pt x="2464" y="836"/>
                  <a:pt x="2219" y="1042"/>
                  <a:pt x="1980" y="1253"/>
                </a:cubicBezTo>
                <a:cubicBezTo>
                  <a:pt x="1914" y="1310"/>
                  <a:pt x="1853" y="1371"/>
                  <a:pt x="1789" y="1428"/>
                </a:cubicBezTo>
                <a:cubicBezTo>
                  <a:pt x="1810" y="1265"/>
                  <a:pt x="1827" y="1101"/>
                  <a:pt x="1840" y="935"/>
                </a:cubicBezTo>
                <a:cubicBezTo>
                  <a:pt x="1865" y="627"/>
                  <a:pt x="1876" y="316"/>
                  <a:pt x="1852"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17"/>
          <p:cNvSpPr txBox="1"/>
          <p:nvPr>
            <p:ph idx="1" type="subTitle"/>
          </p:nvPr>
        </p:nvSpPr>
        <p:spPr>
          <a:xfrm>
            <a:off x="720000" y="2631000"/>
            <a:ext cx="2664000" cy="1143600"/>
          </a:xfrm>
          <a:prstGeom prst="rect">
            <a:avLst/>
          </a:prstGeom>
          <a:noFill/>
          <a:ln>
            <a:noFill/>
          </a:ln>
        </p:spPr>
        <p:txBody>
          <a:bodyPr anchorCtr="0" anchor="t" bIns="91425" lIns="91425" spcFirstLastPara="1" rIns="91425" wrap="square" tIns="91425">
            <a:noAutofit/>
          </a:bodyPr>
          <a:lstStyle>
            <a:lvl1pPr lvl="0" rtl="0" algn="ctr">
              <a:lnSpc>
                <a:spcPct val="115000"/>
              </a:lnSpc>
              <a:spcBef>
                <a:spcPts val="0"/>
              </a:spcBef>
              <a:spcAft>
                <a:spcPts val="0"/>
              </a:spcAft>
              <a:buClr>
                <a:schemeClr val="dk1"/>
              </a:buClr>
              <a:buSzPts val="1400"/>
              <a:buFont typeface="Montserrat Medium"/>
              <a:buNone/>
              <a:defRPr>
                <a:solidFill>
                  <a:schemeClr val="dk1"/>
                </a:solidFill>
                <a:latin typeface="Public Sans"/>
                <a:ea typeface="Public Sans"/>
                <a:cs typeface="Public Sans"/>
                <a:sym typeface="Public Sans"/>
              </a:defRPr>
            </a:lvl1pPr>
            <a:lvl2pPr lvl="1" rtl="0" algn="ctr">
              <a:lnSpc>
                <a:spcPct val="100000"/>
              </a:lnSpc>
              <a:spcBef>
                <a:spcPts val="0"/>
              </a:spcBef>
              <a:spcAft>
                <a:spcPts val="0"/>
              </a:spcAft>
              <a:buClr>
                <a:schemeClr val="dk1"/>
              </a:buClr>
              <a:buSzPts val="1400"/>
              <a:buFont typeface="Montserrat"/>
              <a:buNone/>
              <a:defRPr>
                <a:solidFill>
                  <a:schemeClr val="dk1"/>
                </a:solidFill>
                <a:latin typeface="Montserrat"/>
                <a:ea typeface="Montserrat"/>
                <a:cs typeface="Montserrat"/>
                <a:sym typeface="Montserrat"/>
              </a:defRPr>
            </a:lvl2pPr>
            <a:lvl3pPr lvl="2" rtl="0" algn="ctr">
              <a:lnSpc>
                <a:spcPct val="100000"/>
              </a:lnSpc>
              <a:spcBef>
                <a:spcPts val="0"/>
              </a:spcBef>
              <a:spcAft>
                <a:spcPts val="0"/>
              </a:spcAft>
              <a:buClr>
                <a:schemeClr val="dk1"/>
              </a:buClr>
              <a:buSzPts val="1400"/>
              <a:buFont typeface="Montserrat"/>
              <a:buNone/>
              <a:defRPr>
                <a:solidFill>
                  <a:schemeClr val="dk1"/>
                </a:solidFill>
                <a:latin typeface="Montserrat"/>
                <a:ea typeface="Montserrat"/>
                <a:cs typeface="Montserrat"/>
                <a:sym typeface="Montserrat"/>
              </a:defRPr>
            </a:lvl3pPr>
            <a:lvl4pPr lvl="3" rtl="0" algn="ctr">
              <a:lnSpc>
                <a:spcPct val="100000"/>
              </a:lnSpc>
              <a:spcBef>
                <a:spcPts val="0"/>
              </a:spcBef>
              <a:spcAft>
                <a:spcPts val="0"/>
              </a:spcAft>
              <a:buClr>
                <a:schemeClr val="dk1"/>
              </a:buClr>
              <a:buSzPts val="1400"/>
              <a:buFont typeface="Montserrat"/>
              <a:buNone/>
              <a:defRPr>
                <a:solidFill>
                  <a:schemeClr val="dk1"/>
                </a:solidFill>
                <a:latin typeface="Montserrat"/>
                <a:ea typeface="Montserrat"/>
                <a:cs typeface="Montserrat"/>
                <a:sym typeface="Montserrat"/>
              </a:defRPr>
            </a:lvl4pPr>
            <a:lvl5pPr lvl="4" rtl="0" algn="ctr">
              <a:lnSpc>
                <a:spcPct val="100000"/>
              </a:lnSpc>
              <a:spcBef>
                <a:spcPts val="0"/>
              </a:spcBef>
              <a:spcAft>
                <a:spcPts val="0"/>
              </a:spcAft>
              <a:buClr>
                <a:schemeClr val="dk1"/>
              </a:buClr>
              <a:buSzPts val="1400"/>
              <a:buFont typeface="Montserrat"/>
              <a:buNone/>
              <a:defRPr>
                <a:solidFill>
                  <a:schemeClr val="dk1"/>
                </a:solidFill>
                <a:latin typeface="Montserrat"/>
                <a:ea typeface="Montserrat"/>
                <a:cs typeface="Montserrat"/>
                <a:sym typeface="Montserrat"/>
              </a:defRPr>
            </a:lvl5pPr>
            <a:lvl6pPr lvl="5" rtl="0" algn="ctr">
              <a:lnSpc>
                <a:spcPct val="100000"/>
              </a:lnSpc>
              <a:spcBef>
                <a:spcPts val="0"/>
              </a:spcBef>
              <a:spcAft>
                <a:spcPts val="0"/>
              </a:spcAft>
              <a:buClr>
                <a:schemeClr val="dk1"/>
              </a:buClr>
              <a:buSzPts val="1400"/>
              <a:buFont typeface="Montserrat"/>
              <a:buNone/>
              <a:defRPr>
                <a:solidFill>
                  <a:schemeClr val="dk1"/>
                </a:solidFill>
                <a:latin typeface="Montserrat"/>
                <a:ea typeface="Montserrat"/>
                <a:cs typeface="Montserrat"/>
                <a:sym typeface="Montserrat"/>
              </a:defRPr>
            </a:lvl6pPr>
            <a:lvl7pPr lvl="6" rtl="0" algn="ctr">
              <a:lnSpc>
                <a:spcPct val="100000"/>
              </a:lnSpc>
              <a:spcBef>
                <a:spcPts val="0"/>
              </a:spcBef>
              <a:spcAft>
                <a:spcPts val="0"/>
              </a:spcAft>
              <a:buClr>
                <a:schemeClr val="dk1"/>
              </a:buClr>
              <a:buSzPts val="1400"/>
              <a:buFont typeface="Montserrat"/>
              <a:buNone/>
              <a:defRPr>
                <a:solidFill>
                  <a:schemeClr val="dk1"/>
                </a:solidFill>
                <a:latin typeface="Montserrat"/>
                <a:ea typeface="Montserrat"/>
                <a:cs typeface="Montserrat"/>
                <a:sym typeface="Montserrat"/>
              </a:defRPr>
            </a:lvl7pPr>
            <a:lvl8pPr lvl="7" rtl="0" algn="ctr">
              <a:lnSpc>
                <a:spcPct val="100000"/>
              </a:lnSpc>
              <a:spcBef>
                <a:spcPts val="0"/>
              </a:spcBef>
              <a:spcAft>
                <a:spcPts val="0"/>
              </a:spcAft>
              <a:buClr>
                <a:schemeClr val="dk1"/>
              </a:buClr>
              <a:buSzPts val="1400"/>
              <a:buFont typeface="Montserrat"/>
              <a:buNone/>
              <a:defRPr>
                <a:solidFill>
                  <a:schemeClr val="dk1"/>
                </a:solidFill>
                <a:latin typeface="Montserrat"/>
                <a:ea typeface="Montserrat"/>
                <a:cs typeface="Montserrat"/>
                <a:sym typeface="Montserrat"/>
              </a:defRPr>
            </a:lvl8pPr>
            <a:lvl9pPr lvl="8" rtl="0" algn="ctr">
              <a:lnSpc>
                <a:spcPct val="100000"/>
              </a:lnSpc>
              <a:spcBef>
                <a:spcPts val="0"/>
              </a:spcBef>
              <a:spcAft>
                <a:spcPts val="0"/>
              </a:spcAft>
              <a:buClr>
                <a:schemeClr val="dk1"/>
              </a:buClr>
              <a:buSzPts val="1400"/>
              <a:buFont typeface="Montserrat"/>
              <a:buNone/>
              <a:defRPr>
                <a:solidFill>
                  <a:schemeClr val="dk1"/>
                </a:solidFill>
                <a:latin typeface="Montserrat"/>
                <a:ea typeface="Montserrat"/>
                <a:cs typeface="Montserrat"/>
                <a:sym typeface="Montserrat"/>
              </a:defRPr>
            </a:lvl9pPr>
          </a:lstStyle>
          <a:p/>
        </p:txBody>
      </p:sp>
      <p:sp>
        <p:nvSpPr>
          <p:cNvPr id="183" name="Google Shape;183;p17"/>
          <p:cNvSpPr txBox="1"/>
          <p:nvPr>
            <p:ph type="title"/>
          </p:nvPr>
        </p:nvSpPr>
        <p:spPr>
          <a:xfrm>
            <a:off x="720000" y="1368900"/>
            <a:ext cx="2664000" cy="12621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CUSTOM_2_1_1_1">
    <p:spTree>
      <p:nvGrpSpPr>
        <p:cNvPr id="184" name="Shape 184"/>
        <p:cNvGrpSpPr/>
        <p:nvPr/>
      </p:nvGrpSpPr>
      <p:grpSpPr>
        <a:xfrm>
          <a:off x="0" y="0"/>
          <a:ext cx="0" cy="0"/>
          <a:chOff x="0" y="0"/>
          <a:chExt cx="0" cy="0"/>
        </a:xfrm>
      </p:grpSpPr>
      <p:sp>
        <p:nvSpPr>
          <p:cNvPr id="185" name="Google Shape;185;p18"/>
          <p:cNvSpPr/>
          <p:nvPr/>
        </p:nvSpPr>
        <p:spPr>
          <a:xfrm>
            <a:off x="2176725" y="3778275"/>
            <a:ext cx="1955300" cy="1028100"/>
          </a:xfrm>
          <a:custGeom>
            <a:rect b="b" l="l" r="r" t="t"/>
            <a:pathLst>
              <a:path extrusionOk="0" h="20562" w="39106">
                <a:moveTo>
                  <a:pt x="20602" y="0"/>
                </a:moveTo>
                <a:cubicBezTo>
                  <a:pt x="15511" y="0"/>
                  <a:pt x="8013" y="8668"/>
                  <a:pt x="12380" y="10955"/>
                </a:cubicBezTo>
                <a:cubicBezTo>
                  <a:pt x="11939" y="10775"/>
                  <a:pt x="11469" y="10690"/>
                  <a:pt x="10997" y="10690"/>
                </a:cubicBezTo>
                <a:cubicBezTo>
                  <a:pt x="9506" y="10690"/>
                  <a:pt x="8007" y="11540"/>
                  <a:pt x="7399" y="12937"/>
                </a:cubicBezTo>
                <a:cubicBezTo>
                  <a:pt x="5910" y="13181"/>
                  <a:pt x="4360" y="12932"/>
                  <a:pt x="2897" y="13295"/>
                </a:cubicBezTo>
                <a:cubicBezTo>
                  <a:pt x="1433" y="13658"/>
                  <a:pt x="1" y="15009"/>
                  <a:pt x="353" y="16475"/>
                </a:cubicBezTo>
                <a:cubicBezTo>
                  <a:pt x="649" y="17704"/>
                  <a:pt x="1939" y="18222"/>
                  <a:pt x="3269" y="18222"/>
                </a:cubicBezTo>
                <a:cubicBezTo>
                  <a:pt x="3815" y="18222"/>
                  <a:pt x="4367" y="18135"/>
                  <a:pt x="4860" y="17974"/>
                </a:cubicBezTo>
                <a:cubicBezTo>
                  <a:pt x="6580" y="19620"/>
                  <a:pt x="8956" y="20446"/>
                  <a:pt x="11331" y="20446"/>
                </a:cubicBezTo>
                <a:cubicBezTo>
                  <a:pt x="13638" y="20446"/>
                  <a:pt x="15944" y="19667"/>
                  <a:pt x="17647" y="18101"/>
                </a:cubicBezTo>
                <a:cubicBezTo>
                  <a:pt x="19261" y="19739"/>
                  <a:pt x="21556" y="20561"/>
                  <a:pt x="23849" y="20561"/>
                </a:cubicBezTo>
                <a:cubicBezTo>
                  <a:pt x="26086" y="20561"/>
                  <a:pt x="28322" y="19779"/>
                  <a:pt x="29926" y="18208"/>
                </a:cubicBezTo>
                <a:cubicBezTo>
                  <a:pt x="31125" y="18774"/>
                  <a:pt x="32341" y="19347"/>
                  <a:pt x="33648" y="19577"/>
                </a:cubicBezTo>
                <a:cubicBezTo>
                  <a:pt x="34004" y="19639"/>
                  <a:pt x="34369" y="19672"/>
                  <a:pt x="34734" y="19672"/>
                </a:cubicBezTo>
                <a:cubicBezTo>
                  <a:pt x="35707" y="19672"/>
                  <a:pt x="36675" y="19434"/>
                  <a:pt x="37452" y="18863"/>
                </a:cubicBezTo>
                <a:cubicBezTo>
                  <a:pt x="38522" y="18078"/>
                  <a:pt x="39105" y="16574"/>
                  <a:pt x="38580" y="15356"/>
                </a:cubicBezTo>
                <a:cubicBezTo>
                  <a:pt x="38229" y="14544"/>
                  <a:pt x="37328" y="14022"/>
                  <a:pt x="36470" y="14022"/>
                </a:cubicBezTo>
                <a:cubicBezTo>
                  <a:pt x="36040" y="14022"/>
                  <a:pt x="35621" y="14153"/>
                  <a:pt x="35288" y="14444"/>
                </a:cubicBezTo>
                <a:cubicBezTo>
                  <a:pt x="34446" y="13300"/>
                  <a:pt x="33020" y="12676"/>
                  <a:pt x="31606" y="12676"/>
                </a:cubicBezTo>
                <a:cubicBezTo>
                  <a:pt x="31230" y="12676"/>
                  <a:pt x="30855" y="12720"/>
                  <a:pt x="30492" y="12810"/>
                </a:cubicBezTo>
                <a:lnTo>
                  <a:pt x="30492" y="12810"/>
                </a:lnTo>
                <a:cubicBezTo>
                  <a:pt x="31101" y="12092"/>
                  <a:pt x="31266" y="10842"/>
                  <a:pt x="30735" y="9987"/>
                </a:cubicBezTo>
                <a:cubicBezTo>
                  <a:pt x="29895" y="8633"/>
                  <a:pt x="28281" y="8263"/>
                  <a:pt x="26883" y="7824"/>
                </a:cubicBezTo>
                <a:cubicBezTo>
                  <a:pt x="27577" y="6515"/>
                  <a:pt x="27132" y="3852"/>
                  <a:pt x="25746" y="3852"/>
                </a:cubicBezTo>
                <a:cubicBezTo>
                  <a:pt x="25405" y="3852"/>
                  <a:pt x="25007" y="4013"/>
                  <a:pt x="24555" y="4395"/>
                </a:cubicBezTo>
                <a:cubicBezTo>
                  <a:pt x="24065" y="1205"/>
                  <a:pt x="22501" y="0"/>
                  <a:pt x="20602" y="0"/>
                </a:cubicBezTo>
                <a:close/>
              </a:path>
            </a:pathLst>
          </a:custGeom>
          <a:solidFill>
            <a:srgbClr val="FFFFFF">
              <a:alpha val="440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18"/>
          <p:cNvSpPr/>
          <p:nvPr/>
        </p:nvSpPr>
        <p:spPr>
          <a:xfrm>
            <a:off x="-249300" y="117075"/>
            <a:ext cx="2121225" cy="2135067"/>
          </a:xfrm>
          <a:custGeom>
            <a:rect b="b" l="l" r="r" t="t"/>
            <a:pathLst>
              <a:path extrusionOk="0" h="9409" w="9348">
                <a:moveTo>
                  <a:pt x="2578" y="0"/>
                </a:moveTo>
                <a:cubicBezTo>
                  <a:pt x="2428" y="0"/>
                  <a:pt x="2278" y="17"/>
                  <a:pt x="2132" y="50"/>
                </a:cubicBezTo>
                <a:cubicBezTo>
                  <a:pt x="1513" y="190"/>
                  <a:pt x="974" y="601"/>
                  <a:pt x="609" y="1121"/>
                </a:cubicBezTo>
                <a:cubicBezTo>
                  <a:pt x="1" y="1989"/>
                  <a:pt x="421" y="3210"/>
                  <a:pt x="514" y="4267"/>
                </a:cubicBezTo>
                <a:lnTo>
                  <a:pt x="879" y="8429"/>
                </a:lnTo>
                <a:cubicBezTo>
                  <a:pt x="1416" y="8803"/>
                  <a:pt x="2344" y="9166"/>
                  <a:pt x="3032" y="9166"/>
                </a:cubicBezTo>
                <a:cubicBezTo>
                  <a:pt x="3077" y="9166"/>
                  <a:pt x="3122" y="9164"/>
                  <a:pt x="3166" y="9161"/>
                </a:cubicBezTo>
                <a:cubicBezTo>
                  <a:pt x="3326" y="9149"/>
                  <a:pt x="3492" y="9120"/>
                  <a:pt x="3622" y="9028"/>
                </a:cubicBezTo>
                <a:cubicBezTo>
                  <a:pt x="3753" y="8934"/>
                  <a:pt x="3837" y="8758"/>
                  <a:pt x="3779" y="8607"/>
                </a:cubicBezTo>
                <a:lnTo>
                  <a:pt x="3779" y="8607"/>
                </a:lnTo>
                <a:cubicBezTo>
                  <a:pt x="4086" y="9000"/>
                  <a:pt x="4573" y="9246"/>
                  <a:pt x="5073" y="9256"/>
                </a:cubicBezTo>
                <a:cubicBezTo>
                  <a:pt x="5086" y="9256"/>
                  <a:pt x="5099" y="9257"/>
                  <a:pt x="5113" y="9257"/>
                </a:cubicBezTo>
                <a:cubicBezTo>
                  <a:pt x="5598" y="9257"/>
                  <a:pt x="6077" y="9035"/>
                  <a:pt x="6392" y="8666"/>
                </a:cubicBezTo>
                <a:cubicBezTo>
                  <a:pt x="6490" y="9051"/>
                  <a:pt x="6840" y="9358"/>
                  <a:pt x="7234" y="9402"/>
                </a:cubicBezTo>
                <a:cubicBezTo>
                  <a:pt x="7267" y="9406"/>
                  <a:pt x="7301" y="9408"/>
                  <a:pt x="7335" y="9408"/>
                </a:cubicBezTo>
                <a:cubicBezTo>
                  <a:pt x="7697" y="9408"/>
                  <a:pt x="8054" y="9194"/>
                  <a:pt x="8218" y="8872"/>
                </a:cubicBezTo>
                <a:cubicBezTo>
                  <a:pt x="8463" y="9045"/>
                  <a:pt x="8749" y="9162"/>
                  <a:pt x="9045" y="9211"/>
                </a:cubicBezTo>
                <a:cubicBezTo>
                  <a:pt x="9071" y="9215"/>
                  <a:pt x="9097" y="9219"/>
                  <a:pt x="9123" y="9219"/>
                </a:cubicBezTo>
                <a:cubicBezTo>
                  <a:pt x="9160" y="9219"/>
                  <a:pt x="9196" y="9212"/>
                  <a:pt x="9226" y="9190"/>
                </a:cubicBezTo>
                <a:cubicBezTo>
                  <a:pt x="9273" y="9157"/>
                  <a:pt x="9292" y="9096"/>
                  <a:pt x="9301" y="9040"/>
                </a:cubicBezTo>
                <a:cubicBezTo>
                  <a:pt x="9347" y="8764"/>
                  <a:pt x="9186" y="8435"/>
                  <a:pt x="8961" y="8277"/>
                </a:cubicBezTo>
                <a:cubicBezTo>
                  <a:pt x="9186" y="7791"/>
                  <a:pt x="8810" y="7191"/>
                  <a:pt x="8309" y="7005"/>
                </a:cubicBezTo>
                <a:cubicBezTo>
                  <a:pt x="8130" y="6939"/>
                  <a:pt x="7943" y="6911"/>
                  <a:pt x="7754" y="6911"/>
                </a:cubicBezTo>
                <a:cubicBezTo>
                  <a:pt x="7414" y="6911"/>
                  <a:pt x="7065" y="7001"/>
                  <a:pt x="6739" y="7114"/>
                </a:cubicBezTo>
                <a:cubicBezTo>
                  <a:pt x="7095" y="6881"/>
                  <a:pt x="6922" y="6257"/>
                  <a:pt x="6527" y="6099"/>
                </a:cubicBezTo>
                <a:cubicBezTo>
                  <a:pt x="6423" y="6058"/>
                  <a:pt x="6315" y="6039"/>
                  <a:pt x="6206" y="6039"/>
                </a:cubicBezTo>
                <a:cubicBezTo>
                  <a:pt x="5902" y="6039"/>
                  <a:pt x="5590" y="6182"/>
                  <a:pt x="5337" y="6367"/>
                </a:cubicBezTo>
                <a:cubicBezTo>
                  <a:pt x="5655" y="5794"/>
                  <a:pt x="5796" y="5059"/>
                  <a:pt x="5461" y="4495"/>
                </a:cubicBezTo>
                <a:cubicBezTo>
                  <a:pt x="5266" y="4165"/>
                  <a:pt x="4867" y="3968"/>
                  <a:pt x="4494" y="3968"/>
                </a:cubicBezTo>
                <a:cubicBezTo>
                  <a:pt x="4228" y="3968"/>
                  <a:pt x="3976" y="4068"/>
                  <a:pt x="3820" y="4291"/>
                </a:cubicBezTo>
                <a:cubicBezTo>
                  <a:pt x="4092" y="3676"/>
                  <a:pt x="4367" y="3052"/>
                  <a:pt x="4444" y="2384"/>
                </a:cubicBezTo>
                <a:cubicBezTo>
                  <a:pt x="4521" y="1716"/>
                  <a:pt x="4373" y="990"/>
                  <a:pt x="3897" y="516"/>
                </a:cubicBezTo>
                <a:cubicBezTo>
                  <a:pt x="3554" y="174"/>
                  <a:pt x="3065" y="0"/>
                  <a:pt x="2578" y="0"/>
                </a:cubicBezTo>
                <a:close/>
              </a:path>
            </a:pathLst>
          </a:custGeom>
          <a:solidFill>
            <a:srgbClr val="FFFFFF">
              <a:alpha val="440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18"/>
          <p:cNvSpPr/>
          <p:nvPr/>
        </p:nvSpPr>
        <p:spPr>
          <a:xfrm>
            <a:off x="7621400" y="2485500"/>
            <a:ext cx="1605200" cy="1363000"/>
          </a:xfrm>
          <a:custGeom>
            <a:rect b="b" l="l" r="r" t="t"/>
            <a:pathLst>
              <a:path extrusionOk="0" h="6815" w="8026">
                <a:moveTo>
                  <a:pt x="7440" y="1"/>
                </a:moveTo>
                <a:cubicBezTo>
                  <a:pt x="6750" y="1"/>
                  <a:pt x="6059" y="252"/>
                  <a:pt x="5539" y="707"/>
                </a:cubicBezTo>
                <a:cubicBezTo>
                  <a:pt x="4890" y="1273"/>
                  <a:pt x="4519" y="2146"/>
                  <a:pt x="4559" y="3007"/>
                </a:cubicBezTo>
                <a:cubicBezTo>
                  <a:pt x="4560" y="3030"/>
                  <a:pt x="4562" y="3054"/>
                  <a:pt x="4565" y="3078"/>
                </a:cubicBezTo>
                <a:lnTo>
                  <a:pt x="4565" y="3078"/>
                </a:lnTo>
                <a:cubicBezTo>
                  <a:pt x="4535" y="3068"/>
                  <a:pt x="4505" y="3061"/>
                  <a:pt x="4474" y="3057"/>
                </a:cubicBezTo>
                <a:cubicBezTo>
                  <a:pt x="4447" y="3054"/>
                  <a:pt x="4421" y="3052"/>
                  <a:pt x="4394" y="3052"/>
                </a:cubicBezTo>
                <a:cubicBezTo>
                  <a:pt x="4200" y="3052"/>
                  <a:pt x="4009" y="3142"/>
                  <a:pt x="3851" y="3258"/>
                </a:cubicBezTo>
                <a:cubicBezTo>
                  <a:pt x="3459" y="3543"/>
                  <a:pt x="3200" y="4004"/>
                  <a:pt x="3160" y="4485"/>
                </a:cubicBezTo>
                <a:cubicBezTo>
                  <a:pt x="3008" y="4297"/>
                  <a:pt x="2764" y="4194"/>
                  <a:pt x="2523" y="4194"/>
                </a:cubicBezTo>
                <a:cubicBezTo>
                  <a:pt x="2389" y="4194"/>
                  <a:pt x="2256" y="4226"/>
                  <a:pt x="2139" y="4292"/>
                </a:cubicBezTo>
                <a:cubicBezTo>
                  <a:pt x="1810" y="4479"/>
                  <a:pt x="1652" y="4915"/>
                  <a:pt x="1782" y="5269"/>
                </a:cubicBezTo>
                <a:cubicBezTo>
                  <a:pt x="1565" y="5108"/>
                  <a:pt x="1293" y="5025"/>
                  <a:pt x="1023" y="5025"/>
                </a:cubicBezTo>
                <a:cubicBezTo>
                  <a:pt x="807" y="5025"/>
                  <a:pt x="593" y="5077"/>
                  <a:pt x="405" y="5183"/>
                </a:cubicBezTo>
                <a:cubicBezTo>
                  <a:pt x="191" y="5305"/>
                  <a:pt x="1" y="5529"/>
                  <a:pt x="43" y="5772"/>
                </a:cubicBezTo>
                <a:cubicBezTo>
                  <a:pt x="64" y="5895"/>
                  <a:pt x="144" y="6002"/>
                  <a:pt x="236" y="6087"/>
                </a:cubicBezTo>
                <a:cubicBezTo>
                  <a:pt x="436" y="6273"/>
                  <a:pt x="710" y="6368"/>
                  <a:pt x="984" y="6368"/>
                </a:cubicBezTo>
                <a:cubicBezTo>
                  <a:pt x="1234" y="6368"/>
                  <a:pt x="1484" y="6289"/>
                  <a:pt x="1678" y="6129"/>
                </a:cubicBezTo>
                <a:cubicBezTo>
                  <a:pt x="2190" y="6473"/>
                  <a:pt x="2807" y="6649"/>
                  <a:pt x="3423" y="6649"/>
                </a:cubicBezTo>
                <a:cubicBezTo>
                  <a:pt x="3868" y="6649"/>
                  <a:pt x="4313" y="6557"/>
                  <a:pt x="4718" y="6370"/>
                </a:cubicBezTo>
                <a:cubicBezTo>
                  <a:pt x="4802" y="6652"/>
                  <a:pt x="5104" y="6815"/>
                  <a:pt x="5402" y="6815"/>
                </a:cubicBezTo>
                <a:cubicBezTo>
                  <a:pt x="5481" y="6815"/>
                  <a:pt x="5559" y="6804"/>
                  <a:pt x="5634" y="6780"/>
                </a:cubicBezTo>
                <a:cubicBezTo>
                  <a:pt x="5989" y="6668"/>
                  <a:pt x="6245" y="6352"/>
                  <a:pt x="6403" y="6015"/>
                </a:cubicBezTo>
                <a:cubicBezTo>
                  <a:pt x="6503" y="6469"/>
                  <a:pt x="6972" y="6772"/>
                  <a:pt x="7427" y="6772"/>
                </a:cubicBezTo>
                <a:cubicBezTo>
                  <a:pt x="7603" y="6772"/>
                  <a:pt x="7778" y="6726"/>
                  <a:pt x="7927" y="6625"/>
                </a:cubicBezTo>
                <a:cubicBezTo>
                  <a:pt x="8025" y="4458"/>
                  <a:pt x="7852" y="2215"/>
                  <a:pt x="7949" y="48"/>
                </a:cubicBezTo>
                <a:cubicBezTo>
                  <a:pt x="7781" y="16"/>
                  <a:pt x="7610" y="1"/>
                  <a:pt x="7440" y="1"/>
                </a:cubicBezTo>
                <a:close/>
              </a:path>
            </a:pathLst>
          </a:custGeom>
          <a:solidFill>
            <a:srgbClr val="FFFFFF">
              <a:alpha val="440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18"/>
          <p:cNvSpPr/>
          <p:nvPr/>
        </p:nvSpPr>
        <p:spPr>
          <a:xfrm>
            <a:off x="3945475" y="333350"/>
            <a:ext cx="2121225" cy="1121475"/>
          </a:xfrm>
          <a:custGeom>
            <a:rect b="b" l="l" r="r" t="t"/>
            <a:pathLst>
              <a:path extrusionOk="0" h="14953" w="28283">
                <a:moveTo>
                  <a:pt x="12348" y="0"/>
                </a:moveTo>
                <a:cubicBezTo>
                  <a:pt x="10572" y="0"/>
                  <a:pt x="8888" y="1341"/>
                  <a:pt x="8320" y="3049"/>
                </a:cubicBezTo>
                <a:cubicBezTo>
                  <a:pt x="7703" y="4900"/>
                  <a:pt x="8261" y="7015"/>
                  <a:pt x="9472" y="8543"/>
                </a:cubicBezTo>
                <a:cubicBezTo>
                  <a:pt x="8467" y="7347"/>
                  <a:pt x="6905" y="6662"/>
                  <a:pt x="5348" y="6662"/>
                </a:cubicBezTo>
                <a:cubicBezTo>
                  <a:pt x="4876" y="6662"/>
                  <a:pt x="4405" y="6725"/>
                  <a:pt x="3950" y="6856"/>
                </a:cubicBezTo>
                <a:cubicBezTo>
                  <a:pt x="1993" y="7416"/>
                  <a:pt x="445" y="9197"/>
                  <a:pt x="160" y="11214"/>
                </a:cubicBezTo>
                <a:cubicBezTo>
                  <a:pt x="1" y="12350"/>
                  <a:pt x="138" y="13595"/>
                  <a:pt x="1085" y="14244"/>
                </a:cubicBezTo>
                <a:cubicBezTo>
                  <a:pt x="1889" y="14794"/>
                  <a:pt x="2887" y="14952"/>
                  <a:pt x="3871" y="14952"/>
                </a:cubicBezTo>
                <a:cubicBezTo>
                  <a:pt x="4046" y="14952"/>
                  <a:pt x="4221" y="14947"/>
                  <a:pt x="4395" y="14939"/>
                </a:cubicBezTo>
                <a:cubicBezTo>
                  <a:pt x="7008" y="14808"/>
                  <a:pt x="9581" y="13939"/>
                  <a:pt x="11741" y="12459"/>
                </a:cubicBezTo>
                <a:cubicBezTo>
                  <a:pt x="12967" y="13680"/>
                  <a:pt x="14695" y="14296"/>
                  <a:pt x="16420" y="14296"/>
                </a:cubicBezTo>
                <a:cubicBezTo>
                  <a:pt x="18022" y="14296"/>
                  <a:pt x="19622" y="13765"/>
                  <a:pt x="20817" y="12692"/>
                </a:cubicBezTo>
                <a:cubicBezTo>
                  <a:pt x="21415" y="13317"/>
                  <a:pt x="22270" y="13619"/>
                  <a:pt x="23130" y="13619"/>
                </a:cubicBezTo>
                <a:cubicBezTo>
                  <a:pt x="24166" y="13619"/>
                  <a:pt x="25208" y="13179"/>
                  <a:pt x="25814" y="12331"/>
                </a:cubicBezTo>
                <a:cubicBezTo>
                  <a:pt x="26038" y="12592"/>
                  <a:pt x="26354" y="12707"/>
                  <a:pt x="26684" y="12707"/>
                </a:cubicBezTo>
                <a:cubicBezTo>
                  <a:pt x="27324" y="12707"/>
                  <a:pt x="28016" y="12273"/>
                  <a:pt x="28194" y="11628"/>
                </a:cubicBezTo>
                <a:cubicBezTo>
                  <a:pt x="28283" y="11305"/>
                  <a:pt x="28243" y="11207"/>
                  <a:pt x="28117" y="11207"/>
                </a:cubicBezTo>
                <a:cubicBezTo>
                  <a:pt x="27926" y="11207"/>
                  <a:pt x="27537" y="11430"/>
                  <a:pt x="27093" y="11430"/>
                </a:cubicBezTo>
                <a:cubicBezTo>
                  <a:pt x="26942" y="11430"/>
                  <a:pt x="26785" y="11404"/>
                  <a:pt x="26627" y="11335"/>
                </a:cubicBezTo>
                <a:cubicBezTo>
                  <a:pt x="26950" y="10844"/>
                  <a:pt x="26534" y="10067"/>
                  <a:pt x="25947" y="10064"/>
                </a:cubicBezTo>
                <a:cubicBezTo>
                  <a:pt x="26327" y="8922"/>
                  <a:pt x="25631" y="7538"/>
                  <a:pt x="24487" y="7164"/>
                </a:cubicBezTo>
                <a:cubicBezTo>
                  <a:pt x="24277" y="7095"/>
                  <a:pt x="24059" y="7063"/>
                  <a:pt x="23841" y="7063"/>
                </a:cubicBezTo>
                <a:cubicBezTo>
                  <a:pt x="23127" y="7063"/>
                  <a:pt x="22409" y="7411"/>
                  <a:pt x="21961" y="7968"/>
                </a:cubicBezTo>
                <a:lnTo>
                  <a:pt x="21961" y="7968"/>
                </a:lnTo>
                <a:cubicBezTo>
                  <a:pt x="22717" y="6236"/>
                  <a:pt x="22397" y="4005"/>
                  <a:pt x="20919" y="2835"/>
                </a:cubicBezTo>
                <a:cubicBezTo>
                  <a:pt x="20337" y="2375"/>
                  <a:pt x="19601" y="2159"/>
                  <a:pt x="18861" y="2159"/>
                </a:cubicBezTo>
                <a:cubicBezTo>
                  <a:pt x="17497" y="2159"/>
                  <a:pt x="16123" y="2893"/>
                  <a:pt x="15694" y="4181"/>
                </a:cubicBezTo>
                <a:lnTo>
                  <a:pt x="15694" y="4181"/>
                </a:lnTo>
                <a:cubicBezTo>
                  <a:pt x="16231" y="2351"/>
                  <a:pt x="14698" y="273"/>
                  <a:pt x="12795" y="29"/>
                </a:cubicBezTo>
                <a:cubicBezTo>
                  <a:pt x="12646" y="10"/>
                  <a:pt x="12497" y="0"/>
                  <a:pt x="12348" y="0"/>
                </a:cubicBezTo>
                <a:close/>
              </a:path>
            </a:pathLst>
          </a:custGeom>
          <a:solidFill>
            <a:srgbClr val="FFFFFF">
              <a:alpha val="440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18"/>
          <p:cNvSpPr/>
          <p:nvPr/>
        </p:nvSpPr>
        <p:spPr>
          <a:xfrm flipH="1">
            <a:off x="76212" y="1193146"/>
            <a:ext cx="347025" cy="513510"/>
          </a:xfrm>
          <a:custGeom>
            <a:rect b="b" l="l" r="r" t="t"/>
            <a:pathLst>
              <a:path extrusionOk="0" h="6832" w="4617">
                <a:moveTo>
                  <a:pt x="2711" y="0"/>
                </a:moveTo>
                <a:lnTo>
                  <a:pt x="2711" y="0"/>
                </a:lnTo>
                <a:cubicBezTo>
                  <a:pt x="2506" y="552"/>
                  <a:pt x="2347" y="1111"/>
                  <a:pt x="2205" y="1673"/>
                </a:cubicBezTo>
                <a:cubicBezTo>
                  <a:pt x="2124" y="1989"/>
                  <a:pt x="2052" y="2304"/>
                  <a:pt x="1983" y="2622"/>
                </a:cubicBezTo>
                <a:lnTo>
                  <a:pt x="1744" y="2274"/>
                </a:lnTo>
                <a:cubicBezTo>
                  <a:pt x="1613" y="2086"/>
                  <a:pt x="1484" y="1898"/>
                  <a:pt x="1338" y="1709"/>
                </a:cubicBezTo>
                <a:cubicBezTo>
                  <a:pt x="1190" y="1525"/>
                  <a:pt x="1018" y="1341"/>
                  <a:pt x="802" y="1239"/>
                </a:cubicBezTo>
                <a:lnTo>
                  <a:pt x="802" y="1239"/>
                </a:lnTo>
                <a:cubicBezTo>
                  <a:pt x="1095" y="1604"/>
                  <a:pt x="1201" y="2042"/>
                  <a:pt x="1422" y="2464"/>
                </a:cubicBezTo>
                <a:cubicBezTo>
                  <a:pt x="1484" y="2591"/>
                  <a:pt x="1555" y="2712"/>
                  <a:pt x="1620" y="2836"/>
                </a:cubicBezTo>
                <a:cubicBezTo>
                  <a:pt x="1515" y="2825"/>
                  <a:pt x="1409" y="2809"/>
                  <a:pt x="1302" y="2800"/>
                </a:cubicBezTo>
                <a:cubicBezTo>
                  <a:pt x="1097" y="2783"/>
                  <a:pt x="891" y="2772"/>
                  <a:pt x="684" y="2772"/>
                </a:cubicBezTo>
                <a:cubicBezTo>
                  <a:pt x="504" y="2772"/>
                  <a:pt x="323" y="2780"/>
                  <a:pt x="141" y="2800"/>
                </a:cubicBezTo>
                <a:cubicBezTo>
                  <a:pt x="502" y="2953"/>
                  <a:pt x="870" y="3066"/>
                  <a:pt x="1237" y="3166"/>
                </a:cubicBezTo>
                <a:cubicBezTo>
                  <a:pt x="1325" y="3190"/>
                  <a:pt x="1410" y="3211"/>
                  <a:pt x="1498" y="3233"/>
                </a:cubicBezTo>
                <a:cubicBezTo>
                  <a:pt x="1289" y="3387"/>
                  <a:pt x="1084" y="3548"/>
                  <a:pt x="886" y="3716"/>
                </a:cubicBezTo>
                <a:cubicBezTo>
                  <a:pt x="570" y="3986"/>
                  <a:pt x="269" y="4272"/>
                  <a:pt x="1" y="4598"/>
                </a:cubicBezTo>
                <a:cubicBezTo>
                  <a:pt x="390" y="4430"/>
                  <a:pt x="748" y="4228"/>
                  <a:pt x="1102" y="4019"/>
                </a:cubicBezTo>
                <a:cubicBezTo>
                  <a:pt x="1334" y="3881"/>
                  <a:pt x="1563" y="3737"/>
                  <a:pt x="1789" y="3591"/>
                </a:cubicBezTo>
                <a:lnTo>
                  <a:pt x="1789" y="3591"/>
                </a:lnTo>
                <a:cubicBezTo>
                  <a:pt x="1700" y="4089"/>
                  <a:pt x="1616" y="4586"/>
                  <a:pt x="1556" y="5089"/>
                </a:cubicBezTo>
                <a:cubicBezTo>
                  <a:pt x="1483" y="5665"/>
                  <a:pt x="1425" y="6244"/>
                  <a:pt x="1416" y="6832"/>
                </a:cubicBezTo>
                <a:cubicBezTo>
                  <a:pt x="1621" y="6280"/>
                  <a:pt x="1781" y="5721"/>
                  <a:pt x="1923" y="5158"/>
                </a:cubicBezTo>
                <a:cubicBezTo>
                  <a:pt x="2038" y="4712"/>
                  <a:pt x="2136" y="4261"/>
                  <a:pt x="2226" y="3810"/>
                </a:cubicBezTo>
                <a:cubicBezTo>
                  <a:pt x="2463" y="4143"/>
                  <a:pt x="2718" y="4465"/>
                  <a:pt x="2993" y="4765"/>
                </a:cubicBezTo>
                <a:cubicBezTo>
                  <a:pt x="3309" y="5108"/>
                  <a:pt x="3652" y="5429"/>
                  <a:pt x="4035" y="5703"/>
                </a:cubicBezTo>
                <a:cubicBezTo>
                  <a:pt x="3799" y="5294"/>
                  <a:pt x="3543" y="4912"/>
                  <a:pt x="3287" y="4533"/>
                </a:cubicBezTo>
                <a:lnTo>
                  <a:pt x="2568" y="3473"/>
                </a:lnTo>
                <a:lnTo>
                  <a:pt x="2568" y="3473"/>
                </a:lnTo>
                <a:cubicBezTo>
                  <a:pt x="2864" y="3530"/>
                  <a:pt x="3163" y="3580"/>
                  <a:pt x="3464" y="3622"/>
                </a:cubicBezTo>
                <a:cubicBezTo>
                  <a:pt x="3841" y="3674"/>
                  <a:pt x="4221" y="3715"/>
                  <a:pt x="4616" y="3716"/>
                </a:cubicBezTo>
                <a:cubicBezTo>
                  <a:pt x="4272" y="3523"/>
                  <a:pt x="3914" y="3380"/>
                  <a:pt x="3548" y="3258"/>
                </a:cubicBezTo>
                <a:cubicBezTo>
                  <a:pt x="3250" y="3159"/>
                  <a:pt x="2947" y="3078"/>
                  <a:pt x="2642" y="3009"/>
                </a:cubicBezTo>
                <a:cubicBezTo>
                  <a:pt x="2806" y="2888"/>
                  <a:pt x="2971" y="2767"/>
                  <a:pt x="3133" y="2643"/>
                </a:cubicBezTo>
                <a:cubicBezTo>
                  <a:pt x="3458" y="2392"/>
                  <a:pt x="3778" y="2132"/>
                  <a:pt x="4079" y="1834"/>
                </a:cubicBezTo>
                <a:lnTo>
                  <a:pt x="4079" y="1834"/>
                </a:lnTo>
                <a:cubicBezTo>
                  <a:pt x="3675" y="1961"/>
                  <a:pt x="3297" y="2135"/>
                  <a:pt x="2932" y="2328"/>
                </a:cubicBezTo>
                <a:cubicBezTo>
                  <a:pt x="2768" y="2414"/>
                  <a:pt x="2607" y="2506"/>
                  <a:pt x="2447" y="2601"/>
                </a:cubicBezTo>
                <a:cubicBezTo>
                  <a:pt x="2493" y="2316"/>
                  <a:pt x="2535" y="2031"/>
                  <a:pt x="2570" y="1743"/>
                </a:cubicBezTo>
                <a:cubicBezTo>
                  <a:pt x="2643" y="1167"/>
                  <a:pt x="2701" y="589"/>
                  <a:pt x="271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18"/>
          <p:cNvSpPr/>
          <p:nvPr/>
        </p:nvSpPr>
        <p:spPr>
          <a:xfrm flipH="1">
            <a:off x="2416388" y="76208"/>
            <a:ext cx="260739" cy="386035"/>
          </a:xfrm>
          <a:custGeom>
            <a:rect b="b" l="l" r="r" t="t"/>
            <a:pathLst>
              <a:path extrusionOk="0" h="5136" w="3469">
                <a:moveTo>
                  <a:pt x="2037" y="1"/>
                </a:moveTo>
                <a:cubicBezTo>
                  <a:pt x="1882" y="415"/>
                  <a:pt x="1762" y="836"/>
                  <a:pt x="1655" y="1259"/>
                </a:cubicBezTo>
                <a:cubicBezTo>
                  <a:pt x="1594" y="1495"/>
                  <a:pt x="1540" y="1732"/>
                  <a:pt x="1489" y="1971"/>
                </a:cubicBezTo>
                <a:lnTo>
                  <a:pt x="1308" y="1710"/>
                </a:lnTo>
                <a:cubicBezTo>
                  <a:pt x="1211" y="1569"/>
                  <a:pt x="1114" y="1428"/>
                  <a:pt x="1004" y="1285"/>
                </a:cubicBezTo>
                <a:cubicBezTo>
                  <a:pt x="894" y="1146"/>
                  <a:pt x="763" y="1008"/>
                  <a:pt x="601" y="931"/>
                </a:cubicBezTo>
                <a:lnTo>
                  <a:pt x="601" y="931"/>
                </a:lnTo>
                <a:cubicBezTo>
                  <a:pt x="822" y="1207"/>
                  <a:pt x="901" y="1536"/>
                  <a:pt x="1067" y="1851"/>
                </a:cubicBezTo>
                <a:cubicBezTo>
                  <a:pt x="1114" y="1946"/>
                  <a:pt x="1166" y="2038"/>
                  <a:pt x="1216" y="2131"/>
                </a:cubicBezTo>
                <a:cubicBezTo>
                  <a:pt x="1136" y="2122"/>
                  <a:pt x="1057" y="2110"/>
                  <a:pt x="976" y="2103"/>
                </a:cubicBezTo>
                <a:cubicBezTo>
                  <a:pt x="822" y="2091"/>
                  <a:pt x="666" y="2083"/>
                  <a:pt x="509" y="2083"/>
                </a:cubicBezTo>
                <a:cubicBezTo>
                  <a:pt x="375" y="2083"/>
                  <a:pt x="239" y="2089"/>
                  <a:pt x="104" y="2103"/>
                </a:cubicBezTo>
                <a:cubicBezTo>
                  <a:pt x="375" y="2220"/>
                  <a:pt x="650" y="2304"/>
                  <a:pt x="927" y="2379"/>
                </a:cubicBezTo>
                <a:cubicBezTo>
                  <a:pt x="993" y="2398"/>
                  <a:pt x="1058" y="2413"/>
                  <a:pt x="1123" y="2430"/>
                </a:cubicBezTo>
                <a:cubicBezTo>
                  <a:pt x="967" y="2546"/>
                  <a:pt x="812" y="2666"/>
                  <a:pt x="664" y="2793"/>
                </a:cubicBezTo>
                <a:cubicBezTo>
                  <a:pt x="428" y="2995"/>
                  <a:pt x="201" y="3210"/>
                  <a:pt x="0" y="3456"/>
                </a:cubicBezTo>
                <a:cubicBezTo>
                  <a:pt x="292" y="3330"/>
                  <a:pt x="561" y="3178"/>
                  <a:pt x="827" y="3021"/>
                </a:cubicBezTo>
                <a:cubicBezTo>
                  <a:pt x="1002" y="2917"/>
                  <a:pt x="1173" y="2810"/>
                  <a:pt x="1344" y="2699"/>
                </a:cubicBezTo>
                <a:lnTo>
                  <a:pt x="1344" y="2699"/>
                </a:lnTo>
                <a:cubicBezTo>
                  <a:pt x="1277" y="3073"/>
                  <a:pt x="1214" y="3447"/>
                  <a:pt x="1167" y="3825"/>
                </a:cubicBezTo>
                <a:cubicBezTo>
                  <a:pt x="1113" y="4258"/>
                  <a:pt x="1070" y="4693"/>
                  <a:pt x="1062" y="5135"/>
                </a:cubicBezTo>
                <a:cubicBezTo>
                  <a:pt x="1218" y="4720"/>
                  <a:pt x="1337" y="4300"/>
                  <a:pt x="1443" y="3877"/>
                </a:cubicBezTo>
                <a:cubicBezTo>
                  <a:pt x="1530" y="3542"/>
                  <a:pt x="1603" y="3203"/>
                  <a:pt x="1672" y="2864"/>
                </a:cubicBezTo>
                <a:cubicBezTo>
                  <a:pt x="1850" y="3114"/>
                  <a:pt x="2040" y="3355"/>
                  <a:pt x="2248" y="3581"/>
                </a:cubicBezTo>
                <a:cubicBezTo>
                  <a:pt x="2486" y="3838"/>
                  <a:pt x="2742" y="4080"/>
                  <a:pt x="3030" y="4286"/>
                </a:cubicBezTo>
                <a:cubicBezTo>
                  <a:pt x="2853" y="3979"/>
                  <a:pt x="2660" y="3691"/>
                  <a:pt x="2468" y="3407"/>
                </a:cubicBezTo>
                <a:lnTo>
                  <a:pt x="1928" y="2613"/>
                </a:lnTo>
                <a:lnTo>
                  <a:pt x="1928" y="2613"/>
                </a:lnTo>
                <a:cubicBezTo>
                  <a:pt x="2152" y="2656"/>
                  <a:pt x="2374" y="2693"/>
                  <a:pt x="2602" y="2725"/>
                </a:cubicBezTo>
                <a:cubicBezTo>
                  <a:pt x="2885" y="2764"/>
                  <a:pt x="3171" y="2796"/>
                  <a:pt x="3468" y="2796"/>
                </a:cubicBezTo>
                <a:cubicBezTo>
                  <a:pt x="3210" y="2651"/>
                  <a:pt x="2941" y="2542"/>
                  <a:pt x="2666" y="2451"/>
                </a:cubicBezTo>
                <a:cubicBezTo>
                  <a:pt x="2441" y="2377"/>
                  <a:pt x="2214" y="2315"/>
                  <a:pt x="1984" y="2263"/>
                </a:cubicBezTo>
                <a:cubicBezTo>
                  <a:pt x="2108" y="2173"/>
                  <a:pt x="2231" y="2081"/>
                  <a:pt x="2353" y="1987"/>
                </a:cubicBezTo>
                <a:cubicBezTo>
                  <a:pt x="2598" y="1799"/>
                  <a:pt x="2838" y="1604"/>
                  <a:pt x="3064" y="1380"/>
                </a:cubicBezTo>
                <a:lnTo>
                  <a:pt x="3064" y="1380"/>
                </a:lnTo>
                <a:cubicBezTo>
                  <a:pt x="2761" y="1475"/>
                  <a:pt x="2478" y="1606"/>
                  <a:pt x="2202" y="1751"/>
                </a:cubicBezTo>
                <a:cubicBezTo>
                  <a:pt x="2080" y="1816"/>
                  <a:pt x="1958" y="1886"/>
                  <a:pt x="1838" y="1956"/>
                </a:cubicBezTo>
                <a:cubicBezTo>
                  <a:pt x="1872" y="1742"/>
                  <a:pt x="1904" y="1527"/>
                  <a:pt x="1930" y="1311"/>
                </a:cubicBezTo>
                <a:cubicBezTo>
                  <a:pt x="1986" y="878"/>
                  <a:pt x="2028" y="442"/>
                  <a:pt x="203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18"/>
          <p:cNvSpPr/>
          <p:nvPr/>
        </p:nvSpPr>
        <p:spPr>
          <a:xfrm flipH="1">
            <a:off x="5016012" y="4679688"/>
            <a:ext cx="247886" cy="375813"/>
          </a:xfrm>
          <a:custGeom>
            <a:rect b="b" l="l" r="r" t="t"/>
            <a:pathLst>
              <a:path extrusionOk="0" h="5000" w="3298">
                <a:moveTo>
                  <a:pt x="1206" y="0"/>
                </a:moveTo>
                <a:cubicBezTo>
                  <a:pt x="1177" y="424"/>
                  <a:pt x="1182" y="844"/>
                  <a:pt x="1199" y="1264"/>
                </a:cubicBezTo>
                <a:cubicBezTo>
                  <a:pt x="1207" y="1500"/>
                  <a:pt x="1223" y="1733"/>
                  <a:pt x="1240" y="1967"/>
                </a:cubicBezTo>
                <a:lnTo>
                  <a:pt x="1003" y="1774"/>
                </a:lnTo>
                <a:cubicBezTo>
                  <a:pt x="874" y="1672"/>
                  <a:pt x="746" y="1569"/>
                  <a:pt x="606" y="1466"/>
                </a:cubicBezTo>
                <a:cubicBezTo>
                  <a:pt x="465" y="1370"/>
                  <a:pt x="307" y="1278"/>
                  <a:pt x="137" y="1251"/>
                </a:cubicBezTo>
                <a:lnTo>
                  <a:pt x="137" y="1251"/>
                </a:lnTo>
                <a:cubicBezTo>
                  <a:pt x="416" y="1444"/>
                  <a:pt x="580" y="1725"/>
                  <a:pt x="819" y="1972"/>
                </a:cubicBezTo>
                <a:cubicBezTo>
                  <a:pt x="888" y="2046"/>
                  <a:pt x="961" y="2117"/>
                  <a:pt x="1034" y="2189"/>
                </a:cubicBezTo>
                <a:cubicBezTo>
                  <a:pt x="957" y="2202"/>
                  <a:pt x="880" y="2213"/>
                  <a:pt x="805" y="2229"/>
                </a:cubicBezTo>
                <a:cubicBezTo>
                  <a:pt x="533" y="2286"/>
                  <a:pt x="262" y="2358"/>
                  <a:pt x="0" y="2468"/>
                </a:cubicBezTo>
                <a:cubicBezTo>
                  <a:pt x="211" y="2492"/>
                  <a:pt x="418" y="2500"/>
                  <a:pt x="624" y="2500"/>
                </a:cubicBezTo>
                <a:cubicBezTo>
                  <a:pt x="694" y="2500"/>
                  <a:pt x="765" y="2499"/>
                  <a:pt x="835" y="2497"/>
                </a:cubicBezTo>
                <a:cubicBezTo>
                  <a:pt x="900" y="2495"/>
                  <a:pt x="966" y="2492"/>
                  <a:pt x="1029" y="2489"/>
                </a:cubicBezTo>
                <a:lnTo>
                  <a:pt x="1029" y="2489"/>
                </a:lnTo>
                <a:cubicBezTo>
                  <a:pt x="916" y="2640"/>
                  <a:pt x="807" y="2792"/>
                  <a:pt x="704" y="2950"/>
                </a:cubicBezTo>
                <a:cubicBezTo>
                  <a:pt x="542" y="3201"/>
                  <a:pt x="392" y="3462"/>
                  <a:pt x="274" y="3743"/>
                </a:cubicBezTo>
                <a:cubicBezTo>
                  <a:pt x="508" y="3545"/>
                  <a:pt x="716" y="3333"/>
                  <a:pt x="919" y="3115"/>
                </a:cubicBezTo>
                <a:cubicBezTo>
                  <a:pt x="1051" y="2971"/>
                  <a:pt x="1180" y="2824"/>
                  <a:pt x="1306" y="2676"/>
                </a:cubicBezTo>
                <a:cubicBezTo>
                  <a:pt x="1347" y="3039"/>
                  <a:pt x="1392" y="3402"/>
                  <a:pt x="1452" y="3763"/>
                </a:cubicBezTo>
                <a:cubicBezTo>
                  <a:pt x="1520" y="4177"/>
                  <a:pt x="1600" y="4589"/>
                  <a:pt x="1715" y="5000"/>
                </a:cubicBezTo>
                <a:cubicBezTo>
                  <a:pt x="1744" y="4575"/>
                  <a:pt x="1739" y="4155"/>
                  <a:pt x="1721" y="3736"/>
                </a:cubicBezTo>
                <a:cubicBezTo>
                  <a:pt x="1710" y="3402"/>
                  <a:pt x="1683" y="3070"/>
                  <a:pt x="1653" y="2739"/>
                </a:cubicBezTo>
                <a:lnTo>
                  <a:pt x="1653" y="2739"/>
                </a:lnTo>
                <a:cubicBezTo>
                  <a:pt x="1886" y="2922"/>
                  <a:pt x="2127" y="3090"/>
                  <a:pt x="2382" y="3241"/>
                </a:cubicBezTo>
                <a:cubicBezTo>
                  <a:pt x="2672" y="3414"/>
                  <a:pt x="2975" y="3565"/>
                  <a:pt x="3298" y="3676"/>
                </a:cubicBezTo>
                <a:cubicBezTo>
                  <a:pt x="3050" y="3443"/>
                  <a:pt x="2794" y="3231"/>
                  <a:pt x="2538" y="3021"/>
                </a:cubicBezTo>
                <a:lnTo>
                  <a:pt x="1822" y="2436"/>
                </a:lnTo>
                <a:cubicBezTo>
                  <a:pt x="2039" y="2414"/>
                  <a:pt x="2257" y="2388"/>
                  <a:pt x="2473" y="2354"/>
                </a:cubicBezTo>
                <a:cubicBezTo>
                  <a:pt x="2746" y="2312"/>
                  <a:pt x="3019" y="2263"/>
                  <a:pt x="3291" y="2182"/>
                </a:cubicBezTo>
                <a:cubicBezTo>
                  <a:pt x="3014" y="2118"/>
                  <a:pt x="2735" y="2093"/>
                  <a:pt x="2459" y="2085"/>
                </a:cubicBezTo>
                <a:cubicBezTo>
                  <a:pt x="2391" y="2083"/>
                  <a:pt x="2323" y="2081"/>
                  <a:pt x="2255" y="2081"/>
                </a:cubicBezTo>
                <a:cubicBezTo>
                  <a:pt x="2096" y="2081"/>
                  <a:pt x="1937" y="2087"/>
                  <a:pt x="1777" y="2098"/>
                </a:cubicBezTo>
                <a:cubicBezTo>
                  <a:pt x="1867" y="1982"/>
                  <a:pt x="1955" y="1863"/>
                  <a:pt x="2043" y="1743"/>
                </a:cubicBezTo>
                <a:cubicBezTo>
                  <a:pt x="2216" y="1503"/>
                  <a:pt x="2385" y="1256"/>
                  <a:pt x="2531" y="989"/>
                </a:cubicBezTo>
                <a:lnTo>
                  <a:pt x="2531" y="989"/>
                </a:lnTo>
                <a:cubicBezTo>
                  <a:pt x="2278" y="1160"/>
                  <a:pt x="2052" y="1358"/>
                  <a:pt x="1838" y="1567"/>
                </a:cubicBezTo>
                <a:cubicBezTo>
                  <a:pt x="1742" y="1662"/>
                  <a:pt x="1648" y="1758"/>
                  <a:pt x="1558" y="1856"/>
                </a:cubicBezTo>
                <a:cubicBezTo>
                  <a:pt x="1531" y="1649"/>
                  <a:pt x="1502" y="1442"/>
                  <a:pt x="1467" y="1236"/>
                </a:cubicBezTo>
                <a:cubicBezTo>
                  <a:pt x="1399" y="822"/>
                  <a:pt x="1319" y="410"/>
                  <a:pt x="120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18"/>
          <p:cNvSpPr/>
          <p:nvPr/>
        </p:nvSpPr>
        <p:spPr>
          <a:xfrm flipH="1">
            <a:off x="296163" y="3251625"/>
            <a:ext cx="357172" cy="431733"/>
          </a:xfrm>
          <a:custGeom>
            <a:rect b="b" l="l" r="r" t="t"/>
            <a:pathLst>
              <a:path extrusionOk="0" h="5744" w="4752">
                <a:moveTo>
                  <a:pt x="2838" y="1"/>
                </a:moveTo>
                <a:lnTo>
                  <a:pt x="2838" y="1"/>
                </a:lnTo>
                <a:cubicBezTo>
                  <a:pt x="2645" y="448"/>
                  <a:pt x="2506" y="903"/>
                  <a:pt x="2388" y="1360"/>
                </a:cubicBezTo>
                <a:cubicBezTo>
                  <a:pt x="2317" y="1635"/>
                  <a:pt x="2254" y="1912"/>
                  <a:pt x="2198" y="2189"/>
                </a:cubicBezTo>
                <a:cubicBezTo>
                  <a:pt x="2123" y="2068"/>
                  <a:pt x="2050" y="1944"/>
                  <a:pt x="1973" y="1824"/>
                </a:cubicBezTo>
                <a:cubicBezTo>
                  <a:pt x="1712" y="1416"/>
                  <a:pt x="1435" y="1013"/>
                  <a:pt x="1113" y="633"/>
                </a:cubicBezTo>
                <a:lnTo>
                  <a:pt x="1113" y="633"/>
                </a:lnTo>
                <a:cubicBezTo>
                  <a:pt x="1228" y="1119"/>
                  <a:pt x="1396" y="1579"/>
                  <a:pt x="1585" y="2029"/>
                </a:cubicBezTo>
                <a:cubicBezTo>
                  <a:pt x="1709" y="2322"/>
                  <a:pt x="1844" y="2608"/>
                  <a:pt x="1987" y="2891"/>
                </a:cubicBezTo>
                <a:cubicBezTo>
                  <a:pt x="1980" y="2898"/>
                  <a:pt x="1972" y="2905"/>
                  <a:pt x="1965" y="2912"/>
                </a:cubicBezTo>
                <a:lnTo>
                  <a:pt x="1956" y="2920"/>
                </a:lnTo>
                <a:cubicBezTo>
                  <a:pt x="1874" y="2918"/>
                  <a:pt x="1792" y="2916"/>
                  <a:pt x="1710" y="2916"/>
                </a:cubicBezTo>
                <a:cubicBezTo>
                  <a:pt x="1650" y="2916"/>
                  <a:pt x="1591" y="2917"/>
                  <a:pt x="1531" y="2919"/>
                </a:cubicBezTo>
                <a:cubicBezTo>
                  <a:pt x="1160" y="2933"/>
                  <a:pt x="787" y="2978"/>
                  <a:pt x="420" y="3089"/>
                </a:cubicBezTo>
                <a:cubicBezTo>
                  <a:pt x="784" y="3212"/>
                  <a:pt x="1141" y="3288"/>
                  <a:pt x="1498" y="3356"/>
                </a:cubicBezTo>
                <a:lnTo>
                  <a:pt x="1517" y="3360"/>
                </a:lnTo>
                <a:cubicBezTo>
                  <a:pt x="1325" y="3558"/>
                  <a:pt x="1135" y="3757"/>
                  <a:pt x="947" y="3961"/>
                </a:cubicBezTo>
                <a:cubicBezTo>
                  <a:pt x="617" y="4320"/>
                  <a:pt x="294" y="4690"/>
                  <a:pt x="0" y="5098"/>
                </a:cubicBezTo>
                <a:cubicBezTo>
                  <a:pt x="446" y="4868"/>
                  <a:pt x="855" y="4587"/>
                  <a:pt x="1245" y="4285"/>
                </a:cubicBezTo>
                <a:cubicBezTo>
                  <a:pt x="1494" y="4092"/>
                  <a:pt x="1732" y="3888"/>
                  <a:pt x="1966" y="3678"/>
                </a:cubicBezTo>
                <a:lnTo>
                  <a:pt x="1966" y="3678"/>
                </a:lnTo>
                <a:cubicBezTo>
                  <a:pt x="1949" y="3837"/>
                  <a:pt x="1930" y="3997"/>
                  <a:pt x="1918" y="4155"/>
                </a:cubicBezTo>
                <a:cubicBezTo>
                  <a:pt x="1879" y="4629"/>
                  <a:pt x="1862" y="5104"/>
                  <a:pt x="1900" y="5589"/>
                </a:cubicBezTo>
                <a:cubicBezTo>
                  <a:pt x="2093" y="5142"/>
                  <a:pt x="2233" y="4687"/>
                  <a:pt x="2352" y="4228"/>
                </a:cubicBezTo>
                <a:cubicBezTo>
                  <a:pt x="2391" y="4076"/>
                  <a:pt x="2425" y="3922"/>
                  <a:pt x="2461" y="3768"/>
                </a:cubicBezTo>
                <a:cubicBezTo>
                  <a:pt x="2625" y="4048"/>
                  <a:pt x="2797" y="4323"/>
                  <a:pt x="2980" y="4592"/>
                </a:cubicBezTo>
                <a:cubicBezTo>
                  <a:pt x="3256" y="4994"/>
                  <a:pt x="3553" y="5385"/>
                  <a:pt x="3900" y="5744"/>
                </a:cubicBezTo>
                <a:cubicBezTo>
                  <a:pt x="3755" y="5266"/>
                  <a:pt x="3566" y="4817"/>
                  <a:pt x="3365" y="4375"/>
                </a:cubicBezTo>
                <a:cubicBezTo>
                  <a:pt x="3240" y="4107"/>
                  <a:pt x="3111" y="3842"/>
                  <a:pt x="2976" y="3580"/>
                </a:cubicBezTo>
                <a:lnTo>
                  <a:pt x="2976" y="3580"/>
                </a:lnTo>
                <a:cubicBezTo>
                  <a:pt x="3198" y="3605"/>
                  <a:pt x="3418" y="3626"/>
                  <a:pt x="3641" y="3643"/>
                </a:cubicBezTo>
                <a:cubicBezTo>
                  <a:pt x="3888" y="3660"/>
                  <a:pt x="4137" y="3675"/>
                  <a:pt x="4391" y="3675"/>
                </a:cubicBezTo>
                <a:cubicBezTo>
                  <a:pt x="4510" y="3675"/>
                  <a:pt x="4630" y="3672"/>
                  <a:pt x="4751" y="3664"/>
                </a:cubicBezTo>
                <a:cubicBezTo>
                  <a:pt x="4426" y="3460"/>
                  <a:pt x="4081" y="3318"/>
                  <a:pt x="3725" y="3209"/>
                </a:cubicBezTo>
                <a:cubicBezTo>
                  <a:pt x="3384" y="3103"/>
                  <a:pt x="3036" y="3025"/>
                  <a:pt x="2682" y="2977"/>
                </a:cubicBezTo>
                <a:cubicBezTo>
                  <a:pt x="2913" y="2733"/>
                  <a:pt x="3138" y="2484"/>
                  <a:pt x="3350" y="2222"/>
                </a:cubicBezTo>
                <a:cubicBezTo>
                  <a:pt x="3659" y="1840"/>
                  <a:pt x="3950" y="1438"/>
                  <a:pt x="4190" y="997"/>
                </a:cubicBezTo>
                <a:lnTo>
                  <a:pt x="4190" y="997"/>
                </a:lnTo>
                <a:cubicBezTo>
                  <a:pt x="3776" y="1281"/>
                  <a:pt x="3400" y="1595"/>
                  <a:pt x="3032" y="1918"/>
                </a:cubicBezTo>
                <a:cubicBezTo>
                  <a:pt x="2933" y="2006"/>
                  <a:pt x="2839" y="2100"/>
                  <a:pt x="2741" y="2189"/>
                </a:cubicBezTo>
                <a:cubicBezTo>
                  <a:pt x="2772" y="1938"/>
                  <a:pt x="2798" y="1686"/>
                  <a:pt x="2819" y="1433"/>
                </a:cubicBezTo>
                <a:cubicBezTo>
                  <a:pt x="2857" y="961"/>
                  <a:pt x="2875" y="486"/>
                  <a:pt x="283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18"/>
          <p:cNvSpPr/>
          <p:nvPr/>
        </p:nvSpPr>
        <p:spPr>
          <a:xfrm flipH="1">
            <a:off x="7368154" y="4785438"/>
            <a:ext cx="233154" cy="281859"/>
          </a:xfrm>
          <a:custGeom>
            <a:rect b="b" l="l" r="r" t="t"/>
            <a:pathLst>
              <a:path extrusionOk="0" h="3750" w="3102">
                <a:moveTo>
                  <a:pt x="1853" y="1"/>
                </a:moveTo>
                <a:lnTo>
                  <a:pt x="1853" y="1"/>
                </a:lnTo>
                <a:cubicBezTo>
                  <a:pt x="1725" y="292"/>
                  <a:pt x="1636" y="590"/>
                  <a:pt x="1558" y="889"/>
                </a:cubicBezTo>
                <a:cubicBezTo>
                  <a:pt x="1511" y="1068"/>
                  <a:pt x="1473" y="1248"/>
                  <a:pt x="1435" y="1430"/>
                </a:cubicBezTo>
                <a:cubicBezTo>
                  <a:pt x="1386" y="1351"/>
                  <a:pt x="1338" y="1270"/>
                  <a:pt x="1289" y="1192"/>
                </a:cubicBezTo>
                <a:cubicBezTo>
                  <a:pt x="1117" y="924"/>
                  <a:pt x="937" y="662"/>
                  <a:pt x="727" y="413"/>
                </a:cubicBezTo>
                <a:lnTo>
                  <a:pt x="727" y="413"/>
                </a:lnTo>
                <a:cubicBezTo>
                  <a:pt x="801" y="731"/>
                  <a:pt x="910" y="1032"/>
                  <a:pt x="1035" y="1326"/>
                </a:cubicBezTo>
                <a:cubicBezTo>
                  <a:pt x="1116" y="1516"/>
                  <a:pt x="1203" y="1703"/>
                  <a:pt x="1296" y="1889"/>
                </a:cubicBezTo>
                <a:cubicBezTo>
                  <a:pt x="1291" y="1894"/>
                  <a:pt x="1287" y="1897"/>
                  <a:pt x="1281" y="1901"/>
                </a:cubicBezTo>
                <a:lnTo>
                  <a:pt x="1276" y="1906"/>
                </a:lnTo>
                <a:cubicBezTo>
                  <a:pt x="1217" y="1905"/>
                  <a:pt x="1158" y="1903"/>
                  <a:pt x="1098" y="1903"/>
                </a:cubicBezTo>
                <a:cubicBezTo>
                  <a:pt x="1065" y="1903"/>
                  <a:pt x="1032" y="1904"/>
                  <a:pt x="998" y="1905"/>
                </a:cubicBezTo>
                <a:cubicBezTo>
                  <a:pt x="756" y="1915"/>
                  <a:pt x="512" y="1943"/>
                  <a:pt x="273" y="2016"/>
                </a:cubicBezTo>
                <a:cubicBezTo>
                  <a:pt x="510" y="2096"/>
                  <a:pt x="743" y="2147"/>
                  <a:pt x="977" y="2192"/>
                </a:cubicBezTo>
                <a:cubicBezTo>
                  <a:pt x="981" y="2193"/>
                  <a:pt x="987" y="2193"/>
                  <a:pt x="991" y="2194"/>
                </a:cubicBezTo>
                <a:cubicBezTo>
                  <a:pt x="865" y="2323"/>
                  <a:pt x="740" y="2454"/>
                  <a:pt x="618" y="2587"/>
                </a:cubicBezTo>
                <a:cubicBezTo>
                  <a:pt x="403" y="2822"/>
                  <a:pt x="192" y="3062"/>
                  <a:pt x="0" y="3329"/>
                </a:cubicBezTo>
                <a:cubicBezTo>
                  <a:pt x="293" y="3179"/>
                  <a:pt x="559" y="2996"/>
                  <a:pt x="813" y="2799"/>
                </a:cubicBezTo>
                <a:cubicBezTo>
                  <a:pt x="975" y="2673"/>
                  <a:pt x="1132" y="2539"/>
                  <a:pt x="1284" y="2402"/>
                </a:cubicBezTo>
                <a:lnTo>
                  <a:pt x="1284" y="2402"/>
                </a:lnTo>
                <a:cubicBezTo>
                  <a:pt x="1273" y="2506"/>
                  <a:pt x="1260" y="2610"/>
                  <a:pt x="1253" y="2714"/>
                </a:cubicBezTo>
                <a:cubicBezTo>
                  <a:pt x="1228" y="3022"/>
                  <a:pt x="1218" y="3333"/>
                  <a:pt x="1243" y="3649"/>
                </a:cubicBezTo>
                <a:cubicBezTo>
                  <a:pt x="1369" y="3358"/>
                  <a:pt x="1459" y="3060"/>
                  <a:pt x="1537" y="2761"/>
                </a:cubicBezTo>
                <a:cubicBezTo>
                  <a:pt x="1563" y="2660"/>
                  <a:pt x="1586" y="2560"/>
                  <a:pt x="1609" y="2459"/>
                </a:cubicBezTo>
                <a:cubicBezTo>
                  <a:pt x="1718" y="2642"/>
                  <a:pt x="1829" y="2822"/>
                  <a:pt x="1949" y="2997"/>
                </a:cubicBezTo>
                <a:cubicBezTo>
                  <a:pt x="2130" y="3260"/>
                  <a:pt x="2323" y="3516"/>
                  <a:pt x="2550" y="3750"/>
                </a:cubicBezTo>
                <a:cubicBezTo>
                  <a:pt x="2456" y="3437"/>
                  <a:pt x="2331" y="3144"/>
                  <a:pt x="2200" y="2855"/>
                </a:cubicBezTo>
                <a:cubicBezTo>
                  <a:pt x="2119" y="2680"/>
                  <a:pt x="2034" y="2507"/>
                  <a:pt x="1947" y="2336"/>
                </a:cubicBezTo>
                <a:lnTo>
                  <a:pt x="1947" y="2336"/>
                </a:lnTo>
                <a:cubicBezTo>
                  <a:pt x="2090" y="2352"/>
                  <a:pt x="2234" y="2366"/>
                  <a:pt x="2381" y="2378"/>
                </a:cubicBezTo>
                <a:cubicBezTo>
                  <a:pt x="2540" y="2391"/>
                  <a:pt x="2702" y="2402"/>
                  <a:pt x="2869" y="2402"/>
                </a:cubicBezTo>
                <a:cubicBezTo>
                  <a:pt x="2946" y="2402"/>
                  <a:pt x="3023" y="2399"/>
                  <a:pt x="3102" y="2394"/>
                </a:cubicBezTo>
                <a:cubicBezTo>
                  <a:pt x="2889" y="2261"/>
                  <a:pt x="2663" y="2168"/>
                  <a:pt x="2432" y="2097"/>
                </a:cubicBezTo>
                <a:cubicBezTo>
                  <a:pt x="2209" y="2027"/>
                  <a:pt x="1980" y="1976"/>
                  <a:pt x="1750" y="1945"/>
                </a:cubicBezTo>
                <a:cubicBezTo>
                  <a:pt x="1901" y="1785"/>
                  <a:pt x="2048" y="1623"/>
                  <a:pt x="2187" y="1452"/>
                </a:cubicBezTo>
                <a:cubicBezTo>
                  <a:pt x="2389" y="1201"/>
                  <a:pt x="2579" y="940"/>
                  <a:pt x="2736" y="652"/>
                </a:cubicBezTo>
                <a:lnTo>
                  <a:pt x="2736" y="652"/>
                </a:lnTo>
                <a:cubicBezTo>
                  <a:pt x="2465" y="837"/>
                  <a:pt x="2220" y="1043"/>
                  <a:pt x="1980" y="1253"/>
                </a:cubicBezTo>
                <a:cubicBezTo>
                  <a:pt x="1916" y="1311"/>
                  <a:pt x="1854" y="1373"/>
                  <a:pt x="1790" y="1430"/>
                </a:cubicBezTo>
                <a:cubicBezTo>
                  <a:pt x="1811" y="1267"/>
                  <a:pt x="1828" y="1102"/>
                  <a:pt x="1840" y="937"/>
                </a:cubicBezTo>
                <a:cubicBezTo>
                  <a:pt x="1865" y="628"/>
                  <a:pt x="1876" y="317"/>
                  <a:pt x="1853"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18"/>
          <p:cNvSpPr/>
          <p:nvPr/>
        </p:nvSpPr>
        <p:spPr>
          <a:xfrm flipH="1">
            <a:off x="8500209" y="1870049"/>
            <a:ext cx="277425" cy="356120"/>
          </a:xfrm>
          <a:custGeom>
            <a:rect b="b" l="l" r="r" t="t"/>
            <a:pathLst>
              <a:path extrusionOk="0" h="4738" w="3691">
                <a:moveTo>
                  <a:pt x="1124" y="1"/>
                </a:moveTo>
                <a:lnTo>
                  <a:pt x="1124" y="1"/>
                </a:lnTo>
                <a:cubicBezTo>
                  <a:pt x="1113" y="399"/>
                  <a:pt x="1145" y="787"/>
                  <a:pt x="1192" y="1172"/>
                </a:cubicBezTo>
                <a:cubicBezTo>
                  <a:pt x="1220" y="1402"/>
                  <a:pt x="1257" y="1632"/>
                  <a:pt x="1298" y="1859"/>
                </a:cubicBezTo>
                <a:cubicBezTo>
                  <a:pt x="1204" y="1789"/>
                  <a:pt x="1111" y="1718"/>
                  <a:pt x="1016" y="1650"/>
                </a:cubicBezTo>
                <a:cubicBezTo>
                  <a:pt x="695" y="1418"/>
                  <a:pt x="362" y="1195"/>
                  <a:pt x="1" y="1004"/>
                </a:cubicBezTo>
                <a:lnTo>
                  <a:pt x="1" y="1004"/>
                </a:lnTo>
                <a:cubicBezTo>
                  <a:pt x="235" y="1339"/>
                  <a:pt x="502" y="1638"/>
                  <a:pt x="783" y="1924"/>
                </a:cubicBezTo>
                <a:cubicBezTo>
                  <a:pt x="966" y="2108"/>
                  <a:pt x="1155" y="2285"/>
                  <a:pt x="1349" y="2459"/>
                </a:cubicBezTo>
                <a:cubicBezTo>
                  <a:pt x="1345" y="2467"/>
                  <a:pt x="1340" y="2473"/>
                  <a:pt x="1338" y="2480"/>
                </a:cubicBezTo>
                <a:lnTo>
                  <a:pt x="1334" y="2489"/>
                </a:lnTo>
                <a:cubicBezTo>
                  <a:pt x="1225" y="2530"/>
                  <a:pt x="1116" y="2568"/>
                  <a:pt x="1010" y="2615"/>
                </a:cubicBezTo>
                <a:cubicBezTo>
                  <a:pt x="732" y="2739"/>
                  <a:pt x="462" y="2885"/>
                  <a:pt x="216" y="3080"/>
                </a:cubicBezTo>
                <a:cubicBezTo>
                  <a:pt x="530" y="3063"/>
                  <a:pt x="825" y="3015"/>
                  <a:pt x="1118" y="2959"/>
                </a:cubicBezTo>
                <a:cubicBezTo>
                  <a:pt x="1122" y="2958"/>
                  <a:pt x="1128" y="2956"/>
                  <a:pt x="1135" y="2955"/>
                </a:cubicBezTo>
                <a:lnTo>
                  <a:pt x="1135" y="2955"/>
                </a:lnTo>
                <a:cubicBezTo>
                  <a:pt x="1047" y="3164"/>
                  <a:pt x="963" y="3374"/>
                  <a:pt x="883" y="3586"/>
                </a:cubicBezTo>
                <a:cubicBezTo>
                  <a:pt x="740" y="3959"/>
                  <a:pt x="606" y="4338"/>
                  <a:pt x="504" y="4737"/>
                </a:cubicBezTo>
                <a:cubicBezTo>
                  <a:pt x="775" y="4427"/>
                  <a:pt x="1001" y="4090"/>
                  <a:pt x="1207" y="3743"/>
                </a:cubicBezTo>
                <a:cubicBezTo>
                  <a:pt x="1337" y="3520"/>
                  <a:pt x="1457" y="3292"/>
                  <a:pt x="1572" y="3062"/>
                </a:cubicBezTo>
                <a:cubicBezTo>
                  <a:pt x="1607" y="3189"/>
                  <a:pt x="1641" y="3315"/>
                  <a:pt x="1680" y="3441"/>
                </a:cubicBezTo>
                <a:cubicBezTo>
                  <a:pt x="1795" y="3812"/>
                  <a:pt x="1926" y="4178"/>
                  <a:pt x="2101" y="4537"/>
                </a:cubicBezTo>
                <a:cubicBezTo>
                  <a:pt x="2114" y="4139"/>
                  <a:pt x="2081" y="3749"/>
                  <a:pt x="2033" y="3365"/>
                </a:cubicBezTo>
                <a:cubicBezTo>
                  <a:pt x="2017" y="3237"/>
                  <a:pt x="1997" y="3109"/>
                  <a:pt x="1977" y="2981"/>
                </a:cubicBezTo>
                <a:lnTo>
                  <a:pt x="1977" y="2981"/>
                </a:lnTo>
                <a:cubicBezTo>
                  <a:pt x="2187" y="3144"/>
                  <a:pt x="2401" y="3303"/>
                  <a:pt x="2621" y="3451"/>
                </a:cubicBezTo>
                <a:cubicBezTo>
                  <a:pt x="2954" y="3675"/>
                  <a:pt x="3297" y="3883"/>
                  <a:pt x="3670" y="4051"/>
                </a:cubicBezTo>
                <a:cubicBezTo>
                  <a:pt x="3417" y="3731"/>
                  <a:pt x="3137" y="3445"/>
                  <a:pt x="2848" y="3170"/>
                </a:cubicBezTo>
                <a:cubicBezTo>
                  <a:pt x="2673" y="3003"/>
                  <a:pt x="2494" y="2841"/>
                  <a:pt x="2312" y="2682"/>
                </a:cubicBezTo>
                <a:cubicBezTo>
                  <a:pt x="2488" y="2634"/>
                  <a:pt x="2662" y="2584"/>
                  <a:pt x="2838" y="2531"/>
                </a:cubicBezTo>
                <a:cubicBezTo>
                  <a:pt x="3122" y="2441"/>
                  <a:pt x="3406" y="2344"/>
                  <a:pt x="3690" y="2211"/>
                </a:cubicBezTo>
                <a:cubicBezTo>
                  <a:pt x="3496" y="2175"/>
                  <a:pt x="3303" y="2160"/>
                  <a:pt x="3111" y="2160"/>
                </a:cubicBezTo>
                <a:cubicBezTo>
                  <a:pt x="2997" y="2160"/>
                  <a:pt x="2884" y="2165"/>
                  <a:pt x="2771" y="2174"/>
                </a:cubicBezTo>
                <a:cubicBezTo>
                  <a:pt x="2479" y="2196"/>
                  <a:pt x="2191" y="2242"/>
                  <a:pt x="1908" y="2312"/>
                </a:cubicBezTo>
                <a:cubicBezTo>
                  <a:pt x="2009" y="2057"/>
                  <a:pt x="2105" y="1799"/>
                  <a:pt x="2187" y="1537"/>
                </a:cubicBezTo>
                <a:cubicBezTo>
                  <a:pt x="2307" y="1151"/>
                  <a:pt x="2406" y="758"/>
                  <a:pt x="2456" y="349"/>
                </a:cubicBezTo>
                <a:lnTo>
                  <a:pt x="2456" y="349"/>
                </a:lnTo>
                <a:cubicBezTo>
                  <a:pt x="2227" y="692"/>
                  <a:pt x="2035" y="1046"/>
                  <a:pt x="1854" y="1401"/>
                </a:cubicBezTo>
                <a:cubicBezTo>
                  <a:pt x="1804" y="1497"/>
                  <a:pt x="1761" y="1596"/>
                  <a:pt x="1714" y="1695"/>
                </a:cubicBezTo>
                <a:cubicBezTo>
                  <a:pt x="1662" y="1495"/>
                  <a:pt x="1606" y="1295"/>
                  <a:pt x="1544" y="1096"/>
                </a:cubicBezTo>
                <a:cubicBezTo>
                  <a:pt x="1429" y="725"/>
                  <a:pt x="1299" y="358"/>
                  <a:pt x="112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18"/>
          <p:cNvSpPr/>
          <p:nvPr/>
        </p:nvSpPr>
        <p:spPr>
          <a:xfrm flipH="1">
            <a:off x="8605855" y="4045045"/>
            <a:ext cx="461949" cy="558457"/>
          </a:xfrm>
          <a:custGeom>
            <a:rect b="b" l="l" r="r" t="t"/>
            <a:pathLst>
              <a:path extrusionOk="0" h="7430" w="6146">
                <a:moveTo>
                  <a:pt x="3671" y="0"/>
                </a:moveTo>
                <a:lnTo>
                  <a:pt x="3671" y="0"/>
                </a:lnTo>
                <a:cubicBezTo>
                  <a:pt x="3422" y="578"/>
                  <a:pt x="3243" y="1167"/>
                  <a:pt x="3088" y="1760"/>
                </a:cubicBezTo>
                <a:cubicBezTo>
                  <a:pt x="2998" y="2115"/>
                  <a:pt x="2916" y="2471"/>
                  <a:pt x="2843" y="2831"/>
                </a:cubicBezTo>
                <a:cubicBezTo>
                  <a:pt x="2747" y="2673"/>
                  <a:pt x="2653" y="2515"/>
                  <a:pt x="2552" y="2360"/>
                </a:cubicBezTo>
                <a:cubicBezTo>
                  <a:pt x="2214" y="1830"/>
                  <a:pt x="1855" y="1310"/>
                  <a:pt x="1438" y="818"/>
                </a:cubicBezTo>
                <a:lnTo>
                  <a:pt x="1438" y="818"/>
                </a:lnTo>
                <a:cubicBezTo>
                  <a:pt x="1586" y="1446"/>
                  <a:pt x="1803" y="2042"/>
                  <a:pt x="2049" y="2625"/>
                </a:cubicBezTo>
                <a:cubicBezTo>
                  <a:pt x="2209" y="3003"/>
                  <a:pt x="2385" y="3373"/>
                  <a:pt x="2568" y="3740"/>
                </a:cubicBezTo>
                <a:cubicBezTo>
                  <a:pt x="2559" y="3749"/>
                  <a:pt x="2548" y="3757"/>
                  <a:pt x="2539" y="3766"/>
                </a:cubicBezTo>
                <a:lnTo>
                  <a:pt x="2529" y="3776"/>
                </a:lnTo>
                <a:cubicBezTo>
                  <a:pt x="2412" y="3772"/>
                  <a:pt x="2294" y="3769"/>
                  <a:pt x="2176" y="3769"/>
                </a:cubicBezTo>
                <a:cubicBezTo>
                  <a:pt x="2111" y="3769"/>
                  <a:pt x="2045" y="3770"/>
                  <a:pt x="1980" y="3772"/>
                </a:cubicBezTo>
                <a:cubicBezTo>
                  <a:pt x="1499" y="3791"/>
                  <a:pt x="1019" y="3849"/>
                  <a:pt x="544" y="3992"/>
                </a:cubicBezTo>
                <a:cubicBezTo>
                  <a:pt x="1014" y="4151"/>
                  <a:pt x="1477" y="4251"/>
                  <a:pt x="1938" y="4340"/>
                </a:cubicBezTo>
                <a:cubicBezTo>
                  <a:pt x="1947" y="4341"/>
                  <a:pt x="1955" y="4342"/>
                  <a:pt x="1964" y="4345"/>
                </a:cubicBezTo>
                <a:cubicBezTo>
                  <a:pt x="1714" y="4601"/>
                  <a:pt x="1469" y="4859"/>
                  <a:pt x="1226" y="5123"/>
                </a:cubicBezTo>
                <a:cubicBezTo>
                  <a:pt x="799" y="5588"/>
                  <a:pt x="381" y="6066"/>
                  <a:pt x="1" y="6594"/>
                </a:cubicBezTo>
                <a:cubicBezTo>
                  <a:pt x="580" y="6296"/>
                  <a:pt x="1107" y="5933"/>
                  <a:pt x="1612" y="5543"/>
                </a:cubicBezTo>
                <a:cubicBezTo>
                  <a:pt x="1933" y="5295"/>
                  <a:pt x="2242" y="5029"/>
                  <a:pt x="2545" y="4758"/>
                </a:cubicBezTo>
                <a:lnTo>
                  <a:pt x="2545" y="4758"/>
                </a:lnTo>
                <a:cubicBezTo>
                  <a:pt x="2523" y="4964"/>
                  <a:pt x="2500" y="5169"/>
                  <a:pt x="2482" y="5376"/>
                </a:cubicBezTo>
                <a:cubicBezTo>
                  <a:pt x="2434" y="5988"/>
                  <a:pt x="2412" y="6603"/>
                  <a:pt x="2460" y="7230"/>
                </a:cubicBezTo>
                <a:cubicBezTo>
                  <a:pt x="2711" y="6653"/>
                  <a:pt x="2890" y="6064"/>
                  <a:pt x="3045" y="5470"/>
                </a:cubicBezTo>
                <a:cubicBezTo>
                  <a:pt x="3096" y="5272"/>
                  <a:pt x="3140" y="5073"/>
                  <a:pt x="3186" y="4874"/>
                </a:cubicBezTo>
                <a:cubicBezTo>
                  <a:pt x="3399" y="5235"/>
                  <a:pt x="3620" y="5593"/>
                  <a:pt x="3859" y="5939"/>
                </a:cubicBezTo>
                <a:cubicBezTo>
                  <a:pt x="4215" y="6461"/>
                  <a:pt x="4598" y="6967"/>
                  <a:pt x="5047" y="7429"/>
                </a:cubicBezTo>
                <a:cubicBezTo>
                  <a:pt x="4859" y="6812"/>
                  <a:pt x="4616" y="6230"/>
                  <a:pt x="4353" y="5658"/>
                </a:cubicBezTo>
                <a:cubicBezTo>
                  <a:pt x="4194" y="5311"/>
                  <a:pt x="4026" y="4969"/>
                  <a:pt x="3851" y="4631"/>
                </a:cubicBezTo>
                <a:lnTo>
                  <a:pt x="3851" y="4631"/>
                </a:lnTo>
                <a:cubicBezTo>
                  <a:pt x="4136" y="4663"/>
                  <a:pt x="4423" y="4691"/>
                  <a:pt x="4710" y="4713"/>
                </a:cubicBezTo>
                <a:cubicBezTo>
                  <a:pt x="5031" y="4736"/>
                  <a:pt x="5354" y="4756"/>
                  <a:pt x="5685" y="4756"/>
                </a:cubicBezTo>
                <a:cubicBezTo>
                  <a:pt x="5837" y="4756"/>
                  <a:pt x="5990" y="4752"/>
                  <a:pt x="6146" y="4742"/>
                </a:cubicBezTo>
                <a:cubicBezTo>
                  <a:pt x="5727" y="4478"/>
                  <a:pt x="5277" y="4295"/>
                  <a:pt x="4820" y="4152"/>
                </a:cubicBezTo>
                <a:cubicBezTo>
                  <a:pt x="4379" y="4015"/>
                  <a:pt x="3927" y="3912"/>
                  <a:pt x="3472" y="3850"/>
                </a:cubicBezTo>
                <a:cubicBezTo>
                  <a:pt x="3771" y="3535"/>
                  <a:pt x="4060" y="3212"/>
                  <a:pt x="4335" y="2875"/>
                </a:cubicBezTo>
                <a:cubicBezTo>
                  <a:pt x="4735" y="2381"/>
                  <a:pt x="5110" y="1860"/>
                  <a:pt x="5422" y="1290"/>
                </a:cubicBezTo>
                <a:lnTo>
                  <a:pt x="5422" y="1290"/>
                </a:lnTo>
                <a:cubicBezTo>
                  <a:pt x="4886" y="1659"/>
                  <a:pt x="4400" y="2065"/>
                  <a:pt x="3924" y="2482"/>
                </a:cubicBezTo>
                <a:cubicBezTo>
                  <a:pt x="3795" y="2596"/>
                  <a:pt x="3676" y="2716"/>
                  <a:pt x="3547" y="2831"/>
                </a:cubicBezTo>
                <a:cubicBezTo>
                  <a:pt x="3588" y="2507"/>
                  <a:pt x="3621" y="2181"/>
                  <a:pt x="3647" y="1854"/>
                </a:cubicBezTo>
                <a:cubicBezTo>
                  <a:pt x="3697" y="1243"/>
                  <a:pt x="3718" y="627"/>
                  <a:pt x="367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18"/>
          <p:cNvSpPr/>
          <p:nvPr/>
        </p:nvSpPr>
        <p:spPr>
          <a:xfrm flipH="1">
            <a:off x="5023371" y="258136"/>
            <a:ext cx="233154" cy="281859"/>
          </a:xfrm>
          <a:custGeom>
            <a:rect b="b" l="l" r="r" t="t"/>
            <a:pathLst>
              <a:path extrusionOk="0" h="3750" w="3102">
                <a:moveTo>
                  <a:pt x="1852" y="0"/>
                </a:moveTo>
                <a:lnTo>
                  <a:pt x="1852" y="0"/>
                </a:lnTo>
                <a:cubicBezTo>
                  <a:pt x="1726" y="292"/>
                  <a:pt x="1636" y="590"/>
                  <a:pt x="1559" y="889"/>
                </a:cubicBezTo>
                <a:cubicBezTo>
                  <a:pt x="1512" y="1067"/>
                  <a:pt x="1473" y="1248"/>
                  <a:pt x="1435" y="1430"/>
                </a:cubicBezTo>
                <a:cubicBezTo>
                  <a:pt x="1386" y="1349"/>
                  <a:pt x="1338" y="1270"/>
                  <a:pt x="1288" y="1192"/>
                </a:cubicBezTo>
                <a:cubicBezTo>
                  <a:pt x="1118" y="924"/>
                  <a:pt x="937" y="662"/>
                  <a:pt x="727" y="413"/>
                </a:cubicBezTo>
                <a:lnTo>
                  <a:pt x="727" y="413"/>
                </a:lnTo>
                <a:cubicBezTo>
                  <a:pt x="801" y="731"/>
                  <a:pt x="911" y="1031"/>
                  <a:pt x="1035" y="1325"/>
                </a:cubicBezTo>
                <a:cubicBezTo>
                  <a:pt x="1116" y="1516"/>
                  <a:pt x="1204" y="1703"/>
                  <a:pt x="1297" y="1888"/>
                </a:cubicBezTo>
                <a:cubicBezTo>
                  <a:pt x="1291" y="1893"/>
                  <a:pt x="1287" y="1897"/>
                  <a:pt x="1282" y="1901"/>
                </a:cubicBezTo>
                <a:lnTo>
                  <a:pt x="1277" y="1906"/>
                </a:lnTo>
                <a:cubicBezTo>
                  <a:pt x="1221" y="1904"/>
                  <a:pt x="1166" y="1903"/>
                  <a:pt x="1110" y="1903"/>
                </a:cubicBezTo>
                <a:cubicBezTo>
                  <a:pt x="1073" y="1903"/>
                  <a:pt x="1036" y="1904"/>
                  <a:pt x="999" y="1905"/>
                </a:cubicBezTo>
                <a:cubicBezTo>
                  <a:pt x="755" y="1914"/>
                  <a:pt x="513" y="1943"/>
                  <a:pt x="274" y="2016"/>
                </a:cubicBezTo>
                <a:cubicBezTo>
                  <a:pt x="510" y="2095"/>
                  <a:pt x="744" y="2147"/>
                  <a:pt x="978" y="2191"/>
                </a:cubicBezTo>
                <a:cubicBezTo>
                  <a:pt x="982" y="2193"/>
                  <a:pt x="987" y="2193"/>
                  <a:pt x="990" y="2194"/>
                </a:cubicBezTo>
                <a:cubicBezTo>
                  <a:pt x="865" y="2323"/>
                  <a:pt x="740" y="2454"/>
                  <a:pt x="618" y="2587"/>
                </a:cubicBezTo>
                <a:cubicBezTo>
                  <a:pt x="403" y="2822"/>
                  <a:pt x="191" y="3062"/>
                  <a:pt x="1" y="3328"/>
                </a:cubicBezTo>
                <a:cubicBezTo>
                  <a:pt x="294" y="3178"/>
                  <a:pt x="560" y="2995"/>
                  <a:pt x="813" y="2799"/>
                </a:cubicBezTo>
                <a:cubicBezTo>
                  <a:pt x="975" y="2673"/>
                  <a:pt x="1132" y="2538"/>
                  <a:pt x="1285" y="2402"/>
                </a:cubicBezTo>
                <a:lnTo>
                  <a:pt x="1285" y="2402"/>
                </a:lnTo>
                <a:cubicBezTo>
                  <a:pt x="1273" y="2506"/>
                  <a:pt x="1261" y="2608"/>
                  <a:pt x="1254" y="2713"/>
                </a:cubicBezTo>
                <a:cubicBezTo>
                  <a:pt x="1229" y="3021"/>
                  <a:pt x="1218" y="3333"/>
                  <a:pt x="1243" y="3648"/>
                </a:cubicBezTo>
                <a:cubicBezTo>
                  <a:pt x="1370" y="3358"/>
                  <a:pt x="1460" y="3060"/>
                  <a:pt x="1538" y="2760"/>
                </a:cubicBezTo>
                <a:cubicBezTo>
                  <a:pt x="1564" y="2660"/>
                  <a:pt x="1586" y="2559"/>
                  <a:pt x="1610" y="2459"/>
                </a:cubicBezTo>
                <a:cubicBezTo>
                  <a:pt x="1719" y="2642"/>
                  <a:pt x="1830" y="2822"/>
                  <a:pt x="1950" y="2997"/>
                </a:cubicBezTo>
                <a:cubicBezTo>
                  <a:pt x="2129" y="3259"/>
                  <a:pt x="2323" y="3515"/>
                  <a:pt x="2550" y="3750"/>
                </a:cubicBezTo>
                <a:cubicBezTo>
                  <a:pt x="2456" y="3437"/>
                  <a:pt x="2332" y="3143"/>
                  <a:pt x="2200" y="2854"/>
                </a:cubicBezTo>
                <a:cubicBezTo>
                  <a:pt x="2119" y="2680"/>
                  <a:pt x="2034" y="2507"/>
                  <a:pt x="1947" y="2336"/>
                </a:cubicBezTo>
                <a:lnTo>
                  <a:pt x="1947" y="2336"/>
                </a:lnTo>
                <a:cubicBezTo>
                  <a:pt x="2091" y="2351"/>
                  <a:pt x="2234" y="2366"/>
                  <a:pt x="2380" y="2378"/>
                </a:cubicBezTo>
                <a:cubicBezTo>
                  <a:pt x="2539" y="2390"/>
                  <a:pt x="2701" y="2400"/>
                  <a:pt x="2868" y="2400"/>
                </a:cubicBezTo>
                <a:cubicBezTo>
                  <a:pt x="2944" y="2400"/>
                  <a:pt x="3022" y="2398"/>
                  <a:pt x="3101" y="2393"/>
                </a:cubicBezTo>
                <a:cubicBezTo>
                  <a:pt x="2890" y="2261"/>
                  <a:pt x="2662" y="2168"/>
                  <a:pt x="2431" y="2095"/>
                </a:cubicBezTo>
                <a:cubicBezTo>
                  <a:pt x="2210" y="2026"/>
                  <a:pt x="1981" y="1975"/>
                  <a:pt x="1751" y="1944"/>
                </a:cubicBezTo>
                <a:cubicBezTo>
                  <a:pt x="1902" y="1785"/>
                  <a:pt x="2049" y="1623"/>
                  <a:pt x="2187" y="1452"/>
                </a:cubicBezTo>
                <a:cubicBezTo>
                  <a:pt x="2390" y="1201"/>
                  <a:pt x="2579" y="940"/>
                  <a:pt x="2735" y="651"/>
                </a:cubicBezTo>
                <a:lnTo>
                  <a:pt x="2735" y="651"/>
                </a:lnTo>
                <a:cubicBezTo>
                  <a:pt x="2466" y="836"/>
                  <a:pt x="2220" y="1043"/>
                  <a:pt x="1981" y="1253"/>
                </a:cubicBezTo>
                <a:cubicBezTo>
                  <a:pt x="1915" y="1311"/>
                  <a:pt x="1855" y="1372"/>
                  <a:pt x="1790" y="1430"/>
                </a:cubicBezTo>
                <a:cubicBezTo>
                  <a:pt x="1811" y="1267"/>
                  <a:pt x="1828" y="1102"/>
                  <a:pt x="1841" y="936"/>
                </a:cubicBezTo>
                <a:cubicBezTo>
                  <a:pt x="1866" y="627"/>
                  <a:pt x="1877" y="317"/>
                  <a:pt x="185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2"/>
              </a:solidFill>
            </a:endParaRPr>
          </a:p>
        </p:txBody>
      </p:sp>
      <p:sp>
        <p:nvSpPr>
          <p:cNvPr id="197" name="Google Shape;197;p18"/>
          <p:cNvSpPr/>
          <p:nvPr/>
        </p:nvSpPr>
        <p:spPr>
          <a:xfrm flipH="1">
            <a:off x="1542695" y="4785507"/>
            <a:ext cx="233079" cy="281784"/>
          </a:xfrm>
          <a:custGeom>
            <a:rect b="b" l="l" r="r" t="t"/>
            <a:pathLst>
              <a:path extrusionOk="0" h="3749" w="3101">
                <a:moveTo>
                  <a:pt x="1852" y="0"/>
                </a:moveTo>
                <a:lnTo>
                  <a:pt x="1852" y="0"/>
                </a:lnTo>
                <a:cubicBezTo>
                  <a:pt x="1725" y="292"/>
                  <a:pt x="1635" y="589"/>
                  <a:pt x="1558" y="888"/>
                </a:cubicBezTo>
                <a:cubicBezTo>
                  <a:pt x="1511" y="1067"/>
                  <a:pt x="1471" y="1248"/>
                  <a:pt x="1434" y="1428"/>
                </a:cubicBezTo>
                <a:cubicBezTo>
                  <a:pt x="1386" y="1349"/>
                  <a:pt x="1338" y="1270"/>
                  <a:pt x="1288" y="1191"/>
                </a:cubicBezTo>
                <a:cubicBezTo>
                  <a:pt x="1116" y="923"/>
                  <a:pt x="936" y="660"/>
                  <a:pt x="726" y="413"/>
                </a:cubicBezTo>
                <a:lnTo>
                  <a:pt x="726" y="413"/>
                </a:lnTo>
                <a:cubicBezTo>
                  <a:pt x="801" y="729"/>
                  <a:pt x="910" y="1030"/>
                  <a:pt x="1035" y="1324"/>
                </a:cubicBezTo>
                <a:cubicBezTo>
                  <a:pt x="1115" y="1515"/>
                  <a:pt x="1203" y="1701"/>
                  <a:pt x="1296" y="1887"/>
                </a:cubicBezTo>
                <a:cubicBezTo>
                  <a:pt x="1291" y="1892"/>
                  <a:pt x="1286" y="1897"/>
                  <a:pt x="1281" y="1900"/>
                </a:cubicBezTo>
                <a:lnTo>
                  <a:pt x="1276" y="1905"/>
                </a:lnTo>
                <a:cubicBezTo>
                  <a:pt x="1216" y="1904"/>
                  <a:pt x="1157" y="1902"/>
                  <a:pt x="1098" y="1902"/>
                </a:cubicBezTo>
                <a:cubicBezTo>
                  <a:pt x="1064" y="1902"/>
                  <a:pt x="1031" y="1902"/>
                  <a:pt x="998" y="1904"/>
                </a:cubicBezTo>
                <a:cubicBezTo>
                  <a:pt x="755" y="1913"/>
                  <a:pt x="512" y="1942"/>
                  <a:pt x="273" y="2015"/>
                </a:cubicBezTo>
                <a:cubicBezTo>
                  <a:pt x="509" y="2095"/>
                  <a:pt x="743" y="2145"/>
                  <a:pt x="977" y="2190"/>
                </a:cubicBezTo>
                <a:cubicBezTo>
                  <a:pt x="980" y="2191"/>
                  <a:pt x="986" y="2191"/>
                  <a:pt x="990" y="2192"/>
                </a:cubicBezTo>
                <a:cubicBezTo>
                  <a:pt x="864" y="2322"/>
                  <a:pt x="739" y="2452"/>
                  <a:pt x="618" y="2586"/>
                </a:cubicBezTo>
                <a:cubicBezTo>
                  <a:pt x="403" y="2821"/>
                  <a:pt x="190" y="3062"/>
                  <a:pt x="0" y="3328"/>
                </a:cubicBezTo>
                <a:cubicBezTo>
                  <a:pt x="293" y="3178"/>
                  <a:pt x="559" y="2995"/>
                  <a:pt x="812" y="2797"/>
                </a:cubicBezTo>
                <a:cubicBezTo>
                  <a:pt x="974" y="2672"/>
                  <a:pt x="1131" y="2537"/>
                  <a:pt x="1283" y="2400"/>
                </a:cubicBezTo>
                <a:lnTo>
                  <a:pt x="1283" y="2400"/>
                </a:lnTo>
                <a:cubicBezTo>
                  <a:pt x="1272" y="2505"/>
                  <a:pt x="1260" y="2608"/>
                  <a:pt x="1252" y="2713"/>
                </a:cubicBezTo>
                <a:cubicBezTo>
                  <a:pt x="1228" y="3021"/>
                  <a:pt x="1218" y="3331"/>
                  <a:pt x="1242" y="3648"/>
                </a:cubicBezTo>
                <a:cubicBezTo>
                  <a:pt x="1369" y="3356"/>
                  <a:pt x="1459" y="3058"/>
                  <a:pt x="1537" y="2760"/>
                </a:cubicBezTo>
                <a:cubicBezTo>
                  <a:pt x="1563" y="2659"/>
                  <a:pt x="1585" y="2558"/>
                  <a:pt x="1609" y="2458"/>
                </a:cubicBezTo>
                <a:cubicBezTo>
                  <a:pt x="1717" y="2641"/>
                  <a:pt x="1829" y="2821"/>
                  <a:pt x="1949" y="2996"/>
                </a:cubicBezTo>
                <a:cubicBezTo>
                  <a:pt x="2129" y="3258"/>
                  <a:pt x="2322" y="3514"/>
                  <a:pt x="2550" y="3748"/>
                </a:cubicBezTo>
                <a:cubicBezTo>
                  <a:pt x="2456" y="3436"/>
                  <a:pt x="2331" y="3142"/>
                  <a:pt x="2200" y="2854"/>
                </a:cubicBezTo>
                <a:cubicBezTo>
                  <a:pt x="2118" y="2678"/>
                  <a:pt x="2034" y="2506"/>
                  <a:pt x="1946" y="2335"/>
                </a:cubicBezTo>
                <a:lnTo>
                  <a:pt x="1946" y="2335"/>
                </a:lnTo>
                <a:cubicBezTo>
                  <a:pt x="2090" y="2351"/>
                  <a:pt x="2233" y="2365"/>
                  <a:pt x="2379" y="2377"/>
                </a:cubicBezTo>
                <a:cubicBezTo>
                  <a:pt x="2541" y="2390"/>
                  <a:pt x="2705" y="2399"/>
                  <a:pt x="2873" y="2399"/>
                </a:cubicBezTo>
                <a:cubicBezTo>
                  <a:pt x="2948" y="2399"/>
                  <a:pt x="3024" y="2397"/>
                  <a:pt x="3100" y="2393"/>
                </a:cubicBezTo>
                <a:cubicBezTo>
                  <a:pt x="2889" y="2259"/>
                  <a:pt x="2662" y="2167"/>
                  <a:pt x="2431" y="2095"/>
                </a:cubicBezTo>
                <a:cubicBezTo>
                  <a:pt x="2208" y="2026"/>
                  <a:pt x="1980" y="1975"/>
                  <a:pt x="1750" y="1944"/>
                </a:cubicBezTo>
                <a:cubicBezTo>
                  <a:pt x="1900" y="1784"/>
                  <a:pt x="2048" y="1622"/>
                  <a:pt x="2186" y="1450"/>
                </a:cubicBezTo>
                <a:cubicBezTo>
                  <a:pt x="2389" y="1200"/>
                  <a:pt x="2578" y="938"/>
                  <a:pt x="2735" y="650"/>
                </a:cubicBezTo>
                <a:lnTo>
                  <a:pt x="2735" y="650"/>
                </a:lnTo>
                <a:cubicBezTo>
                  <a:pt x="2464" y="836"/>
                  <a:pt x="2219" y="1042"/>
                  <a:pt x="1980" y="1253"/>
                </a:cubicBezTo>
                <a:cubicBezTo>
                  <a:pt x="1914" y="1310"/>
                  <a:pt x="1853" y="1371"/>
                  <a:pt x="1789" y="1428"/>
                </a:cubicBezTo>
                <a:cubicBezTo>
                  <a:pt x="1810" y="1265"/>
                  <a:pt x="1827" y="1101"/>
                  <a:pt x="1840" y="935"/>
                </a:cubicBezTo>
                <a:cubicBezTo>
                  <a:pt x="1865" y="627"/>
                  <a:pt x="1876" y="316"/>
                  <a:pt x="185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18"/>
          <p:cNvSpPr txBox="1"/>
          <p:nvPr>
            <p:ph idx="1" type="subTitle"/>
          </p:nvPr>
        </p:nvSpPr>
        <p:spPr>
          <a:xfrm>
            <a:off x="4001300" y="2485500"/>
            <a:ext cx="3600000" cy="895800"/>
          </a:xfrm>
          <a:prstGeom prst="rect">
            <a:avLst/>
          </a:prstGeom>
          <a:noFill/>
          <a:ln>
            <a:noFill/>
          </a:ln>
        </p:spPr>
        <p:txBody>
          <a:bodyPr anchorCtr="0" anchor="t" bIns="91425" lIns="91425" spcFirstLastPara="1" rIns="91425" wrap="square" tIns="91425">
            <a:noAutofit/>
          </a:bodyPr>
          <a:lstStyle>
            <a:lvl1pPr lvl="0" rtl="0" algn="ctr">
              <a:lnSpc>
                <a:spcPct val="115000"/>
              </a:lnSpc>
              <a:spcBef>
                <a:spcPts val="0"/>
              </a:spcBef>
              <a:spcAft>
                <a:spcPts val="0"/>
              </a:spcAft>
              <a:buClr>
                <a:schemeClr val="dk1"/>
              </a:buClr>
              <a:buSzPts val="1400"/>
              <a:buFont typeface="Montserrat Medium"/>
              <a:buNone/>
              <a:defRPr>
                <a:solidFill>
                  <a:schemeClr val="dk1"/>
                </a:solidFill>
                <a:latin typeface="Public Sans"/>
                <a:ea typeface="Public Sans"/>
                <a:cs typeface="Public Sans"/>
                <a:sym typeface="Public Sans"/>
              </a:defRPr>
            </a:lvl1pPr>
            <a:lvl2pPr lvl="1" rtl="0" algn="ctr">
              <a:lnSpc>
                <a:spcPct val="100000"/>
              </a:lnSpc>
              <a:spcBef>
                <a:spcPts val="0"/>
              </a:spcBef>
              <a:spcAft>
                <a:spcPts val="0"/>
              </a:spcAft>
              <a:buClr>
                <a:schemeClr val="dk1"/>
              </a:buClr>
              <a:buSzPts val="1400"/>
              <a:buNone/>
              <a:defRPr>
                <a:solidFill>
                  <a:schemeClr val="dk1"/>
                </a:solidFill>
              </a:defRPr>
            </a:lvl2pPr>
            <a:lvl3pPr lvl="2" rtl="0" algn="ctr">
              <a:lnSpc>
                <a:spcPct val="100000"/>
              </a:lnSpc>
              <a:spcBef>
                <a:spcPts val="0"/>
              </a:spcBef>
              <a:spcAft>
                <a:spcPts val="0"/>
              </a:spcAft>
              <a:buClr>
                <a:schemeClr val="dk1"/>
              </a:buClr>
              <a:buSzPts val="1400"/>
              <a:buNone/>
              <a:defRPr>
                <a:solidFill>
                  <a:schemeClr val="dk1"/>
                </a:solidFill>
              </a:defRPr>
            </a:lvl3pPr>
            <a:lvl4pPr lvl="3" rtl="0" algn="ctr">
              <a:lnSpc>
                <a:spcPct val="100000"/>
              </a:lnSpc>
              <a:spcBef>
                <a:spcPts val="0"/>
              </a:spcBef>
              <a:spcAft>
                <a:spcPts val="0"/>
              </a:spcAft>
              <a:buClr>
                <a:schemeClr val="dk1"/>
              </a:buClr>
              <a:buSzPts val="1400"/>
              <a:buNone/>
              <a:defRPr>
                <a:solidFill>
                  <a:schemeClr val="dk1"/>
                </a:solidFill>
              </a:defRPr>
            </a:lvl4pPr>
            <a:lvl5pPr lvl="4" rtl="0" algn="ctr">
              <a:lnSpc>
                <a:spcPct val="100000"/>
              </a:lnSpc>
              <a:spcBef>
                <a:spcPts val="0"/>
              </a:spcBef>
              <a:spcAft>
                <a:spcPts val="0"/>
              </a:spcAft>
              <a:buClr>
                <a:schemeClr val="dk1"/>
              </a:buClr>
              <a:buSzPts val="1400"/>
              <a:buNone/>
              <a:defRPr>
                <a:solidFill>
                  <a:schemeClr val="dk1"/>
                </a:solidFill>
              </a:defRPr>
            </a:lvl5pPr>
            <a:lvl6pPr lvl="5" rtl="0" algn="ctr">
              <a:lnSpc>
                <a:spcPct val="100000"/>
              </a:lnSpc>
              <a:spcBef>
                <a:spcPts val="0"/>
              </a:spcBef>
              <a:spcAft>
                <a:spcPts val="0"/>
              </a:spcAft>
              <a:buClr>
                <a:schemeClr val="dk1"/>
              </a:buClr>
              <a:buSzPts val="1400"/>
              <a:buNone/>
              <a:defRPr>
                <a:solidFill>
                  <a:schemeClr val="dk1"/>
                </a:solidFill>
              </a:defRPr>
            </a:lvl6pPr>
            <a:lvl7pPr lvl="6" rtl="0" algn="ctr">
              <a:lnSpc>
                <a:spcPct val="100000"/>
              </a:lnSpc>
              <a:spcBef>
                <a:spcPts val="0"/>
              </a:spcBef>
              <a:spcAft>
                <a:spcPts val="0"/>
              </a:spcAft>
              <a:buClr>
                <a:schemeClr val="dk1"/>
              </a:buClr>
              <a:buSzPts val="1400"/>
              <a:buNone/>
              <a:defRPr>
                <a:solidFill>
                  <a:schemeClr val="dk1"/>
                </a:solidFill>
              </a:defRPr>
            </a:lvl7pPr>
            <a:lvl8pPr lvl="7" rtl="0" algn="ctr">
              <a:lnSpc>
                <a:spcPct val="100000"/>
              </a:lnSpc>
              <a:spcBef>
                <a:spcPts val="0"/>
              </a:spcBef>
              <a:spcAft>
                <a:spcPts val="0"/>
              </a:spcAft>
              <a:buClr>
                <a:schemeClr val="dk1"/>
              </a:buClr>
              <a:buSzPts val="1400"/>
              <a:buNone/>
              <a:defRPr>
                <a:solidFill>
                  <a:schemeClr val="dk1"/>
                </a:solidFill>
              </a:defRPr>
            </a:lvl8pPr>
            <a:lvl9pPr lvl="8" rtl="0" algn="ctr">
              <a:lnSpc>
                <a:spcPct val="100000"/>
              </a:lnSpc>
              <a:spcBef>
                <a:spcPts val="0"/>
              </a:spcBef>
              <a:spcAft>
                <a:spcPts val="0"/>
              </a:spcAft>
              <a:buClr>
                <a:schemeClr val="dk1"/>
              </a:buClr>
              <a:buSzPts val="1400"/>
              <a:buNone/>
              <a:defRPr>
                <a:solidFill>
                  <a:schemeClr val="dk1"/>
                </a:solidFill>
              </a:defRPr>
            </a:lvl9pPr>
          </a:lstStyle>
          <a:p/>
        </p:txBody>
      </p:sp>
      <p:sp>
        <p:nvSpPr>
          <p:cNvPr id="199" name="Google Shape;199;p18"/>
          <p:cNvSpPr txBox="1"/>
          <p:nvPr>
            <p:ph type="title"/>
          </p:nvPr>
        </p:nvSpPr>
        <p:spPr>
          <a:xfrm>
            <a:off x="4001300" y="1762200"/>
            <a:ext cx="3600000" cy="7233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3">
  <p:cSld name="CUSTOM_2_1_1_1_1">
    <p:spTree>
      <p:nvGrpSpPr>
        <p:cNvPr id="200" name="Shape 200"/>
        <p:cNvGrpSpPr/>
        <p:nvPr/>
      </p:nvGrpSpPr>
      <p:grpSpPr>
        <a:xfrm>
          <a:off x="0" y="0"/>
          <a:ext cx="0" cy="0"/>
          <a:chOff x="0" y="0"/>
          <a:chExt cx="0" cy="0"/>
        </a:xfrm>
      </p:grpSpPr>
      <p:sp>
        <p:nvSpPr>
          <p:cNvPr id="201" name="Google Shape;201;p19"/>
          <p:cNvSpPr/>
          <p:nvPr/>
        </p:nvSpPr>
        <p:spPr>
          <a:xfrm>
            <a:off x="3243525" y="621025"/>
            <a:ext cx="1955300" cy="1028100"/>
          </a:xfrm>
          <a:custGeom>
            <a:rect b="b" l="l" r="r" t="t"/>
            <a:pathLst>
              <a:path extrusionOk="0" h="20562" w="39106">
                <a:moveTo>
                  <a:pt x="20602" y="0"/>
                </a:moveTo>
                <a:cubicBezTo>
                  <a:pt x="15511" y="0"/>
                  <a:pt x="8013" y="8668"/>
                  <a:pt x="12380" y="10955"/>
                </a:cubicBezTo>
                <a:cubicBezTo>
                  <a:pt x="11939" y="10775"/>
                  <a:pt x="11469" y="10690"/>
                  <a:pt x="10997" y="10690"/>
                </a:cubicBezTo>
                <a:cubicBezTo>
                  <a:pt x="9506" y="10690"/>
                  <a:pt x="8007" y="11540"/>
                  <a:pt x="7399" y="12937"/>
                </a:cubicBezTo>
                <a:cubicBezTo>
                  <a:pt x="5910" y="13181"/>
                  <a:pt x="4360" y="12932"/>
                  <a:pt x="2897" y="13295"/>
                </a:cubicBezTo>
                <a:cubicBezTo>
                  <a:pt x="1433" y="13658"/>
                  <a:pt x="1" y="15009"/>
                  <a:pt x="353" y="16475"/>
                </a:cubicBezTo>
                <a:cubicBezTo>
                  <a:pt x="649" y="17704"/>
                  <a:pt x="1939" y="18222"/>
                  <a:pt x="3269" y="18222"/>
                </a:cubicBezTo>
                <a:cubicBezTo>
                  <a:pt x="3815" y="18222"/>
                  <a:pt x="4367" y="18135"/>
                  <a:pt x="4860" y="17974"/>
                </a:cubicBezTo>
                <a:cubicBezTo>
                  <a:pt x="6580" y="19620"/>
                  <a:pt x="8956" y="20446"/>
                  <a:pt x="11331" y="20446"/>
                </a:cubicBezTo>
                <a:cubicBezTo>
                  <a:pt x="13638" y="20446"/>
                  <a:pt x="15944" y="19667"/>
                  <a:pt x="17647" y="18101"/>
                </a:cubicBezTo>
                <a:cubicBezTo>
                  <a:pt x="19261" y="19739"/>
                  <a:pt x="21556" y="20561"/>
                  <a:pt x="23849" y="20561"/>
                </a:cubicBezTo>
                <a:cubicBezTo>
                  <a:pt x="26086" y="20561"/>
                  <a:pt x="28322" y="19779"/>
                  <a:pt x="29926" y="18208"/>
                </a:cubicBezTo>
                <a:cubicBezTo>
                  <a:pt x="31125" y="18774"/>
                  <a:pt x="32341" y="19347"/>
                  <a:pt x="33648" y="19577"/>
                </a:cubicBezTo>
                <a:cubicBezTo>
                  <a:pt x="34004" y="19639"/>
                  <a:pt x="34369" y="19672"/>
                  <a:pt x="34734" y="19672"/>
                </a:cubicBezTo>
                <a:cubicBezTo>
                  <a:pt x="35707" y="19672"/>
                  <a:pt x="36675" y="19434"/>
                  <a:pt x="37452" y="18863"/>
                </a:cubicBezTo>
                <a:cubicBezTo>
                  <a:pt x="38522" y="18078"/>
                  <a:pt x="39105" y="16574"/>
                  <a:pt x="38580" y="15356"/>
                </a:cubicBezTo>
                <a:cubicBezTo>
                  <a:pt x="38229" y="14544"/>
                  <a:pt x="37328" y="14022"/>
                  <a:pt x="36470" y="14022"/>
                </a:cubicBezTo>
                <a:cubicBezTo>
                  <a:pt x="36040" y="14022"/>
                  <a:pt x="35621" y="14153"/>
                  <a:pt x="35288" y="14444"/>
                </a:cubicBezTo>
                <a:cubicBezTo>
                  <a:pt x="34446" y="13300"/>
                  <a:pt x="33020" y="12676"/>
                  <a:pt x="31606" y="12676"/>
                </a:cubicBezTo>
                <a:cubicBezTo>
                  <a:pt x="31230" y="12676"/>
                  <a:pt x="30855" y="12720"/>
                  <a:pt x="30492" y="12810"/>
                </a:cubicBezTo>
                <a:lnTo>
                  <a:pt x="30492" y="12810"/>
                </a:lnTo>
                <a:cubicBezTo>
                  <a:pt x="31101" y="12092"/>
                  <a:pt x="31266" y="10842"/>
                  <a:pt x="30735" y="9987"/>
                </a:cubicBezTo>
                <a:cubicBezTo>
                  <a:pt x="29895" y="8633"/>
                  <a:pt x="28281" y="8263"/>
                  <a:pt x="26883" y="7824"/>
                </a:cubicBezTo>
                <a:cubicBezTo>
                  <a:pt x="27577" y="6515"/>
                  <a:pt x="27132" y="3852"/>
                  <a:pt x="25746" y="3852"/>
                </a:cubicBezTo>
                <a:cubicBezTo>
                  <a:pt x="25405" y="3852"/>
                  <a:pt x="25007" y="4013"/>
                  <a:pt x="24555" y="4395"/>
                </a:cubicBezTo>
                <a:cubicBezTo>
                  <a:pt x="24065" y="1205"/>
                  <a:pt x="22501" y="0"/>
                  <a:pt x="20602" y="0"/>
                </a:cubicBezTo>
                <a:close/>
              </a:path>
            </a:pathLst>
          </a:custGeom>
          <a:solidFill>
            <a:srgbClr val="FFFFFF">
              <a:alpha val="440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19"/>
          <p:cNvSpPr/>
          <p:nvPr/>
        </p:nvSpPr>
        <p:spPr>
          <a:xfrm>
            <a:off x="-239775" y="2475975"/>
            <a:ext cx="2121225" cy="2135067"/>
          </a:xfrm>
          <a:custGeom>
            <a:rect b="b" l="l" r="r" t="t"/>
            <a:pathLst>
              <a:path extrusionOk="0" h="9409" w="9348">
                <a:moveTo>
                  <a:pt x="2578" y="0"/>
                </a:moveTo>
                <a:cubicBezTo>
                  <a:pt x="2428" y="0"/>
                  <a:pt x="2278" y="17"/>
                  <a:pt x="2132" y="50"/>
                </a:cubicBezTo>
                <a:cubicBezTo>
                  <a:pt x="1513" y="190"/>
                  <a:pt x="974" y="601"/>
                  <a:pt x="609" y="1121"/>
                </a:cubicBezTo>
                <a:cubicBezTo>
                  <a:pt x="1" y="1989"/>
                  <a:pt x="421" y="3210"/>
                  <a:pt x="514" y="4267"/>
                </a:cubicBezTo>
                <a:lnTo>
                  <a:pt x="879" y="8429"/>
                </a:lnTo>
                <a:cubicBezTo>
                  <a:pt x="1416" y="8803"/>
                  <a:pt x="2344" y="9166"/>
                  <a:pt x="3032" y="9166"/>
                </a:cubicBezTo>
                <a:cubicBezTo>
                  <a:pt x="3077" y="9166"/>
                  <a:pt x="3122" y="9164"/>
                  <a:pt x="3166" y="9161"/>
                </a:cubicBezTo>
                <a:cubicBezTo>
                  <a:pt x="3326" y="9149"/>
                  <a:pt x="3492" y="9120"/>
                  <a:pt x="3622" y="9028"/>
                </a:cubicBezTo>
                <a:cubicBezTo>
                  <a:pt x="3753" y="8934"/>
                  <a:pt x="3837" y="8758"/>
                  <a:pt x="3779" y="8607"/>
                </a:cubicBezTo>
                <a:lnTo>
                  <a:pt x="3779" y="8607"/>
                </a:lnTo>
                <a:cubicBezTo>
                  <a:pt x="4086" y="9000"/>
                  <a:pt x="4573" y="9246"/>
                  <a:pt x="5073" y="9256"/>
                </a:cubicBezTo>
                <a:cubicBezTo>
                  <a:pt x="5086" y="9256"/>
                  <a:pt x="5099" y="9257"/>
                  <a:pt x="5113" y="9257"/>
                </a:cubicBezTo>
                <a:cubicBezTo>
                  <a:pt x="5598" y="9257"/>
                  <a:pt x="6077" y="9035"/>
                  <a:pt x="6392" y="8666"/>
                </a:cubicBezTo>
                <a:cubicBezTo>
                  <a:pt x="6490" y="9051"/>
                  <a:pt x="6840" y="9358"/>
                  <a:pt x="7234" y="9402"/>
                </a:cubicBezTo>
                <a:cubicBezTo>
                  <a:pt x="7267" y="9406"/>
                  <a:pt x="7301" y="9408"/>
                  <a:pt x="7335" y="9408"/>
                </a:cubicBezTo>
                <a:cubicBezTo>
                  <a:pt x="7697" y="9408"/>
                  <a:pt x="8054" y="9194"/>
                  <a:pt x="8218" y="8872"/>
                </a:cubicBezTo>
                <a:cubicBezTo>
                  <a:pt x="8463" y="9045"/>
                  <a:pt x="8749" y="9162"/>
                  <a:pt x="9045" y="9211"/>
                </a:cubicBezTo>
                <a:cubicBezTo>
                  <a:pt x="9071" y="9215"/>
                  <a:pt x="9097" y="9219"/>
                  <a:pt x="9123" y="9219"/>
                </a:cubicBezTo>
                <a:cubicBezTo>
                  <a:pt x="9160" y="9219"/>
                  <a:pt x="9196" y="9212"/>
                  <a:pt x="9226" y="9190"/>
                </a:cubicBezTo>
                <a:cubicBezTo>
                  <a:pt x="9273" y="9157"/>
                  <a:pt x="9292" y="9096"/>
                  <a:pt x="9301" y="9040"/>
                </a:cubicBezTo>
                <a:cubicBezTo>
                  <a:pt x="9347" y="8764"/>
                  <a:pt x="9186" y="8435"/>
                  <a:pt x="8961" y="8277"/>
                </a:cubicBezTo>
                <a:cubicBezTo>
                  <a:pt x="9186" y="7791"/>
                  <a:pt x="8810" y="7191"/>
                  <a:pt x="8309" y="7005"/>
                </a:cubicBezTo>
                <a:cubicBezTo>
                  <a:pt x="8130" y="6939"/>
                  <a:pt x="7943" y="6911"/>
                  <a:pt x="7754" y="6911"/>
                </a:cubicBezTo>
                <a:cubicBezTo>
                  <a:pt x="7414" y="6911"/>
                  <a:pt x="7065" y="7001"/>
                  <a:pt x="6739" y="7114"/>
                </a:cubicBezTo>
                <a:cubicBezTo>
                  <a:pt x="7095" y="6881"/>
                  <a:pt x="6922" y="6257"/>
                  <a:pt x="6527" y="6099"/>
                </a:cubicBezTo>
                <a:cubicBezTo>
                  <a:pt x="6423" y="6058"/>
                  <a:pt x="6315" y="6039"/>
                  <a:pt x="6206" y="6039"/>
                </a:cubicBezTo>
                <a:cubicBezTo>
                  <a:pt x="5902" y="6039"/>
                  <a:pt x="5590" y="6182"/>
                  <a:pt x="5337" y="6367"/>
                </a:cubicBezTo>
                <a:cubicBezTo>
                  <a:pt x="5655" y="5794"/>
                  <a:pt x="5796" y="5059"/>
                  <a:pt x="5461" y="4495"/>
                </a:cubicBezTo>
                <a:cubicBezTo>
                  <a:pt x="5266" y="4165"/>
                  <a:pt x="4867" y="3968"/>
                  <a:pt x="4494" y="3968"/>
                </a:cubicBezTo>
                <a:cubicBezTo>
                  <a:pt x="4228" y="3968"/>
                  <a:pt x="3976" y="4068"/>
                  <a:pt x="3820" y="4291"/>
                </a:cubicBezTo>
                <a:cubicBezTo>
                  <a:pt x="4092" y="3676"/>
                  <a:pt x="4367" y="3052"/>
                  <a:pt x="4444" y="2384"/>
                </a:cubicBezTo>
                <a:cubicBezTo>
                  <a:pt x="4521" y="1716"/>
                  <a:pt x="4373" y="990"/>
                  <a:pt x="3897" y="516"/>
                </a:cubicBezTo>
                <a:cubicBezTo>
                  <a:pt x="3554" y="174"/>
                  <a:pt x="3065" y="0"/>
                  <a:pt x="2578" y="0"/>
                </a:cubicBezTo>
                <a:close/>
              </a:path>
            </a:pathLst>
          </a:custGeom>
          <a:solidFill>
            <a:srgbClr val="FFFFFF">
              <a:alpha val="440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19"/>
          <p:cNvSpPr/>
          <p:nvPr/>
        </p:nvSpPr>
        <p:spPr>
          <a:xfrm>
            <a:off x="7621400" y="445175"/>
            <a:ext cx="1605200" cy="1363000"/>
          </a:xfrm>
          <a:custGeom>
            <a:rect b="b" l="l" r="r" t="t"/>
            <a:pathLst>
              <a:path extrusionOk="0" h="6815" w="8026">
                <a:moveTo>
                  <a:pt x="7440" y="1"/>
                </a:moveTo>
                <a:cubicBezTo>
                  <a:pt x="6750" y="1"/>
                  <a:pt x="6059" y="252"/>
                  <a:pt x="5539" y="707"/>
                </a:cubicBezTo>
                <a:cubicBezTo>
                  <a:pt x="4890" y="1273"/>
                  <a:pt x="4519" y="2146"/>
                  <a:pt x="4559" y="3007"/>
                </a:cubicBezTo>
                <a:cubicBezTo>
                  <a:pt x="4560" y="3030"/>
                  <a:pt x="4562" y="3054"/>
                  <a:pt x="4565" y="3078"/>
                </a:cubicBezTo>
                <a:lnTo>
                  <a:pt x="4565" y="3078"/>
                </a:lnTo>
                <a:cubicBezTo>
                  <a:pt x="4535" y="3068"/>
                  <a:pt x="4505" y="3061"/>
                  <a:pt x="4474" y="3057"/>
                </a:cubicBezTo>
                <a:cubicBezTo>
                  <a:pt x="4447" y="3054"/>
                  <a:pt x="4421" y="3052"/>
                  <a:pt x="4394" y="3052"/>
                </a:cubicBezTo>
                <a:cubicBezTo>
                  <a:pt x="4200" y="3052"/>
                  <a:pt x="4009" y="3142"/>
                  <a:pt x="3851" y="3258"/>
                </a:cubicBezTo>
                <a:cubicBezTo>
                  <a:pt x="3459" y="3543"/>
                  <a:pt x="3200" y="4004"/>
                  <a:pt x="3160" y="4485"/>
                </a:cubicBezTo>
                <a:cubicBezTo>
                  <a:pt x="3008" y="4297"/>
                  <a:pt x="2764" y="4194"/>
                  <a:pt x="2523" y="4194"/>
                </a:cubicBezTo>
                <a:cubicBezTo>
                  <a:pt x="2389" y="4194"/>
                  <a:pt x="2256" y="4226"/>
                  <a:pt x="2139" y="4292"/>
                </a:cubicBezTo>
                <a:cubicBezTo>
                  <a:pt x="1810" y="4479"/>
                  <a:pt x="1652" y="4915"/>
                  <a:pt x="1782" y="5269"/>
                </a:cubicBezTo>
                <a:cubicBezTo>
                  <a:pt x="1565" y="5108"/>
                  <a:pt x="1293" y="5025"/>
                  <a:pt x="1023" y="5025"/>
                </a:cubicBezTo>
                <a:cubicBezTo>
                  <a:pt x="807" y="5025"/>
                  <a:pt x="593" y="5077"/>
                  <a:pt x="405" y="5183"/>
                </a:cubicBezTo>
                <a:cubicBezTo>
                  <a:pt x="191" y="5305"/>
                  <a:pt x="1" y="5529"/>
                  <a:pt x="43" y="5772"/>
                </a:cubicBezTo>
                <a:cubicBezTo>
                  <a:pt x="64" y="5895"/>
                  <a:pt x="144" y="6002"/>
                  <a:pt x="236" y="6087"/>
                </a:cubicBezTo>
                <a:cubicBezTo>
                  <a:pt x="436" y="6273"/>
                  <a:pt x="710" y="6368"/>
                  <a:pt x="984" y="6368"/>
                </a:cubicBezTo>
                <a:cubicBezTo>
                  <a:pt x="1234" y="6368"/>
                  <a:pt x="1484" y="6289"/>
                  <a:pt x="1678" y="6129"/>
                </a:cubicBezTo>
                <a:cubicBezTo>
                  <a:pt x="2190" y="6473"/>
                  <a:pt x="2807" y="6649"/>
                  <a:pt x="3423" y="6649"/>
                </a:cubicBezTo>
                <a:cubicBezTo>
                  <a:pt x="3868" y="6649"/>
                  <a:pt x="4313" y="6557"/>
                  <a:pt x="4718" y="6370"/>
                </a:cubicBezTo>
                <a:cubicBezTo>
                  <a:pt x="4802" y="6652"/>
                  <a:pt x="5104" y="6815"/>
                  <a:pt x="5402" y="6815"/>
                </a:cubicBezTo>
                <a:cubicBezTo>
                  <a:pt x="5481" y="6815"/>
                  <a:pt x="5559" y="6804"/>
                  <a:pt x="5634" y="6780"/>
                </a:cubicBezTo>
                <a:cubicBezTo>
                  <a:pt x="5989" y="6668"/>
                  <a:pt x="6245" y="6352"/>
                  <a:pt x="6403" y="6015"/>
                </a:cubicBezTo>
                <a:cubicBezTo>
                  <a:pt x="6503" y="6469"/>
                  <a:pt x="6972" y="6772"/>
                  <a:pt x="7427" y="6772"/>
                </a:cubicBezTo>
                <a:cubicBezTo>
                  <a:pt x="7603" y="6772"/>
                  <a:pt x="7778" y="6726"/>
                  <a:pt x="7927" y="6625"/>
                </a:cubicBezTo>
                <a:cubicBezTo>
                  <a:pt x="8025" y="4458"/>
                  <a:pt x="7852" y="2215"/>
                  <a:pt x="7949" y="48"/>
                </a:cubicBezTo>
                <a:cubicBezTo>
                  <a:pt x="7781" y="16"/>
                  <a:pt x="7610" y="1"/>
                  <a:pt x="7440" y="1"/>
                </a:cubicBezTo>
                <a:close/>
              </a:path>
            </a:pathLst>
          </a:custGeom>
          <a:solidFill>
            <a:srgbClr val="FFFFFF">
              <a:alpha val="440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19"/>
          <p:cNvSpPr/>
          <p:nvPr/>
        </p:nvSpPr>
        <p:spPr>
          <a:xfrm>
            <a:off x="4545550" y="3800450"/>
            <a:ext cx="2121225" cy="1121475"/>
          </a:xfrm>
          <a:custGeom>
            <a:rect b="b" l="l" r="r" t="t"/>
            <a:pathLst>
              <a:path extrusionOk="0" h="14953" w="28283">
                <a:moveTo>
                  <a:pt x="12348" y="0"/>
                </a:moveTo>
                <a:cubicBezTo>
                  <a:pt x="10572" y="0"/>
                  <a:pt x="8888" y="1341"/>
                  <a:pt x="8320" y="3049"/>
                </a:cubicBezTo>
                <a:cubicBezTo>
                  <a:pt x="7703" y="4900"/>
                  <a:pt x="8261" y="7015"/>
                  <a:pt x="9472" y="8543"/>
                </a:cubicBezTo>
                <a:cubicBezTo>
                  <a:pt x="8467" y="7347"/>
                  <a:pt x="6905" y="6662"/>
                  <a:pt x="5348" y="6662"/>
                </a:cubicBezTo>
                <a:cubicBezTo>
                  <a:pt x="4876" y="6662"/>
                  <a:pt x="4405" y="6725"/>
                  <a:pt x="3950" y="6856"/>
                </a:cubicBezTo>
                <a:cubicBezTo>
                  <a:pt x="1993" y="7416"/>
                  <a:pt x="445" y="9197"/>
                  <a:pt x="160" y="11214"/>
                </a:cubicBezTo>
                <a:cubicBezTo>
                  <a:pt x="1" y="12350"/>
                  <a:pt x="138" y="13595"/>
                  <a:pt x="1085" y="14244"/>
                </a:cubicBezTo>
                <a:cubicBezTo>
                  <a:pt x="1889" y="14794"/>
                  <a:pt x="2887" y="14952"/>
                  <a:pt x="3871" y="14952"/>
                </a:cubicBezTo>
                <a:cubicBezTo>
                  <a:pt x="4046" y="14952"/>
                  <a:pt x="4221" y="14947"/>
                  <a:pt x="4395" y="14939"/>
                </a:cubicBezTo>
                <a:cubicBezTo>
                  <a:pt x="7008" y="14808"/>
                  <a:pt x="9581" y="13939"/>
                  <a:pt x="11741" y="12459"/>
                </a:cubicBezTo>
                <a:cubicBezTo>
                  <a:pt x="12967" y="13680"/>
                  <a:pt x="14695" y="14296"/>
                  <a:pt x="16420" y="14296"/>
                </a:cubicBezTo>
                <a:cubicBezTo>
                  <a:pt x="18022" y="14296"/>
                  <a:pt x="19622" y="13765"/>
                  <a:pt x="20817" y="12692"/>
                </a:cubicBezTo>
                <a:cubicBezTo>
                  <a:pt x="21415" y="13317"/>
                  <a:pt x="22270" y="13619"/>
                  <a:pt x="23130" y="13619"/>
                </a:cubicBezTo>
                <a:cubicBezTo>
                  <a:pt x="24166" y="13619"/>
                  <a:pt x="25208" y="13179"/>
                  <a:pt x="25814" y="12331"/>
                </a:cubicBezTo>
                <a:cubicBezTo>
                  <a:pt x="26038" y="12592"/>
                  <a:pt x="26354" y="12707"/>
                  <a:pt x="26684" y="12707"/>
                </a:cubicBezTo>
                <a:cubicBezTo>
                  <a:pt x="27324" y="12707"/>
                  <a:pt x="28016" y="12273"/>
                  <a:pt x="28194" y="11628"/>
                </a:cubicBezTo>
                <a:cubicBezTo>
                  <a:pt x="28283" y="11305"/>
                  <a:pt x="28243" y="11207"/>
                  <a:pt x="28117" y="11207"/>
                </a:cubicBezTo>
                <a:cubicBezTo>
                  <a:pt x="27926" y="11207"/>
                  <a:pt x="27537" y="11430"/>
                  <a:pt x="27093" y="11430"/>
                </a:cubicBezTo>
                <a:cubicBezTo>
                  <a:pt x="26942" y="11430"/>
                  <a:pt x="26785" y="11404"/>
                  <a:pt x="26627" y="11335"/>
                </a:cubicBezTo>
                <a:cubicBezTo>
                  <a:pt x="26950" y="10844"/>
                  <a:pt x="26534" y="10067"/>
                  <a:pt x="25947" y="10064"/>
                </a:cubicBezTo>
                <a:cubicBezTo>
                  <a:pt x="26327" y="8922"/>
                  <a:pt x="25631" y="7538"/>
                  <a:pt x="24487" y="7164"/>
                </a:cubicBezTo>
                <a:cubicBezTo>
                  <a:pt x="24277" y="7095"/>
                  <a:pt x="24059" y="7063"/>
                  <a:pt x="23841" y="7063"/>
                </a:cubicBezTo>
                <a:cubicBezTo>
                  <a:pt x="23127" y="7063"/>
                  <a:pt x="22409" y="7411"/>
                  <a:pt x="21961" y="7968"/>
                </a:cubicBezTo>
                <a:lnTo>
                  <a:pt x="21961" y="7968"/>
                </a:lnTo>
                <a:cubicBezTo>
                  <a:pt x="22717" y="6236"/>
                  <a:pt x="22397" y="4005"/>
                  <a:pt x="20919" y="2835"/>
                </a:cubicBezTo>
                <a:cubicBezTo>
                  <a:pt x="20337" y="2375"/>
                  <a:pt x="19601" y="2159"/>
                  <a:pt x="18861" y="2159"/>
                </a:cubicBezTo>
                <a:cubicBezTo>
                  <a:pt x="17497" y="2159"/>
                  <a:pt x="16123" y="2893"/>
                  <a:pt x="15694" y="4181"/>
                </a:cubicBezTo>
                <a:lnTo>
                  <a:pt x="15694" y="4181"/>
                </a:lnTo>
                <a:cubicBezTo>
                  <a:pt x="16231" y="2351"/>
                  <a:pt x="14698" y="273"/>
                  <a:pt x="12795" y="29"/>
                </a:cubicBezTo>
                <a:cubicBezTo>
                  <a:pt x="12646" y="10"/>
                  <a:pt x="12497" y="0"/>
                  <a:pt x="12348" y="0"/>
                </a:cubicBezTo>
                <a:close/>
              </a:path>
            </a:pathLst>
          </a:custGeom>
          <a:solidFill>
            <a:srgbClr val="FFFFFF">
              <a:alpha val="440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19"/>
          <p:cNvSpPr/>
          <p:nvPr/>
        </p:nvSpPr>
        <p:spPr>
          <a:xfrm>
            <a:off x="8720778" y="1319146"/>
            <a:ext cx="347025" cy="513510"/>
          </a:xfrm>
          <a:custGeom>
            <a:rect b="b" l="l" r="r" t="t"/>
            <a:pathLst>
              <a:path extrusionOk="0" h="6832" w="4617">
                <a:moveTo>
                  <a:pt x="2711" y="0"/>
                </a:moveTo>
                <a:lnTo>
                  <a:pt x="2711" y="0"/>
                </a:lnTo>
                <a:cubicBezTo>
                  <a:pt x="2506" y="552"/>
                  <a:pt x="2347" y="1111"/>
                  <a:pt x="2205" y="1673"/>
                </a:cubicBezTo>
                <a:cubicBezTo>
                  <a:pt x="2124" y="1989"/>
                  <a:pt x="2052" y="2304"/>
                  <a:pt x="1983" y="2622"/>
                </a:cubicBezTo>
                <a:lnTo>
                  <a:pt x="1744" y="2274"/>
                </a:lnTo>
                <a:cubicBezTo>
                  <a:pt x="1613" y="2086"/>
                  <a:pt x="1484" y="1898"/>
                  <a:pt x="1338" y="1709"/>
                </a:cubicBezTo>
                <a:cubicBezTo>
                  <a:pt x="1190" y="1525"/>
                  <a:pt x="1018" y="1341"/>
                  <a:pt x="802" y="1239"/>
                </a:cubicBezTo>
                <a:lnTo>
                  <a:pt x="802" y="1239"/>
                </a:lnTo>
                <a:cubicBezTo>
                  <a:pt x="1095" y="1604"/>
                  <a:pt x="1201" y="2042"/>
                  <a:pt x="1422" y="2464"/>
                </a:cubicBezTo>
                <a:cubicBezTo>
                  <a:pt x="1484" y="2591"/>
                  <a:pt x="1555" y="2712"/>
                  <a:pt x="1620" y="2836"/>
                </a:cubicBezTo>
                <a:cubicBezTo>
                  <a:pt x="1515" y="2825"/>
                  <a:pt x="1409" y="2809"/>
                  <a:pt x="1302" y="2800"/>
                </a:cubicBezTo>
                <a:cubicBezTo>
                  <a:pt x="1097" y="2783"/>
                  <a:pt x="891" y="2772"/>
                  <a:pt x="684" y="2772"/>
                </a:cubicBezTo>
                <a:cubicBezTo>
                  <a:pt x="504" y="2772"/>
                  <a:pt x="323" y="2780"/>
                  <a:pt x="141" y="2800"/>
                </a:cubicBezTo>
                <a:cubicBezTo>
                  <a:pt x="502" y="2953"/>
                  <a:pt x="870" y="3066"/>
                  <a:pt x="1237" y="3166"/>
                </a:cubicBezTo>
                <a:cubicBezTo>
                  <a:pt x="1325" y="3190"/>
                  <a:pt x="1410" y="3211"/>
                  <a:pt x="1498" y="3233"/>
                </a:cubicBezTo>
                <a:cubicBezTo>
                  <a:pt x="1289" y="3387"/>
                  <a:pt x="1084" y="3548"/>
                  <a:pt x="886" y="3716"/>
                </a:cubicBezTo>
                <a:cubicBezTo>
                  <a:pt x="570" y="3986"/>
                  <a:pt x="269" y="4272"/>
                  <a:pt x="1" y="4598"/>
                </a:cubicBezTo>
                <a:cubicBezTo>
                  <a:pt x="390" y="4430"/>
                  <a:pt x="748" y="4228"/>
                  <a:pt x="1102" y="4019"/>
                </a:cubicBezTo>
                <a:cubicBezTo>
                  <a:pt x="1334" y="3881"/>
                  <a:pt x="1563" y="3737"/>
                  <a:pt x="1789" y="3591"/>
                </a:cubicBezTo>
                <a:lnTo>
                  <a:pt x="1789" y="3591"/>
                </a:lnTo>
                <a:cubicBezTo>
                  <a:pt x="1700" y="4089"/>
                  <a:pt x="1616" y="4586"/>
                  <a:pt x="1556" y="5089"/>
                </a:cubicBezTo>
                <a:cubicBezTo>
                  <a:pt x="1483" y="5665"/>
                  <a:pt x="1425" y="6244"/>
                  <a:pt x="1416" y="6832"/>
                </a:cubicBezTo>
                <a:cubicBezTo>
                  <a:pt x="1621" y="6280"/>
                  <a:pt x="1781" y="5721"/>
                  <a:pt x="1923" y="5158"/>
                </a:cubicBezTo>
                <a:cubicBezTo>
                  <a:pt x="2038" y="4712"/>
                  <a:pt x="2136" y="4261"/>
                  <a:pt x="2226" y="3810"/>
                </a:cubicBezTo>
                <a:cubicBezTo>
                  <a:pt x="2463" y="4143"/>
                  <a:pt x="2718" y="4465"/>
                  <a:pt x="2993" y="4765"/>
                </a:cubicBezTo>
                <a:cubicBezTo>
                  <a:pt x="3309" y="5108"/>
                  <a:pt x="3652" y="5429"/>
                  <a:pt x="4035" y="5703"/>
                </a:cubicBezTo>
                <a:cubicBezTo>
                  <a:pt x="3799" y="5294"/>
                  <a:pt x="3543" y="4912"/>
                  <a:pt x="3287" y="4533"/>
                </a:cubicBezTo>
                <a:lnTo>
                  <a:pt x="2568" y="3473"/>
                </a:lnTo>
                <a:lnTo>
                  <a:pt x="2568" y="3473"/>
                </a:lnTo>
                <a:cubicBezTo>
                  <a:pt x="2864" y="3530"/>
                  <a:pt x="3163" y="3580"/>
                  <a:pt x="3464" y="3622"/>
                </a:cubicBezTo>
                <a:cubicBezTo>
                  <a:pt x="3841" y="3674"/>
                  <a:pt x="4221" y="3715"/>
                  <a:pt x="4616" y="3716"/>
                </a:cubicBezTo>
                <a:cubicBezTo>
                  <a:pt x="4272" y="3523"/>
                  <a:pt x="3914" y="3380"/>
                  <a:pt x="3548" y="3258"/>
                </a:cubicBezTo>
                <a:cubicBezTo>
                  <a:pt x="3250" y="3159"/>
                  <a:pt x="2947" y="3078"/>
                  <a:pt x="2642" y="3009"/>
                </a:cubicBezTo>
                <a:cubicBezTo>
                  <a:pt x="2806" y="2888"/>
                  <a:pt x="2971" y="2767"/>
                  <a:pt x="3133" y="2643"/>
                </a:cubicBezTo>
                <a:cubicBezTo>
                  <a:pt x="3458" y="2392"/>
                  <a:pt x="3778" y="2132"/>
                  <a:pt x="4079" y="1834"/>
                </a:cubicBezTo>
                <a:lnTo>
                  <a:pt x="4079" y="1834"/>
                </a:lnTo>
                <a:cubicBezTo>
                  <a:pt x="3675" y="1961"/>
                  <a:pt x="3297" y="2135"/>
                  <a:pt x="2932" y="2328"/>
                </a:cubicBezTo>
                <a:cubicBezTo>
                  <a:pt x="2768" y="2414"/>
                  <a:pt x="2607" y="2506"/>
                  <a:pt x="2447" y="2601"/>
                </a:cubicBezTo>
                <a:cubicBezTo>
                  <a:pt x="2493" y="2316"/>
                  <a:pt x="2535" y="2031"/>
                  <a:pt x="2570" y="1743"/>
                </a:cubicBezTo>
                <a:cubicBezTo>
                  <a:pt x="2643" y="1167"/>
                  <a:pt x="2701" y="589"/>
                  <a:pt x="271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19"/>
          <p:cNvSpPr/>
          <p:nvPr/>
        </p:nvSpPr>
        <p:spPr>
          <a:xfrm>
            <a:off x="6540527" y="76208"/>
            <a:ext cx="260739" cy="386035"/>
          </a:xfrm>
          <a:custGeom>
            <a:rect b="b" l="l" r="r" t="t"/>
            <a:pathLst>
              <a:path extrusionOk="0" h="5136" w="3469">
                <a:moveTo>
                  <a:pt x="2037" y="1"/>
                </a:moveTo>
                <a:cubicBezTo>
                  <a:pt x="1882" y="415"/>
                  <a:pt x="1762" y="836"/>
                  <a:pt x="1655" y="1259"/>
                </a:cubicBezTo>
                <a:cubicBezTo>
                  <a:pt x="1594" y="1495"/>
                  <a:pt x="1540" y="1732"/>
                  <a:pt x="1489" y="1971"/>
                </a:cubicBezTo>
                <a:lnTo>
                  <a:pt x="1308" y="1710"/>
                </a:lnTo>
                <a:cubicBezTo>
                  <a:pt x="1211" y="1569"/>
                  <a:pt x="1114" y="1428"/>
                  <a:pt x="1004" y="1285"/>
                </a:cubicBezTo>
                <a:cubicBezTo>
                  <a:pt x="894" y="1146"/>
                  <a:pt x="763" y="1008"/>
                  <a:pt x="601" y="931"/>
                </a:cubicBezTo>
                <a:lnTo>
                  <a:pt x="601" y="931"/>
                </a:lnTo>
                <a:cubicBezTo>
                  <a:pt x="822" y="1207"/>
                  <a:pt x="901" y="1536"/>
                  <a:pt x="1067" y="1851"/>
                </a:cubicBezTo>
                <a:cubicBezTo>
                  <a:pt x="1114" y="1946"/>
                  <a:pt x="1166" y="2038"/>
                  <a:pt x="1216" y="2131"/>
                </a:cubicBezTo>
                <a:cubicBezTo>
                  <a:pt x="1136" y="2122"/>
                  <a:pt x="1057" y="2110"/>
                  <a:pt x="976" y="2103"/>
                </a:cubicBezTo>
                <a:cubicBezTo>
                  <a:pt x="822" y="2091"/>
                  <a:pt x="666" y="2083"/>
                  <a:pt x="509" y="2083"/>
                </a:cubicBezTo>
                <a:cubicBezTo>
                  <a:pt x="375" y="2083"/>
                  <a:pt x="239" y="2089"/>
                  <a:pt x="104" y="2103"/>
                </a:cubicBezTo>
                <a:cubicBezTo>
                  <a:pt x="375" y="2220"/>
                  <a:pt x="650" y="2304"/>
                  <a:pt x="927" y="2379"/>
                </a:cubicBezTo>
                <a:cubicBezTo>
                  <a:pt x="993" y="2398"/>
                  <a:pt x="1058" y="2413"/>
                  <a:pt x="1123" y="2430"/>
                </a:cubicBezTo>
                <a:cubicBezTo>
                  <a:pt x="967" y="2546"/>
                  <a:pt x="812" y="2666"/>
                  <a:pt x="664" y="2793"/>
                </a:cubicBezTo>
                <a:cubicBezTo>
                  <a:pt x="428" y="2995"/>
                  <a:pt x="201" y="3210"/>
                  <a:pt x="0" y="3456"/>
                </a:cubicBezTo>
                <a:cubicBezTo>
                  <a:pt x="292" y="3330"/>
                  <a:pt x="561" y="3178"/>
                  <a:pt x="827" y="3021"/>
                </a:cubicBezTo>
                <a:cubicBezTo>
                  <a:pt x="1002" y="2917"/>
                  <a:pt x="1173" y="2810"/>
                  <a:pt x="1344" y="2699"/>
                </a:cubicBezTo>
                <a:lnTo>
                  <a:pt x="1344" y="2699"/>
                </a:lnTo>
                <a:cubicBezTo>
                  <a:pt x="1277" y="3073"/>
                  <a:pt x="1214" y="3447"/>
                  <a:pt x="1167" y="3825"/>
                </a:cubicBezTo>
                <a:cubicBezTo>
                  <a:pt x="1113" y="4258"/>
                  <a:pt x="1070" y="4693"/>
                  <a:pt x="1062" y="5135"/>
                </a:cubicBezTo>
                <a:cubicBezTo>
                  <a:pt x="1218" y="4720"/>
                  <a:pt x="1337" y="4300"/>
                  <a:pt x="1443" y="3877"/>
                </a:cubicBezTo>
                <a:cubicBezTo>
                  <a:pt x="1530" y="3542"/>
                  <a:pt x="1603" y="3203"/>
                  <a:pt x="1672" y="2864"/>
                </a:cubicBezTo>
                <a:cubicBezTo>
                  <a:pt x="1850" y="3114"/>
                  <a:pt x="2040" y="3355"/>
                  <a:pt x="2248" y="3581"/>
                </a:cubicBezTo>
                <a:cubicBezTo>
                  <a:pt x="2486" y="3838"/>
                  <a:pt x="2742" y="4080"/>
                  <a:pt x="3030" y="4286"/>
                </a:cubicBezTo>
                <a:cubicBezTo>
                  <a:pt x="2853" y="3979"/>
                  <a:pt x="2660" y="3691"/>
                  <a:pt x="2468" y="3407"/>
                </a:cubicBezTo>
                <a:lnTo>
                  <a:pt x="1928" y="2613"/>
                </a:lnTo>
                <a:lnTo>
                  <a:pt x="1928" y="2613"/>
                </a:lnTo>
                <a:cubicBezTo>
                  <a:pt x="2152" y="2656"/>
                  <a:pt x="2374" y="2693"/>
                  <a:pt x="2602" y="2725"/>
                </a:cubicBezTo>
                <a:cubicBezTo>
                  <a:pt x="2885" y="2764"/>
                  <a:pt x="3171" y="2796"/>
                  <a:pt x="3468" y="2796"/>
                </a:cubicBezTo>
                <a:cubicBezTo>
                  <a:pt x="3210" y="2651"/>
                  <a:pt x="2941" y="2542"/>
                  <a:pt x="2666" y="2451"/>
                </a:cubicBezTo>
                <a:cubicBezTo>
                  <a:pt x="2441" y="2377"/>
                  <a:pt x="2214" y="2315"/>
                  <a:pt x="1984" y="2263"/>
                </a:cubicBezTo>
                <a:cubicBezTo>
                  <a:pt x="2108" y="2173"/>
                  <a:pt x="2231" y="2081"/>
                  <a:pt x="2353" y="1987"/>
                </a:cubicBezTo>
                <a:cubicBezTo>
                  <a:pt x="2598" y="1799"/>
                  <a:pt x="2838" y="1604"/>
                  <a:pt x="3064" y="1380"/>
                </a:cubicBezTo>
                <a:lnTo>
                  <a:pt x="3064" y="1380"/>
                </a:lnTo>
                <a:cubicBezTo>
                  <a:pt x="2761" y="1475"/>
                  <a:pt x="2478" y="1606"/>
                  <a:pt x="2202" y="1751"/>
                </a:cubicBezTo>
                <a:cubicBezTo>
                  <a:pt x="2080" y="1816"/>
                  <a:pt x="1958" y="1886"/>
                  <a:pt x="1838" y="1956"/>
                </a:cubicBezTo>
                <a:cubicBezTo>
                  <a:pt x="1872" y="1742"/>
                  <a:pt x="1904" y="1527"/>
                  <a:pt x="1930" y="1311"/>
                </a:cubicBezTo>
                <a:cubicBezTo>
                  <a:pt x="1986" y="878"/>
                  <a:pt x="2028" y="442"/>
                  <a:pt x="203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19"/>
          <p:cNvSpPr/>
          <p:nvPr/>
        </p:nvSpPr>
        <p:spPr>
          <a:xfrm>
            <a:off x="3656968" y="4679688"/>
            <a:ext cx="247886" cy="375813"/>
          </a:xfrm>
          <a:custGeom>
            <a:rect b="b" l="l" r="r" t="t"/>
            <a:pathLst>
              <a:path extrusionOk="0" h="5000" w="3298">
                <a:moveTo>
                  <a:pt x="1206" y="0"/>
                </a:moveTo>
                <a:cubicBezTo>
                  <a:pt x="1177" y="424"/>
                  <a:pt x="1182" y="844"/>
                  <a:pt x="1199" y="1264"/>
                </a:cubicBezTo>
                <a:cubicBezTo>
                  <a:pt x="1207" y="1500"/>
                  <a:pt x="1223" y="1733"/>
                  <a:pt x="1240" y="1967"/>
                </a:cubicBezTo>
                <a:lnTo>
                  <a:pt x="1003" y="1774"/>
                </a:lnTo>
                <a:cubicBezTo>
                  <a:pt x="874" y="1672"/>
                  <a:pt x="746" y="1569"/>
                  <a:pt x="606" y="1466"/>
                </a:cubicBezTo>
                <a:cubicBezTo>
                  <a:pt x="465" y="1370"/>
                  <a:pt x="307" y="1278"/>
                  <a:pt x="137" y="1251"/>
                </a:cubicBezTo>
                <a:lnTo>
                  <a:pt x="137" y="1251"/>
                </a:lnTo>
                <a:cubicBezTo>
                  <a:pt x="416" y="1444"/>
                  <a:pt x="580" y="1725"/>
                  <a:pt x="819" y="1972"/>
                </a:cubicBezTo>
                <a:cubicBezTo>
                  <a:pt x="888" y="2046"/>
                  <a:pt x="961" y="2117"/>
                  <a:pt x="1034" y="2189"/>
                </a:cubicBezTo>
                <a:cubicBezTo>
                  <a:pt x="957" y="2202"/>
                  <a:pt x="880" y="2213"/>
                  <a:pt x="805" y="2229"/>
                </a:cubicBezTo>
                <a:cubicBezTo>
                  <a:pt x="533" y="2286"/>
                  <a:pt x="262" y="2358"/>
                  <a:pt x="0" y="2468"/>
                </a:cubicBezTo>
                <a:cubicBezTo>
                  <a:pt x="211" y="2492"/>
                  <a:pt x="418" y="2500"/>
                  <a:pt x="624" y="2500"/>
                </a:cubicBezTo>
                <a:cubicBezTo>
                  <a:pt x="694" y="2500"/>
                  <a:pt x="765" y="2499"/>
                  <a:pt x="835" y="2497"/>
                </a:cubicBezTo>
                <a:cubicBezTo>
                  <a:pt x="900" y="2495"/>
                  <a:pt x="966" y="2492"/>
                  <a:pt x="1029" y="2489"/>
                </a:cubicBezTo>
                <a:lnTo>
                  <a:pt x="1029" y="2489"/>
                </a:lnTo>
                <a:cubicBezTo>
                  <a:pt x="916" y="2640"/>
                  <a:pt x="807" y="2792"/>
                  <a:pt x="704" y="2950"/>
                </a:cubicBezTo>
                <a:cubicBezTo>
                  <a:pt x="542" y="3201"/>
                  <a:pt x="392" y="3462"/>
                  <a:pt x="274" y="3743"/>
                </a:cubicBezTo>
                <a:cubicBezTo>
                  <a:pt x="508" y="3545"/>
                  <a:pt x="716" y="3333"/>
                  <a:pt x="919" y="3115"/>
                </a:cubicBezTo>
                <a:cubicBezTo>
                  <a:pt x="1051" y="2971"/>
                  <a:pt x="1180" y="2824"/>
                  <a:pt x="1306" y="2676"/>
                </a:cubicBezTo>
                <a:cubicBezTo>
                  <a:pt x="1347" y="3039"/>
                  <a:pt x="1392" y="3402"/>
                  <a:pt x="1452" y="3763"/>
                </a:cubicBezTo>
                <a:cubicBezTo>
                  <a:pt x="1520" y="4177"/>
                  <a:pt x="1600" y="4589"/>
                  <a:pt x="1715" y="5000"/>
                </a:cubicBezTo>
                <a:cubicBezTo>
                  <a:pt x="1744" y="4575"/>
                  <a:pt x="1739" y="4155"/>
                  <a:pt x="1721" y="3736"/>
                </a:cubicBezTo>
                <a:cubicBezTo>
                  <a:pt x="1710" y="3402"/>
                  <a:pt x="1683" y="3070"/>
                  <a:pt x="1653" y="2739"/>
                </a:cubicBezTo>
                <a:lnTo>
                  <a:pt x="1653" y="2739"/>
                </a:lnTo>
                <a:cubicBezTo>
                  <a:pt x="1886" y="2922"/>
                  <a:pt x="2127" y="3090"/>
                  <a:pt x="2382" y="3241"/>
                </a:cubicBezTo>
                <a:cubicBezTo>
                  <a:pt x="2672" y="3414"/>
                  <a:pt x="2975" y="3565"/>
                  <a:pt x="3298" y="3676"/>
                </a:cubicBezTo>
                <a:cubicBezTo>
                  <a:pt x="3050" y="3443"/>
                  <a:pt x="2794" y="3231"/>
                  <a:pt x="2538" y="3021"/>
                </a:cubicBezTo>
                <a:lnTo>
                  <a:pt x="1822" y="2436"/>
                </a:lnTo>
                <a:cubicBezTo>
                  <a:pt x="2039" y="2414"/>
                  <a:pt x="2257" y="2388"/>
                  <a:pt x="2473" y="2354"/>
                </a:cubicBezTo>
                <a:cubicBezTo>
                  <a:pt x="2746" y="2312"/>
                  <a:pt x="3019" y="2263"/>
                  <a:pt x="3291" y="2182"/>
                </a:cubicBezTo>
                <a:cubicBezTo>
                  <a:pt x="3014" y="2118"/>
                  <a:pt x="2735" y="2093"/>
                  <a:pt x="2459" y="2085"/>
                </a:cubicBezTo>
                <a:cubicBezTo>
                  <a:pt x="2391" y="2083"/>
                  <a:pt x="2323" y="2081"/>
                  <a:pt x="2255" y="2081"/>
                </a:cubicBezTo>
                <a:cubicBezTo>
                  <a:pt x="2096" y="2081"/>
                  <a:pt x="1937" y="2087"/>
                  <a:pt x="1777" y="2098"/>
                </a:cubicBezTo>
                <a:cubicBezTo>
                  <a:pt x="1867" y="1982"/>
                  <a:pt x="1955" y="1863"/>
                  <a:pt x="2043" y="1743"/>
                </a:cubicBezTo>
                <a:cubicBezTo>
                  <a:pt x="2216" y="1503"/>
                  <a:pt x="2385" y="1256"/>
                  <a:pt x="2531" y="989"/>
                </a:cubicBezTo>
                <a:lnTo>
                  <a:pt x="2531" y="989"/>
                </a:lnTo>
                <a:cubicBezTo>
                  <a:pt x="2278" y="1160"/>
                  <a:pt x="2052" y="1358"/>
                  <a:pt x="1838" y="1567"/>
                </a:cubicBezTo>
                <a:cubicBezTo>
                  <a:pt x="1742" y="1662"/>
                  <a:pt x="1648" y="1758"/>
                  <a:pt x="1558" y="1856"/>
                </a:cubicBezTo>
                <a:cubicBezTo>
                  <a:pt x="1531" y="1649"/>
                  <a:pt x="1502" y="1442"/>
                  <a:pt x="1467" y="1236"/>
                </a:cubicBezTo>
                <a:cubicBezTo>
                  <a:pt x="1399" y="822"/>
                  <a:pt x="1319" y="410"/>
                  <a:pt x="120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19"/>
          <p:cNvSpPr/>
          <p:nvPr/>
        </p:nvSpPr>
        <p:spPr>
          <a:xfrm>
            <a:off x="8490681" y="3044250"/>
            <a:ext cx="357172" cy="431733"/>
          </a:xfrm>
          <a:custGeom>
            <a:rect b="b" l="l" r="r" t="t"/>
            <a:pathLst>
              <a:path extrusionOk="0" h="5744" w="4752">
                <a:moveTo>
                  <a:pt x="2838" y="1"/>
                </a:moveTo>
                <a:lnTo>
                  <a:pt x="2838" y="1"/>
                </a:lnTo>
                <a:cubicBezTo>
                  <a:pt x="2645" y="448"/>
                  <a:pt x="2506" y="903"/>
                  <a:pt x="2388" y="1360"/>
                </a:cubicBezTo>
                <a:cubicBezTo>
                  <a:pt x="2317" y="1635"/>
                  <a:pt x="2254" y="1912"/>
                  <a:pt x="2198" y="2189"/>
                </a:cubicBezTo>
                <a:cubicBezTo>
                  <a:pt x="2123" y="2068"/>
                  <a:pt x="2050" y="1944"/>
                  <a:pt x="1973" y="1824"/>
                </a:cubicBezTo>
                <a:cubicBezTo>
                  <a:pt x="1712" y="1416"/>
                  <a:pt x="1435" y="1013"/>
                  <a:pt x="1113" y="633"/>
                </a:cubicBezTo>
                <a:lnTo>
                  <a:pt x="1113" y="633"/>
                </a:lnTo>
                <a:cubicBezTo>
                  <a:pt x="1228" y="1119"/>
                  <a:pt x="1396" y="1579"/>
                  <a:pt x="1585" y="2029"/>
                </a:cubicBezTo>
                <a:cubicBezTo>
                  <a:pt x="1709" y="2322"/>
                  <a:pt x="1844" y="2608"/>
                  <a:pt x="1987" y="2891"/>
                </a:cubicBezTo>
                <a:cubicBezTo>
                  <a:pt x="1980" y="2898"/>
                  <a:pt x="1972" y="2905"/>
                  <a:pt x="1965" y="2912"/>
                </a:cubicBezTo>
                <a:lnTo>
                  <a:pt x="1956" y="2920"/>
                </a:lnTo>
                <a:cubicBezTo>
                  <a:pt x="1874" y="2918"/>
                  <a:pt x="1792" y="2916"/>
                  <a:pt x="1710" y="2916"/>
                </a:cubicBezTo>
                <a:cubicBezTo>
                  <a:pt x="1650" y="2916"/>
                  <a:pt x="1591" y="2917"/>
                  <a:pt x="1531" y="2919"/>
                </a:cubicBezTo>
                <a:cubicBezTo>
                  <a:pt x="1160" y="2933"/>
                  <a:pt x="787" y="2978"/>
                  <a:pt x="420" y="3089"/>
                </a:cubicBezTo>
                <a:cubicBezTo>
                  <a:pt x="784" y="3212"/>
                  <a:pt x="1141" y="3288"/>
                  <a:pt x="1498" y="3356"/>
                </a:cubicBezTo>
                <a:lnTo>
                  <a:pt x="1517" y="3360"/>
                </a:lnTo>
                <a:cubicBezTo>
                  <a:pt x="1325" y="3558"/>
                  <a:pt x="1135" y="3757"/>
                  <a:pt x="947" y="3961"/>
                </a:cubicBezTo>
                <a:cubicBezTo>
                  <a:pt x="617" y="4320"/>
                  <a:pt x="294" y="4690"/>
                  <a:pt x="0" y="5098"/>
                </a:cubicBezTo>
                <a:cubicBezTo>
                  <a:pt x="446" y="4868"/>
                  <a:pt x="855" y="4587"/>
                  <a:pt x="1245" y="4285"/>
                </a:cubicBezTo>
                <a:cubicBezTo>
                  <a:pt x="1494" y="4092"/>
                  <a:pt x="1732" y="3888"/>
                  <a:pt x="1966" y="3678"/>
                </a:cubicBezTo>
                <a:lnTo>
                  <a:pt x="1966" y="3678"/>
                </a:lnTo>
                <a:cubicBezTo>
                  <a:pt x="1949" y="3837"/>
                  <a:pt x="1930" y="3997"/>
                  <a:pt x="1918" y="4155"/>
                </a:cubicBezTo>
                <a:cubicBezTo>
                  <a:pt x="1879" y="4629"/>
                  <a:pt x="1862" y="5104"/>
                  <a:pt x="1900" y="5589"/>
                </a:cubicBezTo>
                <a:cubicBezTo>
                  <a:pt x="2093" y="5142"/>
                  <a:pt x="2233" y="4687"/>
                  <a:pt x="2352" y="4228"/>
                </a:cubicBezTo>
                <a:cubicBezTo>
                  <a:pt x="2391" y="4076"/>
                  <a:pt x="2425" y="3922"/>
                  <a:pt x="2461" y="3768"/>
                </a:cubicBezTo>
                <a:cubicBezTo>
                  <a:pt x="2625" y="4048"/>
                  <a:pt x="2797" y="4323"/>
                  <a:pt x="2980" y="4592"/>
                </a:cubicBezTo>
                <a:cubicBezTo>
                  <a:pt x="3256" y="4994"/>
                  <a:pt x="3553" y="5385"/>
                  <a:pt x="3900" y="5744"/>
                </a:cubicBezTo>
                <a:cubicBezTo>
                  <a:pt x="3755" y="5266"/>
                  <a:pt x="3566" y="4817"/>
                  <a:pt x="3365" y="4375"/>
                </a:cubicBezTo>
                <a:cubicBezTo>
                  <a:pt x="3240" y="4107"/>
                  <a:pt x="3111" y="3842"/>
                  <a:pt x="2976" y="3580"/>
                </a:cubicBezTo>
                <a:lnTo>
                  <a:pt x="2976" y="3580"/>
                </a:lnTo>
                <a:cubicBezTo>
                  <a:pt x="3198" y="3605"/>
                  <a:pt x="3418" y="3626"/>
                  <a:pt x="3641" y="3643"/>
                </a:cubicBezTo>
                <a:cubicBezTo>
                  <a:pt x="3888" y="3660"/>
                  <a:pt x="4137" y="3675"/>
                  <a:pt x="4391" y="3675"/>
                </a:cubicBezTo>
                <a:cubicBezTo>
                  <a:pt x="4510" y="3675"/>
                  <a:pt x="4630" y="3672"/>
                  <a:pt x="4751" y="3664"/>
                </a:cubicBezTo>
                <a:cubicBezTo>
                  <a:pt x="4426" y="3460"/>
                  <a:pt x="4081" y="3318"/>
                  <a:pt x="3725" y="3209"/>
                </a:cubicBezTo>
                <a:cubicBezTo>
                  <a:pt x="3384" y="3103"/>
                  <a:pt x="3036" y="3025"/>
                  <a:pt x="2682" y="2977"/>
                </a:cubicBezTo>
                <a:cubicBezTo>
                  <a:pt x="2913" y="2733"/>
                  <a:pt x="3138" y="2484"/>
                  <a:pt x="3350" y="2222"/>
                </a:cubicBezTo>
                <a:cubicBezTo>
                  <a:pt x="3659" y="1840"/>
                  <a:pt x="3950" y="1438"/>
                  <a:pt x="4190" y="997"/>
                </a:cubicBezTo>
                <a:lnTo>
                  <a:pt x="4190" y="997"/>
                </a:lnTo>
                <a:cubicBezTo>
                  <a:pt x="3776" y="1281"/>
                  <a:pt x="3400" y="1595"/>
                  <a:pt x="3032" y="1918"/>
                </a:cubicBezTo>
                <a:cubicBezTo>
                  <a:pt x="2933" y="2006"/>
                  <a:pt x="2839" y="2100"/>
                  <a:pt x="2741" y="2189"/>
                </a:cubicBezTo>
                <a:cubicBezTo>
                  <a:pt x="2772" y="1938"/>
                  <a:pt x="2798" y="1686"/>
                  <a:pt x="2819" y="1433"/>
                </a:cubicBezTo>
                <a:cubicBezTo>
                  <a:pt x="2857" y="961"/>
                  <a:pt x="2875" y="486"/>
                  <a:pt x="283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19"/>
          <p:cNvSpPr/>
          <p:nvPr/>
        </p:nvSpPr>
        <p:spPr>
          <a:xfrm>
            <a:off x="1512483" y="4785438"/>
            <a:ext cx="233154" cy="281859"/>
          </a:xfrm>
          <a:custGeom>
            <a:rect b="b" l="l" r="r" t="t"/>
            <a:pathLst>
              <a:path extrusionOk="0" h="3750" w="3102">
                <a:moveTo>
                  <a:pt x="1853" y="1"/>
                </a:moveTo>
                <a:lnTo>
                  <a:pt x="1853" y="1"/>
                </a:lnTo>
                <a:cubicBezTo>
                  <a:pt x="1725" y="292"/>
                  <a:pt x="1636" y="590"/>
                  <a:pt x="1558" y="889"/>
                </a:cubicBezTo>
                <a:cubicBezTo>
                  <a:pt x="1511" y="1068"/>
                  <a:pt x="1473" y="1248"/>
                  <a:pt x="1435" y="1430"/>
                </a:cubicBezTo>
                <a:cubicBezTo>
                  <a:pt x="1386" y="1351"/>
                  <a:pt x="1338" y="1270"/>
                  <a:pt x="1289" y="1192"/>
                </a:cubicBezTo>
                <a:cubicBezTo>
                  <a:pt x="1117" y="924"/>
                  <a:pt x="937" y="662"/>
                  <a:pt x="727" y="413"/>
                </a:cubicBezTo>
                <a:lnTo>
                  <a:pt x="727" y="413"/>
                </a:lnTo>
                <a:cubicBezTo>
                  <a:pt x="801" y="731"/>
                  <a:pt x="910" y="1032"/>
                  <a:pt x="1035" y="1326"/>
                </a:cubicBezTo>
                <a:cubicBezTo>
                  <a:pt x="1116" y="1516"/>
                  <a:pt x="1203" y="1703"/>
                  <a:pt x="1296" y="1889"/>
                </a:cubicBezTo>
                <a:cubicBezTo>
                  <a:pt x="1291" y="1894"/>
                  <a:pt x="1287" y="1897"/>
                  <a:pt x="1281" y="1901"/>
                </a:cubicBezTo>
                <a:lnTo>
                  <a:pt x="1276" y="1906"/>
                </a:lnTo>
                <a:cubicBezTo>
                  <a:pt x="1217" y="1905"/>
                  <a:pt x="1158" y="1903"/>
                  <a:pt x="1098" y="1903"/>
                </a:cubicBezTo>
                <a:cubicBezTo>
                  <a:pt x="1065" y="1903"/>
                  <a:pt x="1032" y="1904"/>
                  <a:pt x="998" y="1905"/>
                </a:cubicBezTo>
                <a:cubicBezTo>
                  <a:pt x="756" y="1915"/>
                  <a:pt x="512" y="1943"/>
                  <a:pt x="273" y="2016"/>
                </a:cubicBezTo>
                <a:cubicBezTo>
                  <a:pt x="510" y="2096"/>
                  <a:pt x="743" y="2147"/>
                  <a:pt x="977" y="2192"/>
                </a:cubicBezTo>
                <a:cubicBezTo>
                  <a:pt x="981" y="2193"/>
                  <a:pt x="987" y="2193"/>
                  <a:pt x="991" y="2194"/>
                </a:cubicBezTo>
                <a:cubicBezTo>
                  <a:pt x="865" y="2323"/>
                  <a:pt x="740" y="2454"/>
                  <a:pt x="618" y="2587"/>
                </a:cubicBezTo>
                <a:cubicBezTo>
                  <a:pt x="403" y="2822"/>
                  <a:pt x="192" y="3062"/>
                  <a:pt x="0" y="3329"/>
                </a:cubicBezTo>
                <a:cubicBezTo>
                  <a:pt x="293" y="3179"/>
                  <a:pt x="559" y="2996"/>
                  <a:pt x="813" y="2799"/>
                </a:cubicBezTo>
                <a:cubicBezTo>
                  <a:pt x="975" y="2673"/>
                  <a:pt x="1132" y="2539"/>
                  <a:pt x="1284" y="2402"/>
                </a:cubicBezTo>
                <a:lnTo>
                  <a:pt x="1284" y="2402"/>
                </a:lnTo>
                <a:cubicBezTo>
                  <a:pt x="1273" y="2506"/>
                  <a:pt x="1260" y="2610"/>
                  <a:pt x="1253" y="2714"/>
                </a:cubicBezTo>
                <a:cubicBezTo>
                  <a:pt x="1228" y="3022"/>
                  <a:pt x="1218" y="3333"/>
                  <a:pt x="1243" y="3649"/>
                </a:cubicBezTo>
                <a:cubicBezTo>
                  <a:pt x="1369" y="3358"/>
                  <a:pt x="1459" y="3060"/>
                  <a:pt x="1537" y="2761"/>
                </a:cubicBezTo>
                <a:cubicBezTo>
                  <a:pt x="1563" y="2660"/>
                  <a:pt x="1586" y="2560"/>
                  <a:pt x="1609" y="2459"/>
                </a:cubicBezTo>
                <a:cubicBezTo>
                  <a:pt x="1718" y="2642"/>
                  <a:pt x="1829" y="2822"/>
                  <a:pt x="1949" y="2997"/>
                </a:cubicBezTo>
                <a:cubicBezTo>
                  <a:pt x="2130" y="3260"/>
                  <a:pt x="2323" y="3516"/>
                  <a:pt x="2550" y="3750"/>
                </a:cubicBezTo>
                <a:cubicBezTo>
                  <a:pt x="2456" y="3437"/>
                  <a:pt x="2331" y="3144"/>
                  <a:pt x="2200" y="2855"/>
                </a:cubicBezTo>
                <a:cubicBezTo>
                  <a:pt x="2119" y="2680"/>
                  <a:pt x="2034" y="2507"/>
                  <a:pt x="1947" y="2336"/>
                </a:cubicBezTo>
                <a:lnTo>
                  <a:pt x="1947" y="2336"/>
                </a:lnTo>
                <a:cubicBezTo>
                  <a:pt x="2090" y="2352"/>
                  <a:pt x="2234" y="2366"/>
                  <a:pt x="2381" y="2378"/>
                </a:cubicBezTo>
                <a:cubicBezTo>
                  <a:pt x="2540" y="2391"/>
                  <a:pt x="2702" y="2402"/>
                  <a:pt x="2869" y="2402"/>
                </a:cubicBezTo>
                <a:cubicBezTo>
                  <a:pt x="2946" y="2402"/>
                  <a:pt x="3023" y="2399"/>
                  <a:pt x="3102" y="2394"/>
                </a:cubicBezTo>
                <a:cubicBezTo>
                  <a:pt x="2889" y="2261"/>
                  <a:pt x="2663" y="2168"/>
                  <a:pt x="2432" y="2097"/>
                </a:cubicBezTo>
                <a:cubicBezTo>
                  <a:pt x="2209" y="2027"/>
                  <a:pt x="1980" y="1976"/>
                  <a:pt x="1750" y="1945"/>
                </a:cubicBezTo>
                <a:cubicBezTo>
                  <a:pt x="1901" y="1785"/>
                  <a:pt x="2048" y="1623"/>
                  <a:pt x="2187" y="1452"/>
                </a:cubicBezTo>
                <a:cubicBezTo>
                  <a:pt x="2389" y="1201"/>
                  <a:pt x="2579" y="940"/>
                  <a:pt x="2736" y="652"/>
                </a:cubicBezTo>
                <a:lnTo>
                  <a:pt x="2736" y="652"/>
                </a:lnTo>
                <a:cubicBezTo>
                  <a:pt x="2465" y="837"/>
                  <a:pt x="2220" y="1043"/>
                  <a:pt x="1980" y="1253"/>
                </a:cubicBezTo>
                <a:cubicBezTo>
                  <a:pt x="1916" y="1311"/>
                  <a:pt x="1854" y="1373"/>
                  <a:pt x="1790" y="1430"/>
                </a:cubicBezTo>
                <a:cubicBezTo>
                  <a:pt x="1811" y="1267"/>
                  <a:pt x="1828" y="1102"/>
                  <a:pt x="1840" y="937"/>
                </a:cubicBezTo>
                <a:cubicBezTo>
                  <a:pt x="1865" y="628"/>
                  <a:pt x="1876" y="317"/>
                  <a:pt x="1853"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19"/>
          <p:cNvSpPr/>
          <p:nvPr/>
        </p:nvSpPr>
        <p:spPr>
          <a:xfrm>
            <a:off x="366382" y="1832649"/>
            <a:ext cx="277425" cy="356120"/>
          </a:xfrm>
          <a:custGeom>
            <a:rect b="b" l="l" r="r" t="t"/>
            <a:pathLst>
              <a:path extrusionOk="0" h="4738" w="3691">
                <a:moveTo>
                  <a:pt x="1124" y="1"/>
                </a:moveTo>
                <a:lnTo>
                  <a:pt x="1124" y="1"/>
                </a:lnTo>
                <a:cubicBezTo>
                  <a:pt x="1113" y="399"/>
                  <a:pt x="1145" y="787"/>
                  <a:pt x="1192" y="1172"/>
                </a:cubicBezTo>
                <a:cubicBezTo>
                  <a:pt x="1220" y="1402"/>
                  <a:pt x="1257" y="1632"/>
                  <a:pt x="1298" y="1859"/>
                </a:cubicBezTo>
                <a:cubicBezTo>
                  <a:pt x="1204" y="1789"/>
                  <a:pt x="1111" y="1718"/>
                  <a:pt x="1016" y="1650"/>
                </a:cubicBezTo>
                <a:cubicBezTo>
                  <a:pt x="695" y="1418"/>
                  <a:pt x="362" y="1195"/>
                  <a:pt x="1" y="1004"/>
                </a:cubicBezTo>
                <a:lnTo>
                  <a:pt x="1" y="1004"/>
                </a:lnTo>
                <a:cubicBezTo>
                  <a:pt x="235" y="1339"/>
                  <a:pt x="502" y="1638"/>
                  <a:pt x="783" y="1924"/>
                </a:cubicBezTo>
                <a:cubicBezTo>
                  <a:pt x="966" y="2108"/>
                  <a:pt x="1155" y="2285"/>
                  <a:pt x="1349" y="2459"/>
                </a:cubicBezTo>
                <a:cubicBezTo>
                  <a:pt x="1345" y="2467"/>
                  <a:pt x="1340" y="2473"/>
                  <a:pt x="1338" y="2480"/>
                </a:cubicBezTo>
                <a:lnTo>
                  <a:pt x="1334" y="2489"/>
                </a:lnTo>
                <a:cubicBezTo>
                  <a:pt x="1225" y="2530"/>
                  <a:pt x="1116" y="2568"/>
                  <a:pt x="1010" y="2615"/>
                </a:cubicBezTo>
                <a:cubicBezTo>
                  <a:pt x="732" y="2739"/>
                  <a:pt x="462" y="2885"/>
                  <a:pt x="216" y="3080"/>
                </a:cubicBezTo>
                <a:cubicBezTo>
                  <a:pt x="530" y="3063"/>
                  <a:pt x="825" y="3015"/>
                  <a:pt x="1118" y="2959"/>
                </a:cubicBezTo>
                <a:cubicBezTo>
                  <a:pt x="1122" y="2958"/>
                  <a:pt x="1128" y="2956"/>
                  <a:pt x="1135" y="2955"/>
                </a:cubicBezTo>
                <a:lnTo>
                  <a:pt x="1135" y="2955"/>
                </a:lnTo>
                <a:cubicBezTo>
                  <a:pt x="1047" y="3164"/>
                  <a:pt x="963" y="3374"/>
                  <a:pt x="883" y="3586"/>
                </a:cubicBezTo>
                <a:cubicBezTo>
                  <a:pt x="740" y="3959"/>
                  <a:pt x="606" y="4338"/>
                  <a:pt x="504" y="4737"/>
                </a:cubicBezTo>
                <a:cubicBezTo>
                  <a:pt x="775" y="4427"/>
                  <a:pt x="1001" y="4090"/>
                  <a:pt x="1207" y="3743"/>
                </a:cubicBezTo>
                <a:cubicBezTo>
                  <a:pt x="1337" y="3520"/>
                  <a:pt x="1457" y="3292"/>
                  <a:pt x="1572" y="3062"/>
                </a:cubicBezTo>
                <a:cubicBezTo>
                  <a:pt x="1607" y="3189"/>
                  <a:pt x="1641" y="3315"/>
                  <a:pt x="1680" y="3441"/>
                </a:cubicBezTo>
                <a:cubicBezTo>
                  <a:pt x="1795" y="3812"/>
                  <a:pt x="1926" y="4178"/>
                  <a:pt x="2101" y="4537"/>
                </a:cubicBezTo>
                <a:cubicBezTo>
                  <a:pt x="2114" y="4139"/>
                  <a:pt x="2081" y="3749"/>
                  <a:pt x="2033" y="3365"/>
                </a:cubicBezTo>
                <a:cubicBezTo>
                  <a:pt x="2017" y="3237"/>
                  <a:pt x="1997" y="3109"/>
                  <a:pt x="1977" y="2981"/>
                </a:cubicBezTo>
                <a:lnTo>
                  <a:pt x="1977" y="2981"/>
                </a:lnTo>
                <a:cubicBezTo>
                  <a:pt x="2187" y="3144"/>
                  <a:pt x="2401" y="3303"/>
                  <a:pt x="2621" y="3451"/>
                </a:cubicBezTo>
                <a:cubicBezTo>
                  <a:pt x="2954" y="3675"/>
                  <a:pt x="3297" y="3883"/>
                  <a:pt x="3670" y="4051"/>
                </a:cubicBezTo>
                <a:cubicBezTo>
                  <a:pt x="3417" y="3731"/>
                  <a:pt x="3137" y="3445"/>
                  <a:pt x="2848" y="3170"/>
                </a:cubicBezTo>
                <a:cubicBezTo>
                  <a:pt x="2673" y="3003"/>
                  <a:pt x="2494" y="2841"/>
                  <a:pt x="2312" y="2682"/>
                </a:cubicBezTo>
                <a:cubicBezTo>
                  <a:pt x="2488" y="2634"/>
                  <a:pt x="2662" y="2584"/>
                  <a:pt x="2838" y="2531"/>
                </a:cubicBezTo>
                <a:cubicBezTo>
                  <a:pt x="3122" y="2441"/>
                  <a:pt x="3406" y="2344"/>
                  <a:pt x="3690" y="2211"/>
                </a:cubicBezTo>
                <a:cubicBezTo>
                  <a:pt x="3496" y="2175"/>
                  <a:pt x="3303" y="2160"/>
                  <a:pt x="3111" y="2160"/>
                </a:cubicBezTo>
                <a:cubicBezTo>
                  <a:pt x="2997" y="2160"/>
                  <a:pt x="2884" y="2165"/>
                  <a:pt x="2771" y="2174"/>
                </a:cubicBezTo>
                <a:cubicBezTo>
                  <a:pt x="2479" y="2196"/>
                  <a:pt x="2191" y="2242"/>
                  <a:pt x="1908" y="2312"/>
                </a:cubicBezTo>
                <a:cubicBezTo>
                  <a:pt x="2009" y="2057"/>
                  <a:pt x="2105" y="1799"/>
                  <a:pt x="2187" y="1537"/>
                </a:cubicBezTo>
                <a:cubicBezTo>
                  <a:pt x="2307" y="1151"/>
                  <a:pt x="2406" y="758"/>
                  <a:pt x="2456" y="349"/>
                </a:cubicBezTo>
                <a:lnTo>
                  <a:pt x="2456" y="349"/>
                </a:lnTo>
                <a:cubicBezTo>
                  <a:pt x="2227" y="692"/>
                  <a:pt x="2035" y="1046"/>
                  <a:pt x="1854" y="1401"/>
                </a:cubicBezTo>
                <a:cubicBezTo>
                  <a:pt x="1804" y="1497"/>
                  <a:pt x="1761" y="1596"/>
                  <a:pt x="1714" y="1695"/>
                </a:cubicBezTo>
                <a:cubicBezTo>
                  <a:pt x="1662" y="1495"/>
                  <a:pt x="1606" y="1295"/>
                  <a:pt x="1544" y="1096"/>
                </a:cubicBezTo>
                <a:cubicBezTo>
                  <a:pt x="1429" y="725"/>
                  <a:pt x="1299" y="358"/>
                  <a:pt x="112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19"/>
          <p:cNvSpPr/>
          <p:nvPr/>
        </p:nvSpPr>
        <p:spPr>
          <a:xfrm>
            <a:off x="76212" y="3615295"/>
            <a:ext cx="461949" cy="558457"/>
          </a:xfrm>
          <a:custGeom>
            <a:rect b="b" l="l" r="r" t="t"/>
            <a:pathLst>
              <a:path extrusionOk="0" h="7430" w="6146">
                <a:moveTo>
                  <a:pt x="3671" y="0"/>
                </a:moveTo>
                <a:lnTo>
                  <a:pt x="3671" y="0"/>
                </a:lnTo>
                <a:cubicBezTo>
                  <a:pt x="3422" y="578"/>
                  <a:pt x="3243" y="1167"/>
                  <a:pt x="3088" y="1760"/>
                </a:cubicBezTo>
                <a:cubicBezTo>
                  <a:pt x="2998" y="2115"/>
                  <a:pt x="2916" y="2471"/>
                  <a:pt x="2843" y="2831"/>
                </a:cubicBezTo>
                <a:cubicBezTo>
                  <a:pt x="2747" y="2673"/>
                  <a:pt x="2653" y="2515"/>
                  <a:pt x="2552" y="2360"/>
                </a:cubicBezTo>
                <a:cubicBezTo>
                  <a:pt x="2214" y="1830"/>
                  <a:pt x="1855" y="1310"/>
                  <a:pt x="1438" y="818"/>
                </a:cubicBezTo>
                <a:lnTo>
                  <a:pt x="1438" y="818"/>
                </a:lnTo>
                <a:cubicBezTo>
                  <a:pt x="1586" y="1446"/>
                  <a:pt x="1803" y="2042"/>
                  <a:pt x="2049" y="2625"/>
                </a:cubicBezTo>
                <a:cubicBezTo>
                  <a:pt x="2209" y="3003"/>
                  <a:pt x="2385" y="3373"/>
                  <a:pt x="2568" y="3740"/>
                </a:cubicBezTo>
                <a:cubicBezTo>
                  <a:pt x="2559" y="3749"/>
                  <a:pt x="2548" y="3757"/>
                  <a:pt x="2539" y="3766"/>
                </a:cubicBezTo>
                <a:lnTo>
                  <a:pt x="2529" y="3776"/>
                </a:lnTo>
                <a:cubicBezTo>
                  <a:pt x="2412" y="3772"/>
                  <a:pt x="2294" y="3769"/>
                  <a:pt x="2176" y="3769"/>
                </a:cubicBezTo>
                <a:cubicBezTo>
                  <a:pt x="2111" y="3769"/>
                  <a:pt x="2045" y="3770"/>
                  <a:pt x="1980" y="3772"/>
                </a:cubicBezTo>
                <a:cubicBezTo>
                  <a:pt x="1499" y="3791"/>
                  <a:pt x="1019" y="3849"/>
                  <a:pt x="544" y="3992"/>
                </a:cubicBezTo>
                <a:cubicBezTo>
                  <a:pt x="1014" y="4151"/>
                  <a:pt x="1477" y="4251"/>
                  <a:pt x="1938" y="4340"/>
                </a:cubicBezTo>
                <a:cubicBezTo>
                  <a:pt x="1947" y="4341"/>
                  <a:pt x="1955" y="4342"/>
                  <a:pt x="1964" y="4345"/>
                </a:cubicBezTo>
                <a:cubicBezTo>
                  <a:pt x="1714" y="4601"/>
                  <a:pt x="1469" y="4859"/>
                  <a:pt x="1226" y="5123"/>
                </a:cubicBezTo>
                <a:cubicBezTo>
                  <a:pt x="799" y="5588"/>
                  <a:pt x="381" y="6066"/>
                  <a:pt x="1" y="6594"/>
                </a:cubicBezTo>
                <a:cubicBezTo>
                  <a:pt x="580" y="6296"/>
                  <a:pt x="1107" y="5933"/>
                  <a:pt x="1612" y="5543"/>
                </a:cubicBezTo>
                <a:cubicBezTo>
                  <a:pt x="1933" y="5295"/>
                  <a:pt x="2242" y="5029"/>
                  <a:pt x="2545" y="4758"/>
                </a:cubicBezTo>
                <a:lnTo>
                  <a:pt x="2545" y="4758"/>
                </a:lnTo>
                <a:cubicBezTo>
                  <a:pt x="2523" y="4964"/>
                  <a:pt x="2500" y="5169"/>
                  <a:pt x="2482" y="5376"/>
                </a:cubicBezTo>
                <a:cubicBezTo>
                  <a:pt x="2434" y="5988"/>
                  <a:pt x="2412" y="6603"/>
                  <a:pt x="2460" y="7230"/>
                </a:cubicBezTo>
                <a:cubicBezTo>
                  <a:pt x="2711" y="6653"/>
                  <a:pt x="2890" y="6064"/>
                  <a:pt x="3045" y="5470"/>
                </a:cubicBezTo>
                <a:cubicBezTo>
                  <a:pt x="3096" y="5272"/>
                  <a:pt x="3140" y="5073"/>
                  <a:pt x="3186" y="4874"/>
                </a:cubicBezTo>
                <a:cubicBezTo>
                  <a:pt x="3399" y="5235"/>
                  <a:pt x="3620" y="5593"/>
                  <a:pt x="3859" y="5939"/>
                </a:cubicBezTo>
                <a:cubicBezTo>
                  <a:pt x="4215" y="6461"/>
                  <a:pt x="4598" y="6967"/>
                  <a:pt x="5047" y="7429"/>
                </a:cubicBezTo>
                <a:cubicBezTo>
                  <a:pt x="4859" y="6812"/>
                  <a:pt x="4616" y="6230"/>
                  <a:pt x="4353" y="5658"/>
                </a:cubicBezTo>
                <a:cubicBezTo>
                  <a:pt x="4194" y="5311"/>
                  <a:pt x="4026" y="4969"/>
                  <a:pt x="3851" y="4631"/>
                </a:cubicBezTo>
                <a:lnTo>
                  <a:pt x="3851" y="4631"/>
                </a:lnTo>
                <a:cubicBezTo>
                  <a:pt x="4136" y="4663"/>
                  <a:pt x="4423" y="4691"/>
                  <a:pt x="4710" y="4713"/>
                </a:cubicBezTo>
                <a:cubicBezTo>
                  <a:pt x="5031" y="4736"/>
                  <a:pt x="5354" y="4756"/>
                  <a:pt x="5685" y="4756"/>
                </a:cubicBezTo>
                <a:cubicBezTo>
                  <a:pt x="5837" y="4756"/>
                  <a:pt x="5990" y="4752"/>
                  <a:pt x="6146" y="4742"/>
                </a:cubicBezTo>
                <a:cubicBezTo>
                  <a:pt x="5727" y="4478"/>
                  <a:pt x="5277" y="4295"/>
                  <a:pt x="4820" y="4152"/>
                </a:cubicBezTo>
                <a:cubicBezTo>
                  <a:pt x="4379" y="4015"/>
                  <a:pt x="3927" y="3912"/>
                  <a:pt x="3472" y="3850"/>
                </a:cubicBezTo>
                <a:cubicBezTo>
                  <a:pt x="3771" y="3535"/>
                  <a:pt x="4060" y="3212"/>
                  <a:pt x="4335" y="2875"/>
                </a:cubicBezTo>
                <a:cubicBezTo>
                  <a:pt x="4735" y="2381"/>
                  <a:pt x="5110" y="1860"/>
                  <a:pt x="5422" y="1290"/>
                </a:cubicBezTo>
                <a:lnTo>
                  <a:pt x="5422" y="1290"/>
                </a:lnTo>
                <a:cubicBezTo>
                  <a:pt x="4886" y="1659"/>
                  <a:pt x="4400" y="2065"/>
                  <a:pt x="3924" y="2482"/>
                </a:cubicBezTo>
                <a:cubicBezTo>
                  <a:pt x="3795" y="2596"/>
                  <a:pt x="3676" y="2716"/>
                  <a:pt x="3547" y="2831"/>
                </a:cubicBezTo>
                <a:cubicBezTo>
                  <a:pt x="3588" y="2507"/>
                  <a:pt x="3621" y="2181"/>
                  <a:pt x="3647" y="1854"/>
                </a:cubicBezTo>
                <a:cubicBezTo>
                  <a:pt x="3697" y="1243"/>
                  <a:pt x="3718" y="627"/>
                  <a:pt x="367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19"/>
          <p:cNvSpPr/>
          <p:nvPr/>
        </p:nvSpPr>
        <p:spPr>
          <a:xfrm>
            <a:off x="4684653" y="258136"/>
            <a:ext cx="233154" cy="281859"/>
          </a:xfrm>
          <a:custGeom>
            <a:rect b="b" l="l" r="r" t="t"/>
            <a:pathLst>
              <a:path extrusionOk="0" h="3750" w="3102">
                <a:moveTo>
                  <a:pt x="1852" y="0"/>
                </a:moveTo>
                <a:lnTo>
                  <a:pt x="1852" y="0"/>
                </a:lnTo>
                <a:cubicBezTo>
                  <a:pt x="1726" y="292"/>
                  <a:pt x="1636" y="590"/>
                  <a:pt x="1559" y="889"/>
                </a:cubicBezTo>
                <a:cubicBezTo>
                  <a:pt x="1512" y="1067"/>
                  <a:pt x="1473" y="1248"/>
                  <a:pt x="1435" y="1430"/>
                </a:cubicBezTo>
                <a:cubicBezTo>
                  <a:pt x="1386" y="1349"/>
                  <a:pt x="1338" y="1270"/>
                  <a:pt x="1288" y="1192"/>
                </a:cubicBezTo>
                <a:cubicBezTo>
                  <a:pt x="1118" y="924"/>
                  <a:pt x="937" y="662"/>
                  <a:pt x="727" y="413"/>
                </a:cubicBezTo>
                <a:lnTo>
                  <a:pt x="727" y="413"/>
                </a:lnTo>
                <a:cubicBezTo>
                  <a:pt x="801" y="731"/>
                  <a:pt x="911" y="1031"/>
                  <a:pt x="1035" y="1325"/>
                </a:cubicBezTo>
                <a:cubicBezTo>
                  <a:pt x="1116" y="1516"/>
                  <a:pt x="1204" y="1703"/>
                  <a:pt x="1297" y="1888"/>
                </a:cubicBezTo>
                <a:cubicBezTo>
                  <a:pt x="1291" y="1893"/>
                  <a:pt x="1287" y="1897"/>
                  <a:pt x="1282" y="1901"/>
                </a:cubicBezTo>
                <a:lnTo>
                  <a:pt x="1277" y="1906"/>
                </a:lnTo>
                <a:cubicBezTo>
                  <a:pt x="1221" y="1904"/>
                  <a:pt x="1166" y="1903"/>
                  <a:pt x="1110" y="1903"/>
                </a:cubicBezTo>
                <a:cubicBezTo>
                  <a:pt x="1073" y="1903"/>
                  <a:pt x="1036" y="1904"/>
                  <a:pt x="999" y="1905"/>
                </a:cubicBezTo>
                <a:cubicBezTo>
                  <a:pt x="755" y="1914"/>
                  <a:pt x="513" y="1943"/>
                  <a:pt x="274" y="2016"/>
                </a:cubicBezTo>
                <a:cubicBezTo>
                  <a:pt x="510" y="2095"/>
                  <a:pt x="744" y="2147"/>
                  <a:pt x="978" y="2191"/>
                </a:cubicBezTo>
                <a:cubicBezTo>
                  <a:pt x="982" y="2193"/>
                  <a:pt x="987" y="2193"/>
                  <a:pt x="990" y="2194"/>
                </a:cubicBezTo>
                <a:cubicBezTo>
                  <a:pt x="865" y="2323"/>
                  <a:pt x="740" y="2454"/>
                  <a:pt x="618" y="2587"/>
                </a:cubicBezTo>
                <a:cubicBezTo>
                  <a:pt x="403" y="2822"/>
                  <a:pt x="191" y="3062"/>
                  <a:pt x="1" y="3328"/>
                </a:cubicBezTo>
                <a:cubicBezTo>
                  <a:pt x="294" y="3178"/>
                  <a:pt x="560" y="2995"/>
                  <a:pt x="813" y="2799"/>
                </a:cubicBezTo>
                <a:cubicBezTo>
                  <a:pt x="975" y="2673"/>
                  <a:pt x="1132" y="2538"/>
                  <a:pt x="1285" y="2402"/>
                </a:cubicBezTo>
                <a:lnTo>
                  <a:pt x="1285" y="2402"/>
                </a:lnTo>
                <a:cubicBezTo>
                  <a:pt x="1273" y="2506"/>
                  <a:pt x="1261" y="2608"/>
                  <a:pt x="1254" y="2713"/>
                </a:cubicBezTo>
                <a:cubicBezTo>
                  <a:pt x="1229" y="3021"/>
                  <a:pt x="1218" y="3333"/>
                  <a:pt x="1243" y="3648"/>
                </a:cubicBezTo>
                <a:cubicBezTo>
                  <a:pt x="1370" y="3358"/>
                  <a:pt x="1460" y="3060"/>
                  <a:pt x="1538" y="2760"/>
                </a:cubicBezTo>
                <a:cubicBezTo>
                  <a:pt x="1564" y="2660"/>
                  <a:pt x="1586" y="2559"/>
                  <a:pt x="1610" y="2459"/>
                </a:cubicBezTo>
                <a:cubicBezTo>
                  <a:pt x="1719" y="2642"/>
                  <a:pt x="1830" y="2822"/>
                  <a:pt x="1950" y="2997"/>
                </a:cubicBezTo>
                <a:cubicBezTo>
                  <a:pt x="2129" y="3259"/>
                  <a:pt x="2323" y="3515"/>
                  <a:pt x="2550" y="3750"/>
                </a:cubicBezTo>
                <a:cubicBezTo>
                  <a:pt x="2456" y="3437"/>
                  <a:pt x="2332" y="3143"/>
                  <a:pt x="2200" y="2854"/>
                </a:cubicBezTo>
                <a:cubicBezTo>
                  <a:pt x="2119" y="2680"/>
                  <a:pt x="2034" y="2507"/>
                  <a:pt x="1947" y="2336"/>
                </a:cubicBezTo>
                <a:lnTo>
                  <a:pt x="1947" y="2336"/>
                </a:lnTo>
                <a:cubicBezTo>
                  <a:pt x="2091" y="2351"/>
                  <a:pt x="2234" y="2366"/>
                  <a:pt x="2380" y="2378"/>
                </a:cubicBezTo>
                <a:cubicBezTo>
                  <a:pt x="2539" y="2390"/>
                  <a:pt x="2701" y="2400"/>
                  <a:pt x="2868" y="2400"/>
                </a:cubicBezTo>
                <a:cubicBezTo>
                  <a:pt x="2944" y="2400"/>
                  <a:pt x="3022" y="2398"/>
                  <a:pt x="3101" y="2393"/>
                </a:cubicBezTo>
                <a:cubicBezTo>
                  <a:pt x="2890" y="2261"/>
                  <a:pt x="2662" y="2168"/>
                  <a:pt x="2431" y="2095"/>
                </a:cubicBezTo>
                <a:cubicBezTo>
                  <a:pt x="2210" y="2026"/>
                  <a:pt x="1981" y="1975"/>
                  <a:pt x="1751" y="1944"/>
                </a:cubicBezTo>
                <a:cubicBezTo>
                  <a:pt x="1902" y="1785"/>
                  <a:pt x="2049" y="1623"/>
                  <a:pt x="2187" y="1452"/>
                </a:cubicBezTo>
                <a:cubicBezTo>
                  <a:pt x="2390" y="1201"/>
                  <a:pt x="2579" y="940"/>
                  <a:pt x="2735" y="651"/>
                </a:cubicBezTo>
                <a:lnTo>
                  <a:pt x="2735" y="651"/>
                </a:lnTo>
                <a:cubicBezTo>
                  <a:pt x="2466" y="836"/>
                  <a:pt x="2220" y="1043"/>
                  <a:pt x="1981" y="1253"/>
                </a:cubicBezTo>
                <a:cubicBezTo>
                  <a:pt x="1915" y="1311"/>
                  <a:pt x="1855" y="1372"/>
                  <a:pt x="1790" y="1430"/>
                </a:cubicBezTo>
                <a:cubicBezTo>
                  <a:pt x="1811" y="1267"/>
                  <a:pt x="1828" y="1102"/>
                  <a:pt x="1841" y="936"/>
                </a:cubicBezTo>
                <a:cubicBezTo>
                  <a:pt x="1866" y="627"/>
                  <a:pt x="1877" y="317"/>
                  <a:pt x="185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2"/>
              </a:solidFill>
            </a:endParaRPr>
          </a:p>
        </p:txBody>
      </p:sp>
      <p:sp>
        <p:nvSpPr>
          <p:cNvPr id="213" name="Google Shape;213;p19"/>
          <p:cNvSpPr/>
          <p:nvPr/>
        </p:nvSpPr>
        <p:spPr>
          <a:xfrm>
            <a:off x="7826193" y="4785507"/>
            <a:ext cx="233079" cy="281784"/>
          </a:xfrm>
          <a:custGeom>
            <a:rect b="b" l="l" r="r" t="t"/>
            <a:pathLst>
              <a:path extrusionOk="0" h="3749" w="3101">
                <a:moveTo>
                  <a:pt x="1852" y="0"/>
                </a:moveTo>
                <a:lnTo>
                  <a:pt x="1852" y="0"/>
                </a:lnTo>
                <a:cubicBezTo>
                  <a:pt x="1725" y="292"/>
                  <a:pt x="1635" y="589"/>
                  <a:pt x="1558" y="888"/>
                </a:cubicBezTo>
                <a:cubicBezTo>
                  <a:pt x="1511" y="1067"/>
                  <a:pt x="1471" y="1248"/>
                  <a:pt x="1434" y="1428"/>
                </a:cubicBezTo>
                <a:cubicBezTo>
                  <a:pt x="1386" y="1349"/>
                  <a:pt x="1338" y="1270"/>
                  <a:pt x="1288" y="1191"/>
                </a:cubicBezTo>
                <a:cubicBezTo>
                  <a:pt x="1116" y="923"/>
                  <a:pt x="936" y="660"/>
                  <a:pt x="726" y="413"/>
                </a:cubicBezTo>
                <a:lnTo>
                  <a:pt x="726" y="413"/>
                </a:lnTo>
                <a:cubicBezTo>
                  <a:pt x="801" y="729"/>
                  <a:pt x="910" y="1030"/>
                  <a:pt x="1035" y="1324"/>
                </a:cubicBezTo>
                <a:cubicBezTo>
                  <a:pt x="1115" y="1515"/>
                  <a:pt x="1203" y="1701"/>
                  <a:pt x="1296" y="1887"/>
                </a:cubicBezTo>
                <a:cubicBezTo>
                  <a:pt x="1291" y="1892"/>
                  <a:pt x="1286" y="1897"/>
                  <a:pt x="1281" y="1900"/>
                </a:cubicBezTo>
                <a:lnTo>
                  <a:pt x="1276" y="1905"/>
                </a:lnTo>
                <a:cubicBezTo>
                  <a:pt x="1216" y="1904"/>
                  <a:pt x="1157" y="1902"/>
                  <a:pt x="1098" y="1902"/>
                </a:cubicBezTo>
                <a:cubicBezTo>
                  <a:pt x="1064" y="1902"/>
                  <a:pt x="1031" y="1902"/>
                  <a:pt x="998" y="1904"/>
                </a:cubicBezTo>
                <a:cubicBezTo>
                  <a:pt x="755" y="1913"/>
                  <a:pt x="512" y="1942"/>
                  <a:pt x="273" y="2015"/>
                </a:cubicBezTo>
                <a:cubicBezTo>
                  <a:pt x="509" y="2095"/>
                  <a:pt x="743" y="2145"/>
                  <a:pt x="977" y="2190"/>
                </a:cubicBezTo>
                <a:cubicBezTo>
                  <a:pt x="980" y="2191"/>
                  <a:pt x="986" y="2191"/>
                  <a:pt x="990" y="2192"/>
                </a:cubicBezTo>
                <a:cubicBezTo>
                  <a:pt x="864" y="2322"/>
                  <a:pt x="739" y="2452"/>
                  <a:pt x="618" y="2586"/>
                </a:cubicBezTo>
                <a:cubicBezTo>
                  <a:pt x="403" y="2821"/>
                  <a:pt x="190" y="3062"/>
                  <a:pt x="0" y="3328"/>
                </a:cubicBezTo>
                <a:cubicBezTo>
                  <a:pt x="293" y="3178"/>
                  <a:pt x="559" y="2995"/>
                  <a:pt x="812" y="2797"/>
                </a:cubicBezTo>
                <a:cubicBezTo>
                  <a:pt x="974" y="2672"/>
                  <a:pt x="1131" y="2537"/>
                  <a:pt x="1283" y="2400"/>
                </a:cubicBezTo>
                <a:lnTo>
                  <a:pt x="1283" y="2400"/>
                </a:lnTo>
                <a:cubicBezTo>
                  <a:pt x="1272" y="2505"/>
                  <a:pt x="1260" y="2608"/>
                  <a:pt x="1252" y="2713"/>
                </a:cubicBezTo>
                <a:cubicBezTo>
                  <a:pt x="1228" y="3021"/>
                  <a:pt x="1218" y="3331"/>
                  <a:pt x="1242" y="3648"/>
                </a:cubicBezTo>
                <a:cubicBezTo>
                  <a:pt x="1369" y="3356"/>
                  <a:pt x="1459" y="3058"/>
                  <a:pt x="1537" y="2760"/>
                </a:cubicBezTo>
                <a:cubicBezTo>
                  <a:pt x="1563" y="2659"/>
                  <a:pt x="1585" y="2558"/>
                  <a:pt x="1609" y="2458"/>
                </a:cubicBezTo>
                <a:cubicBezTo>
                  <a:pt x="1717" y="2641"/>
                  <a:pt x="1829" y="2821"/>
                  <a:pt x="1949" y="2996"/>
                </a:cubicBezTo>
                <a:cubicBezTo>
                  <a:pt x="2129" y="3258"/>
                  <a:pt x="2322" y="3514"/>
                  <a:pt x="2550" y="3748"/>
                </a:cubicBezTo>
                <a:cubicBezTo>
                  <a:pt x="2456" y="3436"/>
                  <a:pt x="2331" y="3142"/>
                  <a:pt x="2200" y="2854"/>
                </a:cubicBezTo>
                <a:cubicBezTo>
                  <a:pt x="2118" y="2678"/>
                  <a:pt x="2034" y="2506"/>
                  <a:pt x="1946" y="2335"/>
                </a:cubicBezTo>
                <a:lnTo>
                  <a:pt x="1946" y="2335"/>
                </a:lnTo>
                <a:cubicBezTo>
                  <a:pt x="2090" y="2351"/>
                  <a:pt x="2233" y="2365"/>
                  <a:pt x="2379" y="2377"/>
                </a:cubicBezTo>
                <a:cubicBezTo>
                  <a:pt x="2541" y="2390"/>
                  <a:pt x="2705" y="2399"/>
                  <a:pt x="2873" y="2399"/>
                </a:cubicBezTo>
                <a:cubicBezTo>
                  <a:pt x="2948" y="2399"/>
                  <a:pt x="3024" y="2397"/>
                  <a:pt x="3100" y="2393"/>
                </a:cubicBezTo>
                <a:cubicBezTo>
                  <a:pt x="2889" y="2259"/>
                  <a:pt x="2662" y="2167"/>
                  <a:pt x="2431" y="2095"/>
                </a:cubicBezTo>
                <a:cubicBezTo>
                  <a:pt x="2208" y="2026"/>
                  <a:pt x="1980" y="1975"/>
                  <a:pt x="1750" y="1944"/>
                </a:cubicBezTo>
                <a:cubicBezTo>
                  <a:pt x="1900" y="1784"/>
                  <a:pt x="2048" y="1622"/>
                  <a:pt x="2186" y="1450"/>
                </a:cubicBezTo>
                <a:cubicBezTo>
                  <a:pt x="2389" y="1200"/>
                  <a:pt x="2578" y="938"/>
                  <a:pt x="2735" y="650"/>
                </a:cubicBezTo>
                <a:lnTo>
                  <a:pt x="2735" y="650"/>
                </a:lnTo>
                <a:cubicBezTo>
                  <a:pt x="2464" y="836"/>
                  <a:pt x="2219" y="1042"/>
                  <a:pt x="1980" y="1253"/>
                </a:cubicBezTo>
                <a:cubicBezTo>
                  <a:pt x="1914" y="1310"/>
                  <a:pt x="1853" y="1371"/>
                  <a:pt x="1789" y="1428"/>
                </a:cubicBezTo>
                <a:cubicBezTo>
                  <a:pt x="1810" y="1265"/>
                  <a:pt x="1827" y="1101"/>
                  <a:pt x="1840" y="935"/>
                </a:cubicBezTo>
                <a:cubicBezTo>
                  <a:pt x="1865" y="627"/>
                  <a:pt x="1876" y="316"/>
                  <a:pt x="185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19"/>
          <p:cNvSpPr txBox="1"/>
          <p:nvPr>
            <p:ph idx="1" type="subTitle"/>
          </p:nvPr>
        </p:nvSpPr>
        <p:spPr>
          <a:xfrm>
            <a:off x="959700" y="2485500"/>
            <a:ext cx="2664000" cy="1137000"/>
          </a:xfrm>
          <a:prstGeom prst="rect">
            <a:avLst/>
          </a:prstGeom>
          <a:noFill/>
          <a:ln>
            <a:noFill/>
          </a:ln>
        </p:spPr>
        <p:txBody>
          <a:bodyPr anchorCtr="0" anchor="t" bIns="91425" lIns="91425" spcFirstLastPara="1" rIns="91425" wrap="square" tIns="91425">
            <a:noAutofit/>
          </a:bodyPr>
          <a:lstStyle>
            <a:lvl1pPr lvl="0" rtl="0" algn="ctr">
              <a:lnSpc>
                <a:spcPct val="115000"/>
              </a:lnSpc>
              <a:spcBef>
                <a:spcPts val="0"/>
              </a:spcBef>
              <a:spcAft>
                <a:spcPts val="0"/>
              </a:spcAft>
              <a:buClr>
                <a:schemeClr val="dk1"/>
              </a:buClr>
              <a:buSzPts val="1400"/>
              <a:buFont typeface="Montserrat Medium"/>
              <a:buNone/>
              <a:defRPr>
                <a:solidFill>
                  <a:schemeClr val="dk1"/>
                </a:solidFill>
                <a:latin typeface="Public Sans"/>
                <a:ea typeface="Public Sans"/>
                <a:cs typeface="Public Sans"/>
                <a:sym typeface="Public Sans"/>
              </a:defRPr>
            </a:lvl1pPr>
            <a:lvl2pPr lvl="1" rtl="0" algn="ctr">
              <a:lnSpc>
                <a:spcPct val="100000"/>
              </a:lnSpc>
              <a:spcBef>
                <a:spcPts val="0"/>
              </a:spcBef>
              <a:spcAft>
                <a:spcPts val="0"/>
              </a:spcAft>
              <a:buClr>
                <a:schemeClr val="dk1"/>
              </a:buClr>
              <a:buSzPts val="1400"/>
              <a:buNone/>
              <a:defRPr>
                <a:solidFill>
                  <a:schemeClr val="dk1"/>
                </a:solidFill>
              </a:defRPr>
            </a:lvl2pPr>
            <a:lvl3pPr lvl="2" rtl="0" algn="ctr">
              <a:lnSpc>
                <a:spcPct val="100000"/>
              </a:lnSpc>
              <a:spcBef>
                <a:spcPts val="0"/>
              </a:spcBef>
              <a:spcAft>
                <a:spcPts val="0"/>
              </a:spcAft>
              <a:buClr>
                <a:schemeClr val="dk1"/>
              </a:buClr>
              <a:buSzPts val="1400"/>
              <a:buNone/>
              <a:defRPr>
                <a:solidFill>
                  <a:schemeClr val="dk1"/>
                </a:solidFill>
              </a:defRPr>
            </a:lvl3pPr>
            <a:lvl4pPr lvl="3" rtl="0" algn="ctr">
              <a:lnSpc>
                <a:spcPct val="100000"/>
              </a:lnSpc>
              <a:spcBef>
                <a:spcPts val="0"/>
              </a:spcBef>
              <a:spcAft>
                <a:spcPts val="0"/>
              </a:spcAft>
              <a:buClr>
                <a:schemeClr val="dk1"/>
              </a:buClr>
              <a:buSzPts val="1400"/>
              <a:buNone/>
              <a:defRPr>
                <a:solidFill>
                  <a:schemeClr val="dk1"/>
                </a:solidFill>
              </a:defRPr>
            </a:lvl4pPr>
            <a:lvl5pPr lvl="4" rtl="0" algn="ctr">
              <a:lnSpc>
                <a:spcPct val="100000"/>
              </a:lnSpc>
              <a:spcBef>
                <a:spcPts val="0"/>
              </a:spcBef>
              <a:spcAft>
                <a:spcPts val="0"/>
              </a:spcAft>
              <a:buClr>
                <a:schemeClr val="dk1"/>
              </a:buClr>
              <a:buSzPts val="1400"/>
              <a:buNone/>
              <a:defRPr>
                <a:solidFill>
                  <a:schemeClr val="dk1"/>
                </a:solidFill>
              </a:defRPr>
            </a:lvl5pPr>
            <a:lvl6pPr lvl="5" rtl="0" algn="ctr">
              <a:lnSpc>
                <a:spcPct val="100000"/>
              </a:lnSpc>
              <a:spcBef>
                <a:spcPts val="0"/>
              </a:spcBef>
              <a:spcAft>
                <a:spcPts val="0"/>
              </a:spcAft>
              <a:buClr>
                <a:schemeClr val="dk1"/>
              </a:buClr>
              <a:buSzPts val="1400"/>
              <a:buNone/>
              <a:defRPr>
                <a:solidFill>
                  <a:schemeClr val="dk1"/>
                </a:solidFill>
              </a:defRPr>
            </a:lvl6pPr>
            <a:lvl7pPr lvl="6" rtl="0" algn="ctr">
              <a:lnSpc>
                <a:spcPct val="100000"/>
              </a:lnSpc>
              <a:spcBef>
                <a:spcPts val="0"/>
              </a:spcBef>
              <a:spcAft>
                <a:spcPts val="0"/>
              </a:spcAft>
              <a:buClr>
                <a:schemeClr val="dk1"/>
              </a:buClr>
              <a:buSzPts val="1400"/>
              <a:buNone/>
              <a:defRPr>
                <a:solidFill>
                  <a:schemeClr val="dk1"/>
                </a:solidFill>
              </a:defRPr>
            </a:lvl7pPr>
            <a:lvl8pPr lvl="7" rtl="0" algn="ctr">
              <a:lnSpc>
                <a:spcPct val="100000"/>
              </a:lnSpc>
              <a:spcBef>
                <a:spcPts val="0"/>
              </a:spcBef>
              <a:spcAft>
                <a:spcPts val="0"/>
              </a:spcAft>
              <a:buClr>
                <a:schemeClr val="dk1"/>
              </a:buClr>
              <a:buSzPts val="1400"/>
              <a:buNone/>
              <a:defRPr>
                <a:solidFill>
                  <a:schemeClr val="dk1"/>
                </a:solidFill>
              </a:defRPr>
            </a:lvl8pPr>
            <a:lvl9pPr lvl="8" rtl="0" algn="ctr">
              <a:lnSpc>
                <a:spcPct val="100000"/>
              </a:lnSpc>
              <a:spcBef>
                <a:spcPts val="0"/>
              </a:spcBef>
              <a:spcAft>
                <a:spcPts val="0"/>
              </a:spcAft>
              <a:buClr>
                <a:schemeClr val="dk1"/>
              </a:buClr>
              <a:buSzPts val="1400"/>
              <a:buNone/>
              <a:defRPr>
                <a:solidFill>
                  <a:schemeClr val="dk1"/>
                </a:solidFill>
              </a:defRPr>
            </a:lvl9pPr>
          </a:lstStyle>
          <a:p/>
        </p:txBody>
      </p:sp>
      <p:sp>
        <p:nvSpPr>
          <p:cNvPr id="215" name="Google Shape;215;p19"/>
          <p:cNvSpPr txBox="1"/>
          <p:nvPr>
            <p:ph type="title"/>
          </p:nvPr>
        </p:nvSpPr>
        <p:spPr>
          <a:xfrm>
            <a:off x="720000" y="1762200"/>
            <a:ext cx="3143400" cy="7233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4">
  <p:cSld name="CUSTOM_10">
    <p:spTree>
      <p:nvGrpSpPr>
        <p:cNvPr id="216" name="Shape 216"/>
        <p:cNvGrpSpPr/>
        <p:nvPr/>
      </p:nvGrpSpPr>
      <p:grpSpPr>
        <a:xfrm>
          <a:off x="0" y="0"/>
          <a:ext cx="0" cy="0"/>
          <a:chOff x="0" y="0"/>
          <a:chExt cx="0" cy="0"/>
        </a:xfrm>
      </p:grpSpPr>
      <p:sp>
        <p:nvSpPr>
          <p:cNvPr id="217" name="Google Shape;217;p20"/>
          <p:cNvSpPr/>
          <p:nvPr/>
        </p:nvSpPr>
        <p:spPr>
          <a:xfrm>
            <a:off x="3005400" y="4359300"/>
            <a:ext cx="1955300" cy="1028100"/>
          </a:xfrm>
          <a:custGeom>
            <a:rect b="b" l="l" r="r" t="t"/>
            <a:pathLst>
              <a:path extrusionOk="0" h="20562" w="39106">
                <a:moveTo>
                  <a:pt x="20602" y="0"/>
                </a:moveTo>
                <a:cubicBezTo>
                  <a:pt x="15511" y="0"/>
                  <a:pt x="8013" y="8668"/>
                  <a:pt x="12380" y="10955"/>
                </a:cubicBezTo>
                <a:cubicBezTo>
                  <a:pt x="11939" y="10775"/>
                  <a:pt x="11469" y="10690"/>
                  <a:pt x="10997" y="10690"/>
                </a:cubicBezTo>
                <a:cubicBezTo>
                  <a:pt x="9506" y="10690"/>
                  <a:pt x="8007" y="11540"/>
                  <a:pt x="7399" y="12937"/>
                </a:cubicBezTo>
                <a:cubicBezTo>
                  <a:pt x="5910" y="13181"/>
                  <a:pt x="4360" y="12932"/>
                  <a:pt x="2897" y="13295"/>
                </a:cubicBezTo>
                <a:cubicBezTo>
                  <a:pt x="1433" y="13658"/>
                  <a:pt x="1" y="15009"/>
                  <a:pt x="353" y="16475"/>
                </a:cubicBezTo>
                <a:cubicBezTo>
                  <a:pt x="649" y="17704"/>
                  <a:pt x="1939" y="18222"/>
                  <a:pt x="3269" y="18222"/>
                </a:cubicBezTo>
                <a:cubicBezTo>
                  <a:pt x="3815" y="18222"/>
                  <a:pt x="4367" y="18135"/>
                  <a:pt x="4860" y="17974"/>
                </a:cubicBezTo>
                <a:cubicBezTo>
                  <a:pt x="6580" y="19620"/>
                  <a:pt x="8956" y="20446"/>
                  <a:pt x="11331" y="20446"/>
                </a:cubicBezTo>
                <a:cubicBezTo>
                  <a:pt x="13638" y="20446"/>
                  <a:pt x="15944" y="19667"/>
                  <a:pt x="17647" y="18101"/>
                </a:cubicBezTo>
                <a:cubicBezTo>
                  <a:pt x="19261" y="19739"/>
                  <a:pt x="21556" y="20561"/>
                  <a:pt x="23849" y="20561"/>
                </a:cubicBezTo>
                <a:cubicBezTo>
                  <a:pt x="26086" y="20561"/>
                  <a:pt x="28322" y="19779"/>
                  <a:pt x="29926" y="18208"/>
                </a:cubicBezTo>
                <a:cubicBezTo>
                  <a:pt x="31125" y="18774"/>
                  <a:pt x="32341" y="19347"/>
                  <a:pt x="33648" y="19577"/>
                </a:cubicBezTo>
                <a:cubicBezTo>
                  <a:pt x="34004" y="19639"/>
                  <a:pt x="34369" y="19672"/>
                  <a:pt x="34734" y="19672"/>
                </a:cubicBezTo>
                <a:cubicBezTo>
                  <a:pt x="35707" y="19672"/>
                  <a:pt x="36675" y="19434"/>
                  <a:pt x="37452" y="18863"/>
                </a:cubicBezTo>
                <a:cubicBezTo>
                  <a:pt x="38522" y="18078"/>
                  <a:pt x="39105" y="16574"/>
                  <a:pt x="38580" y="15356"/>
                </a:cubicBezTo>
                <a:cubicBezTo>
                  <a:pt x="38229" y="14544"/>
                  <a:pt x="37328" y="14022"/>
                  <a:pt x="36470" y="14022"/>
                </a:cubicBezTo>
                <a:cubicBezTo>
                  <a:pt x="36040" y="14022"/>
                  <a:pt x="35621" y="14153"/>
                  <a:pt x="35288" y="14444"/>
                </a:cubicBezTo>
                <a:cubicBezTo>
                  <a:pt x="34446" y="13300"/>
                  <a:pt x="33020" y="12676"/>
                  <a:pt x="31606" y="12676"/>
                </a:cubicBezTo>
                <a:cubicBezTo>
                  <a:pt x="31230" y="12676"/>
                  <a:pt x="30855" y="12720"/>
                  <a:pt x="30492" y="12810"/>
                </a:cubicBezTo>
                <a:lnTo>
                  <a:pt x="30492" y="12810"/>
                </a:lnTo>
                <a:cubicBezTo>
                  <a:pt x="31101" y="12092"/>
                  <a:pt x="31266" y="10842"/>
                  <a:pt x="30735" y="9987"/>
                </a:cubicBezTo>
                <a:cubicBezTo>
                  <a:pt x="29895" y="8633"/>
                  <a:pt x="28281" y="8263"/>
                  <a:pt x="26883" y="7824"/>
                </a:cubicBezTo>
                <a:cubicBezTo>
                  <a:pt x="27577" y="6515"/>
                  <a:pt x="27132" y="3852"/>
                  <a:pt x="25746" y="3852"/>
                </a:cubicBezTo>
                <a:cubicBezTo>
                  <a:pt x="25405" y="3852"/>
                  <a:pt x="25007" y="4013"/>
                  <a:pt x="24555" y="4395"/>
                </a:cubicBezTo>
                <a:cubicBezTo>
                  <a:pt x="24065" y="1205"/>
                  <a:pt x="22501" y="0"/>
                  <a:pt x="20602" y="0"/>
                </a:cubicBezTo>
                <a:close/>
              </a:path>
            </a:pathLst>
          </a:custGeom>
          <a:solidFill>
            <a:srgbClr val="FFFFFF">
              <a:alpha val="440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20"/>
          <p:cNvSpPr/>
          <p:nvPr/>
        </p:nvSpPr>
        <p:spPr>
          <a:xfrm>
            <a:off x="-249300" y="539988"/>
            <a:ext cx="2121225" cy="2135067"/>
          </a:xfrm>
          <a:custGeom>
            <a:rect b="b" l="l" r="r" t="t"/>
            <a:pathLst>
              <a:path extrusionOk="0" h="9409" w="9348">
                <a:moveTo>
                  <a:pt x="2578" y="0"/>
                </a:moveTo>
                <a:cubicBezTo>
                  <a:pt x="2428" y="0"/>
                  <a:pt x="2278" y="17"/>
                  <a:pt x="2132" y="50"/>
                </a:cubicBezTo>
                <a:cubicBezTo>
                  <a:pt x="1513" y="190"/>
                  <a:pt x="974" y="601"/>
                  <a:pt x="609" y="1121"/>
                </a:cubicBezTo>
                <a:cubicBezTo>
                  <a:pt x="1" y="1989"/>
                  <a:pt x="421" y="3210"/>
                  <a:pt x="514" y="4267"/>
                </a:cubicBezTo>
                <a:lnTo>
                  <a:pt x="879" y="8429"/>
                </a:lnTo>
                <a:cubicBezTo>
                  <a:pt x="1416" y="8803"/>
                  <a:pt x="2344" y="9166"/>
                  <a:pt x="3032" y="9166"/>
                </a:cubicBezTo>
                <a:cubicBezTo>
                  <a:pt x="3077" y="9166"/>
                  <a:pt x="3122" y="9164"/>
                  <a:pt x="3166" y="9161"/>
                </a:cubicBezTo>
                <a:cubicBezTo>
                  <a:pt x="3326" y="9149"/>
                  <a:pt x="3492" y="9120"/>
                  <a:pt x="3622" y="9028"/>
                </a:cubicBezTo>
                <a:cubicBezTo>
                  <a:pt x="3753" y="8934"/>
                  <a:pt x="3837" y="8758"/>
                  <a:pt x="3779" y="8607"/>
                </a:cubicBezTo>
                <a:lnTo>
                  <a:pt x="3779" y="8607"/>
                </a:lnTo>
                <a:cubicBezTo>
                  <a:pt x="4086" y="9000"/>
                  <a:pt x="4573" y="9246"/>
                  <a:pt x="5073" y="9256"/>
                </a:cubicBezTo>
                <a:cubicBezTo>
                  <a:pt x="5086" y="9256"/>
                  <a:pt x="5099" y="9257"/>
                  <a:pt x="5113" y="9257"/>
                </a:cubicBezTo>
                <a:cubicBezTo>
                  <a:pt x="5598" y="9257"/>
                  <a:pt x="6077" y="9035"/>
                  <a:pt x="6392" y="8666"/>
                </a:cubicBezTo>
                <a:cubicBezTo>
                  <a:pt x="6490" y="9051"/>
                  <a:pt x="6840" y="9358"/>
                  <a:pt x="7234" y="9402"/>
                </a:cubicBezTo>
                <a:cubicBezTo>
                  <a:pt x="7267" y="9406"/>
                  <a:pt x="7301" y="9408"/>
                  <a:pt x="7335" y="9408"/>
                </a:cubicBezTo>
                <a:cubicBezTo>
                  <a:pt x="7697" y="9408"/>
                  <a:pt x="8054" y="9194"/>
                  <a:pt x="8218" y="8872"/>
                </a:cubicBezTo>
                <a:cubicBezTo>
                  <a:pt x="8463" y="9045"/>
                  <a:pt x="8749" y="9162"/>
                  <a:pt x="9045" y="9211"/>
                </a:cubicBezTo>
                <a:cubicBezTo>
                  <a:pt x="9071" y="9215"/>
                  <a:pt x="9097" y="9219"/>
                  <a:pt x="9123" y="9219"/>
                </a:cubicBezTo>
                <a:cubicBezTo>
                  <a:pt x="9160" y="9219"/>
                  <a:pt x="9196" y="9212"/>
                  <a:pt x="9226" y="9190"/>
                </a:cubicBezTo>
                <a:cubicBezTo>
                  <a:pt x="9273" y="9157"/>
                  <a:pt x="9292" y="9096"/>
                  <a:pt x="9301" y="9040"/>
                </a:cubicBezTo>
                <a:cubicBezTo>
                  <a:pt x="9347" y="8764"/>
                  <a:pt x="9186" y="8435"/>
                  <a:pt x="8961" y="8277"/>
                </a:cubicBezTo>
                <a:cubicBezTo>
                  <a:pt x="9186" y="7791"/>
                  <a:pt x="8810" y="7191"/>
                  <a:pt x="8309" y="7005"/>
                </a:cubicBezTo>
                <a:cubicBezTo>
                  <a:pt x="8130" y="6939"/>
                  <a:pt x="7943" y="6911"/>
                  <a:pt x="7754" y="6911"/>
                </a:cubicBezTo>
                <a:cubicBezTo>
                  <a:pt x="7414" y="6911"/>
                  <a:pt x="7065" y="7001"/>
                  <a:pt x="6739" y="7114"/>
                </a:cubicBezTo>
                <a:cubicBezTo>
                  <a:pt x="7095" y="6881"/>
                  <a:pt x="6922" y="6257"/>
                  <a:pt x="6527" y="6099"/>
                </a:cubicBezTo>
                <a:cubicBezTo>
                  <a:pt x="6423" y="6058"/>
                  <a:pt x="6315" y="6039"/>
                  <a:pt x="6206" y="6039"/>
                </a:cubicBezTo>
                <a:cubicBezTo>
                  <a:pt x="5902" y="6039"/>
                  <a:pt x="5590" y="6182"/>
                  <a:pt x="5337" y="6367"/>
                </a:cubicBezTo>
                <a:cubicBezTo>
                  <a:pt x="5655" y="5794"/>
                  <a:pt x="5796" y="5059"/>
                  <a:pt x="5461" y="4495"/>
                </a:cubicBezTo>
                <a:cubicBezTo>
                  <a:pt x="5266" y="4165"/>
                  <a:pt x="4867" y="3968"/>
                  <a:pt x="4494" y="3968"/>
                </a:cubicBezTo>
                <a:cubicBezTo>
                  <a:pt x="4228" y="3968"/>
                  <a:pt x="3976" y="4068"/>
                  <a:pt x="3820" y="4291"/>
                </a:cubicBezTo>
                <a:cubicBezTo>
                  <a:pt x="4092" y="3676"/>
                  <a:pt x="4367" y="3052"/>
                  <a:pt x="4444" y="2384"/>
                </a:cubicBezTo>
                <a:cubicBezTo>
                  <a:pt x="4521" y="1716"/>
                  <a:pt x="4373" y="990"/>
                  <a:pt x="3897" y="516"/>
                </a:cubicBezTo>
                <a:cubicBezTo>
                  <a:pt x="3554" y="174"/>
                  <a:pt x="3065" y="0"/>
                  <a:pt x="2578" y="0"/>
                </a:cubicBezTo>
                <a:close/>
              </a:path>
            </a:pathLst>
          </a:custGeom>
          <a:solidFill>
            <a:srgbClr val="FFFFFF">
              <a:alpha val="440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20"/>
          <p:cNvSpPr/>
          <p:nvPr/>
        </p:nvSpPr>
        <p:spPr>
          <a:xfrm>
            <a:off x="7621400" y="625725"/>
            <a:ext cx="1605200" cy="1363000"/>
          </a:xfrm>
          <a:custGeom>
            <a:rect b="b" l="l" r="r" t="t"/>
            <a:pathLst>
              <a:path extrusionOk="0" h="6815" w="8026">
                <a:moveTo>
                  <a:pt x="7440" y="1"/>
                </a:moveTo>
                <a:cubicBezTo>
                  <a:pt x="6750" y="1"/>
                  <a:pt x="6059" y="252"/>
                  <a:pt x="5539" y="707"/>
                </a:cubicBezTo>
                <a:cubicBezTo>
                  <a:pt x="4890" y="1273"/>
                  <a:pt x="4519" y="2146"/>
                  <a:pt x="4559" y="3007"/>
                </a:cubicBezTo>
                <a:cubicBezTo>
                  <a:pt x="4560" y="3030"/>
                  <a:pt x="4562" y="3054"/>
                  <a:pt x="4565" y="3078"/>
                </a:cubicBezTo>
                <a:lnTo>
                  <a:pt x="4565" y="3078"/>
                </a:lnTo>
                <a:cubicBezTo>
                  <a:pt x="4535" y="3068"/>
                  <a:pt x="4505" y="3061"/>
                  <a:pt x="4474" y="3057"/>
                </a:cubicBezTo>
                <a:cubicBezTo>
                  <a:pt x="4447" y="3054"/>
                  <a:pt x="4421" y="3052"/>
                  <a:pt x="4394" y="3052"/>
                </a:cubicBezTo>
                <a:cubicBezTo>
                  <a:pt x="4200" y="3052"/>
                  <a:pt x="4009" y="3142"/>
                  <a:pt x="3851" y="3258"/>
                </a:cubicBezTo>
                <a:cubicBezTo>
                  <a:pt x="3459" y="3543"/>
                  <a:pt x="3200" y="4004"/>
                  <a:pt x="3160" y="4485"/>
                </a:cubicBezTo>
                <a:cubicBezTo>
                  <a:pt x="3008" y="4297"/>
                  <a:pt x="2764" y="4194"/>
                  <a:pt x="2523" y="4194"/>
                </a:cubicBezTo>
                <a:cubicBezTo>
                  <a:pt x="2389" y="4194"/>
                  <a:pt x="2256" y="4226"/>
                  <a:pt x="2139" y="4292"/>
                </a:cubicBezTo>
                <a:cubicBezTo>
                  <a:pt x="1810" y="4479"/>
                  <a:pt x="1652" y="4915"/>
                  <a:pt x="1782" y="5269"/>
                </a:cubicBezTo>
                <a:cubicBezTo>
                  <a:pt x="1565" y="5108"/>
                  <a:pt x="1293" y="5025"/>
                  <a:pt x="1023" y="5025"/>
                </a:cubicBezTo>
                <a:cubicBezTo>
                  <a:pt x="807" y="5025"/>
                  <a:pt x="593" y="5077"/>
                  <a:pt x="405" y="5183"/>
                </a:cubicBezTo>
                <a:cubicBezTo>
                  <a:pt x="191" y="5305"/>
                  <a:pt x="1" y="5529"/>
                  <a:pt x="43" y="5772"/>
                </a:cubicBezTo>
                <a:cubicBezTo>
                  <a:pt x="64" y="5895"/>
                  <a:pt x="144" y="6002"/>
                  <a:pt x="236" y="6087"/>
                </a:cubicBezTo>
                <a:cubicBezTo>
                  <a:pt x="436" y="6273"/>
                  <a:pt x="710" y="6368"/>
                  <a:pt x="984" y="6368"/>
                </a:cubicBezTo>
                <a:cubicBezTo>
                  <a:pt x="1234" y="6368"/>
                  <a:pt x="1484" y="6289"/>
                  <a:pt x="1678" y="6129"/>
                </a:cubicBezTo>
                <a:cubicBezTo>
                  <a:pt x="2190" y="6473"/>
                  <a:pt x="2807" y="6649"/>
                  <a:pt x="3423" y="6649"/>
                </a:cubicBezTo>
                <a:cubicBezTo>
                  <a:pt x="3868" y="6649"/>
                  <a:pt x="4313" y="6557"/>
                  <a:pt x="4718" y="6370"/>
                </a:cubicBezTo>
                <a:cubicBezTo>
                  <a:pt x="4802" y="6652"/>
                  <a:pt x="5104" y="6815"/>
                  <a:pt x="5402" y="6815"/>
                </a:cubicBezTo>
                <a:cubicBezTo>
                  <a:pt x="5481" y="6815"/>
                  <a:pt x="5559" y="6804"/>
                  <a:pt x="5634" y="6780"/>
                </a:cubicBezTo>
                <a:cubicBezTo>
                  <a:pt x="5989" y="6668"/>
                  <a:pt x="6245" y="6352"/>
                  <a:pt x="6403" y="6015"/>
                </a:cubicBezTo>
                <a:cubicBezTo>
                  <a:pt x="6503" y="6469"/>
                  <a:pt x="6972" y="6772"/>
                  <a:pt x="7427" y="6772"/>
                </a:cubicBezTo>
                <a:cubicBezTo>
                  <a:pt x="7603" y="6772"/>
                  <a:pt x="7778" y="6726"/>
                  <a:pt x="7927" y="6625"/>
                </a:cubicBezTo>
                <a:cubicBezTo>
                  <a:pt x="8025" y="4458"/>
                  <a:pt x="7852" y="2215"/>
                  <a:pt x="7949" y="48"/>
                </a:cubicBezTo>
                <a:cubicBezTo>
                  <a:pt x="7781" y="16"/>
                  <a:pt x="7610" y="1"/>
                  <a:pt x="7440" y="1"/>
                </a:cubicBezTo>
                <a:close/>
              </a:path>
            </a:pathLst>
          </a:custGeom>
          <a:solidFill>
            <a:srgbClr val="FFFFFF">
              <a:alpha val="440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20"/>
          <p:cNvSpPr/>
          <p:nvPr/>
        </p:nvSpPr>
        <p:spPr>
          <a:xfrm>
            <a:off x="2202400" y="104750"/>
            <a:ext cx="2121225" cy="1121475"/>
          </a:xfrm>
          <a:custGeom>
            <a:rect b="b" l="l" r="r" t="t"/>
            <a:pathLst>
              <a:path extrusionOk="0" h="14953" w="28283">
                <a:moveTo>
                  <a:pt x="12348" y="0"/>
                </a:moveTo>
                <a:cubicBezTo>
                  <a:pt x="10572" y="0"/>
                  <a:pt x="8888" y="1341"/>
                  <a:pt x="8320" y="3049"/>
                </a:cubicBezTo>
                <a:cubicBezTo>
                  <a:pt x="7703" y="4900"/>
                  <a:pt x="8261" y="7015"/>
                  <a:pt x="9472" y="8543"/>
                </a:cubicBezTo>
                <a:cubicBezTo>
                  <a:pt x="8467" y="7347"/>
                  <a:pt x="6905" y="6662"/>
                  <a:pt x="5348" y="6662"/>
                </a:cubicBezTo>
                <a:cubicBezTo>
                  <a:pt x="4876" y="6662"/>
                  <a:pt x="4405" y="6725"/>
                  <a:pt x="3950" y="6856"/>
                </a:cubicBezTo>
                <a:cubicBezTo>
                  <a:pt x="1993" y="7416"/>
                  <a:pt x="445" y="9197"/>
                  <a:pt x="160" y="11214"/>
                </a:cubicBezTo>
                <a:cubicBezTo>
                  <a:pt x="1" y="12350"/>
                  <a:pt x="138" y="13595"/>
                  <a:pt x="1085" y="14244"/>
                </a:cubicBezTo>
                <a:cubicBezTo>
                  <a:pt x="1889" y="14794"/>
                  <a:pt x="2887" y="14952"/>
                  <a:pt x="3871" y="14952"/>
                </a:cubicBezTo>
                <a:cubicBezTo>
                  <a:pt x="4046" y="14952"/>
                  <a:pt x="4221" y="14947"/>
                  <a:pt x="4395" y="14939"/>
                </a:cubicBezTo>
                <a:cubicBezTo>
                  <a:pt x="7008" y="14808"/>
                  <a:pt x="9581" y="13939"/>
                  <a:pt x="11741" y="12459"/>
                </a:cubicBezTo>
                <a:cubicBezTo>
                  <a:pt x="12967" y="13680"/>
                  <a:pt x="14695" y="14296"/>
                  <a:pt x="16420" y="14296"/>
                </a:cubicBezTo>
                <a:cubicBezTo>
                  <a:pt x="18022" y="14296"/>
                  <a:pt x="19622" y="13765"/>
                  <a:pt x="20817" y="12692"/>
                </a:cubicBezTo>
                <a:cubicBezTo>
                  <a:pt x="21415" y="13317"/>
                  <a:pt x="22270" y="13619"/>
                  <a:pt x="23130" y="13619"/>
                </a:cubicBezTo>
                <a:cubicBezTo>
                  <a:pt x="24166" y="13619"/>
                  <a:pt x="25208" y="13179"/>
                  <a:pt x="25814" y="12331"/>
                </a:cubicBezTo>
                <a:cubicBezTo>
                  <a:pt x="26038" y="12592"/>
                  <a:pt x="26354" y="12707"/>
                  <a:pt x="26684" y="12707"/>
                </a:cubicBezTo>
                <a:cubicBezTo>
                  <a:pt x="27324" y="12707"/>
                  <a:pt x="28016" y="12273"/>
                  <a:pt x="28194" y="11628"/>
                </a:cubicBezTo>
                <a:cubicBezTo>
                  <a:pt x="28283" y="11305"/>
                  <a:pt x="28243" y="11207"/>
                  <a:pt x="28117" y="11207"/>
                </a:cubicBezTo>
                <a:cubicBezTo>
                  <a:pt x="27926" y="11207"/>
                  <a:pt x="27537" y="11430"/>
                  <a:pt x="27093" y="11430"/>
                </a:cubicBezTo>
                <a:cubicBezTo>
                  <a:pt x="26942" y="11430"/>
                  <a:pt x="26785" y="11404"/>
                  <a:pt x="26627" y="11335"/>
                </a:cubicBezTo>
                <a:cubicBezTo>
                  <a:pt x="26950" y="10844"/>
                  <a:pt x="26534" y="10067"/>
                  <a:pt x="25947" y="10064"/>
                </a:cubicBezTo>
                <a:cubicBezTo>
                  <a:pt x="26327" y="8922"/>
                  <a:pt x="25631" y="7538"/>
                  <a:pt x="24487" y="7164"/>
                </a:cubicBezTo>
                <a:cubicBezTo>
                  <a:pt x="24277" y="7095"/>
                  <a:pt x="24059" y="7063"/>
                  <a:pt x="23841" y="7063"/>
                </a:cubicBezTo>
                <a:cubicBezTo>
                  <a:pt x="23127" y="7063"/>
                  <a:pt x="22409" y="7411"/>
                  <a:pt x="21961" y="7968"/>
                </a:cubicBezTo>
                <a:lnTo>
                  <a:pt x="21961" y="7968"/>
                </a:lnTo>
                <a:cubicBezTo>
                  <a:pt x="22717" y="6236"/>
                  <a:pt x="22397" y="4005"/>
                  <a:pt x="20919" y="2835"/>
                </a:cubicBezTo>
                <a:cubicBezTo>
                  <a:pt x="20337" y="2375"/>
                  <a:pt x="19601" y="2159"/>
                  <a:pt x="18861" y="2159"/>
                </a:cubicBezTo>
                <a:cubicBezTo>
                  <a:pt x="17497" y="2159"/>
                  <a:pt x="16123" y="2893"/>
                  <a:pt x="15694" y="4181"/>
                </a:cubicBezTo>
                <a:lnTo>
                  <a:pt x="15694" y="4181"/>
                </a:lnTo>
                <a:cubicBezTo>
                  <a:pt x="16231" y="2351"/>
                  <a:pt x="14698" y="273"/>
                  <a:pt x="12795" y="29"/>
                </a:cubicBezTo>
                <a:cubicBezTo>
                  <a:pt x="12646" y="10"/>
                  <a:pt x="12497" y="0"/>
                  <a:pt x="12348" y="0"/>
                </a:cubicBezTo>
                <a:close/>
              </a:path>
            </a:pathLst>
          </a:custGeom>
          <a:solidFill>
            <a:srgbClr val="FFFFFF">
              <a:alpha val="440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20"/>
          <p:cNvSpPr/>
          <p:nvPr/>
        </p:nvSpPr>
        <p:spPr>
          <a:xfrm flipH="1">
            <a:off x="8490681" y="1245271"/>
            <a:ext cx="347025" cy="513510"/>
          </a:xfrm>
          <a:custGeom>
            <a:rect b="b" l="l" r="r" t="t"/>
            <a:pathLst>
              <a:path extrusionOk="0" h="6832" w="4617">
                <a:moveTo>
                  <a:pt x="2711" y="0"/>
                </a:moveTo>
                <a:lnTo>
                  <a:pt x="2711" y="0"/>
                </a:lnTo>
                <a:cubicBezTo>
                  <a:pt x="2506" y="552"/>
                  <a:pt x="2347" y="1111"/>
                  <a:pt x="2205" y="1673"/>
                </a:cubicBezTo>
                <a:cubicBezTo>
                  <a:pt x="2124" y="1989"/>
                  <a:pt x="2052" y="2304"/>
                  <a:pt x="1983" y="2622"/>
                </a:cubicBezTo>
                <a:lnTo>
                  <a:pt x="1744" y="2274"/>
                </a:lnTo>
                <a:cubicBezTo>
                  <a:pt x="1613" y="2086"/>
                  <a:pt x="1484" y="1898"/>
                  <a:pt x="1338" y="1709"/>
                </a:cubicBezTo>
                <a:cubicBezTo>
                  <a:pt x="1190" y="1525"/>
                  <a:pt x="1018" y="1341"/>
                  <a:pt x="802" y="1239"/>
                </a:cubicBezTo>
                <a:lnTo>
                  <a:pt x="802" y="1239"/>
                </a:lnTo>
                <a:cubicBezTo>
                  <a:pt x="1095" y="1604"/>
                  <a:pt x="1201" y="2042"/>
                  <a:pt x="1422" y="2464"/>
                </a:cubicBezTo>
                <a:cubicBezTo>
                  <a:pt x="1484" y="2591"/>
                  <a:pt x="1555" y="2712"/>
                  <a:pt x="1620" y="2836"/>
                </a:cubicBezTo>
                <a:cubicBezTo>
                  <a:pt x="1515" y="2825"/>
                  <a:pt x="1409" y="2809"/>
                  <a:pt x="1302" y="2800"/>
                </a:cubicBezTo>
                <a:cubicBezTo>
                  <a:pt x="1097" y="2783"/>
                  <a:pt x="891" y="2772"/>
                  <a:pt x="684" y="2772"/>
                </a:cubicBezTo>
                <a:cubicBezTo>
                  <a:pt x="504" y="2772"/>
                  <a:pt x="323" y="2780"/>
                  <a:pt x="141" y="2800"/>
                </a:cubicBezTo>
                <a:cubicBezTo>
                  <a:pt x="502" y="2953"/>
                  <a:pt x="870" y="3066"/>
                  <a:pt x="1237" y="3166"/>
                </a:cubicBezTo>
                <a:cubicBezTo>
                  <a:pt x="1325" y="3190"/>
                  <a:pt x="1410" y="3211"/>
                  <a:pt x="1498" y="3233"/>
                </a:cubicBezTo>
                <a:cubicBezTo>
                  <a:pt x="1289" y="3387"/>
                  <a:pt x="1084" y="3548"/>
                  <a:pt x="886" y="3716"/>
                </a:cubicBezTo>
                <a:cubicBezTo>
                  <a:pt x="570" y="3986"/>
                  <a:pt x="269" y="4272"/>
                  <a:pt x="1" y="4598"/>
                </a:cubicBezTo>
                <a:cubicBezTo>
                  <a:pt x="390" y="4430"/>
                  <a:pt x="748" y="4228"/>
                  <a:pt x="1102" y="4019"/>
                </a:cubicBezTo>
                <a:cubicBezTo>
                  <a:pt x="1334" y="3881"/>
                  <a:pt x="1563" y="3737"/>
                  <a:pt x="1789" y="3591"/>
                </a:cubicBezTo>
                <a:lnTo>
                  <a:pt x="1789" y="3591"/>
                </a:lnTo>
                <a:cubicBezTo>
                  <a:pt x="1700" y="4089"/>
                  <a:pt x="1616" y="4586"/>
                  <a:pt x="1556" y="5089"/>
                </a:cubicBezTo>
                <a:cubicBezTo>
                  <a:pt x="1483" y="5665"/>
                  <a:pt x="1425" y="6244"/>
                  <a:pt x="1416" y="6832"/>
                </a:cubicBezTo>
                <a:cubicBezTo>
                  <a:pt x="1621" y="6280"/>
                  <a:pt x="1781" y="5721"/>
                  <a:pt x="1923" y="5158"/>
                </a:cubicBezTo>
                <a:cubicBezTo>
                  <a:pt x="2038" y="4712"/>
                  <a:pt x="2136" y="4261"/>
                  <a:pt x="2226" y="3810"/>
                </a:cubicBezTo>
                <a:cubicBezTo>
                  <a:pt x="2463" y="4143"/>
                  <a:pt x="2718" y="4465"/>
                  <a:pt x="2993" y="4765"/>
                </a:cubicBezTo>
                <a:cubicBezTo>
                  <a:pt x="3309" y="5108"/>
                  <a:pt x="3652" y="5429"/>
                  <a:pt x="4035" y="5703"/>
                </a:cubicBezTo>
                <a:cubicBezTo>
                  <a:pt x="3799" y="5294"/>
                  <a:pt x="3543" y="4912"/>
                  <a:pt x="3287" y="4533"/>
                </a:cubicBezTo>
                <a:lnTo>
                  <a:pt x="2568" y="3473"/>
                </a:lnTo>
                <a:lnTo>
                  <a:pt x="2568" y="3473"/>
                </a:lnTo>
                <a:cubicBezTo>
                  <a:pt x="2864" y="3530"/>
                  <a:pt x="3163" y="3580"/>
                  <a:pt x="3464" y="3622"/>
                </a:cubicBezTo>
                <a:cubicBezTo>
                  <a:pt x="3841" y="3674"/>
                  <a:pt x="4221" y="3715"/>
                  <a:pt x="4616" y="3716"/>
                </a:cubicBezTo>
                <a:cubicBezTo>
                  <a:pt x="4272" y="3523"/>
                  <a:pt x="3914" y="3380"/>
                  <a:pt x="3548" y="3258"/>
                </a:cubicBezTo>
                <a:cubicBezTo>
                  <a:pt x="3250" y="3159"/>
                  <a:pt x="2947" y="3078"/>
                  <a:pt x="2642" y="3009"/>
                </a:cubicBezTo>
                <a:cubicBezTo>
                  <a:pt x="2806" y="2888"/>
                  <a:pt x="2971" y="2767"/>
                  <a:pt x="3133" y="2643"/>
                </a:cubicBezTo>
                <a:cubicBezTo>
                  <a:pt x="3458" y="2392"/>
                  <a:pt x="3778" y="2132"/>
                  <a:pt x="4079" y="1834"/>
                </a:cubicBezTo>
                <a:lnTo>
                  <a:pt x="4079" y="1834"/>
                </a:lnTo>
                <a:cubicBezTo>
                  <a:pt x="3675" y="1961"/>
                  <a:pt x="3297" y="2135"/>
                  <a:pt x="2932" y="2328"/>
                </a:cubicBezTo>
                <a:cubicBezTo>
                  <a:pt x="2768" y="2414"/>
                  <a:pt x="2607" y="2506"/>
                  <a:pt x="2447" y="2601"/>
                </a:cubicBezTo>
                <a:cubicBezTo>
                  <a:pt x="2493" y="2316"/>
                  <a:pt x="2535" y="2031"/>
                  <a:pt x="2570" y="1743"/>
                </a:cubicBezTo>
                <a:cubicBezTo>
                  <a:pt x="2643" y="1167"/>
                  <a:pt x="2701" y="589"/>
                  <a:pt x="271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20"/>
          <p:cNvSpPr/>
          <p:nvPr/>
        </p:nvSpPr>
        <p:spPr>
          <a:xfrm>
            <a:off x="5949902" y="76208"/>
            <a:ext cx="260739" cy="386035"/>
          </a:xfrm>
          <a:custGeom>
            <a:rect b="b" l="l" r="r" t="t"/>
            <a:pathLst>
              <a:path extrusionOk="0" h="5136" w="3469">
                <a:moveTo>
                  <a:pt x="2037" y="1"/>
                </a:moveTo>
                <a:cubicBezTo>
                  <a:pt x="1882" y="415"/>
                  <a:pt x="1762" y="836"/>
                  <a:pt x="1655" y="1259"/>
                </a:cubicBezTo>
                <a:cubicBezTo>
                  <a:pt x="1594" y="1495"/>
                  <a:pt x="1540" y="1732"/>
                  <a:pt x="1489" y="1971"/>
                </a:cubicBezTo>
                <a:lnTo>
                  <a:pt x="1308" y="1710"/>
                </a:lnTo>
                <a:cubicBezTo>
                  <a:pt x="1211" y="1569"/>
                  <a:pt x="1114" y="1428"/>
                  <a:pt x="1004" y="1285"/>
                </a:cubicBezTo>
                <a:cubicBezTo>
                  <a:pt x="894" y="1146"/>
                  <a:pt x="763" y="1008"/>
                  <a:pt x="601" y="931"/>
                </a:cubicBezTo>
                <a:lnTo>
                  <a:pt x="601" y="931"/>
                </a:lnTo>
                <a:cubicBezTo>
                  <a:pt x="822" y="1207"/>
                  <a:pt x="901" y="1536"/>
                  <a:pt x="1067" y="1851"/>
                </a:cubicBezTo>
                <a:cubicBezTo>
                  <a:pt x="1114" y="1946"/>
                  <a:pt x="1166" y="2038"/>
                  <a:pt x="1216" y="2131"/>
                </a:cubicBezTo>
                <a:cubicBezTo>
                  <a:pt x="1136" y="2122"/>
                  <a:pt x="1057" y="2110"/>
                  <a:pt x="976" y="2103"/>
                </a:cubicBezTo>
                <a:cubicBezTo>
                  <a:pt x="822" y="2091"/>
                  <a:pt x="666" y="2083"/>
                  <a:pt x="509" y="2083"/>
                </a:cubicBezTo>
                <a:cubicBezTo>
                  <a:pt x="375" y="2083"/>
                  <a:pt x="239" y="2089"/>
                  <a:pt x="104" y="2103"/>
                </a:cubicBezTo>
                <a:cubicBezTo>
                  <a:pt x="375" y="2220"/>
                  <a:pt x="650" y="2304"/>
                  <a:pt x="927" y="2379"/>
                </a:cubicBezTo>
                <a:cubicBezTo>
                  <a:pt x="993" y="2398"/>
                  <a:pt x="1058" y="2413"/>
                  <a:pt x="1123" y="2430"/>
                </a:cubicBezTo>
                <a:cubicBezTo>
                  <a:pt x="967" y="2546"/>
                  <a:pt x="812" y="2666"/>
                  <a:pt x="664" y="2793"/>
                </a:cubicBezTo>
                <a:cubicBezTo>
                  <a:pt x="428" y="2995"/>
                  <a:pt x="201" y="3210"/>
                  <a:pt x="0" y="3456"/>
                </a:cubicBezTo>
                <a:cubicBezTo>
                  <a:pt x="292" y="3330"/>
                  <a:pt x="561" y="3178"/>
                  <a:pt x="827" y="3021"/>
                </a:cubicBezTo>
                <a:cubicBezTo>
                  <a:pt x="1002" y="2917"/>
                  <a:pt x="1173" y="2810"/>
                  <a:pt x="1344" y="2699"/>
                </a:cubicBezTo>
                <a:lnTo>
                  <a:pt x="1344" y="2699"/>
                </a:lnTo>
                <a:cubicBezTo>
                  <a:pt x="1277" y="3073"/>
                  <a:pt x="1214" y="3447"/>
                  <a:pt x="1167" y="3825"/>
                </a:cubicBezTo>
                <a:cubicBezTo>
                  <a:pt x="1113" y="4258"/>
                  <a:pt x="1070" y="4693"/>
                  <a:pt x="1062" y="5135"/>
                </a:cubicBezTo>
                <a:cubicBezTo>
                  <a:pt x="1218" y="4720"/>
                  <a:pt x="1337" y="4300"/>
                  <a:pt x="1443" y="3877"/>
                </a:cubicBezTo>
                <a:cubicBezTo>
                  <a:pt x="1530" y="3542"/>
                  <a:pt x="1603" y="3203"/>
                  <a:pt x="1672" y="2864"/>
                </a:cubicBezTo>
                <a:cubicBezTo>
                  <a:pt x="1850" y="3114"/>
                  <a:pt x="2040" y="3355"/>
                  <a:pt x="2248" y="3581"/>
                </a:cubicBezTo>
                <a:cubicBezTo>
                  <a:pt x="2486" y="3838"/>
                  <a:pt x="2742" y="4080"/>
                  <a:pt x="3030" y="4286"/>
                </a:cubicBezTo>
                <a:cubicBezTo>
                  <a:pt x="2853" y="3979"/>
                  <a:pt x="2660" y="3691"/>
                  <a:pt x="2468" y="3407"/>
                </a:cubicBezTo>
                <a:lnTo>
                  <a:pt x="1928" y="2613"/>
                </a:lnTo>
                <a:lnTo>
                  <a:pt x="1928" y="2613"/>
                </a:lnTo>
                <a:cubicBezTo>
                  <a:pt x="2152" y="2656"/>
                  <a:pt x="2374" y="2693"/>
                  <a:pt x="2602" y="2725"/>
                </a:cubicBezTo>
                <a:cubicBezTo>
                  <a:pt x="2885" y="2764"/>
                  <a:pt x="3171" y="2796"/>
                  <a:pt x="3468" y="2796"/>
                </a:cubicBezTo>
                <a:cubicBezTo>
                  <a:pt x="3210" y="2651"/>
                  <a:pt x="2941" y="2542"/>
                  <a:pt x="2666" y="2451"/>
                </a:cubicBezTo>
                <a:cubicBezTo>
                  <a:pt x="2441" y="2377"/>
                  <a:pt x="2214" y="2315"/>
                  <a:pt x="1984" y="2263"/>
                </a:cubicBezTo>
                <a:cubicBezTo>
                  <a:pt x="2108" y="2173"/>
                  <a:pt x="2231" y="2081"/>
                  <a:pt x="2353" y="1987"/>
                </a:cubicBezTo>
                <a:cubicBezTo>
                  <a:pt x="2598" y="1799"/>
                  <a:pt x="2838" y="1604"/>
                  <a:pt x="3064" y="1380"/>
                </a:cubicBezTo>
                <a:lnTo>
                  <a:pt x="3064" y="1380"/>
                </a:lnTo>
                <a:cubicBezTo>
                  <a:pt x="2761" y="1475"/>
                  <a:pt x="2478" y="1606"/>
                  <a:pt x="2202" y="1751"/>
                </a:cubicBezTo>
                <a:cubicBezTo>
                  <a:pt x="2080" y="1816"/>
                  <a:pt x="1958" y="1886"/>
                  <a:pt x="1838" y="1956"/>
                </a:cubicBezTo>
                <a:cubicBezTo>
                  <a:pt x="1872" y="1742"/>
                  <a:pt x="1904" y="1527"/>
                  <a:pt x="1930" y="1311"/>
                </a:cubicBezTo>
                <a:cubicBezTo>
                  <a:pt x="1986" y="878"/>
                  <a:pt x="2028" y="442"/>
                  <a:pt x="203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20"/>
          <p:cNvSpPr/>
          <p:nvPr/>
        </p:nvSpPr>
        <p:spPr>
          <a:xfrm>
            <a:off x="5485768" y="4679688"/>
            <a:ext cx="247886" cy="375813"/>
          </a:xfrm>
          <a:custGeom>
            <a:rect b="b" l="l" r="r" t="t"/>
            <a:pathLst>
              <a:path extrusionOk="0" h="5000" w="3298">
                <a:moveTo>
                  <a:pt x="1206" y="0"/>
                </a:moveTo>
                <a:cubicBezTo>
                  <a:pt x="1177" y="424"/>
                  <a:pt x="1182" y="844"/>
                  <a:pt x="1199" y="1264"/>
                </a:cubicBezTo>
                <a:cubicBezTo>
                  <a:pt x="1207" y="1500"/>
                  <a:pt x="1223" y="1733"/>
                  <a:pt x="1240" y="1967"/>
                </a:cubicBezTo>
                <a:lnTo>
                  <a:pt x="1003" y="1774"/>
                </a:lnTo>
                <a:cubicBezTo>
                  <a:pt x="874" y="1672"/>
                  <a:pt x="746" y="1569"/>
                  <a:pt x="606" y="1466"/>
                </a:cubicBezTo>
                <a:cubicBezTo>
                  <a:pt x="465" y="1370"/>
                  <a:pt x="307" y="1278"/>
                  <a:pt x="137" y="1251"/>
                </a:cubicBezTo>
                <a:lnTo>
                  <a:pt x="137" y="1251"/>
                </a:lnTo>
                <a:cubicBezTo>
                  <a:pt x="416" y="1444"/>
                  <a:pt x="580" y="1725"/>
                  <a:pt x="819" y="1972"/>
                </a:cubicBezTo>
                <a:cubicBezTo>
                  <a:pt x="888" y="2046"/>
                  <a:pt x="961" y="2117"/>
                  <a:pt x="1034" y="2189"/>
                </a:cubicBezTo>
                <a:cubicBezTo>
                  <a:pt x="957" y="2202"/>
                  <a:pt x="880" y="2213"/>
                  <a:pt x="805" y="2229"/>
                </a:cubicBezTo>
                <a:cubicBezTo>
                  <a:pt x="533" y="2286"/>
                  <a:pt x="262" y="2358"/>
                  <a:pt x="0" y="2468"/>
                </a:cubicBezTo>
                <a:cubicBezTo>
                  <a:pt x="211" y="2492"/>
                  <a:pt x="418" y="2500"/>
                  <a:pt x="624" y="2500"/>
                </a:cubicBezTo>
                <a:cubicBezTo>
                  <a:pt x="694" y="2500"/>
                  <a:pt x="765" y="2499"/>
                  <a:pt x="835" y="2497"/>
                </a:cubicBezTo>
                <a:cubicBezTo>
                  <a:pt x="900" y="2495"/>
                  <a:pt x="966" y="2492"/>
                  <a:pt x="1029" y="2489"/>
                </a:cubicBezTo>
                <a:lnTo>
                  <a:pt x="1029" y="2489"/>
                </a:lnTo>
                <a:cubicBezTo>
                  <a:pt x="916" y="2640"/>
                  <a:pt x="807" y="2792"/>
                  <a:pt x="704" y="2950"/>
                </a:cubicBezTo>
                <a:cubicBezTo>
                  <a:pt x="542" y="3201"/>
                  <a:pt x="392" y="3462"/>
                  <a:pt x="274" y="3743"/>
                </a:cubicBezTo>
                <a:cubicBezTo>
                  <a:pt x="508" y="3545"/>
                  <a:pt x="716" y="3333"/>
                  <a:pt x="919" y="3115"/>
                </a:cubicBezTo>
                <a:cubicBezTo>
                  <a:pt x="1051" y="2971"/>
                  <a:pt x="1180" y="2824"/>
                  <a:pt x="1306" y="2676"/>
                </a:cubicBezTo>
                <a:cubicBezTo>
                  <a:pt x="1347" y="3039"/>
                  <a:pt x="1392" y="3402"/>
                  <a:pt x="1452" y="3763"/>
                </a:cubicBezTo>
                <a:cubicBezTo>
                  <a:pt x="1520" y="4177"/>
                  <a:pt x="1600" y="4589"/>
                  <a:pt x="1715" y="5000"/>
                </a:cubicBezTo>
                <a:cubicBezTo>
                  <a:pt x="1744" y="4575"/>
                  <a:pt x="1739" y="4155"/>
                  <a:pt x="1721" y="3736"/>
                </a:cubicBezTo>
                <a:cubicBezTo>
                  <a:pt x="1710" y="3402"/>
                  <a:pt x="1683" y="3070"/>
                  <a:pt x="1653" y="2739"/>
                </a:cubicBezTo>
                <a:lnTo>
                  <a:pt x="1653" y="2739"/>
                </a:lnTo>
                <a:cubicBezTo>
                  <a:pt x="1886" y="2922"/>
                  <a:pt x="2127" y="3090"/>
                  <a:pt x="2382" y="3241"/>
                </a:cubicBezTo>
                <a:cubicBezTo>
                  <a:pt x="2672" y="3414"/>
                  <a:pt x="2975" y="3565"/>
                  <a:pt x="3298" y="3676"/>
                </a:cubicBezTo>
                <a:cubicBezTo>
                  <a:pt x="3050" y="3443"/>
                  <a:pt x="2794" y="3231"/>
                  <a:pt x="2538" y="3021"/>
                </a:cubicBezTo>
                <a:lnTo>
                  <a:pt x="1822" y="2436"/>
                </a:lnTo>
                <a:cubicBezTo>
                  <a:pt x="2039" y="2414"/>
                  <a:pt x="2257" y="2388"/>
                  <a:pt x="2473" y="2354"/>
                </a:cubicBezTo>
                <a:cubicBezTo>
                  <a:pt x="2746" y="2312"/>
                  <a:pt x="3019" y="2263"/>
                  <a:pt x="3291" y="2182"/>
                </a:cubicBezTo>
                <a:cubicBezTo>
                  <a:pt x="3014" y="2118"/>
                  <a:pt x="2735" y="2093"/>
                  <a:pt x="2459" y="2085"/>
                </a:cubicBezTo>
                <a:cubicBezTo>
                  <a:pt x="2391" y="2083"/>
                  <a:pt x="2323" y="2081"/>
                  <a:pt x="2255" y="2081"/>
                </a:cubicBezTo>
                <a:cubicBezTo>
                  <a:pt x="2096" y="2081"/>
                  <a:pt x="1937" y="2087"/>
                  <a:pt x="1777" y="2098"/>
                </a:cubicBezTo>
                <a:cubicBezTo>
                  <a:pt x="1867" y="1982"/>
                  <a:pt x="1955" y="1863"/>
                  <a:pt x="2043" y="1743"/>
                </a:cubicBezTo>
                <a:cubicBezTo>
                  <a:pt x="2216" y="1503"/>
                  <a:pt x="2385" y="1256"/>
                  <a:pt x="2531" y="989"/>
                </a:cubicBezTo>
                <a:lnTo>
                  <a:pt x="2531" y="989"/>
                </a:lnTo>
                <a:cubicBezTo>
                  <a:pt x="2278" y="1160"/>
                  <a:pt x="2052" y="1358"/>
                  <a:pt x="1838" y="1567"/>
                </a:cubicBezTo>
                <a:cubicBezTo>
                  <a:pt x="1742" y="1662"/>
                  <a:pt x="1648" y="1758"/>
                  <a:pt x="1558" y="1856"/>
                </a:cubicBezTo>
                <a:cubicBezTo>
                  <a:pt x="1531" y="1649"/>
                  <a:pt x="1502" y="1442"/>
                  <a:pt x="1467" y="1236"/>
                </a:cubicBezTo>
                <a:cubicBezTo>
                  <a:pt x="1399" y="822"/>
                  <a:pt x="1319" y="410"/>
                  <a:pt x="120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20"/>
          <p:cNvSpPr/>
          <p:nvPr/>
        </p:nvSpPr>
        <p:spPr>
          <a:xfrm flipH="1">
            <a:off x="8710631" y="3260225"/>
            <a:ext cx="357172" cy="431733"/>
          </a:xfrm>
          <a:custGeom>
            <a:rect b="b" l="l" r="r" t="t"/>
            <a:pathLst>
              <a:path extrusionOk="0" h="5744" w="4752">
                <a:moveTo>
                  <a:pt x="2838" y="1"/>
                </a:moveTo>
                <a:lnTo>
                  <a:pt x="2838" y="1"/>
                </a:lnTo>
                <a:cubicBezTo>
                  <a:pt x="2645" y="448"/>
                  <a:pt x="2506" y="903"/>
                  <a:pt x="2388" y="1360"/>
                </a:cubicBezTo>
                <a:cubicBezTo>
                  <a:pt x="2317" y="1635"/>
                  <a:pt x="2254" y="1912"/>
                  <a:pt x="2198" y="2189"/>
                </a:cubicBezTo>
                <a:cubicBezTo>
                  <a:pt x="2123" y="2068"/>
                  <a:pt x="2050" y="1944"/>
                  <a:pt x="1973" y="1824"/>
                </a:cubicBezTo>
                <a:cubicBezTo>
                  <a:pt x="1712" y="1416"/>
                  <a:pt x="1435" y="1013"/>
                  <a:pt x="1113" y="633"/>
                </a:cubicBezTo>
                <a:lnTo>
                  <a:pt x="1113" y="633"/>
                </a:lnTo>
                <a:cubicBezTo>
                  <a:pt x="1228" y="1119"/>
                  <a:pt x="1396" y="1579"/>
                  <a:pt x="1585" y="2029"/>
                </a:cubicBezTo>
                <a:cubicBezTo>
                  <a:pt x="1709" y="2322"/>
                  <a:pt x="1844" y="2608"/>
                  <a:pt x="1987" y="2891"/>
                </a:cubicBezTo>
                <a:cubicBezTo>
                  <a:pt x="1980" y="2898"/>
                  <a:pt x="1972" y="2905"/>
                  <a:pt x="1965" y="2912"/>
                </a:cubicBezTo>
                <a:lnTo>
                  <a:pt x="1956" y="2920"/>
                </a:lnTo>
                <a:cubicBezTo>
                  <a:pt x="1874" y="2918"/>
                  <a:pt x="1792" y="2916"/>
                  <a:pt x="1710" y="2916"/>
                </a:cubicBezTo>
                <a:cubicBezTo>
                  <a:pt x="1650" y="2916"/>
                  <a:pt x="1591" y="2917"/>
                  <a:pt x="1531" y="2919"/>
                </a:cubicBezTo>
                <a:cubicBezTo>
                  <a:pt x="1160" y="2933"/>
                  <a:pt x="787" y="2978"/>
                  <a:pt x="420" y="3089"/>
                </a:cubicBezTo>
                <a:cubicBezTo>
                  <a:pt x="784" y="3212"/>
                  <a:pt x="1141" y="3288"/>
                  <a:pt x="1498" y="3356"/>
                </a:cubicBezTo>
                <a:lnTo>
                  <a:pt x="1517" y="3360"/>
                </a:lnTo>
                <a:cubicBezTo>
                  <a:pt x="1325" y="3558"/>
                  <a:pt x="1135" y="3757"/>
                  <a:pt x="947" y="3961"/>
                </a:cubicBezTo>
                <a:cubicBezTo>
                  <a:pt x="617" y="4320"/>
                  <a:pt x="294" y="4690"/>
                  <a:pt x="0" y="5098"/>
                </a:cubicBezTo>
                <a:cubicBezTo>
                  <a:pt x="446" y="4868"/>
                  <a:pt x="855" y="4587"/>
                  <a:pt x="1245" y="4285"/>
                </a:cubicBezTo>
                <a:cubicBezTo>
                  <a:pt x="1494" y="4092"/>
                  <a:pt x="1732" y="3888"/>
                  <a:pt x="1966" y="3678"/>
                </a:cubicBezTo>
                <a:lnTo>
                  <a:pt x="1966" y="3678"/>
                </a:lnTo>
                <a:cubicBezTo>
                  <a:pt x="1949" y="3837"/>
                  <a:pt x="1930" y="3997"/>
                  <a:pt x="1918" y="4155"/>
                </a:cubicBezTo>
                <a:cubicBezTo>
                  <a:pt x="1879" y="4629"/>
                  <a:pt x="1862" y="5104"/>
                  <a:pt x="1900" y="5589"/>
                </a:cubicBezTo>
                <a:cubicBezTo>
                  <a:pt x="2093" y="5142"/>
                  <a:pt x="2233" y="4687"/>
                  <a:pt x="2352" y="4228"/>
                </a:cubicBezTo>
                <a:cubicBezTo>
                  <a:pt x="2391" y="4076"/>
                  <a:pt x="2425" y="3922"/>
                  <a:pt x="2461" y="3768"/>
                </a:cubicBezTo>
                <a:cubicBezTo>
                  <a:pt x="2625" y="4048"/>
                  <a:pt x="2797" y="4323"/>
                  <a:pt x="2980" y="4592"/>
                </a:cubicBezTo>
                <a:cubicBezTo>
                  <a:pt x="3256" y="4994"/>
                  <a:pt x="3553" y="5385"/>
                  <a:pt x="3900" y="5744"/>
                </a:cubicBezTo>
                <a:cubicBezTo>
                  <a:pt x="3755" y="5266"/>
                  <a:pt x="3566" y="4817"/>
                  <a:pt x="3365" y="4375"/>
                </a:cubicBezTo>
                <a:cubicBezTo>
                  <a:pt x="3240" y="4107"/>
                  <a:pt x="3111" y="3842"/>
                  <a:pt x="2976" y="3580"/>
                </a:cubicBezTo>
                <a:lnTo>
                  <a:pt x="2976" y="3580"/>
                </a:lnTo>
                <a:cubicBezTo>
                  <a:pt x="3198" y="3605"/>
                  <a:pt x="3418" y="3626"/>
                  <a:pt x="3641" y="3643"/>
                </a:cubicBezTo>
                <a:cubicBezTo>
                  <a:pt x="3888" y="3660"/>
                  <a:pt x="4137" y="3675"/>
                  <a:pt x="4391" y="3675"/>
                </a:cubicBezTo>
                <a:cubicBezTo>
                  <a:pt x="4510" y="3675"/>
                  <a:pt x="4630" y="3672"/>
                  <a:pt x="4751" y="3664"/>
                </a:cubicBezTo>
                <a:cubicBezTo>
                  <a:pt x="4426" y="3460"/>
                  <a:pt x="4081" y="3318"/>
                  <a:pt x="3725" y="3209"/>
                </a:cubicBezTo>
                <a:cubicBezTo>
                  <a:pt x="3384" y="3103"/>
                  <a:pt x="3036" y="3025"/>
                  <a:pt x="2682" y="2977"/>
                </a:cubicBezTo>
                <a:cubicBezTo>
                  <a:pt x="2913" y="2733"/>
                  <a:pt x="3138" y="2484"/>
                  <a:pt x="3350" y="2222"/>
                </a:cubicBezTo>
                <a:cubicBezTo>
                  <a:pt x="3659" y="1840"/>
                  <a:pt x="3950" y="1438"/>
                  <a:pt x="4190" y="997"/>
                </a:cubicBezTo>
                <a:lnTo>
                  <a:pt x="4190" y="997"/>
                </a:lnTo>
                <a:cubicBezTo>
                  <a:pt x="3776" y="1281"/>
                  <a:pt x="3400" y="1595"/>
                  <a:pt x="3032" y="1918"/>
                </a:cubicBezTo>
                <a:cubicBezTo>
                  <a:pt x="2933" y="2006"/>
                  <a:pt x="2839" y="2100"/>
                  <a:pt x="2741" y="2189"/>
                </a:cubicBezTo>
                <a:cubicBezTo>
                  <a:pt x="2772" y="1938"/>
                  <a:pt x="2798" y="1686"/>
                  <a:pt x="2819" y="1433"/>
                </a:cubicBezTo>
                <a:cubicBezTo>
                  <a:pt x="2857" y="961"/>
                  <a:pt x="2875" y="486"/>
                  <a:pt x="283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20"/>
          <p:cNvSpPr/>
          <p:nvPr/>
        </p:nvSpPr>
        <p:spPr>
          <a:xfrm>
            <a:off x="1693458" y="4785438"/>
            <a:ext cx="233154" cy="281859"/>
          </a:xfrm>
          <a:custGeom>
            <a:rect b="b" l="l" r="r" t="t"/>
            <a:pathLst>
              <a:path extrusionOk="0" h="3750" w="3102">
                <a:moveTo>
                  <a:pt x="1853" y="1"/>
                </a:moveTo>
                <a:lnTo>
                  <a:pt x="1853" y="1"/>
                </a:lnTo>
                <a:cubicBezTo>
                  <a:pt x="1725" y="292"/>
                  <a:pt x="1636" y="590"/>
                  <a:pt x="1558" y="889"/>
                </a:cubicBezTo>
                <a:cubicBezTo>
                  <a:pt x="1511" y="1068"/>
                  <a:pt x="1473" y="1248"/>
                  <a:pt x="1435" y="1430"/>
                </a:cubicBezTo>
                <a:cubicBezTo>
                  <a:pt x="1386" y="1351"/>
                  <a:pt x="1338" y="1270"/>
                  <a:pt x="1289" y="1192"/>
                </a:cubicBezTo>
                <a:cubicBezTo>
                  <a:pt x="1117" y="924"/>
                  <a:pt x="937" y="662"/>
                  <a:pt x="727" y="413"/>
                </a:cubicBezTo>
                <a:lnTo>
                  <a:pt x="727" y="413"/>
                </a:lnTo>
                <a:cubicBezTo>
                  <a:pt x="801" y="731"/>
                  <a:pt x="910" y="1032"/>
                  <a:pt x="1035" y="1326"/>
                </a:cubicBezTo>
                <a:cubicBezTo>
                  <a:pt x="1116" y="1516"/>
                  <a:pt x="1203" y="1703"/>
                  <a:pt x="1296" y="1889"/>
                </a:cubicBezTo>
                <a:cubicBezTo>
                  <a:pt x="1291" y="1894"/>
                  <a:pt x="1287" y="1897"/>
                  <a:pt x="1281" y="1901"/>
                </a:cubicBezTo>
                <a:lnTo>
                  <a:pt x="1276" y="1906"/>
                </a:lnTo>
                <a:cubicBezTo>
                  <a:pt x="1217" y="1905"/>
                  <a:pt x="1158" y="1903"/>
                  <a:pt x="1098" y="1903"/>
                </a:cubicBezTo>
                <a:cubicBezTo>
                  <a:pt x="1065" y="1903"/>
                  <a:pt x="1032" y="1904"/>
                  <a:pt x="998" y="1905"/>
                </a:cubicBezTo>
                <a:cubicBezTo>
                  <a:pt x="756" y="1915"/>
                  <a:pt x="512" y="1943"/>
                  <a:pt x="273" y="2016"/>
                </a:cubicBezTo>
                <a:cubicBezTo>
                  <a:pt x="510" y="2096"/>
                  <a:pt x="743" y="2147"/>
                  <a:pt x="977" y="2192"/>
                </a:cubicBezTo>
                <a:cubicBezTo>
                  <a:pt x="981" y="2193"/>
                  <a:pt x="987" y="2193"/>
                  <a:pt x="991" y="2194"/>
                </a:cubicBezTo>
                <a:cubicBezTo>
                  <a:pt x="865" y="2323"/>
                  <a:pt x="740" y="2454"/>
                  <a:pt x="618" y="2587"/>
                </a:cubicBezTo>
                <a:cubicBezTo>
                  <a:pt x="403" y="2822"/>
                  <a:pt x="192" y="3062"/>
                  <a:pt x="0" y="3329"/>
                </a:cubicBezTo>
                <a:cubicBezTo>
                  <a:pt x="293" y="3179"/>
                  <a:pt x="559" y="2996"/>
                  <a:pt x="813" y="2799"/>
                </a:cubicBezTo>
                <a:cubicBezTo>
                  <a:pt x="975" y="2673"/>
                  <a:pt x="1132" y="2539"/>
                  <a:pt x="1284" y="2402"/>
                </a:cubicBezTo>
                <a:lnTo>
                  <a:pt x="1284" y="2402"/>
                </a:lnTo>
                <a:cubicBezTo>
                  <a:pt x="1273" y="2506"/>
                  <a:pt x="1260" y="2610"/>
                  <a:pt x="1253" y="2714"/>
                </a:cubicBezTo>
                <a:cubicBezTo>
                  <a:pt x="1228" y="3022"/>
                  <a:pt x="1218" y="3333"/>
                  <a:pt x="1243" y="3649"/>
                </a:cubicBezTo>
                <a:cubicBezTo>
                  <a:pt x="1369" y="3358"/>
                  <a:pt x="1459" y="3060"/>
                  <a:pt x="1537" y="2761"/>
                </a:cubicBezTo>
                <a:cubicBezTo>
                  <a:pt x="1563" y="2660"/>
                  <a:pt x="1586" y="2560"/>
                  <a:pt x="1609" y="2459"/>
                </a:cubicBezTo>
                <a:cubicBezTo>
                  <a:pt x="1718" y="2642"/>
                  <a:pt x="1829" y="2822"/>
                  <a:pt x="1949" y="2997"/>
                </a:cubicBezTo>
                <a:cubicBezTo>
                  <a:pt x="2130" y="3260"/>
                  <a:pt x="2323" y="3516"/>
                  <a:pt x="2550" y="3750"/>
                </a:cubicBezTo>
                <a:cubicBezTo>
                  <a:pt x="2456" y="3437"/>
                  <a:pt x="2331" y="3144"/>
                  <a:pt x="2200" y="2855"/>
                </a:cubicBezTo>
                <a:cubicBezTo>
                  <a:pt x="2119" y="2680"/>
                  <a:pt x="2034" y="2507"/>
                  <a:pt x="1947" y="2336"/>
                </a:cubicBezTo>
                <a:lnTo>
                  <a:pt x="1947" y="2336"/>
                </a:lnTo>
                <a:cubicBezTo>
                  <a:pt x="2090" y="2352"/>
                  <a:pt x="2234" y="2366"/>
                  <a:pt x="2381" y="2378"/>
                </a:cubicBezTo>
                <a:cubicBezTo>
                  <a:pt x="2540" y="2391"/>
                  <a:pt x="2702" y="2402"/>
                  <a:pt x="2869" y="2402"/>
                </a:cubicBezTo>
                <a:cubicBezTo>
                  <a:pt x="2946" y="2402"/>
                  <a:pt x="3023" y="2399"/>
                  <a:pt x="3102" y="2394"/>
                </a:cubicBezTo>
                <a:cubicBezTo>
                  <a:pt x="2889" y="2261"/>
                  <a:pt x="2663" y="2168"/>
                  <a:pt x="2432" y="2097"/>
                </a:cubicBezTo>
                <a:cubicBezTo>
                  <a:pt x="2209" y="2027"/>
                  <a:pt x="1980" y="1976"/>
                  <a:pt x="1750" y="1945"/>
                </a:cubicBezTo>
                <a:cubicBezTo>
                  <a:pt x="1901" y="1785"/>
                  <a:pt x="2048" y="1623"/>
                  <a:pt x="2187" y="1452"/>
                </a:cubicBezTo>
                <a:cubicBezTo>
                  <a:pt x="2389" y="1201"/>
                  <a:pt x="2579" y="940"/>
                  <a:pt x="2736" y="652"/>
                </a:cubicBezTo>
                <a:lnTo>
                  <a:pt x="2736" y="652"/>
                </a:lnTo>
                <a:cubicBezTo>
                  <a:pt x="2465" y="837"/>
                  <a:pt x="2220" y="1043"/>
                  <a:pt x="1980" y="1253"/>
                </a:cubicBezTo>
                <a:cubicBezTo>
                  <a:pt x="1916" y="1311"/>
                  <a:pt x="1854" y="1373"/>
                  <a:pt x="1790" y="1430"/>
                </a:cubicBezTo>
                <a:cubicBezTo>
                  <a:pt x="1811" y="1267"/>
                  <a:pt x="1828" y="1102"/>
                  <a:pt x="1840" y="937"/>
                </a:cubicBezTo>
                <a:cubicBezTo>
                  <a:pt x="1865" y="628"/>
                  <a:pt x="1876" y="317"/>
                  <a:pt x="185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20"/>
          <p:cNvSpPr/>
          <p:nvPr/>
        </p:nvSpPr>
        <p:spPr>
          <a:xfrm>
            <a:off x="366382" y="1862574"/>
            <a:ext cx="277425" cy="356120"/>
          </a:xfrm>
          <a:custGeom>
            <a:rect b="b" l="l" r="r" t="t"/>
            <a:pathLst>
              <a:path extrusionOk="0" h="4738" w="3691">
                <a:moveTo>
                  <a:pt x="1124" y="1"/>
                </a:moveTo>
                <a:lnTo>
                  <a:pt x="1124" y="1"/>
                </a:lnTo>
                <a:cubicBezTo>
                  <a:pt x="1113" y="399"/>
                  <a:pt x="1145" y="787"/>
                  <a:pt x="1192" y="1172"/>
                </a:cubicBezTo>
                <a:cubicBezTo>
                  <a:pt x="1220" y="1402"/>
                  <a:pt x="1257" y="1632"/>
                  <a:pt x="1298" y="1859"/>
                </a:cubicBezTo>
                <a:cubicBezTo>
                  <a:pt x="1204" y="1789"/>
                  <a:pt x="1111" y="1718"/>
                  <a:pt x="1016" y="1650"/>
                </a:cubicBezTo>
                <a:cubicBezTo>
                  <a:pt x="695" y="1418"/>
                  <a:pt x="362" y="1195"/>
                  <a:pt x="1" y="1004"/>
                </a:cubicBezTo>
                <a:lnTo>
                  <a:pt x="1" y="1004"/>
                </a:lnTo>
                <a:cubicBezTo>
                  <a:pt x="235" y="1339"/>
                  <a:pt x="502" y="1638"/>
                  <a:pt x="783" y="1924"/>
                </a:cubicBezTo>
                <a:cubicBezTo>
                  <a:pt x="966" y="2108"/>
                  <a:pt x="1155" y="2285"/>
                  <a:pt x="1349" y="2459"/>
                </a:cubicBezTo>
                <a:cubicBezTo>
                  <a:pt x="1345" y="2467"/>
                  <a:pt x="1340" y="2473"/>
                  <a:pt x="1338" y="2480"/>
                </a:cubicBezTo>
                <a:lnTo>
                  <a:pt x="1334" y="2489"/>
                </a:lnTo>
                <a:cubicBezTo>
                  <a:pt x="1225" y="2530"/>
                  <a:pt x="1116" y="2568"/>
                  <a:pt x="1010" y="2615"/>
                </a:cubicBezTo>
                <a:cubicBezTo>
                  <a:pt x="732" y="2739"/>
                  <a:pt x="462" y="2885"/>
                  <a:pt x="216" y="3080"/>
                </a:cubicBezTo>
                <a:cubicBezTo>
                  <a:pt x="530" y="3063"/>
                  <a:pt x="825" y="3015"/>
                  <a:pt x="1118" y="2959"/>
                </a:cubicBezTo>
                <a:cubicBezTo>
                  <a:pt x="1122" y="2958"/>
                  <a:pt x="1128" y="2956"/>
                  <a:pt x="1135" y="2955"/>
                </a:cubicBezTo>
                <a:lnTo>
                  <a:pt x="1135" y="2955"/>
                </a:lnTo>
                <a:cubicBezTo>
                  <a:pt x="1047" y="3164"/>
                  <a:pt x="963" y="3374"/>
                  <a:pt x="883" y="3586"/>
                </a:cubicBezTo>
                <a:cubicBezTo>
                  <a:pt x="740" y="3959"/>
                  <a:pt x="606" y="4338"/>
                  <a:pt x="504" y="4737"/>
                </a:cubicBezTo>
                <a:cubicBezTo>
                  <a:pt x="775" y="4427"/>
                  <a:pt x="1001" y="4090"/>
                  <a:pt x="1207" y="3743"/>
                </a:cubicBezTo>
                <a:cubicBezTo>
                  <a:pt x="1337" y="3520"/>
                  <a:pt x="1457" y="3292"/>
                  <a:pt x="1572" y="3062"/>
                </a:cubicBezTo>
                <a:cubicBezTo>
                  <a:pt x="1607" y="3189"/>
                  <a:pt x="1641" y="3315"/>
                  <a:pt x="1680" y="3441"/>
                </a:cubicBezTo>
                <a:cubicBezTo>
                  <a:pt x="1795" y="3812"/>
                  <a:pt x="1926" y="4178"/>
                  <a:pt x="2101" y="4537"/>
                </a:cubicBezTo>
                <a:cubicBezTo>
                  <a:pt x="2114" y="4139"/>
                  <a:pt x="2081" y="3749"/>
                  <a:pt x="2033" y="3365"/>
                </a:cubicBezTo>
                <a:cubicBezTo>
                  <a:pt x="2017" y="3237"/>
                  <a:pt x="1997" y="3109"/>
                  <a:pt x="1977" y="2981"/>
                </a:cubicBezTo>
                <a:lnTo>
                  <a:pt x="1977" y="2981"/>
                </a:lnTo>
                <a:cubicBezTo>
                  <a:pt x="2187" y="3144"/>
                  <a:pt x="2401" y="3303"/>
                  <a:pt x="2621" y="3451"/>
                </a:cubicBezTo>
                <a:cubicBezTo>
                  <a:pt x="2954" y="3675"/>
                  <a:pt x="3297" y="3883"/>
                  <a:pt x="3670" y="4051"/>
                </a:cubicBezTo>
                <a:cubicBezTo>
                  <a:pt x="3417" y="3731"/>
                  <a:pt x="3137" y="3445"/>
                  <a:pt x="2848" y="3170"/>
                </a:cubicBezTo>
                <a:cubicBezTo>
                  <a:pt x="2673" y="3003"/>
                  <a:pt x="2494" y="2841"/>
                  <a:pt x="2312" y="2682"/>
                </a:cubicBezTo>
                <a:cubicBezTo>
                  <a:pt x="2488" y="2634"/>
                  <a:pt x="2662" y="2584"/>
                  <a:pt x="2838" y="2531"/>
                </a:cubicBezTo>
                <a:cubicBezTo>
                  <a:pt x="3122" y="2441"/>
                  <a:pt x="3406" y="2344"/>
                  <a:pt x="3690" y="2211"/>
                </a:cubicBezTo>
                <a:cubicBezTo>
                  <a:pt x="3496" y="2175"/>
                  <a:pt x="3303" y="2160"/>
                  <a:pt x="3111" y="2160"/>
                </a:cubicBezTo>
                <a:cubicBezTo>
                  <a:pt x="2997" y="2160"/>
                  <a:pt x="2884" y="2165"/>
                  <a:pt x="2771" y="2174"/>
                </a:cubicBezTo>
                <a:cubicBezTo>
                  <a:pt x="2479" y="2196"/>
                  <a:pt x="2191" y="2242"/>
                  <a:pt x="1908" y="2312"/>
                </a:cubicBezTo>
                <a:cubicBezTo>
                  <a:pt x="2009" y="2057"/>
                  <a:pt x="2105" y="1799"/>
                  <a:pt x="2187" y="1537"/>
                </a:cubicBezTo>
                <a:cubicBezTo>
                  <a:pt x="2307" y="1151"/>
                  <a:pt x="2406" y="758"/>
                  <a:pt x="2456" y="349"/>
                </a:cubicBezTo>
                <a:lnTo>
                  <a:pt x="2456" y="349"/>
                </a:lnTo>
                <a:cubicBezTo>
                  <a:pt x="2227" y="692"/>
                  <a:pt x="2035" y="1046"/>
                  <a:pt x="1854" y="1401"/>
                </a:cubicBezTo>
                <a:cubicBezTo>
                  <a:pt x="1804" y="1497"/>
                  <a:pt x="1761" y="1596"/>
                  <a:pt x="1714" y="1695"/>
                </a:cubicBezTo>
                <a:cubicBezTo>
                  <a:pt x="1662" y="1495"/>
                  <a:pt x="1606" y="1295"/>
                  <a:pt x="1544" y="1096"/>
                </a:cubicBezTo>
                <a:cubicBezTo>
                  <a:pt x="1429" y="725"/>
                  <a:pt x="1299" y="358"/>
                  <a:pt x="112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20"/>
          <p:cNvSpPr/>
          <p:nvPr/>
        </p:nvSpPr>
        <p:spPr>
          <a:xfrm>
            <a:off x="76212" y="3958645"/>
            <a:ext cx="461949" cy="558457"/>
          </a:xfrm>
          <a:custGeom>
            <a:rect b="b" l="l" r="r" t="t"/>
            <a:pathLst>
              <a:path extrusionOk="0" h="7430" w="6146">
                <a:moveTo>
                  <a:pt x="3671" y="0"/>
                </a:moveTo>
                <a:lnTo>
                  <a:pt x="3671" y="0"/>
                </a:lnTo>
                <a:cubicBezTo>
                  <a:pt x="3422" y="578"/>
                  <a:pt x="3243" y="1167"/>
                  <a:pt x="3088" y="1760"/>
                </a:cubicBezTo>
                <a:cubicBezTo>
                  <a:pt x="2998" y="2115"/>
                  <a:pt x="2916" y="2471"/>
                  <a:pt x="2843" y="2831"/>
                </a:cubicBezTo>
                <a:cubicBezTo>
                  <a:pt x="2747" y="2673"/>
                  <a:pt x="2653" y="2515"/>
                  <a:pt x="2552" y="2360"/>
                </a:cubicBezTo>
                <a:cubicBezTo>
                  <a:pt x="2214" y="1830"/>
                  <a:pt x="1855" y="1310"/>
                  <a:pt x="1438" y="818"/>
                </a:cubicBezTo>
                <a:lnTo>
                  <a:pt x="1438" y="818"/>
                </a:lnTo>
                <a:cubicBezTo>
                  <a:pt x="1586" y="1446"/>
                  <a:pt x="1803" y="2042"/>
                  <a:pt x="2049" y="2625"/>
                </a:cubicBezTo>
                <a:cubicBezTo>
                  <a:pt x="2209" y="3003"/>
                  <a:pt x="2385" y="3373"/>
                  <a:pt x="2568" y="3740"/>
                </a:cubicBezTo>
                <a:cubicBezTo>
                  <a:pt x="2559" y="3749"/>
                  <a:pt x="2548" y="3757"/>
                  <a:pt x="2539" y="3766"/>
                </a:cubicBezTo>
                <a:lnTo>
                  <a:pt x="2529" y="3776"/>
                </a:lnTo>
                <a:cubicBezTo>
                  <a:pt x="2412" y="3772"/>
                  <a:pt x="2294" y="3769"/>
                  <a:pt x="2176" y="3769"/>
                </a:cubicBezTo>
                <a:cubicBezTo>
                  <a:pt x="2111" y="3769"/>
                  <a:pt x="2045" y="3770"/>
                  <a:pt x="1980" y="3772"/>
                </a:cubicBezTo>
                <a:cubicBezTo>
                  <a:pt x="1499" y="3791"/>
                  <a:pt x="1019" y="3849"/>
                  <a:pt x="544" y="3992"/>
                </a:cubicBezTo>
                <a:cubicBezTo>
                  <a:pt x="1014" y="4151"/>
                  <a:pt x="1477" y="4251"/>
                  <a:pt x="1938" y="4340"/>
                </a:cubicBezTo>
                <a:cubicBezTo>
                  <a:pt x="1947" y="4341"/>
                  <a:pt x="1955" y="4342"/>
                  <a:pt x="1964" y="4345"/>
                </a:cubicBezTo>
                <a:cubicBezTo>
                  <a:pt x="1714" y="4601"/>
                  <a:pt x="1469" y="4859"/>
                  <a:pt x="1226" y="5123"/>
                </a:cubicBezTo>
                <a:cubicBezTo>
                  <a:pt x="799" y="5588"/>
                  <a:pt x="381" y="6066"/>
                  <a:pt x="1" y="6594"/>
                </a:cubicBezTo>
                <a:cubicBezTo>
                  <a:pt x="580" y="6296"/>
                  <a:pt x="1107" y="5933"/>
                  <a:pt x="1612" y="5543"/>
                </a:cubicBezTo>
                <a:cubicBezTo>
                  <a:pt x="1933" y="5295"/>
                  <a:pt x="2242" y="5029"/>
                  <a:pt x="2545" y="4758"/>
                </a:cubicBezTo>
                <a:lnTo>
                  <a:pt x="2545" y="4758"/>
                </a:lnTo>
                <a:cubicBezTo>
                  <a:pt x="2523" y="4964"/>
                  <a:pt x="2500" y="5169"/>
                  <a:pt x="2482" y="5376"/>
                </a:cubicBezTo>
                <a:cubicBezTo>
                  <a:pt x="2434" y="5988"/>
                  <a:pt x="2412" y="6603"/>
                  <a:pt x="2460" y="7230"/>
                </a:cubicBezTo>
                <a:cubicBezTo>
                  <a:pt x="2711" y="6653"/>
                  <a:pt x="2890" y="6064"/>
                  <a:pt x="3045" y="5470"/>
                </a:cubicBezTo>
                <a:cubicBezTo>
                  <a:pt x="3096" y="5272"/>
                  <a:pt x="3140" y="5073"/>
                  <a:pt x="3186" y="4874"/>
                </a:cubicBezTo>
                <a:cubicBezTo>
                  <a:pt x="3399" y="5235"/>
                  <a:pt x="3620" y="5593"/>
                  <a:pt x="3859" y="5939"/>
                </a:cubicBezTo>
                <a:cubicBezTo>
                  <a:pt x="4215" y="6461"/>
                  <a:pt x="4598" y="6967"/>
                  <a:pt x="5047" y="7429"/>
                </a:cubicBezTo>
                <a:cubicBezTo>
                  <a:pt x="4859" y="6812"/>
                  <a:pt x="4616" y="6230"/>
                  <a:pt x="4353" y="5658"/>
                </a:cubicBezTo>
                <a:cubicBezTo>
                  <a:pt x="4194" y="5311"/>
                  <a:pt x="4026" y="4969"/>
                  <a:pt x="3851" y="4631"/>
                </a:cubicBezTo>
                <a:lnTo>
                  <a:pt x="3851" y="4631"/>
                </a:lnTo>
                <a:cubicBezTo>
                  <a:pt x="4136" y="4663"/>
                  <a:pt x="4423" y="4691"/>
                  <a:pt x="4710" y="4713"/>
                </a:cubicBezTo>
                <a:cubicBezTo>
                  <a:pt x="5031" y="4736"/>
                  <a:pt x="5354" y="4756"/>
                  <a:pt x="5685" y="4756"/>
                </a:cubicBezTo>
                <a:cubicBezTo>
                  <a:pt x="5837" y="4756"/>
                  <a:pt x="5990" y="4752"/>
                  <a:pt x="6146" y="4742"/>
                </a:cubicBezTo>
                <a:cubicBezTo>
                  <a:pt x="5727" y="4478"/>
                  <a:pt x="5277" y="4295"/>
                  <a:pt x="4820" y="4152"/>
                </a:cubicBezTo>
                <a:cubicBezTo>
                  <a:pt x="4379" y="4015"/>
                  <a:pt x="3927" y="3912"/>
                  <a:pt x="3472" y="3850"/>
                </a:cubicBezTo>
                <a:cubicBezTo>
                  <a:pt x="3771" y="3535"/>
                  <a:pt x="4060" y="3212"/>
                  <a:pt x="4335" y="2875"/>
                </a:cubicBezTo>
                <a:cubicBezTo>
                  <a:pt x="4735" y="2381"/>
                  <a:pt x="5110" y="1860"/>
                  <a:pt x="5422" y="1290"/>
                </a:cubicBezTo>
                <a:lnTo>
                  <a:pt x="5422" y="1290"/>
                </a:lnTo>
                <a:cubicBezTo>
                  <a:pt x="4886" y="1659"/>
                  <a:pt x="4400" y="2065"/>
                  <a:pt x="3924" y="2482"/>
                </a:cubicBezTo>
                <a:cubicBezTo>
                  <a:pt x="3795" y="2596"/>
                  <a:pt x="3676" y="2716"/>
                  <a:pt x="3547" y="2831"/>
                </a:cubicBezTo>
                <a:cubicBezTo>
                  <a:pt x="3588" y="2507"/>
                  <a:pt x="3621" y="2181"/>
                  <a:pt x="3647" y="1854"/>
                </a:cubicBezTo>
                <a:cubicBezTo>
                  <a:pt x="3697" y="1243"/>
                  <a:pt x="3718" y="627"/>
                  <a:pt x="367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20"/>
          <p:cNvSpPr/>
          <p:nvPr/>
        </p:nvSpPr>
        <p:spPr>
          <a:xfrm>
            <a:off x="1560753" y="258136"/>
            <a:ext cx="233154" cy="281859"/>
          </a:xfrm>
          <a:custGeom>
            <a:rect b="b" l="l" r="r" t="t"/>
            <a:pathLst>
              <a:path extrusionOk="0" h="3750" w="3102">
                <a:moveTo>
                  <a:pt x="1852" y="0"/>
                </a:moveTo>
                <a:lnTo>
                  <a:pt x="1852" y="0"/>
                </a:lnTo>
                <a:cubicBezTo>
                  <a:pt x="1726" y="292"/>
                  <a:pt x="1636" y="590"/>
                  <a:pt x="1559" y="889"/>
                </a:cubicBezTo>
                <a:cubicBezTo>
                  <a:pt x="1512" y="1067"/>
                  <a:pt x="1473" y="1248"/>
                  <a:pt x="1435" y="1430"/>
                </a:cubicBezTo>
                <a:cubicBezTo>
                  <a:pt x="1386" y="1349"/>
                  <a:pt x="1338" y="1270"/>
                  <a:pt x="1288" y="1192"/>
                </a:cubicBezTo>
                <a:cubicBezTo>
                  <a:pt x="1118" y="924"/>
                  <a:pt x="937" y="662"/>
                  <a:pt x="727" y="413"/>
                </a:cubicBezTo>
                <a:lnTo>
                  <a:pt x="727" y="413"/>
                </a:lnTo>
                <a:cubicBezTo>
                  <a:pt x="801" y="731"/>
                  <a:pt x="911" y="1031"/>
                  <a:pt x="1035" y="1325"/>
                </a:cubicBezTo>
                <a:cubicBezTo>
                  <a:pt x="1116" y="1516"/>
                  <a:pt x="1204" y="1703"/>
                  <a:pt x="1297" y="1888"/>
                </a:cubicBezTo>
                <a:cubicBezTo>
                  <a:pt x="1291" y="1893"/>
                  <a:pt x="1287" y="1897"/>
                  <a:pt x="1282" y="1901"/>
                </a:cubicBezTo>
                <a:lnTo>
                  <a:pt x="1277" y="1906"/>
                </a:lnTo>
                <a:cubicBezTo>
                  <a:pt x="1221" y="1904"/>
                  <a:pt x="1166" y="1903"/>
                  <a:pt x="1110" y="1903"/>
                </a:cubicBezTo>
                <a:cubicBezTo>
                  <a:pt x="1073" y="1903"/>
                  <a:pt x="1036" y="1904"/>
                  <a:pt x="999" y="1905"/>
                </a:cubicBezTo>
                <a:cubicBezTo>
                  <a:pt x="755" y="1914"/>
                  <a:pt x="513" y="1943"/>
                  <a:pt x="274" y="2016"/>
                </a:cubicBezTo>
                <a:cubicBezTo>
                  <a:pt x="510" y="2095"/>
                  <a:pt x="744" y="2147"/>
                  <a:pt x="978" y="2191"/>
                </a:cubicBezTo>
                <a:cubicBezTo>
                  <a:pt x="982" y="2193"/>
                  <a:pt x="987" y="2193"/>
                  <a:pt x="990" y="2194"/>
                </a:cubicBezTo>
                <a:cubicBezTo>
                  <a:pt x="865" y="2323"/>
                  <a:pt x="740" y="2454"/>
                  <a:pt x="618" y="2587"/>
                </a:cubicBezTo>
                <a:cubicBezTo>
                  <a:pt x="403" y="2822"/>
                  <a:pt x="191" y="3062"/>
                  <a:pt x="1" y="3328"/>
                </a:cubicBezTo>
                <a:cubicBezTo>
                  <a:pt x="294" y="3178"/>
                  <a:pt x="560" y="2995"/>
                  <a:pt x="813" y="2799"/>
                </a:cubicBezTo>
                <a:cubicBezTo>
                  <a:pt x="975" y="2673"/>
                  <a:pt x="1132" y="2538"/>
                  <a:pt x="1285" y="2402"/>
                </a:cubicBezTo>
                <a:lnTo>
                  <a:pt x="1285" y="2402"/>
                </a:lnTo>
                <a:cubicBezTo>
                  <a:pt x="1273" y="2506"/>
                  <a:pt x="1261" y="2608"/>
                  <a:pt x="1254" y="2713"/>
                </a:cubicBezTo>
                <a:cubicBezTo>
                  <a:pt x="1229" y="3021"/>
                  <a:pt x="1218" y="3333"/>
                  <a:pt x="1243" y="3648"/>
                </a:cubicBezTo>
                <a:cubicBezTo>
                  <a:pt x="1370" y="3358"/>
                  <a:pt x="1460" y="3060"/>
                  <a:pt x="1538" y="2760"/>
                </a:cubicBezTo>
                <a:cubicBezTo>
                  <a:pt x="1564" y="2660"/>
                  <a:pt x="1586" y="2559"/>
                  <a:pt x="1610" y="2459"/>
                </a:cubicBezTo>
                <a:cubicBezTo>
                  <a:pt x="1719" y="2642"/>
                  <a:pt x="1830" y="2822"/>
                  <a:pt x="1950" y="2997"/>
                </a:cubicBezTo>
                <a:cubicBezTo>
                  <a:pt x="2129" y="3259"/>
                  <a:pt x="2323" y="3515"/>
                  <a:pt x="2550" y="3750"/>
                </a:cubicBezTo>
                <a:cubicBezTo>
                  <a:pt x="2456" y="3437"/>
                  <a:pt x="2332" y="3143"/>
                  <a:pt x="2200" y="2854"/>
                </a:cubicBezTo>
                <a:cubicBezTo>
                  <a:pt x="2119" y="2680"/>
                  <a:pt x="2034" y="2507"/>
                  <a:pt x="1947" y="2336"/>
                </a:cubicBezTo>
                <a:lnTo>
                  <a:pt x="1947" y="2336"/>
                </a:lnTo>
                <a:cubicBezTo>
                  <a:pt x="2091" y="2351"/>
                  <a:pt x="2234" y="2366"/>
                  <a:pt x="2380" y="2378"/>
                </a:cubicBezTo>
                <a:cubicBezTo>
                  <a:pt x="2539" y="2390"/>
                  <a:pt x="2701" y="2400"/>
                  <a:pt x="2868" y="2400"/>
                </a:cubicBezTo>
                <a:cubicBezTo>
                  <a:pt x="2944" y="2400"/>
                  <a:pt x="3022" y="2398"/>
                  <a:pt x="3101" y="2393"/>
                </a:cubicBezTo>
                <a:cubicBezTo>
                  <a:pt x="2890" y="2261"/>
                  <a:pt x="2662" y="2168"/>
                  <a:pt x="2431" y="2095"/>
                </a:cubicBezTo>
                <a:cubicBezTo>
                  <a:pt x="2210" y="2026"/>
                  <a:pt x="1981" y="1975"/>
                  <a:pt x="1751" y="1944"/>
                </a:cubicBezTo>
                <a:cubicBezTo>
                  <a:pt x="1902" y="1785"/>
                  <a:pt x="2049" y="1623"/>
                  <a:pt x="2187" y="1452"/>
                </a:cubicBezTo>
                <a:cubicBezTo>
                  <a:pt x="2390" y="1201"/>
                  <a:pt x="2579" y="940"/>
                  <a:pt x="2735" y="651"/>
                </a:cubicBezTo>
                <a:lnTo>
                  <a:pt x="2735" y="651"/>
                </a:lnTo>
                <a:cubicBezTo>
                  <a:pt x="2466" y="836"/>
                  <a:pt x="2220" y="1043"/>
                  <a:pt x="1981" y="1253"/>
                </a:cubicBezTo>
                <a:cubicBezTo>
                  <a:pt x="1915" y="1311"/>
                  <a:pt x="1855" y="1372"/>
                  <a:pt x="1790" y="1430"/>
                </a:cubicBezTo>
                <a:cubicBezTo>
                  <a:pt x="1811" y="1267"/>
                  <a:pt x="1828" y="1102"/>
                  <a:pt x="1841" y="936"/>
                </a:cubicBezTo>
                <a:cubicBezTo>
                  <a:pt x="1866" y="627"/>
                  <a:pt x="1877" y="317"/>
                  <a:pt x="185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2"/>
              </a:solidFill>
            </a:endParaRPr>
          </a:p>
        </p:txBody>
      </p:sp>
      <p:sp>
        <p:nvSpPr>
          <p:cNvPr id="229" name="Google Shape;229;p20"/>
          <p:cNvSpPr/>
          <p:nvPr/>
        </p:nvSpPr>
        <p:spPr>
          <a:xfrm>
            <a:off x="7454993" y="4785507"/>
            <a:ext cx="233079" cy="281784"/>
          </a:xfrm>
          <a:custGeom>
            <a:rect b="b" l="l" r="r" t="t"/>
            <a:pathLst>
              <a:path extrusionOk="0" h="3749" w="3101">
                <a:moveTo>
                  <a:pt x="1852" y="0"/>
                </a:moveTo>
                <a:lnTo>
                  <a:pt x="1852" y="0"/>
                </a:lnTo>
                <a:cubicBezTo>
                  <a:pt x="1725" y="292"/>
                  <a:pt x="1635" y="589"/>
                  <a:pt x="1558" y="888"/>
                </a:cubicBezTo>
                <a:cubicBezTo>
                  <a:pt x="1511" y="1067"/>
                  <a:pt x="1471" y="1248"/>
                  <a:pt x="1434" y="1428"/>
                </a:cubicBezTo>
                <a:cubicBezTo>
                  <a:pt x="1386" y="1349"/>
                  <a:pt x="1338" y="1270"/>
                  <a:pt x="1288" y="1191"/>
                </a:cubicBezTo>
                <a:cubicBezTo>
                  <a:pt x="1116" y="923"/>
                  <a:pt x="936" y="660"/>
                  <a:pt x="726" y="413"/>
                </a:cubicBezTo>
                <a:lnTo>
                  <a:pt x="726" y="413"/>
                </a:lnTo>
                <a:cubicBezTo>
                  <a:pt x="801" y="729"/>
                  <a:pt x="910" y="1030"/>
                  <a:pt x="1035" y="1324"/>
                </a:cubicBezTo>
                <a:cubicBezTo>
                  <a:pt x="1115" y="1515"/>
                  <a:pt x="1203" y="1701"/>
                  <a:pt x="1296" y="1887"/>
                </a:cubicBezTo>
                <a:cubicBezTo>
                  <a:pt x="1291" y="1892"/>
                  <a:pt x="1286" y="1897"/>
                  <a:pt x="1281" y="1900"/>
                </a:cubicBezTo>
                <a:lnTo>
                  <a:pt x="1276" y="1905"/>
                </a:lnTo>
                <a:cubicBezTo>
                  <a:pt x="1216" y="1904"/>
                  <a:pt x="1157" y="1902"/>
                  <a:pt x="1098" y="1902"/>
                </a:cubicBezTo>
                <a:cubicBezTo>
                  <a:pt x="1064" y="1902"/>
                  <a:pt x="1031" y="1902"/>
                  <a:pt x="998" y="1904"/>
                </a:cubicBezTo>
                <a:cubicBezTo>
                  <a:pt x="755" y="1913"/>
                  <a:pt x="512" y="1942"/>
                  <a:pt x="273" y="2015"/>
                </a:cubicBezTo>
                <a:cubicBezTo>
                  <a:pt x="509" y="2095"/>
                  <a:pt x="743" y="2145"/>
                  <a:pt x="977" y="2190"/>
                </a:cubicBezTo>
                <a:cubicBezTo>
                  <a:pt x="980" y="2191"/>
                  <a:pt x="986" y="2191"/>
                  <a:pt x="990" y="2192"/>
                </a:cubicBezTo>
                <a:cubicBezTo>
                  <a:pt x="864" y="2322"/>
                  <a:pt x="739" y="2452"/>
                  <a:pt x="618" y="2586"/>
                </a:cubicBezTo>
                <a:cubicBezTo>
                  <a:pt x="403" y="2821"/>
                  <a:pt x="190" y="3062"/>
                  <a:pt x="0" y="3328"/>
                </a:cubicBezTo>
                <a:cubicBezTo>
                  <a:pt x="293" y="3178"/>
                  <a:pt x="559" y="2995"/>
                  <a:pt x="812" y="2797"/>
                </a:cubicBezTo>
                <a:cubicBezTo>
                  <a:pt x="974" y="2672"/>
                  <a:pt x="1131" y="2537"/>
                  <a:pt x="1283" y="2400"/>
                </a:cubicBezTo>
                <a:lnTo>
                  <a:pt x="1283" y="2400"/>
                </a:lnTo>
                <a:cubicBezTo>
                  <a:pt x="1272" y="2505"/>
                  <a:pt x="1260" y="2608"/>
                  <a:pt x="1252" y="2713"/>
                </a:cubicBezTo>
                <a:cubicBezTo>
                  <a:pt x="1228" y="3021"/>
                  <a:pt x="1218" y="3331"/>
                  <a:pt x="1242" y="3648"/>
                </a:cubicBezTo>
                <a:cubicBezTo>
                  <a:pt x="1369" y="3356"/>
                  <a:pt x="1459" y="3058"/>
                  <a:pt x="1537" y="2760"/>
                </a:cubicBezTo>
                <a:cubicBezTo>
                  <a:pt x="1563" y="2659"/>
                  <a:pt x="1585" y="2558"/>
                  <a:pt x="1609" y="2458"/>
                </a:cubicBezTo>
                <a:cubicBezTo>
                  <a:pt x="1717" y="2641"/>
                  <a:pt x="1829" y="2821"/>
                  <a:pt x="1949" y="2996"/>
                </a:cubicBezTo>
                <a:cubicBezTo>
                  <a:pt x="2129" y="3258"/>
                  <a:pt x="2322" y="3514"/>
                  <a:pt x="2550" y="3748"/>
                </a:cubicBezTo>
                <a:cubicBezTo>
                  <a:pt x="2456" y="3436"/>
                  <a:pt x="2331" y="3142"/>
                  <a:pt x="2200" y="2854"/>
                </a:cubicBezTo>
                <a:cubicBezTo>
                  <a:pt x="2118" y="2678"/>
                  <a:pt x="2034" y="2506"/>
                  <a:pt x="1946" y="2335"/>
                </a:cubicBezTo>
                <a:lnTo>
                  <a:pt x="1946" y="2335"/>
                </a:lnTo>
                <a:cubicBezTo>
                  <a:pt x="2090" y="2351"/>
                  <a:pt x="2233" y="2365"/>
                  <a:pt x="2379" y="2377"/>
                </a:cubicBezTo>
                <a:cubicBezTo>
                  <a:pt x="2541" y="2390"/>
                  <a:pt x="2705" y="2399"/>
                  <a:pt x="2873" y="2399"/>
                </a:cubicBezTo>
                <a:cubicBezTo>
                  <a:pt x="2948" y="2399"/>
                  <a:pt x="3024" y="2397"/>
                  <a:pt x="3100" y="2393"/>
                </a:cubicBezTo>
                <a:cubicBezTo>
                  <a:pt x="2889" y="2259"/>
                  <a:pt x="2662" y="2167"/>
                  <a:pt x="2431" y="2095"/>
                </a:cubicBezTo>
                <a:cubicBezTo>
                  <a:pt x="2208" y="2026"/>
                  <a:pt x="1980" y="1975"/>
                  <a:pt x="1750" y="1944"/>
                </a:cubicBezTo>
                <a:cubicBezTo>
                  <a:pt x="1900" y="1784"/>
                  <a:pt x="2048" y="1622"/>
                  <a:pt x="2186" y="1450"/>
                </a:cubicBezTo>
                <a:cubicBezTo>
                  <a:pt x="2389" y="1200"/>
                  <a:pt x="2578" y="938"/>
                  <a:pt x="2735" y="650"/>
                </a:cubicBezTo>
                <a:lnTo>
                  <a:pt x="2735" y="650"/>
                </a:lnTo>
                <a:cubicBezTo>
                  <a:pt x="2464" y="836"/>
                  <a:pt x="2219" y="1042"/>
                  <a:pt x="1980" y="1253"/>
                </a:cubicBezTo>
                <a:cubicBezTo>
                  <a:pt x="1914" y="1310"/>
                  <a:pt x="1853" y="1371"/>
                  <a:pt x="1789" y="1428"/>
                </a:cubicBezTo>
                <a:cubicBezTo>
                  <a:pt x="1810" y="1265"/>
                  <a:pt x="1827" y="1101"/>
                  <a:pt x="1840" y="935"/>
                </a:cubicBezTo>
                <a:cubicBezTo>
                  <a:pt x="1865" y="627"/>
                  <a:pt x="1876" y="316"/>
                  <a:pt x="185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20"/>
          <p:cNvSpPr txBox="1"/>
          <p:nvPr>
            <p:ph type="title"/>
          </p:nvPr>
        </p:nvSpPr>
        <p:spPr>
          <a:xfrm>
            <a:off x="720000" y="540000"/>
            <a:ext cx="7704000" cy="6768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231" name="Google Shape;231;p20"/>
          <p:cNvSpPr txBox="1"/>
          <p:nvPr>
            <p:ph idx="1" type="body"/>
          </p:nvPr>
        </p:nvSpPr>
        <p:spPr>
          <a:xfrm>
            <a:off x="720000" y="1216800"/>
            <a:ext cx="7704000" cy="33867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Clr>
                <a:schemeClr val="accent2"/>
              </a:buClr>
              <a:buSzPts val="1200"/>
              <a:buChar char="●"/>
              <a:defRPr sz="1200"/>
            </a:lvl1pPr>
            <a:lvl2pPr indent="-304800" lvl="1" marL="914400" rtl="0">
              <a:lnSpc>
                <a:spcPct val="115000"/>
              </a:lnSpc>
              <a:spcBef>
                <a:spcPts val="0"/>
              </a:spcBef>
              <a:spcAft>
                <a:spcPts val="0"/>
              </a:spcAft>
              <a:buSzPts val="1200"/>
              <a:buChar char="○"/>
              <a:defRPr sz="1200"/>
            </a:lvl2pPr>
            <a:lvl3pPr indent="-304800" lvl="2" marL="1371600" rtl="0">
              <a:lnSpc>
                <a:spcPct val="115000"/>
              </a:lnSpc>
              <a:spcBef>
                <a:spcPts val="0"/>
              </a:spcBef>
              <a:spcAft>
                <a:spcPts val="0"/>
              </a:spcAft>
              <a:buSzPts val="1200"/>
              <a:buChar char="■"/>
              <a:defRPr sz="1200"/>
            </a:lvl3pPr>
            <a:lvl4pPr indent="-304800" lvl="3" marL="1828800" rtl="0">
              <a:lnSpc>
                <a:spcPct val="115000"/>
              </a:lnSpc>
              <a:spcBef>
                <a:spcPts val="0"/>
              </a:spcBef>
              <a:spcAft>
                <a:spcPts val="0"/>
              </a:spcAft>
              <a:buSzPts val="1200"/>
              <a:buChar char="●"/>
              <a:defRPr sz="1200"/>
            </a:lvl4pPr>
            <a:lvl5pPr indent="-304800" lvl="4" marL="2286000" rtl="0">
              <a:lnSpc>
                <a:spcPct val="115000"/>
              </a:lnSpc>
              <a:spcBef>
                <a:spcPts val="0"/>
              </a:spcBef>
              <a:spcAft>
                <a:spcPts val="0"/>
              </a:spcAft>
              <a:buSzPts val="1200"/>
              <a:buChar char="○"/>
              <a:defRPr sz="1200"/>
            </a:lvl5pPr>
            <a:lvl6pPr indent="-304800" lvl="5" marL="2743200" rtl="0">
              <a:lnSpc>
                <a:spcPct val="115000"/>
              </a:lnSpc>
              <a:spcBef>
                <a:spcPts val="0"/>
              </a:spcBef>
              <a:spcAft>
                <a:spcPts val="0"/>
              </a:spcAft>
              <a:buSzPts val="1200"/>
              <a:buChar char="■"/>
              <a:defRPr sz="1200"/>
            </a:lvl6pPr>
            <a:lvl7pPr indent="-304800" lvl="6" marL="3200400" rtl="0">
              <a:lnSpc>
                <a:spcPct val="115000"/>
              </a:lnSpc>
              <a:spcBef>
                <a:spcPts val="0"/>
              </a:spcBef>
              <a:spcAft>
                <a:spcPts val="0"/>
              </a:spcAft>
              <a:buSzPts val="1200"/>
              <a:buChar char="●"/>
              <a:defRPr sz="1200"/>
            </a:lvl7pPr>
            <a:lvl8pPr indent="-304800" lvl="7" marL="3657600" rtl="0">
              <a:lnSpc>
                <a:spcPct val="115000"/>
              </a:lnSpc>
              <a:spcBef>
                <a:spcPts val="0"/>
              </a:spcBef>
              <a:spcAft>
                <a:spcPts val="0"/>
              </a:spcAft>
              <a:buSzPts val="1200"/>
              <a:buChar char="○"/>
              <a:defRPr sz="1200"/>
            </a:lvl8pPr>
            <a:lvl9pPr indent="-304800" lvl="8" marL="4114800" rtl="0">
              <a:lnSpc>
                <a:spcPct val="115000"/>
              </a:lnSpc>
              <a:spcBef>
                <a:spcPts val="0"/>
              </a:spcBef>
              <a:spcAft>
                <a:spcPts val="0"/>
              </a:spcAft>
              <a:buSzPts val="1200"/>
              <a:buChar char="■"/>
              <a:defRPr sz="1200"/>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CUSTOM_10_3">
    <p:spTree>
      <p:nvGrpSpPr>
        <p:cNvPr id="232" name="Shape 232"/>
        <p:cNvGrpSpPr/>
        <p:nvPr/>
      </p:nvGrpSpPr>
      <p:grpSpPr>
        <a:xfrm>
          <a:off x="0" y="0"/>
          <a:ext cx="0" cy="0"/>
          <a:chOff x="0" y="0"/>
          <a:chExt cx="0" cy="0"/>
        </a:xfrm>
      </p:grpSpPr>
      <p:sp>
        <p:nvSpPr>
          <p:cNvPr id="233" name="Google Shape;233;p21"/>
          <p:cNvSpPr/>
          <p:nvPr/>
        </p:nvSpPr>
        <p:spPr>
          <a:xfrm>
            <a:off x="4919925" y="4359300"/>
            <a:ext cx="1955300" cy="1028100"/>
          </a:xfrm>
          <a:custGeom>
            <a:rect b="b" l="l" r="r" t="t"/>
            <a:pathLst>
              <a:path extrusionOk="0" h="20562" w="39106">
                <a:moveTo>
                  <a:pt x="20602" y="0"/>
                </a:moveTo>
                <a:cubicBezTo>
                  <a:pt x="15511" y="0"/>
                  <a:pt x="8013" y="8668"/>
                  <a:pt x="12380" y="10955"/>
                </a:cubicBezTo>
                <a:cubicBezTo>
                  <a:pt x="11939" y="10775"/>
                  <a:pt x="11469" y="10690"/>
                  <a:pt x="10997" y="10690"/>
                </a:cubicBezTo>
                <a:cubicBezTo>
                  <a:pt x="9506" y="10690"/>
                  <a:pt x="8007" y="11540"/>
                  <a:pt x="7399" y="12937"/>
                </a:cubicBezTo>
                <a:cubicBezTo>
                  <a:pt x="5910" y="13181"/>
                  <a:pt x="4360" y="12932"/>
                  <a:pt x="2897" y="13295"/>
                </a:cubicBezTo>
                <a:cubicBezTo>
                  <a:pt x="1433" y="13658"/>
                  <a:pt x="1" y="15009"/>
                  <a:pt x="353" y="16475"/>
                </a:cubicBezTo>
                <a:cubicBezTo>
                  <a:pt x="649" y="17704"/>
                  <a:pt x="1939" y="18222"/>
                  <a:pt x="3269" y="18222"/>
                </a:cubicBezTo>
                <a:cubicBezTo>
                  <a:pt x="3815" y="18222"/>
                  <a:pt x="4367" y="18135"/>
                  <a:pt x="4860" y="17974"/>
                </a:cubicBezTo>
                <a:cubicBezTo>
                  <a:pt x="6580" y="19620"/>
                  <a:pt x="8956" y="20446"/>
                  <a:pt x="11331" y="20446"/>
                </a:cubicBezTo>
                <a:cubicBezTo>
                  <a:pt x="13638" y="20446"/>
                  <a:pt x="15944" y="19667"/>
                  <a:pt x="17647" y="18101"/>
                </a:cubicBezTo>
                <a:cubicBezTo>
                  <a:pt x="19261" y="19739"/>
                  <a:pt x="21556" y="20561"/>
                  <a:pt x="23849" y="20561"/>
                </a:cubicBezTo>
                <a:cubicBezTo>
                  <a:pt x="26086" y="20561"/>
                  <a:pt x="28322" y="19779"/>
                  <a:pt x="29926" y="18208"/>
                </a:cubicBezTo>
                <a:cubicBezTo>
                  <a:pt x="31125" y="18774"/>
                  <a:pt x="32341" y="19347"/>
                  <a:pt x="33648" y="19577"/>
                </a:cubicBezTo>
                <a:cubicBezTo>
                  <a:pt x="34004" y="19639"/>
                  <a:pt x="34369" y="19672"/>
                  <a:pt x="34734" y="19672"/>
                </a:cubicBezTo>
                <a:cubicBezTo>
                  <a:pt x="35707" y="19672"/>
                  <a:pt x="36675" y="19434"/>
                  <a:pt x="37452" y="18863"/>
                </a:cubicBezTo>
                <a:cubicBezTo>
                  <a:pt x="38522" y="18078"/>
                  <a:pt x="39105" y="16574"/>
                  <a:pt x="38580" y="15356"/>
                </a:cubicBezTo>
                <a:cubicBezTo>
                  <a:pt x="38229" y="14544"/>
                  <a:pt x="37328" y="14022"/>
                  <a:pt x="36470" y="14022"/>
                </a:cubicBezTo>
                <a:cubicBezTo>
                  <a:pt x="36040" y="14022"/>
                  <a:pt x="35621" y="14153"/>
                  <a:pt x="35288" y="14444"/>
                </a:cubicBezTo>
                <a:cubicBezTo>
                  <a:pt x="34446" y="13300"/>
                  <a:pt x="33020" y="12676"/>
                  <a:pt x="31606" y="12676"/>
                </a:cubicBezTo>
                <a:cubicBezTo>
                  <a:pt x="31230" y="12676"/>
                  <a:pt x="30855" y="12720"/>
                  <a:pt x="30492" y="12810"/>
                </a:cubicBezTo>
                <a:lnTo>
                  <a:pt x="30492" y="12810"/>
                </a:lnTo>
                <a:cubicBezTo>
                  <a:pt x="31101" y="12092"/>
                  <a:pt x="31266" y="10842"/>
                  <a:pt x="30735" y="9987"/>
                </a:cubicBezTo>
                <a:cubicBezTo>
                  <a:pt x="29895" y="8633"/>
                  <a:pt x="28281" y="8263"/>
                  <a:pt x="26883" y="7824"/>
                </a:cubicBezTo>
                <a:cubicBezTo>
                  <a:pt x="27577" y="6515"/>
                  <a:pt x="27132" y="3852"/>
                  <a:pt x="25746" y="3852"/>
                </a:cubicBezTo>
                <a:cubicBezTo>
                  <a:pt x="25405" y="3852"/>
                  <a:pt x="25007" y="4013"/>
                  <a:pt x="24555" y="4395"/>
                </a:cubicBezTo>
                <a:cubicBezTo>
                  <a:pt x="24065" y="1205"/>
                  <a:pt x="22501" y="0"/>
                  <a:pt x="20602" y="0"/>
                </a:cubicBezTo>
                <a:close/>
              </a:path>
            </a:pathLst>
          </a:custGeom>
          <a:solidFill>
            <a:srgbClr val="FFFFFF">
              <a:alpha val="440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21"/>
          <p:cNvSpPr/>
          <p:nvPr/>
        </p:nvSpPr>
        <p:spPr>
          <a:xfrm>
            <a:off x="-249300" y="2468425"/>
            <a:ext cx="2121225" cy="2135067"/>
          </a:xfrm>
          <a:custGeom>
            <a:rect b="b" l="l" r="r" t="t"/>
            <a:pathLst>
              <a:path extrusionOk="0" h="9409" w="9348">
                <a:moveTo>
                  <a:pt x="2578" y="0"/>
                </a:moveTo>
                <a:cubicBezTo>
                  <a:pt x="2428" y="0"/>
                  <a:pt x="2278" y="17"/>
                  <a:pt x="2132" y="50"/>
                </a:cubicBezTo>
                <a:cubicBezTo>
                  <a:pt x="1513" y="190"/>
                  <a:pt x="974" y="601"/>
                  <a:pt x="609" y="1121"/>
                </a:cubicBezTo>
                <a:cubicBezTo>
                  <a:pt x="1" y="1989"/>
                  <a:pt x="421" y="3210"/>
                  <a:pt x="514" y="4267"/>
                </a:cubicBezTo>
                <a:lnTo>
                  <a:pt x="879" y="8429"/>
                </a:lnTo>
                <a:cubicBezTo>
                  <a:pt x="1416" y="8803"/>
                  <a:pt x="2344" y="9166"/>
                  <a:pt x="3032" y="9166"/>
                </a:cubicBezTo>
                <a:cubicBezTo>
                  <a:pt x="3077" y="9166"/>
                  <a:pt x="3122" y="9164"/>
                  <a:pt x="3166" y="9161"/>
                </a:cubicBezTo>
                <a:cubicBezTo>
                  <a:pt x="3326" y="9149"/>
                  <a:pt x="3492" y="9120"/>
                  <a:pt x="3622" y="9028"/>
                </a:cubicBezTo>
                <a:cubicBezTo>
                  <a:pt x="3753" y="8934"/>
                  <a:pt x="3837" y="8758"/>
                  <a:pt x="3779" y="8607"/>
                </a:cubicBezTo>
                <a:lnTo>
                  <a:pt x="3779" y="8607"/>
                </a:lnTo>
                <a:cubicBezTo>
                  <a:pt x="4086" y="9000"/>
                  <a:pt x="4573" y="9246"/>
                  <a:pt x="5073" y="9256"/>
                </a:cubicBezTo>
                <a:cubicBezTo>
                  <a:pt x="5086" y="9256"/>
                  <a:pt x="5099" y="9257"/>
                  <a:pt x="5113" y="9257"/>
                </a:cubicBezTo>
                <a:cubicBezTo>
                  <a:pt x="5598" y="9257"/>
                  <a:pt x="6077" y="9035"/>
                  <a:pt x="6392" y="8666"/>
                </a:cubicBezTo>
                <a:cubicBezTo>
                  <a:pt x="6490" y="9051"/>
                  <a:pt x="6840" y="9358"/>
                  <a:pt x="7234" y="9402"/>
                </a:cubicBezTo>
                <a:cubicBezTo>
                  <a:pt x="7267" y="9406"/>
                  <a:pt x="7301" y="9408"/>
                  <a:pt x="7335" y="9408"/>
                </a:cubicBezTo>
                <a:cubicBezTo>
                  <a:pt x="7697" y="9408"/>
                  <a:pt x="8054" y="9194"/>
                  <a:pt x="8218" y="8872"/>
                </a:cubicBezTo>
                <a:cubicBezTo>
                  <a:pt x="8463" y="9045"/>
                  <a:pt x="8749" y="9162"/>
                  <a:pt x="9045" y="9211"/>
                </a:cubicBezTo>
                <a:cubicBezTo>
                  <a:pt x="9071" y="9215"/>
                  <a:pt x="9097" y="9219"/>
                  <a:pt x="9123" y="9219"/>
                </a:cubicBezTo>
                <a:cubicBezTo>
                  <a:pt x="9160" y="9219"/>
                  <a:pt x="9196" y="9212"/>
                  <a:pt x="9226" y="9190"/>
                </a:cubicBezTo>
                <a:cubicBezTo>
                  <a:pt x="9273" y="9157"/>
                  <a:pt x="9292" y="9096"/>
                  <a:pt x="9301" y="9040"/>
                </a:cubicBezTo>
                <a:cubicBezTo>
                  <a:pt x="9347" y="8764"/>
                  <a:pt x="9186" y="8435"/>
                  <a:pt x="8961" y="8277"/>
                </a:cubicBezTo>
                <a:cubicBezTo>
                  <a:pt x="9186" y="7791"/>
                  <a:pt x="8810" y="7191"/>
                  <a:pt x="8309" y="7005"/>
                </a:cubicBezTo>
                <a:cubicBezTo>
                  <a:pt x="8130" y="6939"/>
                  <a:pt x="7943" y="6911"/>
                  <a:pt x="7754" y="6911"/>
                </a:cubicBezTo>
                <a:cubicBezTo>
                  <a:pt x="7414" y="6911"/>
                  <a:pt x="7065" y="7001"/>
                  <a:pt x="6739" y="7114"/>
                </a:cubicBezTo>
                <a:cubicBezTo>
                  <a:pt x="7095" y="6881"/>
                  <a:pt x="6922" y="6257"/>
                  <a:pt x="6527" y="6099"/>
                </a:cubicBezTo>
                <a:cubicBezTo>
                  <a:pt x="6423" y="6058"/>
                  <a:pt x="6315" y="6039"/>
                  <a:pt x="6206" y="6039"/>
                </a:cubicBezTo>
                <a:cubicBezTo>
                  <a:pt x="5902" y="6039"/>
                  <a:pt x="5590" y="6182"/>
                  <a:pt x="5337" y="6367"/>
                </a:cubicBezTo>
                <a:cubicBezTo>
                  <a:pt x="5655" y="5794"/>
                  <a:pt x="5796" y="5059"/>
                  <a:pt x="5461" y="4495"/>
                </a:cubicBezTo>
                <a:cubicBezTo>
                  <a:pt x="5266" y="4165"/>
                  <a:pt x="4867" y="3968"/>
                  <a:pt x="4494" y="3968"/>
                </a:cubicBezTo>
                <a:cubicBezTo>
                  <a:pt x="4228" y="3968"/>
                  <a:pt x="3976" y="4068"/>
                  <a:pt x="3820" y="4291"/>
                </a:cubicBezTo>
                <a:cubicBezTo>
                  <a:pt x="4092" y="3676"/>
                  <a:pt x="4367" y="3052"/>
                  <a:pt x="4444" y="2384"/>
                </a:cubicBezTo>
                <a:cubicBezTo>
                  <a:pt x="4521" y="1716"/>
                  <a:pt x="4373" y="990"/>
                  <a:pt x="3897" y="516"/>
                </a:cubicBezTo>
                <a:cubicBezTo>
                  <a:pt x="3554" y="174"/>
                  <a:pt x="3065" y="0"/>
                  <a:pt x="2578" y="0"/>
                </a:cubicBezTo>
                <a:close/>
              </a:path>
            </a:pathLst>
          </a:custGeom>
          <a:solidFill>
            <a:srgbClr val="FFFFFF">
              <a:alpha val="440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p21"/>
          <p:cNvSpPr/>
          <p:nvPr/>
        </p:nvSpPr>
        <p:spPr>
          <a:xfrm>
            <a:off x="7621400" y="1759625"/>
            <a:ext cx="1605200" cy="1363000"/>
          </a:xfrm>
          <a:custGeom>
            <a:rect b="b" l="l" r="r" t="t"/>
            <a:pathLst>
              <a:path extrusionOk="0" h="6815" w="8026">
                <a:moveTo>
                  <a:pt x="7440" y="1"/>
                </a:moveTo>
                <a:cubicBezTo>
                  <a:pt x="6750" y="1"/>
                  <a:pt x="6059" y="252"/>
                  <a:pt x="5539" y="707"/>
                </a:cubicBezTo>
                <a:cubicBezTo>
                  <a:pt x="4890" y="1273"/>
                  <a:pt x="4519" y="2146"/>
                  <a:pt x="4559" y="3007"/>
                </a:cubicBezTo>
                <a:cubicBezTo>
                  <a:pt x="4560" y="3030"/>
                  <a:pt x="4562" y="3054"/>
                  <a:pt x="4565" y="3078"/>
                </a:cubicBezTo>
                <a:lnTo>
                  <a:pt x="4565" y="3078"/>
                </a:lnTo>
                <a:cubicBezTo>
                  <a:pt x="4535" y="3068"/>
                  <a:pt x="4505" y="3061"/>
                  <a:pt x="4474" y="3057"/>
                </a:cubicBezTo>
                <a:cubicBezTo>
                  <a:pt x="4447" y="3054"/>
                  <a:pt x="4421" y="3052"/>
                  <a:pt x="4394" y="3052"/>
                </a:cubicBezTo>
                <a:cubicBezTo>
                  <a:pt x="4200" y="3052"/>
                  <a:pt x="4009" y="3142"/>
                  <a:pt x="3851" y="3258"/>
                </a:cubicBezTo>
                <a:cubicBezTo>
                  <a:pt x="3459" y="3543"/>
                  <a:pt x="3200" y="4004"/>
                  <a:pt x="3160" y="4485"/>
                </a:cubicBezTo>
                <a:cubicBezTo>
                  <a:pt x="3008" y="4297"/>
                  <a:pt x="2764" y="4194"/>
                  <a:pt x="2523" y="4194"/>
                </a:cubicBezTo>
                <a:cubicBezTo>
                  <a:pt x="2389" y="4194"/>
                  <a:pt x="2256" y="4226"/>
                  <a:pt x="2139" y="4292"/>
                </a:cubicBezTo>
                <a:cubicBezTo>
                  <a:pt x="1810" y="4479"/>
                  <a:pt x="1652" y="4915"/>
                  <a:pt x="1782" y="5269"/>
                </a:cubicBezTo>
                <a:cubicBezTo>
                  <a:pt x="1565" y="5108"/>
                  <a:pt x="1293" y="5025"/>
                  <a:pt x="1023" y="5025"/>
                </a:cubicBezTo>
                <a:cubicBezTo>
                  <a:pt x="807" y="5025"/>
                  <a:pt x="593" y="5077"/>
                  <a:pt x="405" y="5183"/>
                </a:cubicBezTo>
                <a:cubicBezTo>
                  <a:pt x="191" y="5305"/>
                  <a:pt x="1" y="5529"/>
                  <a:pt x="43" y="5772"/>
                </a:cubicBezTo>
                <a:cubicBezTo>
                  <a:pt x="64" y="5895"/>
                  <a:pt x="144" y="6002"/>
                  <a:pt x="236" y="6087"/>
                </a:cubicBezTo>
                <a:cubicBezTo>
                  <a:pt x="436" y="6273"/>
                  <a:pt x="710" y="6368"/>
                  <a:pt x="984" y="6368"/>
                </a:cubicBezTo>
                <a:cubicBezTo>
                  <a:pt x="1234" y="6368"/>
                  <a:pt x="1484" y="6289"/>
                  <a:pt x="1678" y="6129"/>
                </a:cubicBezTo>
                <a:cubicBezTo>
                  <a:pt x="2190" y="6473"/>
                  <a:pt x="2807" y="6649"/>
                  <a:pt x="3423" y="6649"/>
                </a:cubicBezTo>
                <a:cubicBezTo>
                  <a:pt x="3868" y="6649"/>
                  <a:pt x="4313" y="6557"/>
                  <a:pt x="4718" y="6370"/>
                </a:cubicBezTo>
                <a:cubicBezTo>
                  <a:pt x="4802" y="6652"/>
                  <a:pt x="5104" y="6815"/>
                  <a:pt x="5402" y="6815"/>
                </a:cubicBezTo>
                <a:cubicBezTo>
                  <a:pt x="5481" y="6815"/>
                  <a:pt x="5559" y="6804"/>
                  <a:pt x="5634" y="6780"/>
                </a:cubicBezTo>
                <a:cubicBezTo>
                  <a:pt x="5989" y="6668"/>
                  <a:pt x="6245" y="6352"/>
                  <a:pt x="6403" y="6015"/>
                </a:cubicBezTo>
                <a:cubicBezTo>
                  <a:pt x="6503" y="6469"/>
                  <a:pt x="6972" y="6772"/>
                  <a:pt x="7427" y="6772"/>
                </a:cubicBezTo>
                <a:cubicBezTo>
                  <a:pt x="7603" y="6772"/>
                  <a:pt x="7778" y="6726"/>
                  <a:pt x="7927" y="6625"/>
                </a:cubicBezTo>
                <a:cubicBezTo>
                  <a:pt x="8025" y="4458"/>
                  <a:pt x="7852" y="2215"/>
                  <a:pt x="7949" y="48"/>
                </a:cubicBezTo>
                <a:cubicBezTo>
                  <a:pt x="7781" y="16"/>
                  <a:pt x="7610" y="1"/>
                  <a:pt x="7440" y="1"/>
                </a:cubicBezTo>
                <a:close/>
              </a:path>
            </a:pathLst>
          </a:custGeom>
          <a:solidFill>
            <a:srgbClr val="FFFFFF">
              <a:alpha val="440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21"/>
          <p:cNvSpPr/>
          <p:nvPr/>
        </p:nvSpPr>
        <p:spPr>
          <a:xfrm>
            <a:off x="2726275" y="104750"/>
            <a:ext cx="2121225" cy="1121475"/>
          </a:xfrm>
          <a:custGeom>
            <a:rect b="b" l="l" r="r" t="t"/>
            <a:pathLst>
              <a:path extrusionOk="0" h="14953" w="28283">
                <a:moveTo>
                  <a:pt x="12348" y="0"/>
                </a:moveTo>
                <a:cubicBezTo>
                  <a:pt x="10572" y="0"/>
                  <a:pt x="8888" y="1341"/>
                  <a:pt x="8320" y="3049"/>
                </a:cubicBezTo>
                <a:cubicBezTo>
                  <a:pt x="7703" y="4900"/>
                  <a:pt x="8261" y="7015"/>
                  <a:pt x="9472" y="8543"/>
                </a:cubicBezTo>
                <a:cubicBezTo>
                  <a:pt x="8467" y="7347"/>
                  <a:pt x="6905" y="6662"/>
                  <a:pt x="5348" y="6662"/>
                </a:cubicBezTo>
                <a:cubicBezTo>
                  <a:pt x="4876" y="6662"/>
                  <a:pt x="4405" y="6725"/>
                  <a:pt x="3950" y="6856"/>
                </a:cubicBezTo>
                <a:cubicBezTo>
                  <a:pt x="1993" y="7416"/>
                  <a:pt x="445" y="9197"/>
                  <a:pt x="160" y="11214"/>
                </a:cubicBezTo>
                <a:cubicBezTo>
                  <a:pt x="1" y="12350"/>
                  <a:pt x="138" y="13595"/>
                  <a:pt x="1085" y="14244"/>
                </a:cubicBezTo>
                <a:cubicBezTo>
                  <a:pt x="1889" y="14794"/>
                  <a:pt x="2887" y="14952"/>
                  <a:pt x="3871" y="14952"/>
                </a:cubicBezTo>
                <a:cubicBezTo>
                  <a:pt x="4046" y="14952"/>
                  <a:pt x="4221" y="14947"/>
                  <a:pt x="4395" y="14939"/>
                </a:cubicBezTo>
                <a:cubicBezTo>
                  <a:pt x="7008" y="14808"/>
                  <a:pt x="9581" y="13939"/>
                  <a:pt x="11741" y="12459"/>
                </a:cubicBezTo>
                <a:cubicBezTo>
                  <a:pt x="12967" y="13680"/>
                  <a:pt x="14695" y="14296"/>
                  <a:pt x="16420" y="14296"/>
                </a:cubicBezTo>
                <a:cubicBezTo>
                  <a:pt x="18022" y="14296"/>
                  <a:pt x="19622" y="13765"/>
                  <a:pt x="20817" y="12692"/>
                </a:cubicBezTo>
                <a:cubicBezTo>
                  <a:pt x="21415" y="13317"/>
                  <a:pt x="22270" y="13619"/>
                  <a:pt x="23130" y="13619"/>
                </a:cubicBezTo>
                <a:cubicBezTo>
                  <a:pt x="24166" y="13619"/>
                  <a:pt x="25208" y="13179"/>
                  <a:pt x="25814" y="12331"/>
                </a:cubicBezTo>
                <a:cubicBezTo>
                  <a:pt x="26038" y="12592"/>
                  <a:pt x="26354" y="12707"/>
                  <a:pt x="26684" y="12707"/>
                </a:cubicBezTo>
                <a:cubicBezTo>
                  <a:pt x="27324" y="12707"/>
                  <a:pt x="28016" y="12273"/>
                  <a:pt x="28194" y="11628"/>
                </a:cubicBezTo>
                <a:cubicBezTo>
                  <a:pt x="28283" y="11305"/>
                  <a:pt x="28243" y="11207"/>
                  <a:pt x="28117" y="11207"/>
                </a:cubicBezTo>
                <a:cubicBezTo>
                  <a:pt x="27926" y="11207"/>
                  <a:pt x="27537" y="11430"/>
                  <a:pt x="27093" y="11430"/>
                </a:cubicBezTo>
                <a:cubicBezTo>
                  <a:pt x="26942" y="11430"/>
                  <a:pt x="26785" y="11404"/>
                  <a:pt x="26627" y="11335"/>
                </a:cubicBezTo>
                <a:cubicBezTo>
                  <a:pt x="26950" y="10844"/>
                  <a:pt x="26534" y="10067"/>
                  <a:pt x="25947" y="10064"/>
                </a:cubicBezTo>
                <a:cubicBezTo>
                  <a:pt x="26327" y="8922"/>
                  <a:pt x="25631" y="7538"/>
                  <a:pt x="24487" y="7164"/>
                </a:cubicBezTo>
                <a:cubicBezTo>
                  <a:pt x="24277" y="7095"/>
                  <a:pt x="24059" y="7063"/>
                  <a:pt x="23841" y="7063"/>
                </a:cubicBezTo>
                <a:cubicBezTo>
                  <a:pt x="23127" y="7063"/>
                  <a:pt x="22409" y="7411"/>
                  <a:pt x="21961" y="7968"/>
                </a:cubicBezTo>
                <a:lnTo>
                  <a:pt x="21961" y="7968"/>
                </a:lnTo>
                <a:cubicBezTo>
                  <a:pt x="22717" y="6236"/>
                  <a:pt x="22397" y="4005"/>
                  <a:pt x="20919" y="2835"/>
                </a:cubicBezTo>
                <a:cubicBezTo>
                  <a:pt x="20337" y="2375"/>
                  <a:pt x="19601" y="2159"/>
                  <a:pt x="18861" y="2159"/>
                </a:cubicBezTo>
                <a:cubicBezTo>
                  <a:pt x="17497" y="2159"/>
                  <a:pt x="16123" y="2893"/>
                  <a:pt x="15694" y="4181"/>
                </a:cubicBezTo>
                <a:lnTo>
                  <a:pt x="15694" y="4181"/>
                </a:lnTo>
                <a:cubicBezTo>
                  <a:pt x="16231" y="2351"/>
                  <a:pt x="14698" y="273"/>
                  <a:pt x="12795" y="29"/>
                </a:cubicBezTo>
                <a:cubicBezTo>
                  <a:pt x="12646" y="10"/>
                  <a:pt x="12497" y="0"/>
                  <a:pt x="12348" y="0"/>
                </a:cubicBezTo>
                <a:close/>
              </a:path>
            </a:pathLst>
          </a:custGeom>
          <a:solidFill>
            <a:srgbClr val="FFFFFF">
              <a:alpha val="440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21"/>
          <p:cNvSpPr/>
          <p:nvPr/>
        </p:nvSpPr>
        <p:spPr>
          <a:xfrm flipH="1">
            <a:off x="76212" y="1307446"/>
            <a:ext cx="347025" cy="513510"/>
          </a:xfrm>
          <a:custGeom>
            <a:rect b="b" l="l" r="r" t="t"/>
            <a:pathLst>
              <a:path extrusionOk="0" h="6832" w="4617">
                <a:moveTo>
                  <a:pt x="2711" y="0"/>
                </a:moveTo>
                <a:lnTo>
                  <a:pt x="2711" y="0"/>
                </a:lnTo>
                <a:cubicBezTo>
                  <a:pt x="2506" y="552"/>
                  <a:pt x="2347" y="1111"/>
                  <a:pt x="2205" y="1673"/>
                </a:cubicBezTo>
                <a:cubicBezTo>
                  <a:pt x="2124" y="1989"/>
                  <a:pt x="2052" y="2304"/>
                  <a:pt x="1983" y="2622"/>
                </a:cubicBezTo>
                <a:lnTo>
                  <a:pt x="1744" y="2274"/>
                </a:lnTo>
                <a:cubicBezTo>
                  <a:pt x="1613" y="2086"/>
                  <a:pt x="1484" y="1898"/>
                  <a:pt x="1338" y="1709"/>
                </a:cubicBezTo>
                <a:cubicBezTo>
                  <a:pt x="1190" y="1525"/>
                  <a:pt x="1018" y="1341"/>
                  <a:pt x="802" y="1239"/>
                </a:cubicBezTo>
                <a:lnTo>
                  <a:pt x="802" y="1239"/>
                </a:lnTo>
                <a:cubicBezTo>
                  <a:pt x="1095" y="1604"/>
                  <a:pt x="1201" y="2042"/>
                  <a:pt x="1422" y="2464"/>
                </a:cubicBezTo>
                <a:cubicBezTo>
                  <a:pt x="1484" y="2591"/>
                  <a:pt x="1555" y="2712"/>
                  <a:pt x="1620" y="2836"/>
                </a:cubicBezTo>
                <a:cubicBezTo>
                  <a:pt x="1515" y="2825"/>
                  <a:pt x="1409" y="2809"/>
                  <a:pt x="1302" y="2800"/>
                </a:cubicBezTo>
                <a:cubicBezTo>
                  <a:pt x="1097" y="2783"/>
                  <a:pt x="891" y="2772"/>
                  <a:pt x="684" y="2772"/>
                </a:cubicBezTo>
                <a:cubicBezTo>
                  <a:pt x="504" y="2772"/>
                  <a:pt x="323" y="2780"/>
                  <a:pt x="141" y="2800"/>
                </a:cubicBezTo>
                <a:cubicBezTo>
                  <a:pt x="502" y="2953"/>
                  <a:pt x="870" y="3066"/>
                  <a:pt x="1237" y="3166"/>
                </a:cubicBezTo>
                <a:cubicBezTo>
                  <a:pt x="1325" y="3190"/>
                  <a:pt x="1410" y="3211"/>
                  <a:pt x="1498" y="3233"/>
                </a:cubicBezTo>
                <a:cubicBezTo>
                  <a:pt x="1289" y="3387"/>
                  <a:pt x="1084" y="3548"/>
                  <a:pt x="886" y="3716"/>
                </a:cubicBezTo>
                <a:cubicBezTo>
                  <a:pt x="570" y="3986"/>
                  <a:pt x="269" y="4272"/>
                  <a:pt x="1" y="4598"/>
                </a:cubicBezTo>
                <a:cubicBezTo>
                  <a:pt x="390" y="4430"/>
                  <a:pt x="748" y="4228"/>
                  <a:pt x="1102" y="4019"/>
                </a:cubicBezTo>
                <a:cubicBezTo>
                  <a:pt x="1334" y="3881"/>
                  <a:pt x="1563" y="3737"/>
                  <a:pt x="1789" y="3591"/>
                </a:cubicBezTo>
                <a:lnTo>
                  <a:pt x="1789" y="3591"/>
                </a:lnTo>
                <a:cubicBezTo>
                  <a:pt x="1700" y="4089"/>
                  <a:pt x="1616" y="4586"/>
                  <a:pt x="1556" y="5089"/>
                </a:cubicBezTo>
                <a:cubicBezTo>
                  <a:pt x="1483" y="5665"/>
                  <a:pt x="1425" y="6244"/>
                  <a:pt x="1416" y="6832"/>
                </a:cubicBezTo>
                <a:cubicBezTo>
                  <a:pt x="1621" y="6280"/>
                  <a:pt x="1781" y="5721"/>
                  <a:pt x="1923" y="5158"/>
                </a:cubicBezTo>
                <a:cubicBezTo>
                  <a:pt x="2038" y="4712"/>
                  <a:pt x="2136" y="4261"/>
                  <a:pt x="2226" y="3810"/>
                </a:cubicBezTo>
                <a:cubicBezTo>
                  <a:pt x="2463" y="4143"/>
                  <a:pt x="2718" y="4465"/>
                  <a:pt x="2993" y="4765"/>
                </a:cubicBezTo>
                <a:cubicBezTo>
                  <a:pt x="3309" y="5108"/>
                  <a:pt x="3652" y="5429"/>
                  <a:pt x="4035" y="5703"/>
                </a:cubicBezTo>
                <a:cubicBezTo>
                  <a:pt x="3799" y="5294"/>
                  <a:pt x="3543" y="4912"/>
                  <a:pt x="3287" y="4533"/>
                </a:cubicBezTo>
                <a:lnTo>
                  <a:pt x="2568" y="3473"/>
                </a:lnTo>
                <a:lnTo>
                  <a:pt x="2568" y="3473"/>
                </a:lnTo>
                <a:cubicBezTo>
                  <a:pt x="2864" y="3530"/>
                  <a:pt x="3163" y="3580"/>
                  <a:pt x="3464" y="3622"/>
                </a:cubicBezTo>
                <a:cubicBezTo>
                  <a:pt x="3841" y="3674"/>
                  <a:pt x="4221" y="3715"/>
                  <a:pt x="4616" y="3716"/>
                </a:cubicBezTo>
                <a:cubicBezTo>
                  <a:pt x="4272" y="3523"/>
                  <a:pt x="3914" y="3380"/>
                  <a:pt x="3548" y="3258"/>
                </a:cubicBezTo>
                <a:cubicBezTo>
                  <a:pt x="3250" y="3159"/>
                  <a:pt x="2947" y="3078"/>
                  <a:pt x="2642" y="3009"/>
                </a:cubicBezTo>
                <a:cubicBezTo>
                  <a:pt x="2806" y="2888"/>
                  <a:pt x="2971" y="2767"/>
                  <a:pt x="3133" y="2643"/>
                </a:cubicBezTo>
                <a:cubicBezTo>
                  <a:pt x="3458" y="2392"/>
                  <a:pt x="3778" y="2132"/>
                  <a:pt x="4079" y="1834"/>
                </a:cubicBezTo>
                <a:lnTo>
                  <a:pt x="4079" y="1834"/>
                </a:lnTo>
                <a:cubicBezTo>
                  <a:pt x="3675" y="1961"/>
                  <a:pt x="3297" y="2135"/>
                  <a:pt x="2932" y="2328"/>
                </a:cubicBezTo>
                <a:cubicBezTo>
                  <a:pt x="2768" y="2414"/>
                  <a:pt x="2607" y="2506"/>
                  <a:pt x="2447" y="2601"/>
                </a:cubicBezTo>
                <a:cubicBezTo>
                  <a:pt x="2493" y="2316"/>
                  <a:pt x="2535" y="2031"/>
                  <a:pt x="2570" y="1743"/>
                </a:cubicBezTo>
                <a:cubicBezTo>
                  <a:pt x="2643" y="1167"/>
                  <a:pt x="2701" y="589"/>
                  <a:pt x="271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21"/>
          <p:cNvSpPr/>
          <p:nvPr/>
        </p:nvSpPr>
        <p:spPr>
          <a:xfrm flipH="1">
            <a:off x="2825963" y="76208"/>
            <a:ext cx="260739" cy="386035"/>
          </a:xfrm>
          <a:custGeom>
            <a:rect b="b" l="l" r="r" t="t"/>
            <a:pathLst>
              <a:path extrusionOk="0" h="5136" w="3469">
                <a:moveTo>
                  <a:pt x="2037" y="1"/>
                </a:moveTo>
                <a:cubicBezTo>
                  <a:pt x="1882" y="415"/>
                  <a:pt x="1762" y="836"/>
                  <a:pt x="1655" y="1259"/>
                </a:cubicBezTo>
                <a:cubicBezTo>
                  <a:pt x="1594" y="1495"/>
                  <a:pt x="1540" y="1732"/>
                  <a:pt x="1489" y="1971"/>
                </a:cubicBezTo>
                <a:lnTo>
                  <a:pt x="1308" y="1710"/>
                </a:lnTo>
                <a:cubicBezTo>
                  <a:pt x="1211" y="1569"/>
                  <a:pt x="1114" y="1428"/>
                  <a:pt x="1004" y="1285"/>
                </a:cubicBezTo>
                <a:cubicBezTo>
                  <a:pt x="894" y="1146"/>
                  <a:pt x="763" y="1008"/>
                  <a:pt x="601" y="931"/>
                </a:cubicBezTo>
                <a:lnTo>
                  <a:pt x="601" y="931"/>
                </a:lnTo>
                <a:cubicBezTo>
                  <a:pt x="822" y="1207"/>
                  <a:pt x="901" y="1536"/>
                  <a:pt x="1067" y="1851"/>
                </a:cubicBezTo>
                <a:cubicBezTo>
                  <a:pt x="1114" y="1946"/>
                  <a:pt x="1166" y="2038"/>
                  <a:pt x="1216" y="2131"/>
                </a:cubicBezTo>
                <a:cubicBezTo>
                  <a:pt x="1136" y="2122"/>
                  <a:pt x="1057" y="2110"/>
                  <a:pt x="976" y="2103"/>
                </a:cubicBezTo>
                <a:cubicBezTo>
                  <a:pt x="822" y="2091"/>
                  <a:pt x="666" y="2083"/>
                  <a:pt x="509" y="2083"/>
                </a:cubicBezTo>
                <a:cubicBezTo>
                  <a:pt x="375" y="2083"/>
                  <a:pt x="239" y="2089"/>
                  <a:pt x="104" y="2103"/>
                </a:cubicBezTo>
                <a:cubicBezTo>
                  <a:pt x="375" y="2220"/>
                  <a:pt x="650" y="2304"/>
                  <a:pt x="927" y="2379"/>
                </a:cubicBezTo>
                <a:cubicBezTo>
                  <a:pt x="993" y="2398"/>
                  <a:pt x="1058" y="2413"/>
                  <a:pt x="1123" y="2430"/>
                </a:cubicBezTo>
                <a:cubicBezTo>
                  <a:pt x="967" y="2546"/>
                  <a:pt x="812" y="2666"/>
                  <a:pt x="664" y="2793"/>
                </a:cubicBezTo>
                <a:cubicBezTo>
                  <a:pt x="428" y="2995"/>
                  <a:pt x="201" y="3210"/>
                  <a:pt x="0" y="3456"/>
                </a:cubicBezTo>
                <a:cubicBezTo>
                  <a:pt x="292" y="3330"/>
                  <a:pt x="561" y="3178"/>
                  <a:pt x="827" y="3021"/>
                </a:cubicBezTo>
                <a:cubicBezTo>
                  <a:pt x="1002" y="2917"/>
                  <a:pt x="1173" y="2810"/>
                  <a:pt x="1344" y="2699"/>
                </a:cubicBezTo>
                <a:lnTo>
                  <a:pt x="1344" y="2699"/>
                </a:lnTo>
                <a:cubicBezTo>
                  <a:pt x="1277" y="3073"/>
                  <a:pt x="1214" y="3447"/>
                  <a:pt x="1167" y="3825"/>
                </a:cubicBezTo>
                <a:cubicBezTo>
                  <a:pt x="1113" y="4258"/>
                  <a:pt x="1070" y="4693"/>
                  <a:pt x="1062" y="5135"/>
                </a:cubicBezTo>
                <a:cubicBezTo>
                  <a:pt x="1218" y="4720"/>
                  <a:pt x="1337" y="4300"/>
                  <a:pt x="1443" y="3877"/>
                </a:cubicBezTo>
                <a:cubicBezTo>
                  <a:pt x="1530" y="3542"/>
                  <a:pt x="1603" y="3203"/>
                  <a:pt x="1672" y="2864"/>
                </a:cubicBezTo>
                <a:cubicBezTo>
                  <a:pt x="1850" y="3114"/>
                  <a:pt x="2040" y="3355"/>
                  <a:pt x="2248" y="3581"/>
                </a:cubicBezTo>
                <a:cubicBezTo>
                  <a:pt x="2486" y="3838"/>
                  <a:pt x="2742" y="4080"/>
                  <a:pt x="3030" y="4286"/>
                </a:cubicBezTo>
                <a:cubicBezTo>
                  <a:pt x="2853" y="3979"/>
                  <a:pt x="2660" y="3691"/>
                  <a:pt x="2468" y="3407"/>
                </a:cubicBezTo>
                <a:lnTo>
                  <a:pt x="1928" y="2613"/>
                </a:lnTo>
                <a:lnTo>
                  <a:pt x="1928" y="2613"/>
                </a:lnTo>
                <a:cubicBezTo>
                  <a:pt x="2152" y="2656"/>
                  <a:pt x="2374" y="2693"/>
                  <a:pt x="2602" y="2725"/>
                </a:cubicBezTo>
                <a:cubicBezTo>
                  <a:pt x="2885" y="2764"/>
                  <a:pt x="3171" y="2796"/>
                  <a:pt x="3468" y="2796"/>
                </a:cubicBezTo>
                <a:cubicBezTo>
                  <a:pt x="3210" y="2651"/>
                  <a:pt x="2941" y="2542"/>
                  <a:pt x="2666" y="2451"/>
                </a:cubicBezTo>
                <a:cubicBezTo>
                  <a:pt x="2441" y="2377"/>
                  <a:pt x="2214" y="2315"/>
                  <a:pt x="1984" y="2263"/>
                </a:cubicBezTo>
                <a:cubicBezTo>
                  <a:pt x="2108" y="2173"/>
                  <a:pt x="2231" y="2081"/>
                  <a:pt x="2353" y="1987"/>
                </a:cubicBezTo>
                <a:cubicBezTo>
                  <a:pt x="2598" y="1799"/>
                  <a:pt x="2838" y="1604"/>
                  <a:pt x="3064" y="1380"/>
                </a:cubicBezTo>
                <a:lnTo>
                  <a:pt x="3064" y="1380"/>
                </a:lnTo>
                <a:cubicBezTo>
                  <a:pt x="2761" y="1475"/>
                  <a:pt x="2478" y="1606"/>
                  <a:pt x="2202" y="1751"/>
                </a:cubicBezTo>
                <a:cubicBezTo>
                  <a:pt x="2080" y="1816"/>
                  <a:pt x="1958" y="1886"/>
                  <a:pt x="1838" y="1956"/>
                </a:cubicBezTo>
                <a:cubicBezTo>
                  <a:pt x="1872" y="1742"/>
                  <a:pt x="1904" y="1527"/>
                  <a:pt x="1930" y="1311"/>
                </a:cubicBezTo>
                <a:cubicBezTo>
                  <a:pt x="1986" y="878"/>
                  <a:pt x="2028" y="442"/>
                  <a:pt x="203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21"/>
          <p:cNvSpPr/>
          <p:nvPr/>
        </p:nvSpPr>
        <p:spPr>
          <a:xfrm flipH="1">
            <a:off x="3553237" y="4679688"/>
            <a:ext cx="247886" cy="375813"/>
          </a:xfrm>
          <a:custGeom>
            <a:rect b="b" l="l" r="r" t="t"/>
            <a:pathLst>
              <a:path extrusionOk="0" h="5000" w="3298">
                <a:moveTo>
                  <a:pt x="1206" y="0"/>
                </a:moveTo>
                <a:cubicBezTo>
                  <a:pt x="1177" y="424"/>
                  <a:pt x="1182" y="844"/>
                  <a:pt x="1199" y="1264"/>
                </a:cubicBezTo>
                <a:cubicBezTo>
                  <a:pt x="1207" y="1500"/>
                  <a:pt x="1223" y="1733"/>
                  <a:pt x="1240" y="1967"/>
                </a:cubicBezTo>
                <a:lnTo>
                  <a:pt x="1003" y="1774"/>
                </a:lnTo>
                <a:cubicBezTo>
                  <a:pt x="874" y="1672"/>
                  <a:pt x="746" y="1569"/>
                  <a:pt x="606" y="1466"/>
                </a:cubicBezTo>
                <a:cubicBezTo>
                  <a:pt x="465" y="1370"/>
                  <a:pt x="307" y="1278"/>
                  <a:pt x="137" y="1251"/>
                </a:cubicBezTo>
                <a:lnTo>
                  <a:pt x="137" y="1251"/>
                </a:lnTo>
                <a:cubicBezTo>
                  <a:pt x="416" y="1444"/>
                  <a:pt x="580" y="1725"/>
                  <a:pt x="819" y="1972"/>
                </a:cubicBezTo>
                <a:cubicBezTo>
                  <a:pt x="888" y="2046"/>
                  <a:pt x="961" y="2117"/>
                  <a:pt x="1034" y="2189"/>
                </a:cubicBezTo>
                <a:cubicBezTo>
                  <a:pt x="957" y="2202"/>
                  <a:pt x="880" y="2213"/>
                  <a:pt x="805" y="2229"/>
                </a:cubicBezTo>
                <a:cubicBezTo>
                  <a:pt x="533" y="2286"/>
                  <a:pt x="262" y="2358"/>
                  <a:pt x="0" y="2468"/>
                </a:cubicBezTo>
                <a:cubicBezTo>
                  <a:pt x="211" y="2492"/>
                  <a:pt x="418" y="2500"/>
                  <a:pt x="624" y="2500"/>
                </a:cubicBezTo>
                <a:cubicBezTo>
                  <a:pt x="694" y="2500"/>
                  <a:pt x="765" y="2499"/>
                  <a:pt x="835" y="2497"/>
                </a:cubicBezTo>
                <a:cubicBezTo>
                  <a:pt x="900" y="2495"/>
                  <a:pt x="966" y="2492"/>
                  <a:pt x="1029" y="2489"/>
                </a:cubicBezTo>
                <a:lnTo>
                  <a:pt x="1029" y="2489"/>
                </a:lnTo>
                <a:cubicBezTo>
                  <a:pt x="916" y="2640"/>
                  <a:pt x="807" y="2792"/>
                  <a:pt x="704" y="2950"/>
                </a:cubicBezTo>
                <a:cubicBezTo>
                  <a:pt x="542" y="3201"/>
                  <a:pt x="392" y="3462"/>
                  <a:pt x="274" y="3743"/>
                </a:cubicBezTo>
                <a:cubicBezTo>
                  <a:pt x="508" y="3545"/>
                  <a:pt x="716" y="3333"/>
                  <a:pt x="919" y="3115"/>
                </a:cubicBezTo>
                <a:cubicBezTo>
                  <a:pt x="1051" y="2971"/>
                  <a:pt x="1180" y="2824"/>
                  <a:pt x="1306" y="2676"/>
                </a:cubicBezTo>
                <a:cubicBezTo>
                  <a:pt x="1347" y="3039"/>
                  <a:pt x="1392" y="3402"/>
                  <a:pt x="1452" y="3763"/>
                </a:cubicBezTo>
                <a:cubicBezTo>
                  <a:pt x="1520" y="4177"/>
                  <a:pt x="1600" y="4589"/>
                  <a:pt x="1715" y="5000"/>
                </a:cubicBezTo>
                <a:cubicBezTo>
                  <a:pt x="1744" y="4575"/>
                  <a:pt x="1739" y="4155"/>
                  <a:pt x="1721" y="3736"/>
                </a:cubicBezTo>
                <a:cubicBezTo>
                  <a:pt x="1710" y="3402"/>
                  <a:pt x="1683" y="3070"/>
                  <a:pt x="1653" y="2739"/>
                </a:cubicBezTo>
                <a:lnTo>
                  <a:pt x="1653" y="2739"/>
                </a:lnTo>
                <a:cubicBezTo>
                  <a:pt x="1886" y="2922"/>
                  <a:pt x="2127" y="3090"/>
                  <a:pt x="2382" y="3241"/>
                </a:cubicBezTo>
                <a:cubicBezTo>
                  <a:pt x="2672" y="3414"/>
                  <a:pt x="2975" y="3565"/>
                  <a:pt x="3298" y="3676"/>
                </a:cubicBezTo>
                <a:cubicBezTo>
                  <a:pt x="3050" y="3443"/>
                  <a:pt x="2794" y="3231"/>
                  <a:pt x="2538" y="3021"/>
                </a:cubicBezTo>
                <a:lnTo>
                  <a:pt x="1822" y="2436"/>
                </a:lnTo>
                <a:cubicBezTo>
                  <a:pt x="2039" y="2414"/>
                  <a:pt x="2257" y="2388"/>
                  <a:pt x="2473" y="2354"/>
                </a:cubicBezTo>
                <a:cubicBezTo>
                  <a:pt x="2746" y="2312"/>
                  <a:pt x="3019" y="2263"/>
                  <a:pt x="3291" y="2182"/>
                </a:cubicBezTo>
                <a:cubicBezTo>
                  <a:pt x="3014" y="2118"/>
                  <a:pt x="2735" y="2093"/>
                  <a:pt x="2459" y="2085"/>
                </a:cubicBezTo>
                <a:cubicBezTo>
                  <a:pt x="2391" y="2083"/>
                  <a:pt x="2323" y="2081"/>
                  <a:pt x="2255" y="2081"/>
                </a:cubicBezTo>
                <a:cubicBezTo>
                  <a:pt x="2096" y="2081"/>
                  <a:pt x="1937" y="2087"/>
                  <a:pt x="1777" y="2098"/>
                </a:cubicBezTo>
                <a:cubicBezTo>
                  <a:pt x="1867" y="1982"/>
                  <a:pt x="1955" y="1863"/>
                  <a:pt x="2043" y="1743"/>
                </a:cubicBezTo>
                <a:cubicBezTo>
                  <a:pt x="2216" y="1503"/>
                  <a:pt x="2385" y="1256"/>
                  <a:pt x="2531" y="989"/>
                </a:cubicBezTo>
                <a:lnTo>
                  <a:pt x="2531" y="989"/>
                </a:lnTo>
                <a:cubicBezTo>
                  <a:pt x="2278" y="1160"/>
                  <a:pt x="2052" y="1358"/>
                  <a:pt x="1838" y="1567"/>
                </a:cubicBezTo>
                <a:cubicBezTo>
                  <a:pt x="1742" y="1662"/>
                  <a:pt x="1648" y="1758"/>
                  <a:pt x="1558" y="1856"/>
                </a:cubicBezTo>
                <a:cubicBezTo>
                  <a:pt x="1531" y="1649"/>
                  <a:pt x="1502" y="1442"/>
                  <a:pt x="1467" y="1236"/>
                </a:cubicBezTo>
                <a:cubicBezTo>
                  <a:pt x="1399" y="822"/>
                  <a:pt x="1319" y="410"/>
                  <a:pt x="120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21"/>
          <p:cNvSpPr/>
          <p:nvPr/>
        </p:nvSpPr>
        <p:spPr>
          <a:xfrm flipH="1">
            <a:off x="296163" y="3365925"/>
            <a:ext cx="357172" cy="431733"/>
          </a:xfrm>
          <a:custGeom>
            <a:rect b="b" l="l" r="r" t="t"/>
            <a:pathLst>
              <a:path extrusionOk="0" h="5744" w="4752">
                <a:moveTo>
                  <a:pt x="2838" y="1"/>
                </a:moveTo>
                <a:lnTo>
                  <a:pt x="2838" y="1"/>
                </a:lnTo>
                <a:cubicBezTo>
                  <a:pt x="2645" y="448"/>
                  <a:pt x="2506" y="903"/>
                  <a:pt x="2388" y="1360"/>
                </a:cubicBezTo>
                <a:cubicBezTo>
                  <a:pt x="2317" y="1635"/>
                  <a:pt x="2254" y="1912"/>
                  <a:pt x="2198" y="2189"/>
                </a:cubicBezTo>
                <a:cubicBezTo>
                  <a:pt x="2123" y="2068"/>
                  <a:pt x="2050" y="1944"/>
                  <a:pt x="1973" y="1824"/>
                </a:cubicBezTo>
                <a:cubicBezTo>
                  <a:pt x="1712" y="1416"/>
                  <a:pt x="1435" y="1013"/>
                  <a:pt x="1113" y="633"/>
                </a:cubicBezTo>
                <a:lnTo>
                  <a:pt x="1113" y="633"/>
                </a:lnTo>
                <a:cubicBezTo>
                  <a:pt x="1228" y="1119"/>
                  <a:pt x="1396" y="1579"/>
                  <a:pt x="1585" y="2029"/>
                </a:cubicBezTo>
                <a:cubicBezTo>
                  <a:pt x="1709" y="2322"/>
                  <a:pt x="1844" y="2608"/>
                  <a:pt x="1987" y="2891"/>
                </a:cubicBezTo>
                <a:cubicBezTo>
                  <a:pt x="1980" y="2898"/>
                  <a:pt x="1972" y="2905"/>
                  <a:pt x="1965" y="2912"/>
                </a:cubicBezTo>
                <a:lnTo>
                  <a:pt x="1956" y="2920"/>
                </a:lnTo>
                <a:cubicBezTo>
                  <a:pt x="1874" y="2918"/>
                  <a:pt x="1792" y="2916"/>
                  <a:pt x="1710" y="2916"/>
                </a:cubicBezTo>
                <a:cubicBezTo>
                  <a:pt x="1650" y="2916"/>
                  <a:pt x="1591" y="2917"/>
                  <a:pt x="1531" y="2919"/>
                </a:cubicBezTo>
                <a:cubicBezTo>
                  <a:pt x="1160" y="2933"/>
                  <a:pt x="787" y="2978"/>
                  <a:pt x="420" y="3089"/>
                </a:cubicBezTo>
                <a:cubicBezTo>
                  <a:pt x="784" y="3212"/>
                  <a:pt x="1141" y="3288"/>
                  <a:pt x="1498" y="3356"/>
                </a:cubicBezTo>
                <a:lnTo>
                  <a:pt x="1517" y="3360"/>
                </a:lnTo>
                <a:cubicBezTo>
                  <a:pt x="1325" y="3558"/>
                  <a:pt x="1135" y="3757"/>
                  <a:pt x="947" y="3961"/>
                </a:cubicBezTo>
                <a:cubicBezTo>
                  <a:pt x="617" y="4320"/>
                  <a:pt x="294" y="4690"/>
                  <a:pt x="0" y="5098"/>
                </a:cubicBezTo>
                <a:cubicBezTo>
                  <a:pt x="446" y="4868"/>
                  <a:pt x="855" y="4587"/>
                  <a:pt x="1245" y="4285"/>
                </a:cubicBezTo>
                <a:cubicBezTo>
                  <a:pt x="1494" y="4092"/>
                  <a:pt x="1732" y="3888"/>
                  <a:pt x="1966" y="3678"/>
                </a:cubicBezTo>
                <a:lnTo>
                  <a:pt x="1966" y="3678"/>
                </a:lnTo>
                <a:cubicBezTo>
                  <a:pt x="1949" y="3837"/>
                  <a:pt x="1930" y="3997"/>
                  <a:pt x="1918" y="4155"/>
                </a:cubicBezTo>
                <a:cubicBezTo>
                  <a:pt x="1879" y="4629"/>
                  <a:pt x="1862" y="5104"/>
                  <a:pt x="1900" y="5589"/>
                </a:cubicBezTo>
                <a:cubicBezTo>
                  <a:pt x="2093" y="5142"/>
                  <a:pt x="2233" y="4687"/>
                  <a:pt x="2352" y="4228"/>
                </a:cubicBezTo>
                <a:cubicBezTo>
                  <a:pt x="2391" y="4076"/>
                  <a:pt x="2425" y="3922"/>
                  <a:pt x="2461" y="3768"/>
                </a:cubicBezTo>
                <a:cubicBezTo>
                  <a:pt x="2625" y="4048"/>
                  <a:pt x="2797" y="4323"/>
                  <a:pt x="2980" y="4592"/>
                </a:cubicBezTo>
                <a:cubicBezTo>
                  <a:pt x="3256" y="4994"/>
                  <a:pt x="3553" y="5385"/>
                  <a:pt x="3900" y="5744"/>
                </a:cubicBezTo>
                <a:cubicBezTo>
                  <a:pt x="3755" y="5266"/>
                  <a:pt x="3566" y="4817"/>
                  <a:pt x="3365" y="4375"/>
                </a:cubicBezTo>
                <a:cubicBezTo>
                  <a:pt x="3240" y="4107"/>
                  <a:pt x="3111" y="3842"/>
                  <a:pt x="2976" y="3580"/>
                </a:cubicBezTo>
                <a:lnTo>
                  <a:pt x="2976" y="3580"/>
                </a:lnTo>
                <a:cubicBezTo>
                  <a:pt x="3198" y="3605"/>
                  <a:pt x="3418" y="3626"/>
                  <a:pt x="3641" y="3643"/>
                </a:cubicBezTo>
                <a:cubicBezTo>
                  <a:pt x="3888" y="3660"/>
                  <a:pt x="4137" y="3675"/>
                  <a:pt x="4391" y="3675"/>
                </a:cubicBezTo>
                <a:cubicBezTo>
                  <a:pt x="4510" y="3675"/>
                  <a:pt x="4630" y="3672"/>
                  <a:pt x="4751" y="3664"/>
                </a:cubicBezTo>
                <a:cubicBezTo>
                  <a:pt x="4426" y="3460"/>
                  <a:pt x="4081" y="3318"/>
                  <a:pt x="3725" y="3209"/>
                </a:cubicBezTo>
                <a:cubicBezTo>
                  <a:pt x="3384" y="3103"/>
                  <a:pt x="3036" y="3025"/>
                  <a:pt x="2682" y="2977"/>
                </a:cubicBezTo>
                <a:cubicBezTo>
                  <a:pt x="2913" y="2733"/>
                  <a:pt x="3138" y="2484"/>
                  <a:pt x="3350" y="2222"/>
                </a:cubicBezTo>
                <a:cubicBezTo>
                  <a:pt x="3659" y="1840"/>
                  <a:pt x="3950" y="1438"/>
                  <a:pt x="4190" y="997"/>
                </a:cubicBezTo>
                <a:lnTo>
                  <a:pt x="4190" y="997"/>
                </a:lnTo>
                <a:cubicBezTo>
                  <a:pt x="3776" y="1281"/>
                  <a:pt x="3400" y="1595"/>
                  <a:pt x="3032" y="1918"/>
                </a:cubicBezTo>
                <a:cubicBezTo>
                  <a:pt x="2933" y="2006"/>
                  <a:pt x="2839" y="2100"/>
                  <a:pt x="2741" y="2189"/>
                </a:cubicBezTo>
                <a:cubicBezTo>
                  <a:pt x="2772" y="1938"/>
                  <a:pt x="2798" y="1686"/>
                  <a:pt x="2819" y="1433"/>
                </a:cubicBezTo>
                <a:cubicBezTo>
                  <a:pt x="2857" y="961"/>
                  <a:pt x="2875" y="486"/>
                  <a:pt x="283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21"/>
          <p:cNvSpPr/>
          <p:nvPr/>
        </p:nvSpPr>
        <p:spPr>
          <a:xfrm flipH="1">
            <a:off x="7217404" y="4785438"/>
            <a:ext cx="233154" cy="281859"/>
          </a:xfrm>
          <a:custGeom>
            <a:rect b="b" l="l" r="r" t="t"/>
            <a:pathLst>
              <a:path extrusionOk="0" h="3750" w="3102">
                <a:moveTo>
                  <a:pt x="1853" y="1"/>
                </a:moveTo>
                <a:lnTo>
                  <a:pt x="1853" y="1"/>
                </a:lnTo>
                <a:cubicBezTo>
                  <a:pt x="1725" y="292"/>
                  <a:pt x="1636" y="590"/>
                  <a:pt x="1558" y="889"/>
                </a:cubicBezTo>
                <a:cubicBezTo>
                  <a:pt x="1511" y="1068"/>
                  <a:pt x="1473" y="1248"/>
                  <a:pt x="1435" y="1430"/>
                </a:cubicBezTo>
                <a:cubicBezTo>
                  <a:pt x="1386" y="1351"/>
                  <a:pt x="1338" y="1270"/>
                  <a:pt x="1289" y="1192"/>
                </a:cubicBezTo>
                <a:cubicBezTo>
                  <a:pt x="1117" y="924"/>
                  <a:pt x="937" y="662"/>
                  <a:pt x="727" y="413"/>
                </a:cubicBezTo>
                <a:lnTo>
                  <a:pt x="727" y="413"/>
                </a:lnTo>
                <a:cubicBezTo>
                  <a:pt x="801" y="731"/>
                  <a:pt x="910" y="1032"/>
                  <a:pt x="1035" y="1326"/>
                </a:cubicBezTo>
                <a:cubicBezTo>
                  <a:pt x="1116" y="1516"/>
                  <a:pt x="1203" y="1703"/>
                  <a:pt x="1296" y="1889"/>
                </a:cubicBezTo>
                <a:cubicBezTo>
                  <a:pt x="1291" y="1894"/>
                  <a:pt x="1287" y="1897"/>
                  <a:pt x="1281" y="1901"/>
                </a:cubicBezTo>
                <a:lnTo>
                  <a:pt x="1276" y="1906"/>
                </a:lnTo>
                <a:cubicBezTo>
                  <a:pt x="1217" y="1905"/>
                  <a:pt x="1158" y="1903"/>
                  <a:pt x="1098" y="1903"/>
                </a:cubicBezTo>
                <a:cubicBezTo>
                  <a:pt x="1065" y="1903"/>
                  <a:pt x="1032" y="1904"/>
                  <a:pt x="998" y="1905"/>
                </a:cubicBezTo>
                <a:cubicBezTo>
                  <a:pt x="756" y="1915"/>
                  <a:pt x="512" y="1943"/>
                  <a:pt x="273" y="2016"/>
                </a:cubicBezTo>
                <a:cubicBezTo>
                  <a:pt x="510" y="2096"/>
                  <a:pt x="743" y="2147"/>
                  <a:pt x="977" y="2192"/>
                </a:cubicBezTo>
                <a:cubicBezTo>
                  <a:pt x="981" y="2193"/>
                  <a:pt x="987" y="2193"/>
                  <a:pt x="991" y="2194"/>
                </a:cubicBezTo>
                <a:cubicBezTo>
                  <a:pt x="865" y="2323"/>
                  <a:pt x="740" y="2454"/>
                  <a:pt x="618" y="2587"/>
                </a:cubicBezTo>
                <a:cubicBezTo>
                  <a:pt x="403" y="2822"/>
                  <a:pt x="192" y="3062"/>
                  <a:pt x="0" y="3329"/>
                </a:cubicBezTo>
                <a:cubicBezTo>
                  <a:pt x="293" y="3179"/>
                  <a:pt x="559" y="2996"/>
                  <a:pt x="813" y="2799"/>
                </a:cubicBezTo>
                <a:cubicBezTo>
                  <a:pt x="975" y="2673"/>
                  <a:pt x="1132" y="2539"/>
                  <a:pt x="1284" y="2402"/>
                </a:cubicBezTo>
                <a:lnTo>
                  <a:pt x="1284" y="2402"/>
                </a:lnTo>
                <a:cubicBezTo>
                  <a:pt x="1273" y="2506"/>
                  <a:pt x="1260" y="2610"/>
                  <a:pt x="1253" y="2714"/>
                </a:cubicBezTo>
                <a:cubicBezTo>
                  <a:pt x="1228" y="3022"/>
                  <a:pt x="1218" y="3333"/>
                  <a:pt x="1243" y="3649"/>
                </a:cubicBezTo>
                <a:cubicBezTo>
                  <a:pt x="1369" y="3358"/>
                  <a:pt x="1459" y="3060"/>
                  <a:pt x="1537" y="2761"/>
                </a:cubicBezTo>
                <a:cubicBezTo>
                  <a:pt x="1563" y="2660"/>
                  <a:pt x="1586" y="2560"/>
                  <a:pt x="1609" y="2459"/>
                </a:cubicBezTo>
                <a:cubicBezTo>
                  <a:pt x="1718" y="2642"/>
                  <a:pt x="1829" y="2822"/>
                  <a:pt x="1949" y="2997"/>
                </a:cubicBezTo>
                <a:cubicBezTo>
                  <a:pt x="2130" y="3260"/>
                  <a:pt x="2323" y="3516"/>
                  <a:pt x="2550" y="3750"/>
                </a:cubicBezTo>
                <a:cubicBezTo>
                  <a:pt x="2456" y="3437"/>
                  <a:pt x="2331" y="3144"/>
                  <a:pt x="2200" y="2855"/>
                </a:cubicBezTo>
                <a:cubicBezTo>
                  <a:pt x="2119" y="2680"/>
                  <a:pt x="2034" y="2507"/>
                  <a:pt x="1947" y="2336"/>
                </a:cubicBezTo>
                <a:lnTo>
                  <a:pt x="1947" y="2336"/>
                </a:lnTo>
                <a:cubicBezTo>
                  <a:pt x="2090" y="2352"/>
                  <a:pt x="2234" y="2366"/>
                  <a:pt x="2381" y="2378"/>
                </a:cubicBezTo>
                <a:cubicBezTo>
                  <a:pt x="2540" y="2391"/>
                  <a:pt x="2702" y="2402"/>
                  <a:pt x="2869" y="2402"/>
                </a:cubicBezTo>
                <a:cubicBezTo>
                  <a:pt x="2946" y="2402"/>
                  <a:pt x="3023" y="2399"/>
                  <a:pt x="3102" y="2394"/>
                </a:cubicBezTo>
                <a:cubicBezTo>
                  <a:pt x="2889" y="2261"/>
                  <a:pt x="2663" y="2168"/>
                  <a:pt x="2432" y="2097"/>
                </a:cubicBezTo>
                <a:cubicBezTo>
                  <a:pt x="2209" y="2027"/>
                  <a:pt x="1980" y="1976"/>
                  <a:pt x="1750" y="1945"/>
                </a:cubicBezTo>
                <a:cubicBezTo>
                  <a:pt x="1901" y="1785"/>
                  <a:pt x="2048" y="1623"/>
                  <a:pt x="2187" y="1452"/>
                </a:cubicBezTo>
                <a:cubicBezTo>
                  <a:pt x="2389" y="1201"/>
                  <a:pt x="2579" y="940"/>
                  <a:pt x="2736" y="652"/>
                </a:cubicBezTo>
                <a:lnTo>
                  <a:pt x="2736" y="652"/>
                </a:lnTo>
                <a:cubicBezTo>
                  <a:pt x="2465" y="837"/>
                  <a:pt x="2220" y="1043"/>
                  <a:pt x="1980" y="1253"/>
                </a:cubicBezTo>
                <a:cubicBezTo>
                  <a:pt x="1916" y="1311"/>
                  <a:pt x="1854" y="1373"/>
                  <a:pt x="1790" y="1430"/>
                </a:cubicBezTo>
                <a:cubicBezTo>
                  <a:pt x="1811" y="1267"/>
                  <a:pt x="1828" y="1102"/>
                  <a:pt x="1840" y="937"/>
                </a:cubicBezTo>
                <a:cubicBezTo>
                  <a:pt x="1865" y="628"/>
                  <a:pt x="1876" y="317"/>
                  <a:pt x="1853"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21"/>
          <p:cNvSpPr/>
          <p:nvPr/>
        </p:nvSpPr>
        <p:spPr>
          <a:xfrm flipH="1">
            <a:off x="8500209" y="1504924"/>
            <a:ext cx="277425" cy="356120"/>
          </a:xfrm>
          <a:custGeom>
            <a:rect b="b" l="l" r="r" t="t"/>
            <a:pathLst>
              <a:path extrusionOk="0" h="4738" w="3691">
                <a:moveTo>
                  <a:pt x="1124" y="1"/>
                </a:moveTo>
                <a:lnTo>
                  <a:pt x="1124" y="1"/>
                </a:lnTo>
                <a:cubicBezTo>
                  <a:pt x="1113" y="399"/>
                  <a:pt x="1145" y="787"/>
                  <a:pt x="1192" y="1172"/>
                </a:cubicBezTo>
                <a:cubicBezTo>
                  <a:pt x="1220" y="1402"/>
                  <a:pt x="1257" y="1632"/>
                  <a:pt x="1298" y="1859"/>
                </a:cubicBezTo>
                <a:cubicBezTo>
                  <a:pt x="1204" y="1789"/>
                  <a:pt x="1111" y="1718"/>
                  <a:pt x="1016" y="1650"/>
                </a:cubicBezTo>
                <a:cubicBezTo>
                  <a:pt x="695" y="1418"/>
                  <a:pt x="362" y="1195"/>
                  <a:pt x="1" y="1004"/>
                </a:cubicBezTo>
                <a:lnTo>
                  <a:pt x="1" y="1004"/>
                </a:lnTo>
                <a:cubicBezTo>
                  <a:pt x="235" y="1339"/>
                  <a:pt x="502" y="1638"/>
                  <a:pt x="783" y="1924"/>
                </a:cubicBezTo>
                <a:cubicBezTo>
                  <a:pt x="966" y="2108"/>
                  <a:pt x="1155" y="2285"/>
                  <a:pt x="1349" y="2459"/>
                </a:cubicBezTo>
                <a:cubicBezTo>
                  <a:pt x="1345" y="2467"/>
                  <a:pt x="1340" y="2473"/>
                  <a:pt x="1338" y="2480"/>
                </a:cubicBezTo>
                <a:lnTo>
                  <a:pt x="1334" y="2489"/>
                </a:lnTo>
                <a:cubicBezTo>
                  <a:pt x="1225" y="2530"/>
                  <a:pt x="1116" y="2568"/>
                  <a:pt x="1010" y="2615"/>
                </a:cubicBezTo>
                <a:cubicBezTo>
                  <a:pt x="732" y="2739"/>
                  <a:pt x="462" y="2885"/>
                  <a:pt x="216" y="3080"/>
                </a:cubicBezTo>
                <a:cubicBezTo>
                  <a:pt x="530" y="3063"/>
                  <a:pt x="825" y="3015"/>
                  <a:pt x="1118" y="2959"/>
                </a:cubicBezTo>
                <a:cubicBezTo>
                  <a:pt x="1122" y="2958"/>
                  <a:pt x="1128" y="2956"/>
                  <a:pt x="1135" y="2955"/>
                </a:cubicBezTo>
                <a:lnTo>
                  <a:pt x="1135" y="2955"/>
                </a:lnTo>
                <a:cubicBezTo>
                  <a:pt x="1047" y="3164"/>
                  <a:pt x="963" y="3374"/>
                  <a:pt x="883" y="3586"/>
                </a:cubicBezTo>
                <a:cubicBezTo>
                  <a:pt x="740" y="3959"/>
                  <a:pt x="606" y="4338"/>
                  <a:pt x="504" y="4737"/>
                </a:cubicBezTo>
                <a:cubicBezTo>
                  <a:pt x="775" y="4427"/>
                  <a:pt x="1001" y="4090"/>
                  <a:pt x="1207" y="3743"/>
                </a:cubicBezTo>
                <a:cubicBezTo>
                  <a:pt x="1337" y="3520"/>
                  <a:pt x="1457" y="3292"/>
                  <a:pt x="1572" y="3062"/>
                </a:cubicBezTo>
                <a:cubicBezTo>
                  <a:pt x="1607" y="3189"/>
                  <a:pt x="1641" y="3315"/>
                  <a:pt x="1680" y="3441"/>
                </a:cubicBezTo>
                <a:cubicBezTo>
                  <a:pt x="1795" y="3812"/>
                  <a:pt x="1926" y="4178"/>
                  <a:pt x="2101" y="4537"/>
                </a:cubicBezTo>
                <a:cubicBezTo>
                  <a:pt x="2114" y="4139"/>
                  <a:pt x="2081" y="3749"/>
                  <a:pt x="2033" y="3365"/>
                </a:cubicBezTo>
                <a:cubicBezTo>
                  <a:pt x="2017" y="3237"/>
                  <a:pt x="1997" y="3109"/>
                  <a:pt x="1977" y="2981"/>
                </a:cubicBezTo>
                <a:lnTo>
                  <a:pt x="1977" y="2981"/>
                </a:lnTo>
                <a:cubicBezTo>
                  <a:pt x="2187" y="3144"/>
                  <a:pt x="2401" y="3303"/>
                  <a:pt x="2621" y="3451"/>
                </a:cubicBezTo>
                <a:cubicBezTo>
                  <a:pt x="2954" y="3675"/>
                  <a:pt x="3297" y="3883"/>
                  <a:pt x="3670" y="4051"/>
                </a:cubicBezTo>
                <a:cubicBezTo>
                  <a:pt x="3417" y="3731"/>
                  <a:pt x="3137" y="3445"/>
                  <a:pt x="2848" y="3170"/>
                </a:cubicBezTo>
                <a:cubicBezTo>
                  <a:pt x="2673" y="3003"/>
                  <a:pt x="2494" y="2841"/>
                  <a:pt x="2312" y="2682"/>
                </a:cubicBezTo>
                <a:cubicBezTo>
                  <a:pt x="2488" y="2634"/>
                  <a:pt x="2662" y="2584"/>
                  <a:pt x="2838" y="2531"/>
                </a:cubicBezTo>
                <a:cubicBezTo>
                  <a:pt x="3122" y="2441"/>
                  <a:pt x="3406" y="2344"/>
                  <a:pt x="3690" y="2211"/>
                </a:cubicBezTo>
                <a:cubicBezTo>
                  <a:pt x="3496" y="2175"/>
                  <a:pt x="3303" y="2160"/>
                  <a:pt x="3111" y="2160"/>
                </a:cubicBezTo>
                <a:cubicBezTo>
                  <a:pt x="2997" y="2160"/>
                  <a:pt x="2884" y="2165"/>
                  <a:pt x="2771" y="2174"/>
                </a:cubicBezTo>
                <a:cubicBezTo>
                  <a:pt x="2479" y="2196"/>
                  <a:pt x="2191" y="2242"/>
                  <a:pt x="1908" y="2312"/>
                </a:cubicBezTo>
                <a:cubicBezTo>
                  <a:pt x="2009" y="2057"/>
                  <a:pt x="2105" y="1799"/>
                  <a:pt x="2187" y="1537"/>
                </a:cubicBezTo>
                <a:cubicBezTo>
                  <a:pt x="2307" y="1151"/>
                  <a:pt x="2406" y="758"/>
                  <a:pt x="2456" y="349"/>
                </a:cubicBezTo>
                <a:lnTo>
                  <a:pt x="2456" y="349"/>
                </a:lnTo>
                <a:cubicBezTo>
                  <a:pt x="2227" y="692"/>
                  <a:pt x="2035" y="1046"/>
                  <a:pt x="1854" y="1401"/>
                </a:cubicBezTo>
                <a:cubicBezTo>
                  <a:pt x="1804" y="1497"/>
                  <a:pt x="1761" y="1596"/>
                  <a:pt x="1714" y="1695"/>
                </a:cubicBezTo>
                <a:cubicBezTo>
                  <a:pt x="1662" y="1495"/>
                  <a:pt x="1606" y="1295"/>
                  <a:pt x="1544" y="1096"/>
                </a:cubicBezTo>
                <a:cubicBezTo>
                  <a:pt x="1429" y="725"/>
                  <a:pt x="1299" y="358"/>
                  <a:pt x="112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21"/>
          <p:cNvSpPr/>
          <p:nvPr/>
        </p:nvSpPr>
        <p:spPr>
          <a:xfrm flipH="1">
            <a:off x="8605855" y="3927970"/>
            <a:ext cx="461949" cy="558457"/>
          </a:xfrm>
          <a:custGeom>
            <a:rect b="b" l="l" r="r" t="t"/>
            <a:pathLst>
              <a:path extrusionOk="0" h="7430" w="6146">
                <a:moveTo>
                  <a:pt x="3671" y="0"/>
                </a:moveTo>
                <a:lnTo>
                  <a:pt x="3671" y="0"/>
                </a:lnTo>
                <a:cubicBezTo>
                  <a:pt x="3422" y="578"/>
                  <a:pt x="3243" y="1167"/>
                  <a:pt x="3088" y="1760"/>
                </a:cubicBezTo>
                <a:cubicBezTo>
                  <a:pt x="2998" y="2115"/>
                  <a:pt x="2916" y="2471"/>
                  <a:pt x="2843" y="2831"/>
                </a:cubicBezTo>
                <a:cubicBezTo>
                  <a:pt x="2747" y="2673"/>
                  <a:pt x="2653" y="2515"/>
                  <a:pt x="2552" y="2360"/>
                </a:cubicBezTo>
                <a:cubicBezTo>
                  <a:pt x="2214" y="1830"/>
                  <a:pt x="1855" y="1310"/>
                  <a:pt x="1438" y="818"/>
                </a:cubicBezTo>
                <a:lnTo>
                  <a:pt x="1438" y="818"/>
                </a:lnTo>
                <a:cubicBezTo>
                  <a:pt x="1586" y="1446"/>
                  <a:pt x="1803" y="2042"/>
                  <a:pt x="2049" y="2625"/>
                </a:cubicBezTo>
                <a:cubicBezTo>
                  <a:pt x="2209" y="3003"/>
                  <a:pt x="2385" y="3373"/>
                  <a:pt x="2568" y="3740"/>
                </a:cubicBezTo>
                <a:cubicBezTo>
                  <a:pt x="2559" y="3749"/>
                  <a:pt x="2548" y="3757"/>
                  <a:pt x="2539" y="3766"/>
                </a:cubicBezTo>
                <a:lnTo>
                  <a:pt x="2529" y="3776"/>
                </a:lnTo>
                <a:cubicBezTo>
                  <a:pt x="2412" y="3772"/>
                  <a:pt x="2294" y="3769"/>
                  <a:pt x="2176" y="3769"/>
                </a:cubicBezTo>
                <a:cubicBezTo>
                  <a:pt x="2111" y="3769"/>
                  <a:pt x="2045" y="3770"/>
                  <a:pt x="1980" y="3772"/>
                </a:cubicBezTo>
                <a:cubicBezTo>
                  <a:pt x="1499" y="3791"/>
                  <a:pt x="1019" y="3849"/>
                  <a:pt x="544" y="3992"/>
                </a:cubicBezTo>
                <a:cubicBezTo>
                  <a:pt x="1014" y="4151"/>
                  <a:pt x="1477" y="4251"/>
                  <a:pt x="1938" y="4340"/>
                </a:cubicBezTo>
                <a:cubicBezTo>
                  <a:pt x="1947" y="4341"/>
                  <a:pt x="1955" y="4342"/>
                  <a:pt x="1964" y="4345"/>
                </a:cubicBezTo>
                <a:cubicBezTo>
                  <a:pt x="1714" y="4601"/>
                  <a:pt x="1469" y="4859"/>
                  <a:pt x="1226" y="5123"/>
                </a:cubicBezTo>
                <a:cubicBezTo>
                  <a:pt x="799" y="5588"/>
                  <a:pt x="381" y="6066"/>
                  <a:pt x="1" y="6594"/>
                </a:cubicBezTo>
                <a:cubicBezTo>
                  <a:pt x="580" y="6296"/>
                  <a:pt x="1107" y="5933"/>
                  <a:pt x="1612" y="5543"/>
                </a:cubicBezTo>
                <a:cubicBezTo>
                  <a:pt x="1933" y="5295"/>
                  <a:pt x="2242" y="5029"/>
                  <a:pt x="2545" y="4758"/>
                </a:cubicBezTo>
                <a:lnTo>
                  <a:pt x="2545" y="4758"/>
                </a:lnTo>
                <a:cubicBezTo>
                  <a:pt x="2523" y="4964"/>
                  <a:pt x="2500" y="5169"/>
                  <a:pt x="2482" y="5376"/>
                </a:cubicBezTo>
                <a:cubicBezTo>
                  <a:pt x="2434" y="5988"/>
                  <a:pt x="2412" y="6603"/>
                  <a:pt x="2460" y="7230"/>
                </a:cubicBezTo>
                <a:cubicBezTo>
                  <a:pt x="2711" y="6653"/>
                  <a:pt x="2890" y="6064"/>
                  <a:pt x="3045" y="5470"/>
                </a:cubicBezTo>
                <a:cubicBezTo>
                  <a:pt x="3096" y="5272"/>
                  <a:pt x="3140" y="5073"/>
                  <a:pt x="3186" y="4874"/>
                </a:cubicBezTo>
                <a:cubicBezTo>
                  <a:pt x="3399" y="5235"/>
                  <a:pt x="3620" y="5593"/>
                  <a:pt x="3859" y="5939"/>
                </a:cubicBezTo>
                <a:cubicBezTo>
                  <a:pt x="4215" y="6461"/>
                  <a:pt x="4598" y="6967"/>
                  <a:pt x="5047" y="7429"/>
                </a:cubicBezTo>
                <a:cubicBezTo>
                  <a:pt x="4859" y="6812"/>
                  <a:pt x="4616" y="6230"/>
                  <a:pt x="4353" y="5658"/>
                </a:cubicBezTo>
                <a:cubicBezTo>
                  <a:pt x="4194" y="5311"/>
                  <a:pt x="4026" y="4969"/>
                  <a:pt x="3851" y="4631"/>
                </a:cubicBezTo>
                <a:lnTo>
                  <a:pt x="3851" y="4631"/>
                </a:lnTo>
                <a:cubicBezTo>
                  <a:pt x="4136" y="4663"/>
                  <a:pt x="4423" y="4691"/>
                  <a:pt x="4710" y="4713"/>
                </a:cubicBezTo>
                <a:cubicBezTo>
                  <a:pt x="5031" y="4736"/>
                  <a:pt x="5354" y="4756"/>
                  <a:pt x="5685" y="4756"/>
                </a:cubicBezTo>
                <a:cubicBezTo>
                  <a:pt x="5837" y="4756"/>
                  <a:pt x="5990" y="4752"/>
                  <a:pt x="6146" y="4742"/>
                </a:cubicBezTo>
                <a:cubicBezTo>
                  <a:pt x="5727" y="4478"/>
                  <a:pt x="5277" y="4295"/>
                  <a:pt x="4820" y="4152"/>
                </a:cubicBezTo>
                <a:cubicBezTo>
                  <a:pt x="4379" y="4015"/>
                  <a:pt x="3927" y="3912"/>
                  <a:pt x="3472" y="3850"/>
                </a:cubicBezTo>
                <a:cubicBezTo>
                  <a:pt x="3771" y="3535"/>
                  <a:pt x="4060" y="3212"/>
                  <a:pt x="4335" y="2875"/>
                </a:cubicBezTo>
                <a:cubicBezTo>
                  <a:pt x="4735" y="2381"/>
                  <a:pt x="5110" y="1860"/>
                  <a:pt x="5422" y="1290"/>
                </a:cubicBezTo>
                <a:lnTo>
                  <a:pt x="5422" y="1290"/>
                </a:lnTo>
                <a:cubicBezTo>
                  <a:pt x="4886" y="1659"/>
                  <a:pt x="4400" y="2065"/>
                  <a:pt x="3924" y="2482"/>
                </a:cubicBezTo>
                <a:cubicBezTo>
                  <a:pt x="3795" y="2596"/>
                  <a:pt x="3676" y="2716"/>
                  <a:pt x="3547" y="2831"/>
                </a:cubicBezTo>
                <a:cubicBezTo>
                  <a:pt x="3588" y="2507"/>
                  <a:pt x="3621" y="2181"/>
                  <a:pt x="3647" y="1854"/>
                </a:cubicBezTo>
                <a:cubicBezTo>
                  <a:pt x="3697" y="1243"/>
                  <a:pt x="3718" y="627"/>
                  <a:pt x="367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21"/>
          <p:cNvSpPr/>
          <p:nvPr/>
        </p:nvSpPr>
        <p:spPr>
          <a:xfrm flipH="1">
            <a:off x="6271146" y="258136"/>
            <a:ext cx="233154" cy="281859"/>
          </a:xfrm>
          <a:custGeom>
            <a:rect b="b" l="l" r="r" t="t"/>
            <a:pathLst>
              <a:path extrusionOk="0" h="3750" w="3102">
                <a:moveTo>
                  <a:pt x="1852" y="0"/>
                </a:moveTo>
                <a:lnTo>
                  <a:pt x="1852" y="0"/>
                </a:lnTo>
                <a:cubicBezTo>
                  <a:pt x="1726" y="292"/>
                  <a:pt x="1636" y="590"/>
                  <a:pt x="1559" y="889"/>
                </a:cubicBezTo>
                <a:cubicBezTo>
                  <a:pt x="1512" y="1067"/>
                  <a:pt x="1473" y="1248"/>
                  <a:pt x="1435" y="1430"/>
                </a:cubicBezTo>
                <a:cubicBezTo>
                  <a:pt x="1386" y="1349"/>
                  <a:pt x="1338" y="1270"/>
                  <a:pt x="1288" y="1192"/>
                </a:cubicBezTo>
                <a:cubicBezTo>
                  <a:pt x="1118" y="924"/>
                  <a:pt x="937" y="662"/>
                  <a:pt x="727" y="413"/>
                </a:cubicBezTo>
                <a:lnTo>
                  <a:pt x="727" y="413"/>
                </a:lnTo>
                <a:cubicBezTo>
                  <a:pt x="801" y="731"/>
                  <a:pt x="911" y="1031"/>
                  <a:pt x="1035" y="1325"/>
                </a:cubicBezTo>
                <a:cubicBezTo>
                  <a:pt x="1116" y="1516"/>
                  <a:pt x="1204" y="1703"/>
                  <a:pt x="1297" y="1888"/>
                </a:cubicBezTo>
                <a:cubicBezTo>
                  <a:pt x="1291" y="1893"/>
                  <a:pt x="1287" y="1897"/>
                  <a:pt x="1282" y="1901"/>
                </a:cubicBezTo>
                <a:lnTo>
                  <a:pt x="1277" y="1906"/>
                </a:lnTo>
                <a:cubicBezTo>
                  <a:pt x="1221" y="1904"/>
                  <a:pt x="1166" y="1903"/>
                  <a:pt x="1110" y="1903"/>
                </a:cubicBezTo>
                <a:cubicBezTo>
                  <a:pt x="1073" y="1903"/>
                  <a:pt x="1036" y="1904"/>
                  <a:pt x="999" y="1905"/>
                </a:cubicBezTo>
                <a:cubicBezTo>
                  <a:pt x="755" y="1914"/>
                  <a:pt x="513" y="1943"/>
                  <a:pt x="274" y="2016"/>
                </a:cubicBezTo>
                <a:cubicBezTo>
                  <a:pt x="510" y="2095"/>
                  <a:pt x="744" y="2147"/>
                  <a:pt x="978" y="2191"/>
                </a:cubicBezTo>
                <a:cubicBezTo>
                  <a:pt x="982" y="2193"/>
                  <a:pt x="987" y="2193"/>
                  <a:pt x="990" y="2194"/>
                </a:cubicBezTo>
                <a:cubicBezTo>
                  <a:pt x="865" y="2323"/>
                  <a:pt x="740" y="2454"/>
                  <a:pt x="618" y="2587"/>
                </a:cubicBezTo>
                <a:cubicBezTo>
                  <a:pt x="403" y="2822"/>
                  <a:pt x="191" y="3062"/>
                  <a:pt x="1" y="3328"/>
                </a:cubicBezTo>
                <a:cubicBezTo>
                  <a:pt x="294" y="3178"/>
                  <a:pt x="560" y="2995"/>
                  <a:pt x="813" y="2799"/>
                </a:cubicBezTo>
                <a:cubicBezTo>
                  <a:pt x="975" y="2673"/>
                  <a:pt x="1132" y="2538"/>
                  <a:pt x="1285" y="2402"/>
                </a:cubicBezTo>
                <a:lnTo>
                  <a:pt x="1285" y="2402"/>
                </a:lnTo>
                <a:cubicBezTo>
                  <a:pt x="1273" y="2506"/>
                  <a:pt x="1261" y="2608"/>
                  <a:pt x="1254" y="2713"/>
                </a:cubicBezTo>
                <a:cubicBezTo>
                  <a:pt x="1229" y="3021"/>
                  <a:pt x="1218" y="3333"/>
                  <a:pt x="1243" y="3648"/>
                </a:cubicBezTo>
                <a:cubicBezTo>
                  <a:pt x="1370" y="3358"/>
                  <a:pt x="1460" y="3060"/>
                  <a:pt x="1538" y="2760"/>
                </a:cubicBezTo>
                <a:cubicBezTo>
                  <a:pt x="1564" y="2660"/>
                  <a:pt x="1586" y="2559"/>
                  <a:pt x="1610" y="2459"/>
                </a:cubicBezTo>
                <a:cubicBezTo>
                  <a:pt x="1719" y="2642"/>
                  <a:pt x="1830" y="2822"/>
                  <a:pt x="1950" y="2997"/>
                </a:cubicBezTo>
                <a:cubicBezTo>
                  <a:pt x="2129" y="3259"/>
                  <a:pt x="2323" y="3515"/>
                  <a:pt x="2550" y="3750"/>
                </a:cubicBezTo>
                <a:cubicBezTo>
                  <a:pt x="2456" y="3437"/>
                  <a:pt x="2332" y="3143"/>
                  <a:pt x="2200" y="2854"/>
                </a:cubicBezTo>
                <a:cubicBezTo>
                  <a:pt x="2119" y="2680"/>
                  <a:pt x="2034" y="2507"/>
                  <a:pt x="1947" y="2336"/>
                </a:cubicBezTo>
                <a:lnTo>
                  <a:pt x="1947" y="2336"/>
                </a:lnTo>
                <a:cubicBezTo>
                  <a:pt x="2091" y="2351"/>
                  <a:pt x="2234" y="2366"/>
                  <a:pt x="2380" y="2378"/>
                </a:cubicBezTo>
                <a:cubicBezTo>
                  <a:pt x="2539" y="2390"/>
                  <a:pt x="2701" y="2400"/>
                  <a:pt x="2868" y="2400"/>
                </a:cubicBezTo>
                <a:cubicBezTo>
                  <a:pt x="2944" y="2400"/>
                  <a:pt x="3022" y="2398"/>
                  <a:pt x="3101" y="2393"/>
                </a:cubicBezTo>
                <a:cubicBezTo>
                  <a:pt x="2890" y="2261"/>
                  <a:pt x="2662" y="2168"/>
                  <a:pt x="2431" y="2095"/>
                </a:cubicBezTo>
                <a:cubicBezTo>
                  <a:pt x="2210" y="2026"/>
                  <a:pt x="1981" y="1975"/>
                  <a:pt x="1751" y="1944"/>
                </a:cubicBezTo>
                <a:cubicBezTo>
                  <a:pt x="1902" y="1785"/>
                  <a:pt x="2049" y="1623"/>
                  <a:pt x="2187" y="1452"/>
                </a:cubicBezTo>
                <a:cubicBezTo>
                  <a:pt x="2390" y="1201"/>
                  <a:pt x="2579" y="940"/>
                  <a:pt x="2735" y="651"/>
                </a:cubicBezTo>
                <a:lnTo>
                  <a:pt x="2735" y="651"/>
                </a:lnTo>
                <a:cubicBezTo>
                  <a:pt x="2466" y="836"/>
                  <a:pt x="2220" y="1043"/>
                  <a:pt x="1981" y="1253"/>
                </a:cubicBezTo>
                <a:cubicBezTo>
                  <a:pt x="1915" y="1311"/>
                  <a:pt x="1855" y="1372"/>
                  <a:pt x="1790" y="1430"/>
                </a:cubicBezTo>
                <a:cubicBezTo>
                  <a:pt x="1811" y="1267"/>
                  <a:pt x="1828" y="1102"/>
                  <a:pt x="1841" y="936"/>
                </a:cubicBezTo>
                <a:cubicBezTo>
                  <a:pt x="1866" y="627"/>
                  <a:pt x="1877" y="317"/>
                  <a:pt x="185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2"/>
              </a:solidFill>
            </a:endParaRPr>
          </a:p>
        </p:txBody>
      </p:sp>
      <p:sp>
        <p:nvSpPr>
          <p:cNvPr id="245" name="Google Shape;245;p21"/>
          <p:cNvSpPr/>
          <p:nvPr/>
        </p:nvSpPr>
        <p:spPr>
          <a:xfrm flipH="1">
            <a:off x="1675020" y="4785507"/>
            <a:ext cx="233079" cy="281784"/>
          </a:xfrm>
          <a:custGeom>
            <a:rect b="b" l="l" r="r" t="t"/>
            <a:pathLst>
              <a:path extrusionOk="0" h="3749" w="3101">
                <a:moveTo>
                  <a:pt x="1852" y="0"/>
                </a:moveTo>
                <a:lnTo>
                  <a:pt x="1852" y="0"/>
                </a:lnTo>
                <a:cubicBezTo>
                  <a:pt x="1725" y="292"/>
                  <a:pt x="1635" y="589"/>
                  <a:pt x="1558" y="888"/>
                </a:cubicBezTo>
                <a:cubicBezTo>
                  <a:pt x="1511" y="1067"/>
                  <a:pt x="1471" y="1248"/>
                  <a:pt x="1434" y="1428"/>
                </a:cubicBezTo>
                <a:cubicBezTo>
                  <a:pt x="1386" y="1349"/>
                  <a:pt x="1338" y="1270"/>
                  <a:pt x="1288" y="1191"/>
                </a:cubicBezTo>
                <a:cubicBezTo>
                  <a:pt x="1116" y="923"/>
                  <a:pt x="936" y="660"/>
                  <a:pt x="726" y="413"/>
                </a:cubicBezTo>
                <a:lnTo>
                  <a:pt x="726" y="413"/>
                </a:lnTo>
                <a:cubicBezTo>
                  <a:pt x="801" y="729"/>
                  <a:pt x="910" y="1030"/>
                  <a:pt x="1035" y="1324"/>
                </a:cubicBezTo>
                <a:cubicBezTo>
                  <a:pt x="1115" y="1515"/>
                  <a:pt x="1203" y="1701"/>
                  <a:pt x="1296" y="1887"/>
                </a:cubicBezTo>
                <a:cubicBezTo>
                  <a:pt x="1291" y="1892"/>
                  <a:pt x="1286" y="1897"/>
                  <a:pt x="1281" y="1900"/>
                </a:cubicBezTo>
                <a:lnTo>
                  <a:pt x="1276" y="1905"/>
                </a:lnTo>
                <a:cubicBezTo>
                  <a:pt x="1216" y="1904"/>
                  <a:pt x="1157" y="1902"/>
                  <a:pt x="1098" y="1902"/>
                </a:cubicBezTo>
                <a:cubicBezTo>
                  <a:pt x="1064" y="1902"/>
                  <a:pt x="1031" y="1902"/>
                  <a:pt x="998" y="1904"/>
                </a:cubicBezTo>
                <a:cubicBezTo>
                  <a:pt x="755" y="1913"/>
                  <a:pt x="512" y="1942"/>
                  <a:pt x="273" y="2015"/>
                </a:cubicBezTo>
                <a:cubicBezTo>
                  <a:pt x="509" y="2095"/>
                  <a:pt x="743" y="2145"/>
                  <a:pt x="977" y="2190"/>
                </a:cubicBezTo>
                <a:cubicBezTo>
                  <a:pt x="980" y="2191"/>
                  <a:pt x="986" y="2191"/>
                  <a:pt x="990" y="2192"/>
                </a:cubicBezTo>
                <a:cubicBezTo>
                  <a:pt x="864" y="2322"/>
                  <a:pt x="739" y="2452"/>
                  <a:pt x="618" y="2586"/>
                </a:cubicBezTo>
                <a:cubicBezTo>
                  <a:pt x="403" y="2821"/>
                  <a:pt x="190" y="3062"/>
                  <a:pt x="0" y="3328"/>
                </a:cubicBezTo>
                <a:cubicBezTo>
                  <a:pt x="293" y="3178"/>
                  <a:pt x="559" y="2995"/>
                  <a:pt x="812" y="2797"/>
                </a:cubicBezTo>
                <a:cubicBezTo>
                  <a:pt x="974" y="2672"/>
                  <a:pt x="1131" y="2537"/>
                  <a:pt x="1283" y="2400"/>
                </a:cubicBezTo>
                <a:lnTo>
                  <a:pt x="1283" y="2400"/>
                </a:lnTo>
                <a:cubicBezTo>
                  <a:pt x="1272" y="2505"/>
                  <a:pt x="1260" y="2608"/>
                  <a:pt x="1252" y="2713"/>
                </a:cubicBezTo>
                <a:cubicBezTo>
                  <a:pt x="1228" y="3021"/>
                  <a:pt x="1218" y="3331"/>
                  <a:pt x="1242" y="3648"/>
                </a:cubicBezTo>
                <a:cubicBezTo>
                  <a:pt x="1369" y="3356"/>
                  <a:pt x="1459" y="3058"/>
                  <a:pt x="1537" y="2760"/>
                </a:cubicBezTo>
                <a:cubicBezTo>
                  <a:pt x="1563" y="2659"/>
                  <a:pt x="1585" y="2558"/>
                  <a:pt x="1609" y="2458"/>
                </a:cubicBezTo>
                <a:cubicBezTo>
                  <a:pt x="1717" y="2641"/>
                  <a:pt x="1829" y="2821"/>
                  <a:pt x="1949" y="2996"/>
                </a:cubicBezTo>
                <a:cubicBezTo>
                  <a:pt x="2129" y="3258"/>
                  <a:pt x="2322" y="3514"/>
                  <a:pt x="2550" y="3748"/>
                </a:cubicBezTo>
                <a:cubicBezTo>
                  <a:pt x="2456" y="3436"/>
                  <a:pt x="2331" y="3142"/>
                  <a:pt x="2200" y="2854"/>
                </a:cubicBezTo>
                <a:cubicBezTo>
                  <a:pt x="2118" y="2678"/>
                  <a:pt x="2034" y="2506"/>
                  <a:pt x="1946" y="2335"/>
                </a:cubicBezTo>
                <a:lnTo>
                  <a:pt x="1946" y="2335"/>
                </a:lnTo>
                <a:cubicBezTo>
                  <a:pt x="2090" y="2351"/>
                  <a:pt x="2233" y="2365"/>
                  <a:pt x="2379" y="2377"/>
                </a:cubicBezTo>
                <a:cubicBezTo>
                  <a:pt x="2541" y="2390"/>
                  <a:pt x="2705" y="2399"/>
                  <a:pt x="2873" y="2399"/>
                </a:cubicBezTo>
                <a:cubicBezTo>
                  <a:pt x="2948" y="2399"/>
                  <a:pt x="3024" y="2397"/>
                  <a:pt x="3100" y="2393"/>
                </a:cubicBezTo>
                <a:cubicBezTo>
                  <a:pt x="2889" y="2259"/>
                  <a:pt x="2662" y="2167"/>
                  <a:pt x="2431" y="2095"/>
                </a:cubicBezTo>
                <a:cubicBezTo>
                  <a:pt x="2208" y="2026"/>
                  <a:pt x="1980" y="1975"/>
                  <a:pt x="1750" y="1944"/>
                </a:cubicBezTo>
                <a:cubicBezTo>
                  <a:pt x="1900" y="1784"/>
                  <a:pt x="2048" y="1622"/>
                  <a:pt x="2186" y="1450"/>
                </a:cubicBezTo>
                <a:cubicBezTo>
                  <a:pt x="2389" y="1200"/>
                  <a:pt x="2578" y="938"/>
                  <a:pt x="2735" y="650"/>
                </a:cubicBezTo>
                <a:lnTo>
                  <a:pt x="2735" y="650"/>
                </a:lnTo>
                <a:cubicBezTo>
                  <a:pt x="2464" y="836"/>
                  <a:pt x="2219" y="1042"/>
                  <a:pt x="1980" y="1253"/>
                </a:cubicBezTo>
                <a:cubicBezTo>
                  <a:pt x="1914" y="1310"/>
                  <a:pt x="1853" y="1371"/>
                  <a:pt x="1789" y="1428"/>
                </a:cubicBezTo>
                <a:cubicBezTo>
                  <a:pt x="1810" y="1265"/>
                  <a:pt x="1827" y="1101"/>
                  <a:pt x="1840" y="935"/>
                </a:cubicBezTo>
                <a:cubicBezTo>
                  <a:pt x="1865" y="627"/>
                  <a:pt x="1876" y="316"/>
                  <a:pt x="185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21"/>
          <p:cNvSpPr txBox="1"/>
          <p:nvPr>
            <p:ph type="title"/>
          </p:nvPr>
        </p:nvSpPr>
        <p:spPr>
          <a:xfrm>
            <a:off x="720000" y="540000"/>
            <a:ext cx="7704000" cy="6768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247" name="Google Shape;247;p21"/>
          <p:cNvSpPr txBox="1"/>
          <p:nvPr>
            <p:ph idx="1" type="body"/>
          </p:nvPr>
        </p:nvSpPr>
        <p:spPr>
          <a:xfrm>
            <a:off x="720000" y="1216800"/>
            <a:ext cx="3852000" cy="33867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Clr>
                <a:schemeClr val="accent2"/>
              </a:buClr>
              <a:buSzPts val="1200"/>
              <a:buChar char="●"/>
              <a:defRPr sz="1200"/>
            </a:lvl1pPr>
            <a:lvl2pPr indent="-304800" lvl="1" marL="914400" rtl="0">
              <a:lnSpc>
                <a:spcPct val="115000"/>
              </a:lnSpc>
              <a:spcBef>
                <a:spcPts val="0"/>
              </a:spcBef>
              <a:spcAft>
                <a:spcPts val="0"/>
              </a:spcAft>
              <a:buSzPts val="1200"/>
              <a:buChar char="○"/>
              <a:defRPr sz="1200"/>
            </a:lvl2pPr>
            <a:lvl3pPr indent="-304800" lvl="2" marL="1371600" rtl="0">
              <a:lnSpc>
                <a:spcPct val="115000"/>
              </a:lnSpc>
              <a:spcBef>
                <a:spcPts val="0"/>
              </a:spcBef>
              <a:spcAft>
                <a:spcPts val="0"/>
              </a:spcAft>
              <a:buSzPts val="1200"/>
              <a:buChar char="■"/>
              <a:defRPr sz="1200"/>
            </a:lvl3pPr>
            <a:lvl4pPr indent="-304800" lvl="3" marL="1828800" rtl="0">
              <a:lnSpc>
                <a:spcPct val="115000"/>
              </a:lnSpc>
              <a:spcBef>
                <a:spcPts val="0"/>
              </a:spcBef>
              <a:spcAft>
                <a:spcPts val="0"/>
              </a:spcAft>
              <a:buSzPts val="1200"/>
              <a:buChar char="●"/>
              <a:defRPr sz="1200"/>
            </a:lvl4pPr>
            <a:lvl5pPr indent="-304800" lvl="4" marL="2286000" rtl="0">
              <a:lnSpc>
                <a:spcPct val="115000"/>
              </a:lnSpc>
              <a:spcBef>
                <a:spcPts val="0"/>
              </a:spcBef>
              <a:spcAft>
                <a:spcPts val="0"/>
              </a:spcAft>
              <a:buSzPts val="1200"/>
              <a:buChar char="○"/>
              <a:defRPr sz="1200"/>
            </a:lvl5pPr>
            <a:lvl6pPr indent="-304800" lvl="5" marL="2743200" rtl="0">
              <a:lnSpc>
                <a:spcPct val="115000"/>
              </a:lnSpc>
              <a:spcBef>
                <a:spcPts val="0"/>
              </a:spcBef>
              <a:spcAft>
                <a:spcPts val="0"/>
              </a:spcAft>
              <a:buSzPts val="1200"/>
              <a:buChar char="■"/>
              <a:defRPr sz="1200"/>
            </a:lvl6pPr>
            <a:lvl7pPr indent="-304800" lvl="6" marL="3200400" rtl="0">
              <a:lnSpc>
                <a:spcPct val="115000"/>
              </a:lnSpc>
              <a:spcBef>
                <a:spcPts val="0"/>
              </a:spcBef>
              <a:spcAft>
                <a:spcPts val="0"/>
              </a:spcAft>
              <a:buSzPts val="1200"/>
              <a:buChar char="●"/>
              <a:defRPr sz="1200"/>
            </a:lvl7pPr>
            <a:lvl8pPr indent="-304800" lvl="7" marL="3657600" rtl="0">
              <a:lnSpc>
                <a:spcPct val="115000"/>
              </a:lnSpc>
              <a:spcBef>
                <a:spcPts val="0"/>
              </a:spcBef>
              <a:spcAft>
                <a:spcPts val="0"/>
              </a:spcAft>
              <a:buSzPts val="1200"/>
              <a:buChar char="○"/>
              <a:defRPr sz="1200"/>
            </a:lvl8pPr>
            <a:lvl9pPr indent="-304800" lvl="8" marL="4114800" rtl="0">
              <a:lnSpc>
                <a:spcPct val="115000"/>
              </a:lnSpc>
              <a:spcBef>
                <a:spcPts val="0"/>
              </a:spcBef>
              <a:spcAft>
                <a:spcPts val="0"/>
              </a:spcAft>
              <a:buSzPts val="1200"/>
              <a:buChar char="■"/>
              <a:defRPr sz="1200"/>
            </a:lvl9pPr>
          </a:lstStyle>
          <a:p/>
        </p:txBody>
      </p:sp>
      <p:sp>
        <p:nvSpPr>
          <p:cNvPr id="248" name="Google Shape;248;p21"/>
          <p:cNvSpPr txBox="1"/>
          <p:nvPr>
            <p:ph idx="2" type="body"/>
          </p:nvPr>
        </p:nvSpPr>
        <p:spPr>
          <a:xfrm>
            <a:off x="4571995" y="1216800"/>
            <a:ext cx="3852000" cy="3386700"/>
          </a:xfrm>
          <a:prstGeom prst="rect">
            <a:avLst/>
          </a:prstGeom>
          <a:noFill/>
          <a:ln>
            <a:noFill/>
          </a:ln>
        </p:spPr>
        <p:txBody>
          <a:bodyPr anchorCtr="0" anchor="t" bIns="91425" lIns="91425" spcFirstLastPara="1" rIns="91425" wrap="square" tIns="91425">
            <a:noAutofit/>
          </a:bodyPr>
          <a:lstStyle>
            <a:lvl1pPr indent="-304800" lvl="0" marL="457200" rtl="0">
              <a:lnSpc>
                <a:spcPct val="115000"/>
              </a:lnSpc>
              <a:spcBef>
                <a:spcPts val="0"/>
              </a:spcBef>
              <a:spcAft>
                <a:spcPts val="0"/>
              </a:spcAft>
              <a:buClr>
                <a:schemeClr val="accent2"/>
              </a:buClr>
              <a:buSzPts val="1200"/>
              <a:buFont typeface="Montserrat"/>
              <a:buChar char="●"/>
              <a:defRPr sz="2200">
                <a:solidFill>
                  <a:schemeClr val="dk2"/>
                </a:solidFill>
                <a:latin typeface="Bevan"/>
                <a:ea typeface="Bevan"/>
                <a:cs typeface="Bevan"/>
                <a:sym typeface="Bevan"/>
              </a:defRPr>
            </a:lvl1pPr>
            <a:lvl2pPr indent="-304800" lvl="1" marL="914400" rtl="0">
              <a:lnSpc>
                <a:spcPct val="115000"/>
              </a:lnSpc>
              <a:spcBef>
                <a:spcPts val="0"/>
              </a:spcBef>
              <a:spcAft>
                <a:spcPts val="0"/>
              </a:spcAft>
              <a:buClr>
                <a:schemeClr val="dk1"/>
              </a:buClr>
              <a:buSzPts val="1200"/>
              <a:buFont typeface="Montserrat"/>
              <a:buChar char="○"/>
              <a:defRPr sz="1200">
                <a:latin typeface="Montserrat Medium"/>
                <a:ea typeface="Montserrat Medium"/>
                <a:cs typeface="Montserrat Medium"/>
                <a:sym typeface="Montserrat Medium"/>
              </a:defRPr>
            </a:lvl2pPr>
            <a:lvl3pPr indent="-304800" lvl="2" marL="1371600" rtl="0">
              <a:lnSpc>
                <a:spcPct val="115000"/>
              </a:lnSpc>
              <a:spcBef>
                <a:spcPts val="0"/>
              </a:spcBef>
              <a:spcAft>
                <a:spcPts val="0"/>
              </a:spcAft>
              <a:buClr>
                <a:schemeClr val="dk1"/>
              </a:buClr>
              <a:buSzPts val="1200"/>
              <a:buFont typeface="Montserrat"/>
              <a:buChar char="■"/>
              <a:defRPr sz="1200">
                <a:latin typeface="Montserrat Medium"/>
                <a:ea typeface="Montserrat Medium"/>
                <a:cs typeface="Montserrat Medium"/>
                <a:sym typeface="Montserrat Medium"/>
              </a:defRPr>
            </a:lvl3pPr>
            <a:lvl4pPr indent="-304800" lvl="3" marL="1828800" rtl="0">
              <a:lnSpc>
                <a:spcPct val="115000"/>
              </a:lnSpc>
              <a:spcBef>
                <a:spcPts val="0"/>
              </a:spcBef>
              <a:spcAft>
                <a:spcPts val="0"/>
              </a:spcAft>
              <a:buClr>
                <a:schemeClr val="dk1"/>
              </a:buClr>
              <a:buSzPts val="1200"/>
              <a:buFont typeface="Montserrat"/>
              <a:buChar char="●"/>
              <a:defRPr sz="1200">
                <a:latin typeface="Montserrat Medium"/>
                <a:ea typeface="Montserrat Medium"/>
                <a:cs typeface="Montserrat Medium"/>
                <a:sym typeface="Montserrat Medium"/>
              </a:defRPr>
            </a:lvl4pPr>
            <a:lvl5pPr indent="-304800" lvl="4" marL="2286000" rtl="0">
              <a:lnSpc>
                <a:spcPct val="115000"/>
              </a:lnSpc>
              <a:spcBef>
                <a:spcPts val="0"/>
              </a:spcBef>
              <a:spcAft>
                <a:spcPts val="0"/>
              </a:spcAft>
              <a:buClr>
                <a:schemeClr val="dk1"/>
              </a:buClr>
              <a:buSzPts val="1200"/>
              <a:buFont typeface="Montserrat"/>
              <a:buChar char="○"/>
              <a:defRPr sz="1200">
                <a:latin typeface="Montserrat Medium"/>
                <a:ea typeface="Montserrat Medium"/>
                <a:cs typeface="Montserrat Medium"/>
                <a:sym typeface="Montserrat Medium"/>
              </a:defRPr>
            </a:lvl5pPr>
            <a:lvl6pPr indent="-304800" lvl="5" marL="2743200" rtl="0">
              <a:lnSpc>
                <a:spcPct val="115000"/>
              </a:lnSpc>
              <a:spcBef>
                <a:spcPts val="0"/>
              </a:spcBef>
              <a:spcAft>
                <a:spcPts val="0"/>
              </a:spcAft>
              <a:buClr>
                <a:schemeClr val="dk1"/>
              </a:buClr>
              <a:buSzPts val="1200"/>
              <a:buFont typeface="Montserrat"/>
              <a:buChar char="■"/>
              <a:defRPr sz="1200">
                <a:latin typeface="Montserrat Medium"/>
                <a:ea typeface="Montserrat Medium"/>
                <a:cs typeface="Montserrat Medium"/>
                <a:sym typeface="Montserrat Medium"/>
              </a:defRPr>
            </a:lvl6pPr>
            <a:lvl7pPr indent="-304800" lvl="6" marL="3200400" rtl="0">
              <a:lnSpc>
                <a:spcPct val="115000"/>
              </a:lnSpc>
              <a:spcBef>
                <a:spcPts val="0"/>
              </a:spcBef>
              <a:spcAft>
                <a:spcPts val="0"/>
              </a:spcAft>
              <a:buClr>
                <a:schemeClr val="dk1"/>
              </a:buClr>
              <a:buSzPts val="1200"/>
              <a:buFont typeface="Montserrat"/>
              <a:buChar char="●"/>
              <a:defRPr sz="1200">
                <a:latin typeface="Montserrat Medium"/>
                <a:ea typeface="Montserrat Medium"/>
                <a:cs typeface="Montserrat Medium"/>
                <a:sym typeface="Montserrat Medium"/>
              </a:defRPr>
            </a:lvl7pPr>
            <a:lvl8pPr indent="-304800" lvl="7" marL="3657600" rtl="0">
              <a:lnSpc>
                <a:spcPct val="115000"/>
              </a:lnSpc>
              <a:spcBef>
                <a:spcPts val="0"/>
              </a:spcBef>
              <a:spcAft>
                <a:spcPts val="0"/>
              </a:spcAft>
              <a:buClr>
                <a:schemeClr val="dk1"/>
              </a:buClr>
              <a:buSzPts val="1200"/>
              <a:buFont typeface="Montserrat"/>
              <a:buChar char="○"/>
              <a:defRPr sz="1200">
                <a:latin typeface="Montserrat Medium"/>
                <a:ea typeface="Montserrat Medium"/>
                <a:cs typeface="Montserrat Medium"/>
                <a:sym typeface="Montserrat Medium"/>
              </a:defRPr>
            </a:lvl8pPr>
            <a:lvl9pPr indent="-304800" lvl="8" marL="4114800" rtl="0">
              <a:lnSpc>
                <a:spcPct val="115000"/>
              </a:lnSpc>
              <a:spcBef>
                <a:spcPts val="0"/>
              </a:spcBef>
              <a:spcAft>
                <a:spcPts val="0"/>
              </a:spcAft>
              <a:buClr>
                <a:schemeClr val="dk1"/>
              </a:buClr>
              <a:buSzPts val="1200"/>
              <a:buFont typeface="Montserrat"/>
              <a:buChar char="■"/>
              <a:defRPr sz="1200">
                <a:latin typeface="Montserrat Medium"/>
                <a:ea typeface="Montserrat Medium"/>
                <a:cs typeface="Montserrat Medium"/>
                <a:sym typeface="Montserrat Medium"/>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2">
  <p:cSld name="CUSTOM_10_2">
    <p:spTree>
      <p:nvGrpSpPr>
        <p:cNvPr id="249" name="Shape 249"/>
        <p:cNvGrpSpPr/>
        <p:nvPr/>
      </p:nvGrpSpPr>
      <p:grpSpPr>
        <a:xfrm>
          <a:off x="0" y="0"/>
          <a:ext cx="0" cy="0"/>
          <a:chOff x="0" y="0"/>
          <a:chExt cx="0" cy="0"/>
        </a:xfrm>
      </p:grpSpPr>
      <p:sp>
        <p:nvSpPr>
          <p:cNvPr id="250" name="Google Shape;250;p22"/>
          <p:cNvSpPr/>
          <p:nvPr/>
        </p:nvSpPr>
        <p:spPr>
          <a:xfrm>
            <a:off x="2405325" y="3927100"/>
            <a:ext cx="1955300" cy="1028100"/>
          </a:xfrm>
          <a:custGeom>
            <a:rect b="b" l="l" r="r" t="t"/>
            <a:pathLst>
              <a:path extrusionOk="0" h="20562" w="39106">
                <a:moveTo>
                  <a:pt x="20602" y="0"/>
                </a:moveTo>
                <a:cubicBezTo>
                  <a:pt x="15511" y="0"/>
                  <a:pt x="8013" y="8668"/>
                  <a:pt x="12380" y="10955"/>
                </a:cubicBezTo>
                <a:cubicBezTo>
                  <a:pt x="11939" y="10775"/>
                  <a:pt x="11469" y="10690"/>
                  <a:pt x="10997" y="10690"/>
                </a:cubicBezTo>
                <a:cubicBezTo>
                  <a:pt x="9506" y="10690"/>
                  <a:pt x="8007" y="11540"/>
                  <a:pt x="7399" y="12937"/>
                </a:cubicBezTo>
                <a:cubicBezTo>
                  <a:pt x="5910" y="13181"/>
                  <a:pt x="4360" y="12932"/>
                  <a:pt x="2897" y="13295"/>
                </a:cubicBezTo>
                <a:cubicBezTo>
                  <a:pt x="1433" y="13658"/>
                  <a:pt x="1" y="15009"/>
                  <a:pt x="353" y="16475"/>
                </a:cubicBezTo>
                <a:cubicBezTo>
                  <a:pt x="649" y="17704"/>
                  <a:pt x="1939" y="18222"/>
                  <a:pt x="3269" y="18222"/>
                </a:cubicBezTo>
                <a:cubicBezTo>
                  <a:pt x="3815" y="18222"/>
                  <a:pt x="4367" y="18135"/>
                  <a:pt x="4860" y="17974"/>
                </a:cubicBezTo>
                <a:cubicBezTo>
                  <a:pt x="6580" y="19620"/>
                  <a:pt x="8956" y="20446"/>
                  <a:pt x="11331" y="20446"/>
                </a:cubicBezTo>
                <a:cubicBezTo>
                  <a:pt x="13638" y="20446"/>
                  <a:pt x="15944" y="19667"/>
                  <a:pt x="17647" y="18101"/>
                </a:cubicBezTo>
                <a:cubicBezTo>
                  <a:pt x="19261" y="19739"/>
                  <a:pt x="21556" y="20561"/>
                  <a:pt x="23849" y="20561"/>
                </a:cubicBezTo>
                <a:cubicBezTo>
                  <a:pt x="26086" y="20561"/>
                  <a:pt x="28322" y="19779"/>
                  <a:pt x="29926" y="18208"/>
                </a:cubicBezTo>
                <a:cubicBezTo>
                  <a:pt x="31125" y="18774"/>
                  <a:pt x="32341" y="19347"/>
                  <a:pt x="33648" y="19577"/>
                </a:cubicBezTo>
                <a:cubicBezTo>
                  <a:pt x="34004" y="19639"/>
                  <a:pt x="34369" y="19672"/>
                  <a:pt x="34734" y="19672"/>
                </a:cubicBezTo>
                <a:cubicBezTo>
                  <a:pt x="35707" y="19672"/>
                  <a:pt x="36675" y="19434"/>
                  <a:pt x="37452" y="18863"/>
                </a:cubicBezTo>
                <a:cubicBezTo>
                  <a:pt x="38522" y="18078"/>
                  <a:pt x="39105" y="16574"/>
                  <a:pt x="38580" y="15356"/>
                </a:cubicBezTo>
                <a:cubicBezTo>
                  <a:pt x="38229" y="14544"/>
                  <a:pt x="37328" y="14022"/>
                  <a:pt x="36470" y="14022"/>
                </a:cubicBezTo>
                <a:cubicBezTo>
                  <a:pt x="36040" y="14022"/>
                  <a:pt x="35621" y="14153"/>
                  <a:pt x="35288" y="14444"/>
                </a:cubicBezTo>
                <a:cubicBezTo>
                  <a:pt x="34446" y="13300"/>
                  <a:pt x="33020" y="12676"/>
                  <a:pt x="31606" y="12676"/>
                </a:cubicBezTo>
                <a:cubicBezTo>
                  <a:pt x="31230" y="12676"/>
                  <a:pt x="30855" y="12720"/>
                  <a:pt x="30492" y="12810"/>
                </a:cubicBezTo>
                <a:lnTo>
                  <a:pt x="30492" y="12810"/>
                </a:lnTo>
                <a:cubicBezTo>
                  <a:pt x="31101" y="12092"/>
                  <a:pt x="31266" y="10842"/>
                  <a:pt x="30735" y="9987"/>
                </a:cubicBezTo>
                <a:cubicBezTo>
                  <a:pt x="29895" y="8633"/>
                  <a:pt x="28281" y="8263"/>
                  <a:pt x="26883" y="7824"/>
                </a:cubicBezTo>
                <a:cubicBezTo>
                  <a:pt x="27577" y="6515"/>
                  <a:pt x="27132" y="3852"/>
                  <a:pt x="25746" y="3852"/>
                </a:cubicBezTo>
                <a:cubicBezTo>
                  <a:pt x="25405" y="3852"/>
                  <a:pt x="25007" y="4013"/>
                  <a:pt x="24555" y="4395"/>
                </a:cubicBezTo>
                <a:cubicBezTo>
                  <a:pt x="24065" y="1205"/>
                  <a:pt x="22501" y="0"/>
                  <a:pt x="20602" y="0"/>
                </a:cubicBezTo>
                <a:close/>
              </a:path>
            </a:pathLst>
          </a:custGeom>
          <a:solidFill>
            <a:srgbClr val="FFFFFF">
              <a:alpha val="440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22"/>
          <p:cNvSpPr/>
          <p:nvPr/>
        </p:nvSpPr>
        <p:spPr>
          <a:xfrm>
            <a:off x="-249300" y="1050525"/>
            <a:ext cx="2121225" cy="2135067"/>
          </a:xfrm>
          <a:custGeom>
            <a:rect b="b" l="l" r="r" t="t"/>
            <a:pathLst>
              <a:path extrusionOk="0" h="9409" w="9348">
                <a:moveTo>
                  <a:pt x="2578" y="0"/>
                </a:moveTo>
                <a:cubicBezTo>
                  <a:pt x="2428" y="0"/>
                  <a:pt x="2278" y="17"/>
                  <a:pt x="2132" y="50"/>
                </a:cubicBezTo>
                <a:cubicBezTo>
                  <a:pt x="1513" y="190"/>
                  <a:pt x="974" y="601"/>
                  <a:pt x="609" y="1121"/>
                </a:cubicBezTo>
                <a:cubicBezTo>
                  <a:pt x="1" y="1989"/>
                  <a:pt x="421" y="3210"/>
                  <a:pt x="514" y="4267"/>
                </a:cubicBezTo>
                <a:lnTo>
                  <a:pt x="879" y="8429"/>
                </a:lnTo>
                <a:cubicBezTo>
                  <a:pt x="1416" y="8803"/>
                  <a:pt x="2344" y="9166"/>
                  <a:pt x="3032" y="9166"/>
                </a:cubicBezTo>
                <a:cubicBezTo>
                  <a:pt x="3077" y="9166"/>
                  <a:pt x="3122" y="9164"/>
                  <a:pt x="3166" y="9161"/>
                </a:cubicBezTo>
                <a:cubicBezTo>
                  <a:pt x="3326" y="9149"/>
                  <a:pt x="3492" y="9120"/>
                  <a:pt x="3622" y="9028"/>
                </a:cubicBezTo>
                <a:cubicBezTo>
                  <a:pt x="3753" y="8934"/>
                  <a:pt x="3837" y="8758"/>
                  <a:pt x="3779" y="8607"/>
                </a:cubicBezTo>
                <a:lnTo>
                  <a:pt x="3779" y="8607"/>
                </a:lnTo>
                <a:cubicBezTo>
                  <a:pt x="4086" y="9000"/>
                  <a:pt x="4573" y="9246"/>
                  <a:pt x="5073" y="9256"/>
                </a:cubicBezTo>
                <a:cubicBezTo>
                  <a:pt x="5086" y="9256"/>
                  <a:pt x="5099" y="9257"/>
                  <a:pt x="5113" y="9257"/>
                </a:cubicBezTo>
                <a:cubicBezTo>
                  <a:pt x="5598" y="9257"/>
                  <a:pt x="6077" y="9035"/>
                  <a:pt x="6392" y="8666"/>
                </a:cubicBezTo>
                <a:cubicBezTo>
                  <a:pt x="6490" y="9051"/>
                  <a:pt x="6840" y="9358"/>
                  <a:pt x="7234" y="9402"/>
                </a:cubicBezTo>
                <a:cubicBezTo>
                  <a:pt x="7267" y="9406"/>
                  <a:pt x="7301" y="9408"/>
                  <a:pt x="7335" y="9408"/>
                </a:cubicBezTo>
                <a:cubicBezTo>
                  <a:pt x="7697" y="9408"/>
                  <a:pt x="8054" y="9194"/>
                  <a:pt x="8218" y="8872"/>
                </a:cubicBezTo>
                <a:cubicBezTo>
                  <a:pt x="8463" y="9045"/>
                  <a:pt x="8749" y="9162"/>
                  <a:pt x="9045" y="9211"/>
                </a:cubicBezTo>
                <a:cubicBezTo>
                  <a:pt x="9071" y="9215"/>
                  <a:pt x="9097" y="9219"/>
                  <a:pt x="9123" y="9219"/>
                </a:cubicBezTo>
                <a:cubicBezTo>
                  <a:pt x="9160" y="9219"/>
                  <a:pt x="9196" y="9212"/>
                  <a:pt x="9226" y="9190"/>
                </a:cubicBezTo>
                <a:cubicBezTo>
                  <a:pt x="9273" y="9157"/>
                  <a:pt x="9292" y="9096"/>
                  <a:pt x="9301" y="9040"/>
                </a:cubicBezTo>
                <a:cubicBezTo>
                  <a:pt x="9347" y="8764"/>
                  <a:pt x="9186" y="8435"/>
                  <a:pt x="8961" y="8277"/>
                </a:cubicBezTo>
                <a:cubicBezTo>
                  <a:pt x="9186" y="7791"/>
                  <a:pt x="8810" y="7191"/>
                  <a:pt x="8309" y="7005"/>
                </a:cubicBezTo>
                <a:cubicBezTo>
                  <a:pt x="8130" y="6939"/>
                  <a:pt x="7943" y="6911"/>
                  <a:pt x="7754" y="6911"/>
                </a:cubicBezTo>
                <a:cubicBezTo>
                  <a:pt x="7414" y="6911"/>
                  <a:pt x="7065" y="7001"/>
                  <a:pt x="6739" y="7114"/>
                </a:cubicBezTo>
                <a:cubicBezTo>
                  <a:pt x="7095" y="6881"/>
                  <a:pt x="6922" y="6257"/>
                  <a:pt x="6527" y="6099"/>
                </a:cubicBezTo>
                <a:cubicBezTo>
                  <a:pt x="6423" y="6058"/>
                  <a:pt x="6315" y="6039"/>
                  <a:pt x="6206" y="6039"/>
                </a:cubicBezTo>
                <a:cubicBezTo>
                  <a:pt x="5902" y="6039"/>
                  <a:pt x="5590" y="6182"/>
                  <a:pt x="5337" y="6367"/>
                </a:cubicBezTo>
                <a:cubicBezTo>
                  <a:pt x="5655" y="5794"/>
                  <a:pt x="5796" y="5059"/>
                  <a:pt x="5461" y="4495"/>
                </a:cubicBezTo>
                <a:cubicBezTo>
                  <a:pt x="5266" y="4165"/>
                  <a:pt x="4867" y="3968"/>
                  <a:pt x="4494" y="3968"/>
                </a:cubicBezTo>
                <a:cubicBezTo>
                  <a:pt x="4228" y="3968"/>
                  <a:pt x="3976" y="4068"/>
                  <a:pt x="3820" y="4291"/>
                </a:cubicBezTo>
                <a:cubicBezTo>
                  <a:pt x="4092" y="3676"/>
                  <a:pt x="4367" y="3052"/>
                  <a:pt x="4444" y="2384"/>
                </a:cubicBezTo>
                <a:cubicBezTo>
                  <a:pt x="4521" y="1716"/>
                  <a:pt x="4373" y="990"/>
                  <a:pt x="3897" y="516"/>
                </a:cubicBezTo>
                <a:cubicBezTo>
                  <a:pt x="3554" y="174"/>
                  <a:pt x="3065" y="0"/>
                  <a:pt x="2578" y="0"/>
                </a:cubicBezTo>
                <a:close/>
              </a:path>
            </a:pathLst>
          </a:custGeom>
          <a:solidFill>
            <a:srgbClr val="FFFFFF">
              <a:alpha val="440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22"/>
          <p:cNvSpPr/>
          <p:nvPr/>
        </p:nvSpPr>
        <p:spPr>
          <a:xfrm>
            <a:off x="7621400" y="1670200"/>
            <a:ext cx="1605200" cy="1363000"/>
          </a:xfrm>
          <a:custGeom>
            <a:rect b="b" l="l" r="r" t="t"/>
            <a:pathLst>
              <a:path extrusionOk="0" h="6815" w="8026">
                <a:moveTo>
                  <a:pt x="7440" y="1"/>
                </a:moveTo>
                <a:cubicBezTo>
                  <a:pt x="6750" y="1"/>
                  <a:pt x="6059" y="252"/>
                  <a:pt x="5539" y="707"/>
                </a:cubicBezTo>
                <a:cubicBezTo>
                  <a:pt x="4890" y="1273"/>
                  <a:pt x="4519" y="2146"/>
                  <a:pt x="4559" y="3007"/>
                </a:cubicBezTo>
                <a:cubicBezTo>
                  <a:pt x="4560" y="3030"/>
                  <a:pt x="4562" y="3054"/>
                  <a:pt x="4565" y="3078"/>
                </a:cubicBezTo>
                <a:lnTo>
                  <a:pt x="4565" y="3078"/>
                </a:lnTo>
                <a:cubicBezTo>
                  <a:pt x="4535" y="3068"/>
                  <a:pt x="4505" y="3061"/>
                  <a:pt x="4474" y="3057"/>
                </a:cubicBezTo>
                <a:cubicBezTo>
                  <a:pt x="4447" y="3054"/>
                  <a:pt x="4421" y="3052"/>
                  <a:pt x="4394" y="3052"/>
                </a:cubicBezTo>
                <a:cubicBezTo>
                  <a:pt x="4200" y="3052"/>
                  <a:pt x="4009" y="3142"/>
                  <a:pt x="3851" y="3258"/>
                </a:cubicBezTo>
                <a:cubicBezTo>
                  <a:pt x="3459" y="3543"/>
                  <a:pt x="3200" y="4004"/>
                  <a:pt x="3160" y="4485"/>
                </a:cubicBezTo>
                <a:cubicBezTo>
                  <a:pt x="3008" y="4297"/>
                  <a:pt x="2764" y="4194"/>
                  <a:pt x="2523" y="4194"/>
                </a:cubicBezTo>
                <a:cubicBezTo>
                  <a:pt x="2389" y="4194"/>
                  <a:pt x="2256" y="4226"/>
                  <a:pt x="2139" y="4292"/>
                </a:cubicBezTo>
                <a:cubicBezTo>
                  <a:pt x="1810" y="4479"/>
                  <a:pt x="1652" y="4915"/>
                  <a:pt x="1782" y="5269"/>
                </a:cubicBezTo>
                <a:cubicBezTo>
                  <a:pt x="1565" y="5108"/>
                  <a:pt x="1293" y="5025"/>
                  <a:pt x="1023" y="5025"/>
                </a:cubicBezTo>
                <a:cubicBezTo>
                  <a:pt x="807" y="5025"/>
                  <a:pt x="593" y="5077"/>
                  <a:pt x="405" y="5183"/>
                </a:cubicBezTo>
                <a:cubicBezTo>
                  <a:pt x="191" y="5305"/>
                  <a:pt x="1" y="5529"/>
                  <a:pt x="43" y="5772"/>
                </a:cubicBezTo>
                <a:cubicBezTo>
                  <a:pt x="64" y="5895"/>
                  <a:pt x="144" y="6002"/>
                  <a:pt x="236" y="6087"/>
                </a:cubicBezTo>
                <a:cubicBezTo>
                  <a:pt x="436" y="6273"/>
                  <a:pt x="710" y="6368"/>
                  <a:pt x="984" y="6368"/>
                </a:cubicBezTo>
                <a:cubicBezTo>
                  <a:pt x="1234" y="6368"/>
                  <a:pt x="1484" y="6289"/>
                  <a:pt x="1678" y="6129"/>
                </a:cubicBezTo>
                <a:cubicBezTo>
                  <a:pt x="2190" y="6473"/>
                  <a:pt x="2807" y="6649"/>
                  <a:pt x="3423" y="6649"/>
                </a:cubicBezTo>
                <a:cubicBezTo>
                  <a:pt x="3868" y="6649"/>
                  <a:pt x="4313" y="6557"/>
                  <a:pt x="4718" y="6370"/>
                </a:cubicBezTo>
                <a:cubicBezTo>
                  <a:pt x="4802" y="6652"/>
                  <a:pt x="5104" y="6815"/>
                  <a:pt x="5402" y="6815"/>
                </a:cubicBezTo>
                <a:cubicBezTo>
                  <a:pt x="5481" y="6815"/>
                  <a:pt x="5559" y="6804"/>
                  <a:pt x="5634" y="6780"/>
                </a:cubicBezTo>
                <a:cubicBezTo>
                  <a:pt x="5989" y="6668"/>
                  <a:pt x="6245" y="6352"/>
                  <a:pt x="6403" y="6015"/>
                </a:cubicBezTo>
                <a:cubicBezTo>
                  <a:pt x="6503" y="6469"/>
                  <a:pt x="6972" y="6772"/>
                  <a:pt x="7427" y="6772"/>
                </a:cubicBezTo>
                <a:cubicBezTo>
                  <a:pt x="7603" y="6772"/>
                  <a:pt x="7778" y="6726"/>
                  <a:pt x="7927" y="6625"/>
                </a:cubicBezTo>
                <a:cubicBezTo>
                  <a:pt x="8025" y="4458"/>
                  <a:pt x="7852" y="2215"/>
                  <a:pt x="7949" y="48"/>
                </a:cubicBezTo>
                <a:cubicBezTo>
                  <a:pt x="7781" y="16"/>
                  <a:pt x="7610" y="1"/>
                  <a:pt x="7440" y="1"/>
                </a:cubicBezTo>
                <a:close/>
              </a:path>
            </a:pathLst>
          </a:custGeom>
          <a:solidFill>
            <a:srgbClr val="FFFFFF">
              <a:alpha val="440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22"/>
          <p:cNvSpPr/>
          <p:nvPr/>
        </p:nvSpPr>
        <p:spPr>
          <a:xfrm>
            <a:off x="4336000" y="104750"/>
            <a:ext cx="2121225" cy="1121475"/>
          </a:xfrm>
          <a:custGeom>
            <a:rect b="b" l="l" r="r" t="t"/>
            <a:pathLst>
              <a:path extrusionOk="0" h="14953" w="28283">
                <a:moveTo>
                  <a:pt x="12348" y="0"/>
                </a:moveTo>
                <a:cubicBezTo>
                  <a:pt x="10572" y="0"/>
                  <a:pt x="8888" y="1341"/>
                  <a:pt x="8320" y="3049"/>
                </a:cubicBezTo>
                <a:cubicBezTo>
                  <a:pt x="7703" y="4900"/>
                  <a:pt x="8261" y="7015"/>
                  <a:pt x="9472" y="8543"/>
                </a:cubicBezTo>
                <a:cubicBezTo>
                  <a:pt x="8467" y="7347"/>
                  <a:pt x="6905" y="6662"/>
                  <a:pt x="5348" y="6662"/>
                </a:cubicBezTo>
                <a:cubicBezTo>
                  <a:pt x="4876" y="6662"/>
                  <a:pt x="4405" y="6725"/>
                  <a:pt x="3950" y="6856"/>
                </a:cubicBezTo>
                <a:cubicBezTo>
                  <a:pt x="1993" y="7416"/>
                  <a:pt x="445" y="9197"/>
                  <a:pt x="160" y="11214"/>
                </a:cubicBezTo>
                <a:cubicBezTo>
                  <a:pt x="1" y="12350"/>
                  <a:pt x="138" y="13595"/>
                  <a:pt x="1085" y="14244"/>
                </a:cubicBezTo>
                <a:cubicBezTo>
                  <a:pt x="1889" y="14794"/>
                  <a:pt x="2887" y="14952"/>
                  <a:pt x="3871" y="14952"/>
                </a:cubicBezTo>
                <a:cubicBezTo>
                  <a:pt x="4046" y="14952"/>
                  <a:pt x="4221" y="14947"/>
                  <a:pt x="4395" y="14939"/>
                </a:cubicBezTo>
                <a:cubicBezTo>
                  <a:pt x="7008" y="14808"/>
                  <a:pt x="9581" y="13939"/>
                  <a:pt x="11741" y="12459"/>
                </a:cubicBezTo>
                <a:cubicBezTo>
                  <a:pt x="12967" y="13680"/>
                  <a:pt x="14695" y="14296"/>
                  <a:pt x="16420" y="14296"/>
                </a:cubicBezTo>
                <a:cubicBezTo>
                  <a:pt x="18022" y="14296"/>
                  <a:pt x="19622" y="13765"/>
                  <a:pt x="20817" y="12692"/>
                </a:cubicBezTo>
                <a:cubicBezTo>
                  <a:pt x="21415" y="13317"/>
                  <a:pt x="22270" y="13619"/>
                  <a:pt x="23130" y="13619"/>
                </a:cubicBezTo>
                <a:cubicBezTo>
                  <a:pt x="24166" y="13619"/>
                  <a:pt x="25208" y="13179"/>
                  <a:pt x="25814" y="12331"/>
                </a:cubicBezTo>
                <a:cubicBezTo>
                  <a:pt x="26038" y="12592"/>
                  <a:pt x="26354" y="12707"/>
                  <a:pt x="26684" y="12707"/>
                </a:cubicBezTo>
                <a:cubicBezTo>
                  <a:pt x="27324" y="12707"/>
                  <a:pt x="28016" y="12273"/>
                  <a:pt x="28194" y="11628"/>
                </a:cubicBezTo>
                <a:cubicBezTo>
                  <a:pt x="28283" y="11305"/>
                  <a:pt x="28243" y="11207"/>
                  <a:pt x="28117" y="11207"/>
                </a:cubicBezTo>
                <a:cubicBezTo>
                  <a:pt x="27926" y="11207"/>
                  <a:pt x="27537" y="11430"/>
                  <a:pt x="27093" y="11430"/>
                </a:cubicBezTo>
                <a:cubicBezTo>
                  <a:pt x="26942" y="11430"/>
                  <a:pt x="26785" y="11404"/>
                  <a:pt x="26627" y="11335"/>
                </a:cubicBezTo>
                <a:cubicBezTo>
                  <a:pt x="26950" y="10844"/>
                  <a:pt x="26534" y="10067"/>
                  <a:pt x="25947" y="10064"/>
                </a:cubicBezTo>
                <a:cubicBezTo>
                  <a:pt x="26327" y="8922"/>
                  <a:pt x="25631" y="7538"/>
                  <a:pt x="24487" y="7164"/>
                </a:cubicBezTo>
                <a:cubicBezTo>
                  <a:pt x="24277" y="7095"/>
                  <a:pt x="24059" y="7063"/>
                  <a:pt x="23841" y="7063"/>
                </a:cubicBezTo>
                <a:cubicBezTo>
                  <a:pt x="23127" y="7063"/>
                  <a:pt x="22409" y="7411"/>
                  <a:pt x="21961" y="7968"/>
                </a:cubicBezTo>
                <a:lnTo>
                  <a:pt x="21961" y="7968"/>
                </a:lnTo>
                <a:cubicBezTo>
                  <a:pt x="22717" y="6236"/>
                  <a:pt x="22397" y="4005"/>
                  <a:pt x="20919" y="2835"/>
                </a:cubicBezTo>
                <a:cubicBezTo>
                  <a:pt x="20337" y="2375"/>
                  <a:pt x="19601" y="2159"/>
                  <a:pt x="18861" y="2159"/>
                </a:cubicBezTo>
                <a:cubicBezTo>
                  <a:pt x="17497" y="2159"/>
                  <a:pt x="16123" y="2893"/>
                  <a:pt x="15694" y="4181"/>
                </a:cubicBezTo>
                <a:lnTo>
                  <a:pt x="15694" y="4181"/>
                </a:lnTo>
                <a:cubicBezTo>
                  <a:pt x="16231" y="2351"/>
                  <a:pt x="14698" y="273"/>
                  <a:pt x="12795" y="29"/>
                </a:cubicBezTo>
                <a:cubicBezTo>
                  <a:pt x="12646" y="10"/>
                  <a:pt x="12497" y="0"/>
                  <a:pt x="12348" y="0"/>
                </a:cubicBezTo>
                <a:close/>
              </a:path>
            </a:pathLst>
          </a:custGeom>
          <a:solidFill>
            <a:srgbClr val="FFFFFF">
              <a:alpha val="440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22"/>
          <p:cNvSpPr/>
          <p:nvPr/>
        </p:nvSpPr>
        <p:spPr>
          <a:xfrm flipH="1">
            <a:off x="76212" y="1078846"/>
            <a:ext cx="347025" cy="513510"/>
          </a:xfrm>
          <a:custGeom>
            <a:rect b="b" l="l" r="r" t="t"/>
            <a:pathLst>
              <a:path extrusionOk="0" h="6832" w="4617">
                <a:moveTo>
                  <a:pt x="2711" y="0"/>
                </a:moveTo>
                <a:lnTo>
                  <a:pt x="2711" y="0"/>
                </a:lnTo>
                <a:cubicBezTo>
                  <a:pt x="2506" y="552"/>
                  <a:pt x="2347" y="1111"/>
                  <a:pt x="2205" y="1673"/>
                </a:cubicBezTo>
                <a:cubicBezTo>
                  <a:pt x="2124" y="1989"/>
                  <a:pt x="2052" y="2304"/>
                  <a:pt x="1983" y="2622"/>
                </a:cubicBezTo>
                <a:lnTo>
                  <a:pt x="1744" y="2274"/>
                </a:lnTo>
                <a:cubicBezTo>
                  <a:pt x="1613" y="2086"/>
                  <a:pt x="1484" y="1898"/>
                  <a:pt x="1338" y="1709"/>
                </a:cubicBezTo>
                <a:cubicBezTo>
                  <a:pt x="1190" y="1525"/>
                  <a:pt x="1018" y="1341"/>
                  <a:pt x="802" y="1239"/>
                </a:cubicBezTo>
                <a:lnTo>
                  <a:pt x="802" y="1239"/>
                </a:lnTo>
                <a:cubicBezTo>
                  <a:pt x="1095" y="1604"/>
                  <a:pt x="1201" y="2042"/>
                  <a:pt x="1422" y="2464"/>
                </a:cubicBezTo>
                <a:cubicBezTo>
                  <a:pt x="1484" y="2591"/>
                  <a:pt x="1555" y="2712"/>
                  <a:pt x="1620" y="2836"/>
                </a:cubicBezTo>
                <a:cubicBezTo>
                  <a:pt x="1515" y="2825"/>
                  <a:pt x="1409" y="2809"/>
                  <a:pt x="1302" y="2800"/>
                </a:cubicBezTo>
                <a:cubicBezTo>
                  <a:pt x="1097" y="2783"/>
                  <a:pt x="891" y="2772"/>
                  <a:pt x="684" y="2772"/>
                </a:cubicBezTo>
                <a:cubicBezTo>
                  <a:pt x="504" y="2772"/>
                  <a:pt x="323" y="2780"/>
                  <a:pt x="141" y="2800"/>
                </a:cubicBezTo>
                <a:cubicBezTo>
                  <a:pt x="502" y="2953"/>
                  <a:pt x="870" y="3066"/>
                  <a:pt x="1237" y="3166"/>
                </a:cubicBezTo>
                <a:cubicBezTo>
                  <a:pt x="1325" y="3190"/>
                  <a:pt x="1410" y="3211"/>
                  <a:pt x="1498" y="3233"/>
                </a:cubicBezTo>
                <a:cubicBezTo>
                  <a:pt x="1289" y="3387"/>
                  <a:pt x="1084" y="3548"/>
                  <a:pt x="886" y="3716"/>
                </a:cubicBezTo>
                <a:cubicBezTo>
                  <a:pt x="570" y="3986"/>
                  <a:pt x="269" y="4272"/>
                  <a:pt x="1" y="4598"/>
                </a:cubicBezTo>
                <a:cubicBezTo>
                  <a:pt x="390" y="4430"/>
                  <a:pt x="748" y="4228"/>
                  <a:pt x="1102" y="4019"/>
                </a:cubicBezTo>
                <a:cubicBezTo>
                  <a:pt x="1334" y="3881"/>
                  <a:pt x="1563" y="3737"/>
                  <a:pt x="1789" y="3591"/>
                </a:cubicBezTo>
                <a:lnTo>
                  <a:pt x="1789" y="3591"/>
                </a:lnTo>
                <a:cubicBezTo>
                  <a:pt x="1700" y="4089"/>
                  <a:pt x="1616" y="4586"/>
                  <a:pt x="1556" y="5089"/>
                </a:cubicBezTo>
                <a:cubicBezTo>
                  <a:pt x="1483" y="5665"/>
                  <a:pt x="1425" y="6244"/>
                  <a:pt x="1416" y="6832"/>
                </a:cubicBezTo>
                <a:cubicBezTo>
                  <a:pt x="1621" y="6280"/>
                  <a:pt x="1781" y="5721"/>
                  <a:pt x="1923" y="5158"/>
                </a:cubicBezTo>
                <a:cubicBezTo>
                  <a:pt x="2038" y="4712"/>
                  <a:pt x="2136" y="4261"/>
                  <a:pt x="2226" y="3810"/>
                </a:cubicBezTo>
                <a:cubicBezTo>
                  <a:pt x="2463" y="4143"/>
                  <a:pt x="2718" y="4465"/>
                  <a:pt x="2993" y="4765"/>
                </a:cubicBezTo>
                <a:cubicBezTo>
                  <a:pt x="3309" y="5108"/>
                  <a:pt x="3652" y="5429"/>
                  <a:pt x="4035" y="5703"/>
                </a:cubicBezTo>
                <a:cubicBezTo>
                  <a:pt x="3799" y="5294"/>
                  <a:pt x="3543" y="4912"/>
                  <a:pt x="3287" y="4533"/>
                </a:cubicBezTo>
                <a:lnTo>
                  <a:pt x="2568" y="3473"/>
                </a:lnTo>
                <a:lnTo>
                  <a:pt x="2568" y="3473"/>
                </a:lnTo>
                <a:cubicBezTo>
                  <a:pt x="2864" y="3530"/>
                  <a:pt x="3163" y="3580"/>
                  <a:pt x="3464" y="3622"/>
                </a:cubicBezTo>
                <a:cubicBezTo>
                  <a:pt x="3841" y="3674"/>
                  <a:pt x="4221" y="3715"/>
                  <a:pt x="4616" y="3716"/>
                </a:cubicBezTo>
                <a:cubicBezTo>
                  <a:pt x="4272" y="3523"/>
                  <a:pt x="3914" y="3380"/>
                  <a:pt x="3548" y="3258"/>
                </a:cubicBezTo>
                <a:cubicBezTo>
                  <a:pt x="3250" y="3159"/>
                  <a:pt x="2947" y="3078"/>
                  <a:pt x="2642" y="3009"/>
                </a:cubicBezTo>
                <a:cubicBezTo>
                  <a:pt x="2806" y="2888"/>
                  <a:pt x="2971" y="2767"/>
                  <a:pt x="3133" y="2643"/>
                </a:cubicBezTo>
                <a:cubicBezTo>
                  <a:pt x="3458" y="2392"/>
                  <a:pt x="3778" y="2132"/>
                  <a:pt x="4079" y="1834"/>
                </a:cubicBezTo>
                <a:lnTo>
                  <a:pt x="4079" y="1834"/>
                </a:lnTo>
                <a:cubicBezTo>
                  <a:pt x="3675" y="1961"/>
                  <a:pt x="3297" y="2135"/>
                  <a:pt x="2932" y="2328"/>
                </a:cubicBezTo>
                <a:cubicBezTo>
                  <a:pt x="2768" y="2414"/>
                  <a:pt x="2607" y="2506"/>
                  <a:pt x="2447" y="2601"/>
                </a:cubicBezTo>
                <a:cubicBezTo>
                  <a:pt x="2493" y="2316"/>
                  <a:pt x="2535" y="2031"/>
                  <a:pt x="2570" y="1743"/>
                </a:cubicBezTo>
                <a:cubicBezTo>
                  <a:pt x="2643" y="1167"/>
                  <a:pt x="2701" y="589"/>
                  <a:pt x="271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p22"/>
          <p:cNvSpPr/>
          <p:nvPr/>
        </p:nvSpPr>
        <p:spPr>
          <a:xfrm flipH="1">
            <a:off x="2521163" y="76208"/>
            <a:ext cx="260739" cy="386035"/>
          </a:xfrm>
          <a:custGeom>
            <a:rect b="b" l="l" r="r" t="t"/>
            <a:pathLst>
              <a:path extrusionOk="0" h="5136" w="3469">
                <a:moveTo>
                  <a:pt x="2037" y="1"/>
                </a:moveTo>
                <a:cubicBezTo>
                  <a:pt x="1882" y="415"/>
                  <a:pt x="1762" y="836"/>
                  <a:pt x="1655" y="1259"/>
                </a:cubicBezTo>
                <a:cubicBezTo>
                  <a:pt x="1594" y="1495"/>
                  <a:pt x="1540" y="1732"/>
                  <a:pt x="1489" y="1971"/>
                </a:cubicBezTo>
                <a:lnTo>
                  <a:pt x="1308" y="1710"/>
                </a:lnTo>
                <a:cubicBezTo>
                  <a:pt x="1211" y="1569"/>
                  <a:pt x="1114" y="1428"/>
                  <a:pt x="1004" y="1285"/>
                </a:cubicBezTo>
                <a:cubicBezTo>
                  <a:pt x="894" y="1146"/>
                  <a:pt x="763" y="1008"/>
                  <a:pt x="601" y="931"/>
                </a:cubicBezTo>
                <a:lnTo>
                  <a:pt x="601" y="931"/>
                </a:lnTo>
                <a:cubicBezTo>
                  <a:pt x="822" y="1207"/>
                  <a:pt x="901" y="1536"/>
                  <a:pt x="1067" y="1851"/>
                </a:cubicBezTo>
                <a:cubicBezTo>
                  <a:pt x="1114" y="1946"/>
                  <a:pt x="1166" y="2038"/>
                  <a:pt x="1216" y="2131"/>
                </a:cubicBezTo>
                <a:cubicBezTo>
                  <a:pt x="1136" y="2122"/>
                  <a:pt x="1057" y="2110"/>
                  <a:pt x="976" y="2103"/>
                </a:cubicBezTo>
                <a:cubicBezTo>
                  <a:pt x="822" y="2091"/>
                  <a:pt x="666" y="2083"/>
                  <a:pt x="509" y="2083"/>
                </a:cubicBezTo>
                <a:cubicBezTo>
                  <a:pt x="375" y="2083"/>
                  <a:pt x="239" y="2089"/>
                  <a:pt x="104" y="2103"/>
                </a:cubicBezTo>
                <a:cubicBezTo>
                  <a:pt x="375" y="2220"/>
                  <a:pt x="650" y="2304"/>
                  <a:pt x="927" y="2379"/>
                </a:cubicBezTo>
                <a:cubicBezTo>
                  <a:pt x="993" y="2398"/>
                  <a:pt x="1058" y="2413"/>
                  <a:pt x="1123" y="2430"/>
                </a:cubicBezTo>
                <a:cubicBezTo>
                  <a:pt x="967" y="2546"/>
                  <a:pt x="812" y="2666"/>
                  <a:pt x="664" y="2793"/>
                </a:cubicBezTo>
                <a:cubicBezTo>
                  <a:pt x="428" y="2995"/>
                  <a:pt x="201" y="3210"/>
                  <a:pt x="0" y="3456"/>
                </a:cubicBezTo>
                <a:cubicBezTo>
                  <a:pt x="292" y="3330"/>
                  <a:pt x="561" y="3178"/>
                  <a:pt x="827" y="3021"/>
                </a:cubicBezTo>
                <a:cubicBezTo>
                  <a:pt x="1002" y="2917"/>
                  <a:pt x="1173" y="2810"/>
                  <a:pt x="1344" y="2699"/>
                </a:cubicBezTo>
                <a:lnTo>
                  <a:pt x="1344" y="2699"/>
                </a:lnTo>
                <a:cubicBezTo>
                  <a:pt x="1277" y="3073"/>
                  <a:pt x="1214" y="3447"/>
                  <a:pt x="1167" y="3825"/>
                </a:cubicBezTo>
                <a:cubicBezTo>
                  <a:pt x="1113" y="4258"/>
                  <a:pt x="1070" y="4693"/>
                  <a:pt x="1062" y="5135"/>
                </a:cubicBezTo>
                <a:cubicBezTo>
                  <a:pt x="1218" y="4720"/>
                  <a:pt x="1337" y="4300"/>
                  <a:pt x="1443" y="3877"/>
                </a:cubicBezTo>
                <a:cubicBezTo>
                  <a:pt x="1530" y="3542"/>
                  <a:pt x="1603" y="3203"/>
                  <a:pt x="1672" y="2864"/>
                </a:cubicBezTo>
                <a:cubicBezTo>
                  <a:pt x="1850" y="3114"/>
                  <a:pt x="2040" y="3355"/>
                  <a:pt x="2248" y="3581"/>
                </a:cubicBezTo>
                <a:cubicBezTo>
                  <a:pt x="2486" y="3838"/>
                  <a:pt x="2742" y="4080"/>
                  <a:pt x="3030" y="4286"/>
                </a:cubicBezTo>
                <a:cubicBezTo>
                  <a:pt x="2853" y="3979"/>
                  <a:pt x="2660" y="3691"/>
                  <a:pt x="2468" y="3407"/>
                </a:cubicBezTo>
                <a:lnTo>
                  <a:pt x="1928" y="2613"/>
                </a:lnTo>
                <a:lnTo>
                  <a:pt x="1928" y="2613"/>
                </a:lnTo>
                <a:cubicBezTo>
                  <a:pt x="2152" y="2656"/>
                  <a:pt x="2374" y="2693"/>
                  <a:pt x="2602" y="2725"/>
                </a:cubicBezTo>
                <a:cubicBezTo>
                  <a:pt x="2885" y="2764"/>
                  <a:pt x="3171" y="2796"/>
                  <a:pt x="3468" y="2796"/>
                </a:cubicBezTo>
                <a:cubicBezTo>
                  <a:pt x="3210" y="2651"/>
                  <a:pt x="2941" y="2542"/>
                  <a:pt x="2666" y="2451"/>
                </a:cubicBezTo>
                <a:cubicBezTo>
                  <a:pt x="2441" y="2377"/>
                  <a:pt x="2214" y="2315"/>
                  <a:pt x="1984" y="2263"/>
                </a:cubicBezTo>
                <a:cubicBezTo>
                  <a:pt x="2108" y="2173"/>
                  <a:pt x="2231" y="2081"/>
                  <a:pt x="2353" y="1987"/>
                </a:cubicBezTo>
                <a:cubicBezTo>
                  <a:pt x="2598" y="1799"/>
                  <a:pt x="2838" y="1604"/>
                  <a:pt x="3064" y="1380"/>
                </a:cubicBezTo>
                <a:lnTo>
                  <a:pt x="3064" y="1380"/>
                </a:lnTo>
                <a:cubicBezTo>
                  <a:pt x="2761" y="1475"/>
                  <a:pt x="2478" y="1606"/>
                  <a:pt x="2202" y="1751"/>
                </a:cubicBezTo>
                <a:cubicBezTo>
                  <a:pt x="2080" y="1816"/>
                  <a:pt x="1958" y="1886"/>
                  <a:pt x="1838" y="1956"/>
                </a:cubicBezTo>
                <a:cubicBezTo>
                  <a:pt x="1872" y="1742"/>
                  <a:pt x="1904" y="1527"/>
                  <a:pt x="1930" y="1311"/>
                </a:cubicBezTo>
                <a:cubicBezTo>
                  <a:pt x="1986" y="878"/>
                  <a:pt x="2028" y="442"/>
                  <a:pt x="203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22"/>
          <p:cNvSpPr/>
          <p:nvPr/>
        </p:nvSpPr>
        <p:spPr>
          <a:xfrm flipH="1">
            <a:off x="5153437" y="4679688"/>
            <a:ext cx="247886" cy="375813"/>
          </a:xfrm>
          <a:custGeom>
            <a:rect b="b" l="l" r="r" t="t"/>
            <a:pathLst>
              <a:path extrusionOk="0" h="5000" w="3298">
                <a:moveTo>
                  <a:pt x="1206" y="0"/>
                </a:moveTo>
                <a:cubicBezTo>
                  <a:pt x="1177" y="424"/>
                  <a:pt x="1182" y="844"/>
                  <a:pt x="1199" y="1264"/>
                </a:cubicBezTo>
                <a:cubicBezTo>
                  <a:pt x="1207" y="1500"/>
                  <a:pt x="1223" y="1733"/>
                  <a:pt x="1240" y="1967"/>
                </a:cubicBezTo>
                <a:lnTo>
                  <a:pt x="1003" y="1774"/>
                </a:lnTo>
                <a:cubicBezTo>
                  <a:pt x="874" y="1672"/>
                  <a:pt x="746" y="1569"/>
                  <a:pt x="606" y="1466"/>
                </a:cubicBezTo>
                <a:cubicBezTo>
                  <a:pt x="465" y="1370"/>
                  <a:pt x="307" y="1278"/>
                  <a:pt x="137" y="1251"/>
                </a:cubicBezTo>
                <a:lnTo>
                  <a:pt x="137" y="1251"/>
                </a:lnTo>
                <a:cubicBezTo>
                  <a:pt x="416" y="1444"/>
                  <a:pt x="580" y="1725"/>
                  <a:pt x="819" y="1972"/>
                </a:cubicBezTo>
                <a:cubicBezTo>
                  <a:pt x="888" y="2046"/>
                  <a:pt x="961" y="2117"/>
                  <a:pt x="1034" y="2189"/>
                </a:cubicBezTo>
                <a:cubicBezTo>
                  <a:pt x="957" y="2202"/>
                  <a:pt x="880" y="2213"/>
                  <a:pt x="805" y="2229"/>
                </a:cubicBezTo>
                <a:cubicBezTo>
                  <a:pt x="533" y="2286"/>
                  <a:pt x="262" y="2358"/>
                  <a:pt x="0" y="2468"/>
                </a:cubicBezTo>
                <a:cubicBezTo>
                  <a:pt x="211" y="2492"/>
                  <a:pt x="418" y="2500"/>
                  <a:pt x="624" y="2500"/>
                </a:cubicBezTo>
                <a:cubicBezTo>
                  <a:pt x="694" y="2500"/>
                  <a:pt x="765" y="2499"/>
                  <a:pt x="835" y="2497"/>
                </a:cubicBezTo>
                <a:cubicBezTo>
                  <a:pt x="900" y="2495"/>
                  <a:pt x="966" y="2492"/>
                  <a:pt x="1029" y="2489"/>
                </a:cubicBezTo>
                <a:lnTo>
                  <a:pt x="1029" y="2489"/>
                </a:lnTo>
                <a:cubicBezTo>
                  <a:pt x="916" y="2640"/>
                  <a:pt x="807" y="2792"/>
                  <a:pt x="704" y="2950"/>
                </a:cubicBezTo>
                <a:cubicBezTo>
                  <a:pt x="542" y="3201"/>
                  <a:pt x="392" y="3462"/>
                  <a:pt x="274" y="3743"/>
                </a:cubicBezTo>
                <a:cubicBezTo>
                  <a:pt x="508" y="3545"/>
                  <a:pt x="716" y="3333"/>
                  <a:pt x="919" y="3115"/>
                </a:cubicBezTo>
                <a:cubicBezTo>
                  <a:pt x="1051" y="2971"/>
                  <a:pt x="1180" y="2824"/>
                  <a:pt x="1306" y="2676"/>
                </a:cubicBezTo>
                <a:cubicBezTo>
                  <a:pt x="1347" y="3039"/>
                  <a:pt x="1392" y="3402"/>
                  <a:pt x="1452" y="3763"/>
                </a:cubicBezTo>
                <a:cubicBezTo>
                  <a:pt x="1520" y="4177"/>
                  <a:pt x="1600" y="4589"/>
                  <a:pt x="1715" y="5000"/>
                </a:cubicBezTo>
                <a:cubicBezTo>
                  <a:pt x="1744" y="4575"/>
                  <a:pt x="1739" y="4155"/>
                  <a:pt x="1721" y="3736"/>
                </a:cubicBezTo>
                <a:cubicBezTo>
                  <a:pt x="1710" y="3402"/>
                  <a:pt x="1683" y="3070"/>
                  <a:pt x="1653" y="2739"/>
                </a:cubicBezTo>
                <a:lnTo>
                  <a:pt x="1653" y="2739"/>
                </a:lnTo>
                <a:cubicBezTo>
                  <a:pt x="1886" y="2922"/>
                  <a:pt x="2127" y="3090"/>
                  <a:pt x="2382" y="3241"/>
                </a:cubicBezTo>
                <a:cubicBezTo>
                  <a:pt x="2672" y="3414"/>
                  <a:pt x="2975" y="3565"/>
                  <a:pt x="3298" y="3676"/>
                </a:cubicBezTo>
                <a:cubicBezTo>
                  <a:pt x="3050" y="3443"/>
                  <a:pt x="2794" y="3231"/>
                  <a:pt x="2538" y="3021"/>
                </a:cubicBezTo>
                <a:lnTo>
                  <a:pt x="1822" y="2436"/>
                </a:lnTo>
                <a:cubicBezTo>
                  <a:pt x="2039" y="2414"/>
                  <a:pt x="2257" y="2388"/>
                  <a:pt x="2473" y="2354"/>
                </a:cubicBezTo>
                <a:cubicBezTo>
                  <a:pt x="2746" y="2312"/>
                  <a:pt x="3019" y="2263"/>
                  <a:pt x="3291" y="2182"/>
                </a:cubicBezTo>
                <a:cubicBezTo>
                  <a:pt x="3014" y="2118"/>
                  <a:pt x="2735" y="2093"/>
                  <a:pt x="2459" y="2085"/>
                </a:cubicBezTo>
                <a:cubicBezTo>
                  <a:pt x="2391" y="2083"/>
                  <a:pt x="2323" y="2081"/>
                  <a:pt x="2255" y="2081"/>
                </a:cubicBezTo>
                <a:cubicBezTo>
                  <a:pt x="2096" y="2081"/>
                  <a:pt x="1937" y="2087"/>
                  <a:pt x="1777" y="2098"/>
                </a:cubicBezTo>
                <a:cubicBezTo>
                  <a:pt x="1867" y="1982"/>
                  <a:pt x="1955" y="1863"/>
                  <a:pt x="2043" y="1743"/>
                </a:cubicBezTo>
                <a:cubicBezTo>
                  <a:pt x="2216" y="1503"/>
                  <a:pt x="2385" y="1256"/>
                  <a:pt x="2531" y="989"/>
                </a:cubicBezTo>
                <a:lnTo>
                  <a:pt x="2531" y="989"/>
                </a:lnTo>
                <a:cubicBezTo>
                  <a:pt x="2278" y="1160"/>
                  <a:pt x="2052" y="1358"/>
                  <a:pt x="1838" y="1567"/>
                </a:cubicBezTo>
                <a:cubicBezTo>
                  <a:pt x="1742" y="1662"/>
                  <a:pt x="1648" y="1758"/>
                  <a:pt x="1558" y="1856"/>
                </a:cubicBezTo>
                <a:cubicBezTo>
                  <a:pt x="1531" y="1649"/>
                  <a:pt x="1502" y="1442"/>
                  <a:pt x="1467" y="1236"/>
                </a:cubicBezTo>
                <a:cubicBezTo>
                  <a:pt x="1399" y="822"/>
                  <a:pt x="1319" y="410"/>
                  <a:pt x="120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22"/>
          <p:cNvSpPr/>
          <p:nvPr/>
        </p:nvSpPr>
        <p:spPr>
          <a:xfrm flipH="1">
            <a:off x="296163" y="3365925"/>
            <a:ext cx="357172" cy="431733"/>
          </a:xfrm>
          <a:custGeom>
            <a:rect b="b" l="l" r="r" t="t"/>
            <a:pathLst>
              <a:path extrusionOk="0" h="5744" w="4752">
                <a:moveTo>
                  <a:pt x="2838" y="1"/>
                </a:moveTo>
                <a:lnTo>
                  <a:pt x="2838" y="1"/>
                </a:lnTo>
                <a:cubicBezTo>
                  <a:pt x="2645" y="448"/>
                  <a:pt x="2506" y="903"/>
                  <a:pt x="2388" y="1360"/>
                </a:cubicBezTo>
                <a:cubicBezTo>
                  <a:pt x="2317" y="1635"/>
                  <a:pt x="2254" y="1912"/>
                  <a:pt x="2198" y="2189"/>
                </a:cubicBezTo>
                <a:cubicBezTo>
                  <a:pt x="2123" y="2068"/>
                  <a:pt x="2050" y="1944"/>
                  <a:pt x="1973" y="1824"/>
                </a:cubicBezTo>
                <a:cubicBezTo>
                  <a:pt x="1712" y="1416"/>
                  <a:pt x="1435" y="1013"/>
                  <a:pt x="1113" y="633"/>
                </a:cubicBezTo>
                <a:lnTo>
                  <a:pt x="1113" y="633"/>
                </a:lnTo>
                <a:cubicBezTo>
                  <a:pt x="1228" y="1119"/>
                  <a:pt x="1396" y="1579"/>
                  <a:pt x="1585" y="2029"/>
                </a:cubicBezTo>
                <a:cubicBezTo>
                  <a:pt x="1709" y="2322"/>
                  <a:pt x="1844" y="2608"/>
                  <a:pt x="1987" y="2891"/>
                </a:cubicBezTo>
                <a:cubicBezTo>
                  <a:pt x="1980" y="2898"/>
                  <a:pt x="1972" y="2905"/>
                  <a:pt x="1965" y="2912"/>
                </a:cubicBezTo>
                <a:lnTo>
                  <a:pt x="1956" y="2920"/>
                </a:lnTo>
                <a:cubicBezTo>
                  <a:pt x="1874" y="2918"/>
                  <a:pt x="1792" y="2916"/>
                  <a:pt x="1710" y="2916"/>
                </a:cubicBezTo>
                <a:cubicBezTo>
                  <a:pt x="1650" y="2916"/>
                  <a:pt x="1591" y="2917"/>
                  <a:pt x="1531" y="2919"/>
                </a:cubicBezTo>
                <a:cubicBezTo>
                  <a:pt x="1160" y="2933"/>
                  <a:pt x="787" y="2978"/>
                  <a:pt x="420" y="3089"/>
                </a:cubicBezTo>
                <a:cubicBezTo>
                  <a:pt x="784" y="3212"/>
                  <a:pt x="1141" y="3288"/>
                  <a:pt x="1498" y="3356"/>
                </a:cubicBezTo>
                <a:lnTo>
                  <a:pt x="1517" y="3360"/>
                </a:lnTo>
                <a:cubicBezTo>
                  <a:pt x="1325" y="3558"/>
                  <a:pt x="1135" y="3757"/>
                  <a:pt x="947" y="3961"/>
                </a:cubicBezTo>
                <a:cubicBezTo>
                  <a:pt x="617" y="4320"/>
                  <a:pt x="294" y="4690"/>
                  <a:pt x="0" y="5098"/>
                </a:cubicBezTo>
                <a:cubicBezTo>
                  <a:pt x="446" y="4868"/>
                  <a:pt x="855" y="4587"/>
                  <a:pt x="1245" y="4285"/>
                </a:cubicBezTo>
                <a:cubicBezTo>
                  <a:pt x="1494" y="4092"/>
                  <a:pt x="1732" y="3888"/>
                  <a:pt x="1966" y="3678"/>
                </a:cubicBezTo>
                <a:lnTo>
                  <a:pt x="1966" y="3678"/>
                </a:lnTo>
                <a:cubicBezTo>
                  <a:pt x="1949" y="3837"/>
                  <a:pt x="1930" y="3997"/>
                  <a:pt x="1918" y="4155"/>
                </a:cubicBezTo>
                <a:cubicBezTo>
                  <a:pt x="1879" y="4629"/>
                  <a:pt x="1862" y="5104"/>
                  <a:pt x="1900" y="5589"/>
                </a:cubicBezTo>
                <a:cubicBezTo>
                  <a:pt x="2093" y="5142"/>
                  <a:pt x="2233" y="4687"/>
                  <a:pt x="2352" y="4228"/>
                </a:cubicBezTo>
                <a:cubicBezTo>
                  <a:pt x="2391" y="4076"/>
                  <a:pt x="2425" y="3922"/>
                  <a:pt x="2461" y="3768"/>
                </a:cubicBezTo>
                <a:cubicBezTo>
                  <a:pt x="2625" y="4048"/>
                  <a:pt x="2797" y="4323"/>
                  <a:pt x="2980" y="4592"/>
                </a:cubicBezTo>
                <a:cubicBezTo>
                  <a:pt x="3256" y="4994"/>
                  <a:pt x="3553" y="5385"/>
                  <a:pt x="3900" y="5744"/>
                </a:cubicBezTo>
                <a:cubicBezTo>
                  <a:pt x="3755" y="5266"/>
                  <a:pt x="3566" y="4817"/>
                  <a:pt x="3365" y="4375"/>
                </a:cubicBezTo>
                <a:cubicBezTo>
                  <a:pt x="3240" y="4107"/>
                  <a:pt x="3111" y="3842"/>
                  <a:pt x="2976" y="3580"/>
                </a:cubicBezTo>
                <a:lnTo>
                  <a:pt x="2976" y="3580"/>
                </a:lnTo>
                <a:cubicBezTo>
                  <a:pt x="3198" y="3605"/>
                  <a:pt x="3418" y="3626"/>
                  <a:pt x="3641" y="3643"/>
                </a:cubicBezTo>
                <a:cubicBezTo>
                  <a:pt x="3888" y="3660"/>
                  <a:pt x="4137" y="3675"/>
                  <a:pt x="4391" y="3675"/>
                </a:cubicBezTo>
                <a:cubicBezTo>
                  <a:pt x="4510" y="3675"/>
                  <a:pt x="4630" y="3672"/>
                  <a:pt x="4751" y="3664"/>
                </a:cubicBezTo>
                <a:cubicBezTo>
                  <a:pt x="4426" y="3460"/>
                  <a:pt x="4081" y="3318"/>
                  <a:pt x="3725" y="3209"/>
                </a:cubicBezTo>
                <a:cubicBezTo>
                  <a:pt x="3384" y="3103"/>
                  <a:pt x="3036" y="3025"/>
                  <a:pt x="2682" y="2977"/>
                </a:cubicBezTo>
                <a:cubicBezTo>
                  <a:pt x="2913" y="2733"/>
                  <a:pt x="3138" y="2484"/>
                  <a:pt x="3350" y="2222"/>
                </a:cubicBezTo>
                <a:cubicBezTo>
                  <a:pt x="3659" y="1840"/>
                  <a:pt x="3950" y="1438"/>
                  <a:pt x="4190" y="997"/>
                </a:cubicBezTo>
                <a:lnTo>
                  <a:pt x="4190" y="997"/>
                </a:lnTo>
                <a:cubicBezTo>
                  <a:pt x="3776" y="1281"/>
                  <a:pt x="3400" y="1595"/>
                  <a:pt x="3032" y="1918"/>
                </a:cubicBezTo>
                <a:cubicBezTo>
                  <a:pt x="2933" y="2006"/>
                  <a:pt x="2839" y="2100"/>
                  <a:pt x="2741" y="2189"/>
                </a:cubicBezTo>
                <a:cubicBezTo>
                  <a:pt x="2772" y="1938"/>
                  <a:pt x="2798" y="1686"/>
                  <a:pt x="2819" y="1433"/>
                </a:cubicBezTo>
                <a:cubicBezTo>
                  <a:pt x="2857" y="961"/>
                  <a:pt x="2875" y="486"/>
                  <a:pt x="283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22"/>
          <p:cNvSpPr/>
          <p:nvPr/>
        </p:nvSpPr>
        <p:spPr>
          <a:xfrm flipH="1">
            <a:off x="7369804" y="4785438"/>
            <a:ext cx="233154" cy="281859"/>
          </a:xfrm>
          <a:custGeom>
            <a:rect b="b" l="l" r="r" t="t"/>
            <a:pathLst>
              <a:path extrusionOk="0" h="3750" w="3102">
                <a:moveTo>
                  <a:pt x="1853" y="1"/>
                </a:moveTo>
                <a:lnTo>
                  <a:pt x="1853" y="1"/>
                </a:lnTo>
                <a:cubicBezTo>
                  <a:pt x="1725" y="292"/>
                  <a:pt x="1636" y="590"/>
                  <a:pt x="1558" y="889"/>
                </a:cubicBezTo>
                <a:cubicBezTo>
                  <a:pt x="1511" y="1068"/>
                  <a:pt x="1473" y="1248"/>
                  <a:pt x="1435" y="1430"/>
                </a:cubicBezTo>
                <a:cubicBezTo>
                  <a:pt x="1386" y="1351"/>
                  <a:pt x="1338" y="1270"/>
                  <a:pt x="1289" y="1192"/>
                </a:cubicBezTo>
                <a:cubicBezTo>
                  <a:pt x="1117" y="924"/>
                  <a:pt x="937" y="662"/>
                  <a:pt x="727" y="413"/>
                </a:cubicBezTo>
                <a:lnTo>
                  <a:pt x="727" y="413"/>
                </a:lnTo>
                <a:cubicBezTo>
                  <a:pt x="801" y="731"/>
                  <a:pt x="910" y="1032"/>
                  <a:pt x="1035" y="1326"/>
                </a:cubicBezTo>
                <a:cubicBezTo>
                  <a:pt x="1116" y="1516"/>
                  <a:pt x="1203" y="1703"/>
                  <a:pt x="1296" y="1889"/>
                </a:cubicBezTo>
                <a:cubicBezTo>
                  <a:pt x="1291" y="1894"/>
                  <a:pt x="1287" y="1897"/>
                  <a:pt x="1281" y="1901"/>
                </a:cubicBezTo>
                <a:lnTo>
                  <a:pt x="1276" y="1906"/>
                </a:lnTo>
                <a:cubicBezTo>
                  <a:pt x="1217" y="1905"/>
                  <a:pt x="1158" y="1903"/>
                  <a:pt x="1098" y="1903"/>
                </a:cubicBezTo>
                <a:cubicBezTo>
                  <a:pt x="1065" y="1903"/>
                  <a:pt x="1032" y="1904"/>
                  <a:pt x="998" y="1905"/>
                </a:cubicBezTo>
                <a:cubicBezTo>
                  <a:pt x="756" y="1915"/>
                  <a:pt x="512" y="1943"/>
                  <a:pt x="273" y="2016"/>
                </a:cubicBezTo>
                <a:cubicBezTo>
                  <a:pt x="510" y="2096"/>
                  <a:pt x="743" y="2147"/>
                  <a:pt x="977" y="2192"/>
                </a:cubicBezTo>
                <a:cubicBezTo>
                  <a:pt x="981" y="2193"/>
                  <a:pt x="987" y="2193"/>
                  <a:pt x="991" y="2194"/>
                </a:cubicBezTo>
                <a:cubicBezTo>
                  <a:pt x="865" y="2323"/>
                  <a:pt x="740" y="2454"/>
                  <a:pt x="618" y="2587"/>
                </a:cubicBezTo>
                <a:cubicBezTo>
                  <a:pt x="403" y="2822"/>
                  <a:pt x="192" y="3062"/>
                  <a:pt x="0" y="3329"/>
                </a:cubicBezTo>
                <a:cubicBezTo>
                  <a:pt x="293" y="3179"/>
                  <a:pt x="559" y="2996"/>
                  <a:pt x="813" y="2799"/>
                </a:cubicBezTo>
                <a:cubicBezTo>
                  <a:pt x="975" y="2673"/>
                  <a:pt x="1132" y="2539"/>
                  <a:pt x="1284" y="2402"/>
                </a:cubicBezTo>
                <a:lnTo>
                  <a:pt x="1284" y="2402"/>
                </a:lnTo>
                <a:cubicBezTo>
                  <a:pt x="1273" y="2506"/>
                  <a:pt x="1260" y="2610"/>
                  <a:pt x="1253" y="2714"/>
                </a:cubicBezTo>
                <a:cubicBezTo>
                  <a:pt x="1228" y="3022"/>
                  <a:pt x="1218" y="3333"/>
                  <a:pt x="1243" y="3649"/>
                </a:cubicBezTo>
                <a:cubicBezTo>
                  <a:pt x="1369" y="3358"/>
                  <a:pt x="1459" y="3060"/>
                  <a:pt x="1537" y="2761"/>
                </a:cubicBezTo>
                <a:cubicBezTo>
                  <a:pt x="1563" y="2660"/>
                  <a:pt x="1586" y="2560"/>
                  <a:pt x="1609" y="2459"/>
                </a:cubicBezTo>
                <a:cubicBezTo>
                  <a:pt x="1718" y="2642"/>
                  <a:pt x="1829" y="2822"/>
                  <a:pt x="1949" y="2997"/>
                </a:cubicBezTo>
                <a:cubicBezTo>
                  <a:pt x="2130" y="3260"/>
                  <a:pt x="2323" y="3516"/>
                  <a:pt x="2550" y="3750"/>
                </a:cubicBezTo>
                <a:cubicBezTo>
                  <a:pt x="2456" y="3437"/>
                  <a:pt x="2331" y="3144"/>
                  <a:pt x="2200" y="2855"/>
                </a:cubicBezTo>
                <a:cubicBezTo>
                  <a:pt x="2119" y="2680"/>
                  <a:pt x="2034" y="2507"/>
                  <a:pt x="1947" y="2336"/>
                </a:cubicBezTo>
                <a:lnTo>
                  <a:pt x="1947" y="2336"/>
                </a:lnTo>
                <a:cubicBezTo>
                  <a:pt x="2090" y="2352"/>
                  <a:pt x="2234" y="2366"/>
                  <a:pt x="2381" y="2378"/>
                </a:cubicBezTo>
                <a:cubicBezTo>
                  <a:pt x="2540" y="2391"/>
                  <a:pt x="2702" y="2402"/>
                  <a:pt x="2869" y="2402"/>
                </a:cubicBezTo>
                <a:cubicBezTo>
                  <a:pt x="2946" y="2402"/>
                  <a:pt x="3023" y="2399"/>
                  <a:pt x="3102" y="2394"/>
                </a:cubicBezTo>
                <a:cubicBezTo>
                  <a:pt x="2889" y="2261"/>
                  <a:pt x="2663" y="2168"/>
                  <a:pt x="2432" y="2097"/>
                </a:cubicBezTo>
                <a:cubicBezTo>
                  <a:pt x="2209" y="2027"/>
                  <a:pt x="1980" y="1976"/>
                  <a:pt x="1750" y="1945"/>
                </a:cubicBezTo>
                <a:cubicBezTo>
                  <a:pt x="1901" y="1785"/>
                  <a:pt x="2048" y="1623"/>
                  <a:pt x="2187" y="1452"/>
                </a:cubicBezTo>
                <a:cubicBezTo>
                  <a:pt x="2389" y="1201"/>
                  <a:pt x="2579" y="940"/>
                  <a:pt x="2736" y="652"/>
                </a:cubicBezTo>
                <a:lnTo>
                  <a:pt x="2736" y="652"/>
                </a:lnTo>
                <a:cubicBezTo>
                  <a:pt x="2465" y="837"/>
                  <a:pt x="2220" y="1043"/>
                  <a:pt x="1980" y="1253"/>
                </a:cubicBezTo>
                <a:cubicBezTo>
                  <a:pt x="1916" y="1311"/>
                  <a:pt x="1854" y="1373"/>
                  <a:pt x="1790" y="1430"/>
                </a:cubicBezTo>
                <a:cubicBezTo>
                  <a:pt x="1811" y="1267"/>
                  <a:pt x="1828" y="1102"/>
                  <a:pt x="1840" y="937"/>
                </a:cubicBezTo>
                <a:cubicBezTo>
                  <a:pt x="1865" y="628"/>
                  <a:pt x="1876" y="317"/>
                  <a:pt x="1853"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22"/>
          <p:cNvSpPr/>
          <p:nvPr/>
        </p:nvSpPr>
        <p:spPr>
          <a:xfrm flipH="1">
            <a:off x="8500209" y="1581124"/>
            <a:ext cx="277425" cy="356120"/>
          </a:xfrm>
          <a:custGeom>
            <a:rect b="b" l="l" r="r" t="t"/>
            <a:pathLst>
              <a:path extrusionOk="0" h="4738" w="3691">
                <a:moveTo>
                  <a:pt x="1124" y="1"/>
                </a:moveTo>
                <a:lnTo>
                  <a:pt x="1124" y="1"/>
                </a:lnTo>
                <a:cubicBezTo>
                  <a:pt x="1113" y="399"/>
                  <a:pt x="1145" y="787"/>
                  <a:pt x="1192" y="1172"/>
                </a:cubicBezTo>
                <a:cubicBezTo>
                  <a:pt x="1220" y="1402"/>
                  <a:pt x="1257" y="1632"/>
                  <a:pt x="1298" y="1859"/>
                </a:cubicBezTo>
                <a:cubicBezTo>
                  <a:pt x="1204" y="1789"/>
                  <a:pt x="1111" y="1718"/>
                  <a:pt x="1016" y="1650"/>
                </a:cubicBezTo>
                <a:cubicBezTo>
                  <a:pt x="695" y="1418"/>
                  <a:pt x="362" y="1195"/>
                  <a:pt x="1" y="1004"/>
                </a:cubicBezTo>
                <a:lnTo>
                  <a:pt x="1" y="1004"/>
                </a:lnTo>
                <a:cubicBezTo>
                  <a:pt x="235" y="1339"/>
                  <a:pt x="502" y="1638"/>
                  <a:pt x="783" y="1924"/>
                </a:cubicBezTo>
                <a:cubicBezTo>
                  <a:pt x="966" y="2108"/>
                  <a:pt x="1155" y="2285"/>
                  <a:pt x="1349" y="2459"/>
                </a:cubicBezTo>
                <a:cubicBezTo>
                  <a:pt x="1345" y="2467"/>
                  <a:pt x="1340" y="2473"/>
                  <a:pt x="1338" y="2480"/>
                </a:cubicBezTo>
                <a:lnTo>
                  <a:pt x="1334" y="2489"/>
                </a:lnTo>
                <a:cubicBezTo>
                  <a:pt x="1225" y="2530"/>
                  <a:pt x="1116" y="2568"/>
                  <a:pt x="1010" y="2615"/>
                </a:cubicBezTo>
                <a:cubicBezTo>
                  <a:pt x="732" y="2739"/>
                  <a:pt x="462" y="2885"/>
                  <a:pt x="216" y="3080"/>
                </a:cubicBezTo>
                <a:cubicBezTo>
                  <a:pt x="530" y="3063"/>
                  <a:pt x="825" y="3015"/>
                  <a:pt x="1118" y="2959"/>
                </a:cubicBezTo>
                <a:cubicBezTo>
                  <a:pt x="1122" y="2958"/>
                  <a:pt x="1128" y="2956"/>
                  <a:pt x="1135" y="2955"/>
                </a:cubicBezTo>
                <a:lnTo>
                  <a:pt x="1135" y="2955"/>
                </a:lnTo>
                <a:cubicBezTo>
                  <a:pt x="1047" y="3164"/>
                  <a:pt x="963" y="3374"/>
                  <a:pt x="883" y="3586"/>
                </a:cubicBezTo>
                <a:cubicBezTo>
                  <a:pt x="740" y="3959"/>
                  <a:pt x="606" y="4338"/>
                  <a:pt x="504" y="4737"/>
                </a:cubicBezTo>
                <a:cubicBezTo>
                  <a:pt x="775" y="4427"/>
                  <a:pt x="1001" y="4090"/>
                  <a:pt x="1207" y="3743"/>
                </a:cubicBezTo>
                <a:cubicBezTo>
                  <a:pt x="1337" y="3520"/>
                  <a:pt x="1457" y="3292"/>
                  <a:pt x="1572" y="3062"/>
                </a:cubicBezTo>
                <a:cubicBezTo>
                  <a:pt x="1607" y="3189"/>
                  <a:pt x="1641" y="3315"/>
                  <a:pt x="1680" y="3441"/>
                </a:cubicBezTo>
                <a:cubicBezTo>
                  <a:pt x="1795" y="3812"/>
                  <a:pt x="1926" y="4178"/>
                  <a:pt x="2101" y="4537"/>
                </a:cubicBezTo>
                <a:cubicBezTo>
                  <a:pt x="2114" y="4139"/>
                  <a:pt x="2081" y="3749"/>
                  <a:pt x="2033" y="3365"/>
                </a:cubicBezTo>
                <a:cubicBezTo>
                  <a:pt x="2017" y="3237"/>
                  <a:pt x="1997" y="3109"/>
                  <a:pt x="1977" y="2981"/>
                </a:cubicBezTo>
                <a:lnTo>
                  <a:pt x="1977" y="2981"/>
                </a:lnTo>
                <a:cubicBezTo>
                  <a:pt x="2187" y="3144"/>
                  <a:pt x="2401" y="3303"/>
                  <a:pt x="2621" y="3451"/>
                </a:cubicBezTo>
                <a:cubicBezTo>
                  <a:pt x="2954" y="3675"/>
                  <a:pt x="3297" y="3883"/>
                  <a:pt x="3670" y="4051"/>
                </a:cubicBezTo>
                <a:cubicBezTo>
                  <a:pt x="3417" y="3731"/>
                  <a:pt x="3137" y="3445"/>
                  <a:pt x="2848" y="3170"/>
                </a:cubicBezTo>
                <a:cubicBezTo>
                  <a:pt x="2673" y="3003"/>
                  <a:pt x="2494" y="2841"/>
                  <a:pt x="2312" y="2682"/>
                </a:cubicBezTo>
                <a:cubicBezTo>
                  <a:pt x="2488" y="2634"/>
                  <a:pt x="2662" y="2584"/>
                  <a:pt x="2838" y="2531"/>
                </a:cubicBezTo>
                <a:cubicBezTo>
                  <a:pt x="3122" y="2441"/>
                  <a:pt x="3406" y="2344"/>
                  <a:pt x="3690" y="2211"/>
                </a:cubicBezTo>
                <a:cubicBezTo>
                  <a:pt x="3496" y="2175"/>
                  <a:pt x="3303" y="2160"/>
                  <a:pt x="3111" y="2160"/>
                </a:cubicBezTo>
                <a:cubicBezTo>
                  <a:pt x="2997" y="2160"/>
                  <a:pt x="2884" y="2165"/>
                  <a:pt x="2771" y="2174"/>
                </a:cubicBezTo>
                <a:cubicBezTo>
                  <a:pt x="2479" y="2196"/>
                  <a:pt x="2191" y="2242"/>
                  <a:pt x="1908" y="2312"/>
                </a:cubicBezTo>
                <a:cubicBezTo>
                  <a:pt x="2009" y="2057"/>
                  <a:pt x="2105" y="1799"/>
                  <a:pt x="2187" y="1537"/>
                </a:cubicBezTo>
                <a:cubicBezTo>
                  <a:pt x="2307" y="1151"/>
                  <a:pt x="2406" y="758"/>
                  <a:pt x="2456" y="349"/>
                </a:cubicBezTo>
                <a:lnTo>
                  <a:pt x="2456" y="349"/>
                </a:lnTo>
                <a:cubicBezTo>
                  <a:pt x="2227" y="692"/>
                  <a:pt x="2035" y="1046"/>
                  <a:pt x="1854" y="1401"/>
                </a:cubicBezTo>
                <a:cubicBezTo>
                  <a:pt x="1804" y="1497"/>
                  <a:pt x="1761" y="1596"/>
                  <a:pt x="1714" y="1695"/>
                </a:cubicBezTo>
                <a:cubicBezTo>
                  <a:pt x="1662" y="1495"/>
                  <a:pt x="1606" y="1295"/>
                  <a:pt x="1544" y="1096"/>
                </a:cubicBezTo>
                <a:cubicBezTo>
                  <a:pt x="1429" y="725"/>
                  <a:pt x="1299" y="358"/>
                  <a:pt x="112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p22"/>
          <p:cNvSpPr/>
          <p:nvPr/>
        </p:nvSpPr>
        <p:spPr>
          <a:xfrm flipH="1">
            <a:off x="8605855" y="3289795"/>
            <a:ext cx="461949" cy="558457"/>
          </a:xfrm>
          <a:custGeom>
            <a:rect b="b" l="l" r="r" t="t"/>
            <a:pathLst>
              <a:path extrusionOk="0" h="7430" w="6146">
                <a:moveTo>
                  <a:pt x="3671" y="0"/>
                </a:moveTo>
                <a:lnTo>
                  <a:pt x="3671" y="0"/>
                </a:lnTo>
                <a:cubicBezTo>
                  <a:pt x="3422" y="578"/>
                  <a:pt x="3243" y="1167"/>
                  <a:pt x="3088" y="1760"/>
                </a:cubicBezTo>
                <a:cubicBezTo>
                  <a:pt x="2998" y="2115"/>
                  <a:pt x="2916" y="2471"/>
                  <a:pt x="2843" y="2831"/>
                </a:cubicBezTo>
                <a:cubicBezTo>
                  <a:pt x="2747" y="2673"/>
                  <a:pt x="2653" y="2515"/>
                  <a:pt x="2552" y="2360"/>
                </a:cubicBezTo>
                <a:cubicBezTo>
                  <a:pt x="2214" y="1830"/>
                  <a:pt x="1855" y="1310"/>
                  <a:pt x="1438" y="818"/>
                </a:cubicBezTo>
                <a:lnTo>
                  <a:pt x="1438" y="818"/>
                </a:lnTo>
                <a:cubicBezTo>
                  <a:pt x="1586" y="1446"/>
                  <a:pt x="1803" y="2042"/>
                  <a:pt x="2049" y="2625"/>
                </a:cubicBezTo>
                <a:cubicBezTo>
                  <a:pt x="2209" y="3003"/>
                  <a:pt x="2385" y="3373"/>
                  <a:pt x="2568" y="3740"/>
                </a:cubicBezTo>
                <a:cubicBezTo>
                  <a:pt x="2559" y="3749"/>
                  <a:pt x="2548" y="3757"/>
                  <a:pt x="2539" y="3766"/>
                </a:cubicBezTo>
                <a:lnTo>
                  <a:pt x="2529" y="3776"/>
                </a:lnTo>
                <a:cubicBezTo>
                  <a:pt x="2412" y="3772"/>
                  <a:pt x="2294" y="3769"/>
                  <a:pt x="2176" y="3769"/>
                </a:cubicBezTo>
                <a:cubicBezTo>
                  <a:pt x="2111" y="3769"/>
                  <a:pt x="2045" y="3770"/>
                  <a:pt x="1980" y="3772"/>
                </a:cubicBezTo>
                <a:cubicBezTo>
                  <a:pt x="1499" y="3791"/>
                  <a:pt x="1019" y="3849"/>
                  <a:pt x="544" y="3992"/>
                </a:cubicBezTo>
                <a:cubicBezTo>
                  <a:pt x="1014" y="4151"/>
                  <a:pt x="1477" y="4251"/>
                  <a:pt x="1938" y="4340"/>
                </a:cubicBezTo>
                <a:cubicBezTo>
                  <a:pt x="1947" y="4341"/>
                  <a:pt x="1955" y="4342"/>
                  <a:pt x="1964" y="4345"/>
                </a:cubicBezTo>
                <a:cubicBezTo>
                  <a:pt x="1714" y="4601"/>
                  <a:pt x="1469" y="4859"/>
                  <a:pt x="1226" y="5123"/>
                </a:cubicBezTo>
                <a:cubicBezTo>
                  <a:pt x="799" y="5588"/>
                  <a:pt x="381" y="6066"/>
                  <a:pt x="1" y="6594"/>
                </a:cubicBezTo>
                <a:cubicBezTo>
                  <a:pt x="580" y="6296"/>
                  <a:pt x="1107" y="5933"/>
                  <a:pt x="1612" y="5543"/>
                </a:cubicBezTo>
                <a:cubicBezTo>
                  <a:pt x="1933" y="5295"/>
                  <a:pt x="2242" y="5029"/>
                  <a:pt x="2545" y="4758"/>
                </a:cubicBezTo>
                <a:lnTo>
                  <a:pt x="2545" y="4758"/>
                </a:lnTo>
                <a:cubicBezTo>
                  <a:pt x="2523" y="4964"/>
                  <a:pt x="2500" y="5169"/>
                  <a:pt x="2482" y="5376"/>
                </a:cubicBezTo>
                <a:cubicBezTo>
                  <a:pt x="2434" y="5988"/>
                  <a:pt x="2412" y="6603"/>
                  <a:pt x="2460" y="7230"/>
                </a:cubicBezTo>
                <a:cubicBezTo>
                  <a:pt x="2711" y="6653"/>
                  <a:pt x="2890" y="6064"/>
                  <a:pt x="3045" y="5470"/>
                </a:cubicBezTo>
                <a:cubicBezTo>
                  <a:pt x="3096" y="5272"/>
                  <a:pt x="3140" y="5073"/>
                  <a:pt x="3186" y="4874"/>
                </a:cubicBezTo>
                <a:cubicBezTo>
                  <a:pt x="3399" y="5235"/>
                  <a:pt x="3620" y="5593"/>
                  <a:pt x="3859" y="5939"/>
                </a:cubicBezTo>
                <a:cubicBezTo>
                  <a:pt x="4215" y="6461"/>
                  <a:pt x="4598" y="6967"/>
                  <a:pt x="5047" y="7429"/>
                </a:cubicBezTo>
                <a:cubicBezTo>
                  <a:pt x="4859" y="6812"/>
                  <a:pt x="4616" y="6230"/>
                  <a:pt x="4353" y="5658"/>
                </a:cubicBezTo>
                <a:cubicBezTo>
                  <a:pt x="4194" y="5311"/>
                  <a:pt x="4026" y="4969"/>
                  <a:pt x="3851" y="4631"/>
                </a:cubicBezTo>
                <a:lnTo>
                  <a:pt x="3851" y="4631"/>
                </a:lnTo>
                <a:cubicBezTo>
                  <a:pt x="4136" y="4663"/>
                  <a:pt x="4423" y="4691"/>
                  <a:pt x="4710" y="4713"/>
                </a:cubicBezTo>
                <a:cubicBezTo>
                  <a:pt x="5031" y="4736"/>
                  <a:pt x="5354" y="4756"/>
                  <a:pt x="5685" y="4756"/>
                </a:cubicBezTo>
                <a:cubicBezTo>
                  <a:pt x="5837" y="4756"/>
                  <a:pt x="5990" y="4752"/>
                  <a:pt x="6146" y="4742"/>
                </a:cubicBezTo>
                <a:cubicBezTo>
                  <a:pt x="5727" y="4478"/>
                  <a:pt x="5277" y="4295"/>
                  <a:pt x="4820" y="4152"/>
                </a:cubicBezTo>
                <a:cubicBezTo>
                  <a:pt x="4379" y="4015"/>
                  <a:pt x="3927" y="3912"/>
                  <a:pt x="3472" y="3850"/>
                </a:cubicBezTo>
                <a:cubicBezTo>
                  <a:pt x="3771" y="3535"/>
                  <a:pt x="4060" y="3212"/>
                  <a:pt x="4335" y="2875"/>
                </a:cubicBezTo>
                <a:cubicBezTo>
                  <a:pt x="4735" y="2381"/>
                  <a:pt x="5110" y="1860"/>
                  <a:pt x="5422" y="1290"/>
                </a:cubicBezTo>
                <a:lnTo>
                  <a:pt x="5422" y="1290"/>
                </a:lnTo>
                <a:cubicBezTo>
                  <a:pt x="4886" y="1659"/>
                  <a:pt x="4400" y="2065"/>
                  <a:pt x="3924" y="2482"/>
                </a:cubicBezTo>
                <a:cubicBezTo>
                  <a:pt x="3795" y="2596"/>
                  <a:pt x="3676" y="2716"/>
                  <a:pt x="3547" y="2831"/>
                </a:cubicBezTo>
                <a:cubicBezTo>
                  <a:pt x="3588" y="2507"/>
                  <a:pt x="3621" y="2181"/>
                  <a:pt x="3647" y="1854"/>
                </a:cubicBezTo>
                <a:cubicBezTo>
                  <a:pt x="3697" y="1243"/>
                  <a:pt x="3718" y="627"/>
                  <a:pt x="367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22"/>
          <p:cNvSpPr/>
          <p:nvPr/>
        </p:nvSpPr>
        <p:spPr>
          <a:xfrm flipH="1">
            <a:off x="5128146" y="258136"/>
            <a:ext cx="233154" cy="281859"/>
          </a:xfrm>
          <a:custGeom>
            <a:rect b="b" l="l" r="r" t="t"/>
            <a:pathLst>
              <a:path extrusionOk="0" h="3750" w="3102">
                <a:moveTo>
                  <a:pt x="1852" y="0"/>
                </a:moveTo>
                <a:lnTo>
                  <a:pt x="1852" y="0"/>
                </a:lnTo>
                <a:cubicBezTo>
                  <a:pt x="1726" y="292"/>
                  <a:pt x="1636" y="590"/>
                  <a:pt x="1559" y="889"/>
                </a:cubicBezTo>
                <a:cubicBezTo>
                  <a:pt x="1512" y="1067"/>
                  <a:pt x="1473" y="1248"/>
                  <a:pt x="1435" y="1430"/>
                </a:cubicBezTo>
                <a:cubicBezTo>
                  <a:pt x="1386" y="1349"/>
                  <a:pt x="1338" y="1270"/>
                  <a:pt x="1288" y="1192"/>
                </a:cubicBezTo>
                <a:cubicBezTo>
                  <a:pt x="1118" y="924"/>
                  <a:pt x="937" y="662"/>
                  <a:pt x="727" y="413"/>
                </a:cubicBezTo>
                <a:lnTo>
                  <a:pt x="727" y="413"/>
                </a:lnTo>
                <a:cubicBezTo>
                  <a:pt x="801" y="731"/>
                  <a:pt x="911" y="1031"/>
                  <a:pt x="1035" y="1325"/>
                </a:cubicBezTo>
                <a:cubicBezTo>
                  <a:pt x="1116" y="1516"/>
                  <a:pt x="1204" y="1703"/>
                  <a:pt x="1297" y="1888"/>
                </a:cubicBezTo>
                <a:cubicBezTo>
                  <a:pt x="1291" y="1893"/>
                  <a:pt x="1287" y="1897"/>
                  <a:pt x="1282" y="1901"/>
                </a:cubicBezTo>
                <a:lnTo>
                  <a:pt x="1277" y="1906"/>
                </a:lnTo>
                <a:cubicBezTo>
                  <a:pt x="1221" y="1904"/>
                  <a:pt x="1166" y="1903"/>
                  <a:pt x="1110" y="1903"/>
                </a:cubicBezTo>
                <a:cubicBezTo>
                  <a:pt x="1073" y="1903"/>
                  <a:pt x="1036" y="1904"/>
                  <a:pt x="999" y="1905"/>
                </a:cubicBezTo>
                <a:cubicBezTo>
                  <a:pt x="755" y="1914"/>
                  <a:pt x="513" y="1943"/>
                  <a:pt x="274" y="2016"/>
                </a:cubicBezTo>
                <a:cubicBezTo>
                  <a:pt x="510" y="2095"/>
                  <a:pt x="744" y="2147"/>
                  <a:pt x="978" y="2191"/>
                </a:cubicBezTo>
                <a:cubicBezTo>
                  <a:pt x="982" y="2193"/>
                  <a:pt x="987" y="2193"/>
                  <a:pt x="990" y="2194"/>
                </a:cubicBezTo>
                <a:cubicBezTo>
                  <a:pt x="865" y="2323"/>
                  <a:pt x="740" y="2454"/>
                  <a:pt x="618" y="2587"/>
                </a:cubicBezTo>
                <a:cubicBezTo>
                  <a:pt x="403" y="2822"/>
                  <a:pt x="191" y="3062"/>
                  <a:pt x="1" y="3328"/>
                </a:cubicBezTo>
                <a:cubicBezTo>
                  <a:pt x="294" y="3178"/>
                  <a:pt x="560" y="2995"/>
                  <a:pt x="813" y="2799"/>
                </a:cubicBezTo>
                <a:cubicBezTo>
                  <a:pt x="975" y="2673"/>
                  <a:pt x="1132" y="2538"/>
                  <a:pt x="1285" y="2402"/>
                </a:cubicBezTo>
                <a:lnTo>
                  <a:pt x="1285" y="2402"/>
                </a:lnTo>
                <a:cubicBezTo>
                  <a:pt x="1273" y="2506"/>
                  <a:pt x="1261" y="2608"/>
                  <a:pt x="1254" y="2713"/>
                </a:cubicBezTo>
                <a:cubicBezTo>
                  <a:pt x="1229" y="3021"/>
                  <a:pt x="1218" y="3333"/>
                  <a:pt x="1243" y="3648"/>
                </a:cubicBezTo>
                <a:cubicBezTo>
                  <a:pt x="1370" y="3358"/>
                  <a:pt x="1460" y="3060"/>
                  <a:pt x="1538" y="2760"/>
                </a:cubicBezTo>
                <a:cubicBezTo>
                  <a:pt x="1564" y="2660"/>
                  <a:pt x="1586" y="2559"/>
                  <a:pt x="1610" y="2459"/>
                </a:cubicBezTo>
                <a:cubicBezTo>
                  <a:pt x="1719" y="2642"/>
                  <a:pt x="1830" y="2822"/>
                  <a:pt x="1950" y="2997"/>
                </a:cubicBezTo>
                <a:cubicBezTo>
                  <a:pt x="2129" y="3259"/>
                  <a:pt x="2323" y="3515"/>
                  <a:pt x="2550" y="3750"/>
                </a:cubicBezTo>
                <a:cubicBezTo>
                  <a:pt x="2456" y="3437"/>
                  <a:pt x="2332" y="3143"/>
                  <a:pt x="2200" y="2854"/>
                </a:cubicBezTo>
                <a:cubicBezTo>
                  <a:pt x="2119" y="2680"/>
                  <a:pt x="2034" y="2507"/>
                  <a:pt x="1947" y="2336"/>
                </a:cubicBezTo>
                <a:lnTo>
                  <a:pt x="1947" y="2336"/>
                </a:lnTo>
                <a:cubicBezTo>
                  <a:pt x="2091" y="2351"/>
                  <a:pt x="2234" y="2366"/>
                  <a:pt x="2380" y="2378"/>
                </a:cubicBezTo>
                <a:cubicBezTo>
                  <a:pt x="2539" y="2390"/>
                  <a:pt x="2701" y="2400"/>
                  <a:pt x="2868" y="2400"/>
                </a:cubicBezTo>
                <a:cubicBezTo>
                  <a:pt x="2944" y="2400"/>
                  <a:pt x="3022" y="2398"/>
                  <a:pt x="3101" y="2393"/>
                </a:cubicBezTo>
                <a:cubicBezTo>
                  <a:pt x="2890" y="2261"/>
                  <a:pt x="2662" y="2168"/>
                  <a:pt x="2431" y="2095"/>
                </a:cubicBezTo>
                <a:cubicBezTo>
                  <a:pt x="2210" y="2026"/>
                  <a:pt x="1981" y="1975"/>
                  <a:pt x="1751" y="1944"/>
                </a:cubicBezTo>
                <a:cubicBezTo>
                  <a:pt x="1902" y="1785"/>
                  <a:pt x="2049" y="1623"/>
                  <a:pt x="2187" y="1452"/>
                </a:cubicBezTo>
                <a:cubicBezTo>
                  <a:pt x="2390" y="1201"/>
                  <a:pt x="2579" y="940"/>
                  <a:pt x="2735" y="651"/>
                </a:cubicBezTo>
                <a:lnTo>
                  <a:pt x="2735" y="651"/>
                </a:lnTo>
                <a:cubicBezTo>
                  <a:pt x="2466" y="836"/>
                  <a:pt x="2220" y="1043"/>
                  <a:pt x="1981" y="1253"/>
                </a:cubicBezTo>
                <a:cubicBezTo>
                  <a:pt x="1915" y="1311"/>
                  <a:pt x="1855" y="1372"/>
                  <a:pt x="1790" y="1430"/>
                </a:cubicBezTo>
                <a:cubicBezTo>
                  <a:pt x="1811" y="1267"/>
                  <a:pt x="1828" y="1102"/>
                  <a:pt x="1841" y="936"/>
                </a:cubicBezTo>
                <a:cubicBezTo>
                  <a:pt x="1866" y="627"/>
                  <a:pt x="1877" y="317"/>
                  <a:pt x="185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2"/>
              </a:solidFill>
            </a:endParaRPr>
          </a:p>
        </p:txBody>
      </p:sp>
      <p:sp>
        <p:nvSpPr>
          <p:cNvPr id="262" name="Google Shape;262;p22"/>
          <p:cNvSpPr/>
          <p:nvPr/>
        </p:nvSpPr>
        <p:spPr>
          <a:xfrm flipH="1">
            <a:off x="2284620" y="4785507"/>
            <a:ext cx="233079" cy="281784"/>
          </a:xfrm>
          <a:custGeom>
            <a:rect b="b" l="l" r="r" t="t"/>
            <a:pathLst>
              <a:path extrusionOk="0" h="3749" w="3101">
                <a:moveTo>
                  <a:pt x="1852" y="0"/>
                </a:moveTo>
                <a:lnTo>
                  <a:pt x="1852" y="0"/>
                </a:lnTo>
                <a:cubicBezTo>
                  <a:pt x="1725" y="292"/>
                  <a:pt x="1635" y="589"/>
                  <a:pt x="1558" y="888"/>
                </a:cubicBezTo>
                <a:cubicBezTo>
                  <a:pt x="1511" y="1067"/>
                  <a:pt x="1471" y="1248"/>
                  <a:pt x="1434" y="1428"/>
                </a:cubicBezTo>
                <a:cubicBezTo>
                  <a:pt x="1386" y="1349"/>
                  <a:pt x="1338" y="1270"/>
                  <a:pt x="1288" y="1191"/>
                </a:cubicBezTo>
                <a:cubicBezTo>
                  <a:pt x="1116" y="923"/>
                  <a:pt x="936" y="660"/>
                  <a:pt x="726" y="413"/>
                </a:cubicBezTo>
                <a:lnTo>
                  <a:pt x="726" y="413"/>
                </a:lnTo>
                <a:cubicBezTo>
                  <a:pt x="801" y="729"/>
                  <a:pt x="910" y="1030"/>
                  <a:pt x="1035" y="1324"/>
                </a:cubicBezTo>
                <a:cubicBezTo>
                  <a:pt x="1115" y="1515"/>
                  <a:pt x="1203" y="1701"/>
                  <a:pt x="1296" y="1887"/>
                </a:cubicBezTo>
                <a:cubicBezTo>
                  <a:pt x="1291" y="1892"/>
                  <a:pt x="1286" y="1897"/>
                  <a:pt x="1281" y="1900"/>
                </a:cubicBezTo>
                <a:lnTo>
                  <a:pt x="1276" y="1905"/>
                </a:lnTo>
                <a:cubicBezTo>
                  <a:pt x="1216" y="1904"/>
                  <a:pt x="1157" y="1902"/>
                  <a:pt x="1098" y="1902"/>
                </a:cubicBezTo>
                <a:cubicBezTo>
                  <a:pt x="1064" y="1902"/>
                  <a:pt x="1031" y="1902"/>
                  <a:pt x="998" y="1904"/>
                </a:cubicBezTo>
                <a:cubicBezTo>
                  <a:pt x="755" y="1913"/>
                  <a:pt x="512" y="1942"/>
                  <a:pt x="273" y="2015"/>
                </a:cubicBezTo>
                <a:cubicBezTo>
                  <a:pt x="509" y="2095"/>
                  <a:pt x="743" y="2145"/>
                  <a:pt x="977" y="2190"/>
                </a:cubicBezTo>
                <a:cubicBezTo>
                  <a:pt x="980" y="2191"/>
                  <a:pt x="986" y="2191"/>
                  <a:pt x="990" y="2192"/>
                </a:cubicBezTo>
                <a:cubicBezTo>
                  <a:pt x="864" y="2322"/>
                  <a:pt x="739" y="2452"/>
                  <a:pt x="618" y="2586"/>
                </a:cubicBezTo>
                <a:cubicBezTo>
                  <a:pt x="403" y="2821"/>
                  <a:pt x="190" y="3062"/>
                  <a:pt x="0" y="3328"/>
                </a:cubicBezTo>
                <a:cubicBezTo>
                  <a:pt x="293" y="3178"/>
                  <a:pt x="559" y="2995"/>
                  <a:pt x="812" y="2797"/>
                </a:cubicBezTo>
                <a:cubicBezTo>
                  <a:pt x="974" y="2672"/>
                  <a:pt x="1131" y="2537"/>
                  <a:pt x="1283" y="2400"/>
                </a:cubicBezTo>
                <a:lnTo>
                  <a:pt x="1283" y="2400"/>
                </a:lnTo>
                <a:cubicBezTo>
                  <a:pt x="1272" y="2505"/>
                  <a:pt x="1260" y="2608"/>
                  <a:pt x="1252" y="2713"/>
                </a:cubicBezTo>
                <a:cubicBezTo>
                  <a:pt x="1228" y="3021"/>
                  <a:pt x="1218" y="3331"/>
                  <a:pt x="1242" y="3648"/>
                </a:cubicBezTo>
                <a:cubicBezTo>
                  <a:pt x="1369" y="3356"/>
                  <a:pt x="1459" y="3058"/>
                  <a:pt x="1537" y="2760"/>
                </a:cubicBezTo>
                <a:cubicBezTo>
                  <a:pt x="1563" y="2659"/>
                  <a:pt x="1585" y="2558"/>
                  <a:pt x="1609" y="2458"/>
                </a:cubicBezTo>
                <a:cubicBezTo>
                  <a:pt x="1717" y="2641"/>
                  <a:pt x="1829" y="2821"/>
                  <a:pt x="1949" y="2996"/>
                </a:cubicBezTo>
                <a:cubicBezTo>
                  <a:pt x="2129" y="3258"/>
                  <a:pt x="2322" y="3514"/>
                  <a:pt x="2550" y="3748"/>
                </a:cubicBezTo>
                <a:cubicBezTo>
                  <a:pt x="2456" y="3436"/>
                  <a:pt x="2331" y="3142"/>
                  <a:pt x="2200" y="2854"/>
                </a:cubicBezTo>
                <a:cubicBezTo>
                  <a:pt x="2118" y="2678"/>
                  <a:pt x="2034" y="2506"/>
                  <a:pt x="1946" y="2335"/>
                </a:cubicBezTo>
                <a:lnTo>
                  <a:pt x="1946" y="2335"/>
                </a:lnTo>
                <a:cubicBezTo>
                  <a:pt x="2090" y="2351"/>
                  <a:pt x="2233" y="2365"/>
                  <a:pt x="2379" y="2377"/>
                </a:cubicBezTo>
                <a:cubicBezTo>
                  <a:pt x="2541" y="2390"/>
                  <a:pt x="2705" y="2399"/>
                  <a:pt x="2873" y="2399"/>
                </a:cubicBezTo>
                <a:cubicBezTo>
                  <a:pt x="2948" y="2399"/>
                  <a:pt x="3024" y="2397"/>
                  <a:pt x="3100" y="2393"/>
                </a:cubicBezTo>
                <a:cubicBezTo>
                  <a:pt x="2889" y="2259"/>
                  <a:pt x="2662" y="2167"/>
                  <a:pt x="2431" y="2095"/>
                </a:cubicBezTo>
                <a:cubicBezTo>
                  <a:pt x="2208" y="2026"/>
                  <a:pt x="1980" y="1975"/>
                  <a:pt x="1750" y="1944"/>
                </a:cubicBezTo>
                <a:cubicBezTo>
                  <a:pt x="1900" y="1784"/>
                  <a:pt x="2048" y="1622"/>
                  <a:pt x="2186" y="1450"/>
                </a:cubicBezTo>
                <a:cubicBezTo>
                  <a:pt x="2389" y="1200"/>
                  <a:pt x="2578" y="938"/>
                  <a:pt x="2735" y="650"/>
                </a:cubicBezTo>
                <a:lnTo>
                  <a:pt x="2735" y="650"/>
                </a:lnTo>
                <a:cubicBezTo>
                  <a:pt x="2464" y="836"/>
                  <a:pt x="2219" y="1042"/>
                  <a:pt x="1980" y="1253"/>
                </a:cubicBezTo>
                <a:cubicBezTo>
                  <a:pt x="1914" y="1310"/>
                  <a:pt x="1853" y="1371"/>
                  <a:pt x="1789" y="1428"/>
                </a:cubicBezTo>
                <a:cubicBezTo>
                  <a:pt x="1810" y="1265"/>
                  <a:pt x="1827" y="1101"/>
                  <a:pt x="1840" y="935"/>
                </a:cubicBezTo>
                <a:cubicBezTo>
                  <a:pt x="1865" y="627"/>
                  <a:pt x="1876" y="316"/>
                  <a:pt x="185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p22"/>
          <p:cNvSpPr txBox="1"/>
          <p:nvPr>
            <p:ph type="title"/>
          </p:nvPr>
        </p:nvSpPr>
        <p:spPr>
          <a:xfrm>
            <a:off x="720000" y="540000"/>
            <a:ext cx="7704000" cy="6768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264" name="Google Shape;264;p22"/>
          <p:cNvSpPr txBox="1"/>
          <p:nvPr>
            <p:ph idx="1" type="body"/>
          </p:nvPr>
        </p:nvSpPr>
        <p:spPr>
          <a:xfrm>
            <a:off x="1080000" y="1887688"/>
            <a:ext cx="3312000" cy="18870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a:latin typeface="Public Sans"/>
                <a:ea typeface="Public Sans"/>
                <a:cs typeface="Public Sans"/>
                <a:sym typeface="Public Sans"/>
              </a:defRPr>
            </a:lvl1pPr>
            <a:lvl2pPr indent="-304800" lvl="1" marL="914400" rtl="0">
              <a:lnSpc>
                <a:spcPct val="115000"/>
              </a:lnSpc>
              <a:spcBef>
                <a:spcPts val="0"/>
              </a:spcBef>
              <a:spcAft>
                <a:spcPts val="0"/>
              </a:spcAft>
              <a:buSzPts val="1200"/>
              <a:buChar char="○"/>
              <a:defRPr sz="1200"/>
            </a:lvl2pPr>
            <a:lvl3pPr indent="-304800" lvl="2" marL="1371600" rtl="0">
              <a:lnSpc>
                <a:spcPct val="115000"/>
              </a:lnSpc>
              <a:spcBef>
                <a:spcPts val="0"/>
              </a:spcBef>
              <a:spcAft>
                <a:spcPts val="0"/>
              </a:spcAft>
              <a:buSzPts val="1200"/>
              <a:buChar char="■"/>
              <a:defRPr sz="1200"/>
            </a:lvl3pPr>
            <a:lvl4pPr indent="-304800" lvl="3" marL="1828800" rtl="0">
              <a:lnSpc>
                <a:spcPct val="115000"/>
              </a:lnSpc>
              <a:spcBef>
                <a:spcPts val="0"/>
              </a:spcBef>
              <a:spcAft>
                <a:spcPts val="0"/>
              </a:spcAft>
              <a:buSzPts val="1200"/>
              <a:buChar char="●"/>
              <a:defRPr sz="1200"/>
            </a:lvl4pPr>
            <a:lvl5pPr indent="-304800" lvl="4" marL="2286000" rtl="0">
              <a:lnSpc>
                <a:spcPct val="115000"/>
              </a:lnSpc>
              <a:spcBef>
                <a:spcPts val="0"/>
              </a:spcBef>
              <a:spcAft>
                <a:spcPts val="0"/>
              </a:spcAft>
              <a:buSzPts val="1200"/>
              <a:buChar char="○"/>
              <a:defRPr sz="1200"/>
            </a:lvl5pPr>
            <a:lvl6pPr indent="-304800" lvl="5" marL="2743200" rtl="0">
              <a:lnSpc>
                <a:spcPct val="115000"/>
              </a:lnSpc>
              <a:spcBef>
                <a:spcPts val="0"/>
              </a:spcBef>
              <a:spcAft>
                <a:spcPts val="0"/>
              </a:spcAft>
              <a:buSzPts val="1200"/>
              <a:buChar char="■"/>
              <a:defRPr sz="1200"/>
            </a:lvl6pPr>
            <a:lvl7pPr indent="-304800" lvl="6" marL="3200400" rtl="0">
              <a:lnSpc>
                <a:spcPct val="115000"/>
              </a:lnSpc>
              <a:spcBef>
                <a:spcPts val="0"/>
              </a:spcBef>
              <a:spcAft>
                <a:spcPts val="0"/>
              </a:spcAft>
              <a:buSzPts val="1200"/>
              <a:buChar char="●"/>
              <a:defRPr sz="1200"/>
            </a:lvl7pPr>
            <a:lvl8pPr indent="-304800" lvl="7" marL="3657600" rtl="0">
              <a:lnSpc>
                <a:spcPct val="115000"/>
              </a:lnSpc>
              <a:spcBef>
                <a:spcPts val="0"/>
              </a:spcBef>
              <a:spcAft>
                <a:spcPts val="0"/>
              </a:spcAft>
              <a:buSzPts val="1200"/>
              <a:buChar char="○"/>
              <a:defRPr sz="1200"/>
            </a:lvl8pPr>
            <a:lvl9pPr indent="-304800" lvl="8" marL="4114800" rtl="0">
              <a:lnSpc>
                <a:spcPct val="115000"/>
              </a:lnSpc>
              <a:spcBef>
                <a:spcPts val="0"/>
              </a:spcBef>
              <a:spcAft>
                <a:spcPts val="0"/>
              </a:spcAft>
              <a:buSzPts val="1200"/>
              <a:buChar char="■"/>
              <a:defRPr sz="1200"/>
            </a:lvl9pPr>
          </a:lstStyle>
          <a:p/>
        </p:txBody>
      </p:sp>
      <p:sp>
        <p:nvSpPr>
          <p:cNvPr id="265" name="Google Shape;265;p22"/>
          <p:cNvSpPr txBox="1"/>
          <p:nvPr>
            <p:ph idx="2" type="body"/>
          </p:nvPr>
        </p:nvSpPr>
        <p:spPr>
          <a:xfrm>
            <a:off x="4752000" y="1887688"/>
            <a:ext cx="3312000" cy="1887000"/>
          </a:xfrm>
          <a:prstGeom prst="rect">
            <a:avLst/>
          </a:prstGeom>
          <a:noFill/>
          <a:ln>
            <a:noFill/>
          </a:ln>
        </p:spPr>
        <p:txBody>
          <a:bodyPr anchorCtr="0" anchor="t" bIns="91425" lIns="91425" spcFirstLastPara="1" rIns="91425" wrap="square" tIns="91425">
            <a:noAutofit/>
          </a:bodyPr>
          <a:lstStyle>
            <a:lvl1pPr indent="-304800" lvl="0" marL="457200" rtl="0">
              <a:lnSpc>
                <a:spcPct val="115000"/>
              </a:lnSpc>
              <a:spcBef>
                <a:spcPts val="0"/>
              </a:spcBef>
              <a:spcAft>
                <a:spcPts val="0"/>
              </a:spcAft>
              <a:buClr>
                <a:schemeClr val="dk1"/>
              </a:buClr>
              <a:buSzPts val="1200"/>
              <a:buFont typeface="Montserrat Medium"/>
              <a:buChar char="●"/>
              <a:defRPr>
                <a:solidFill>
                  <a:schemeClr val="dk1"/>
                </a:solidFill>
                <a:latin typeface="Public Sans"/>
                <a:ea typeface="Public Sans"/>
                <a:cs typeface="Public Sans"/>
                <a:sym typeface="Public Sans"/>
              </a:defRPr>
            </a:lvl1pPr>
            <a:lvl2pPr indent="-304800" lvl="1" marL="914400" rtl="0">
              <a:lnSpc>
                <a:spcPct val="115000"/>
              </a:lnSpc>
              <a:spcBef>
                <a:spcPts val="0"/>
              </a:spcBef>
              <a:spcAft>
                <a:spcPts val="0"/>
              </a:spcAft>
              <a:buClr>
                <a:schemeClr val="dk1"/>
              </a:buClr>
              <a:buSzPts val="1200"/>
              <a:buFont typeface="Montserrat Medium"/>
              <a:buChar char="○"/>
              <a:defRPr sz="1200">
                <a:latin typeface="Montserrat Medium"/>
                <a:ea typeface="Montserrat Medium"/>
                <a:cs typeface="Montserrat Medium"/>
                <a:sym typeface="Montserrat Medium"/>
              </a:defRPr>
            </a:lvl2pPr>
            <a:lvl3pPr indent="-304800" lvl="2" marL="1371600" rtl="0">
              <a:lnSpc>
                <a:spcPct val="115000"/>
              </a:lnSpc>
              <a:spcBef>
                <a:spcPts val="0"/>
              </a:spcBef>
              <a:spcAft>
                <a:spcPts val="0"/>
              </a:spcAft>
              <a:buClr>
                <a:schemeClr val="dk1"/>
              </a:buClr>
              <a:buSzPts val="1200"/>
              <a:buFont typeface="Montserrat Medium"/>
              <a:buChar char="■"/>
              <a:defRPr sz="1200">
                <a:latin typeface="Montserrat Medium"/>
                <a:ea typeface="Montserrat Medium"/>
                <a:cs typeface="Montserrat Medium"/>
                <a:sym typeface="Montserrat Medium"/>
              </a:defRPr>
            </a:lvl3pPr>
            <a:lvl4pPr indent="-304800" lvl="3" marL="1828800" rtl="0">
              <a:lnSpc>
                <a:spcPct val="115000"/>
              </a:lnSpc>
              <a:spcBef>
                <a:spcPts val="0"/>
              </a:spcBef>
              <a:spcAft>
                <a:spcPts val="0"/>
              </a:spcAft>
              <a:buClr>
                <a:schemeClr val="dk1"/>
              </a:buClr>
              <a:buSzPts val="1200"/>
              <a:buFont typeface="Montserrat Medium"/>
              <a:buChar char="●"/>
              <a:defRPr sz="1200">
                <a:latin typeface="Montserrat Medium"/>
                <a:ea typeface="Montserrat Medium"/>
                <a:cs typeface="Montserrat Medium"/>
                <a:sym typeface="Montserrat Medium"/>
              </a:defRPr>
            </a:lvl4pPr>
            <a:lvl5pPr indent="-304800" lvl="4" marL="2286000" rtl="0">
              <a:lnSpc>
                <a:spcPct val="115000"/>
              </a:lnSpc>
              <a:spcBef>
                <a:spcPts val="0"/>
              </a:spcBef>
              <a:spcAft>
                <a:spcPts val="0"/>
              </a:spcAft>
              <a:buClr>
                <a:schemeClr val="dk1"/>
              </a:buClr>
              <a:buSzPts val="1200"/>
              <a:buFont typeface="Montserrat Medium"/>
              <a:buChar char="○"/>
              <a:defRPr sz="1200">
                <a:latin typeface="Montserrat Medium"/>
                <a:ea typeface="Montserrat Medium"/>
                <a:cs typeface="Montserrat Medium"/>
                <a:sym typeface="Montserrat Medium"/>
              </a:defRPr>
            </a:lvl5pPr>
            <a:lvl6pPr indent="-304800" lvl="5" marL="2743200" rtl="0">
              <a:lnSpc>
                <a:spcPct val="115000"/>
              </a:lnSpc>
              <a:spcBef>
                <a:spcPts val="0"/>
              </a:spcBef>
              <a:spcAft>
                <a:spcPts val="0"/>
              </a:spcAft>
              <a:buClr>
                <a:schemeClr val="dk1"/>
              </a:buClr>
              <a:buSzPts val="1200"/>
              <a:buFont typeface="Montserrat Medium"/>
              <a:buChar char="■"/>
              <a:defRPr sz="1200">
                <a:latin typeface="Montserrat Medium"/>
                <a:ea typeface="Montserrat Medium"/>
                <a:cs typeface="Montserrat Medium"/>
                <a:sym typeface="Montserrat Medium"/>
              </a:defRPr>
            </a:lvl6pPr>
            <a:lvl7pPr indent="-304800" lvl="6" marL="3200400" rtl="0">
              <a:lnSpc>
                <a:spcPct val="115000"/>
              </a:lnSpc>
              <a:spcBef>
                <a:spcPts val="0"/>
              </a:spcBef>
              <a:spcAft>
                <a:spcPts val="0"/>
              </a:spcAft>
              <a:buClr>
                <a:schemeClr val="dk1"/>
              </a:buClr>
              <a:buSzPts val="1200"/>
              <a:buFont typeface="Montserrat Medium"/>
              <a:buChar char="●"/>
              <a:defRPr sz="1200">
                <a:latin typeface="Montserrat Medium"/>
                <a:ea typeface="Montserrat Medium"/>
                <a:cs typeface="Montserrat Medium"/>
                <a:sym typeface="Montserrat Medium"/>
              </a:defRPr>
            </a:lvl7pPr>
            <a:lvl8pPr indent="-304800" lvl="7" marL="3657600" rtl="0">
              <a:lnSpc>
                <a:spcPct val="115000"/>
              </a:lnSpc>
              <a:spcBef>
                <a:spcPts val="0"/>
              </a:spcBef>
              <a:spcAft>
                <a:spcPts val="0"/>
              </a:spcAft>
              <a:buClr>
                <a:schemeClr val="dk1"/>
              </a:buClr>
              <a:buSzPts val="1200"/>
              <a:buFont typeface="Montserrat Medium"/>
              <a:buChar char="○"/>
              <a:defRPr sz="1200">
                <a:latin typeface="Montserrat Medium"/>
                <a:ea typeface="Montserrat Medium"/>
                <a:cs typeface="Montserrat Medium"/>
                <a:sym typeface="Montserrat Medium"/>
              </a:defRPr>
            </a:lvl8pPr>
            <a:lvl9pPr indent="-304800" lvl="8" marL="4114800" rtl="0">
              <a:lnSpc>
                <a:spcPct val="115000"/>
              </a:lnSpc>
              <a:spcBef>
                <a:spcPts val="0"/>
              </a:spcBef>
              <a:spcAft>
                <a:spcPts val="0"/>
              </a:spcAft>
              <a:buClr>
                <a:schemeClr val="dk1"/>
              </a:buClr>
              <a:buSzPts val="1200"/>
              <a:buFont typeface="Montserrat Medium"/>
              <a:buChar char="■"/>
              <a:defRPr sz="1200">
                <a:latin typeface="Montserrat Medium"/>
                <a:ea typeface="Montserrat Medium"/>
                <a:cs typeface="Montserrat Medium"/>
                <a:sym typeface="Montserrat Medium"/>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3">
  <p:cSld name="CUSTOM_3_1_1">
    <p:spTree>
      <p:nvGrpSpPr>
        <p:cNvPr id="266" name="Shape 266"/>
        <p:cNvGrpSpPr/>
        <p:nvPr/>
      </p:nvGrpSpPr>
      <p:grpSpPr>
        <a:xfrm>
          <a:off x="0" y="0"/>
          <a:ext cx="0" cy="0"/>
          <a:chOff x="0" y="0"/>
          <a:chExt cx="0" cy="0"/>
        </a:xfrm>
      </p:grpSpPr>
      <p:sp>
        <p:nvSpPr>
          <p:cNvPr id="267" name="Google Shape;267;p23"/>
          <p:cNvSpPr/>
          <p:nvPr/>
        </p:nvSpPr>
        <p:spPr>
          <a:xfrm>
            <a:off x="2252925" y="4359300"/>
            <a:ext cx="1955300" cy="1028100"/>
          </a:xfrm>
          <a:custGeom>
            <a:rect b="b" l="l" r="r" t="t"/>
            <a:pathLst>
              <a:path extrusionOk="0" h="20562" w="39106">
                <a:moveTo>
                  <a:pt x="20602" y="0"/>
                </a:moveTo>
                <a:cubicBezTo>
                  <a:pt x="15511" y="0"/>
                  <a:pt x="8013" y="8668"/>
                  <a:pt x="12380" y="10955"/>
                </a:cubicBezTo>
                <a:cubicBezTo>
                  <a:pt x="11939" y="10775"/>
                  <a:pt x="11469" y="10690"/>
                  <a:pt x="10997" y="10690"/>
                </a:cubicBezTo>
                <a:cubicBezTo>
                  <a:pt x="9506" y="10690"/>
                  <a:pt x="8007" y="11540"/>
                  <a:pt x="7399" y="12937"/>
                </a:cubicBezTo>
                <a:cubicBezTo>
                  <a:pt x="5910" y="13181"/>
                  <a:pt x="4360" y="12932"/>
                  <a:pt x="2897" y="13295"/>
                </a:cubicBezTo>
                <a:cubicBezTo>
                  <a:pt x="1433" y="13658"/>
                  <a:pt x="1" y="15009"/>
                  <a:pt x="353" y="16475"/>
                </a:cubicBezTo>
                <a:cubicBezTo>
                  <a:pt x="649" y="17704"/>
                  <a:pt x="1939" y="18222"/>
                  <a:pt x="3269" y="18222"/>
                </a:cubicBezTo>
                <a:cubicBezTo>
                  <a:pt x="3815" y="18222"/>
                  <a:pt x="4367" y="18135"/>
                  <a:pt x="4860" y="17974"/>
                </a:cubicBezTo>
                <a:cubicBezTo>
                  <a:pt x="6580" y="19620"/>
                  <a:pt x="8956" y="20446"/>
                  <a:pt x="11331" y="20446"/>
                </a:cubicBezTo>
                <a:cubicBezTo>
                  <a:pt x="13638" y="20446"/>
                  <a:pt x="15944" y="19667"/>
                  <a:pt x="17647" y="18101"/>
                </a:cubicBezTo>
                <a:cubicBezTo>
                  <a:pt x="19261" y="19739"/>
                  <a:pt x="21556" y="20561"/>
                  <a:pt x="23849" y="20561"/>
                </a:cubicBezTo>
                <a:cubicBezTo>
                  <a:pt x="26086" y="20561"/>
                  <a:pt x="28322" y="19779"/>
                  <a:pt x="29926" y="18208"/>
                </a:cubicBezTo>
                <a:cubicBezTo>
                  <a:pt x="31125" y="18774"/>
                  <a:pt x="32341" y="19347"/>
                  <a:pt x="33648" y="19577"/>
                </a:cubicBezTo>
                <a:cubicBezTo>
                  <a:pt x="34004" y="19639"/>
                  <a:pt x="34369" y="19672"/>
                  <a:pt x="34734" y="19672"/>
                </a:cubicBezTo>
                <a:cubicBezTo>
                  <a:pt x="35707" y="19672"/>
                  <a:pt x="36675" y="19434"/>
                  <a:pt x="37452" y="18863"/>
                </a:cubicBezTo>
                <a:cubicBezTo>
                  <a:pt x="38522" y="18078"/>
                  <a:pt x="39105" y="16574"/>
                  <a:pt x="38580" y="15356"/>
                </a:cubicBezTo>
                <a:cubicBezTo>
                  <a:pt x="38229" y="14544"/>
                  <a:pt x="37328" y="14022"/>
                  <a:pt x="36470" y="14022"/>
                </a:cubicBezTo>
                <a:cubicBezTo>
                  <a:pt x="36040" y="14022"/>
                  <a:pt x="35621" y="14153"/>
                  <a:pt x="35288" y="14444"/>
                </a:cubicBezTo>
                <a:cubicBezTo>
                  <a:pt x="34446" y="13300"/>
                  <a:pt x="33020" y="12676"/>
                  <a:pt x="31606" y="12676"/>
                </a:cubicBezTo>
                <a:cubicBezTo>
                  <a:pt x="31230" y="12676"/>
                  <a:pt x="30855" y="12720"/>
                  <a:pt x="30492" y="12810"/>
                </a:cubicBezTo>
                <a:lnTo>
                  <a:pt x="30492" y="12810"/>
                </a:lnTo>
                <a:cubicBezTo>
                  <a:pt x="31101" y="12092"/>
                  <a:pt x="31266" y="10842"/>
                  <a:pt x="30735" y="9987"/>
                </a:cubicBezTo>
                <a:cubicBezTo>
                  <a:pt x="29895" y="8633"/>
                  <a:pt x="28281" y="8263"/>
                  <a:pt x="26883" y="7824"/>
                </a:cubicBezTo>
                <a:cubicBezTo>
                  <a:pt x="27577" y="6515"/>
                  <a:pt x="27132" y="3852"/>
                  <a:pt x="25746" y="3852"/>
                </a:cubicBezTo>
                <a:cubicBezTo>
                  <a:pt x="25405" y="3852"/>
                  <a:pt x="25007" y="4013"/>
                  <a:pt x="24555" y="4395"/>
                </a:cubicBezTo>
                <a:cubicBezTo>
                  <a:pt x="24065" y="1205"/>
                  <a:pt x="22501" y="0"/>
                  <a:pt x="20602" y="0"/>
                </a:cubicBezTo>
                <a:close/>
              </a:path>
            </a:pathLst>
          </a:custGeom>
          <a:solidFill>
            <a:srgbClr val="FFFFFF">
              <a:alpha val="440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p23"/>
          <p:cNvSpPr/>
          <p:nvPr/>
        </p:nvSpPr>
        <p:spPr>
          <a:xfrm>
            <a:off x="-249300" y="498075"/>
            <a:ext cx="2121225" cy="2135067"/>
          </a:xfrm>
          <a:custGeom>
            <a:rect b="b" l="l" r="r" t="t"/>
            <a:pathLst>
              <a:path extrusionOk="0" h="9409" w="9348">
                <a:moveTo>
                  <a:pt x="2578" y="0"/>
                </a:moveTo>
                <a:cubicBezTo>
                  <a:pt x="2428" y="0"/>
                  <a:pt x="2278" y="17"/>
                  <a:pt x="2132" y="50"/>
                </a:cubicBezTo>
                <a:cubicBezTo>
                  <a:pt x="1513" y="190"/>
                  <a:pt x="974" y="601"/>
                  <a:pt x="609" y="1121"/>
                </a:cubicBezTo>
                <a:cubicBezTo>
                  <a:pt x="1" y="1989"/>
                  <a:pt x="421" y="3210"/>
                  <a:pt x="514" y="4267"/>
                </a:cubicBezTo>
                <a:lnTo>
                  <a:pt x="879" y="8429"/>
                </a:lnTo>
                <a:cubicBezTo>
                  <a:pt x="1416" y="8803"/>
                  <a:pt x="2344" y="9166"/>
                  <a:pt x="3032" y="9166"/>
                </a:cubicBezTo>
                <a:cubicBezTo>
                  <a:pt x="3077" y="9166"/>
                  <a:pt x="3122" y="9164"/>
                  <a:pt x="3166" y="9161"/>
                </a:cubicBezTo>
                <a:cubicBezTo>
                  <a:pt x="3326" y="9149"/>
                  <a:pt x="3492" y="9120"/>
                  <a:pt x="3622" y="9028"/>
                </a:cubicBezTo>
                <a:cubicBezTo>
                  <a:pt x="3753" y="8934"/>
                  <a:pt x="3837" y="8758"/>
                  <a:pt x="3779" y="8607"/>
                </a:cubicBezTo>
                <a:lnTo>
                  <a:pt x="3779" y="8607"/>
                </a:lnTo>
                <a:cubicBezTo>
                  <a:pt x="4086" y="9000"/>
                  <a:pt x="4573" y="9246"/>
                  <a:pt x="5073" y="9256"/>
                </a:cubicBezTo>
                <a:cubicBezTo>
                  <a:pt x="5086" y="9256"/>
                  <a:pt x="5099" y="9257"/>
                  <a:pt x="5113" y="9257"/>
                </a:cubicBezTo>
                <a:cubicBezTo>
                  <a:pt x="5598" y="9257"/>
                  <a:pt x="6077" y="9035"/>
                  <a:pt x="6392" y="8666"/>
                </a:cubicBezTo>
                <a:cubicBezTo>
                  <a:pt x="6490" y="9051"/>
                  <a:pt x="6840" y="9358"/>
                  <a:pt x="7234" y="9402"/>
                </a:cubicBezTo>
                <a:cubicBezTo>
                  <a:pt x="7267" y="9406"/>
                  <a:pt x="7301" y="9408"/>
                  <a:pt x="7335" y="9408"/>
                </a:cubicBezTo>
                <a:cubicBezTo>
                  <a:pt x="7697" y="9408"/>
                  <a:pt x="8054" y="9194"/>
                  <a:pt x="8218" y="8872"/>
                </a:cubicBezTo>
                <a:cubicBezTo>
                  <a:pt x="8463" y="9045"/>
                  <a:pt x="8749" y="9162"/>
                  <a:pt x="9045" y="9211"/>
                </a:cubicBezTo>
                <a:cubicBezTo>
                  <a:pt x="9071" y="9215"/>
                  <a:pt x="9097" y="9219"/>
                  <a:pt x="9123" y="9219"/>
                </a:cubicBezTo>
                <a:cubicBezTo>
                  <a:pt x="9160" y="9219"/>
                  <a:pt x="9196" y="9212"/>
                  <a:pt x="9226" y="9190"/>
                </a:cubicBezTo>
                <a:cubicBezTo>
                  <a:pt x="9273" y="9157"/>
                  <a:pt x="9292" y="9096"/>
                  <a:pt x="9301" y="9040"/>
                </a:cubicBezTo>
                <a:cubicBezTo>
                  <a:pt x="9347" y="8764"/>
                  <a:pt x="9186" y="8435"/>
                  <a:pt x="8961" y="8277"/>
                </a:cubicBezTo>
                <a:cubicBezTo>
                  <a:pt x="9186" y="7791"/>
                  <a:pt x="8810" y="7191"/>
                  <a:pt x="8309" y="7005"/>
                </a:cubicBezTo>
                <a:cubicBezTo>
                  <a:pt x="8130" y="6939"/>
                  <a:pt x="7943" y="6911"/>
                  <a:pt x="7754" y="6911"/>
                </a:cubicBezTo>
                <a:cubicBezTo>
                  <a:pt x="7414" y="6911"/>
                  <a:pt x="7065" y="7001"/>
                  <a:pt x="6739" y="7114"/>
                </a:cubicBezTo>
                <a:cubicBezTo>
                  <a:pt x="7095" y="6881"/>
                  <a:pt x="6922" y="6257"/>
                  <a:pt x="6527" y="6099"/>
                </a:cubicBezTo>
                <a:cubicBezTo>
                  <a:pt x="6423" y="6058"/>
                  <a:pt x="6315" y="6039"/>
                  <a:pt x="6206" y="6039"/>
                </a:cubicBezTo>
                <a:cubicBezTo>
                  <a:pt x="5902" y="6039"/>
                  <a:pt x="5590" y="6182"/>
                  <a:pt x="5337" y="6367"/>
                </a:cubicBezTo>
                <a:cubicBezTo>
                  <a:pt x="5655" y="5794"/>
                  <a:pt x="5796" y="5059"/>
                  <a:pt x="5461" y="4495"/>
                </a:cubicBezTo>
                <a:cubicBezTo>
                  <a:pt x="5266" y="4165"/>
                  <a:pt x="4867" y="3968"/>
                  <a:pt x="4494" y="3968"/>
                </a:cubicBezTo>
                <a:cubicBezTo>
                  <a:pt x="4228" y="3968"/>
                  <a:pt x="3976" y="4068"/>
                  <a:pt x="3820" y="4291"/>
                </a:cubicBezTo>
                <a:cubicBezTo>
                  <a:pt x="4092" y="3676"/>
                  <a:pt x="4367" y="3052"/>
                  <a:pt x="4444" y="2384"/>
                </a:cubicBezTo>
                <a:cubicBezTo>
                  <a:pt x="4521" y="1716"/>
                  <a:pt x="4373" y="990"/>
                  <a:pt x="3897" y="516"/>
                </a:cubicBezTo>
                <a:cubicBezTo>
                  <a:pt x="3554" y="174"/>
                  <a:pt x="3065" y="0"/>
                  <a:pt x="2578" y="0"/>
                </a:cubicBezTo>
                <a:close/>
              </a:path>
            </a:pathLst>
          </a:custGeom>
          <a:solidFill>
            <a:srgbClr val="FFFFFF">
              <a:alpha val="440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p23"/>
          <p:cNvSpPr/>
          <p:nvPr/>
        </p:nvSpPr>
        <p:spPr>
          <a:xfrm>
            <a:off x="7621400" y="3131225"/>
            <a:ext cx="1605200" cy="1363000"/>
          </a:xfrm>
          <a:custGeom>
            <a:rect b="b" l="l" r="r" t="t"/>
            <a:pathLst>
              <a:path extrusionOk="0" h="6815" w="8026">
                <a:moveTo>
                  <a:pt x="7440" y="1"/>
                </a:moveTo>
                <a:cubicBezTo>
                  <a:pt x="6750" y="1"/>
                  <a:pt x="6059" y="252"/>
                  <a:pt x="5539" y="707"/>
                </a:cubicBezTo>
                <a:cubicBezTo>
                  <a:pt x="4890" y="1273"/>
                  <a:pt x="4519" y="2146"/>
                  <a:pt x="4559" y="3007"/>
                </a:cubicBezTo>
                <a:cubicBezTo>
                  <a:pt x="4560" y="3030"/>
                  <a:pt x="4562" y="3054"/>
                  <a:pt x="4565" y="3078"/>
                </a:cubicBezTo>
                <a:lnTo>
                  <a:pt x="4565" y="3078"/>
                </a:lnTo>
                <a:cubicBezTo>
                  <a:pt x="4535" y="3068"/>
                  <a:pt x="4505" y="3061"/>
                  <a:pt x="4474" y="3057"/>
                </a:cubicBezTo>
                <a:cubicBezTo>
                  <a:pt x="4447" y="3054"/>
                  <a:pt x="4421" y="3052"/>
                  <a:pt x="4394" y="3052"/>
                </a:cubicBezTo>
                <a:cubicBezTo>
                  <a:pt x="4200" y="3052"/>
                  <a:pt x="4009" y="3142"/>
                  <a:pt x="3851" y="3258"/>
                </a:cubicBezTo>
                <a:cubicBezTo>
                  <a:pt x="3459" y="3543"/>
                  <a:pt x="3200" y="4004"/>
                  <a:pt x="3160" y="4485"/>
                </a:cubicBezTo>
                <a:cubicBezTo>
                  <a:pt x="3008" y="4297"/>
                  <a:pt x="2764" y="4194"/>
                  <a:pt x="2523" y="4194"/>
                </a:cubicBezTo>
                <a:cubicBezTo>
                  <a:pt x="2389" y="4194"/>
                  <a:pt x="2256" y="4226"/>
                  <a:pt x="2139" y="4292"/>
                </a:cubicBezTo>
                <a:cubicBezTo>
                  <a:pt x="1810" y="4479"/>
                  <a:pt x="1652" y="4915"/>
                  <a:pt x="1782" y="5269"/>
                </a:cubicBezTo>
                <a:cubicBezTo>
                  <a:pt x="1565" y="5108"/>
                  <a:pt x="1293" y="5025"/>
                  <a:pt x="1023" y="5025"/>
                </a:cubicBezTo>
                <a:cubicBezTo>
                  <a:pt x="807" y="5025"/>
                  <a:pt x="593" y="5077"/>
                  <a:pt x="405" y="5183"/>
                </a:cubicBezTo>
                <a:cubicBezTo>
                  <a:pt x="191" y="5305"/>
                  <a:pt x="1" y="5529"/>
                  <a:pt x="43" y="5772"/>
                </a:cubicBezTo>
                <a:cubicBezTo>
                  <a:pt x="64" y="5895"/>
                  <a:pt x="144" y="6002"/>
                  <a:pt x="236" y="6087"/>
                </a:cubicBezTo>
                <a:cubicBezTo>
                  <a:pt x="436" y="6273"/>
                  <a:pt x="710" y="6368"/>
                  <a:pt x="984" y="6368"/>
                </a:cubicBezTo>
                <a:cubicBezTo>
                  <a:pt x="1234" y="6368"/>
                  <a:pt x="1484" y="6289"/>
                  <a:pt x="1678" y="6129"/>
                </a:cubicBezTo>
                <a:cubicBezTo>
                  <a:pt x="2190" y="6473"/>
                  <a:pt x="2807" y="6649"/>
                  <a:pt x="3423" y="6649"/>
                </a:cubicBezTo>
                <a:cubicBezTo>
                  <a:pt x="3868" y="6649"/>
                  <a:pt x="4313" y="6557"/>
                  <a:pt x="4718" y="6370"/>
                </a:cubicBezTo>
                <a:cubicBezTo>
                  <a:pt x="4802" y="6652"/>
                  <a:pt x="5104" y="6815"/>
                  <a:pt x="5402" y="6815"/>
                </a:cubicBezTo>
                <a:cubicBezTo>
                  <a:pt x="5481" y="6815"/>
                  <a:pt x="5559" y="6804"/>
                  <a:pt x="5634" y="6780"/>
                </a:cubicBezTo>
                <a:cubicBezTo>
                  <a:pt x="5989" y="6668"/>
                  <a:pt x="6245" y="6352"/>
                  <a:pt x="6403" y="6015"/>
                </a:cubicBezTo>
                <a:cubicBezTo>
                  <a:pt x="6503" y="6469"/>
                  <a:pt x="6972" y="6772"/>
                  <a:pt x="7427" y="6772"/>
                </a:cubicBezTo>
                <a:cubicBezTo>
                  <a:pt x="7603" y="6772"/>
                  <a:pt x="7778" y="6726"/>
                  <a:pt x="7927" y="6625"/>
                </a:cubicBezTo>
                <a:cubicBezTo>
                  <a:pt x="8025" y="4458"/>
                  <a:pt x="7852" y="2215"/>
                  <a:pt x="7949" y="48"/>
                </a:cubicBezTo>
                <a:cubicBezTo>
                  <a:pt x="7781" y="16"/>
                  <a:pt x="7610" y="1"/>
                  <a:pt x="7440" y="1"/>
                </a:cubicBezTo>
                <a:close/>
              </a:path>
            </a:pathLst>
          </a:custGeom>
          <a:solidFill>
            <a:srgbClr val="FFFFFF">
              <a:alpha val="440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23"/>
          <p:cNvSpPr/>
          <p:nvPr/>
        </p:nvSpPr>
        <p:spPr>
          <a:xfrm flipH="1">
            <a:off x="76212" y="1619996"/>
            <a:ext cx="347025" cy="513510"/>
          </a:xfrm>
          <a:custGeom>
            <a:rect b="b" l="l" r="r" t="t"/>
            <a:pathLst>
              <a:path extrusionOk="0" h="6832" w="4617">
                <a:moveTo>
                  <a:pt x="2711" y="0"/>
                </a:moveTo>
                <a:lnTo>
                  <a:pt x="2711" y="0"/>
                </a:lnTo>
                <a:cubicBezTo>
                  <a:pt x="2506" y="552"/>
                  <a:pt x="2347" y="1111"/>
                  <a:pt x="2205" y="1673"/>
                </a:cubicBezTo>
                <a:cubicBezTo>
                  <a:pt x="2124" y="1989"/>
                  <a:pt x="2052" y="2304"/>
                  <a:pt x="1983" y="2622"/>
                </a:cubicBezTo>
                <a:lnTo>
                  <a:pt x="1744" y="2274"/>
                </a:lnTo>
                <a:cubicBezTo>
                  <a:pt x="1613" y="2086"/>
                  <a:pt x="1484" y="1898"/>
                  <a:pt x="1338" y="1709"/>
                </a:cubicBezTo>
                <a:cubicBezTo>
                  <a:pt x="1190" y="1525"/>
                  <a:pt x="1018" y="1341"/>
                  <a:pt x="802" y="1239"/>
                </a:cubicBezTo>
                <a:lnTo>
                  <a:pt x="802" y="1239"/>
                </a:lnTo>
                <a:cubicBezTo>
                  <a:pt x="1095" y="1604"/>
                  <a:pt x="1201" y="2042"/>
                  <a:pt x="1422" y="2464"/>
                </a:cubicBezTo>
                <a:cubicBezTo>
                  <a:pt x="1484" y="2591"/>
                  <a:pt x="1555" y="2712"/>
                  <a:pt x="1620" y="2836"/>
                </a:cubicBezTo>
                <a:cubicBezTo>
                  <a:pt x="1515" y="2825"/>
                  <a:pt x="1409" y="2809"/>
                  <a:pt x="1302" y="2800"/>
                </a:cubicBezTo>
                <a:cubicBezTo>
                  <a:pt x="1097" y="2783"/>
                  <a:pt x="891" y="2772"/>
                  <a:pt x="684" y="2772"/>
                </a:cubicBezTo>
                <a:cubicBezTo>
                  <a:pt x="504" y="2772"/>
                  <a:pt x="323" y="2780"/>
                  <a:pt x="141" y="2800"/>
                </a:cubicBezTo>
                <a:cubicBezTo>
                  <a:pt x="502" y="2953"/>
                  <a:pt x="870" y="3066"/>
                  <a:pt x="1237" y="3166"/>
                </a:cubicBezTo>
                <a:cubicBezTo>
                  <a:pt x="1325" y="3190"/>
                  <a:pt x="1410" y="3211"/>
                  <a:pt x="1498" y="3233"/>
                </a:cubicBezTo>
                <a:cubicBezTo>
                  <a:pt x="1289" y="3387"/>
                  <a:pt x="1084" y="3548"/>
                  <a:pt x="886" y="3716"/>
                </a:cubicBezTo>
                <a:cubicBezTo>
                  <a:pt x="570" y="3986"/>
                  <a:pt x="269" y="4272"/>
                  <a:pt x="1" y="4598"/>
                </a:cubicBezTo>
                <a:cubicBezTo>
                  <a:pt x="390" y="4430"/>
                  <a:pt x="748" y="4228"/>
                  <a:pt x="1102" y="4019"/>
                </a:cubicBezTo>
                <a:cubicBezTo>
                  <a:pt x="1334" y="3881"/>
                  <a:pt x="1563" y="3737"/>
                  <a:pt x="1789" y="3591"/>
                </a:cubicBezTo>
                <a:lnTo>
                  <a:pt x="1789" y="3591"/>
                </a:lnTo>
                <a:cubicBezTo>
                  <a:pt x="1700" y="4089"/>
                  <a:pt x="1616" y="4586"/>
                  <a:pt x="1556" y="5089"/>
                </a:cubicBezTo>
                <a:cubicBezTo>
                  <a:pt x="1483" y="5665"/>
                  <a:pt x="1425" y="6244"/>
                  <a:pt x="1416" y="6832"/>
                </a:cubicBezTo>
                <a:cubicBezTo>
                  <a:pt x="1621" y="6280"/>
                  <a:pt x="1781" y="5721"/>
                  <a:pt x="1923" y="5158"/>
                </a:cubicBezTo>
                <a:cubicBezTo>
                  <a:pt x="2038" y="4712"/>
                  <a:pt x="2136" y="4261"/>
                  <a:pt x="2226" y="3810"/>
                </a:cubicBezTo>
                <a:cubicBezTo>
                  <a:pt x="2463" y="4143"/>
                  <a:pt x="2718" y="4465"/>
                  <a:pt x="2993" y="4765"/>
                </a:cubicBezTo>
                <a:cubicBezTo>
                  <a:pt x="3309" y="5108"/>
                  <a:pt x="3652" y="5429"/>
                  <a:pt x="4035" y="5703"/>
                </a:cubicBezTo>
                <a:cubicBezTo>
                  <a:pt x="3799" y="5294"/>
                  <a:pt x="3543" y="4912"/>
                  <a:pt x="3287" y="4533"/>
                </a:cubicBezTo>
                <a:lnTo>
                  <a:pt x="2568" y="3473"/>
                </a:lnTo>
                <a:lnTo>
                  <a:pt x="2568" y="3473"/>
                </a:lnTo>
                <a:cubicBezTo>
                  <a:pt x="2864" y="3530"/>
                  <a:pt x="3163" y="3580"/>
                  <a:pt x="3464" y="3622"/>
                </a:cubicBezTo>
                <a:cubicBezTo>
                  <a:pt x="3841" y="3674"/>
                  <a:pt x="4221" y="3715"/>
                  <a:pt x="4616" y="3716"/>
                </a:cubicBezTo>
                <a:cubicBezTo>
                  <a:pt x="4272" y="3523"/>
                  <a:pt x="3914" y="3380"/>
                  <a:pt x="3548" y="3258"/>
                </a:cubicBezTo>
                <a:cubicBezTo>
                  <a:pt x="3250" y="3159"/>
                  <a:pt x="2947" y="3078"/>
                  <a:pt x="2642" y="3009"/>
                </a:cubicBezTo>
                <a:cubicBezTo>
                  <a:pt x="2806" y="2888"/>
                  <a:pt x="2971" y="2767"/>
                  <a:pt x="3133" y="2643"/>
                </a:cubicBezTo>
                <a:cubicBezTo>
                  <a:pt x="3458" y="2392"/>
                  <a:pt x="3778" y="2132"/>
                  <a:pt x="4079" y="1834"/>
                </a:cubicBezTo>
                <a:lnTo>
                  <a:pt x="4079" y="1834"/>
                </a:lnTo>
                <a:cubicBezTo>
                  <a:pt x="3675" y="1961"/>
                  <a:pt x="3297" y="2135"/>
                  <a:pt x="2932" y="2328"/>
                </a:cubicBezTo>
                <a:cubicBezTo>
                  <a:pt x="2768" y="2414"/>
                  <a:pt x="2607" y="2506"/>
                  <a:pt x="2447" y="2601"/>
                </a:cubicBezTo>
                <a:cubicBezTo>
                  <a:pt x="2493" y="2316"/>
                  <a:pt x="2535" y="2031"/>
                  <a:pt x="2570" y="1743"/>
                </a:cubicBezTo>
                <a:cubicBezTo>
                  <a:pt x="2643" y="1167"/>
                  <a:pt x="2701" y="589"/>
                  <a:pt x="271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23"/>
          <p:cNvSpPr/>
          <p:nvPr/>
        </p:nvSpPr>
        <p:spPr>
          <a:xfrm flipH="1">
            <a:off x="4283288" y="76208"/>
            <a:ext cx="260739" cy="386035"/>
          </a:xfrm>
          <a:custGeom>
            <a:rect b="b" l="l" r="r" t="t"/>
            <a:pathLst>
              <a:path extrusionOk="0" h="5136" w="3469">
                <a:moveTo>
                  <a:pt x="2037" y="1"/>
                </a:moveTo>
                <a:cubicBezTo>
                  <a:pt x="1882" y="415"/>
                  <a:pt x="1762" y="836"/>
                  <a:pt x="1655" y="1259"/>
                </a:cubicBezTo>
                <a:cubicBezTo>
                  <a:pt x="1594" y="1495"/>
                  <a:pt x="1540" y="1732"/>
                  <a:pt x="1489" y="1971"/>
                </a:cubicBezTo>
                <a:lnTo>
                  <a:pt x="1308" y="1710"/>
                </a:lnTo>
                <a:cubicBezTo>
                  <a:pt x="1211" y="1569"/>
                  <a:pt x="1114" y="1428"/>
                  <a:pt x="1004" y="1285"/>
                </a:cubicBezTo>
                <a:cubicBezTo>
                  <a:pt x="894" y="1146"/>
                  <a:pt x="763" y="1008"/>
                  <a:pt x="601" y="931"/>
                </a:cubicBezTo>
                <a:lnTo>
                  <a:pt x="601" y="931"/>
                </a:lnTo>
                <a:cubicBezTo>
                  <a:pt x="822" y="1207"/>
                  <a:pt x="901" y="1536"/>
                  <a:pt x="1067" y="1851"/>
                </a:cubicBezTo>
                <a:cubicBezTo>
                  <a:pt x="1114" y="1946"/>
                  <a:pt x="1166" y="2038"/>
                  <a:pt x="1216" y="2131"/>
                </a:cubicBezTo>
                <a:cubicBezTo>
                  <a:pt x="1136" y="2122"/>
                  <a:pt x="1057" y="2110"/>
                  <a:pt x="976" y="2103"/>
                </a:cubicBezTo>
                <a:cubicBezTo>
                  <a:pt x="822" y="2091"/>
                  <a:pt x="666" y="2083"/>
                  <a:pt x="509" y="2083"/>
                </a:cubicBezTo>
                <a:cubicBezTo>
                  <a:pt x="375" y="2083"/>
                  <a:pt x="239" y="2089"/>
                  <a:pt x="104" y="2103"/>
                </a:cubicBezTo>
                <a:cubicBezTo>
                  <a:pt x="375" y="2220"/>
                  <a:pt x="650" y="2304"/>
                  <a:pt x="927" y="2379"/>
                </a:cubicBezTo>
                <a:cubicBezTo>
                  <a:pt x="993" y="2398"/>
                  <a:pt x="1058" y="2413"/>
                  <a:pt x="1123" y="2430"/>
                </a:cubicBezTo>
                <a:cubicBezTo>
                  <a:pt x="967" y="2546"/>
                  <a:pt x="812" y="2666"/>
                  <a:pt x="664" y="2793"/>
                </a:cubicBezTo>
                <a:cubicBezTo>
                  <a:pt x="428" y="2995"/>
                  <a:pt x="201" y="3210"/>
                  <a:pt x="0" y="3456"/>
                </a:cubicBezTo>
                <a:cubicBezTo>
                  <a:pt x="292" y="3330"/>
                  <a:pt x="561" y="3178"/>
                  <a:pt x="827" y="3021"/>
                </a:cubicBezTo>
                <a:cubicBezTo>
                  <a:pt x="1002" y="2917"/>
                  <a:pt x="1173" y="2810"/>
                  <a:pt x="1344" y="2699"/>
                </a:cubicBezTo>
                <a:lnTo>
                  <a:pt x="1344" y="2699"/>
                </a:lnTo>
                <a:cubicBezTo>
                  <a:pt x="1277" y="3073"/>
                  <a:pt x="1214" y="3447"/>
                  <a:pt x="1167" y="3825"/>
                </a:cubicBezTo>
                <a:cubicBezTo>
                  <a:pt x="1113" y="4258"/>
                  <a:pt x="1070" y="4693"/>
                  <a:pt x="1062" y="5135"/>
                </a:cubicBezTo>
                <a:cubicBezTo>
                  <a:pt x="1218" y="4720"/>
                  <a:pt x="1337" y="4300"/>
                  <a:pt x="1443" y="3877"/>
                </a:cubicBezTo>
                <a:cubicBezTo>
                  <a:pt x="1530" y="3542"/>
                  <a:pt x="1603" y="3203"/>
                  <a:pt x="1672" y="2864"/>
                </a:cubicBezTo>
                <a:cubicBezTo>
                  <a:pt x="1850" y="3114"/>
                  <a:pt x="2040" y="3355"/>
                  <a:pt x="2248" y="3581"/>
                </a:cubicBezTo>
                <a:cubicBezTo>
                  <a:pt x="2486" y="3838"/>
                  <a:pt x="2742" y="4080"/>
                  <a:pt x="3030" y="4286"/>
                </a:cubicBezTo>
                <a:cubicBezTo>
                  <a:pt x="2853" y="3979"/>
                  <a:pt x="2660" y="3691"/>
                  <a:pt x="2468" y="3407"/>
                </a:cubicBezTo>
                <a:lnTo>
                  <a:pt x="1928" y="2613"/>
                </a:lnTo>
                <a:lnTo>
                  <a:pt x="1928" y="2613"/>
                </a:lnTo>
                <a:cubicBezTo>
                  <a:pt x="2152" y="2656"/>
                  <a:pt x="2374" y="2693"/>
                  <a:pt x="2602" y="2725"/>
                </a:cubicBezTo>
                <a:cubicBezTo>
                  <a:pt x="2885" y="2764"/>
                  <a:pt x="3171" y="2796"/>
                  <a:pt x="3468" y="2796"/>
                </a:cubicBezTo>
                <a:cubicBezTo>
                  <a:pt x="3210" y="2651"/>
                  <a:pt x="2941" y="2542"/>
                  <a:pt x="2666" y="2451"/>
                </a:cubicBezTo>
                <a:cubicBezTo>
                  <a:pt x="2441" y="2377"/>
                  <a:pt x="2214" y="2315"/>
                  <a:pt x="1984" y="2263"/>
                </a:cubicBezTo>
                <a:cubicBezTo>
                  <a:pt x="2108" y="2173"/>
                  <a:pt x="2231" y="2081"/>
                  <a:pt x="2353" y="1987"/>
                </a:cubicBezTo>
                <a:cubicBezTo>
                  <a:pt x="2598" y="1799"/>
                  <a:pt x="2838" y="1604"/>
                  <a:pt x="3064" y="1380"/>
                </a:cubicBezTo>
                <a:lnTo>
                  <a:pt x="3064" y="1380"/>
                </a:lnTo>
                <a:cubicBezTo>
                  <a:pt x="2761" y="1475"/>
                  <a:pt x="2478" y="1606"/>
                  <a:pt x="2202" y="1751"/>
                </a:cubicBezTo>
                <a:cubicBezTo>
                  <a:pt x="2080" y="1816"/>
                  <a:pt x="1958" y="1886"/>
                  <a:pt x="1838" y="1956"/>
                </a:cubicBezTo>
                <a:cubicBezTo>
                  <a:pt x="1872" y="1742"/>
                  <a:pt x="1904" y="1527"/>
                  <a:pt x="1930" y="1311"/>
                </a:cubicBezTo>
                <a:cubicBezTo>
                  <a:pt x="1986" y="878"/>
                  <a:pt x="2028" y="442"/>
                  <a:pt x="203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 name="Google Shape;272;p23"/>
          <p:cNvSpPr/>
          <p:nvPr/>
        </p:nvSpPr>
        <p:spPr>
          <a:xfrm flipH="1">
            <a:off x="3124612" y="4679688"/>
            <a:ext cx="247886" cy="375813"/>
          </a:xfrm>
          <a:custGeom>
            <a:rect b="b" l="l" r="r" t="t"/>
            <a:pathLst>
              <a:path extrusionOk="0" h="5000" w="3298">
                <a:moveTo>
                  <a:pt x="1206" y="0"/>
                </a:moveTo>
                <a:cubicBezTo>
                  <a:pt x="1177" y="424"/>
                  <a:pt x="1182" y="844"/>
                  <a:pt x="1199" y="1264"/>
                </a:cubicBezTo>
                <a:cubicBezTo>
                  <a:pt x="1207" y="1500"/>
                  <a:pt x="1223" y="1733"/>
                  <a:pt x="1240" y="1967"/>
                </a:cubicBezTo>
                <a:lnTo>
                  <a:pt x="1003" y="1774"/>
                </a:lnTo>
                <a:cubicBezTo>
                  <a:pt x="874" y="1672"/>
                  <a:pt x="746" y="1569"/>
                  <a:pt x="606" y="1466"/>
                </a:cubicBezTo>
                <a:cubicBezTo>
                  <a:pt x="465" y="1370"/>
                  <a:pt x="307" y="1278"/>
                  <a:pt x="137" y="1251"/>
                </a:cubicBezTo>
                <a:lnTo>
                  <a:pt x="137" y="1251"/>
                </a:lnTo>
                <a:cubicBezTo>
                  <a:pt x="416" y="1444"/>
                  <a:pt x="580" y="1725"/>
                  <a:pt x="819" y="1972"/>
                </a:cubicBezTo>
                <a:cubicBezTo>
                  <a:pt x="888" y="2046"/>
                  <a:pt x="961" y="2117"/>
                  <a:pt x="1034" y="2189"/>
                </a:cubicBezTo>
                <a:cubicBezTo>
                  <a:pt x="957" y="2202"/>
                  <a:pt x="880" y="2213"/>
                  <a:pt x="805" y="2229"/>
                </a:cubicBezTo>
                <a:cubicBezTo>
                  <a:pt x="533" y="2286"/>
                  <a:pt x="262" y="2358"/>
                  <a:pt x="0" y="2468"/>
                </a:cubicBezTo>
                <a:cubicBezTo>
                  <a:pt x="211" y="2492"/>
                  <a:pt x="418" y="2500"/>
                  <a:pt x="624" y="2500"/>
                </a:cubicBezTo>
                <a:cubicBezTo>
                  <a:pt x="694" y="2500"/>
                  <a:pt x="765" y="2499"/>
                  <a:pt x="835" y="2497"/>
                </a:cubicBezTo>
                <a:cubicBezTo>
                  <a:pt x="900" y="2495"/>
                  <a:pt x="966" y="2492"/>
                  <a:pt x="1029" y="2489"/>
                </a:cubicBezTo>
                <a:lnTo>
                  <a:pt x="1029" y="2489"/>
                </a:lnTo>
                <a:cubicBezTo>
                  <a:pt x="916" y="2640"/>
                  <a:pt x="807" y="2792"/>
                  <a:pt x="704" y="2950"/>
                </a:cubicBezTo>
                <a:cubicBezTo>
                  <a:pt x="542" y="3201"/>
                  <a:pt x="392" y="3462"/>
                  <a:pt x="274" y="3743"/>
                </a:cubicBezTo>
                <a:cubicBezTo>
                  <a:pt x="508" y="3545"/>
                  <a:pt x="716" y="3333"/>
                  <a:pt x="919" y="3115"/>
                </a:cubicBezTo>
                <a:cubicBezTo>
                  <a:pt x="1051" y="2971"/>
                  <a:pt x="1180" y="2824"/>
                  <a:pt x="1306" y="2676"/>
                </a:cubicBezTo>
                <a:cubicBezTo>
                  <a:pt x="1347" y="3039"/>
                  <a:pt x="1392" y="3402"/>
                  <a:pt x="1452" y="3763"/>
                </a:cubicBezTo>
                <a:cubicBezTo>
                  <a:pt x="1520" y="4177"/>
                  <a:pt x="1600" y="4589"/>
                  <a:pt x="1715" y="5000"/>
                </a:cubicBezTo>
                <a:cubicBezTo>
                  <a:pt x="1744" y="4575"/>
                  <a:pt x="1739" y="4155"/>
                  <a:pt x="1721" y="3736"/>
                </a:cubicBezTo>
                <a:cubicBezTo>
                  <a:pt x="1710" y="3402"/>
                  <a:pt x="1683" y="3070"/>
                  <a:pt x="1653" y="2739"/>
                </a:cubicBezTo>
                <a:lnTo>
                  <a:pt x="1653" y="2739"/>
                </a:lnTo>
                <a:cubicBezTo>
                  <a:pt x="1886" y="2922"/>
                  <a:pt x="2127" y="3090"/>
                  <a:pt x="2382" y="3241"/>
                </a:cubicBezTo>
                <a:cubicBezTo>
                  <a:pt x="2672" y="3414"/>
                  <a:pt x="2975" y="3565"/>
                  <a:pt x="3298" y="3676"/>
                </a:cubicBezTo>
                <a:cubicBezTo>
                  <a:pt x="3050" y="3443"/>
                  <a:pt x="2794" y="3231"/>
                  <a:pt x="2538" y="3021"/>
                </a:cubicBezTo>
                <a:lnTo>
                  <a:pt x="1822" y="2436"/>
                </a:lnTo>
                <a:cubicBezTo>
                  <a:pt x="2039" y="2414"/>
                  <a:pt x="2257" y="2388"/>
                  <a:pt x="2473" y="2354"/>
                </a:cubicBezTo>
                <a:cubicBezTo>
                  <a:pt x="2746" y="2312"/>
                  <a:pt x="3019" y="2263"/>
                  <a:pt x="3291" y="2182"/>
                </a:cubicBezTo>
                <a:cubicBezTo>
                  <a:pt x="3014" y="2118"/>
                  <a:pt x="2735" y="2093"/>
                  <a:pt x="2459" y="2085"/>
                </a:cubicBezTo>
                <a:cubicBezTo>
                  <a:pt x="2391" y="2083"/>
                  <a:pt x="2323" y="2081"/>
                  <a:pt x="2255" y="2081"/>
                </a:cubicBezTo>
                <a:cubicBezTo>
                  <a:pt x="2096" y="2081"/>
                  <a:pt x="1937" y="2087"/>
                  <a:pt x="1777" y="2098"/>
                </a:cubicBezTo>
                <a:cubicBezTo>
                  <a:pt x="1867" y="1982"/>
                  <a:pt x="1955" y="1863"/>
                  <a:pt x="2043" y="1743"/>
                </a:cubicBezTo>
                <a:cubicBezTo>
                  <a:pt x="2216" y="1503"/>
                  <a:pt x="2385" y="1256"/>
                  <a:pt x="2531" y="989"/>
                </a:cubicBezTo>
                <a:lnTo>
                  <a:pt x="2531" y="989"/>
                </a:lnTo>
                <a:cubicBezTo>
                  <a:pt x="2278" y="1160"/>
                  <a:pt x="2052" y="1358"/>
                  <a:pt x="1838" y="1567"/>
                </a:cubicBezTo>
                <a:cubicBezTo>
                  <a:pt x="1742" y="1662"/>
                  <a:pt x="1648" y="1758"/>
                  <a:pt x="1558" y="1856"/>
                </a:cubicBezTo>
                <a:cubicBezTo>
                  <a:pt x="1531" y="1649"/>
                  <a:pt x="1502" y="1442"/>
                  <a:pt x="1467" y="1236"/>
                </a:cubicBezTo>
                <a:cubicBezTo>
                  <a:pt x="1399" y="822"/>
                  <a:pt x="1319" y="410"/>
                  <a:pt x="120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 name="Google Shape;273;p23"/>
          <p:cNvSpPr/>
          <p:nvPr/>
        </p:nvSpPr>
        <p:spPr>
          <a:xfrm flipH="1">
            <a:off x="296163" y="3678475"/>
            <a:ext cx="357172" cy="431733"/>
          </a:xfrm>
          <a:custGeom>
            <a:rect b="b" l="l" r="r" t="t"/>
            <a:pathLst>
              <a:path extrusionOk="0" h="5744" w="4752">
                <a:moveTo>
                  <a:pt x="2838" y="1"/>
                </a:moveTo>
                <a:lnTo>
                  <a:pt x="2838" y="1"/>
                </a:lnTo>
                <a:cubicBezTo>
                  <a:pt x="2645" y="448"/>
                  <a:pt x="2506" y="903"/>
                  <a:pt x="2388" y="1360"/>
                </a:cubicBezTo>
                <a:cubicBezTo>
                  <a:pt x="2317" y="1635"/>
                  <a:pt x="2254" y="1912"/>
                  <a:pt x="2198" y="2189"/>
                </a:cubicBezTo>
                <a:cubicBezTo>
                  <a:pt x="2123" y="2068"/>
                  <a:pt x="2050" y="1944"/>
                  <a:pt x="1973" y="1824"/>
                </a:cubicBezTo>
                <a:cubicBezTo>
                  <a:pt x="1712" y="1416"/>
                  <a:pt x="1435" y="1013"/>
                  <a:pt x="1113" y="633"/>
                </a:cubicBezTo>
                <a:lnTo>
                  <a:pt x="1113" y="633"/>
                </a:lnTo>
                <a:cubicBezTo>
                  <a:pt x="1228" y="1119"/>
                  <a:pt x="1396" y="1579"/>
                  <a:pt x="1585" y="2029"/>
                </a:cubicBezTo>
                <a:cubicBezTo>
                  <a:pt x="1709" y="2322"/>
                  <a:pt x="1844" y="2608"/>
                  <a:pt x="1987" y="2891"/>
                </a:cubicBezTo>
                <a:cubicBezTo>
                  <a:pt x="1980" y="2898"/>
                  <a:pt x="1972" y="2905"/>
                  <a:pt x="1965" y="2912"/>
                </a:cubicBezTo>
                <a:lnTo>
                  <a:pt x="1956" y="2920"/>
                </a:lnTo>
                <a:cubicBezTo>
                  <a:pt x="1874" y="2918"/>
                  <a:pt x="1792" y="2916"/>
                  <a:pt x="1710" y="2916"/>
                </a:cubicBezTo>
                <a:cubicBezTo>
                  <a:pt x="1650" y="2916"/>
                  <a:pt x="1591" y="2917"/>
                  <a:pt x="1531" y="2919"/>
                </a:cubicBezTo>
                <a:cubicBezTo>
                  <a:pt x="1160" y="2933"/>
                  <a:pt x="787" y="2978"/>
                  <a:pt x="420" y="3089"/>
                </a:cubicBezTo>
                <a:cubicBezTo>
                  <a:pt x="784" y="3212"/>
                  <a:pt x="1141" y="3288"/>
                  <a:pt x="1498" y="3356"/>
                </a:cubicBezTo>
                <a:lnTo>
                  <a:pt x="1517" y="3360"/>
                </a:lnTo>
                <a:cubicBezTo>
                  <a:pt x="1325" y="3558"/>
                  <a:pt x="1135" y="3757"/>
                  <a:pt x="947" y="3961"/>
                </a:cubicBezTo>
                <a:cubicBezTo>
                  <a:pt x="617" y="4320"/>
                  <a:pt x="294" y="4690"/>
                  <a:pt x="0" y="5098"/>
                </a:cubicBezTo>
                <a:cubicBezTo>
                  <a:pt x="446" y="4868"/>
                  <a:pt x="855" y="4587"/>
                  <a:pt x="1245" y="4285"/>
                </a:cubicBezTo>
                <a:cubicBezTo>
                  <a:pt x="1494" y="4092"/>
                  <a:pt x="1732" y="3888"/>
                  <a:pt x="1966" y="3678"/>
                </a:cubicBezTo>
                <a:lnTo>
                  <a:pt x="1966" y="3678"/>
                </a:lnTo>
                <a:cubicBezTo>
                  <a:pt x="1949" y="3837"/>
                  <a:pt x="1930" y="3997"/>
                  <a:pt x="1918" y="4155"/>
                </a:cubicBezTo>
                <a:cubicBezTo>
                  <a:pt x="1879" y="4629"/>
                  <a:pt x="1862" y="5104"/>
                  <a:pt x="1900" y="5589"/>
                </a:cubicBezTo>
                <a:cubicBezTo>
                  <a:pt x="2093" y="5142"/>
                  <a:pt x="2233" y="4687"/>
                  <a:pt x="2352" y="4228"/>
                </a:cubicBezTo>
                <a:cubicBezTo>
                  <a:pt x="2391" y="4076"/>
                  <a:pt x="2425" y="3922"/>
                  <a:pt x="2461" y="3768"/>
                </a:cubicBezTo>
                <a:cubicBezTo>
                  <a:pt x="2625" y="4048"/>
                  <a:pt x="2797" y="4323"/>
                  <a:pt x="2980" y="4592"/>
                </a:cubicBezTo>
                <a:cubicBezTo>
                  <a:pt x="3256" y="4994"/>
                  <a:pt x="3553" y="5385"/>
                  <a:pt x="3900" y="5744"/>
                </a:cubicBezTo>
                <a:cubicBezTo>
                  <a:pt x="3755" y="5266"/>
                  <a:pt x="3566" y="4817"/>
                  <a:pt x="3365" y="4375"/>
                </a:cubicBezTo>
                <a:cubicBezTo>
                  <a:pt x="3240" y="4107"/>
                  <a:pt x="3111" y="3842"/>
                  <a:pt x="2976" y="3580"/>
                </a:cubicBezTo>
                <a:lnTo>
                  <a:pt x="2976" y="3580"/>
                </a:lnTo>
                <a:cubicBezTo>
                  <a:pt x="3198" y="3605"/>
                  <a:pt x="3418" y="3626"/>
                  <a:pt x="3641" y="3643"/>
                </a:cubicBezTo>
                <a:cubicBezTo>
                  <a:pt x="3888" y="3660"/>
                  <a:pt x="4137" y="3675"/>
                  <a:pt x="4391" y="3675"/>
                </a:cubicBezTo>
                <a:cubicBezTo>
                  <a:pt x="4510" y="3675"/>
                  <a:pt x="4630" y="3672"/>
                  <a:pt x="4751" y="3664"/>
                </a:cubicBezTo>
                <a:cubicBezTo>
                  <a:pt x="4426" y="3460"/>
                  <a:pt x="4081" y="3318"/>
                  <a:pt x="3725" y="3209"/>
                </a:cubicBezTo>
                <a:cubicBezTo>
                  <a:pt x="3384" y="3103"/>
                  <a:pt x="3036" y="3025"/>
                  <a:pt x="2682" y="2977"/>
                </a:cubicBezTo>
                <a:cubicBezTo>
                  <a:pt x="2913" y="2733"/>
                  <a:pt x="3138" y="2484"/>
                  <a:pt x="3350" y="2222"/>
                </a:cubicBezTo>
                <a:cubicBezTo>
                  <a:pt x="3659" y="1840"/>
                  <a:pt x="3950" y="1438"/>
                  <a:pt x="4190" y="997"/>
                </a:cubicBezTo>
                <a:lnTo>
                  <a:pt x="4190" y="997"/>
                </a:lnTo>
                <a:cubicBezTo>
                  <a:pt x="3776" y="1281"/>
                  <a:pt x="3400" y="1595"/>
                  <a:pt x="3032" y="1918"/>
                </a:cubicBezTo>
                <a:cubicBezTo>
                  <a:pt x="2933" y="2006"/>
                  <a:pt x="2839" y="2100"/>
                  <a:pt x="2741" y="2189"/>
                </a:cubicBezTo>
                <a:cubicBezTo>
                  <a:pt x="2772" y="1938"/>
                  <a:pt x="2798" y="1686"/>
                  <a:pt x="2819" y="1433"/>
                </a:cubicBezTo>
                <a:cubicBezTo>
                  <a:pt x="2857" y="961"/>
                  <a:pt x="2875" y="486"/>
                  <a:pt x="283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23"/>
          <p:cNvSpPr/>
          <p:nvPr/>
        </p:nvSpPr>
        <p:spPr>
          <a:xfrm flipH="1">
            <a:off x="7926204" y="4679688"/>
            <a:ext cx="233154" cy="281859"/>
          </a:xfrm>
          <a:custGeom>
            <a:rect b="b" l="l" r="r" t="t"/>
            <a:pathLst>
              <a:path extrusionOk="0" h="3750" w="3102">
                <a:moveTo>
                  <a:pt x="1853" y="1"/>
                </a:moveTo>
                <a:lnTo>
                  <a:pt x="1853" y="1"/>
                </a:lnTo>
                <a:cubicBezTo>
                  <a:pt x="1725" y="292"/>
                  <a:pt x="1636" y="590"/>
                  <a:pt x="1558" y="889"/>
                </a:cubicBezTo>
                <a:cubicBezTo>
                  <a:pt x="1511" y="1068"/>
                  <a:pt x="1473" y="1248"/>
                  <a:pt x="1435" y="1430"/>
                </a:cubicBezTo>
                <a:cubicBezTo>
                  <a:pt x="1386" y="1351"/>
                  <a:pt x="1338" y="1270"/>
                  <a:pt x="1289" y="1192"/>
                </a:cubicBezTo>
                <a:cubicBezTo>
                  <a:pt x="1117" y="924"/>
                  <a:pt x="937" y="662"/>
                  <a:pt x="727" y="413"/>
                </a:cubicBezTo>
                <a:lnTo>
                  <a:pt x="727" y="413"/>
                </a:lnTo>
                <a:cubicBezTo>
                  <a:pt x="801" y="731"/>
                  <a:pt x="910" y="1032"/>
                  <a:pt x="1035" y="1326"/>
                </a:cubicBezTo>
                <a:cubicBezTo>
                  <a:pt x="1116" y="1516"/>
                  <a:pt x="1203" y="1703"/>
                  <a:pt x="1296" y="1889"/>
                </a:cubicBezTo>
                <a:cubicBezTo>
                  <a:pt x="1291" y="1894"/>
                  <a:pt x="1287" y="1897"/>
                  <a:pt x="1281" y="1901"/>
                </a:cubicBezTo>
                <a:lnTo>
                  <a:pt x="1276" y="1906"/>
                </a:lnTo>
                <a:cubicBezTo>
                  <a:pt x="1217" y="1905"/>
                  <a:pt x="1158" y="1903"/>
                  <a:pt x="1098" y="1903"/>
                </a:cubicBezTo>
                <a:cubicBezTo>
                  <a:pt x="1065" y="1903"/>
                  <a:pt x="1032" y="1904"/>
                  <a:pt x="998" y="1905"/>
                </a:cubicBezTo>
                <a:cubicBezTo>
                  <a:pt x="756" y="1915"/>
                  <a:pt x="512" y="1943"/>
                  <a:pt x="273" y="2016"/>
                </a:cubicBezTo>
                <a:cubicBezTo>
                  <a:pt x="510" y="2096"/>
                  <a:pt x="743" y="2147"/>
                  <a:pt x="977" y="2192"/>
                </a:cubicBezTo>
                <a:cubicBezTo>
                  <a:pt x="981" y="2193"/>
                  <a:pt x="987" y="2193"/>
                  <a:pt x="991" y="2194"/>
                </a:cubicBezTo>
                <a:cubicBezTo>
                  <a:pt x="865" y="2323"/>
                  <a:pt x="740" y="2454"/>
                  <a:pt x="618" y="2587"/>
                </a:cubicBezTo>
                <a:cubicBezTo>
                  <a:pt x="403" y="2822"/>
                  <a:pt x="192" y="3062"/>
                  <a:pt x="0" y="3329"/>
                </a:cubicBezTo>
                <a:cubicBezTo>
                  <a:pt x="293" y="3179"/>
                  <a:pt x="559" y="2996"/>
                  <a:pt x="813" y="2799"/>
                </a:cubicBezTo>
                <a:cubicBezTo>
                  <a:pt x="975" y="2673"/>
                  <a:pt x="1132" y="2539"/>
                  <a:pt x="1284" y="2402"/>
                </a:cubicBezTo>
                <a:lnTo>
                  <a:pt x="1284" y="2402"/>
                </a:lnTo>
                <a:cubicBezTo>
                  <a:pt x="1273" y="2506"/>
                  <a:pt x="1260" y="2610"/>
                  <a:pt x="1253" y="2714"/>
                </a:cubicBezTo>
                <a:cubicBezTo>
                  <a:pt x="1228" y="3022"/>
                  <a:pt x="1218" y="3333"/>
                  <a:pt x="1243" y="3649"/>
                </a:cubicBezTo>
                <a:cubicBezTo>
                  <a:pt x="1369" y="3358"/>
                  <a:pt x="1459" y="3060"/>
                  <a:pt x="1537" y="2761"/>
                </a:cubicBezTo>
                <a:cubicBezTo>
                  <a:pt x="1563" y="2660"/>
                  <a:pt x="1586" y="2560"/>
                  <a:pt x="1609" y="2459"/>
                </a:cubicBezTo>
                <a:cubicBezTo>
                  <a:pt x="1718" y="2642"/>
                  <a:pt x="1829" y="2822"/>
                  <a:pt x="1949" y="2997"/>
                </a:cubicBezTo>
                <a:cubicBezTo>
                  <a:pt x="2130" y="3260"/>
                  <a:pt x="2323" y="3516"/>
                  <a:pt x="2550" y="3750"/>
                </a:cubicBezTo>
                <a:cubicBezTo>
                  <a:pt x="2456" y="3437"/>
                  <a:pt x="2331" y="3144"/>
                  <a:pt x="2200" y="2855"/>
                </a:cubicBezTo>
                <a:cubicBezTo>
                  <a:pt x="2119" y="2680"/>
                  <a:pt x="2034" y="2507"/>
                  <a:pt x="1947" y="2336"/>
                </a:cubicBezTo>
                <a:lnTo>
                  <a:pt x="1947" y="2336"/>
                </a:lnTo>
                <a:cubicBezTo>
                  <a:pt x="2090" y="2352"/>
                  <a:pt x="2234" y="2366"/>
                  <a:pt x="2381" y="2378"/>
                </a:cubicBezTo>
                <a:cubicBezTo>
                  <a:pt x="2540" y="2391"/>
                  <a:pt x="2702" y="2402"/>
                  <a:pt x="2869" y="2402"/>
                </a:cubicBezTo>
                <a:cubicBezTo>
                  <a:pt x="2946" y="2402"/>
                  <a:pt x="3023" y="2399"/>
                  <a:pt x="3102" y="2394"/>
                </a:cubicBezTo>
                <a:cubicBezTo>
                  <a:pt x="2889" y="2261"/>
                  <a:pt x="2663" y="2168"/>
                  <a:pt x="2432" y="2097"/>
                </a:cubicBezTo>
                <a:cubicBezTo>
                  <a:pt x="2209" y="2027"/>
                  <a:pt x="1980" y="1976"/>
                  <a:pt x="1750" y="1945"/>
                </a:cubicBezTo>
                <a:cubicBezTo>
                  <a:pt x="1901" y="1785"/>
                  <a:pt x="2048" y="1623"/>
                  <a:pt x="2187" y="1452"/>
                </a:cubicBezTo>
                <a:cubicBezTo>
                  <a:pt x="2389" y="1201"/>
                  <a:pt x="2579" y="940"/>
                  <a:pt x="2736" y="652"/>
                </a:cubicBezTo>
                <a:lnTo>
                  <a:pt x="2736" y="652"/>
                </a:lnTo>
                <a:cubicBezTo>
                  <a:pt x="2465" y="837"/>
                  <a:pt x="2220" y="1043"/>
                  <a:pt x="1980" y="1253"/>
                </a:cubicBezTo>
                <a:cubicBezTo>
                  <a:pt x="1916" y="1311"/>
                  <a:pt x="1854" y="1373"/>
                  <a:pt x="1790" y="1430"/>
                </a:cubicBezTo>
                <a:cubicBezTo>
                  <a:pt x="1811" y="1267"/>
                  <a:pt x="1828" y="1102"/>
                  <a:pt x="1840" y="937"/>
                </a:cubicBezTo>
                <a:cubicBezTo>
                  <a:pt x="1865" y="628"/>
                  <a:pt x="1876" y="317"/>
                  <a:pt x="185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23"/>
          <p:cNvSpPr/>
          <p:nvPr/>
        </p:nvSpPr>
        <p:spPr>
          <a:xfrm flipH="1">
            <a:off x="8500209" y="1581124"/>
            <a:ext cx="277425" cy="356120"/>
          </a:xfrm>
          <a:custGeom>
            <a:rect b="b" l="l" r="r" t="t"/>
            <a:pathLst>
              <a:path extrusionOk="0" h="4738" w="3691">
                <a:moveTo>
                  <a:pt x="1124" y="1"/>
                </a:moveTo>
                <a:lnTo>
                  <a:pt x="1124" y="1"/>
                </a:lnTo>
                <a:cubicBezTo>
                  <a:pt x="1113" y="399"/>
                  <a:pt x="1145" y="787"/>
                  <a:pt x="1192" y="1172"/>
                </a:cubicBezTo>
                <a:cubicBezTo>
                  <a:pt x="1220" y="1402"/>
                  <a:pt x="1257" y="1632"/>
                  <a:pt x="1298" y="1859"/>
                </a:cubicBezTo>
                <a:cubicBezTo>
                  <a:pt x="1204" y="1789"/>
                  <a:pt x="1111" y="1718"/>
                  <a:pt x="1016" y="1650"/>
                </a:cubicBezTo>
                <a:cubicBezTo>
                  <a:pt x="695" y="1418"/>
                  <a:pt x="362" y="1195"/>
                  <a:pt x="1" y="1004"/>
                </a:cubicBezTo>
                <a:lnTo>
                  <a:pt x="1" y="1004"/>
                </a:lnTo>
                <a:cubicBezTo>
                  <a:pt x="235" y="1339"/>
                  <a:pt x="502" y="1638"/>
                  <a:pt x="783" y="1924"/>
                </a:cubicBezTo>
                <a:cubicBezTo>
                  <a:pt x="966" y="2108"/>
                  <a:pt x="1155" y="2285"/>
                  <a:pt x="1349" y="2459"/>
                </a:cubicBezTo>
                <a:cubicBezTo>
                  <a:pt x="1345" y="2467"/>
                  <a:pt x="1340" y="2473"/>
                  <a:pt x="1338" y="2480"/>
                </a:cubicBezTo>
                <a:lnTo>
                  <a:pt x="1334" y="2489"/>
                </a:lnTo>
                <a:cubicBezTo>
                  <a:pt x="1225" y="2530"/>
                  <a:pt x="1116" y="2568"/>
                  <a:pt x="1010" y="2615"/>
                </a:cubicBezTo>
                <a:cubicBezTo>
                  <a:pt x="732" y="2739"/>
                  <a:pt x="462" y="2885"/>
                  <a:pt x="216" y="3080"/>
                </a:cubicBezTo>
                <a:cubicBezTo>
                  <a:pt x="530" y="3063"/>
                  <a:pt x="825" y="3015"/>
                  <a:pt x="1118" y="2959"/>
                </a:cubicBezTo>
                <a:cubicBezTo>
                  <a:pt x="1122" y="2958"/>
                  <a:pt x="1128" y="2956"/>
                  <a:pt x="1135" y="2955"/>
                </a:cubicBezTo>
                <a:lnTo>
                  <a:pt x="1135" y="2955"/>
                </a:lnTo>
                <a:cubicBezTo>
                  <a:pt x="1047" y="3164"/>
                  <a:pt x="963" y="3374"/>
                  <a:pt x="883" y="3586"/>
                </a:cubicBezTo>
                <a:cubicBezTo>
                  <a:pt x="740" y="3959"/>
                  <a:pt x="606" y="4338"/>
                  <a:pt x="504" y="4737"/>
                </a:cubicBezTo>
                <a:cubicBezTo>
                  <a:pt x="775" y="4427"/>
                  <a:pt x="1001" y="4090"/>
                  <a:pt x="1207" y="3743"/>
                </a:cubicBezTo>
                <a:cubicBezTo>
                  <a:pt x="1337" y="3520"/>
                  <a:pt x="1457" y="3292"/>
                  <a:pt x="1572" y="3062"/>
                </a:cubicBezTo>
                <a:cubicBezTo>
                  <a:pt x="1607" y="3189"/>
                  <a:pt x="1641" y="3315"/>
                  <a:pt x="1680" y="3441"/>
                </a:cubicBezTo>
                <a:cubicBezTo>
                  <a:pt x="1795" y="3812"/>
                  <a:pt x="1926" y="4178"/>
                  <a:pt x="2101" y="4537"/>
                </a:cubicBezTo>
                <a:cubicBezTo>
                  <a:pt x="2114" y="4139"/>
                  <a:pt x="2081" y="3749"/>
                  <a:pt x="2033" y="3365"/>
                </a:cubicBezTo>
                <a:cubicBezTo>
                  <a:pt x="2017" y="3237"/>
                  <a:pt x="1997" y="3109"/>
                  <a:pt x="1977" y="2981"/>
                </a:cubicBezTo>
                <a:lnTo>
                  <a:pt x="1977" y="2981"/>
                </a:lnTo>
                <a:cubicBezTo>
                  <a:pt x="2187" y="3144"/>
                  <a:pt x="2401" y="3303"/>
                  <a:pt x="2621" y="3451"/>
                </a:cubicBezTo>
                <a:cubicBezTo>
                  <a:pt x="2954" y="3675"/>
                  <a:pt x="3297" y="3883"/>
                  <a:pt x="3670" y="4051"/>
                </a:cubicBezTo>
                <a:cubicBezTo>
                  <a:pt x="3417" y="3731"/>
                  <a:pt x="3137" y="3445"/>
                  <a:pt x="2848" y="3170"/>
                </a:cubicBezTo>
                <a:cubicBezTo>
                  <a:pt x="2673" y="3003"/>
                  <a:pt x="2494" y="2841"/>
                  <a:pt x="2312" y="2682"/>
                </a:cubicBezTo>
                <a:cubicBezTo>
                  <a:pt x="2488" y="2634"/>
                  <a:pt x="2662" y="2584"/>
                  <a:pt x="2838" y="2531"/>
                </a:cubicBezTo>
                <a:cubicBezTo>
                  <a:pt x="3122" y="2441"/>
                  <a:pt x="3406" y="2344"/>
                  <a:pt x="3690" y="2211"/>
                </a:cubicBezTo>
                <a:cubicBezTo>
                  <a:pt x="3496" y="2175"/>
                  <a:pt x="3303" y="2160"/>
                  <a:pt x="3111" y="2160"/>
                </a:cubicBezTo>
                <a:cubicBezTo>
                  <a:pt x="2997" y="2160"/>
                  <a:pt x="2884" y="2165"/>
                  <a:pt x="2771" y="2174"/>
                </a:cubicBezTo>
                <a:cubicBezTo>
                  <a:pt x="2479" y="2196"/>
                  <a:pt x="2191" y="2242"/>
                  <a:pt x="1908" y="2312"/>
                </a:cubicBezTo>
                <a:cubicBezTo>
                  <a:pt x="2009" y="2057"/>
                  <a:pt x="2105" y="1799"/>
                  <a:pt x="2187" y="1537"/>
                </a:cubicBezTo>
                <a:cubicBezTo>
                  <a:pt x="2307" y="1151"/>
                  <a:pt x="2406" y="758"/>
                  <a:pt x="2456" y="349"/>
                </a:cubicBezTo>
                <a:lnTo>
                  <a:pt x="2456" y="349"/>
                </a:lnTo>
                <a:cubicBezTo>
                  <a:pt x="2227" y="692"/>
                  <a:pt x="2035" y="1046"/>
                  <a:pt x="1854" y="1401"/>
                </a:cubicBezTo>
                <a:cubicBezTo>
                  <a:pt x="1804" y="1497"/>
                  <a:pt x="1761" y="1596"/>
                  <a:pt x="1714" y="1695"/>
                </a:cubicBezTo>
                <a:cubicBezTo>
                  <a:pt x="1662" y="1495"/>
                  <a:pt x="1606" y="1295"/>
                  <a:pt x="1544" y="1096"/>
                </a:cubicBezTo>
                <a:cubicBezTo>
                  <a:pt x="1429" y="725"/>
                  <a:pt x="1299" y="358"/>
                  <a:pt x="112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23"/>
          <p:cNvSpPr/>
          <p:nvPr/>
        </p:nvSpPr>
        <p:spPr>
          <a:xfrm flipH="1">
            <a:off x="8605855" y="3289795"/>
            <a:ext cx="461949" cy="558457"/>
          </a:xfrm>
          <a:custGeom>
            <a:rect b="b" l="l" r="r" t="t"/>
            <a:pathLst>
              <a:path extrusionOk="0" h="7430" w="6146">
                <a:moveTo>
                  <a:pt x="3671" y="0"/>
                </a:moveTo>
                <a:lnTo>
                  <a:pt x="3671" y="0"/>
                </a:lnTo>
                <a:cubicBezTo>
                  <a:pt x="3422" y="578"/>
                  <a:pt x="3243" y="1167"/>
                  <a:pt x="3088" y="1760"/>
                </a:cubicBezTo>
                <a:cubicBezTo>
                  <a:pt x="2998" y="2115"/>
                  <a:pt x="2916" y="2471"/>
                  <a:pt x="2843" y="2831"/>
                </a:cubicBezTo>
                <a:cubicBezTo>
                  <a:pt x="2747" y="2673"/>
                  <a:pt x="2653" y="2515"/>
                  <a:pt x="2552" y="2360"/>
                </a:cubicBezTo>
                <a:cubicBezTo>
                  <a:pt x="2214" y="1830"/>
                  <a:pt x="1855" y="1310"/>
                  <a:pt x="1438" y="818"/>
                </a:cubicBezTo>
                <a:lnTo>
                  <a:pt x="1438" y="818"/>
                </a:lnTo>
                <a:cubicBezTo>
                  <a:pt x="1586" y="1446"/>
                  <a:pt x="1803" y="2042"/>
                  <a:pt x="2049" y="2625"/>
                </a:cubicBezTo>
                <a:cubicBezTo>
                  <a:pt x="2209" y="3003"/>
                  <a:pt x="2385" y="3373"/>
                  <a:pt x="2568" y="3740"/>
                </a:cubicBezTo>
                <a:cubicBezTo>
                  <a:pt x="2559" y="3749"/>
                  <a:pt x="2548" y="3757"/>
                  <a:pt x="2539" y="3766"/>
                </a:cubicBezTo>
                <a:lnTo>
                  <a:pt x="2529" y="3776"/>
                </a:lnTo>
                <a:cubicBezTo>
                  <a:pt x="2412" y="3772"/>
                  <a:pt x="2294" y="3769"/>
                  <a:pt x="2176" y="3769"/>
                </a:cubicBezTo>
                <a:cubicBezTo>
                  <a:pt x="2111" y="3769"/>
                  <a:pt x="2045" y="3770"/>
                  <a:pt x="1980" y="3772"/>
                </a:cubicBezTo>
                <a:cubicBezTo>
                  <a:pt x="1499" y="3791"/>
                  <a:pt x="1019" y="3849"/>
                  <a:pt x="544" y="3992"/>
                </a:cubicBezTo>
                <a:cubicBezTo>
                  <a:pt x="1014" y="4151"/>
                  <a:pt x="1477" y="4251"/>
                  <a:pt x="1938" y="4340"/>
                </a:cubicBezTo>
                <a:cubicBezTo>
                  <a:pt x="1947" y="4341"/>
                  <a:pt x="1955" y="4342"/>
                  <a:pt x="1964" y="4345"/>
                </a:cubicBezTo>
                <a:cubicBezTo>
                  <a:pt x="1714" y="4601"/>
                  <a:pt x="1469" y="4859"/>
                  <a:pt x="1226" y="5123"/>
                </a:cubicBezTo>
                <a:cubicBezTo>
                  <a:pt x="799" y="5588"/>
                  <a:pt x="381" y="6066"/>
                  <a:pt x="1" y="6594"/>
                </a:cubicBezTo>
                <a:cubicBezTo>
                  <a:pt x="580" y="6296"/>
                  <a:pt x="1107" y="5933"/>
                  <a:pt x="1612" y="5543"/>
                </a:cubicBezTo>
                <a:cubicBezTo>
                  <a:pt x="1933" y="5295"/>
                  <a:pt x="2242" y="5029"/>
                  <a:pt x="2545" y="4758"/>
                </a:cubicBezTo>
                <a:lnTo>
                  <a:pt x="2545" y="4758"/>
                </a:lnTo>
                <a:cubicBezTo>
                  <a:pt x="2523" y="4964"/>
                  <a:pt x="2500" y="5169"/>
                  <a:pt x="2482" y="5376"/>
                </a:cubicBezTo>
                <a:cubicBezTo>
                  <a:pt x="2434" y="5988"/>
                  <a:pt x="2412" y="6603"/>
                  <a:pt x="2460" y="7230"/>
                </a:cubicBezTo>
                <a:cubicBezTo>
                  <a:pt x="2711" y="6653"/>
                  <a:pt x="2890" y="6064"/>
                  <a:pt x="3045" y="5470"/>
                </a:cubicBezTo>
                <a:cubicBezTo>
                  <a:pt x="3096" y="5272"/>
                  <a:pt x="3140" y="5073"/>
                  <a:pt x="3186" y="4874"/>
                </a:cubicBezTo>
                <a:cubicBezTo>
                  <a:pt x="3399" y="5235"/>
                  <a:pt x="3620" y="5593"/>
                  <a:pt x="3859" y="5939"/>
                </a:cubicBezTo>
                <a:cubicBezTo>
                  <a:pt x="4215" y="6461"/>
                  <a:pt x="4598" y="6967"/>
                  <a:pt x="5047" y="7429"/>
                </a:cubicBezTo>
                <a:cubicBezTo>
                  <a:pt x="4859" y="6812"/>
                  <a:pt x="4616" y="6230"/>
                  <a:pt x="4353" y="5658"/>
                </a:cubicBezTo>
                <a:cubicBezTo>
                  <a:pt x="4194" y="5311"/>
                  <a:pt x="4026" y="4969"/>
                  <a:pt x="3851" y="4631"/>
                </a:cubicBezTo>
                <a:lnTo>
                  <a:pt x="3851" y="4631"/>
                </a:lnTo>
                <a:cubicBezTo>
                  <a:pt x="4136" y="4663"/>
                  <a:pt x="4423" y="4691"/>
                  <a:pt x="4710" y="4713"/>
                </a:cubicBezTo>
                <a:cubicBezTo>
                  <a:pt x="5031" y="4736"/>
                  <a:pt x="5354" y="4756"/>
                  <a:pt x="5685" y="4756"/>
                </a:cubicBezTo>
                <a:cubicBezTo>
                  <a:pt x="5837" y="4756"/>
                  <a:pt x="5990" y="4752"/>
                  <a:pt x="6146" y="4742"/>
                </a:cubicBezTo>
                <a:cubicBezTo>
                  <a:pt x="5727" y="4478"/>
                  <a:pt x="5277" y="4295"/>
                  <a:pt x="4820" y="4152"/>
                </a:cubicBezTo>
                <a:cubicBezTo>
                  <a:pt x="4379" y="4015"/>
                  <a:pt x="3927" y="3912"/>
                  <a:pt x="3472" y="3850"/>
                </a:cubicBezTo>
                <a:cubicBezTo>
                  <a:pt x="3771" y="3535"/>
                  <a:pt x="4060" y="3212"/>
                  <a:pt x="4335" y="2875"/>
                </a:cubicBezTo>
                <a:cubicBezTo>
                  <a:pt x="4735" y="2381"/>
                  <a:pt x="5110" y="1860"/>
                  <a:pt x="5422" y="1290"/>
                </a:cubicBezTo>
                <a:lnTo>
                  <a:pt x="5422" y="1290"/>
                </a:lnTo>
                <a:cubicBezTo>
                  <a:pt x="4886" y="1659"/>
                  <a:pt x="4400" y="2065"/>
                  <a:pt x="3924" y="2482"/>
                </a:cubicBezTo>
                <a:cubicBezTo>
                  <a:pt x="3795" y="2596"/>
                  <a:pt x="3676" y="2716"/>
                  <a:pt x="3547" y="2831"/>
                </a:cubicBezTo>
                <a:cubicBezTo>
                  <a:pt x="3588" y="2507"/>
                  <a:pt x="3621" y="2181"/>
                  <a:pt x="3647" y="1854"/>
                </a:cubicBezTo>
                <a:cubicBezTo>
                  <a:pt x="3697" y="1243"/>
                  <a:pt x="3718" y="627"/>
                  <a:pt x="367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23"/>
          <p:cNvSpPr/>
          <p:nvPr/>
        </p:nvSpPr>
        <p:spPr>
          <a:xfrm flipH="1">
            <a:off x="6194946" y="4785436"/>
            <a:ext cx="233154" cy="281859"/>
          </a:xfrm>
          <a:custGeom>
            <a:rect b="b" l="l" r="r" t="t"/>
            <a:pathLst>
              <a:path extrusionOk="0" h="3750" w="3102">
                <a:moveTo>
                  <a:pt x="1852" y="0"/>
                </a:moveTo>
                <a:lnTo>
                  <a:pt x="1852" y="0"/>
                </a:lnTo>
                <a:cubicBezTo>
                  <a:pt x="1726" y="292"/>
                  <a:pt x="1636" y="590"/>
                  <a:pt x="1559" y="889"/>
                </a:cubicBezTo>
                <a:cubicBezTo>
                  <a:pt x="1512" y="1067"/>
                  <a:pt x="1473" y="1248"/>
                  <a:pt x="1435" y="1430"/>
                </a:cubicBezTo>
                <a:cubicBezTo>
                  <a:pt x="1386" y="1349"/>
                  <a:pt x="1338" y="1270"/>
                  <a:pt x="1288" y="1192"/>
                </a:cubicBezTo>
                <a:cubicBezTo>
                  <a:pt x="1118" y="924"/>
                  <a:pt x="937" y="662"/>
                  <a:pt x="727" y="413"/>
                </a:cubicBezTo>
                <a:lnTo>
                  <a:pt x="727" y="413"/>
                </a:lnTo>
                <a:cubicBezTo>
                  <a:pt x="801" y="731"/>
                  <a:pt x="911" y="1031"/>
                  <a:pt x="1035" y="1325"/>
                </a:cubicBezTo>
                <a:cubicBezTo>
                  <a:pt x="1116" y="1516"/>
                  <a:pt x="1204" y="1703"/>
                  <a:pt x="1297" y="1888"/>
                </a:cubicBezTo>
                <a:cubicBezTo>
                  <a:pt x="1291" y="1893"/>
                  <a:pt x="1287" y="1897"/>
                  <a:pt x="1282" y="1901"/>
                </a:cubicBezTo>
                <a:lnTo>
                  <a:pt x="1277" y="1906"/>
                </a:lnTo>
                <a:cubicBezTo>
                  <a:pt x="1221" y="1904"/>
                  <a:pt x="1166" y="1903"/>
                  <a:pt x="1110" y="1903"/>
                </a:cubicBezTo>
                <a:cubicBezTo>
                  <a:pt x="1073" y="1903"/>
                  <a:pt x="1036" y="1904"/>
                  <a:pt x="999" y="1905"/>
                </a:cubicBezTo>
                <a:cubicBezTo>
                  <a:pt x="755" y="1914"/>
                  <a:pt x="513" y="1943"/>
                  <a:pt x="274" y="2016"/>
                </a:cubicBezTo>
                <a:cubicBezTo>
                  <a:pt x="510" y="2095"/>
                  <a:pt x="744" y="2147"/>
                  <a:pt x="978" y="2191"/>
                </a:cubicBezTo>
                <a:cubicBezTo>
                  <a:pt x="982" y="2193"/>
                  <a:pt x="987" y="2193"/>
                  <a:pt x="990" y="2194"/>
                </a:cubicBezTo>
                <a:cubicBezTo>
                  <a:pt x="865" y="2323"/>
                  <a:pt x="740" y="2454"/>
                  <a:pt x="618" y="2587"/>
                </a:cubicBezTo>
                <a:cubicBezTo>
                  <a:pt x="403" y="2822"/>
                  <a:pt x="191" y="3062"/>
                  <a:pt x="1" y="3328"/>
                </a:cubicBezTo>
                <a:cubicBezTo>
                  <a:pt x="294" y="3178"/>
                  <a:pt x="560" y="2995"/>
                  <a:pt x="813" y="2799"/>
                </a:cubicBezTo>
                <a:cubicBezTo>
                  <a:pt x="975" y="2673"/>
                  <a:pt x="1132" y="2538"/>
                  <a:pt x="1285" y="2402"/>
                </a:cubicBezTo>
                <a:lnTo>
                  <a:pt x="1285" y="2402"/>
                </a:lnTo>
                <a:cubicBezTo>
                  <a:pt x="1273" y="2506"/>
                  <a:pt x="1261" y="2608"/>
                  <a:pt x="1254" y="2713"/>
                </a:cubicBezTo>
                <a:cubicBezTo>
                  <a:pt x="1229" y="3021"/>
                  <a:pt x="1218" y="3333"/>
                  <a:pt x="1243" y="3648"/>
                </a:cubicBezTo>
                <a:cubicBezTo>
                  <a:pt x="1370" y="3358"/>
                  <a:pt x="1460" y="3060"/>
                  <a:pt x="1538" y="2760"/>
                </a:cubicBezTo>
                <a:cubicBezTo>
                  <a:pt x="1564" y="2660"/>
                  <a:pt x="1586" y="2559"/>
                  <a:pt x="1610" y="2459"/>
                </a:cubicBezTo>
                <a:cubicBezTo>
                  <a:pt x="1719" y="2642"/>
                  <a:pt x="1830" y="2822"/>
                  <a:pt x="1950" y="2997"/>
                </a:cubicBezTo>
                <a:cubicBezTo>
                  <a:pt x="2129" y="3259"/>
                  <a:pt x="2323" y="3515"/>
                  <a:pt x="2550" y="3750"/>
                </a:cubicBezTo>
                <a:cubicBezTo>
                  <a:pt x="2456" y="3437"/>
                  <a:pt x="2332" y="3143"/>
                  <a:pt x="2200" y="2854"/>
                </a:cubicBezTo>
                <a:cubicBezTo>
                  <a:pt x="2119" y="2680"/>
                  <a:pt x="2034" y="2507"/>
                  <a:pt x="1947" y="2336"/>
                </a:cubicBezTo>
                <a:lnTo>
                  <a:pt x="1947" y="2336"/>
                </a:lnTo>
                <a:cubicBezTo>
                  <a:pt x="2091" y="2351"/>
                  <a:pt x="2234" y="2366"/>
                  <a:pt x="2380" y="2378"/>
                </a:cubicBezTo>
                <a:cubicBezTo>
                  <a:pt x="2539" y="2390"/>
                  <a:pt x="2701" y="2400"/>
                  <a:pt x="2868" y="2400"/>
                </a:cubicBezTo>
                <a:cubicBezTo>
                  <a:pt x="2944" y="2400"/>
                  <a:pt x="3022" y="2398"/>
                  <a:pt x="3101" y="2393"/>
                </a:cubicBezTo>
                <a:cubicBezTo>
                  <a:pt x="2890" y="2261"/>
                  <a:pt x="2662" y="2168"/>
                  <a:pt x="2431" y="2095"/>
                </a:cubicBezTo>
                <a:cubicBezTo>
                  <a:pt x="2210" y="2026"/>
                  <a:pt x="1981" y="1975"/>
                  <a:pt x="1751" y="1944"/>
                </a:cubicBezTo>
                <a:cubicBezTo>
                  <a:pt x="1902" y="1785"/>
                  <a:pt x="2049" y="1623"/>
                  <a:pt x="2187" y="1452"/>
                </a:cubicBezTo>
                <a:cubicBezTo>
                  <a:pt x="2390" y="1201"/>
                  <a:pt x="2579" y="940"/>
                  <a:pt x="2735" y="651"/>
                </a:cubicBezTo>
                <a:lnTo>
                  <a:pt x="2735" y="651"/>
                </a:lnTo>
                <a:cubicBezTo>
                  <a:pt x="2466" y="836"/>
                  <a:pt x="2220" y="1043"/>
                  <a:pt x="1981" y="1253"/>
                </a:cubicBezTo>
                <a:cubicBezTo>
                  <a:pt x="1915" y="1311"/>
                  <a:pt x="1855" y="1372"/>
                  <a:pt x="1790" y="1430"/>
                </a:cubicBezTo>
                <a:cubicBezTo>
                  <a:pt x="1811" y="1267"/>
                  <a:pt x="1828" y="1102"/>
                  <a:pt x="1841" y="936"/>
                </a:cubicBezTo>
                <a:cubicBezTo>
                  <a:pt x="1866" y="627"/>
                  <a:pt x="1877" y="317"/>
                  <a:pt x="1852"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2"/>
              </a:solidFill>
            </a:endParaRPr>
          </a:p>
        </p:txBody>
      </p:sp>
      <p:sp>
        <p:nvSpPr>
          <p:cNvPr id="278" name="Google Shape;278;p23"/>
          <p:cNvSpPr/>
          <p:nvPr/>
        </p:nvSpPr>
        <p:spPr>
          <a:xfrm flipH="1">
            <a:off x="1093995" y="4785507"/>
            <a:ext cx="233079" cy="281784"/>
          </a:xfrm>
          <a:custGeom>
            <a:rect b="b" l="l" r="r" t="t"/>
            <a:pathLst>
              <a:path extrusionOk="0" h="3749" w="3101">
                <a:moveTo>
                  <a:pt x="1852" y="0"/>
                </a:moveTo>
                <a:lnTo>
                  <a:pt x="1852" y="0"/>
                </a:lnTo>
                <a:cubicBezTo>
                  <a:pt x="1725" y="292"/>
                  <a:pt x="1635" y="589"/>
                  <a:pt x="1558" y="888"/>
                </a:cubicBezTo>
                <a:cubicBezTo>
                  <a:pt x="1511" y="1067"/>
                  <a:pt x="1471" y="1248"/>
                  <a:pt x="1434" y="1428"/>
                </a:cubicBezTo>
                <a:cubicBezTo>
                  <a:pt x="1386" y="1349"/>
                  <a:pt x="1338" y="1270"/>
                  <a:pt x="1288" y="1191"/>
                </a:cubicBezTo>
                <a:cubicBezTo>
                  <a:pt x="1116" y="923"/>
                  <a:pt x="936" y="660"/>
                  <a:pt x="726" y="413"/>
                </a:cubicBezTo>
                <a:lnTo>
                  <a:pt x="726" y="413"/>
                </a:lnTo>
                <a:cubicBezTo>
                  <a:pt x="801" y="729"/>
                  <a:pt x="910" y="1030"/>
                  <a:pt x="1035" y="1324"/>
                </a:cubicBezTo>
                <a:cubicBezTo>
                  <a:pt x="1115" y="1515"/>
                  <a:pt x="1203" y="1701"/>
                  <a:pt x="1296" y="1887"/>
                </a:cubicBezTo>
                <a:cubicBezTo>
                  <a:pt x="1291" y="1892"/>
                  <a:pt x="1286" y="1897"/>
                  <a:pt x="1281" y="1900"/>
                </a:cubicBezTo>
                <a:lnTo>
                  <a:pt x="1276" y="1905"/>
                </a:lnTo>
                <a:cubicBezTo>
                  <a:pt x="1216" y="1904"/>
                  <a:pt x="1157" y="1902"/>
                  <a:pt x="1098" y="1902"/>
                </a:cubicBezTo>
                <a:cubicBezTo>
                  <a:pt x="1064" y="1902"/>
                  <a:pt x="1031" y="1902"/>
                  <a:pt x="998" y="1904"/>
                </a:cubicBezTo>
                <a:cubicBezTo>
                  <a:pt x="755" y="1913"/>
                  <a:pt x="512" y="1942"/>
                  <a:pt x="273" y="2015"/>
                </a:cubicBezTo>
                <a:cubicBezTo>
                  <a:pt x="509" y="2095"/>
                  <a:pt x="743" y="2145"/>
                  <a:pt x="977" y="2190"/>
                </a:cubicBezTo>
                <a:cubicBezTo>
                  <a:pt x="980" y="2191"/>
                  <a:pt x="986" y="2191"/>
                  <a:pt x="990" y="2192"/>
                </a:cubicBezTo>
                <a:cubicBezTo>
                  <a:pt x="864" y="2322"/>
                  <a:pt x="739" y="2452"/>
                  <a:pt x="618" y="2586"/>
                </a:cubicBezTo>
                <a:cubicBezTo>
                  <a:pt x="403" y="2821"/>
                  <a:pt x="190" y="3062"/>
                  <a:pt x="0" y="3328"/>
                </a:cubicBezTo>
                <a:cubicBezTo>
                  <a:pt x="293" y="3178"/>
                  <a:pt x="559" y="2995"/>
                  <a:pt x="812" y="2797"/>
                </a:cubicBezTo>
                <a:cubicBezTo>
                  <a:pt x="974" y="2672"/>
                  <a:pt x="1131" y="2537"/>
                  <a:pt x="1283" y="2400"/>
                </a:cubicBezTo>
                <a:lnTo>
                  <a:pt x="1283" y="2400"/>
                </a:lnTo>
                <a:cubicBezTo>
                  <a:pt x="1272" y="2505"/>
                  <a:pt x="1260" y="2608"/>
                  <a:pt x="1252" y="2713"/>
                </a:cubicBezTo>
                <a:cubicBezTo>
                  <a:pt x="1228" y="3021"/>
                  <a:pt x="1218" y="3331"/>
                  <a:pt x="1242" y="3648"/>
                </a:cubicBezTo>
                <a:cubicBezTo>
                  <a:pt x="1369" y="3356"/>
                  <a:pt x="1459" y="3058"/>
                  <a:pt x="1537" y="2760"/>
                </a:cubicBezTo>
                <a:cubicBezTo>
                  <a:pt x="1563" y="2659"/>
                  <a:pt x="1585" y="2558"/>
                  <a:pt x="1609" y="2458"/>
                </a:cubicBezTo>
                <a:cubicBezTo>
                  <a:pt x="1717" y="2641"/>
                  <a:pt x="1829" y="2821"/>
                  <a:pt x="1949" y="2996"/>
                </a:cubicBezTo>
                <a:cubicBezTo>
                  <a:pt x="2129" y="3258"/>
                  <a:pt x="2322" y="3514"/>
                  <a:pt x="2550" y="3748"/>
                </a:cubicBezTo>
                <a:cubicBezTo>
                  <a:pt x="2456" y="3436"/>
                  <a:pt x="2331" y="3142"/>
                  <a:pt x="2200" y="2854"/>
                </a:cubicBezTo>
                <a:cubicBezTo>
                  <a:pt x="2118" y="2678"/>
                  <a:pt x="2034" y="2506"/>
                  <a:pt x="1946" y="2335"/>
                </a:cubicBezTo>
                <a:lnTo>
                  <a:pt x="1946" y="2335"/>
                </a:lnTo>
                <a:cubicBezTo>
                  <a:pt x="2090" y="2351"/>
                  <a:pt x="2233" y="2365"/>
                  <a:pt x="2379" y="2377"/>
                </a:cubicBezTo>
                <a:cubicBezTo>
                  <a:pt x="2541" y="2390"/>
                  <a:pt x="2705" y="2399"/>
                  <a:pt x="2873" y="2399"/>
                </a:cubicBezTo>
                <a:cubicBezTo>
                  <a:pt x="2948" y="2399"/>
                  <a:pt x="3024" y="2397"/>
                  <a:pt x="3100" y="2393"/>
                </a:cubicBezTo>
                <a:cubicBezTo>
                  <a:pt x="2889" y="2259"/>
                  <a:pt x="2662" y="2167"/>
                  <a:pt x="2431" y="2095"/>
                </a:cubicBezTo>
                <a:cubicBezTo>
                  <a:pt x="2208" y="2026"/>
                  <a:pt x="1980" y="1975"/>
                  <a:pt x="1750" y="1944"/>
                </a:cubicBezTo>
                <a:cubicBezTo>
                  <a:pt x="1900" y="1784"/>
                  <a:pt x="2048" y="1622"/>
                  <a:pt x="2186" y="1450"/>
                </a:cubicBezTo>
                <a:cubicBezTo>
                  <a:pt x="2389" y="1200"/>
                  <a:pt x="2578" y="938"/>
                  <a:pt x="2735" y="650"/>
                </a:cubicBezTo>
                <a:lnTo>
                  <a:pt x="2735" y="650"/>
                </a:lnTo>
                <a:cubicBezTo>
                  <a:pt x="2464" y="836"/>
                  <a:pt x="2219" y="1042"/>
                  <a:pt x="1980" y="1253"/>
                </a:cubicBezTo>
                <a:cubicBezTo>
                  <a:pt x="1914" y="1310"/>
                  <a:pt x="1853" y="1371"/>
                  <a:pt x="1789" y="1428"/>
                </a:cubicBezTo>
                <a:cubicBezTo>
                  <a:pt x="1810" y="1265"/>
                  <a:pt x="1827" y="1101"/>
                  <a:pt x="1840" y="935"/>
                </a:cubicBezTo>
                <a:cubicBezTo>
                  <a:pt x="1865" y="627"/>
                  <a:pt x="1876" y="316"/>
                  <a:pt x="185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23"/>
          <p:cNvSpPr txBox="1"/>
          <p:nvPr>
            <p:ph type="title"/>
          </p:nvPr>
        </p:nvSpPr>
        <p:spPr>
          <a:xfrm>
            <a:off x="1464000" y="3060000"/>
            <a:ext cx="2736000" cy="5541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None/>
              <a:defRPr sz="2400"/>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
        <p:nvSpPr>
          <p:cNvPr id="280" name="Google Shape;280;p23"/>
          <p:cNvSpPr txBox="1"/>
          <p:nvPr>
            <p:ph idx="1" type="subTitle"/>
          </p:nvPr>
        </p:nvSpPr>
        <p:spPr>
          <a:xfrm>
            <a:off x="1464000" y="3537875"/>
            <a:ext cx="2736000" cy="648000"/>
          </a:xfrm>
          <a:prstGeom prst="rect">
            <a:avLst/>
          </a:prstGeom>
          <a:noFill/>
          <a:ln>
            <a:noFill/>
          </a:ln>
        </p:spPr>
        <p:txBody>
          <a:bodyPr anchorCtr="0" anchor="t" bIns="91425" lIns="91425" spcFirstLastPara="1" rIns="91425" wrap="square" tIns="91425">
            <a:noAutofit/>
          </a:bodyPr>
          <a:lstStyle>
            <a:lvl1pPr lvl="0" rtl="0" algn="ctr">
              <a:lnSpc>
                <a:spcPct val="115000"/>
              </a:lnSpc>
              <a:spcBef>
                <a:spcPts val="0"/>
              </a:spcBef>
              <a:spcAft>
                <a:spcPts val="0"/>
              </a:spcAft>
              <a:buClr>
                <a:schemeClr val="dk1"/>
              </a:buClr>
              <a:buSzPts val="1400"/>
              <a:buFont typeface="Montserrat Medium"/>
              <a:buNone/>
              <a:defRPr sz="1400">
                <a:solidFill>
                  <a:schemeClr val="dk1"/>
                </a:solidFill>
                <a:latin typeface="Public Sans"/>
                <a:ea typeface="Public Sans"/>
                <a:cs typeface="Public Sans"/>
                <a:sym typeface="Public Sans"/>
              </a:defRPr>
            </a:lvl1pPr>
            <a:lvl2pPr lvl="1"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2pPr>
            <a:lvl3pPr lvl="2"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3pPr>
            <a:lvl4pPr lvl="3"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4pPr>
            <a:lvl5pPr lvl="4"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5pPr>
            <a:lvl6pPr lvl="5"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6pPr>
            <a:lvl7pPr lvl="6"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7pPr>
            <a:lvl8pPr lvl="7"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8pPr>
            <a:lvl9pPr lvl="8"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9pPr>
          </a:lstStyle>
          <a:p/>
        </p:txBody>
      </p:sp>
      <p:sp>
        <p:nvSpPr>
          <p:cNvPr id="281" name="Google Shape;281;p23"/>
          <p:cNvSpPr txBox="1"/>
          <p:nvPr>
            <p:ph idx="2" type="title"/>
          </p:nvPr>
        </p:nvSpPr>
        <p:spPr>
          <a:xfrm>
            <a:off x="4944000" y="3060000"/>
            <a:ext cx="2736000" cy="5541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None/>
              <a:defRPr sz="2400"/>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
        <p:nvSpPr>
          <p:cNvPr id="282" name="Google Shape;282;p23"/>
          <p:cNvSpPr txBox="1"/>
          <p:nvPr>
            <p:ph idx="3" type="subTitle"/>
          </p:nvPr>
        </p:nvSpPr>
        <p:spPr>
          <a:xfrm>
            <a:off x="4944000" y="3537890"/>
            <a:ext cx="2736000" cy="648000"/>
          </a:xfrm>
          <a:prstGeom prst="rect">
            <a:avLst/>
          </a:prstGeom>
          <a:noFill/>
          <a:ln>
            <a:noFill/>
          </a:ln>
        </p:spPr>
        <p:txBody>
          <a:bodyPr anchorCtr="0" anchor="t" bIns="91425" lIns="91425" spcFirstLastPara="1" rIns="91425" wrap="square" tIns="91425">
            <a:noAutofit/>
          </a:bodyPr>
          <a:lstStyle>
            <a:lvl1pPr lvl="0" rtl="0" algn="ctr">
              <a:lnSpc>
                <a:spcPct val="115000"/>
              </a:lnSpc>
              <a:spcBef>
                <a:spcPts val="0"/>
              </a:spcBef>
              <a:spcAft>
                <a:spcPts val="0"/>
              </a:spcAft>
              <a:buClr>
                <a:schemeClr val="dk1"/>
              </a:buClr>
              <a:buSzPts val="1400"/>
              <a:buFont typeface="Montserrat Medium"/>
              <a:buNone/>
              <a:defRPr sz="1400">
                <a:solidFill>
                  <a:schemeClr val="dk1"/>
                </a:solidFill>
                <a:latin typeface="Public Sans"/>
                <a:ea typeface="Public Sans"/>
                <a:cs typeface="Public Sans"/>
                <a:sym typeface="Public Sans"/>
              </a:defRPr>
            </a:lvl1pPr>
            <a:lvl2pPr lvl="1"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2pPr>
            <a:lvl3pPr lvl="2"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3pPr>
            <a:lvl4pPr lvl="3"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4pPr>
            <a:lvl5pPr lvl="4"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5pPr>
            <a:lvl6pPr lvl="5"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6pPr>
            <a:lvl7pPr lvl="6"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7pPr>
            <a:lvl8pPr lvl="7"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8pPr>
            <a:lvl9pPr lvl="8"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9pPr>
          </a:lstStyle>
          <a:p/>
        </p:txBody>
      </p:sp>
      <p:sp>
        <p:nvSpPr>
          <p:cNvPr id="283" name="Google Shape;283;p23"/>
          <p:cNvSpPr txBox="1"/>
          <p:nvPr>
            <p:ph idx="4" type="title"/>
          </p:nvPr>
        </p:nvSpPr>
        <p:spPr>
          <a:xfrm>
            <a:off x="720000" y="540000"/>
            <a:ext cx="7704000" cy="6768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CUSTOM_3_2">
    <p:spTree>
      <p:nvGrpSpPr>
        <p:cNvPr id="284" name="Shape 284"/>
        <p:cNvGrpSpPr/>
        <p:nvPr/>
      </p:nvGrpSpPr>
      <p:grpSpPr>
        <a:xfrm>
          <a:off x="0" y="0"/>
          <a:ext cx="0" cy="0"/>
          <a:chOff x="0" y="0"/>
          <a:chExt cx="0" cy="0"/>
        </a:xfrm>
      </p:grpSpPr>
      <p:sp>
        <p:nvSpPr>
          <p:cNvPr id="285" name="Google Shape;285;p24"/>
          <p:cNvSpPr/>
          <p:nvPr/>
        </p:nvSpPr>
        <p:spPr>
          <a:xfrm>
            <a:off x="2347925" y="4037825"/>
            <a:ext cx="1955300" cy="1028100"/>
          </a:xfrm>
          <a:custGeom>
            <a:rect b="b" l="l" r="r" t="t"/>
            <a:pathLst>
              <a:path extrusionOk="0" h="20562" w="39106">
                <a:moveTo>
                  <a:pt x="20602" y="0"/>
                </a:moveTo>
                <a:cubicBezTo>
                  <a:pt x="15511" y="0"/>
                  <a:pt x="8013" y="8668"/>
                  <a:pt x="12380" y="10955"/>
                </a:cubicBezTo>
                <a:cubicBezTo>
                  <a:pt x="11939" y="10775"/>
                  <a:pt x="11469" y="10690"/>
                  <a:pt x="10997" y="10690"/>
                </a:cubicBezTo>
                <a:cubicBezTo>
                  <a:pt x="9506" y="10690"/>
                  <a:pt x="8007" y="11540"/>
                  <a:pt x="7399" y="12937"/>
                </a:cubicBezTo>
                <a:cubicBezTo>
                  <a:pt x="5910" y="13181"/>
                  <a:pt x="4360" y="12932"/>
                  <a:pt x="2897" y="13295"/>
                </a:cubicBezTo>
                <a:cubicBezTo>
                  <a:pt x="1433" y="13658"/>
                  <a:pt x="1" y="15009"/>
                  <a:pt x="353" y="16475"/>
                </a:cubicBezTo>
                <a:cubicBezTo>
                  <a:pt x="649" y="17704"/>
                  <a:pt x="1939" y="18222"/>
                  <a:pt x="3269" y="18222"/>
                </a:cubicBezTo>
                <a:cubicBezTo>
                  <a:pt x="3815" y="18222"/>
                  <a:pt x="4367" y="18135"/>
                  <a:pt x="4860" y="17974"/>
                </a:cubicBezTo>
                <a:cubicBezTo>
                  <a:pt x="6580" y="19620"/>
                  <a:pt x="8956" y="20446"/>
                  <a:pt x="11331" y="20446"/>
                </a:cubicBezTo>
                <a:cubicBezTo>
                  <a:pt x="13638" y="20446"/>
                  <a:pt x="15944" y="19667"/>
                  <a:pt x="17647" y="18101"/>
                </a:cubicBezTo>
                <a:cubicBezTo>
                  <a:pt x="19261" y="19739"/>
                  <a:pt x="21556" y="20561"/>
                  <a:pt x="23849" y="20561"/>
                </a:cubicBezTo>
                <a:cubicBezTo>
                  <a:pt x="26086" y="20561"/>
                  <a:pt x="28322" y="19779"/>
                  <a:pt x="29926" y="18208"/>
                </a:cubicBezTo>
                <a:cubicBezTo>
                  <a:pt x="31125" y="18774"/>
                  <a:pt x="32341" y="19347"/>
                  <a:pt x="33648" y="19577"/>
                </a:cubicBezTo>
                <a:cubicBezTo>
                  <a:pt x="34004" y="19639"/>
                  <a:pt x="34369" y="19672"/>
                  <a:pt x="34734" y="19672"/>
                </a:cubicBezTo>
                <a:cubicBezTo>
                  <a:pt x="35707" y="19672"/>
                  <a:pt x="36675" y="19434"/>
                  <a:pt x="37452" y="18863"/>
                </a:cubicBezTo>
                <a:cubicBezTo>
                  <a:pt x="38522" y="18078"/>
                  <a:pt x="39105" y="16574"/>
                  <a:pt x="38580" y="15356"/>
                </a:cubicBezTo>
                <a:cubicBezTo>
                  <a:pt x="38229" y="14544"/>
                  <a:pt x="37328" y="14022"/>
                  <a:pt x="36470" y="14022"/>
                </a:cubicBezTo>
                <a:cubicBezTo>
                  <a:pt x="36040" y="14022"/>
                  <a:pt x="35621" y="14153"/>
                  <a:pt x="35288" y="14444"/>
                </a:cubicBezTo>
                <a:cubicBezTo>
                  <a:pt x="34446" y="13300"/>
                  <a:pt x="33020" y="12676"/>
                  <a:pt x="31606" y="12676"/>
                </a:cubicBezTo>
                <a:cubicBezTo>
                  <a:pt x="31230" y="12676"/>
                  <a:pt x="30855" y="12720"/>
                  <a:pt x="30492" y="12810"/>
                </a:cubicBezTo>
                <a:lnTo>
                  <a:pt x="30492" y="12810"/>
                </a:lnTo>
                <a:cubicBezTo>
                  <a:pt x="31101" y="12092"/>
                  <a:pt x="31266" y="10842"/>
                  <a:pt x="30735" y="9987"/>
                </a:cubicBezTo>
                <a:cubicBezTo>
                  <a:pt x="29895" y="8633"/>
                  <a:pt x="28281" y="8263"/>
                  <a:pt x="26883" y="7824"/>
                </a:cubicBezTo>
                <a:cubicBezTo>
                  <a:pt x="27577" y="6515"/>
                  <a:pt x="27132" y="3852"/>
                  <a:pt x="25746" y="3852"/>
                </a:cubicBezTo>
                <a:cubicBezTo>
                  <a:pt x="25405" y="3852"/>
                  <a:pt x="25007" y="4013"/>
                  <a:pt x="24555" y="4395"/>
                </a:cubicBezTo>
                <a:cubicBezTo>
                  <a:pt x="24065" y="1205"/>
                  <a:pt x="22501" y="0"/>
                  <a:pt x="20602" y="0"/>
                </a:cubicBezTo>
                <a:close/>
              </a:path>
            </a:pathLst>
          </a:custGeom>
          <a:solidFill>
            <a:srgbClr val="FFFFFF">
              <a:alpha val="440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p24"/>
          <p:cNvSpPr/>
          <p:nvPr/>
        </p:nvSpPr>
        <p:spPr>
          <a:xfrm>
            <a:off x="-249300" y="-527537"/>
            <a:ext cx="2121225" cy="2135067"/>
          </a:xfrm>
          <a:custGeom>
            <a:rect b="b" l="l" r="r" t="t"/>
            <a:pathLst>
              <a:path extrusionOk="0" h="9409" w="9348">
                <a:moveTo>
                  <a:pt x="2578" y="0"/>
                </a:moveTo>
                <a:cubicBezTo>
                  <a:pt x="2428" y="0"/>
                  <a:pt x="2278" y="17"/>
                  <a:pt x="2132" y="50"/>
                </a:cubicBezTo>
                <a:cubicBezTo>
                  <a:pt x="1513" y="190"/>
                  <a:pt x="974" y="601"/>
                  <a:pt x="609" y="1121"/>
                </a:cubicBezTo>
                <a:cubicBezTo>
                  <a:pt x="1" y="1989"/>
                  <a:pt x="421" y="3210"/>
                  <a:pt x="514" y="4267"/>
                </a:cubicBezTo>
                <a:lnTo>
                  <a:pt x="879" y="8429"/>
                </a:lnTo>
                <a:cubicBezTo>
                  <a:pt x="1416" y="8803"/>
                  <a:pt x="2344" y="9166"/>
                  <a:pt x="3032" y="9166"/>
                </a:cubicBezTo>
                <a:cubicBezTo>
                  <a:pt x="3077" y="9166"/>
                  <a:pt x="3122" y="9164"/>
                  <a:pt x="3166" y="9161"/>
                </a:cubicBezTo>
                <a:cubicBezTo>
                  <a:pt x="3326" y="9149"/>
                  <a:pt x="3492" y="9120"/>
                  <a:pt x="3622" y="9028"/>
                </a:cubicBezTo>
                <a:cubicBezTo>
                  <a:pt x="3753" y="8934"/>
                  <a:pt x="3837" y="8758"/>
                  <a:pt x="3779" y="8607"/>
                </a:cubicBezTo>
                <a:lnTo>
                  <a:pt x="3779" y="8607"/>
                </a:lnTo>
                <a:cubicBezTo>
                  <a:pt x="4086" y="9000"/>
                  <a:pt x="4573" y="9246"/>
                  <a:pt x="5073" y="9256"/>
                </a:cubicBezTo>
                <a:cubicBezTo>
                  <a:pt x="5086" y="9256"/>
                  <a:pt x="5099" y="9257"/>
                  <a:pt x="5113" y="9257"/>
                </a:cubicBezTo>
                <a:cubicBezTo>
                  <a:pt x="5598" y="9257"/>
                  <a:pt x="6077" y="9035"/>
                  <a:pt x="6392" y="8666"/>
                </a:cubicBezTo>
                <a:cubicBezTo>
                  <a:pt x="6490" y="9051"/>
                  <a:pt x="6840" y="9358"/>
                  <a:pt x="7234" y="9402"/>
                </a:cubicBezTo>
                <a:cubicBezTo>
                  <a:pt x="7267" y="9406"/>
                  <a:pt x="7301" y="9408"/>
                  <a:pt x="7335" y="9408"/>
                </a:cubicBezTo>
                <a:cubicBezTo>
                  <a:pt x="7697" y="9408"/>
                  <a:pt x="8054" y="9194"/>
                  <a:pt x="8218" y="8872"/>
                </a:cubicBezTo>
                <a:cubicBezTo>
                  <a:pt x="8463" y="9045"/>
                  <a:pt x="8749" y="9162"/>
                  <a:pt x="9045" y="9211"/>
                </a:cubicBezTo>
                <a:cubicBezTo>
                  <a:pt x="9071" y="9215"/>
                  <a:pt x="9097" y="9219"/>
                  <a:pt x="9123" y="9219"/>
                </a:cubicBezTo>
                <a:cubicBezTo>
                  <a:pt x="9160" y="9219"/>
                  <a:pt x="9196" y="9212"/>
                  <a:pt x="9226" y="9190"/>
                </a:cubicBezTo>
                <a:cubicBezTo>
                  <a:pt x="9273" y="9157"/>
                  <a:pt x="9292" y="9096"/>
                  <a:pt x="9301" y="9040"/>
                </a:cubicBezTo>
                <a:cubicBezTo>
                  <a:pt x="9347" y="8764"/>
                  <a:pt x="9186" y="8435"/>
                  <a:pt x="8961" y="8277"/>
                </a:cubicBezTo>
                <a:cubicBezTo>
                  <a:pt x="9186" y="7791"/>
                  <a:pt x="8810" y="7191"/>
                  <a:pt x="8309" y="7005"/>
                </a:cubicBezTo>
                <a:cubicBezTo>
                  <a:pt x="8130" y="6939"/>
                  <a:pt x="7943" y="6911"/>
                  <a:pt x="7754" y="6911"/>
                </a:cubicBezTo>
                <a:cubicBezTo>
                  <a:pt x="7414" y="6911"/>
                  <a:pt x="7065" y="7001"/>
                  <a:pt x="6739" y="7114"/>
                </a:cubicBezTo>
                <a:cubicBezTo>
                  <a:pt x="7095" y="6881"/>
                  <a:pt x="6922" y="6257"/>
                  <a:pt x="6527" y="6099"/>
                </a:cubicBezTo>
                <a:cubicBezTo>
                  <a:pt x="6423" y="6058"/>
                  <a:pt x="6315" y="6039"/>
                  <a:pt x="6206" y="6039"/>
                </a:cubicBezTo>
                <a:cubicBezTo>
                  <a:pt x="5902" y="6039"/>
                  <a:pt x="5590" y="6182"/>
                  <a:pt x="5337" y="6367"/>
                </a:cubicBezTo>
                <a:cubicBezTo>
                  <a:pt x="5655" y="5794"/>
                  <a:pt x="5796" y="5059"/>
                  <a:pt x="5461" y="4495"/>
                </a:cubicBezTo>
                <a:cubicBezTo>
                  <a:pt x="5266" y="4165"/>
                  <a:pt x="4867" y="3968"/>
                  <a:pt x="4494" y="3968"/>
                </a:cubicBezTo>
                <a:cubicBezTo>
                  <a:pt x="4228" y="3968"/>
                  <a:pt x="3976" y="4068"/>
                  <a:pt x="3820" y="4291"/>
                </a:cubicBezTo>
                <a:cubicBezTo>
                  <a:pt x="4092" y="3676"/>
                  <a:pt x="4367" y="3052"/>
                  <a:pt x="4444" y="2384"/>
                </a:cubicBezTo>
                <a:cubicBezTo>
                  <a:pt x="4521" y="1716"/>
                  <a:pt x="4373" y="990"/>
                  <a:pt x="3897" y="516"/>
                </a:cubicBezTo>
                <a:cubicBezTo>
                  <a:pt x="3554" y="174"/>
                  <a:pt x="3065" y="0"/>
                  <a:pt x="2578" y="0"/>
                </a:cubicBezTo>
                <a:close/>
              </a:path>
            </a:pathLst>
          </a:custGeom>
          <a:solidFill>
            <a:srgbClr val="FFFFFF">
              <a:alpha val="440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p24"/>
          <p:cNvSpPr/>
          <p:nvPr/>
        </p:nvSpPr>
        <p:spPr>
          <a:xfrm>
            <a:off x="7621400" y="1532550"/>
            <a:ext cx="1605200" cy="1363000"/>
          </a:xfrm>
          <a:custGeom>
            <a:rect b="b" l="l" r="r" t="t"/>
            <a:pathLst>
              <a:path extrusionOk="0" h="6815" w="8026">
                <a:moveTo>
                  <a:pt x="7440" y="1"/>
                </a:moveTo>
                <a:cubicBezTo>
                  <a:pt x="6750" y="1"/>
                  <a:pt x="6059" y="252"/>
                  <a:pt x="5539" y="707"/>
                </a:cubicBezTo>
                <a:cubicBezTo>
                  <a:pt x="4890" y="1273"/>
                  <a:pt x="4519" y="2146"/>
                  <a:pt x="4559" y="3007"/>
                </a:cubicBezTo>
                <a:cubicBezTo>
                  <a:pt x="4560" y="3030"/>
                  <a:pt x="4562" y="3054"/>
                  <a:pt x="4565" y="3078"/>
                </a:cubicBezTo>
                <a:lnTo>
                  <a:pt x="4565" y="3078"/>
                </a:lnTo>
                <a:cubicBezTo>
                  <a:pt x="4535" y="3068"/>
                  <a:pt x="4505" y="3061"/>
                  <a:pt x="4474" y="3057"/>
                </a:cubicBezTo>
                <a:cubicBezTo>
                  <a:pt x="4447" y="3054"/>
                  <a:pt x="4421" y="3052"/>
                  <a:pt x="4394" y="3052"/>
                </a:cubicBezTo>
                <a:cubicBezTo>
                  <a:pt x="4200" y="3052"/>
                  <a:pt x="4009" y="3142"/>
                  <a:pt x="3851" y="3258"/>
                </a:cubicBezTo>
                <a:cubicBezTo>
                  <a:pt x="3459" y="3543"/>
                  <a:pt x="3200" y="4004"/>
                  <a:pt x="3160" y="4485"/>
                </a:cubicBezTo>
                <a:cubicBezTo>
                  <a:pt x="3008" y="4297"/>
                  <a:pt x="2764" y="4194"/>
                  <a:pt x="2523" y="4194"/>
                </a:cubicBezTo>
                <a:cubicBezTo>
                  <a:pt x="2389" y="4194"/>
                  <a:pt x="2256" y="4226"/>
                  <a:pt x="2139" y="4292"/>
                </a:cubicBezTo>
                <a:cubicBezTo>
                  <a:pt x="1810" y="4479"/>
                  <a:pt x="1652" y="4915"/>
                  <a:pt x="1782" y="5269"/>
                </a:cubicBezTo>
                <a:cubicBezTo>
                  <a:pt x="1565" y="5108"/>
                  <a:pt x="1293" y="5025"/>
                  <a:pt x="1023" y="5025"/>
                </a:cubicBezTo>
                <a:cubicBezTo>
                  <a:pt x="807" y="5025"/>
                  <a:pt x="593" y="5077"/>
                  <a:pt x="405" y="5183"/>
                </a:cubicBezTo>
                <a:cubicBezTo>
                  <a:pt x="191" y="5305"/>
                  <a:pt x="1" y="5529"/>
                  <a:pt x="43" y="5772"/>
                </a:cubicBezTo>
                <a:cubicBezTo>
                  <a:pt x="64" y="5895"/>
                  <a:pt x="144" y="6002"/>
                  <a:pt x="236" y="6087"/>
                </a:cubicBezTo>
                <a:cubicBezTo>
                  <a:pt x="436" y="6273"/>
                  <a:pt x="710" y="6368"/>
                  <a:pt x="984" y="6368"/>
                </a:cubicBezTo>
                <a:cubicBezTo>
                  <a:pt x="1234" y="6368"/>
                  <a:pt x="1484" y="6289"/>
                  <a:pt x="1678" y="6129"/>
                </a:cubicBezTo>
                <a:cubicBezTo>
                  <a:pt x="2190" y="6473"/>
                  <a:pt x="2807" y="6649"/>
                  <a:pt x="3423" y="6649"/>
                </a:cubicBezTo>
                <a:cubicBezTo>
                  <a:pt x="3868" y="6649"/>
                  <a:pt x="4313" y="6557"/>
                  <a:pt x="4718" y="6370"/>
                </a:cubicBezTo>
                <a:cubicBezTo>
                  <a:pt x="4802" y="6652"/>
                  <a:pt x="5104" y="6815"/>
                  <a:pt x="5402" y="6815"/>
                </a:cubicBezTo>
                <a:cubicBezTo>
                  <a:pt x="5481" y="6815"/>
                  <a:pt x="5559" y="6804"/>
                  <a:pt x="5634" y="6780"/>
                </a:cubicBezTo>
                <a:cubicBezTo>
                  <a:pt x="5989" y="6668"/>
                  <a:pt x="6245" y="6352"/>
                  <a:pt x="6403" y="6015"/>
                </a:cubicBezTo>
                <a:cubicBezTo>
                  <a:pt x="6503" y="6469"/>
                  <a:pt x="6972" y="6772"/>
                  <a:pt x="7427" y="6772"/>
                </a:cubicBezTo>
                <a:cubicBezTo>
                  <a:pt x="7603" y="6772"/>
                  <a:pt x="7778" y="6726"/>
                  <a:pt x="7927" y="6625"/>
                </a:cubicBezTo>
                <a:cubicBezTo>
                  <a:pt x="8025" y="4458"/>
                  <a:pt x="7852" y="2215"/>
                  <a:pt x="7949" y="48"/>
                </a:cubicBezTo>
                <a:cubicBezTo>
                  <a:pt x="7781" y="16"/>
                  <a:pt x="7610" y="1"/>
                  <a:pt x="7440" y="1"/>
                </a:cubicBezTo>
                <a:close/>
              </a:path>
            </a:pathLst>
          </a:custGeom>
          <a:solidFill>
            <a:srgbClr val="FFFFFF">
              <a:alpha val="440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p24"/>
          <p:cNvSpPr/>
          <p:nvPr/>
        </p:nvSpPr>
        <p:spPr>
          <a:xfrm>
            <a:off x="4897975" y="561950"/>
            <a:ext cx="2121225" cy="1121475"/>
          </a:xfrm>
          <a:custGeom>
            <a:rect b="b" l="l" r="r" t="t"/>
            <a:pathLst>
              <a:path extrusionOk="0" h="14953" w="28283">
                <a:moveTo>
                  <a:pt x="12348" y="0"/>
                </a:moveTo>
                <a:cubicBezTo>
                  <a:pt x="10572" y="0"/>
                  <a:pt x="8888" y="1341"/>
                  <a:pt x="8320" y="3049"/>
                </a:cubicBezTo>
                <a:cubicBezTo>
                  <a:pt x="7703" y="4900"/>
                  <a:pt x="8261" y="7015"/>
                  <a:pt x="9472" y="8543"/>
                </a:cubicBezTo>
                <a:cubicBezTo>
                  <a:pt x="8467" y="7347"/>
                  <a:pt x="6905" y="6662"/>
                  <a:pt x="5348" y="6662"/>
                </a:cubicBezTo>
                <a:cubicBezTo>
                  <a:pt x="4876" y="6662"/>
                  <a:pt x="4405" y="6725"/>
                  <a:pt x="3950" y="6856"/>
                </a:cubicBezTo>
                <a:cubicBezTo>
                  <a:pt x="1993" y="7416"/>
                  <a:pt x="445" y="9197"/>
                  <a:pt x="160" y="11214"/>
                </a:cubicBezTo>
                <a:cubicBezTo>
                  <a:pt x="1" y="12350"/>
                  <a:pt x="138" y="13595"/>
                  <a:pt x="1085" y="14244"/>
                </a:cubicBezTo>
                <a:cubicBezTo>
                  <a:pt x="1889" y="14794"/>
                  <a:pt x="2887" y="14952"/>
                  <a:pt x="3871" y="14952"/>
                </a:cubicBezTo>
                <a:cubicBezTo>
                  <a:pt x="4046" y="14952"/>
                  <a:pt x="4221" y="14947"/>
                  <a:pt x="4395" y="14939"/>
                </a:cubicBezTo>
                <a:cubicBezTo>
                  <a:pt x="7008" y="14808"/>
                  <a:pt x="9581" y="13939"/>
                  <a:pt x="11741" y="12459"/>
                </a:cubicBezTo>
                <a:cubicBezTo>
                  <a:pt x="12967" y="13680"/>
                  <a:pt x="14695" y="14296"/>
                  <a:pt x="16420" y="14296"/>
                </a:cubicBezTo>
                <a:cubicBezTo>
                  <a:pt x="18022" y="14296"/>
                  <a:pt x="19622" y="13765"/>
                  <a:pt x="20817" y="12692"/>
                </a:cubicBezTo>
                <a:cubicBezTo>
                  <a:pt x="21415" y="13317"/>
                  <a:pt x="22270" y="13619"/>
                  <a:pt x="23130" y="13619"/>
                </a:cubicBezTo>
                <a:cubicBezTo>
                  <a:pt x="24166" y="13619"/>
                  <a:pt x="25208" y="13179"/>
                  <a:pt x="25814" y="12331"/>
                </a:cubicBezTo>
                <a:cubicBezTo>
                  <a:pt x="26038" y="12592"/>
                  <a:pt x="26354" y="12707"/>
                  <a:pt x="26684" y="12707"/>
                </a:cubicBezTo>
                <a:cubicBezTo>
                  <a:pt x="27324" y="12707"/>
                  <a:pt x="28016" y="12273"/>
                  <a:pt x="28194" y="11628"/>
                </a:cubicBezTo>
                <a:cubicBezTo>
                  <a:pt x="28283" y="11305"/>
                  <a:pt x="28243" y="11207"/>
                  <a:pt x="28117" y="11207"/>
                </a:cubicBezTo>
                <a:cubicBezTo>
                  <a:pt x="27926" y="11207"/>
                  <a:pt x="27537" y="11430"/>
                  <a:pt x="27093" y="11430"/>
                </a:cubicBezTo>
                <a:cubicBezTo>
                  <a:pt x="26942" y="11430"/>
                  <a:pt x="26785" y="11404"/>
                  <a:pt x="26627" y="11335"/>
                </a:cubicBezTo>
                <a:cubicBezTo>
                  <a:pt x="26950" y="10844"/>
                  <a:pt x="26534" y="10067"/>
                  <a:pt x="25947" y="10064"/>
                </a:cubicBezTo>
                <a:cubicBezTo>
                  <a:pt x="26327" y="8922"/>
                  <a:pt x="25631" y="7538"/>
                  <a:pt x="24487" y="7164"/>
                </a:cubicBezTo>
                <a:cubicBezTo>
                  <a:pt x="24277" y="7095"/>
                  <a:pt x="24059" y="7063"/>
                  <a:pt x="23841" y="7063"/>
                </a:cubicBezTo>
                <a:cubicBezTo>
                  <a:pt x="23127" y="7063"/>
                  <a:pt x="22409" y="7411"/>
                  <a:pt x="21961" y="7968"/>
                </a:cubicBezTo>
                <a:lnTo>
                  <a:pt x="21961" y="7968"/>
                </a:lnTo>
                <a:cubicBezTo>
                  <a:pt x="22717" y="6236"/>
                  <a:pt x="22397" y="4005"/>
                  <a:pt x="20919" y="2835"/>
                </a:cubicBezTo>
                <a:cubicBezTo>
                  <a:pt x="20337" y="2375"/>
                  <a:pt x="19601" y="2159"/>
                  <a:pt x="18861" y="2159"/>
                </a:cubicBezTo>
                <a:cubicBezTo>
                  <a:pt x="17497" y="2159"/>
                  <a:pt x="16123" y="2893"/>
                  <a:pt x="15694" y="4181"/>
                </a:cubicBezTo>
                <a:lnTo>
                  <a:pt x="15694" y="4181"/>
                </a:lnTo>
                <a:cubicBezTo>
                  <a:pt x="16231" y="2351"/>
                  <a:pt x="14698" y="273"/>
                  <a:pt x="12795" y="29"/>
                </a:cubicBezTo>
                <a:cubicBezTo>
                  <a:pt x="12646" y="10"/>
                  <a:pt x="12497" y="0"/>
                  <a:pt x="12348" y="0"/>
                </a:cubicBezTo>
                <a:close/>
              </a:path>
            </a:pathLst>
          </a:custGeom>
          <a:solidFill>
            <a:srgbClr val="FFFFFF">
              <a:alpha val="440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24"/>
          <p:cNvSpPr/>
          <p:nvPr/>
        </p:nvSpPr>
        <p:spPr>
          <a:xfrm flipH="1">
            <a:off x="76212" y="703296"/>
            <a:ext cx="347025" cy="513510"/>
          </a:xfrm>
          <a:custGeom>
            <a:rect b="b" l="l" r="r" t="t"/>
            <a:pathLst>
              <a:path extrusionOk="0" h="6832" w="4617">
                <a:moveTo>
                  <a:pt x="2711" y="0"/>
                </a:moveTo>
                <a:lnTo>
                  <a:pt x="2711" y="0"/>
                </a:lnTo>
                <a:cubicBezTo>
                  <a:pt x="2506" y="552"/>
                  <a:pt x="2347" y="1111"/>
                  <a:pt x="2205" y="1673"/>
                </a:cubicBezTo>
                <a:cubicBezTo>
                  <a:pt x="2124" y="1989"/>
                  <a:pt x="2052" y="2304"/>
                  <a:pt x="1983" y="2622"/>
                </a:cubicBezTo>
                <a:lnTo>
                  <a:pt x="1744" y="2274"/>
                </a:lnTo>
                <a:cubicBezTo>
                  <a:pt x="1613" y="2086"/>
                  <a:pt x="1484" y="1898"/>
                  <a:pt x="1338" y="1709"/>
                </a:cubicBezTo>
                <a:cubicBezTo>
                  <a:pt x="1190" y="1525"/>
                  <a:pt x="1018" y="1341"/>
                  <a:pt x="802" y="1239"/>
                </a:cubicBezTo>
                <a:lnTo>
                  <a:pt x="802" y="1239"/>
                </a:lnTo>
                <a:cubicBezTo>
                  <a:pt x="1095" y="1604"/>
                  <a:pt x="1201" y="2042"/>
                  <a:pt x="1422" y="2464"/>
                </a:cubicBezTo>
                <a:cubicBezTo>
                  <a:pt x="1484" y="2591"/>
                  <a:pt x="1555" y="2712"/>
                  <a:pt x="1620" y="2836"/>
                </a:cubicBezTo>
                <a:cubicBezTo>
                  <a:pt x="1515" y="2825"/>
                  <a:pt x="1409" y="2809"/>
                  <a:pt x="1302" y="2800"/>
                </a:cubicBezTo>
                <a:cubicBezTo>
                  <a:pt x="1097" y="2783"/>
                  <a:pt x="891" y="2772"/>
                  <a:pt x="684" y="2772"/>
                </a:cubicBezTo>
                <a:cubicBezTo>
                  <a:pt x="504" y="2772"/>
                  <a:pt x="323" y="2780"/>
                  <a:pt x="141" y="2800"/>
                </a:cubicBezTo>
                <a:cubicBezTo>
                  <a:pt x="502" y="2953"/>
                  <a:pt x="870" y="3066"/>
                  <a:pt x="1237" y="3166"/>
                </a:cubicBezTo>
                <a:cubicBezTo>
                  <a:pt x="1325" y="3190"/>
                  <a:pt x="1410" y="3211"/>
                  <a:pt x="1498" y="3233"/>
                </a:cubicBezTo>
                <a:cubicBezTo>
                  <a:pt x="1289" y="3387"/>
                  <a:pt x="1084" y="3548"/>
                  <a:pt x="886" y="3716"/>
                </a:cubicBezTo>
                <a:cubicBezTo>
                  <a:pt x="570" y="3986"/>
                  <a:pt x="269" y="4272"/>
                  <a:pt x="1" y="4598"/>
                </a:cubicBezTo>
                <a:cubicBezTo>
                  <a:pt x="390" y="4430"/>
                  <a:pt x="748" y="4228"/>
                  <a:pt x="1102" y="4019"/>
                </a:cubicBezTo>
                <a:cubicBezTo>
                  <a:pt x="1334" y="3881"/>
                  <a:pt x="1563" y="3737"/>
                  <a:pt x="1789" y="3591"/>
                </a:cubicBezTo>
                <a:lnTo>
                  <a:pt x="1789" y="3591"/>
                </a:lnTo>
                <a:cubicBezTo>
                  <a:pt x="1700" y="4089"/>
                  <a:pt x="1616" y="4586"/>
                  <a:pt x="1556" y="5089"/>
                </a:cubicBezTo>
                <a:cubicBezTo>
                  <a:pt x="1483" y="5665"/>
                  <a:pt x="1425" y="6244"/>
                  <a:pt x="1416" y="6832"/>
                </a:cubicBezTo>
                <a:cubicBezTo>
                  <a:pt x="1621" y="6280"/>
                  <a:pt x="1781" y="5721"/>
                  <a:pt x="1923" y="5158"/>
                </a:cubicBezTo>
                <a:cubicBezTo>
                  <a:pt x="2038" y="4712"/>
                  <a:pt x="2136" y="4261"/>
                  <a:pt x="2226" y="3810"/>
                </a:cubicBezTo>
                <a:cubicBezTo>
                  <a:pt x="2463" y="4143"/>
                  <a:pt x="2718" y="4465"/>
                  <a:pt x="2993" y="4765"/>
                </a:cubicBezTo>
                <a:cubicBezTo>
                  <a:pt x="3309" y="5108"/>
                  <a:pt x="3652" y="5429"/>
                  <a:pt x="4035" y="5703"/>
                </a:cubicBezTo>
                <a:cubicBezTo>
                  <a:pt x="3799" y="5294"/>
                  <a:pt x="3543" y="4912"/>
                  <a:pt x="3287" y="4533"/>
                </a:cubicBezTo>
                <a:lnTo>
                  <a:pt x="2568" y="3473"/>
                </a:lnTo>
                <a:lnTo>
                  <a:pt x="2568" y="3473"/>
                </a:lnTo>
                <a:cubicBezTo>
                  <a:pt x="2864" y="3530"/>
                  <a:pt x="3163" y="3580"/>
                  <a:pt x="3464" y="3622"/>
                </a:cubicBezTo>
                <a:cubicBezTo>
                  <a:pt x="3841" y="3674"/>
                  <a:pt x="4221" y="3715"/>
                  <a:pt x="4616" y="3716"/>
                </a:cubicBezTo>
                <a:cubicBezTo>
                  <a:pt x="4272" y="3523"/>
                  <a:pt x="3914" y="3380"/>
                  <a:pt x="3548" y="3258"/>
                </a:cubicBezTo>
                <a:cubicBezTo>
                  <a:pt x="3250" y="3159"/>
                  <a:pt x="2947" y="3078"/>
                  <a:pt x="2642" y="3009"/>
                </a:cubicBezTo>
                <a:cubicBezTo>
                  <a:pt x="2806" y="2888"/>
                  <a:pt x="2971" y="2767"/>
                  <a:pt x="3133" y="2643"/>
                </a:cubicBezTo>
                <a:cubicBezTo>
                  <a:pt x="3458" y="2392"/>
                  <a:pt x="3778" y="2132"/>
                  <a:pt x="4079" y="1834"/>
                </a:cubicBezTo>
                <a:lnTo>
                  <a:pt x="4079" y="1834"/>
                </a:lnTo>
                <a:cubicBezTo>
                  <a:pt x="3675" y="1961"/>
                  <a:pt x="3297" y="2135"/>
                  <a:pt x="2932" y="2328"/>
                </a:cubicBezTo>
                <a:cubicBezTo>
                  <a:pt x="2768" y="2414"/>
                  <a:pt x="2607" y="2506"/>
                  <a:pt x="2447" y="2601"/>
                </a:cubicBezTo>
                <a:cubicBezTo>
                  <a:pt x="2493" y="2316"/>
                  <a:pt x="2535" y="2031"/>
                  <a:pt x="2570" y="1743"/>
                </a:cubicBezTo>
                <a:cubicBezTo>
                  <a:pt x="2643" y="1167"/>
                  <a:pt x="2701" y="589"/>
                  <a:pt x="271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24"/>
          <p:cNvSpPr/>
          <p:nvPr/>
        </p:nvSpPr>
        <p:spPr>
          <a:xfrm flipH="1">
            <a:off x="2799263" y="76208"/>
            <a:ext cx="260739" cy="386035"/>
          </a:xfrm>
          <a:custGeom>
            <a:rect b="b" l="l" r="r" t="t"/>
            <a:pathLst>
              <a:path extrusionOk="0" h="5136" w="3469">
                <a:moveTo>
                  <a:pt x="2037" y="1"/>
                </a:moveTo>
                <a:cubicBezTo>
                  <a:pt x="1882" y="415"/>
                  <a:pt x="1762" y="836"/>
                  <a:pt x="1655" y="1259"/>
                </a:cubicBezTo>
                <a:cubicBezTo>
                  <a:pt x="1594" y="1495"/>
                  <a:pt x="1540" y="1732"/>
                  <a:pt x="1489" y="1971"/>
                </a:cubicBezTo>
                <a:lnTo>
                  <a:pt x="1308" y="1710"/>
                </a:lnTo>
                <a:cubicBezTo>
                  <a:pt x="1211" y="1569"/>
                  <a:pt x="1114" y="1428"/>
                  <a:pt x="1004" y="1285"/>
                </a:cubicBezTo>
                <a:cubicBezTo>
                  <a:pt x="894" y="1146"/>
                  <a:pt x="763" y="1008"/>
                  <a:pt x="601" y="931"/>
                </a:cubicBezTo>
                <a:lnTo>
                  <a:pt x="601" y="931"/>
                </a:lnTo>
                <a:cubicBezTo>
                  <a:pt x="822" y="1207"/>
                  <a:pt x="901" y="1536"/>
                  <a:pt x="1067" y="1851"/>
                </a:cubicBezTo>
                <a:cubicBezTo>
                  <a:pt x="1114" y="1946"/>
                  <a:pt x="1166" y="2038"/>
                  <a:pt x="1216" y="2131"/>
                </a:cubicBezTo>
                <a:cubicBezTo>
                  <a:pt x="1136" y="2122"/>
                  <a:pt x="1057" y="2110"/>
                  <a:pt x="976" y="2103"/>
                </a:cubicBezTo>
                <a:cubicBezTo>
                  <a:pt x="822" y="2091"/>
                  <a:pt x="666" y="2083"/>
                  <a:pt x="509" y="2083"/>
                </a:cubicBezTo>
                <a:cubicBezTo>
                  <a:pt x="375" y="2083"/>
                  <a:pt x="239" y="2089"/>
                  <a:pt x="104" y="2103"/>
                </a:cubicBezTo>
                <a:cubicBezTo>
                  <a:pt x="375" y="2220"/>
                  <a:pt x="650" y="2304"/>
                  <a:pt x="927" y="2379"/>
                </a:cubicBezTo>
                <a:cubicBezTo>
                  <a:pt x="993" y="2398"/>
                  <a:pt x="1058" y="2413"/>
                  <a:pt x="1123" y="2430"/>
                </a:cubicBezTo>
                <a:cubicBezTo>
                  <a:pt x="967" y="2546"/>
                  <a:pt x="812" y="2666"/>
                  <a:pt x="664" y="2793"/>
                </a:cubicBezTo>
                <a:cubicBezTo>
                  <a:pt x="428" y="2995"/>
                  <a:pt x="201" y="3210"/>
                  <a:pt x="0" y="3456"/>
                </a:cubicBezTo>
                <a:cubicBezTo>
                  <a:pt x="292" y="3330"/>
                  <a:pt x="561" y="3178"/>
                  <a:pt x="827" y="3021"/>
                </a:cubicBezTo>
                <a:cubicBezTo>
                  <a:pt x="1002" y="2917"/>
                  <a:pt x="1173" y="2810"/>
                  <a:pt x="1344" y="2699"/>
                </a:cubicBezTo>
                <a:lnTo>
                  <a:pt x="1344" y="2699"/>
                </a:lnTo>
                <a:cubicBezTo>
                  <a:pt x="1277" y="3073"/>
                  <a:pt x="1214" y="3447"/>
                  <a:pt x="1167" y="3825"/>
                </a:cubicBezTo>
                <a:cubicBezTo>
                  <a:pt x="1113" y="4258"/>
                  <a:pt x="1070" y="4693"/>
                  <a:pt x="1062" y="5135"/>
                </a:cubicBezTo>
                <a:cubicBezTo>
                  <a:pt x="1218" y="4720"/>
                  <a:pt x="1337" y="4300"/>
                  <a:pt x="1443" y="3877"/>
                </a:cubicBezTo>
                <a:cubicBezTo>
                  <a:pt x="1530" y="3542"/>
                  <a:pt x="1603" y="3203"/>
                  <a:pt x="1672" y="2864"/>
                </a:cubicBezTo>
                <a:cubicBezTo>
                  <a:pt x="1850" y="3114"/>
                  <a:pt x="2040" y="3355"/>
                  <a:pt x="2248" y="3581"/>
                </a:cubicBezTo>
                <a:cubicBezTo>
                  <a:pt x="2486" y="3838"/>
                  <a:pt x="2742" y="4080"/>
                  <a:pt x="3030" y="4286"/>
                </a:cubicBezTo>
                <a:cubicBezTo>
                  <a:pt x="2853" y="3979"/>
                  <a:pt x="2660" y="3691"/>
                  <a:pt x="2468" y="3407"/>
                </a:cubicBezTo>
                <a:lnTo>
                  <a:pt x="1928" y="2613"/>
                </a:lnTo>
                <a:lnTo>
                  <a:pt x="1928" y="2613"/>
                </a:lnTo>
                <a:cubicBezTo>
                  <a:pt x="2152" y="2656"/>
                  <a:pt x="2374" y="2693"/>
                  <a:pt x="2602" y="2725"/>
                </a:cubicBezTo>
                <a:cubicBezTo>
                  <a:pt x="2885" y="2764"/>
                  <a:pt x="3171" y="2796"/>
                  <a:pt x="3468" y="2796"/>
                </a:cubicBezTo>
                <a:cubicBezTo>
                  <a:pt x="3210" y="2651"/>
                  <a:pt x="2941" y="2542"/>
                  <a:pt x="2666" y="2451"/>
                </a:cubicBezTo>
                <a:cubicBezTo>
                  <a:pt x="2441" y="2377"/>
                  <a:pt x="2214" y="2315"/>
                  <a:pt x="1984" y="2263"/>
                </a:cubicBezTo>
                <a:cubicBezTo>
                  <a:pt x="2108" y="2173"/>
                  <a:pt x="2231" y="2081"/>
                  <a:pt x="2353" y="1987"/>
                </a:cubicBezTo>
                <a:cubicBezTo>
                  <a:pt x="2598" y="1799"/>
                  <a:pt x="2838" y="1604"/>
                  <a:pt x="3064" y="1380"/>
                </a:cubicBezTo>
                <a:lnTo>
                  <a:pt x="3064" y="1380"/>
                </a:lnTo>
                <a:cubicBezTo>
                  <a:pt x="2761" y="1475"/>
                  <a:pt x="2478" y="1606"/>
                  <a:pt x="2202" y="1751"/>
                </a:cubicBezTo>
                <a:cubicBezTo>
                  <a:pt x="2080" y="1816"/>
                  <a:pt x="1958" y="1886"/>
                  <a:pt x="1838" y="1956"/>
                </a:cubicBezTo>
                <a:cubicBezTo>
                  <a:pt x="1872" y="1742"/>
                  <a:pt x="1904" y="1527"/>
                  <a:pt x="1930" y="1311"/>
                </a:cubicBezTo>
                <a:cubicBezTo>
                  <a:pt x="1986" y="878"/>
                  <a:pt x="2028" y="442"/>
                  <a:pt x="203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 name="Google Shape;291;p24"/>
          <p:cNvSpPr/>
          <p:nvPr/>
        </p:nvSpPr>
        <p:spPr>
          <a:xfrm flipH="1">
            <a:off x="4688462" y="4679688"/>
            <a:ext cx="247886" cy="375813"/>
          </a:xfrm>
          <a:custGeom>
            <a:rect b="b" l="l" r="r" t="t"/>
            <a:pathLst>
              <a:path extrusionOk="0" h="5000" w="3298">
                <a:moveTo>
                  <a:pt x="1206" y="0"/>
                </a:moveTo>
                <a:cubicBezTo>
                  <a:pt x="1177" y="424"/>
                  <a:pt x="1182" y="844"/>
                  <a:pt x="1199" y="1264"/>
                </a:cubicBezTo>
                <a:cubicBezTo>
                  <a:pt x="1207" y="1500"/>
                  <a:pt x="1223" y="1733"/>
                  <a:pt x="1240" y="1967"/>
                </a:cubicBezTo>
                <a:lnTo>
                  <a:pt x="1003" y="1774"/>
                </a:lnTo>
                <a:cubicBezTo>
                  <a:pt x="874" y="1672"/>
                  <a:pt x="746" y="1569"/>
                  <a:pt x="606" y="1466"/>
                </a:cubicBezTo>
                <a:cubicBezTo>
                  <a:pt x="465" y="1370"/>
                  <a:pt x="307" y="1278"/>
                  <a:pt x="137" y="1251"/>
                </a:cubicBezTo>
                <a:lnTo>
                  <a:pt x="137" y="1251"/>
                </a:lnTo>
                <a:cubicBezTo>
                  <a:pt x="416" y="1444"/>
                  <a:pt x="580" y="1725"/>
                  <a:pt x="819" y="1972"/>
                </a:cubicBezTo>
                <a:cubicBezTo>
                  <a:pt x="888" y="2046"/>
                  <a:pt x="961" y="2117"/>
                  <a:pt x="1034" y="2189"/>
                </a:cubicBezTo>
                <a:cubicBezTo>
                  <a:pt x="957" y="2202"/>
                  <a:pt x="880" y="2213"/>
                  <a:pt x="805" y="2229"/>
                </a:cubicBezTo>
                <a:cubicBezTo>
                  <a:pt x="533" y="2286"/>
                  <a:pt x="262" y="2358"/>
                  <a:pt x="0" y="2468"/>
                </a:cubicBezTo>
                <a:cubicBezTo>
                  <a:pt x="211" y="2492"/>
                  <a:pt x="418" y="2500"/>
                  <a:pt x="624" y="2500"/>
                </a:cubicBezTo>
                <a:cubicBezTo>
                  <a:pt x="694" y="2500"/>
                  <a:pt x="765" y="2499"/>
                  <a:pt x="835" y="2497"/>
                </a:cubicBezTo>
                <a:cubicBezTo>
                  <a:pt x="900" y="2495"/>
                  <a:pt x="966" y="2492"/>
                  <a:pt x="1029" y="2489"/>
                </a:cubicBezTo>
                <a:lnTo>
                  <a:pt x="1029" y="2489"/>
                </a:lnTo>
                <a:cubicBezTo>
                  <a:pt x="916" y="2640"/>
                  <a:pt x="807" y="2792"/>
                  <a:pt x="704" y="2950"/>
                </a:cubicBezTo>
                <a:cubicBezTo>
                  <a:pt x="542" y="3201"/>
                  <a:pt x="392" y="3462"/>
                  <a:pt x="274" y="3743"/>
                </a:cubicBezTo>
                <a:cubicBezTo>
                  <a:pt x="508" y="3545"/>
                  <a:pt x="716" y="3333"/>
                  <a:pt x="919" y="3115"/>
                </a:cubicBezTo>
                <a:cubicBezTo>
                  <a:pt x="1051" y="2971"/>
                  <a:pt x="1180" y="2824"/>
                  <a:pt x="1306" y="2676"/>
                </a:cubicBezTo>
                <a:cubicBezTo>
                  <a:pt x="1347" y="3039"/>
                  <a:pt x="1392" y="3402"/>
                  <a:pt x="1452" y="3763"/>
                </a:cubicBezTo>
                <a:cubicBezTo>
                  <a:pt x="1520" y="4177"/>
                  <a:pt x="1600" y="4589"/>
                  <a:pt x="1715" y="5000"/>
                </a:cubicBezTo>
                <a:cubicBezTo>
                  <a:pt x="1744" y="4575"/>
                  <a:pt x="1739" y="4155"/>
                  <a:pt x="1721" y="3736"/>
                </a:cubicBezTo>
                <a:cubicBezTo>
                  <a:pt x="1710" y="3402"/>
                  <a:pt x="1683" y="3070"/>
                  <a:pt x="1653" y="2739"/>
                </a:cubicBezTo>
                <a:lnTo>
                  <a:pt x="1653" y="2739"/>
                </a:lnTo>
                <a:cubicBezTo>
                  <a:pt x="1886" y="2922"/>
                  <a:pt x="2127" y="3090"/>
                  <a:pt x="2382" y="3241"/>
                </a:cubicBezTo>
                <a:cubicBezTo>
                  <a:pt x="2672" y="3414"/>
                  <a:pt x="2975" y="3565"/>
                  <a:pt x="3298" y="3676"/>
                </a:cubicBezTo>
                <a:cubicBezTo>
                  <a:pt x="3050" y="3443"/>
                  <a:pt x="2794" y="3231"/>
                  <a:pt x="2538" y="3021"/>
                </a:cubicBezTo>
                <a:lnTo>
                  <a:pt x="1822" y="2436"/>
                </a:lnTo>
                <a:cubicBezTo>
                  <a:pt x="2039" y="2414"/>
                  <a:pt x="2257" y="2388"/>
                  <a:pt x="2473" y="2354"/>
                </a:cubicBezTo>
                <a:cubicBezTo>
                  <a:pt x="2746" y="2312"/>
                  <a:pt x="3019" y="2263"/>
                  <a:pt x="3291" y="2182"/>
                </a:cubicBezTo>
                <a:cubicBezTo>
                  <a:pt x="3014" y="2118"/>
                  <a:pt x="2735" y="2093"/>
                  <a:pt x="2459" y="2085"/>
                </a:cubicBezTo>
                <a:cubicBezTo>
                  <a:pt x="2391" y="2083"/>
                  <a:pt x="2323" y="2081"/>
                  <a:pt x="2255" y="2081"/>
                </a:cubicBezTo>
                <a:cubicBezTo>
                  <a:pt x="2096" y="2081"/>
                  <a:pt x="1937" y="2087"/>
                  <a:pt x="1777" y="2098"/>
                </a:cubicBezTo>
                <a:cubicBezTo>
                  <a:pt x="1867" y="1982"/>
                  <a:pt x="1955" y="1863"/>
                  <a:pt x="2043" y="1743"/>
                </a:cubicBezTo>
                <a:cubicBezTo>
                  <a:pt x="2216" y="1503"/>
                  <a:pt x="2385" y="1256"/>
                  <a:pt x="2531" y="989"/>
                </a:cubicBezTo>
                <a:lnTo>
                  <a:pt x="2531" y="989"/>
                </a:lnTo>
                <a:cubicBezTo>
                  <a:pt x="2278" y="1160"/>
                  <a:pt x="2052" y="1358"/>
                  <a:pt x="1838" y="1567"/>
                </a:cubicBezTo>
                <a:cubicBezTo>
                  <a:pt x="1742" y="1662"/>
                  <a:pt x="1648" y="1758"/>
                  <a:pt x="1558" y="1856"/>
                </a:cubicBezTo>
                <a:cubicBezTo>
                  <a:pt x="1531" y="1649"/>
                  <a:pt x="1502" y="1442"/>
                  <a:pt x="1467" y="1236"/>
                </a:cubicBezTo>
                <a:cubicBezTo>
                  <a:pt x="1399" y="822"/>
                  <a:pt x="1319" y="410"/>
                  <a:pt x="120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24"/>
          <p:cNvSpPr/>
          <p:nvPr/>
        </p:nvSpPr>
        <p:spPr>
          <a:xfrm flipH="1">
            <a:off x="296163" y="2786487"/>
            <a:ext cx="357172" cy="431733"/>
          </a:xfrm>
          <a:custGeom>
            <a:rect b="b" l="l" r="r" t="t"/>
            <a:pathLst>
              <a:path extrusionOk="0" h="5744" w="4752">
                <a:moveTo>
                  <a:pt x="2838" y="1"/>
                </a:moveTo>
                <a:lnTo>
                  <a:pt x="2838" y="1"/>
                </a:lnTo>
                <a:cubicBezTo>
                  <a:pt x="2645" y="448"/>
                  <a:pt x="2506" y="903"/>
                  <a:pt x="2388" y="1360"/>
                </a:cubicBezTo>
                <a:cubicBezTo>
                  <a:pt x="2317" y="1635"/>
                  <a:pt x="2254" y="1912"/>
                  <a:pt x="2198" y="2189"/>
                </a:cubicBezTo>
                <a:cubicBezTo>
                  <a:pt x="2123" y="2068"/>
                  <a:pt x="2050" y="1944"/>
                  <a:pt x="1973" y="1824"/>
                </a:cubicBezTo>
                <a:cubicBezTo>
                  <a:pt x="1712" y="1416"/>
                  <a:pt x="1435" y="1013"/>
                  <a:pt x="1113" y="633"/>
                </a:cubicBezTo>
                <a:lnTo>
                  <a:pt x="1113" y="633"/>
                </a:lnTo>
                <a:cubicBezTo>
                  <a:pt x="1228" y="1119"/>
                  <a:pt x="1396" y="1579"/>
                  <a:pt x="1585" y="2029"/>
                </a:cubicBezTo>
                <a:cubicBezTo>
                  <a:pt x="1709" y="2322"/>
                  <a:pt x="1844" y="2608"/>
                  <a:pt x="1987" y="2891"/>
                </a:cubicBezTo>
                <a:cubicBezTo>
                  <a:pt x="1980" y="2898"/>
                  <a:pt x="1972" y="2905"/>
                  <a:pt x="1965" y="2912"/>
                </a:cubicBezTo>
                <a:lnTo>
                  <a:pt x="1956" y="2920"/>
                </a:lnTo>
                <a:cubicBezTo>
                  <a:pt x="1874" y="2918"/>
                  <a:pt x="1792" y="2916"/>
                  <a:pt x="1710" y="2916"/>
                </a:cubicBezTo>
                <a:cubicBezTo>
                  <a:pt x="1650" y="2916"/>
                  <a:pt x="1591" y="2917"/>
                  <a:pt x="1531" y="2919"/>
                </a:cubicBezTo>
                <a:cubicBezTo>
                  <a:pt x="1160" y="2933"/>
                  <a:pt x="787" y="2978"/>
                  <a:pt x="420" y="3089"/>
                </a:cubicBezTo>
                <a:cubicBezTo>
                  <a:pt x="784" y="3212"/>
                  <a:pt x="1141" y="3288"/>
                  <a:pt x="1498" y="3356"/>
                </a:cubicBezTo>
                <a:lnTo>
                  <a:pt x="1517" y="3360"/>
                </a:lnTo>
                <a:cubicBezTo>
                  <a:pt x="1325" y="3558"/>
                  <a:pt x="1135" y="3757"/>
                  <a:pt x="947" y="3961"/>
                </a:cubicBezTo>
                <a:cubicBezTo>
                  <a:pt x="617" y="4320"/>
                  <a:pt x="294" y="4690"/>
                  <a:pt x="0" y="5098"/>
                </a:cubicBezTo>
                <a:cubicBezTo>
                  <a:pt x="446" y="4868"/>
                  <a:pt x="855" y="4587"/>
                  <a:pt x="1245" y="4285"/>
                </a:cubicBezTo>
                <a:cubicBezTo>
                  <a:pt x="1494" y="4092"/>
                  <a:pt x="1732" y="3888"/>
                  <a:pt x="1966" y="3678"/>
                </a:cubicBezTo>
                <a:lnTo>
                  <a:pt x="1966" y="3678"/>
                </a:lnTo>
                <a:cubicBezTo>
                  <a:pt x="1949" y="3837"/>
                  <a:pt x="1930" y="3997"/>
                  <a:pt x="1918" y="4155"/>
                </a:cubicBezTo>
                <a:cubicBezTo>
                  <a:pt x="1879" y="4629"/>
                  <a:pt x="1862" y="5104"/>
                  <a:pt x="1900" y="5589"/>
                </a:cubicBezTo>
                <a:cubicBezTo>
                  <a:pt x="2093" y="5142"/>
                  <a:pt x="2233" y="4687"/>
                  <a:pt x="2352" y="4228"/>
                </a:cubicBezTo>
                <a:cubicBezTo>
                  <a:pt x="2391" y="4076"/>
                  <a:pt x="2425" y="3922"/>
                  <a:pt x="2461" y="3768"/>
                </a:cubicBezTo>
                <a:cubicBezTo>
                  <a:pt x="2625" y="4048"/>
                  <a:pt x="2797" y="4323"/>
                  <a:pt x="2980" y="4592"/>
                </a:cubicBezTo>
                <a:cubicBezTo>
                  <a:pt x="3256" y="4994"/>
                  <a:pt x="3553" y="5385"/>
                  <a:pt x="3900" y="5744"/>
                </a:cubicBezTo>
                <a:cubicBezTo>
                  <a:pt x="3755" y="5266"/>
                  <a:pt x="3566" y="4817"/>
                  <a:pt x="3365" y="4375"/>
                </a:cubicBezTo>
                <a:cubicBezTo>
                  <a:pt x="3240" y="4107"/>
                  <a:pt x="3111" y="3842"/>
                  <a:pt x="2976" y="3580"/>
                </a:cubicBezTo>
                <a:lnTo>
                  <a:pt x="2976" y="3580"/>
                </a:lnTo>
                <a:cubicBezTo>
                  <a:pt x="3198" y="3605"/>
                  <a:pt x="3418" y="3626"/>
                  <a:pt x="3641" y="3643"/>
                </a:cubicBezTo>
                <a:cubicBezTo>
                  <a:pt x="3888" y="3660"/>
                  <a:pt x="4137" y="3675"/>
                  <a:pt x="4391" y="3675"/>
                </a:cubicBezTo>
                <a:cubicBezTo>
                  <a:pt x="4510" y="3675"/>
                  <a:pt x="4630" y="3672"/>
                  <a:pt x="4751" y="3664"/>
                </a:cubicBezTo>
                <a:cubicBezTo>
                  <a:pt x="4426" y="3460"/>
                  <a:pt x="4081" y="3318"/>
                  <a:pt x="3725" y="3209"/>
                </a:cubicBezTo>
                <a:cubicBezTo>
                  <a:pt x="3384" y="3103"/>
                  <a:pt x="3036" y="3025"/>
                  <a:pt x="2682" y="2977"/>
                </a:cubicBezTo>
                <a:cubicBezTo>
                  <a:pt x="2913" y="2733"/>
                  <a:pt x="3138" y="2484"/>
                  <a:pt x="3350" y="2222"/>
                </a:cubicBezTo>
                <a:cubicBezTo>
                  <a:pt x="3659" y="1840"/>
                  <a:pt x="3950" y="1438"/>
                  <a:pt x="4190" y="997"/>
                </a:cubicBezTo>
                <a:lnTo>
                  <a:pt x="4190" y="997"/>
                </a:lnTo>
                <a:cubicBezTo>
                  <a:pt x="3776" y="1281"/>
                  <a:pt x="3400" y="1595"/>
                  <a:pt x="3032" y="1918"/>
                </a:cubicBezTo>
                <a:cubicBezTo>
                  <a:pt x="2933" y="2006"/>
                  <a:pt x="2839" y="2100"/>
                  <a:pt x="2741" y="2189"/>
                </a:cubicBezTo>
                <a:cubicBezTo>
                  <a:pt x="2772" y="1938"/>
                  <a:pt x="2798" y="1686"/>
                  <a:pt x="2819" y="1433"/>
                </a:cubicBezTo>
                <a:cubicBezTo>
                  <a:pt x="2857" y="961"/>
                  <a:pt x="2875" y="486"/>
                  <a:pt x="283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24"/>
          <p:cNvSpPr/>
          <p:nvPr/>
        </p:nvSpPr>
        <p:spPr>
          <a:xfrm flipH="1">
            <a:off x="6995154" y="4785438"/>
            <a:ext cx="233154" cy="281859"/>
          </a:xfrm>
          <a:custGeom>
            <a:rect b="b" l="l" r="r" t="t"/>
            <a:pathLst>
              <a:path extrusionOk="0" h="3750" w="3102">
                <a:moveTo>
                  <a:pt x="1853" y="1"/>
                </a:moveTo>
                <a:lnTo>
                  <a:pt x="1853" y="1"/>
                </a:lnTo>
                <a:cubicBezTo>
                  <a:pt x="1725" y="292"/>
                  <a:pt x="1636" y="590"/>
                  <a:pt x="1558" y="889"/>
                </a:cubicBezTo>
                <a:cubicBezTo>
                  <a:pt x="1511" y="1068"/>
                  <a:pt x="1473" y="1248"/>
                  <a:pt x="1435" y="1430"/>
                </a:cubicBezTo>
                <a:cubicBezTo>
                  <a:pt x="1386" y="1351"/>
                  <a:pt x="1338" y="1270"/>
                  <a:pt x="1289" y="1192"/>
                </a:cubicBezTo>
                <a:cubicBezTo>
                  <a:pt x="1117" y="924"/>
                  <a:pt x="937" y="662"/>
                  <a:pt x="727" y="413"/>
                </a:cubicBezTo>
                <a:lnTo>
                  <a:pt x="727" y="413"/>
                </a:lnTo>
                <a:cubicBezTo>
                  <a:pt x="801" y="731"/>
                  <a:pt x="910" y="1032"/>
                  <a:pt x="1035" y="1326"/>
                </a:cubicBezTo>
                <a:cubicBezTo>
                  <a:pt x="1116" y="1516"/>
                  <a:pt x="1203" y="1703"/>
                  <a:pt x="1296" y="1889"/>
                </a:cubicBezTo>
                <a:cubicBezTo>
                  <a:pt x="1291" y="1894"/>
                  <a:pt x="1287" y="1897"/>
                  <a:pt x="1281" y="1901"/>
                </a:cubicBezTo>
                <a:lnTo>
                  <a:pt x="1276" y="1906"/>
                </a:lnTo>
                <a:cubicBezTo>
                  <a:pt x="1217" y="1905"/>
                  <a:pt x="1158" y="1903"/>
                  <a:pt x="1098" y="1903"/>
                </a:cubicBezTo>
                <a:cubicBezTo>
                  <a:pt x="1065" y="1903"/>
                  <a:pt x="1032" y="1904"/>
                  <a:pt x="998" y="1905"/>
                </a:cubicBezTo>
                <a:cubicBezTo>
                  <a:pt x="756" y="1915"/>
                  <a:pt x="512" y="1943"/>
                  <a:pt x="273" y="2016"/>
                </a:cubicBezTo>
                <a:cubicBezTo>
                  <a:pt x="510" y="2096"/>
                  <a:pt x="743" y="2147"/>
                  <a:pt x="977" y="2192"/>
                </a:cubicBezTo>
                <a:cubicBezTo>
                  <a:pt x="981" y="2193"/>
                  <a:pt x="987" y="2193"/>
                  <a:pt x="991" y="2194"/>
                </a:cubicBezTo>
                <a:cubicBezTo>
                  <a:pt x="865" y="2323"/>
                  <a:pt x="740" y="2454"/>
                  <a:pt x="618" y="2587"/>
                </a:cubicBezTo>
                <a:cubicBezTo>
                  <a:pt x="403" y="2822"/>
                  <a:pt x="192" y="3062"/>
                  <a:pt x="0" y="3329"/>
                </a:cubicBezTo>
                <a:cubicBezTo>
                  <a:pt x="293" y="3179"/>
                  <a:pt x="559" y="2996"/>
                  <a:pt x="813" y="2799"/>
                </a:cubicBezTo>
                <a:cubicBezTo>
                  <a:pt x="975" y="2673"/>
                  <a:pt x="1132" y="2539"/>
                  <a:pt x="1284" y="2402"/>
                </a:cubicBezTo>
                <a:lnTo>
                  <a:pt x="1284" y="2402"/>
                </a:lnTo>
                <a:cubicBezTo>
                  <a:pt x="1273" y="2506"/>
                  <a:pt x="1260" y="2610"/>
                  <a:pt x="1253" y="2714"/>
                </a:cubicBezTo>
                <a:cubicBezTo>
                  <a:pt x="1228" y="3022"/>
                  <a:pt x="1218" y="3333"/>
                  <a:pt x="1243" y="3649"/>
                </a:cubicBezTo>
                <a:cubicBezTo>
                  <a:pt x="1369" y="3358"/>
                  <a:pt x="1459" y="3060"/>
                  <a:pt x="1537" y="2761"/>
                </a:cubicBezTo>
                <a:cubicBezTo>
                  <a:pt x="1563" y="2660"/>
                  <a:pt x="1586" y="2560"/>
                  <a:pt x="1609" y="2459"/>
                </a:cubicBezTo>
                <a:cubicBezTo>
                  <a:pt x="1718" y="2642"/>
                  <a:pt x="1829" y="2822"/>
                  <a:pt x="1949" y="2997"/>
                </a:cubicBezTo>
                <a:cubicBezTo>
                  <a:pt x="2130" y="3260"/>
                  <a:pt x="2323" y="3516"/>
                  <a:pt x="2550" y="3750"/>
                </a:cubicBezTo>
                <a:cubicBezTo>
                  <a:pt x="2456" y="3437"/>
                  <a:pt x="2331" y="3144"/>
                  <a:pt x="2200" y="2855"/>
                </a:cubicBezTo>
                <a:cubicBezTo>
                  <a:pt x="2119" y="2680"/>
                  <a:pt x="2034" y="2507"/>
                  <a:pt x="1947" y="2336"/>
                </a:cubicBezTo>
                <a:lnTo>
                  <a:pt x="1947" y="2336"/>
                </a:lnTo>
                <a:cubicBezTo>
                  <a:pt x="2090" y="2352"/>
                  <a:pt x="2234" y="2366"/>
                  <a:pt x="2381" y="2378"/>
                </a:cubicBezTo>
                <a:cubicBezTo>
                  <a:pt x="2540" y="2391"/>
                  <a:pt x="2702" y="2402"/>
                  <a:pt x="2869" y="2402"/>
                </a:cubicBezTo>
                <a:cubicBezTo>
                  <a:pt x="2946" y="2402"/>
                  <a:pt x="3023" y="2399"/>
                  <a:pt x="3102" y="2394"/>
                </a:cubicBezTo>
                <a:cubicBezTo>
                  <a:pt x="2889" y="2261"/>
                  <a:pt x="2663" y="2168"/>
                  <a:pt x="2432" y="2097"/>
                </a:cubicBezTo>
                <a:cubicBezTo>
                  <a:pt x="2209" y="2027"/>
                  <a:pt x="1980" y="1976"/>
                  <a:pt x="1750" y="1945"/>
                </a:cubicBezTo>
                <a:cubicBezTo>
                  <a:pt x="1901" y="1785"/>
                  <a:pt x="2048" y="1623"/>
                  <a:pt x="2187" y="1452"/>
                </a:cubicBezTo>
                <a:cubicBezTo>
                  <a:pt x="2389" y="1201"/>
                  <a:pt x="2579" y="940"/>
                  <a:pt x="2736" y="652"/>
                </a:cubicBezTo>
                <a:lnTo>
                  <a:pt x="2736" y="652"/>
                </a:lnTo>
                <a:cubicBezTo>
                  <a:pt x="2465" y="837"/>
                  <a:pt x="2220" y="1043"/>
                  <a:pt x="1980" y="1253"/>
                </a:cubicBezTo>
                <a:cubicBezTo>
                  <a:pt x="1916" y="1311"/>
                  <a:pt x="1854" y="1373"/>
                  <a:pt x="1790" y="1430"/>
                </a:cubicBezTo>
                <a:cubicBezTo>
                  <a:pt x="1811" y="1267"/>
                  <a:pt x="1828" y="1102"/>
                  <a:pt x="1840" y="937"/>
                </a:cubicBezTo>
                <a:cubicBezTo>
                  <a:pt x="1865" y="628"/>
                  <a:pt x="1876" y="317"/>
                  <a:pt x="1853"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24"/>
          <p:cNvSpPr/>
          <p:nvPr/>
        </p:nvSpPr>
        <p:spPr>
          <a:xfrm flipH="1">
            <a:off x="8500209" y="1581124"/>
            <a:ext cx="277425" cy="356120"/>
          </a:xfrm>
          <a:custGeom>
            <a:rect b="b" l="l" r="r" t="t"/>
            <a:pathLst>
              <a:path extrusionOk="0" h="4738" w="3691">
                <a:moveTo>
                  <a:pt x="1124" y="1"/>
                </a:moveTo>
                <a:lnTo>
                  <a:pt x="1124" y="1"/>
                </a:lnTo>
                <a:cubicBezTo>
                  <a:pt x="1113" y="399"/>
                  <a:pt x="1145" y="787"/>
                  <a:pt x="1192" y="1172"/>
                </a:cubicBezTo>
                <a:cubicBezTo>
                  <a:pt x="1220" y="1402"/>
                  <a:pt x="1257" y="1632"/>
                  <a:pt x="1298" y="1859"/>
                </a:cubicBezTo>
                <a:cubicBezTo>
                  <a:pt x="1204" y="1789"/>
                  <a:pt x="1111" y="1718"/>
                  <a:pt x="1016" y="1650"/>
                </a:cubicBezTo>
                <a:cubicBezTo>
                  <a:pt x="695" y="1418"/>
                  <a:pt x="362" y="1195"/>
                  <a:pt x="1" y="1004"/>
                </a:cubicBezTo>
                <a:lnTo>
                  <a:pt x="1" y="1004"/>
                </a:lnTo>
                <a:cubicBezTo>
                  <a:pt x="235" y="1339"/>
                  <a:pt x="502" y="1638"/>
                  <a:pt x="783" y="1924"/>
                </a:cubicBezTo>
                <a:cubicBezTo>
                  <a:pt x="966" y="2108"/>
                  <a:pt x="1155" y="2285"/>
                  <a:pt x="1349" y="2459"/>
                </a:cubicBezTo>
                <a:cubicBezTo>
                  <a:pt x="1345" y="2467"/>
                  <a:pt x="1340" y="2473"/>
                  <a:pt x="1338" y="2480"/>
                </a:cubicBezTo>
                <a:lnTo>
                  <a:pt x="1334" y="2489"/>
                </a:lnTo>
                <a:cubicBezTo>
                  <a:pt x="1225" y="2530"/>
                  <a:pt x="1116" y="2568"/>
                  <a:pt x="1010" y="2615"/>
                </a:cubicBezTo>
                <a:cubicBezTo>
                  <a:pt x="732" y="2739"/>
                  <a:pt x="462" y="2885"/>
                  <a:pt x="216" y="3080"/>
                </a:cubicBezTo>
                <a:cubicBezTo>
                  <a:pt x="530" y="3063"/>
                  <a:pt x="825" y="3015"/>
                  <a:pt x="1118" y="2959"/>
                </a:cubicBezTo>
                <a:cubicBezTo>
                  <a:pt x="1122" y="2958"/>
                  <a:pt x="1128" y="2956"/>
                  <a:pt x="1135" y="2955"/>
                </a:cubicBezTo>
                <a:lnTo>
                  <a:pt x="1135" y="2955"/>
                </a:lnTo>
                <a:cubicBezTo>
                  <a:pt x="1047" y="3164"/>
                  <a:pt x="963" y="3374"/>
                  <a:pt x="883" y="3586"/>
                </a:cubicBezTo>
                <a:cubicBezTo>
                  <a:pt x="740" y="3959"/>
                  <a:pt x="606" y="4338"/>
                  <a:pt x="504" y="4737"/>
                </a:cubicBezTo>
                <a:cubicBezTo>
                  <a:pt x="775" y="4427"/>
                  <a:pt x="1001" y="4090"/>
                  <a:pt x="1207" y="3743"/>
                </a:cubicBezTo>
                <a:cubicBezTo>
                  <a:pt x="1337" y="3520"/>
                  <a:pt x="1457" y="3292"/>
                  <a:pt x="1572" y="3062"/>
                </a:cubicBezTo>
                <a:cubicBezTo>
                  <a:pt x="1607" y="3189"/>
                  <a:pt x="1641" y="3315"/>
                  <a:pt x="1680" y="3441"/>
                </a:cubicBezTo>
                <a:cubicBezTo>
                  <a:pt x="1795" y="3812"/>
                  <a:pt x="1926" y="4178"/>
                  <a:pt x="2101" y="4537"/>
                </a:cubicBezTo>
                <a:cubicBezTo>
                  <a:pt x="2114" y="4139"/>
                  <a:pt x="2081" y="3749"/>
                  <a:pt x="2033" y="3365"/>
                </a:cubicBezTo>
                <a:cubicBezTo>
                  <a:pt x="2017" y="3237"/>
                  <a:pt x="1997" y="3109"/>
                  <a:pt x="1977" y="2981"/>
                </a:cubicBezTo>
                <a:lnTo>
                  <a:pt x="1977" y="2981"/>
                </a:lnTo>
                <a:cubicBezTo>
                  <a:pt x="2187" y="3144"/>
                  <a:pt x="2401" y="3303"/>
                  <a:pt x="2621" y="3451"/>
                </a:cubicBezTo>
                <a:cubicBezTo>
                  <a:pt x="2954" y="3675"/>
                  <a:pt x="3297" y="3883"/>
                  <a:pt x="3670" y="4051"/>
                </a:cubicBezTo>
                <a:cubicBezTo>
                  <a:pt x="3417" y="3731"/>
                  <a:pt x="3137" y="3445"/>
                  <a:pt x="2848" y="3170"/>
                </a:cubicBezTo>
                <a:cubicBezTo>
                  <a:pt x="2673" y="3003"/>
                  <a:pt x="2494" y="2841"/>
                  <a:pt x="2312" y="2682"/>
                </a:cubicBezTo>
                <a:cubicBezTo>
                  <a:pt x="2488" y="2634"/>
                  <a:pt x="2662" y="2584"/>
                  <a:pt x="2838" y="2531"/>
                </a:cubicBezTo>
                <a:cubicBezTo>
                  <a:pt x="3122" y="2441"/>
                  <a:pt x="3406" y="2344"/>
                  <a:pt x="3690" y="2211"/>
                </a:cubicBezTo>
                <a:cubicBezTo>
                  <a:pt x="3496" y="2175"/>
                  <a:pt x="3303" y="2160"/>
                  <a:pt x="3111" y="2160"/>
                </a:cubicBezTo>
                <a:cubicBezTo>
                  <a:pt x="2997" y="2160"/>
                  <a:pt x="2884" y="2165"/>
                  <a:pt x="2771" y="2174"/>
                </a:cubicBezTo>
                <a:cubicBezTo>
                  <a:pt x="2479" y="2196"/>
                  <a:pt x="2191" y="2242"/>
                  <a:pt x="1908" y="2312"/>
                </a:cubicBezTo>
                <a:cubicBezTo>
                  <a:pt x="2009" y="2057"/>
                  <a:pt x="2105" y="1799"/>
                  <a:pt x="2187" y="1537"/>
                </a:cubicBezTo>
                <a:cubicBezTo>
                  <a:pt x="2307" y="1151"/>
                  <a:pt x="2406" y="758"/>
                  <a:pt x="2456" y="349"/>
                </a:cubicBezTo>
                <a:lnTo>
                  <a:pt x="2456" y="349"/>
                </a:lnTo>
                <a:cubicBezTo>
                  <a:pt x="2227" y="692"/>
                  <a:pt x="2035" y="1046"/>
                  <a:pt x="1854" y="1401"/>
                </a:cubicBezTo>
                <a:cubicBezTo>
                  <a:pt x="1804" y="1497"/>
                  <a:pt x="1761" y="1596"/>
                  <a:pt x="1714" y="1695"/>
                </a:cubicBezTo>
                <a:cubicBezTo>
                  <a:pt x="1662" y="1495"/>
                  <a:pt x="1606" y="1295"/>
                  <a:pt x="1544" y="1096"/>
                </a:cubicBezTo>
                <a:cubicBezTo>
                  <a:pt x="1429" y="725"/>
                  <a:pt x="1299" y="358"/>
                  <a:pt x="112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24"/>
          <p:cNvSpPr/>
          <p:nvPr/>
        </p:nvSpPr>
        <p:spPr>
          <a:xfrm flipH="1">
            <a:off x="8605855" y="3816845"/>
            <a:ext cx="461949" cy="558457"/>
          </a:xfrm>
          <a:custGeom>
            <a:rect b="b" l="l" r="r" t="t"/>
            <a:pathLst>
              <a:path extrusionOk="0" h="7430" w="6146">
                <a:moveTo>
                  <a:pt x="3671" y="0"/>
                </a:moveTo>
                <a:lnTo>
                  <a:pt x="3671" y="0"/>
                </a:lnTo>
                <a:cubicBezTo>
                  <a:pt x="3422" y="578"/>
                  <a:pt x="3243" y="1167"/>
                  <a:pt x="3088" y="1760"/>
                </a:cubicBezTo>
                <a:cubicBezTo>
                  <a:pt x="2998" y="2115"/>
                  <a:pt x="2916" y="2471"/>
                  <a:pt x="2843" y="2831"/>
                </a:cubicBezTo>
                <a:cubicBezTo>
                  <a:pt x="2747" y="2673"/>
                  <a:pt x="2653" y="2515"/>
                  <a:pt x="2552" y="2360"/>
                </a:cubicBezTo>
                <a:cubicBezTo>
                  <a:pt x="2214" y="1830"/>
                  <a:pt x="1855" y="1310"/>
                  <a:pt x="1438" y="818"/>
                </a:cubicBezTo>
                <a:lnTo>
                  <a:pt x="1438" y="818"/>
                </a:lnTo>
                <a:cubicBezTo>
                  <a:pt x="1586" y="1446"/>
                  <a:pt x="1803" y="2042"/>
                  <a:pt x="2049" y="2625"/>
                </a:cubicBezTo>
                <a:cubicBezTo>
                  <a:pt x="2209" y="3003"/>
                  <a:pt x="2385" y="3373"/>
                  <a:pt x="2568" y="3740"/>
                </a:cubicBezTo>
                <a:cubicBezTo>
                  <a:pt x="2559" y="3749"/>
                  <a:pt x="2548" y="3757"/>
                  <a:pt x="2539" y="3766"/>
                </a:cubicBezTo>
                <a:lnTo>
                  <a:pt x="2529" y="3776"/>
                </a:lnTo>
                <a:cubicBezTo>
                  <a:pt x="2412" y="3772"/>
                  <a:pt x="2294" y="3769"/>
                  <a:pt x="2176" y="3769"/>
                </a:cubicBezTo>
                <a:cubicBezTo>
                  <a:pt x="2111" y="3769"/>
                  <a:pt x="2045" y="3770"/>
                  <a:pt x="1980" y="3772"/>
                </a:cubicBezTo>
                <a:cubicBezTo>
                  <a:pt x="1499" y="3791"/>
                  <a:pt x="1019" y="3849"/>
                  <a:pt x="544" y="3992"/>
                </a:cubicBezTo>
                <a:cubicBezTo>
                  <a:pt x="1014" y="4151"/>
                  <a:pt x="1477" y="4251"/>
                  <a:pt x="1938" y="4340"/>
                </a:cubicBezTo>
                <a:cubicBezTo>
                  <a:pt x="1947" y="4341"/>
                  <a:pt x="1955" y="4342"/>
                  <a:pt x="1964" y="4345"/>
                </a:cubicBezTo>
                <a:cubicBezTo>
                  <a:pt x="1714" y="4601"/>
                  <a:pt x="1469" y="4859"/>
                  <a:pt x="1226" y="5123"/>
                </a:cubicBezTo>
                <a:cubicBezTo>
                  <a:pt x="799" y="5588"/>
                  <a:pt x="381" y="6066"/>
                  <a:pt x="1" y="6594"/>
                </a:cubicBezTo>
                <a:cubicBezTo>
                  <a:pt x="580" y="6296"/>
                  <a:pt x="1107" y="5933"/>
                  <a:pt x="1612" y="5543"/>
                </a:cubicBezTo>
                <a:cubicBezTo>
                  <a:pt x="1933" y="5295"/>
                  <a:pt x="2242" y="5029"/>
                  <a:pt x="2545" y="4758"/>
                </a:cubicBezTo>
                <a:lnTo>
                  <a:pt x="2545" y="4758"/>
                </a:lnTo>
                <a:cubicBezTo>
                  <a:pt x="2523" y="4964"/>
                  <a:pt x="2500" y="5169"/>
                  <a:pt x="2482" y="5376"/>
                </a:cubicBezTo>
                <a:cubicBezTo>
                  <a:pt x="2434" y="5988"/>
                  <a:pt x="2412" y="6603"/>
                  <a:pt x="2460" y="7230"/>
                </a:cubicBezTo>
                <a:cubicBezTo>
                  <a:pt x="2711" y="6653"/>
                  <a:pt x="2890" y="6064"/>
                  <a:pt x="3045" y="5470"/>
                </a:cubicBezTo>
                <a:cubicBezTo>
                  <a:pt x="3096" y="5272"/>
                  <a:pt x="3140" y="5073"/>
                  <a:pt x="3186" y="4874"/>
                </a:cubicBezTo>
                <a:cubicBezTo>
                  <a:pt x="3399" y="5235"/>
                  <a:pt x="3620" y="5593"/>
                  <a:pt x="3859" y="5939"/>
                </a:cubicBezTo>
                <a:cubicBezTo>
                  <a:pt x="4215" y="6461"/>
                  <a:pt x="4598" y="6967"/>
                  <a:pt x="5047" y="7429"/>
                </a:cubicBezTo>
                <a:cubicBezTo>
                  <a:pt x="4859" y="6812"/>
                  <a:pt x="4616" y="6230"/>
                  <a:pt x="4353" y="5658"/>
                </a:cubicBezTo>
                <a:cubicBezTo>
                  <a:pt x="4194" y="5311"/>
                  <a:pt x="4026" y="4969"/>
                  <a:pt x="3851" y="4631"/>
                </a:cubicBezTo>
                <a:lnTo>
                  <a:pt x="3851" y="4631"/>
                </a:lnTo>
                <a:cubicBezTo>
                  <a:pt x="4136" y="4663"/>
                  <a:pt x="4423" y="4691"/>
                  <a:pt x="4710" y="4713"/>
                </a:cubicBezTo>
                <a:cubicBezTo>
                  <a:pt x="5031" y="4736"/>
                  <a:pt x="5354" y="4756"/>
                  <a:pt x="5685" y="4756"/>
                </a:cubicBezTo>
                <a:cubicBezTo>
                  <a:pt x="5837" y="4756"/>
                  <a:pt x="5990" y="4752"/>
                  <a:pt x="6146" y="4742"/>
                </a:cubicBezTo>
                <a:cubicBezTo>
                  <a:pt x="5727" y="4478"/>
                  <a:pt x="5277" y="4295"/>
                  <a:pt x="4820" y="4152"/>
                </a:cubicBezTo>
                <a:cubicBezTo>
                  <a:pt x="4379" y="4015"/>
                  <a:pt x="3927" y="3912"/>
                  <a:pt x="3472" y="3850"/>
                </a:cubicBezTo>
                <a:cubicBezTo>
                  <a:pt x="3771" y="3535"/>
                  <a:pt x="4060" y="3212"/>
                  <a:pt x="4335" y="2875"/>
                </a:cubicBezTo>
                <a:cubicBezTo>
                  <a:pt x="4735" y="2381"/>
                  <a:pt x="5110" y="1860"/>
                  <a:pt x="5422" y="1290"/>
                </a:cubicBezTo>
                <a:lnTo>
                  <a:pt x="5422" y="1290"/>
                </a:lnTo>
                <a:cubicBezTo>
                  <a:pt x="4886" y="1659"/>
                  <a:pt x="4400" y="2065"/>
                  <a:pt x="3924" y="2482"/>
                </a:cubicBezTo>
                <a:cubicBezTo>
                  <a:pt x="3795" y="2596"/>
                  <a:pt x="3676" y="2716"/>
                  <a:pt x="3547" y="2831"/>
                </a:cubicBezTo>
                <a:cubicBezTo>
                  <a:pt x="3588" y="2507"/>
                  <a:pt x="3621" y="2181"/>
                  <a:pt x="3647" y="1854"/>
                </a:cubicBezTo>
                <a:cubicBezTo>
                  <a:pt x="3697" y="1243"/>
                  <a:pt x="3718" y="627"/>
                  <a:pt x="367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24"/>
          <p:cNvSpPr/>
          <p:nvPr/>
        </p:nvSpPr>
        <p:spPr>
          <a:xfrm flipH="1">
            <a:off x="5223396" y="258136"/>
            <a:ext cx="233154" cy="281859"/>
          </a:xfrm>
          <a:custGeom>
            <a:rect b="b" l="l" r="r" t="t"/>
            <a:pathLst>
              <a:path extrusionOk="0" h="3750" w="3102">
                <a:moveTo>
                  <a:pt x="1852" y="0"/>
                </a:moveTo>
                <a:lnTo>
                  <a:pt x="1852" y="0"/>
                </a:lnTo>
                <a:cubicBezTo>
                  <a:pt x="1726" y="292"/>
                  <a:pt x="1636" y="590"/>
                  <a:pt x="1559" y="889"/>
                </a:cubicBezTo>
                <a:cubicBezTo>
                  <a:pt x="1512" y="1067"/>
                  <a:pt x="1473" y="1248"/>
                  <a:pt x="1435" y="1430"/>
                </a:cubicBezTo>
                <a:cubicBezTo>
                  <a:pt x="1386" y="1349"/>
                  <a:pt x="1338" y="1270"/>
                  <a:pt x="1288" y="1192"/>
                </a:cubicBezTo>
                <a:cubicBezTo>
                  <a:pt x="1118" y="924"/>
                  <a:pt x="937" y="662"/>
                  <a:pt x="727" y="413"/>
                </a:cubicBezTo>
                <a:lnTo>
                  <a:pt x="727" y="413"/>
                </a:lnTo>
                <a:cubicBezTo>
                  <a:pt x="801" y="731"/>
                  <a:pt x="911" y="1031"/>
                  <a:pt x="1035" y="1325"/>
                </a:cubicBezTo>
                <a:cubicBezTo>
                  <a:pt x="1116" y="1516"/>
                  <a:pt x="1204" y="1703"/>
                  <a:pt x="1297" y="1888"/>
                </a:cubicBezTo>
                <a:cubicBezTo>
                  <a:pt x="1291" y="1893"/>
                  <a:pt x="1287" y="1897"/>
                  <a:pt x="1282" y="1901"/>
                </a:cubicBezTo>
                <a:lnTo>
                  <a:pt x="1277" y="1906"/>
                </a:lnTo>
                <a:cubicBezTo>
                  <a:pt x="1221" y="1904"/>
                  <a:pt x="1166" y="1903"/>
                  <a:pt x="1110" y="1903"/>
                </a:cubicBezTo>
                <a:cubicBezTo>
                  <a:pt x="1073" y="1903"/>
                  <a:pt x="1036" y="1904"/>
                  <a:pt x="999" y="1905"/>
                </a:cubicBezTo>
                <a:cubicBezTo>
                  <a:pt x="755" y="1914"/>
                  <a:pt x="513" y="1943"/>
                  <a:pt x="274" y="2016"/>
                </a:cubicBezTo>
                <a:cubicBezTo>
                  <a:pt x="510" y="2095"/>
                  <a:pt x="744" y="2147"/>
                  <a:pt x="978" y="2191"/>
                </a:cubicBezTo>
                <a:cubicBezTo>
                  <a:pt x="982" y="2193"/>
                  <a:pt x="987" y="2193"/>
                  <a:pt x="990" y="2194"/>
                </a:cubicBezTo>
                <a:cubicBezTo>
                  <a:pt x="865" y="2323"/>
                  <a:pt x="740" y="2454"/>
                  <a:pt x="618" y="2587"/>
                </a:cubicBezTo>
                <a:cubicBezTo>
                  <a:pt x="403" y="2822"/>
                  <a:pt x="191" y="3062"/>
                  <a:pt x="1" y="3328"/>
                </a:cubicBezTo>
                <a:cubicBezTo>
                  <a:pt x="294" y="3178"/>
                  <a:pt x="560" y="2995"/>
                  <a:pt x="813" y="2799"/>
                </a:cubicBezTo>
                <a:cubicBezTo>
                  <a:pt x="975" y="2673"/>
                  <a:pt x="1132" y="2538"/>
                  <a:pt x="1285" y="2402"/>
                </a:cubicBezTo>
                <a:lnTo>
                  <a:pt x="1285" y="2402"/>
                </a:lnTo>
                <a:cubicBezTo>
                  <a:pt x="1273" y="2506"/>
                  <a:pt x="1261" y="2608"/>
                  <a:pt x="1254" y="2713"/>
                </a:cubicBezTo>
                <a:cubicBezTo>
                  <a:pt x="1229" y="3021"/>
                  <a:pt x="1218" y="3333"/>
                  <a:pt x="1243" y="3648"/>
                </a:cubicBezTo>
                <a:cubicBezTo>
                  <a:pt x="1370" y="3358"/>
                  <a:pt x="1460" y="3060"/>
                  <a:pt x="1538" y="2760"/>
                </a:cubicBezTo>
                <a:cubicBezTo>
                  <a:pt x="1564" y="2660"/>
                  <a:pt x="1586" y="2559"/>
                  <a:pt x="1610" y="2459"/>
                </a:cubicBezTo>
                <a:cubicBezTo>
                  <a:pt x="1719" y="2642"/>
                  <a:pt x="1830" y="2822"/>
                  <a:pt x="1950" y="2997"/>
                </a:cubicBezTo>
                <a:cubicBezTo>
                  <a:pt x="2129" y="3259"/>
                  <a:pt x="2323" y="3515"/>
                  <a:pt x="2550" y="3750"/>
                </a:cubicBezTo>
                <a:cubicBezTo>
                  <a:pt x="2456" y="3437"/>
                  <a:pt x="2332" y="3143"/>
                  <a:pt x="2200" y="2854"/>
                </a:cubicBezTo>
                <a:cubicBezTo>
                  <a:pt x="2119" y="2680"/>
                  <a:pt x="2034" y="2507"/>
                  <a:pt x="1947" y="2336"/>
                </a:cubicBezTo>
                <a:lnTo>
                  <a:pt x="1947" y="2336"/>
                </a:lnTo>
                <a:cubicBezTo>
                  <a:pt x="2091" y="2351"/>
                  <a:pt x="2234" y="2366"/>
                  <a:pt x="2380" y="2378"/>
                </a:cubicBezTo>
                <a:cubicBezTo>
                  <a:pt x="2539" y="2390"/>
                  <a:pt x="2701" y="2400"/>
                  <a:pt x="2868" y="2400"/>
                </a:cubicBezTo>
                <a:cubicBezTo>
                  <a:pt x="2944" y="2400"/>
                  <a:pt x="3022" y="2398"/>
                  <a:pt x="3101" y="2393"/>
                </a:cubicBezTo>
                <a:cubicBezTo>
                  <a:pt x="2890" y="2261"/>
                  <a:pt x="2662" y="2168"/>
                  <a:pt x="2431" y="2095"/>
                </a:cubicBezTo>
                <a:cubicBezTo>
                  <a:pt x="2210" y="2026"/>
                  <a:pt x="1981" y="1975"/>
                  <a:pt x="1751" y="1944"/>
                </a:cubicBezTo>
                <a:cubicBezTo>
                  <a:pt x="1902" y="1785"/>
                  <a:pt x="2049" y="1623"/>
                  <a:pt x="2187" y="1452"/>
                </a:cubicBezTo>
                <a:cubicBezTo>
                  <a:pt x="2390" y="1201"/>
                  <a:pt x="2579" y="940"/>
                  <a:pt x="2735" y="651"/>
                </a:cubicBezTo>
                <a:lnTo>
                  <a:pt x="2735" y="651"/>
                </a:lnTo>
                <a:cubicBezTo>
                  <a:pt x="2466" y="836"/>
                  <a:pt x="2220" y="1043"/>
                  <a:pt x="1981" y="1253"/>
                </a:cubicBezTo>
                <a:cubicBezTo>
                  <a:pt x="1915" y="1311"/>
                  <a:pt x="1855" y="1372"/>
                  <a:pt x="1790" y="1430"/>
                </a:cubicBezTo>
                <a:cubicBezTo>
                  <a:pt x="1811" y="1267"/>
                  <a:pt x="1828" y="1102"/>
                  <a:pt x="1841" y="936"/>
                </a:cubicBezTo>
                <a:cubicBezTo>
                  <a:pt x="1866" y="627"/>
                  <a:pt x="1877" y="317"/>
                  <a:pt x="1852"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2"/>
              </a:solidFill>
            </a:endParaRPr>
          </a:p>
        </p:txBody>
      </p:sp>
      <p:sp>
        <p:nvSpPr>
          <p:cNvPr id="297" name="Google Shape;297;p24"/>
          <p:cNvSpPr/>
          <p:nvPr/>
        </p:nvSpPr>
        <p:spPr>
          <a:xfrm flipH="1">
            <a:off x="1275195" y="4785507"/>
            <a:ext cx="233079" cy="281784"/>
          </a:xfrm>
          <a:custGeom>
            <a:rect b="b" l="l" r="r" t="t"/>
            <a:pathLst>
              <a:path extrusionOk="0" h="3749" w="3101">
                <a:moveTo>
                  <a:pt x="1852" y="0"/>
                </a:moveTo>
                <a:lnTo>
                  <a:pt x="1852" y="0"/>
                </a:lnTo>
                <a:cubicBezTo>
                  <a:pt x="1725" y="292"/>
                  <a:pt x="1635" y="589"/>
                  <a:pt x="1558" y="888"/>
                </a:cubicBezTo>
                <a:cubicBezTo>
                  <a:pt x="1511" y="1067"/>
                  <a:pt x="1471" y="1248"/>
                  <a:pt x="1434" y="1428"/>
                </a:cubicBezTo>
                <a:cubicBezTo>
                  <a:pt x="1386" y="1349"/>
                  <a:pt x="1338" y="1270"/>
                  <a:pt x="1288" y="1191"/>
                </a:cubicBezTo>
                <a:cubicBezTo>
                  <a:pt x="1116" y="923"/>
                  <a:pt x="936" y="660"/>
                  <a:pt x="726" y="413"/>
                </a:cubicBezTo>
                <a:lnTo>
                  <a:pt x="726" y="413"/>
                </a:lnTo>
                <a:cubicBezTo>
                  <a:pt x="801" y="729"/>
                  <a:pt x="910" y="1030"/>
                  <a:pt x="1035" y="1324"/>
                </a:cubicBezTo>
                <a:cubicBezTo>
                  <a:pt x="1115" y="1515"/>
                  <a:pt x="1203" y="1701"/>
                  <a:pt x="1296" y="1887"/>
                </a:cubicBezTo>
                <a:cubicBezTo>
                  <a:pt x="1291" y="1892"/>
                  <a:pt x="1286" y="1897"/>
                  <a:pt x="1281" y="1900"/>
                </a:cubicBezTo>
                <a:lnTo>
                  <a:pt x="1276" y="1905"/>
                </a:lnTo>
                <a:cubicBezTo>
                  <a:pt x="1216" y="1904"/>
                  <a:pt x="1157" y="1902"/>
                  <a:pt x="1098" y="1902"/>
                </a:cubicBezTo>
                <a:cubicBezTo>
                  <a:pt x="1064" y="1902"/>
                  <a:pt x="1031" y="1902"/>
                  <a:pt x="998" y="1904"/>
                </a:cubicBezTo>
                <a:cubicBezTo>
                  <a:pt x="755" y="1913"/>
                  <a:pt x="512" y="1942"/>
                  <a:pt x="273" y="2015"/>
                </a:cubicBezTo>
                <a:cubicBezTo>
                  <a:pt x="509" y="2095"/>
                  <a:pt x="743" y="2145"/>
                  <a:pt x="977" y="2190"/>
                </a:cubicBezTo>
                <a:cubicBezTo>
                  <a:pt x="980" y="2191"/>
                  <a:pt x="986" y="2191"/>
                  <a:pt x="990" y="2192"/>
                </a:cubicBezTo>
                <a:cubicBezTo>
                  <a:pt x="864" y="2322"/>
                  <a:pt x="739" y="2452"/>
                  <a:pt x="618" y="2586"/>
                </a:cubicBezTo>
                <a:cubicBezTo>
                  <a:pt x="403" y="2821"/>
                  <a:pt x="190" y="3062"/>
                  <a:pt x="0" y="3328"/>
                </a:cubicBezTo>
                <a:cubicBezTo>
                  <a:pt x="293" y="3178"/>
                  <a:pt x="559" y="2995"/>
                  <a:pt x="812" y="2797"/>
                </a:cubicBezTo>
                <a:cubicBezTo>
                  <a:pt x="974" y="2672"/>
                  <a:pt x="1131" y="2537"/>
                  <a:pt x="1283" y="2400"/>
                </a:cubicBezTo>
                <a:lnTo>
                  <a:pt x="1283" y="2400"/>
                </a:lnTo>
                <a:cubicBezTo>
                  <a:pt x="1272" y="2505"/>
                  <a:pt x="1260" y="2608"/>
                  <a:pt x="1252" y="2713"/>
                </a:cubicBezTo>
                <a:cubicBezTo>
                  <a:pt x="1228" y="3021"/>
                  <a:pt x="1218" y="3331"/>
                  <a:pt x="1242" y="3648"/>
                </a:cubicBezTo>
                <a:cubicBezTo>
                  <a:pt x="1369" y="3356"/>
                  <a:pt x="1459" y="3058"/>
                  <a:pt x="1537" y="2760"/>
                </a:cubicBezTo>
                <a:cubicBezTo>
                  <a:pt x="1563" y="2659"/>
                  <a:pt x="1585" y="2558"/>
                  <a:pt x="1609" y="2458"/>
                </a:cubicBezTo>
                <a:cubicBezTo>
                  <a:pt x="1717" y="2641"/>
                  <a:pt x="1829" y="2821"/>
                  <a:pt x="1949" y="2996"/>
                </a:cubicBezTo>
                <a:cubicBezTo>
                  <a:pt x="2129" y="3258"/>
                  <a:pt x="2322" y="3514"/>
                  <a:pt x="2550" y="3748"/>
                </a:cubicBezTo>
                <a:cubicBezTo>
                  <a:pt x="2456" y="3436"/>
                  <a:pt x="2331" y="3142"/>
                  <a:pt x="2200" y="2854"/>
                </a:cubicBezTo>
                <a:cubicBezTo>
                  <a:pt x="2118" y="2678"/>
                  <a:pt x="2034" y="2506"/>
                  <a:pt x="1946" y="2335"/>
                </a:cubicBezTo>
                <a:lnTo>
                  <a:pt x="1946" y="2335"/>
                </a:lnTo>
                <a:cubicBezTo>
                  <a:pt x="2090" y="2351"/>
                  <a:pt x="2233" y="2365"/>
                  <a:pt x="2379" y="2377"/>
                </a:cubicBezTo>
                <a:cubicBezTo>
                  <a:pt x="2541" y="2390"/>
                  <a:pt x="2705" y="2399"/>
                  <a:pt x="2873" y="2399"/>
                </a:cubicBezTo>
                <a:cubicBezTo>
                  <a:pt x="2948" y="2399"/>
                  <a:pt x="3024" y="2397"/>
                  <a:pt x="3100" y="2393"/>
                </a:cubicBezTo>
                <a:cubicBezTo>
                  <a:pt x="2889" y="2259"/>
                  <a:pt x="2662" y="2167"/>
                  <a:pt x="2431" y="2095"/>
                </a:cubicBezTo>
                <a:cubicBezTo>
                  <a:pt x="2208" y="2026"/>
                  <a:pt x="1980" y="1975"/>
                  <a:pt x="1750" y="1944"/>
                </a:cubicBezTo>
                <a:cubicBezTo>
                  <a:pt x="1900" y="1784"/>
                  <a:pt x="2048" y="1622"/>
                  <a:pt x="2186" y="1450"/>
                </a:cubicBezTo>
                <a:cubicBezTo>
                  <a:pt x="2389" y="1200"/>
                  <a:pt x="2578" y="938"/>
                  <a:pt x="2735" y="650"/>
                </a:cubicBezTo>
                <a:lnTo>
                  <a:pt x="2735" y="650"/>
                </a:lnTo>
                <a:cubicBezTo>
                  <a:pt x="2464" y="836"/>
                  <a:pt x="2219" y="1042"/>
                  <a:pt x="1980" y="1253"/>
                </a:cubicBezTo>
                <a:cubicBezTo>
                  <a:pt x="1914" y="1310"/>
                  <a:pt x="1853" y="1371"/>
                  <a:pt x="1789" y="1428"/>
                </a:cubicBezTo>
                <a:cubicBezTo>
                  <a:pt x="1810" y="1265"/>
                  <a:pt x="1827" y="1101"/>
                  <a:pt x="1840" y="935"/>
                </a:cubicBezTo>
                <a:cubicBezTo>
                  <a:pt x="1865" y="627"/>
                  <a:pt x="1876" y="316"/>
                  <a:pt x="185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24"/>
          <p:cNvSpPr txBox="1"/>
          <p:nvPr>
            <p:ph type="title"/>
          </p:nvPr>
        </p:nvSpPr>
        <p:spPr>
          <a:xfrm>
            <a:off x="720000" y="2664121"/>
            <a:ext cx="2340000" cy="5541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None/>
              <a:defRPr sz="2400"/>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
        <p:nvSpPr>
          <p:cNvPr id="299" name="Google Shape;299;p24"/>
          <p:cNvSpPr txBox="1"/>
          <p:nvPr>
            <p:ph idx="1" type="subTitle"/>
          </p:nvPr>
        </p:nvSpPr>
        <p:spPr>
          <a:xfrm>
            <a:off x="720000" y="3142021"/>
            <a:ext cx="2340000" cy="895800"/>
          </a:xfrm>
          <a:prstGeom prst="rect">
            <a:avLst/>
          </a:prstGeom>
          <a:noFill/>
          <a:ln>
            <a:noFill/>
          </a:ln>
        </p:spPr>
        <p:txBody>
          <a:bodyPr anchorCtr="0" anchor="t" bIns="91425" lIns="91425" spcFirstLastPara="1" rIns="91425" wrap="square" tIns="91425">
            <a:noAutofit/>
          </a:bodyPr>
          <a:lstStyle>
            <a:lvl1pPr lvl="0" rtl="0" algn="ctr">
              <a:lnSpc>
                <a:spcPct val="115000"/>
              </a:lnSpc>
              <a:spcBef>
                <a:spcPts val="0"/>
              </a:spcBef>
              <a:spcAft>
                <a:spcPts val="0"/>
              </a:spcAft>
              <a:buClr>
                <a:schemeClr val="dk1"/>
              </a:buClr>
              <a:buSzPts val="1400"/>
              <a:buFont typeface="Montserrat Medium"/>
              <a:buNone/>
              <a:defRPr sz="1400">
                <a:solidFill>
                  <a:schemeClr val="dk1"/>
                </a:solidFill>
                <a:latin typeface="Public Sans"/>
                <a:ea typeface="Public Sans"/>
                <a:cs typeface="Public Sans"/>
                <a:sym typeface="Public Sans"/>
              </a:defRPr>
            </a:lvl1pPr>
            <a:lvl2pPr lvl="1"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2pPr>
            <a:lvl3pPr lvl="2"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3pPr>
            <a:lvl4pPr lvl="3"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4pPr>
            <a:lvl5pPr lvl="4"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5pPr>
            <a:lvl6pPr lvl="5"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6pPr>
            <a:lvl7pPr lvl="6"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7pPr>
            <a:lvl8pPr lvl="7"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8pPr>
            <a:lvl9pPr lvl="8"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9pPr>
          </a:lstStyle>
          <a:p/>
        </p:txBody>
      </p:sp>
      <p:sp>
        <p:nvSpPr>
          <p:cNvPr id="300" name="Google Shape;300;p24"/>
          <p:cNvSpPr txBox="1"/>
          <p:nvPr>
            <p:ph idx="2" type="title"/>
          </p:nvPr>
        </p:nvSpPr>
        <p:spPr>
          <a:xfrm>
            <a:off x="6084000" y="2664121"/>
            <a:ext cx="2340000" cy="5541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None/>
              <a:defRPr sz="2400"/>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
        <p:nvSpPr>
          <p:cNvPr id="301" name="Google Shape;301;p24"/>
          <p:cNvSpPr txBox="1"/>
          <p:nvPr>
            <p:ph idx="3" type="subTitle"/>
          </p:nvPr>
        </p:nvSpPr>
        <p:spPr>
          <a:xfrm>
            <a:off x="6084000" y="3142021"/>
            <a:ext cx="2340000" cy="895800"/>
          </a:xfrm>
          <a:prstGeom prst="rect">
            <a:avLst/>
          </a:prstGeom>
          <a:noFill/>
          <a:ln>
            <a:noFill/>
          </a:ln>
        </p:spPr>
        <p:txBody>
          <a:bodyPr anchorCtr="0" anchor="t" bIns="91425" lIns="91425" spcFirstLastPara="1" rIns="91425" wrap="square" tIns="91425">
            <a:noAutofit/>
          </a:bodyPr>
          <a:lstStyle>
            <a:lvl1pPr lvl="0" rtl="0" algn="ctr">
              <a:lnSpc>
                <a:spcPct val="115000"/>
              </a:lnSpc>
              <a:spcBef>
                <a:spcPts val="0"/>
              </a:spcBef>
              <a:spcAft>
                <a:spcPts val="0"/>
              </a:spcAft>
              <a:buClr>
                <a:schemeClr val="dk1"/>
              </a:buClr>
              <a:buSzPts val="1400"/>
              <a:buFont typeface="Montserrat Medium"/>
              <a:buNone/>
              <a:defRPr sz="1400">
                <a:solidFill>
                  <a:schemeClr val="dk1"/>
                </a:solidFill>
                <a:latin typeface="Public Sans"/>
                <a:ea typeface="Public Sans"/>
                <a:cs typeface="Public Sans"/>
                <a:sym typeface="Public Sans"/>
              </a:defRPr>
            </a:lvl1pPr>
            <a:lvl2pPr lvl="1"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2pPr>
            <a:lvl3pPr lvl="2"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3pPr>
            <a:lvl4pPr lvl="3"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4pPr>
            <a:lvl5pPr lvl="4"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5pPr>
            <a:lvl6pPr lvl="5"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6pPr>
            <a:lvl7pPr lvl="6"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7pPr>
            <a:lvl8pPr lvl="7"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8pPr>
            <a:lvl9pPr lvl="8"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9pPr>
          </a:lstStyle>
          <a:p/>
        </p:txBody>
      </p:sp>
      <p:sp>
        <p:nvSpPr>
          <p:cNvPr id="302" name="Google Shape;302;p24"/>
          <p:cNvSpPr txBox="1"/>
          <p:nvPr>
            <p:ph idx="4" type="title"/>
          </p:nvPr>
        </p:nvSpPr>
        <p:spPr>
          <a:xfrm>
            <a:off x="3402000" y="2664121"/>
            <a:ext cx="2340000" cy="5541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None/>
              <a:defRPr sz="2400"/>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
        <p:nvSpPr>
          <p:cNvPr id="303" name="Google Shape;303;p24"/>
          <p:cNvSpPr txBox="1"/>
          <p:nvPr>
            <p:ph idx="5" type="subTitle"/>
          </p:nvPr>
        </p:nvSpPr>
        <p:spPr>
          <a:xfrm>
            <a:off x="3402000" y="3142029"/>
            <a:ext cx="2340000" cy="895800"/>
          </a:xfrm>
          <a:prstGeom prst="rect">
            <a:avLst/>
          </a:prstGeom>
          <a:noFill/>
          <a:ln>
            <a:noFill/>
          </a:ln>
        </p:spPr>
        <p:txBody>
          <a:bodyPr anchorCtr="0" anchor="t" bIns="91425" lIns="91425" spcFirstLastPara="1" rIns="91425" wrap="square" tIns="91425">
            <a:noAutofit/>
          </a:bodyPr>
          <a:lstStyle>
            <a:lvl1pPr lvl="0" rtl="0" algn="ctr">
              <a:lnSpc>
                <a:spcPct val="115000"/>
              </a:lnSpc>
              <a:spcBef>
                <a:spcPts val="0"/>
              </a:spcBef>
              <a:spcAft>
                <a:spcPts val="0"/>
              </a:spcAft>
              <a:buClr>
                <a:schemeClr val="dk1"/>
              </a:buClr>
              <a:buSzPts val="1400"/>
              <a:buFont typeface="Montserrat Medium"/>
              <a:buNone/>
              <a:defRPr sz="1400">
                <a:solidFill>
                  <a:schemeClr val="dk1"/>
                </a:solidFill>
                <a:latin typeface="Public Sans"/>
                <a:ea typeface="Public Sans"/>
                <a:cs typeface="Public Sans"/>
                <a:sym typeface="Public Sans"/>
              </a:defRPr>
            </a:lvl1pPr>
            <a:lvl2pPr lvl="1"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2pPr>
            <a:lvl3pPr lvl="2"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3pPr>
            <a:lvl4pPr lvl="3"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4pPr>
            <a:lvl5pPr lvl="4"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5pPr>
            <a:lvl6pPr lvl="5"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6pPr>
            <a:lvl7pPr lvl="6"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7pPr>
            <a:lvl8pPr lvl="7"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8pPr>
            <a:lvl9pPr lvl="8"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9pPr>
          </a:lstStyle>
          <a:p/>
        </p:txBody>
      </p:sp>
      <p:sp>
        <p:nvSpPr>
          <p:cNvPr id="304" name="Google Shape;304;p24"/>
          <p:cNvSpPr txBox="1"/>
          <p:nvPr>
            <p:ph idx="6" type="title"/>
          </p:nvPr>
        </p:nvSpPr>
        <p:spPr>
          <a:xfrm>
            <a:off x="720000" y="540000"/>
            <a:ext cx="7704000" cy="6768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CUSTOM_4">
    <p:spTree>
      <p:nvGrpSpPr>
        <p:cNvPr id="305" name="Shape 305"/>
        <p:cNvGrpSpPr/>
        <p:nvPr/>
      </p:nvGrpSpPr>
      <p:grpSpPr>
        <a:xfrm>
          <a:off x="0" y="0"/>
          <a:ext cx="0" cy="0"/>
          <a:chOff x="0" y="0"/>
          <a:chExt cx="0" cy="0"/>
        </a:xfrm>
      </p:grpSpPr>
      <p:sp>
        <p:nvSpPr>
          <p:cNvPr id="306" name="Google Shape;306;p25"/>
          <p:cNvSpPr/>
          <p:nvPr/>
        </p:nvSpPr>
        <p:spPr>
          <a:xfrm flipH="1">
            <a:off x="4263150" y="28550"/>
            <a:ext cx="2121225" cy="1121475"/>
          </a:xfrm>
          <a:custGeom>
            <a:rect b="b" l="l" r="r" t="t"/>
            <a:pathLst>
              <a:path extrusionOk="0" h="14953" w="28283">
                <a:moveTo>
                  <a:pt x="12348" y="0"/>
                </a:moveTo>
                <a:cubicBezTo>
                  <a:pt x="10572" y="0"/>
                  <a:pt x="8888" y="1341"/>
                  <a:pt x="8320" y="3049"/>
                </a:cubicBezTo>
                <a:cubicBezTo>
                  <a:pt x="7703" y="4900"/>
                  <a:pt x="8261" y="7015"/>
                  <a:pt x="9472" y="8543"/>
                </a:cubicBezTo>
                <a:cubicBezTo>
                  <a:pt x="8467" y="7347"/>
                  <a:pt x="6905" y="6662"/>
                  <a:pt x="5348" y="6662"/>
                </a:cubicBezTo>
                <a:cubicBezTo>
                  <a:pt x="4876" y="6662"/>
                  <a:pt x="4405" y="6725"/>
                  <a:pt x="3950" y="6856"/>
                </a:cubicBezTo>
                <a:cubicBezTo>
                  <a:pt x="1993" y="7416"/>
                  <a:pt x="445" y="9197"/>
                  <a:pt x="160" y="11214"/>
                </a:cubicBezTo>
                <a:cubicBezTo>
                  <a:pt x="1" y="12350"/>
                  <a:pt x="138" y="13595"/>
                  <a:pt x="1085" y="14244"/>
                </a:cubicBezTo>
                <a:cubicBezTo>
                  <a:pt x="1889" y="14794"/>
                  <a:pt x="2887" y="14952"/>
                  <a:pt x="3871" y="14952"/>
                </a:cubicBezTo>
                <a:cubicBezTo>
                  <a:pt x="4046" y="14952"/>
                  <a:pt x="4221" y="14947"/>
                  <a:pt x="4395" y="14939"/>
                </a:cubicBezTo>
                <a:cubicBezTo>
                  <a:pt x="7008" y="14808"/>
                  <a:pt x="9581" y="13939"/>
                  <a:pt x="11741" y="12459"/>
                </a:cubicBezTo>
                <a:cubicBezTo>
                  <a:pt x="12967" y="13680"/>
                  <a:pt x="14695" y="14296"/>
                  <a:pt x="16420" y="14296"/>
                </a:cubicBezTo>
                <a:cubicBezTo>
                  <a:pt x="18022" y="14296"/>
                  <a:pt x="19622" y="13765"/>
                  <a:pt x="20817" y="12692"/>
                </a:cubicBezTo>
                <a:cubicBezTo>
                  <a:pt x="21415" y="13317"/>
                  <a:pt x="22270" y="13619"/>
                  <a:pt x="23130" y="13619"/>
                </a:cubicBezTo>
                <a:cubicBezTo>
                  <a:pt x="24166" y="13619"/>
                  <a:pt x="25208" y="13179"/>
                  <a:pt x="25814" y="12331"/>
                </a:cubicBezTo>
                <a:cubicBezTo>
                  <a:pt x="26038" y="12592"/>
                  <a:pt x="26354" y="12707"/>
                  <a:pt x="26684" y="12707"/>
                </a:cubicBezTo>
                <a:cubicBezTo>
                  <a:pt x="27324" y="12707"/>
                  <a:pt x="28016" y="12273"/>
                  <a:pt x="28194" y="11628"/>
                </a:cubicBezTo>
                <a:cubicBezTo>
                  <a:pt x="28283" y="11305"/>
                  <a:pt x="28243" y="11207"/>
                  <a:pt x="28117" y="11207"/>
                </a:cubicBezTo>
                <a:cubicBezTo>
                  <a:pt x="27926" y="11207"/>
                  <a:pt x="27537" y="11430"/>
                  <a:pt x="27093" y="11430"/>
                </a:cubicBezTo>
                <a:cubicBezTo>
                  <a:pt x="26942" y="11430"/>
                  <a:pt x="26785" y="11404"/>
                  <a:pt x="26627" y="11335"/>
                </a:cubicBezTo>
                <a:cubicBezTo>
                  <a:pt x="26950" y="10844"/>
                  <a:pt x="26534" y="10067"/>
                  <a:pt x="25947" y="10064"/>
                </a:cubicBezTo>
                <a:cubicBezTo>
                  <a:pt x="26327" y="8922"/>
                  <a:pt x="25631" y="7538"/>
                  <a:pt x="24487" y="7164"/>
                </a:cubicBezTo>
                <a:cubicBezTo>
                  <a:pt x="24277" y="7095"/>
                  <a:pt x="24059" y="7063"/>
                  <a:pt x="23841" y="7063"/>
                </a:cubicBezTo>
                <a:cubicBezTo>
                  <a:pt x="23127" y="7063"/>
                  <a:pt x="22409" y="7411"/>
                  <a:pt x="21961" y="7968"/>
                </a:cubicBezTo>
                <a:lnTo>
                  <a:pt x="21961" y="7968"/>
                </a:lnTo>
                <a:cubicBezTo>
                  <a:pt x="22717" y="6236"/>
                  <a:pt x="22397" y="4005"/>
                  <a:pt x="20919" y="2835"/>
                </a:cubicBezTo>
                <a:cubicBezTo>
                  <a:pt x="20337" y="2375"/>
                  <a:pt x="19601" y="2159"/>
                  <a:pt x="18861" y="2159"/>
                </a:cubicBezTo>
                <a:cubicBezTo>
                  <a:pt x="17497" y="2159"/>
                  <a:pt x="16123" y="2893"/>
                  <a:pt x="15694" y="4181"/>
                </a:cubicBezTo>
                <a:lnTo>
                  <a:pt x="15694" y="4181"/>
                </a:lnTo>
                <a:cubicBezTo>
                  <a:pt x="16231" y="2351"/>
                  <a:pt x="14698" y="273"/>
                  <a:pt x="12795" y="29"/>
                </a:cubicBezTo>
                <a:cubicBezTo>
                  <a:pt x="12646" y="10"/>
                  <a:pt x="12497" y="0"/>
                  <a:pt x="12348" y="0"/>
                </a:cubicBezTo>
                <a:close/>
              </a:path>
            </a:pathLst>
          </a:custGeom>
          <a:solidFill>
            <a:srgbClr val="FFFFFF">
              <a:alpha val="440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p25"/>
          <p:cNvSpPr/>
          <p:nvPr/>
        </p:nvSpPr>
        <p:spPr>
          <a:xfrm flipH="1">
            <a:off x="3378425" y="4322600"/>
            <a:ext cx="1955300" cy="1028100"/>
          </a:xfrm>
          <a:custGeom>
            <a:rect b="b" l="l" r="r" t="t"/>
            <a:pathLst>
              <a:path extrusionOk="0" h="20562" w="39106">
                <a:moveTo>
                  <a:pt x="20602" y="0"/>
                </a:moveTo>
                <a:cubicBezTo>
                  <a:pt x="15511" y="0"/>
                  <a:pt x="8013" y="8668"/>
                  <a:pt x="12380" y="10955"/>
                </a:cubicBezTo>
                <a:cubicBezTo>
                  <a:pt x="11939" y="10775"/>
                  <a:pt x="11469" y="10690"/>
                  <a:pt x="10997" y="10690"/>
                </a:cubicBezTo>
                <a:cubicBezTo>
                  <a:pt x="9506" y="10690"/>
                  <a:pt x="8007" y="11540"/>
                  <a:pt x="7399" y="12937"/>
                </a:cubicBezTo>
                <a:cubicBezTo>
                  <a:pt x="5910" y="13181"/>
                  <a:pt x="4360" y="12932"/>
                  <a:pt x="2897" y="13295"/>
                </a:cubicBezTo>
                <a:cubicBezTo>
                  <a:pt x="1433" y="13658"/>
                  <a:pt x="1" y="15009"/>
                  <a:pt x="353" y="16475"/>
                </a:cubicBezTo>
                <a:cubicBezTo>
                  <a:pt x="649" y="17704"/>
                  <a:pt x="1939" y="18222"/>
                  <a:pt x="3269" y="18222"/>
                </a:cubicBezTo>
                <a:cubicBezTo>
                  <a:pt x="3815" y="18222"/>
                  <a:pt x="4367" y="18135"/>
                  <a:pt x="4860" y="17974"/>
                </a:cubicBezTo>
                <a:cubicBezTo>
                  <a:pt x="6580" y="19620"/>
                  <a:pt x="8956" y="20446"/>
                  <a:pt x="11331" y="20446"/>
                </a:cubicBezTo>
                <a:cubicBezTo>
                  <a:pt x="13638" y="20446"/>
                  <a:pt x="15944" y="19667"/>
                  <a:pt x="17647" y="18101"/>
                </a:cubicBezTo>
                <a:cubicBezTo>
                  <a:pt x="19261" y="19739"/>
                  <a:pt x="21556" y="20561"/>
                  <a:pt x="23849" y="20561"/>
                </a:cubicBezTo>
                <a:cubicBezTo>
                  <a:pt x="26086" y="20561"/>
                  <a:pt x="28322" y="19779"/>
                  <a:pt x="29926" y="18208"/>
                </a:cubicBezTo>
                <a:cubicBezTo>
                  <a:pt x="31125" y="18774"/>
                  <a:pt x="32341" y="19347"/>
                  <a:pt x="33648" y="19577"/>
                </a:cubicBezTo>
                <a:cubicBezTo>
                  <a:pt x="34004" y="19639"/>
                  <a:pt x="34369" y="19672"/>
                  <a:pt x="34734" y="19672"/>
                </a:cubicBezTo>
                <a:cubicBezTo>
                  <a:pt x="35707" y="19672"/>
                  <a:pt x="36675" y="19434"/>
                  <a:pt x="37452" y="18863"/>
                </a:cubicBezTo>
                <a:cubicBezTo>
                  <a:pt x="38522" y="18078"/>
                  <a:pt x="39105" y="16574"/>
                  <a:pt x="38580" y="15356"/>
                </a:cubicBezTo>
                <a:cubicBezTo>
                  <a:pt x="38229" y="14544"/>
                  <a:pt x="37328" y="14022"/>
                  <a:pt x="36470" y="14022"/>
                </a:cubicBezTo>
                <a:cubicBezTo>
                  <a:pt x="36040" y="14022"/>
                  <a:pt x="35621" y="14153"/>
                  <a:pt x="35288" y="14444"/>
                </a:cubicBezTo>
                <a:cubicBezTo>
                  <a:pt x="34446" y="13300"/>
                  <a:pt x="33020" y="12676"/>
                  <a:pt x="31606" y="12676"/>
                </a:cubicBezTo>
                <a:cubicBezTo>
                  <a:pt x="31230" y="12676"/>
                  <a:pt x="30855" y="12720"/>
                  <a:pt x="30492" y="12810"/>
                </a:cubicBezTo>
                <a:lnTo>
                  <a:pt x="30492" y="12810"/>
                </a:lnTo>
                <a:cubicBezTo>
                  <a:pt x="31101" y="12092"/>
                  <a:pt x="31266" y="10842"/>
                  <a:pt x="30735" y="9987"/>
                </a:cubicBezTo>
                <a:cubicBezTo>
                  <a:pt x="29895" y="8633"/>
                  <a:pt x="28281" y="8263"/>
                  <a:pt x="26883" y="7824"/>
                </a:cubicBezTo>
                <a:cubicBezTo>
                  <a:pt x="27577" y="6515"/>
                  <a:pt x="27132" y="3852"/>
                  <a:pt x="25746" y="3852"/>
                </a:cubicBezTo>
                <a:cubicBezTo>
                  <a:pt x="25405" y="3852"/>
                  <a:pt x="25007" y="4013"/>
                  <a:pt x="24555" y="4395"/>
                </a:cubicBezTo>
                <a:cubicBezTo>
                  <a:pt x="24065" y="1205"/>
                  <a:pt x="22501" y="0"/>
                  <a:pt x="20602" y="0"/>
                </a:cubicBezTo>
                <a:close/>
              </a:path>
            </a:pathLst>
          </a:custGeom>
          <a:solidFill>
            <a:srgbClr val="FFFFFF">
              <a:alpha val="440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25"/>
          <p:cNvSpPr/>
          <p:nvPr/>
        </p:nvSpPr>
        <p:spPr>
          <a:xfrm flipH="1">
            <a:off x="7486375" y="269475"/>
            <a:ext cx="2121225" cy="2135067"/>
          </a:xfrm>
          <a:custGeom>
            <a:rect b="b" l="l" r="r" t="t"/>
            <a:pathLst>
              <a:path extrusionOk="0" h="9409" w="9348">
                <a:moveTo>
                  <a:pt x="2578" y="0"/>
                </a:moveTo>
                <a:cubicBezTo>
                  <a:pt x="2428" y="0"/>
                  <a:pt x="2278" y="17"/>
                  <a:pt x="2132" y="50"/>
                </a:cubicBezTo>
                <a:cubicBezTo>
                  <a:pt x="1513" y="190"/>
                  <a:pt x="974" y="601"/>
                  <a:pt x="609" y="1121"/>
                </a:cubicBezTo>
                <a:cubicBezTo>
                  <a:pt x="1" y="1989"/>
                  <a:pt x="421" y="3210"/>
                  <a:pt x="514" y="4267"/>
                </a:cubicBezTo>
                <a:lnTo>
                  <a:pt x="879" y="8429"/>
                </a:lnTo>
                <a:cubicBezTo>
                  <a:pt x="1416" y="8803"/>
                  <a:pt x="2344" y="9166"/>
                  <a:pt x="3032" y="9166"/>
                </a:cubicBezTo>
                <a:cubicBezTo>
                  <a:pt x="3077" y="9166"/>
                  <a:pt x="3122" y="9164"/>
                  <a:pt x="3166" y="9161"/>
                </a:cubicBezTo>
                <a:cubicBezTo>
                  <a:pt x="3326" y="9149"/>
                  <a:pt x="3492" y="9120"/>
                  <a:pt x="3622" y="9028"/>
                </a:cubicBezTo>
                <a:cubicBezTo>
                  <a:pt x="3753" y="8934"/>
                  <a:pt x="3837" y="8758"/>
                  <a:pt x="3779" y="8607"/>
                </a:cubicBezTo>
                <a:lnTo>
                  <a:pt x="3779" y="8607"/>
                </a:lnTo>
                <a:cubicBezTo>
                  <a:pt x="4086" y="9000"/>
                  <a:pt x="4573" y="9246"/>
                  <a:pt x="5073" y="9256"/>
                </a:cubicBezTo>
                <a:cubicBezTo>
                  <a:pt x="5086" y="9256"/>
                  <a:pt x="5099" y="9257"/>
                  <a:pt x="5113" y="9257"/>
                </a:cubicBezTo>
                <a:cubicBezTo>
                  <a:pt x="5598" y="9257"/>
                  <a:pt x="6077" y="9035"/>
                  <a:pt x="6392" y="8666"/>
                </a:cubicBezTo>
                <a:cubicBezTo>
                  <a:pt x="6490" y="9051"/>
                  <a:pt x="6840" y="9358"/>
                  <a:pt x="7234" y="9402"/>
                </a:cubicBezTo>
                <a:cubicBezTo>
                  <a:pt x="7267" y="9406"/>
                  <a:pt x="7301" y="9408"/>
                  <a:pt x="7335" y="9408"/>
                </a:cubicBezTo>
                <a:cubicBezTo>
                  <a:pt x="7697" y="9408"/>
                  <a:pt x="8054" y="9194"/>
                  <a:pt x="8218" y="8872"/>
                </a:cubicBezTo>
                <a:cubicBezTo>
                  <a:pt x="8463" y="9045"/>
                  <a:pt x="8749" y="9162"/>
                  <a:pt x="9045" y="9211"/>
                </a:cubicBezTo>
                <a:cubicBezTo>
                  <a:pt x="9071" y="9215"/>
                  <a:pt x="9097" y="9219"/>
                  <a:pt x="9123" y="9219"/>
                </a:cubicBezTo>
                <a:cubicBezTo>
                  <a:pt x="9160" y="9219"/>
                  <a:pt x="9196" y="9212"/>
                  <a:pt x="9226" y="9190"/>
                </a:cubicBezTo>
                <a:cubicBezTo>
                  <a:pt x="9273" y="9157"/>
                  <a:pt x="9292" y="9096"/>
                  <a:pt x="9301" y="9040"/>
                </a:cubicBezTo>
                <a:cubicBezTo>
                  <a:pt x="9347" y="8764"/>
                  <a:pt x="9186" y="8435"/>
                  <a:pt x="8961" y="8277"/>
                </a:cubicBezTo>
                <a:cubicBezTo>
                  <a:pt x="9186" y="7791"/>
                  <a:pt x="8810" y="7191"/>
                  <a:pt x="8309" y="7005"/>
                </a:cubicBezTo>
                <a:cubicBezTo>
                  <a:pt x="8130" y="6939"/>
                  <a:pt x="7943" y="6911"/>
                  <a:pt x="7754" y="6911"/>
                </a:cubicBezTo>
                <a:cubicBezTo>
                  <a:pt x="7414" y="6911"/>
                  <a:pt x="7065" y="7001"/>
                  <a:pt x="6739" y="7114"/>
                </a:cubicBezTo>
                <a:cubicBezTo>
                  <a:pt x="7095" y="6881"/>
                  <a:pt x="6922" y="6257"/>
                  <a:pt x="6527" y="6099"/>
                </a:cubicBezTo>
                <a:cubicBezTo>
                  <a:pt x="6423" y="6058"/>
                  <a:pt x="6315" y="6039"/>
                  <a:pt x="6206" y="6039"/>
                </a:cubicBezTo>
                <a:cubicBezTo>
                  <a:pt x="5902" y="6039"/>
                  <a:pt x="5590" y="6182"/>
                  <a:pt x="5337" y="6367"/>
                </a:cubicBezTo>
                <a:cubicBezTo>
                  <a:pt x="5655" y="5794"/>
                  <a:pt x="5796" y="5059"/>
                  <a:pt x="5461" y="4495"/>
                </a:cubicBezTo>
                <a:cubicBezTo>
                  <a:pt x="5266" y="4165"/>
                  <a:pt x="4867" y="3968"/>
                  <a:pt x="4494" y="3968"/>
                </a:cubicBezTo>
                <a:cubicBezTo>
                  <a:pt x="4228" y="3968"/>
                  <a:pt x="3976" y="4068"/>
                  <a:pt x="3820" y="4291"/>
                </a:cubicBezTo>
                <a:cubicBezTo>
                  <a:pt x="4092" y="3676"/>
                  <a:pt x="4367" y="3052"/>
                  <a:pt x="4444" y="2384"/>
                </a:cubicBezTo>
                <a:cubicBezTo>
                  <a:pt x="4521" y="1716"/>
                  <a:pt x="4373" y="990"/>
                  <a:pt x="3897" y="516"/>
                </a:cubicBezTo>
                <a:cubicBezTo>
                  <a:pt x="3554" y="174"/>
                  <a:pt x="3065" y="0"/>
                  <a:pt x="2578" y="0"/>
                </a:cubicBezTo>
                <a:close/>
              </a:path>
            </a:pathLst>
          </a:custGeom>
          <a:solidFill>
            <a:srgbClr val="FFFFFF">
              <a:alpha val="440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 name="Google Shape;309;p25"/>
          <p:cNvSpPr/>
          <p:nvPr/>
        </p:nvSpPr>
        <p:spPr>
          <a:xfrm flipH="1">
            <a:off x="-96900" y="2140625"/>
            <a:ext cx="1605200" cy="1363000"/>
          </a:xfrm>
          <a:custGeom>
            <a:rect b="b" l="l" r="r" t="t"/>
            <a:pathLst>
              <a:path extrusionOk="0" h="6815" w="8026">
                <a:moveTo>
                  <a:pt x="7440" y="1"/>
                </a:moveTo>
                <a:cubicBezTo>
                  <a:pt x="6750" y="1"/>
                  <a:pt x="6059" y="252"/>
                  <a:pt x="5539" y="707"/>
                </a:cubicBezTo>
                <a:cubicBezTo>
                  <a:pt x="4890" y="1273"/>
                  <a:pt x="4519" y="2146"/>
                  <a:pt x="4559" y="3007"/>
                </a:cubicBezTo>
                <a:cubicBezTo>
                  <a:pt x="4560" y="3030"/>
                  <a:pt x="4562" y="3054"/>
                  <a:pt x="4565" y="3078"/>
                </a:cubicBezTo>
                <a:lnTo>
                  <a:pt x="4565" y="3078"/>
                </a:lnTo>
                <a:cubicBezTo>
                  <a:pt x="4535" y="3068"/>
                  <a:pt x="4505" y="3061"/>
                  <a:pt x="4474" y="3057"/>
                </a:cubicBezTo>
                <a:cubicBezTo>
                  <a:pt x="4447" y="3054"/>
                  <a:pt x="4421" y="3052"/>
                  <a:pt x="4394" y="3052"/>
                </a:cubicBezTo>
                <a:cubicBezTo>
                  <a:pt x="4200" y="3052"/>
                  <a:pt x="4009" y="3142"/>
                  <a:pt x="3851" y="3258"/>
                </a:cubicBezTo>
                <a:cubicBezTo>
                  <a:pt x="3459" y="3543"/>
                  <a:pt x="3200" y="4004"/>
                  <a:pt x="3160" y="4485"/>
                </a:cubicBezTo>
                <a:cubicBezTo>
                  <a:pt x="3008" y="4297"/>
                  <a:pt x="2764" y="4194"/>
                  <a:pt x="2523" y="4194"/>
                </a:cubicBezTo>
                <a:cubicBezTo>
                  <a:pt x="2389" y="4194"/>
                  <a:pt x="2256" y="4226"/>
                  <a:pt x="2139" y="4292"/>
                </a:cubicBezTo>
                <a:cubicBezTo>
                  <a:pt x="1810" y="4479"/>
                  <a:pt x="1652" y="4915"/>
                  <a:pt x="1782" y="5269"/>
                </a:cubicBezTo>
                <a:cubicBezTo>
                  <a:pt x="1565" y="5108"/>
                  <a:pt x="1293" y="5025"/>
                  <a:pt x="1023" y="5025"/>
                </a:cubicBezTo>
                <a:cubicBezTo>
                  <a:pt x="807" y="5025"/>
                  <a:pt x="593" y="5077"/>
                  <a:pt x="405" y="5183"/>
                </a:cubicBezTo>
                <a:cubicBezTo>
                  <a:pt x="191" y="5305"/>
                  <a:pt x="1" y="5529"/>
                  <a:pt x="43" y="5772"/>
                </a:cubicBezTo>
                <a:cubicBezTo>
                  <a:pt x="64" y="5895"/>
                  <a:pt x="144" y="6002"/>
                  <a:pt x="236" y="6087"/>
                </a:cubicBezTo>
                <a:cubicBezTo>
                  <a:pt x="436" y="6273"/>
                  <a:pt x="710" y="6368"/>
                  <a:pt x="984" y="6368"/>
                </a:cubicBezTo>
                <a:cubicBezTo>
                  <a:pt x="1234" y="6368"/>
                  <a:pt x="1484" y="6289"/>
                  <a:pt x="1678" y="6129"/>
                </a:cubicBezTo>
                <a:cubicBezTo>
                  <a:pt x="2190" y="6473"/>
                  <a:pt x="2807" y="6649"/>
                  <a:pt x="3423" y="6649"/>
                </a:cubicBezTo>
                <a:cubicBezTo>
                  <a:pt x="3868" y="6649"/>
                  <a:pt x="4313" y="6557"/>
                  <a:pt x="4718" y="6370"/>
                </a:cubicBezTo>
                <a:cubicBezTo>
                  <a:pt x="4802" y="6652"/>
                  <a:pt x="5104" y="6815"/>
                  <a:pt x="5402" y="6815"/>
                </a:cubicBezTo>
                <a:cubicBezTo>
                  <a:pt x="5481" y="6815"/>
                  <a:pt x="5559" y="6804"/>
                  <a:pt x="5634" y="6780"/>
                </a:cubicBezTo>
                <a:cubicBezTo>
                  <a:pt x="5989" y="6668"/>
                  <a:pt x="6245" y="6352"/>
                  <a:pt x="6403" y="6015"/>
                </a:cubicBezTo>
                <a:cubicBezTo>
                  <a:pt x="6503" y="6469"/>
                  <a:pt x="6972" y="6772"/>
                  <a:pt x="7427" y="6772"/>
                </a:cubicBezTo>
                <a:cubicBezTo>
                  <a:pt x="7603" y="6772"/>
                  <a:pt x="7778" y="6726"/>
                  <a:pt x="7927" y="6625"/>
                </a:cubicBezTo>
                <a:cubicBezTo>
                  <a:pt x="8025" y="4458"/>
                  <a:pt x="7852" y="2215"/>
                  <a:pt x="7949" y="48"/>
                </a:cubicBezTo>
                <a:cubicBezTo>
                  <a:pt x="7781" y="16"/>
                  <a:pt x="7610" y="1"/>
                  <a:pt x="7440" y="1"/>
                </a:cubicBezTo>
                <a:close/>
              </a:path>
            </a:pathLst>
          </a:custGeom>
          <a:solidFill>
            <a:srgbClr val="FFFFFF">
              <a:alpha val="440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25"/>
          <p:cNvSpPr/>
          <p:nvPr/>
        </p:nvSpPr>
        <p:spPr>
          <a:xfrm>
            <a:off x="8720778" y="1668046"/>
            <a:ext cx="347025" cy="513510"/>
          </a:xfrm>
          <a:custGeom>
            <a:rect b="b" l="l" r="r" t="t"/>
            <a:pathLst>
              <a:path extrusionOk="0" h="6832" w="4617">
                <a:moveTo>
                  <a:pt x="2711" y="0"/>
                </a:moveTo>
                <a:lnTo>
                  <a:pt x="2711" y="0"/>
                </a:lnTo>
                <a:cubicBezTo>
                  <a:pt x="2506" y="552"/>
                  <a:pt x="2347" y="1111"/>
                  <a:pt x="2205" y="1673"/>
                </a:cubicBezTo>
                <a:cubicBezTo>
                  <a:pt x="2124" y="1989"/>
                  <a:pt x="2052" y="2304"/>
                  <a:pt x="1983" y="2622"/>
                </a:cubicBezTo>
                <a:lnTo>
                  <a:pt x="1744" y="2274"/>
                </a:lnTo>
                <a:cubicBezTo>
                  <a:pt x="1613" y="2086"/>
                  <a:pt x="1484" y="1898"/>
                  <a:pt x="1338" y="1709"/>
                </a:cubicBezTo>
                <a:cubicBezTo>
                  <a:pt x="1190" y="1525"/>
                  <a:pt x="1018" y="1341"/>
                  <a:pt x="802" y="1239"/>
                </a:cubicBezTo>
                <a:lnTo>
                  <a:pt x="802" y="1239"/>
                </a:lnTo>
                <a:cubicBezTo>
                  <a:pt x="1095" y="1604"/>
                  <a:pt x="1201" y="2042"/>
                  <a:pt x="1422" y="2464"/>
                </a:cubicBezTo>
                <a:cubicBezTo>
                  <a:pt x="1484" y="2591"/>
                  <a:pt x="1555" y="2712"/>
                  <a:pt x="1620" y="2836"/>
                </a:cubicBezTo>
                <a:cubicBezTo>
                  <a:pt x="1515" y="2825"/>
                  <a:pt x="1409" y="2809"/>
                  <a:pt x="1302" y="2800"/>
                </a:cubicBezTo>
                <a:cubicBezTo>
                  <a:pt x="1097" y="2783"/>
                  <a:pt x="891" y="2772"/>
                  <a:pt x="684" y="2772"/>
                </a:cubicBezTo>
                <a:cubicBezTo>
                  <a:pt x="504" y="2772"/>
                  <a:pt x="323" y="2780"/>
                  <a:pt x="141" y="2800"/>
                </a:cubicBezTo>
                <a:cubicBezTo>
                  <a:pt x="502" y="2953"/>
                  <a:pt x="870" y="3066"/>
                  <a:pt x="1237" y="3166"/>
                </a:cubicBezTo>
                <a:cubicBezTo>
                  <a:pt x="1325" y="3190"/>
                  <a:pt x="1410" y="3211"/>
                  <a:pt x="1498" y="3233"/>
                </a:cubicBezTo>
                <a:cubicBezTo>
                  <a:pt x="1289" y="3387"/>
                  <a:pt x="1084" y="3548"/>
                  <a:pt x="886" y="3716"/>
                </a:cubicBezTo>
                <a:cubicBezTo>
                  <a:pt x="570" y="3986"/>
                  <a:pt x="269" y="4272"/>
                  <a:pt x="1" y="4598"/>
                </a:cubicBezTo>
                <a:cubicBezTo>
                  <a:pt x="390" y="4430"/>
                  <a:pt x="748" y="4228"/>
                  <a:pt x="1102" y="4019"/>
                </a:cubicBezTo>
                <a:cubicBezTo>
                  <a:pt x="1334" y="3881"/>
                  <a:pt x="1563" y="3737"/>
                  <a:pt x="1789" y="3591"/>
                </a:cubicBezTo>
                <a:lnTo>
                  <a:pt x="1789" y="3591"/>
                </a:lnTo>
                <a:cubicBezTo>
                  <a:pt x="1700" y="4089"/>
                  <a:pt x="1616" y="4586"/>
                  <a:pt x="1556" y="5089"/>
                </a:cubicBezTo>
                <a:cubicBezTo>
                  <a:pt x="1483" y="5665"/>
                  <a:pt x="1425" y="6244"/>
                  <a:pt x="1416" y="6832"/>
                </a:cubicBezTo>
                <a:cubicBezTo>
                  <a:pt x="1621" y="6280"/>
                  <a:pt x="1781" y="5721"/>
                  <a:pt x="1923" y="5158"/>
                </a:cubicBezTo>
                <a:cubicBezTo>
                  <a:pt x="2038" y="4712"/>
                  <a:pt x="2136" y="4261"/>
                  <a:pt x="2226" y="3810"/>
                </a:cubicBezTo>
                <a:cubicBezTo>
                  <a:pt x="2463" y="4143"/>
                  <a:pt x="2718" y="4465"/>
                  <a:pt x="2993" y="4765"/>
                </a:cubicBezTo>
                <a:cubicBezTo>
                  <a:pt x="3309" y="5108"/>
                  <a:pt x="3652" y="5429"/>
                  <a:pt x="4035" y="5703"/>
                </a:cubicBezTo>
                <a:cubicBezTo>
                  <a:pt x="3799" y="5294"/>
                  <a:pt x="3543" y="4912"/>
                  <a:pt x="3287" y="4533"/>
                </a:cubicBezTo>
                <a:lnTo>
                  <a:pt x="2568" y="3473"/>
                </a:lnTo>
                <a:lnTo>
                  <a:pt x="2568" y="3473"/>
                </a:lnTo>
                <a:cubicBezTo>
                  <a:pt x="2864" y="3530"/>
                  <a:pt x="3163" y="3580"/>
                  <a:pt x="3464" y="3622"/>
                </a:cubicBezTo>
                <a:cubicBezTo>
                  <a:pt x="3841" y="3674"/>
                  <a:pt x="4221" y="3715"/>
                  <a:pt x="4616" y="3716"/>
                </a:cubicBezTo>
                <a:cubicBezTo>
                  <a:pt x="4272" y="3523"/>
                  <a:pt x="3914" y="3380"/>
                  <a:pt x="3548" y="3258"/>
                </a:cubicBezTo>
                <a:cubicBezTo>
                  <a:pt x="3250" y="3159"/>
                  <a:pt x="2947" y="3078"/>
                  <a:pt x="2642" y="3009"/>
                </a:cubicBezTo>
                <a:cubicBezTo>
                  <a:pt x="2806" y="2888"/>
                  <a:pt x="2971" y="2767"/>
                  <a:pt x="3133" y="2643"/>
                </a:cubicBezTo>
                <a:cubicBezTo>
                  <a:pt x="3458" y="2392"/>
                  <a:pt x="3778" y="2132"/>
                  <a:pt x="4079" y="1834"/>
                </a:cubicBezTo>
                <a:lnTo>
                  <a:pt x="4079" y="1834"/>
                </a:lnTo>
                <a:cubicBezTo>
                  <a:pt x="3675" y="1961"/>
                  <a:pt x="3297" y="2135"/>
                  <a:pt x="2932" y="2328"/>
                </a:cubicBezTo>
                <a:cubicBezTo>
                  <a:pt x="2768" y="2414"/>
                  <a:pt x="2607" y="2506"/>
                  <a:pt x="2447" y="2601"/>
                </a:cubicBezTo>
                <a:cubicBezTo>
                  <a:pt x="2493" y="2316"/>
                  <a:pt x="2535" y="2031"/>
                  <a:pt x="2570" y="1743"/>
                </a:cubicBezTo>
                <a:cubicBezTo>
                  <a:pt x="2643" y="1167"/>
                  <a:pt x="2701" y="589"/>
                  <a:pt x="271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25"/>
          <p:cNvSpPr/>
          <p:nvPr/>
        </p:nvSpPr>
        <p:spPr>
          <a:xfrm>
            <a:off x="7197214" y="76208"/>
            <a:ext cx="260739" cy="386035"/>
          </a:xfrm>
          <a:custGeom>
            <a:rect b="b" l="l" r="r" t="t"/>
            <a:pathLst>
              <a:path extrusionOk="0" h="5136" w="3469">
                <a:moveTo>
                  <a:pt x="2037" y="1"/>
                </a:moveTo>
                <a:cubicBezTo>
                  <a:pt x="1882" y="415"/>
                  <a:pt x="1762" y="836"/>
                  <a:pt x="1655" y="1259"/>
                </a:cubicBezTo>
                <a:cubicBezTo>
                  <a:pt x="1594" y="1495"/>
                  <a:pt x="1540" y="1732"/>
                  <a:pt x="1489" y="1971"/>
                </a:cubicBezTo>
                <a:lnTo>
                  <a:pt x="1308" y="1710"/>
                </a:lnTo>
                <a:cubicBezTo>
                  <a:pt x="1211" y="1569"/>
                  <a:pt x="1114" y="1428"/>
                  <a:pt x="1004" y="1285"/>
                </a:cubicBezTo>
                <a:cubicBezTo>
                  <a:pt x="894" y="1146"/>
                  <a:pt x="763" y="1008"/>
                  <a:pt x="601" y="931"/>
                </a:cubicBezTo>
                <a:lnTo>
                  <a:pt x="601" y="931"/>
                </a:lnTo>
                <a:cubicBezTo>
                  <a:pt x="822" y="1207"/>
                  <a:pt x="901" y="1536"/>
                  <a:pt x="1067" y="1851"/>
                </a:cubicBezTo>
                <a:cubicBezTo>
                  <a:pt x="1114" y="1946"/>
                  <a:pt x="1166" y="2038"/>
                  <a:pt x="1216" y="2131"/>
                </a:cubicBezTo>
                <a:cubicBezTo>
                  <a:pt x="1136" y="2122"/>
                  <a:pt x="1057" y="2110"/>
                  <a:pt x="976" y="2103"/>
                </a:cubicBezTo>
                <a:cubicBezTo>
                  <a:pt x="822" y="2091"/>
                  <a:pt x="666" y="2083"/>
                  <a:pt x="509" y="2083"/>
                </a:cubicBezTo>
                <a:cubicBezTo>
                  <a:pt x="375" y="2083"/>
                  <a:pt x="239" y="2089"/>
                  <a:pt x="104" y="2103"/>
                </a:cubicBezTo>
                <a:cubicBezTo>
                  <a:pt x="375" y="2220"/>
                  <a:pt x="650" y="2304"/>
                  <a:pt x="927" y="2379"/>
                </a:cubicBezTo>
                <a:cubicBezTo>
                  <a:pt x="993" y="2398"/>
                  <a:pt x="1058" y="2413"/>
                  <a:pt x="1123" y="2430"/>
                </a:cubicBezTo>
                <a:cubicBezTo>
                  <a:pt x="967" y="2546"/>
                  <a:pt x="812" y="2666"/>
                  <a:pt x="664" y="2793"/>
                </a:cubicBezTo>
                <a:cubicBezTo>
                  <a:pt x="428" y="2995"/>
                  <a:pt x="201" y="3210"/>
                  <a:pt x="0" y="3456"/>
                </a:cubicBezTo>
                <a:cubicBezTo>
                  <a:pt x="292" y="3330"/>
                  <a:pt x="561" y="3178"/>
                  <a:pt x="827" y="3021"/>
                </a:cubicBezTo>
                <a:cubicBezTo>
                  <a:pt x="1002" y="2917"/>
                  <a:pt x="1173" y="2810"/>
                  <a:pt x="1344" y="2699"/>
                </a:cubicBezTo>
                <a:lnTo>
                  <a:pt x="1344" y="2699"/>
                </a:lnTo>
                <a:cubicBezTo>
                  <a:pt x="1277" y="3073"/>
                  <a:pt x="1214" y="3447"/>
                  <a:pt x="1167" y="3825"/>
                </a:cubicBezTo>
                <a:cubicBezTo>
                  <a:pt x="1113" y="4258"/>
                  <a:pt x="1070" y="4693"/>
                  <a:pt x="1062" y="5135"/>
                </a:cubicBezTo>
                <a:cubicBezTo>
                  <a:pt x="1218" y="4720"/>
                  <a:pt x="1337" y="4300"/>
                  <a:pt x="1443" y="3877"/>
                </a:cubicBezTo>
                <a:cubicBezTo>
                  <a:pt x="1530" y="3542"/>
                  <a:pt x="1603" y="3203"/>
                  <a:pt x="1672" y="2864"/>
                </a:cubicBezTo>
                <a:cubicBezTo>
                  <a:pt x="1850" y="3114"/>
                  <a:pt x="2040" y="3355"/>
                  <a:pt x="2248" y="3581"/>
                </a:cubicBezTo>
                <a:cubicBezTo>
                  <a:pt x="2486" y="3838"/>
                  <a:pt x="2742" y="4080"/>
                  <a:pt x="3030" y="4286"/>
                </a:cubicBezTo>
                <a:cubicBezTo>
                  <a:pt x="2853" y="3979"/>
                  <a:pt x="2660" y="3691"/>
                  <a:pt x="2468" y="3407"/>
                </a:cubicBezTo>
                <a:lnTo>
                  <a:pt x="1928" y="2613"/>
                </a:lnTo>
                <a:lnTo>
                  <a:pt x="1928" y="2613"/>
                </a:lnTo>
                <a:cubicBezTo>
                  <a:pt x="2152" y="2656"/>
                  <a:pt x="2374" y="2693"/>
                  <a:pt x="2602" y="2725"/>
                </a:cubicBezTo>
                <a:cubicBezTo>
                  <a:pt x="2885" y="2764"/>
                  <a:pt x="3171" y="2796"/>
                  <a:pt x="3468" y="2796"/>
                </a:cubicBezTo>
                <a:cubicBezTo>
                  <a:pt x="3210" y="2651"/>
                  <a:pt x="2941" y="2542"/>
                  <a:pt x="2666" y="2451"/>
                </a:cubicBezTo>
                <a:cubicBezTo>
                  <a:pt x="2441" y="2377"/>
                  <a:pt x="2214" y="2315"/>
                  <a:pt x="1984" y="2263"/>
                </a:cubicBezTo>
                <a:cubicBezTo>
                  <a:pt x="2108" y="2173"/>
                  <a:pt x="2231" y="2081"/>
                  <a:pt x="2353" y="1987"/>
                </a:cubicBezTo>
                <a:cubicBezTo>
                  <a:pt x="2598" y="1799"/>
                  <a:pt x="2838" y="1604"/>
                  <a:pt x="3064" y="1380"/>
                </a:cubicBezTo>
                <a:lnTo>
                  <a:pt x="3064" y="1380"/>
                </a:lnTo>
                <a:cubicBezTo>
                  <a:pt x="2761" y="1475"/>
                  <a:pt x="2478" y="1606"/>
                  <a:pt x="2202" y="1751"/>
                </a:cubicBezTo>
                <a:cubicBezTo>
                  <a:pt x="2080" y="1816"/>
                  <a:pt x="1958" y="1886"/>
                  <a:pt x="1838" y="1956"/>
                </a:cubicBezTo>
                <a:cubicBezTo>
                  <a:pt x="1872" y="1742"/>
                  <a:pt x="1904" y="1527"/>
                  <a:pt x="1930" y="1311"/>
                </a:cubicBezTo>
                <a:cubicBezTo>
                  <a:pt x="1986" y="878"/>
                  <a:pt x="2028" y="442"/>
                  <a:pt x="203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25"/>
          <p:cNvSpPr/>
          <p:nvPr/>
        </p:nvSpPr>
        <p:spPr>
          <a:xfrm>
            <a:off x="5495293" y="4679688"/>
            <a:ext cx="247886" cy="375813"/>
          </a:xfrm>
          <a:custGeom>
            <a:rect b="b" l="l" r="r" t="t"/>
            <a:pathLst>
              <a:path extrusionOk="0" h="5000" w="3298">
                <a:moveTo>
                  <a:pt x="1206" y="0"/>
                </a:moveTo>
                <a:cubicBezTo>
                  <a:pt x="1177" y="424"/>
                  <a:pt x="1182" y="844"/>
                  <a:pt x="1199" y="1264"/>
                </a:cubicBezTo>
                <a:cubicBezTo>
                  <a:pt x="1207" y="1500"/>
                  <a:pt x="1223" y="1733"/>
                  <a:pt x="1240" y="1967"/>
                </a:cubicBezTo>
                <a:lnTo>
                  <a:pt x="1003" y="1774"/>
                </a:lnTo>
                <a:cubicBezTo>
                  <a:pt x="874" y="1672"/>
                  <a:pt x="746" y="1569"/>
                  <a:pt x="606" y="1466"/>
                </a:cubicBezTo>
                <a:cubicBezTo>
                  <a:pt x="465" y="1370"/>
                  <a:pt x="307" y="1278"/>
                  <a:pt x="137" y="1251"/>
                </a:cubicBezTo>
                <a:lnTo>
                  <a:pt x="137" y="1251"/>
                </a:lnTo>
                <a:cubicBezTo>
                  <a:pt x="416" y="1444"/>
                  <a:pt x="580" y="1725"/>
                  <a:pt x="819" y="1972"/>
                </a:cubicBezTo>
                <a:cubicBezTo>
                  <a:pt x="888" y="2046"/>
                  <a:pt x="961" y="2117"/>
                  <a:pt x="1034" y="2189"/>
                </a:cubicBezTo>
                <a:cubicBezTo>
                  <a:pt x="957" y="2202"/>
                  <a:pt x="880" y="2213"/>
                  <a:pt x="805" y="2229"/>
                </a:cubicBezTo>
                <a:cubicBezTo>
                  <a:pt x="533" y="2286"/>
                  <a:pt x="262" y="2358"/>
                  <a:pt x="0" y="2468"/>
                </a:cubicBezTo>
                <a:cubicBezTo>
                  <a:pt x="211" y="2492"/>
                  <a:pt x="418" y="2500"/>
                  <a:pt x="624" y="2500"/>
                </a:cubicBezTo>
                <a:cubicBezTo>
                  <a:pt x="694" y="2500"/>
                  <a:pt x="765" y="2499"/>
                  <a:pt x="835" y="2497"/>
                </a:cubicBezTo>
                <a:cubicBezTo>
                  <a:pt x="900" y="2495"/>
                  <a:pt x="966" y="2492"/>
                  <a:pt x="1029" y="2489"/>
                </a:cubicBezTo>
                <a:lnTo>
                  <a:pt x="1029" y="2489"/>
                </a:lnTo>
                <a:cubicBezTo>
                  <a:pt x="916" y="2640"/>
                  <a:pt x="807" y="2792"/>
                  <a:pt x="704" y="2950"/>
                </a:cubicBezTo>
                <a:cubicBezTo>
                  <a:pt x="542" y="3201"/>
                  <a:pt x="392" y="3462"/>
                  <a:pt x="274" y="3743"/>
                </a:cubicBezTo>
                <a:cubicBezTo>
                  <a:pt x="508" y="3545"/>
                  <a:pt x="716" y="3333"/>
                  <a:pt x="919" y="3115"/>
                </a:cubicBezTo>
                <a:cubicBezTo>
                  <a:pt x="1051" y="2971"/>
                  <a:pt x="1180" y="2824"/>
                  <a:pt x="1306" y="2676"/>
                </a:cubicBezTo>
                <a:cubicBezTo>
                  <a:pt x="1347" y="3039"/>
                  <a:pt x="1392" y="3402"/>
                  <a:pt x="1452" y="3763"/>
                </a:cubicBezTo>
                <a:cubicBezTo>
                  <a:pt x="1520" y="4177"/>
                  <a:pt x="1600" y="4589"/>
                  <a:pt x="1715" y="5000"/>
                </a:cubicBezTo>
                <a:cubicBezTo>
                  <a:pt x="1744" y="4575"/>
                  <a:pt x="1739" y="4155"/>
                  <a:pt x="1721" y="3736"/>
                </a:cubicBezTo>
                <a:cubicBezTo>
                  <a:pt x="1710" y="3402"/>
                  <a:pt x="1683" y="3070"/>
                  <a:pt x="1653" y="2739"/>
                </a:cubicBezTo>
                <a:lnTo>
                  <a:pt x="1653" y="2739"/>
                </a:lnTo>
                <a:cubicBezTo>
                  <a:pt x="1886" y="2922"/>
                  <a:pt x="2127" y="3090"/>
                  <a:pt x="2382" y="3241"/>
                </a:cubicBezTo>
                <a:cubicBezTo>
                  <a:pt x="2672" y="3414"/>
                  <a:pt x="2975" y="3565"/>
                  <a:pt x="3298" y="3676"/>
                </a:cubicBezTo>
                <a:cubicBezTo>
                  <a:pt x="3050" y="3443"/>
                  <a:pt x="2794" y="3231"/>
                  <a:pt x="2538" y="3021"/>
                </a:cubicBezTo>
                <a:lnTo>
                  <a:pt x="1822" y="2436"/>
                </a:lnTo>
                <a:cubicBezTo>
                  <a:pt x="2039" y="2414"/>
                  <a:pt x="2257" y="2388"/>
                  <a:pt x="2473" y="2354"/>
                </a:cubicBezTo>
                <a:cubicBezTo>
                  <a:pt x="2746" y="2312"/>
                  <a:pt x="3019" y="2263"/>
                  <a:pt x="3291" y="2182"/>
                </a:cubicBezTo>
                <a:cubicBezTo>
                  <a:pt x="3014" y="2118"/>
                  <a:pt x="2735" y="2093"/>
                  <a:pt x="2459" y="2085"/>
                </a:cubicBezTo>
                <a:cubicBezTo>
                  <a:pt x="2391" y="2083"/>
                  <a:pt x="2323" y="2081"/>
                  <a:pt x="2255" y="2081"/>
                </a:cubicBezTo>
                <a:cubicBezTo>
                  <a:pt x="2096" y="2081"/>
                  <a:pt x="1937" y="2087"/>
                  <a:pt x="1777" y="2098"/>
                </a:cubicBezTo>
                <a:cubicBezTo>
                  <a:pt x="1867" y="1982"/>
                  <a:pt x="1955" y="1863"/>
                  <a:pt x="2043" y="1743"/>
                </a:cubicBezTo>
                <a:cubicBezTo>
                  <a:pt x="2216" y="1503"/>
                  <a:pt x="2385" y="1256"/>
                  <a:pt x="2531" y="989"/>
                </a:cubicBezTo>
                <a:lnTo>
                  <a:pt x="2531" y="989"/>
                </a:lnTo>
                <a:cubicBezTo>
                  <a:pt x="2278" y="1160"/>
                  <a:pt x="2052" y="1358"/>
                  <a:pt x="1838" y="1567"/>
                </a:cubicBezTo>
                <a:cubicBezTo>
                  <a:pt x="1742" y="1662"/>
                  <a:pt x="1648" y="1758"/>
                  <a:pt x="1558" y="1856"/>
                </a:cubicBezTo>
                <a:cubicBezTo>
                  <a:pt x="1531" y="1649"/>
                  <a:pt x="1502" y="1442"/>
                  <a:pt x="1467" y="1236"/>
                </a:cubicBezTo>
                <a:cubicBezTo>
                  <a:pt x="1399" y="822"/>
                  <a:pt x="1319" y="410"/>
                  <a:pt x="120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p25"/>
          <p:cNvSpPr/>
          <p:nvPr/>
        </p:nvSpPr>
        <p:spPr>
          <a:xfrm>
            <a:off x="8490681" y="3807050"/>
            <a:ext cx="357172" cy="431733"/>
          </a:xfrm>
          <a:custGeom>
            <a:rect b="b" l="l" r="r" t="t"/>
            <a:pathLst>
              <a:path extrusionOk="0" h="5744" w="4752">
                <a:moveTo>
                  <a:pt x="2838" y="1"/>
                </a:moveTo>
                <a:lnTo>
                  <a:pt x="2838" y="1"/>
                </a:lnTo>
                <a:cubicBezTo>
                  <a:pt x="2645" y="448"/>
                  <a:pt x="2506" y="903"/>
                  <a:pt x="2388" y="1360"/>
                </a:cubicBezTo>
                <a:cubicBezTo>
                  <a:pt x="2317" y="1635"/>
                  <a:pt x="2254" y="1912"/>
                  <a:pt x="2198" y="2189"/>
                </a:cubicBezTo>
                <a:cubicBezTo>
                  <a:pt x="2123" y="2068"/>
                  <a:pt x="2050" y="1944"/>
                  <a:pt x="1973" y="1824"/>
                </a:cubicBezTo>
                <a:cubicBezTo>
                  <a:pt x="1712" y="1416"/>
                  <a:pt x="1435" y="1013"/>
                  <a:pt x="1113" y="633"/>
                </a:cubicBezTo>
                <a:lnTo>
                  <a:pt x="1113" y="633"/>
                </a:lnTo>
                <a:cubicBezTo>
                  <a:pt x="1228" y="1119"/>
                  <a:pt x="1396" y="1579"/>
                  <a:pt x="1585" y="2029"/>
                </a:cubicBezTo>
                <a:cubicBezTo>
                  <a:pt x="1709" y="2322"/>
                  <a:pt x="1844" y="2608"/>
                  <a:pt x="1987" y="2891"/>
                </a:cubicBezTo>
                <a:cubicBezTo>
                  <a:pt x="1980" y="2898"/>
                  <a:pt x="1972" y="2905"/>
                  <a:pt x="1965" y="2912"/>
                </a:cubicBezTo>
                <a:lnTo>
                  <a:pt x="1956" y="2920"/>
                </a:lnTo>
                <a:cubicBezTo>
                  <a:pt x="1874" y="2918"/>
                  <a:pt x="1792" y="2916"/>
                  <a:pt x="1710" y="2916"/>
                </a:cubicBezTo>
                <a:cubicBezTo>
                  <a:pt x="1650" y="2916"/>
                  <a:pt x="1591" y="2917"/>
                  <a:pt x="1531" y="2919"/>
                </a:cubicBezTo>
                <a:cubicBezTo>
                  <a:pt x="1160" y="2933"/>
                  <a:pt x="787" y="2978"/>
                  <a:pt x="420" y="3089"/>
                </a:cubicBezTo>
                <a:cubicBezTo>
                  <a:pt x="784" y="3212"/>
                  <a:pt x="1141" y="3288"/>
                  <a:pt x="1498" y="3356"/>
                </a:cubicBezTo>
                <a:lnTo>
                  <a:pt x="1517" y="3360"/>
                </a:lnTo>
                <a:cubicBezTo>
                  <a:pt x="1325" y="3558"/>
                  <a:pt x="1135" y="3757"/>
                  <a:pt x="947" y="3961"/>
                </a:cubicBezTo>
                <a:cubicBezTo>
                  <a:pt x="617" y="4320"/>
                  <a:pt x="294" y="4690"/>
                  <a:pt x="0" y="5098"/>
                </a:cubicBezTo>
                <a:cubicBezTo>
                  <a:pt x="446" y="4868"/>
                  <a:pt x="855" y="4587"/>
                  <a:pt x="1245" y="4285"/>
                </a:cubicBezTo>
                <a:cubicBezTo>
                  <a:pt x="1494" y="4092"/>
                  <a:pt x="1732" y="3888"/>
                  <a:pt x="1966" y="3678"/>
                </a:cubicBezTo>
                <a:lnTo>
                  <a:pt x="1966" y="3678"/>
                </a:lnTo>
                <a:cubicBezTo>
                  <a:pt x="1949" y="3837"/>
                  <a:pt x="1930" y="3997"/>
                  <a:pt x="1918" y="4155"/>
                </a:cubicBezTo>
                <a:cubicBezTo>
                  <a:pt x="1879" y="4629"/>
                  <a:pt x="1862" y="5104"/>
                  <a:pt x="1900" y="5589"/>
                </a:cubicBezTo>
                <a:cubicBezTo>
                  <a:pt x="2093" y="5142"/>
                  <a:pt x="2233" y="4687"/>
                  <a:pt x="2352" y="4228"/>
                </a:cubicBezTo>
                <a:cubicBezTo>
                  <a:pt x="2391" y="4076"/>
                  <a:pt x="2425" y="3922"/>
                  <a:pt x="2461" y="3768"/>
                </a:cubicBezTo>
                <a:cubicBezTo>
                  <a:pt x="2625" y="4048"/>
                  <a:pt x="2797" y="4323"/>
                  <a:pt x="2980" y="4592"/>
                </a:cubicBezTo>
                <a:cubicBezTo>
                  <a:pt x="3256" y="4994"/>
                  <a:pt x="3553" y="5385"/>
                  <a:pt x="3900" y="5744"/>
                </a:cubicBezTo>
                <a:cubicBezTo>
                  <a:pt x="3755" y="5266"/>
                  <a:pt x="3566" y="4817"/>
                  <a:pt x="3365" y="4375"/>
                </a:cubicBezTo>
                <a:cubicBezTo>
                  <a:pt x="3240" y="4107"/>
                  <a:pt x="3111" y="3842"/>
                  <a:pt x="2976" y="3580"/>
                </a:cubicBezTo>
                <a:lnTo>
                  <a:pt x="2976" y="3580"/>
                </a:lnTo>
                <a:cubicBezTo>
                  <a:pt x="3198" y="3605"/>
                  <a:pt x="3418" y="3626"/>
                  <a:pt x="3641" y="3643"/>
                </a:cubicBezTo>
                <a:cubicBezTo>
                  <a:pt x="3888" y="3660"/>
                  <a:pt x="4137" y="3675"/>
                  <a:pt x="4391" y="3675"/>
                </a:cubicBezTo>
                <a:cubicBezTo>
                  <a:pt x="4510" y="3675"/>
                  <a:pt x="4630" y="3672"/>
                  <a:pt x="4751" y="3664"/>
                </a:cubicBezTo>
                <a:cubicBezTo>
                  <a:pt x="4426" y="3460"/>
                  <a:pt x="4081" y="3318"/>
                  <a:pt x="3725" y="3209"/>
                </a:cubicBezTo>
                <a:cubicBezTo>
                  <a:pt x="3384" y="3103"/>
                  <a:pt x="3036" y="3025"/>
                  <a:pt x="2682" y="2977"/>
                </a:cubicBezTo>
                <a:cubicBezTo>
                  <a:pt x="2913" y="2733"/>
                  <a:pt x="3138" y="2484"/>
                  <a:pt x="3350" y="2222"/>
                </a:cubicBezTo>
                <a:cubicBezTo>
                  <a:pt x="3659" y="1840"/>
                  <a:pt x="3950" y="1438"/>
                  <a:pt x="4190" y="997"/>
                </a:cubicBezTo>
                <a:lnTo>
                  <a:pt x="4190" y="997"/>
                </a:lnTo>
                <a:cubicBezTo>
                  <a:pt x="3776" y="1281"/>
                  <a:pt x="3400" y="1595"/>
                  <a:pt x="3032" y="1918"/>
                </a:cubicBezTo>
                <a:cubicBezTo>
                  <a:pt x="2933" y="2006"/>
                  <a:pt x="2839" y="2100"/>
                  <a:pt x="2741" y="2189"/>
                </a:cubicBezTo>
                <a:cubicBezTo>
                  <a:pt x="2772" y="1938"/>
                  <a:pt x="2798" y="1686"/>
                  <a:pt x="2819" y="1433"/>
                </a:cubicBezTo>
                <a:cubicBezTo>
                  <a:pt x="2857" y="961"/>
                  <a:pt x="2875" y="486"/>
                  <a:pt x="283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25"/>
          <p:cNvSpPr/>
          <p:nvPr/>
        </p:nvSpPr>
        <p:spPr>
          <a:xfrm>
            <a:off x="1791608" y="4785438"/>
            <a:ext cx="233154" cy="281859"/>
          </a:xfrm>
          <a:custGeom>
            <a:rect b="b" l="l" r="r" t="t"/>
            <a:pathLst>
              <a:path extrusionOk="0" h="3750" w="3102">
                <a:moveTo>
                  <a:pt x="1853" y="1"/>
                </a:moveTo>
                <a:lnTo>
                  <a:pt x="1853" y="1"/>
                </a:lnTo>
                <a:cubicBezTo>
                  <a:pt x="1725" y="292"/>
                  <a:pt x="1636" y="590"/>
                  <a:pt x="1558" y="889"/>
                </a:cubicBezTo>
                <a:cubicBezTo>
                  <a:pt x="1511" y="1068"/>
                  <a:pt x="1473" y="1248"/>
                  <a:pt x="1435" y="1430"/>
                </a:cubicBezTo>
                <a:cubicBezTo>
                  <a:pt x="1386" y="1351"/>
                  <a:pt x="1338" y="1270"/>
                  <a:pt x="1289" y="1192"/>
                </a:cubicBezTo>
                <a:cubicBezTo>
                  <a:pt x="1117" y="924"/>
                  <a:pt x="937" y="662"/>
                  <a:pt x="727" y="413"/>
                </a:cubicBezTo>
                <a:lnTo>
                  <a:pt x="727" y="413"/>
                </a:lnTo>
                <a:cubicBezTo>
                  <a:pt x="801" y="731"/>
                  <a:pt x="910" y="1032"/>
                  <a:pt x="1035" y="1326"/>
                </a:cubicBezTo>
                <a:cubicBezTo>
                  <a:pt x="1116" y="1516"/>
                  <a:pt x="1203" y="1703"/>
                  <a:pt x="1296" y="1889"/>
                </a:cubicBezTo>
                <a:cubicBezTo>
                  <a:pt x="1291" y="1894"/>
                  <a:pt x="1287" y="1897"/>
                  <a:pt x="1281" y="1901"/>
                </a:cubicBezTo>
                <a:lnTo>
                  <a:pt x="1276" y="1906"/>
                </a:lnTo>
                <a:cubicBezTo>
                  <a:pt x="1217" y="1905"/>
                  <a:pt x="1158" y="1903"/>
                  <a:pt x="1098" y="1903"/>
                </a:cubicBezTo>
                <a:cubicBezTo>
                  <a:pt x="1065" y="1903"/>
                  <a:pt x="1032" y="1904"/>
                  <a:pt x="998" y="1905"/>
                </a:cubicBezTo>
                <a:cubicBezTo>
                  <a:pt x="756" y="1915"/>
                  <a:pt x="512" y="1943"/>
                  <a:pt x="273" y="2016"/>
                </a:cubicBezTo>
                <a:cubicBezTo>
                  <a:pt x="510" y="2096"/>
                  <a:pt x="743" y="2147"/>
                  <a:pt x="977" y="2192"/>
                </a:cubicBezTo>
                <a:cubicBezTo>
                  <a:pt x="981" y="2193"/>
                  <a:pt x="987" y="2193"/>
                  <a:pt x="991" y="2194"/>
                </a:cubicBezTo>
                <a:cubicBezTo>
                  <a:pt x="865" y="2323"/>
                  <a:pt x="740" y="2454"/>
                  <a:pt x="618" y="2587"/>
                </a:cubicBezTo>
                <a:cubicBezTo>
                  <a:pt x="403" y="2822"/>
                  <a:pt x="192" y="3062"/>
                  <a:pt x="0" y="3329"/>
                </a:cubicBezTo>
                <a:cubicBezTo>
                  <a:pt x="293" y="3179"/>
                  <a:pt x="559" y="2996"/>
                  <a:pt x="813" y="2799"/>
                </a:cubicBezTo>
                <a:cubicBezTo>
                  <a:pt x="975" y="2673"/>
                  <a:pt x="1132" y="2539"/>
                  <a:pt x="1284" y="2402"/>
                </a:cubicBezTo>
                <a:lnTo>
                  <a:pt x="1284" y="2402"/>
                </a:lnTo>
                <a:cubicBezTo>
                  <a:pt x="1273" y="2506"/>
                  <a:pt x="1260" y="2610"/>
                  <a:pt x="1253" y="2714"/>
                </a:cubicBezTo>
                <a:cubicBezTo>
                  <a:pt x="1228" y="3022"/>
                  <a:pt x="1218" y="3333"/>
                  <a:pt x="1243" y="3649"/>
                </a:cubicBezTo>
                <a:cubicBezTo>
                  <a:pt x="1369" y="3358"/>
                  <a:pt x="1459" y="3060"/>
                  <a:pt x="1537" y="2761"/>
                </a:cubicBezTo>
                <a:cubicBezTo>
                  <a:pt x="1563" y="2660"/>
                  <a:pt x="1586" y="2560"/>
                  <a:pt x="1609" y="2459"/>
                </a:cubicBezTo>
                <a:cubicBezTo>
                  <a:pt x="1718" y="2642"/>
                  <a:pt x="1829" y="2822"/>
                  <a:pt x="1949" y="2997"/>
                </a:cubicBezTo>
                <a:cubicBezTo>
                  <a:pt x="2130" y="3260"/>
                  <a:pt x="2323" y="3516"/>
                  <a:pt x="2550" y="3750"/>
                </a:cubicBezTo>
                <a:cubicBezTo>
                  <a:pt x="2456" y="3437"/>
                  <a:pt x="2331" y="3144"/>
                  <a:pt x="2200" y="2855"/>
                </a:cubicBezTo>
                <a:cubicBezTo>
                  <a:pt x="2119" y="2680"/>
                  <a:pt x="2034" y="2507"/>
                  <a:pt x="1947" y="2336"/>
                </a:cubicBezTo>
                <a:lnTo>
                  <a:pt x="1947" y="2336"/>
                </a:lnTo>
                <a:cubicBezTo>
                  <a:pt x="2090" y="2352"/>
                  <a:pt x="2234" y="2366"/>
                  <a:pt x="2381" y="2378"/>
                </a:cubicBezTo>
                <a:cubicBezTo>
                  <a:pt x="2540" y="2391"/>
                  <a:pt x="2702" y="2402"/>
                  <a:pt x="2869" y="2402"/>
                </a:cubicBezTo>
                <a:cubicBezTo>
                  <a:pt x="2946" y="2402"/>
                  <a:pt x="3023" y="2399"/>
                  <a:pt x="3102" y="2394"/>
                </a:cubicBezTo>
                <a:cubicBezTo>
                  <a:pt x="2889" y="2261"/>
                  <a:pt x="2663" y="2168"/>
                  <a:pt x="2432" y="2097"/>
                </a:cubicBezTo>
                <a:cubicBezTo>
                  <a:pt x="2209" y="2027"/>
                  <a:pt x="1980" y="1976"/>
                  <a:pt x="1750" y="1945"/>
                </a:cubicBezTo>
                <a:cubicBezTo>
                  <a:pt x="1901" y="1785"/>
                  <a:pt x="2048" y="1623"/>
                  <a:pt x="2187" y="1452"/>
                </a:cubicBezTo>
                <a:cubicBezTo>
                  <a:pt x="2389" y="1201"/>
                  <a:pt x="2579" y="940"/>
                  <a:pt x="2736" y="652"/>
                </a:cubicBezTo>
                <a:lnTo>
                  <a:pt x="2736" y="652"/>
                </a:lnTo>
                <a:cubicBezTo>
                  <a:pt x="2465" y="837"/>
                  <a:pt x="2220" y="1043"/>
                  <a:pt x="1980" y="1253"/>
                </a:cubicBezTo>
                <a:cubicBezTo>
                  <a:pt x="1916" y="1311"/>
                  <a:pt x="1854" y="1373"/>
                  <a:pt x="1790" y="1430"/>
                </a:cubicBezTo>
                <a:cubicBezTo>
                  <a:pt x="1811" y="1267"/>
                  <a:pt x="1828" y="1102"/>
                  <a:pt x="1840" y="937"/>
                </a:cubicBezTo>
                <a:cubicBezTo>
                  <a:pt x="1865" y="628"/>
                  <a:pt x="1876" y="317"/>
                  <a:pt x="185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25"/>
          <p:cNvSpPr/>
          <p:nvPr/>
        </p:nvSpPr>
        <p:spPr>
          <a:xfrm>
            <a:off x="366382" y="1873786"/>
            <a:ext cx="277425" cy="356120"/>
          </a:xfrm>
          <a:custGeom>
            <a:rect b="b" l="l" r="r" t="t"/>
            <a:pathLst>
              <a:path extrusionOk="0" h="4738" w="3691">
                <a:moveTo>
                  <a:pt x="1124" y="1"/>
                </a:moveTo>
                <a:lnTo>
                  <a:pt x="1124" y="1"/>
                </a:lnTo>
                <a:cubicBezTo>
                  <a:pt x="1113" y="399"/>
                  <a:pt x="1145" y="787"/>
                  <a:pt x="1192" y="1172"/>
                </a:cubicBezTo>
                <a:cubicBezTo>
                  <a:pt x="1220" y="1402"/>
                  <a:pt x="1257" y="1632"/>
                  <a:pt x="1298" y="1859"/>
                </a:cubicBezTo>
                <a:cubicBezTo>
                  <a:pt x="1204" y="1789"/>
                  <a:pt x="1111" y="1718"/>
                  <a:pt x="1016" y="1650"/>
                </a:cubicBezTo>
                <a:cubicBezTo>
                  <a:pt x="695" y="1418"/>
                  <a:pt x="362" y="1195"/>
                  <a:pt x="1" y="1004"/>
                </a:cubicBezTo>
                <a:lnTo>
                  <a:pt x="1" y="1004"/>
                </a:lnTo>
                <a:cubicBezTo>
                  <a:pt x="235" y="1339"/>
                  <a:pt x="502" y="1638"/>
                  <a:pt x="783" y="1924"/>
                </a:cubicBezTo>
                <a:cubicBezTo>
                  <a:pt x="966" y="2108"/>
                  <a:pt x="1155" y="2285"/>
                  <a:pt x="1349" y="2459"/>
                </a:cubicBezTo>
                <a:cubicBezTo>
                  <a:pt x="1345" y="2467"/>
                  <a:pt x="1340" y="2473"/>
                  <a:pt x="1338" y="2480"/>
                </a:cubicBezTo>
                <a:lnTo>
                  <a:pt x="1334" y="2489"/>
                </a:lnTo>
                <a:cubicBezTo>
                  <a:pt x="1225" y="2530"/>
                  <a:pt x="1116" y="2568"/>
                  <a:pt x="1010" y="2615"/>
                </a:cubicBezTo>
                <a:cubicBezTo>
                  <a:pt x="732" y="2739"/>
                  <a:pt x="462" y="2885"/>
                  <a:pt x="216" y="3080"/>
                </a:cubicBezTo>
                <a:cubicBezTo>
                  <a:pt x="530" y="3063"/>
                  <a:pt x="825" y="3015"/>
                  <a:pt x="1118" y="2959"/>
                </a:cubicBezTo>
                <a:cubicBezTo>
                  <a:pt x="1122" y="2958"/>
                  <a:pt x="1128" y="2956"/>
                  <a:pt x="1135" y="2955"/>
                </a:cubicBezTo>
                <a:lnTo>
                  <a:pt x="1135" y="2955"/>
                </a:lnTo>
                <a:cubicBezTo>
                  <a:pt x="1047" y="3164"/>
                  <a:pt x="963" y="3374"/>
                  <a:pt x="883" y="3586"/>
                </a:cubicBezTo>
                <a:cubicBezTo>
                  <a:pt x="740" y="3959"/>
                  <a:pt x="606" y="4338"/>
                  <a:pt x="504" y="4737"/>
                </a:cubicBezTo>
                <a:cubicBezTo>
                  <a:pt x="775" y="4427"/>
                  <a:pt x="1001" y="4090"/>
                  <a:pt x="1207" y="3743"/>
                </a:cubicBezTo>
                <a:cubicBezTo>
                  <a:pt x="1337" y="3520"/>
                  <a:pt x="1457" y="3292"/>
                  <a:pt x="1572" y="3062"/>
                </a:cubicBezTo>
                <a:cubicBezTo>
                  <a:pt x="1607" y="3189"/>
                  <a:pt x="1641" y="3315"/>
                  <a:pt x="1680" y="3441"/>
                </a:cubicBezTo>
                <a:cubicBezTo>
                  <a:pt x="1795" y="3812"/>
                  <a:pt x="1926" y="4178"/>
                  <a:pt x="2101" y="4537"/>
                </a:cubicBezTo>
                <a:cubicBezTo>
                  <a:pt x="2114" y="4139"/>
                  <a:pt x="2081" y="3749"/>
                  <a:pt x="2033" y="3365"/>
                </a:cubicBezTo>
                <a:cubicBezTo>
                  <a:pt x="2017" y="3237"/>
                  <a:pt x="1997" y="3109"/>
                  <a:pt x="1977" y="2981"/>
                </a:cubicBezTo>
                <a:lnTo>
                  <a:pt x="1977" y="2981"/>
                </a:lnTo>
                <a:cubicBezTo>
                  <a:pt x="2187" y="3144"/>
                  <a:pt x="2401" y="3303"/>
                  <a:pt x="2621" y="3451"/>
                </a:cubicBezTo>
                <a:cubicBezTo>
                  <a:pt x="2954" y="3675"/>
                  <a:pt x="3297" y="3883"/>
                  <a:pt x="3670" y="4051"/>
                </a:cubicBezTo>
                <a:cubicBezTo>
                  <a:pt x="3417" y="3731"/>
                  <a:pt x="3137" y="3445"/>
                  <a:pt x="2848" y="3170"/>
                </a:cubicBezTo>
                <a:cubicBezTo>
                  <a:pt x="2673" y="3003"/>
                  <a:pt x="2494" y="2841"/>
                  <a:pt x="2312" y="2682"/>
                </a:cubicBezTo>
                <a:cubicBezTo>
                  <a:pt x="2488" y="2634"/>
                  <a:pt x="2662" y="2584"/>
                  <a:pt x="2838" y="2531"/>
                </a:cubicBezTo>
                <a:cubicBezTo>
                  <a:pt x="3122" y="2441"/>
                  <a:pt x="3406" y="2344"/>
                  <a:pt x="3690" y="2211"/>
                </a:cubicBezTo>
                <a:cubicBezTo>
                  <a:pt x="3496" y="2175"/>
                  <a:pt x="3303" y="2160"/>
                  <a:pt x="3111" y="2160"/>
                </a:cubicBezTo>
                <a:cubicBezTo>
                  <a:pt x="2997" y="2160"/>
                  <a:pt x="2884" y="2165"/>
                  <a:pt x="2771" y="2174"/>
                </a:cubicBezTo>
                <a:cubicBezTo>
                  <a:pt x="2479" y="2196"/>
                  <a:pt x="2191" y="2242"/>
                  <a:pt x="1908" y="2312"/>
                </a:cubicBezTo>
                <a:cubicBezTo>
                  <a:pt x="2009" y="2057"/>
                  <a:pt x="2105" y="1799"/>
                  <a:pt x="2187" y="1537"/>
                </a:cubicBezTo>
                <a:cubicBezTo>
                  <a:pt x="2307" y="1151"/>
                  <a:pt x="2406" y="758"/>
                  <a:pt x="2456" y="349"/>
                </a:cubicBezTo>
                <a:lnTo>
                  <a:pt x="2456" y="349"/>
                </a:lnTo>
                <a:cubicBezTo>
                  <a:pt x="2227" y="692"/>
                  <a:pt x="2035" y="1046"/>
                  <a:pt x="1854" y="1401"/>
                </a:cubicBezTo>
                <a:cubicBezTo>
                  <a:pt x="1804" y="1497"/>
                  <a:pt x="1761" y="1596"/>
                  <a:pt x="1714" y="1695"/>
                </a:cubicBezTo>
                <a:cubicBezTo>
                  <a:pt x="1662" y="1495"/>
                  <a:pt x="1606" y="1295"/>
                  <a:pt x="1544" y="1096"/>
                </a:cubicBezTo>
                <a:cubicBezTo>
                  <a:pt x="1429" y="725"/>
                  <a:pt x="1299" y="358"/>
                  <a:pt x="112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p25"/>
          <p:cNvSpPr/>
          <p:nvPr/>
        </p:nvSpPr>
        <p:spPr>
          <a:xfrm>
            <a:off x="76212" y="3594595"/>
            <a:ext cx="461949" cy="558457"/>
          </a:xfrm>
          <a:custGeom>
            <a:rect b="b" l="l" r="r" t="t"/>
            <a:pathLst>
              <a:path extrusionOk="0" h="7430" w="6146">
                <a:moveTo>
                  <a:pt x="3671" y="0"/>
                </a:moveTo>
                <a:lnTo>
                  <a:pt x="3671" y="0"/>
                </a:lnTo>
                <a:cubicBezTo>
                  <a:pt x="3422" y="578"/>
                  <a:pt x="3243" y="1167"/>
                  <a:pt x="3088" y="1760"/>
                </a:cubicBezTo>
                <a:cubicBezTo>
                  <a:pt x="2998" y="2115"/>
                  <a:pt x="2916" y="2471"/>
                  <a:pt x="2843" y="2831"/>
                </a:cubicBezTo>
                <a:cubicBezTo>
                  <a:pt x="2747" y="2673"/>
                  <a:pt x="2653" y="2515"/>
                  <a:pt x="2552" y="2360"/>
                </a:cubicBezTo>
                <a:cubicBezTo>
                  <a:pt x="2214" y="1830"/>
                  <a:pt x="1855" y="1310"/>
                  <a:pt x="1438" y="818"/>
                </a:cubicBezTo>
                <a:lnTo>
                  <a:pt x="1438" y="818"/>
                </a:lnTo>
                <a:cubicBezTo>
                  <a:pt x="1586" y="1446"/>
                  <a:pt x="1803" y="2042"/>
                  <a:pt x="2049" y="2625"/>
                </a:cubicBezTo>
                <a:cubicBezTo>
                  <a:pt x="2209" y="3003"/>
                  <a:pt x="2385" y="3373"/>
                  <a:pt x="2568" y="3740"/>
                </a:cubicBezTo>
                <a:cubicBezTo>
                  <a:pt x="2559" y="3749"/>
                  <a:pt x="2548" y="3757"/>
                  <a:pt x="2539" y="3766"/>
                </a:cubicBezTo>
                <a:lnTo>
                  <a:pt x="2529" y="3776"/>
                </a:lnTo>
                <a:cubicBezTo>
                  <a:pt x="2412" y="3772"/>
                  <a:pt x="2294" y="3769"/>
                  <a:pt x="2176" y="3769"/>
                </a:cubicBezTo>
                <a:cubicBezTo>
                  <a:pt x="2111" y="3769"/>
                  <a:pt x="2045" y="3770"/>
                  <a:pt x="1980" y="3772"/>
                </a:cubicBezTo>
                <a:cubicBezTo>
                  <a:pt x="1499" y="3791"/>
                  <a:pt x="1019" y="3849"/>
                  <a:pt x="544" y="3992"/>
                </a:cubicBezTo>
                <a:cubicBezTo>
                  <a:pt x="1014" y="4151"/>
                  <a:pt x="1477" y="4251"/>
                  <a:pt x="1938" y="4340"/>
                </a:cubicBezTo>
                <a:cubicBezTo>
                  <a:pt x="1947" y="4341"/>
                  <a:pt x="1955" y="4342"/>
                  <a:pt x="1964" y="4345"/>
                </a:cubicBezTo>
                <a:cubicBezTo>
                  <a:pt x="1714" y="4601"/>
                  <a:pt x="1469" y="4859"/>
                  <a:pt x="1226" y="5123"/>
                </a:cubicBezTo>
                <a:cubicBezTo>
                  <a:pt x="799" y="5588"/>
                  <a:pt x="381" y="6066"/>
                  <a:pt x="1" y="6594"/>
                </a:cubicBezTo>
                <a:cubicBezTo>
                  <a:pt x="580" y="6296"/>
                  <a:pt x="1107" y="5933"/>
                  <a:pt x="1612" y="5543"/>
                </a:cubicBezTo>
                <a:cubicBezTo>
                  <a:pt x="1933" y="5295"/>
                  <a:pt x="2242" y="5029"/>
                  <a:pt x="2545" y="4758"/>
                </a:cubicBezTo>
                <a:lnTo>
                  <a:pt x="2545" y="4758"/>
                </a:lnTo>
                <a:cubicBezTo>
                  <a:pt x="2523" y="4964"/>
                  <a:pt x="2500" y="5169"/>
                  <a:pt x="2482" y="5376"/>
                </a:cubicBezTo>
                <a:cubicBezTo>
                  <a:pt x="2434" y="5988"/>
                  <a:pt x="2412" y="6603"/>
                  <a:pt x="2460" y="7230"/>
                </a:cubicBezTo>
                <a:cubicBezTo>
                  <a:pt x="2711" y="6653"/>
                  <a:pt x="2890" y="6064"/>
                  <a:pt x="3045" y="5470"/>
                </a:cubicBezTo>
                <a:cubicBezTo>
                  <a:pt x="3096" y="5272"/>
                  <a:pt x="3140" y="5073"/>
                  <a:pt x="3186" y="4874"/>
                </a:cubicBezTo>
                <a:cubicBezTo>
                  <a:pt x="3399" y="5235"/>
                  <a:pt x="3620" y="5593"/>
                  <a:pt x="3859" y="5939"/>
                </a:cubicBezTo>
                <a:cubicBezTo>
                  <a:pt x="4215" y="6461"/>
                  <a:pt x="4598" y="6967"/>
                  <a:pt x="5047" y="7429"/>
                </a:cubicBezTo>
                <a:cubicBezTo>
                  <a:pt x="4859" y="6812"/>
                  <a:pt x="4616" y="6230"/>
                  <a:pt x="4353" y="5658"/>
                </a:cubicBezTo>
                <a:cubicBezTo>
                  <a:pt x="4194" y="5311"/>
                  <a:pt x="4026" y="4969"/>
                  <a:pt x="3851" y="4631"/>
                </a:cubicBezTo>
                <a:lnTo>
                  <a:pt x="3851" y="4631"/>
                </a:lnTo>
                <a:cubicBezTo>
                  <a:pt x="4136" y="4663"/>
                  <a:pt x="4423" y="4691"/>
                  <a:pt x="4710" y="4713"/>
                </a:cubicBezTo>
                <a:cubicBezTo>
                  <a:pt x="5031" y="4736"/>
                  <a:pt x="5354" y="4756"/>
                  <a:pt x="5685" y="4756"/>
                </a:cubicBezTo>
                <a:cubicBezTo>
                  <a:pt x="5837" y="4756"/>
                  <a:pt x="5990" y="4752"/>
                  <a:pt x="6146" y="4742"/>
                </a:cubicBezTo>
                <a:cubicBezTo>
                  <a:pt x="5727" y="4478"/>
                  <a:pt x="5277" y="4295"/>
                  <a:pt x="4820" y="4152"/>
                </a:cubicBezTo>
                <a:cubicBezTo>
                  <a:pt x="4379" y="4015"/>
                  <a:pt x="3927" y="3912"/>
                  <a:pt x="3472" y="3850"/>
                </a:cubicBezTo>
                <a:cubicBezTo>
                  <a:pt x="3771" y="3535"/>
                  <a:pt x="4060" y="3212"/>
                  <a:pt x="4335" y="2875"/>
                </a:cubicBezTo>
                <a:cubicBezTo>
                  <a:pt x="4735" y="2381"/>
                  <a:pt x="5110" y="1860"/>
                  <a:pt x="5422" y="1290"/>
                </a:cubicBezTo>
                <a:lnTo>
                  <a:pt x="5422" y="1290"/>
                </a:lnTo>
                <a:cubicBezTo>
                  <a:pt x="4886" y="1659"/>
                  <a:pt x="4400" y="2065"/>
                  <a:pt x="3924" y="2482"/>
                </a:cubicBezTo>
                <a:cubicBezTo>
                  <a:pt x="3795" y="2596"/>
                  <a:pt x="3676" y="2716"/>
                  <a:pt x="3547" y="2831"/>
                </a:cubicBezTo>
                <a:cubicBezTo>
                  <a:pt x="3588" y="2507"/>
                  <a:pt x="3621" y="2181"/>
                  <a:pt x="3647" y="1854"/>
                </a:cubicBezTo>
                <a:cubicBezTo>
                  <a:pt x="3697" y="1243"/>
                  <a:pt x="3718" y="627"/>
                  <a:pt x="367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p25"/>
          <p:cNvSpPr/>
          <p:nvPr/>
        </p:nvSpPr>
        <p:spPr>
          <a:xfrm>
            <a:off x="3903441" y="258136"/>
            <a:ext cx="233154" cy="281859"/>
          </a:xfrm>
          <a:custGeom>
            <a:rect b="b" l="l" r="r" t="t"/>
            <a:pathLst>
              <a:path extrusionOk="0" h="3750" w="3102">
                <a:moveTo>
                  <a:pt x="1852" y="0"/>
                </a:moveTo>
                <a:lnTo>
                  <a:pt x="1852" y="0"/>
                </a:lnTo>
                <a:cubicBezTo>
                  <a:pt x="1726" y="292"/>
                  <a:pt x="1636" y="590"/>
                  <a:pt x="1559" y="889"/>
                </a:cubicBezTo>
                <a:cubicBezTo>
                  <a:pt x="1512" y="1067"/>
                  <a:pt x="1473" y="1248"/>
                  <a:pt x="1435" y="1430"/>
                </a:cubicBezTo>
                <a:cubicBezTo>
                  <a:pt x="1386" y="1349"/>
                  <a:pt x="1338" y="1270"/>
                  <a:pt x="1288" y="1192"/>
                </a:cubicBezTo>
                <a:cubicBezTo>
                  <a:pt x="1118" y="924"/>
                  <a:pt x="937" y="662"/>
                  <a:pt x="727" y="413"/>
                </a:cubicBezTo>
                <a:lnTo>
                  <a:pt x="727" y="413"/>
                </a:lnTo>
                <a:cubicBezTo>
                  <a:pt x="801" y="731"/>
                  <a:pt x="911" y="1031"/>
                  <a:pt x="1035" y="1325"/>
                </a:cubicBezTo>
                <a:cubicBezTo>
                  <a:pt x="1116" y="1516"/>
                  <a:pt x="1204" y="1703"/>
                  <a:pt x="1297" y="1888"/>
                </a:cubicBezTo>
                <a:cubicBezTo>
                  <a:pt x="1291" y="1893"/>
                  <a:pt x="1287" y="1897"/>
                  <a:pt x="1282" y="1901"/>
                </a:cubicBezTo>
                <a:lnTo>
                  <a:pt x="1277" y="1906"/>
                </a:lnTo>
                <a:cubicBezTo>
                  <a:pt x="1221" y="1904"/>
                  <a:pt x="1166" y="1903"/>
                  <a:pt x="1110" y="1903"/>
                </a:cubicBezTo>
                <a:cubicBezTo>
                  <a:pt x="1073" y="1903"/>
                  <a:pt x="1036" y="1904"/>
                  <a:pt x="999" y="1905"/>
                </a:cubicBezTo>
                <a:cubicBezTo>
                  <a:pt x="755" y="1914"/>
                  <a:pt x="513" y="1943"/>
                  <a:pt x="274" y="2016"/>
                </a:cubicBezTo>
                <a:cubicBezTo>
                  <a:pt x="510" y="2095"/>
                  <a:pt x="744" y="2147"/>
                  <a:pt x="978" y="2191"/>
                </a:cubicBezTo>
                <a:cubicBezTo>
                  <a:pt x="982" y="2193"/>
                  <a:pt x="987" y="2193"/>
                  <a:pt x="990" y="2194"/>
                </a:cubicBezTo>
                <a:cubicBezTo>
                  <a:pt x="865" y="2323"/>
                  <a:pt x="740" y="2454"/>
                  <a:pt x="618" y="2587"/>
                </a:cubicBezTo>
                <a:cubicBezTo>
                  <a:pt x="403" y="2822"/>
                  <a:pt x="191" y="3062"/>
                  <a:pt x="1" y="3328"/>
                </a:cubicBezTo>
                <a:cubicBezTo>
                  <a:pt x="294" y="3178"/>
                  <a:pt x="560" y="2995"/>
                  <a:pt x="813" y="2799"/>
                </a:cubicBezTo>
                <a:cubicBezTo>
                  <a:pt x="975" y="2673"/>
                  <a:pt x="1132" y="2538"/>
                  <a:pt x="1285" y="2402"/>
                </a:cubicBezTo>
                <a:lnTo>
                  <a:pt x="1285" y="2402"/>
                </a:lnTo>
                <a:cubicBezTo>
                  <a:pt x="1273" y="2506"/>
                  <a:pt x="1261" y="2608"/>
                  <a:pt x="1254" y="2713"/>
                </a:cubicBezTo>
                <a:cubicBezTo>
                  <a:pt x="1229" y="3021"/>
                  <a:pt x="1218" y="3333"/>
                  <a:pt x="1243" y="3648"/>
                </a:cubicBezTo>
                <a:cubicBezTo>
                  <a:pt x="1370" y="3358"/>
                  <a:pt x="1460" y="3060"/>
                  <a:pt x="1538" y="2760"/>
                </a:cubicBezTo>
                <a:cubicBezTo>
                  <a:pt x="1564" y="2660"/>
                  <a:pt x="1586" y="2559"/>
                  <a:pt x="1610" y="2459"/>
                </a:cubicBezTo>
                <a:cubicBezTo>
                  <a:pt x="1719" y="2642"/>
                  <a:pt x="1830" y="2822"/>
                  <a:pt x="1950" y="2997"/>
                </a:cubicBezTo>
                <a:cubicBezTo>
                  <a:pt x="2129" y="3259"/>
                  <a:pt x="2323" y="3515"/>
                  <a:pt x="2550" y="3750"/>
                </a:cubicBezTo>
                <a:cubicBezTo>
                  <a:pt x="2456" y="3437"/>
                  <a:pt x="2332" y="3143"/>
                  <a:pt x="2200" y="2854"/>
                </a:cubicBezTo>
                <a:cubicBezTo>
                  <a:pt x="2119" y="2680"/>
                  <a:pt x="2034" y="2507"/>
                  <a:pt x="1947" y="2336"/>
                </a:cubicBezTo>
                <a:lnTo>
                  <a:pt x="1947" y="2336"/>
                </a:lnTo>
                <a:cubicBezTo>
                  <a:pt x="2091" y="2351"/>
                  <a:pt x="2234" y="2366"/>
                  <a:pt x="2380" y="2378"/>
                </a:cubicBezTo>
                <a:cubicBezTo>
                  <a:pt x="2539" y="2390"/>
                  <a:pt x="2701" y="2400"/>
                  <a:pt x="2868" y="2400"/>
                </a:cubicBezTo>
                <a:cubicBezTo>
                  <a:pt x="2944" y="2400"/>
                  <a:pt x="3022" y="2398"/>
                  <a:pt x="3101" y="2393"/>
                </a:cubicBezTo>
                <a:cubicBezTo>
                  <a:pt x="2890" y="2261"/>
                  <a:pt x="2662" y="2168"/>
                  <a:pt x="2431" y="2095"/>
                </a:cubicBezTo>
                <a:cubicBezTo>
                  <a:pt x="2210" y="2026"/>
                  <a:pt x="1981" y="1975"/>
                  <a:pt x="1751" y="1944"/>
                </a:cubicBezTo>
                <a:cubicBezTo>
                  <a:pt x="1902" y="1785"/>
                  <a:pt x="2049" y="1623"/>
                  <a:pt x="2187" y="1452"/>
                </a:cubicBezTo>
                <a:cubicBezTo>
                  <a:pt x="2390" y="1201"/>
                  <a:pt x="2579" y="940"/>
                  <a:pt x="2735" y="651"/>
                </a:cubicBezTo>
                <a:lnTo>
                  <a:pt x="2735" y="651"/>
                </a:lnTo>
                <a:cubicBezTo>
                  <a:pt x="2466" y="836"/>
                  <a:pt x="2220" y="1043"/>
                  <a:pt x="1981" y="1253"/>
                </a:cubicBezTo>
                <a:cubicBezTo>
                  <a:pt x="1915" y="1311"/>
                  <a:pt x="1855" y="1372"/>
                  <a:pt x="1790" y="1430"/>
                </a:cubicBezTo>
                <a:cubicBezTo>
                  <a:pt x="1811" y="1267"/>
                  <a:pt x="1828" y="1102"/>
                  <a:pt x="1841" y="936"/>
                </a:cubicBezTo>
                <a:cubicBezTo>
                  <a:pt x="1866" y="627"/>
                  <a:pt x="1877" y="317"/>
                  <a:pt x="1852"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2"/>
              </a:solidFill>
            </a:endParaRPr>
          </a:p>
        </p:txBody>
      </p:sp>
      <p:sp>
        <p:nvSpPr>
          <p:cNvPr id="318" name="Google Shape;318;p25"/>
          <p:cNvSpPr/>
          <p:nvPr/>
        </p:nvSpPr>
        <p:spPr>
          <a:xfrm>
            <a:off x="7464518" y="4785507"/>
            <a:ext cx="233079" cy="281784"/>
          </a:xfrm>
          <a:custGeom>
            <a:rect b="b" l="l" r="r" t="t"/>
            <a:pathLst>
              <a:path extrusionOk="0" h="3749" w="3101">
                <a:moveTo>
                  <a:pt x="1852" y="0"/>
                </a:moveTo>
                <a:lnTo>
                  <a:pt x="1852" y="0"/>
                </a:lnTo>
                <a:cubicBezTo>
                  <a:pt x="1725" y="292"/>
                  <a:pt x="1635" y="589"/>
                  <a:pt x="1558" y="888"/>
                </a:cubicBezTo>
                <a:cubicBezTo>
                  <a:pt x="1511" y="1067"/>
                  <a:pt x="1471" y="1248"/>
                  <a:pt x="1434" y="1428"/>
                </a:cubicBezTo>
                <a:cubicBezTo>
                  <a:pt x="1386" y="1349"/>
                  <a:pt x="1338" y="1270"/>
                  <a:pt x="1288" y="1191"/>
                </a:cubicBezTo>
                <a:cubicBezTo>
                  <a:pt x="1116" y="923"/>
                  <a:pt x="936" y="660"/>
                  <a:pt x="726" y="413"/>
                </a:cubicBezTo>
                <a:lnTo>
                  <a:pt x="726" y="413"/>
                </a:lnTo>
                <a:cubicBezTo>
                  <a:pt x="801" y="729"/>
                  <a:pt x="910" y="1030"/>
                  <a:pt x="1035" y="1324"/>
                </a:cubicBezTo>
                <a:cubicBezTo>
                  <a:pt x="1115" y="1515"/>
                  <a:pt x="1203" y="1701"/>
                  <a:pt x="1296" y="1887"/>
                </a:cubicBezTo>
                <a:cubicBezTo>
                  <a:pt x="1291" y="1892"/>
                  <a:pt x="1286" y="1897"/>
                  <a:pt x="1281" y="1900"/>
                </a:cubicBezTo>
                <a:lnTo>
                  <a:pt x="1276" y="1905"/>
                </a:lnTo>
                <a:cubicBezTo>
                  <a:pt x="1216" y="1904"/>
                  <a:pt x="1157" y="1902"/>
                  <a:pt x="1098" y="1902"/>
                </a:cubicBezTo>
                <a:cubicBezTo>
                  <a:pt x="1064" y="1902"/>
                  <a:pt x="1031" y="1902"/>
                  <a:pt x="998" y="1904"/>
                </a:cubicBezTo>
                <a:cubicBezTo>
                  <a:pt x="755" y="1913"/>
                  <a:pt x="512" y="1942"/>
                  <a:pt x="273" y="2015"/>
                </a:cubicBezTo>
                <a:cubicBezTo>
                  <a:pt x="509" y="2095"/>
                  <a:pt x="743" y="2145"/>
                  <a:pt x="977" y="2190"/>
                </a:cubicBezTo>
                <a:cubicBezTo>
                  <a:pt x="980" y="2191"/>
                  <a:pt x="986" y="2191"/>
                  <a:pt x="990" y="2192"/>
                </a:cubicBezTo>
                <a:cubicBezTo>
                  <a:pt x="864" y="2322"/>
                  <a:pt x="739" y="2452"/>
                  <a:pt x="618" y="2586"/>
                </a:cubicBezTo>
                <a:cubicBezTo>
                  <a:pt x="403" y="2821"/>
                  <a:pt x="190" y="3062"/>
                  <a:pt x="0" y="3328"/>
                </a:cubicBezTo>
                <a:cubicBezTo>
                  <a:pt x="293" y="3178"/>
                  <a:pt x="559" y="2995"/>
                  <a:pt x="812" y="2797"/>
                </a:cubicBezTo>
                <a:cubicBezTo>
                  <a:pt x="974" y="2672"/>
                  <a:pt x="1131" y="2537"/>
                  <a:pt x="1283" y="2400"/>
                </a:cubicBezTo>
                <a:lnTo>
                  <a:pt x="1283" y="2400"/>
                </a:lnTo>
                <a:cubicBezTo>
                  <a:pt x="1272" y="2505"/>
                  <a:pt x="1260" y="2608"/>
                  <a:pt x="1252" y="2713"/>
                </a:cubicBezTo>
                <a:cubicBezTo>
                  <a:pt x="1228" y="3021"/>
                  <a:pt x="1218" y="3331"/>
                  <a:pt x="1242" y="3648"/>
                </a:cubicBezTo>
                <a:cubicBezTo>
                  <a:pt x="1369" y="3356"/>
                  <a:pt x="1459" y="3058"/>
                  <a:pt x="1537" y="2760"/>
                </a:cubicBezTo>
                <a:cubicBezTo>
                  <a:pt x="1563" y="2659"/>
                  <a:pt x="1585" y="2558"/>
                  <a:pt x="1609" y="2458"/>
                </a:cubicBezTo>
                <a:cubicBezTo>
                  <a:pt x="1717" y="2641"/>
                  <a:pt x="1829" y="2821"/>
                  <a:pt x="1949" y="2996"/>
                </a:cubicBezTo>
                <a:cubicBezTo>
                  <a:pt x="2129" y="3258"/>
                  <a:pt x="2322" y="3514"/>
                  <a:pt x="2550" y="3748"/>
                </a:cubicBezTo>
                <a:cubicBezTo>
                  <a:pt x="2456" y="3436"/>
                  <a:pt x="2331" y="3142"/>
                  <a:pt x="2200" y="2854"/>
                </a:cubicBezTo>
                <a:cubicBezTo>
                  <a:pt x="2118" y="2678"/>
                  <a:pt x="2034" y="2506"/>
                  <a:pt x="1946" y="2335"/>
                </a:cubicBezTo>
                <a:lnTo>
                  <a:pt x="1946" y="2335"/>
                </a:lnTo>
                <a:cubicBezTo>
                  <a:pt x="2090" y="2351"/>
                  <a:pt x="2233" y="2365"/>
                  <a:pt x="2379" y="2377"/>
                </a:cubicBezTo>
                <a:cubicBezTo>
                  <a:pt x="2541" y="2390"/>
                  <a:pt x="2705" y="2399"/>
                  <a:pt x="2873" y="2399"/>
                </a:cubicBezTo>
                <a:cubicBezTo>
                  <a:pt x="2948" y="2399"/>
                  <a:pt x="3024" y="2397"/>
                  <a:pt x="3100" y="2393"/>
                </a:cubicBezTo>
                <a:cubicBezTo>
                  <a:pt x="2889" y="2259"/>
                  <a:pt x="2662" y="2167"/>
                  <a:pt x="2431" y="2095"/>
                </a:cubicBezTo>
                <a:cubicBezTo>
                  <a:pt x="2208" y="2026"/>
                  <a:pt x="1980" y="1975"/>
                  <a:pt x="1750" y="1944"/>
                </a:cubicBezTo>
                <a:cubicBezTo>
                  <a:pt x="1900" y="1784"/>
                  <a:pt x="2048" y="1622"/>
                  <a:pt x="2186" y="1450"/>
                </a:cubicBezTo>
                <a:cubicBezTo>
                  <a:pt x="2389" y="1200"/>
                  <a:pt x="2578" y="938"/>
                  <a:pt x="2735" y="650"/>
                </a:cubicBezTo>
                <a:lnTo>
                  <a:pt x="2735" y="650"/>
                </a:lnTo>
                <a:cubicBezTo>
                  <a:pt x="2464" y="836"/>
                  <a:pt x="2219" y="1042"/>
                  <a:pt x="1980" y="1253"/>
                </a:cubicBezTo>
                <a:cubicBezTo>
                  <a:pt x="1914" y="1310"/>
                  <a:pt x="1853" y="1371"/>
                  <a:pt x="1789" y="1428"/>
                </a:cubicBezTo>
                <a:cubicBezTo>
                  <a:pt x="1810" y="1265"/>
                  <a:pt x="1827" y="1101"/>
                  <a:pt x="1840" y="935"/>
                </a:cubicBezTo>
                <a:cubicBezTo>
                  <a:pt x="1865" y="627"/>
                  <a:pt x="1876" y="316"/>
                  <a:pt x="185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25"/>
          <p:cNvSpPr txBox="1"/>
          <p:nvPr>
            <p:ph type="title"/>
          </p:nvPr>
        </p:nvSpPr>
        <p:spPr>
          <a:xfrm>
            <a:off x="1791600" y="1774800"/>
            <a:ext cx="2246400" cy="5541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None/>
              <a:defRPr sz="2400"/>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
        <p:nvSpPr>
          <p:cNvPr id="320" name="Google Shape;320;p25"/>
          <p:cNvSpPr txBox="1"/>
          <p:nvPr>
            <p:ph idx="1" type="subTitle"/>
          </p:nvPr>
        </p:nvSpPr>
        <p:spPr>
          <a:xfrm>
            <a:off x="1791600" y="2252700"/>
            <a:ext cx="2246400" cy="648000"/>
          </a:xfrm>
          <a:prstGeom prst="rect">
            <a:avLst/>
          </a:prstGeom>
          <a:noFill/>
          <a:ln>
            <a:noFill/>
          </a:ln>
        </p:spPr>
        <p:txBody>
          <a:bodyPr anchorCtr="0" anchor="t" bIns="91425" lIns="91425" spcFirstLastPara="1" rIns="91425" wrap="square" tIns="91425">
            <a:noAutofit/>
          </a:bodyPr>
          <a:lstStyle>
            <a:lvl1pPr lvl="0" rtl="0" algn="ctr">
              <a:lnSpc>
                <a:spcPct val="115000"/>
              </a:lnSpc>
              <a:spcBef>
                <a:spcPts val="0"/>
              </a:spcBef>
              <a:spcAft>
                <a:spcPts val="0"/>
              </a:spcAft>
              <a:buClr>
                <a:schemeClr val="dk1"/>
              </a:buClr>
              <a:buSzPts val="1400"/>
              <a:buFont typeface="Montserrat Medium"/>
              <a:buNone/>
              <a:defRPr sz="1400">
                <a:solidFill>
                  <a:schemeClr val="dk1"/>
                </a:solidFill>
                <a:latin typeface="Public Sans"/>
                <a:ea typeface="Public Sans"/>
                <a:cs typeface="Public Sans"/>
                <a:sym typeface="Public Sans"/>
              </a:defRPr>
            </a:lvl1pPr>
            <a:lvl2pPr lvl="1"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2pPr>
            <a:lvl3pPr lvl="2"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3pPr>
            <a:lvl4pPr lvl="3"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4pPr>
            <a:lvl5pPr lvl="4"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5pPr>
            <a:lvl6pPr lvl="5"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6pPr>
            <a:lvl7pPr lvl="6"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7pPr>
            <a:lvl8pPr lvl="7"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8pPr>
            <a:lvl9pPr lvl="8"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9pPr>
          </a:lstStyle>
          <a:p/>
        </p:txBody>
      </p:sp>
      <p:sp>
        <p:nvSpPr>
          <p:cNvPr id="321" name="Google Shape;321;p25"/>
          <p:cNvSpPr txBox="1"/>
          <p:nvPr>
            <p:ph idx="2" type="title"/>
          </p:nvPr>
        </p:nvSpPr>
        <p:spPr>
          <a:xfrm>
            <a:off x="5109600" y="1774800"/>
            <a:ext cx="2246400" cy="5541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None/>
              <a:defRPr sz="2400"/>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
        <p:nvSpPr>
          <p:cNvPr id="322" name="Google Shape;322;p25"/>
          <p:cNvSpPr txBox="1"/>
          <p:nvPr>
            <p:ph idx="3" type="subTitle"/>
          </p:nvPr>
        </p:nvSpPr>
        <p:spPr>
          <a:xfrm>
            <a:off x="5109600" y="2252700"/>
            <a:ext cx="2246400" cy="648000"/>
          </a:xfrm>
          <a:prstGeom prst="rect">
            <a:avLst/>
          </a:prstGeom>
          <a:noFill/>
          <a:ln>
            <a:noFill/>
          </a:ln>
        </p:spPr>
        <p:txBody>
          <a:bodyPr anchorCtr="0" anchor="t" bIns="91425" lIns="91425" spcFirstLastPara="1" rIns="91425" wrap="square" tIns="91425">
            <a:noAutofit/>
          </a:bodyPr>
          <a:lstStyle>
            <a:lvl1pPr lvl="0" rtl="0" algn="ctr">
              <a:lnSpc>
                <a:spcPct val="115000"/>
              </a:lnSpc>
              <a:spcBef>
                <a:spcPts val="0"/>
              </a:spcBef>
              <a:spcAft>
                <a:spcPts val="0"/>
              </a:spcAft>
              <a:buClr>
                <a:schemeClr val="dk1"/>
              </a:buClr>
              <a:buSzPts val="1400"/>
              <a:buFont typeface="Montserrat Medium"/>
              <a:buNone/>
              <a:defRPr sz="1400">
                <a:solidFill>
                  <a:schemeClr val="dk1"/>
                </a:solidFill>
                <a:latin typeface="Public Sans"/>
                <a:ea typeface="Public Sans"/>
                <a:cs typeface="Public Sans"/>
                <a:sym typeface="Public Sans"/>
              </a:defRPr>
            </a:lvl1pPr>
            <a:lvl2pPr lvl="1"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2pPr>
            <a:lvl3pPr lvl="2"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3pPr>
            <a:lvl4pPr lvl="3"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4pPr>
            <a:lvl5pPr lvl="4"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5pPr>
            <a:lvl6pPr lvl="5"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6pPr>
            <a:lvl7pPr lvl="6"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7pPr>
            <a:lvl8pPr lvl="7"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8pPr>
            <a:lvl9pPr lvl="8"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9pPr>
          </a:lstStyle>
          <a:p/>
        </p:txBody>
      </p:sp>
      <p:sp>
        <p:nvSpPr>
          <p:cNvPr id="323" name="Google Shape;323;p25"/>
          <p:cNvSpPr txBox="1"/>
          <p:nvPr>
            <p:ph idx="4" type="title"/>
          </p:nvPr>
        </p:nvSpPr>
        <p:spPr>
          <a:xfrm>
            <a:off x="1791600" y="3477600"/>
            <a:ext cx="2246400" cy="5541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None/>
              <a:defRPr sz="2400"/>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
        <p:nvSpPr>
          <p:cNvPr id="324" name="Google Shape;324;p25"/>
          <p:cNvSpPr txBox="1"/>
          <p:nvPr>
            <p:ph idx="5" type="subTitle"/>
          </p:nvPr>
        </p:nvSpPr>
        <p:spPr>
          <a:xfrm>
            <a:off x="1791600" y="3955500"/>
            <a:ext cx="2246400" cy="648000"/>
          </a:xfrm>
          <a:prstGeom prst="rect">
            <a:avLst/>
          </a:prstGeom>
          <a:noFill/>
          <a:ln>
            <a:noFill/>
          </a:ln>
        </p:spPr>
        <p:txBody>
          <a:bodyPr anchorCtr="0" anchor="t" bIns="91425" lIns="91425" spcFirstLastPara="1" rIns="91425" wrap="square" tIns="91425">
            <a:noAutofit/>
          </a:bodyPr>
          <a:lstStyle>
            <a:lvl1pPr lvl="0" rtl="0" algn="ctr">
              <a:lnSpc>
                <a:spcPct val="115000"/>
              </a:lnSpc>
              <a:spcBef>
                <a:spcPts val="0"/>
              </a:spcBef>
              <a:spcAft>
                <a:spcPts val="0"/>
              </a:spcAft>
              <a:buClr>
                <a:schemeClr val="dk1"/>
              </a:buClr>
              <a:buSzPts val="1400"/>
              <a:buFont typeface="Montserrat Medium"/>
              <a:buNone/>
              <a:defRPr sz="1400">
                <a:solidFill>
                  <a:schemeClr val="dk1"/>
                </a:solidFill>
                <a:latin typeface="Public Sans"/>
                <a:ea typeface="Public Sans"/>
                <a:cs typeface="Public Sans"/>
                <a:sym typeface="Public Sans"/>
              </a:defRPr>
            </a:lvl1pPr>
            <a:lvl2pPr lvl="1"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2pPr>
            <a:lvl3pPr lvl="2"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3pPr>
            <a:lvl4pPr lvl="3"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4pPr>
            <a:lvl5pPr lvl="4"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5pPr>
            <a:lvl6pPr lvl="5"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6pPr>
            <a:lvl7pPr lvl="6"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7pPr>
            <a:lvl8pPr lvl="7"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8pPr>
            <a:lvl9pPr lvl="8"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9pPr>
          </a:lstStyle>
          <a:p/>
        </p:txBody>
      </p:sp>
      <p:sp>
        <p:nvSpPr>
          <p:cNvPr id="325" name="Google Shape;325;p25"/>
          <p:cNvSpPr txBox="1"/>
          <p:nvPr>
            <p:ph idx="6" type="title"/>
          </p:nvPr>
        </p:nvSpPr>
        <p:spPr>
          <a:xfrm>
            <a:off x="5109600" y="3477600"/>
            <a:ext cx="2246400" cy="5541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None/>
              <a:defRPr sz="2400"/>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
        <p:nvSpPr>
          <p:cNvPr id="326" name="Google Shape;326;p25"/>
          <p:cNvSpPr txBox="1"/>
          <p:nvPr>
            <p:ph idx="7" type="subTitle"/>
          </p:nvPr>
        </p:nvSpPr>
        <p:spPr>
          <a:xfrm>
            <a:off x="5109600" y="3955500"/>
            <a:ext cx="2246400" cy="648000"/>
          </a:xfrm>
          <a:prstGeom prst="rect">
            <a:avLst/>
          </a:prstGeom>
          <a:noFill/>
          <a:ln>
            <a:noFill/>
          </a:ln>
        </p:spPr>
        <p:txBody>
          <a:bodyPr anchorCtr="0" anchor="t" bIns="91425" lIns="91425" spcFirstLastPara="1" rIns="91425" wrap="square" tIns="91425">
            <a:noAutofit/>
          </a:bodyPr>
          <a:lstStyle>
            <a:lvl1pPr lvl="0" rtl="0" algn="ctr">
              <a:lnSpc>
                <a:spcPct val="115000"/>
              </a:lnSpc>
              <a:spcBef>
                <a:spcPts val="0"/>
              </a:spcBef>
              <a:spcAft>
                <a:spcPts val="0"/>
              </a:spcAft>
              <a:buClr>
                <a:schemeClr val="dk1"/>
              </a:buClr>
              <a:buSzPts val="1400"/>
              <a:buFont typeface="Montserrat Medium"/>
              <a:buNone/>
              <a:defRPr sz="1400">
                <a:solidFill>
                  <a:schemeClr val="dk1"/>
                </a:solidFill>
                <a:latin typeface="Public Sans"/>
                <a:ea typeface="Public Sans"/>
                <a:cs typeface="Public Sans"/>
                <a:sym typeface="Public Sans"/>
              </a:defRPr>
            </a:lvl1pPr>
            <a:lvl2pPr lvl="1"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2pPr>
            <a:lvl3pPr lvl="2"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3pPr>
            <a:lvl4pPr lvl="3"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4pPr>
            <a:lvl5pPr lvl="4"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5pPr>
            <a:lvl6pPr lvl="5"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6pPr>
            <a:lvl7pPr lvl="6"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7pPr>
            <a:lvl8pPr lvl="7"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8pPr>
            <a:lvl9pPr lvl="8"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9pPr>
          </a:lstStyle>
          <a:p/>
        </p:txBody>
      </p:sp>
      <p:sp>
        <p:nvSpPr>
          <p:cNvPr id="327" name="Google Shape;327;p25"/>
          <p:cNvSpPr txBox="1"/>
          <p:nvPr>
            <p:ph idx="8" type="title"/>
          </p:nvPr>
        </p:nvSpPr>
        <p:spPr>
          <a:xfrm>
            <a:off x="720000" y="540000"/>
            <a:ext cx="7704000" cy="6768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CUSTOM_5">
    <p:spTree>
      <p:nvGrpSpPr>
        <p:cNvPr id="328" name="Shape 328"/>
        <p:cNvGrpSpPr/>
        <p:nvPr/>
      </p:nvGrpSpPr>
      <p:grpSpPr>
        <a:xfrm>
          <a:off x="0" y="0"/>
          <a:ext cx="0" cy="0"/>
          <a:chOff x="0" y="0"/>
          <a:chExt cx="0" cy="0"/>
        </a:xfrm>
      </p:grpSpPr>
      <p:sp>
        <p:nvSpPr>
          <p:cNvPr id="329" name="Google Shape;329;p26"/>
          <p:cNvSpPr/>
          <p:nvPr/>
        </p:nvSpPr>
        <p:spPr>
          <a:xfrm flipH="1">
            <a:off x="5075500" y="4587900"/>
            <a:ext cx="1955300" cy="1028100"/>
          </a:xfrm>
          <a:custGeom>
            <a:rect b="b" l="l" r="r" t="t"/>
            <a:pathLst>
              <a:path extrusionOk="0" h="20562" w="39106">
                <a:moveTo>
                  <a:pt x="20602" y="0"/>
                </a:moveTo>
                <a:cubicBezTo>
                  <a:pt x="15511" y="0"/>
                  <a:pt x="8013" y="8668"/>
                  <a:pt x="12380" y="10955"/>
                </a:cubicBezTo>
                <a:cubicBezTo>
                  <a:pt x="11939" y="10775"/>
                  <a:pt x="11469" y="10690"/>
                  <a:pt x="10997" y="10690"/>
                </a:cubicBezTo>
                <a:cubicBezTo>
                  <a:pt x="9506" y="10690"/>
                  <a:pt x="8007" y="11540"/>
                  <a:pt x="7399" y="12937"/>
                </a:cubicBezTo>
                <a:cubicBezTo>
                  <a:pt x="5910" y="13181"/>
                  <a:pt x="4360" y="12932"/>
                  <a:pt x="2897" y="13295"/>
                </a:cubicBezTo>
                <a:cubicBezTo>
                  <a:pt x="1433" y="13658"/>
                  <a:pt x="1" y="15009"/>
                  <a:pt x="353" y="16475"/>
                </a:cubicBezTo>
                <a:cubicBezTo>
                  <a:pt x="649" y="17704"/>
                  <a:pt x="1939" y="18222"/>
                  <a:pt x="3269" y="18222"/>
                </a:cubicBezTo>
                <a:cubicBezTo>
                  <a:pt x="3815" y="18222"/>
                  <a:pt x="4367" y="18135"/>
                  <a:pt x="4860" y="17974"/>
                </a:cubicBezTo>
                <a:cubicBezTo>
                  <a:pt x="6580" y="19620"/>
                  <a:pt x="8956" y="20446"/>
                  <a:pt x="11331" y="20446"/>
                </a:cubicBezTo>
                <a:cubicBezTo>
                  <a:pt x="13638" y="20446"/>
                  <a:pt x="15944" y="19667"/>
                  <a:pt x="17647" y="18101"/>
                </a:cubicBezTo>
                <a:cubicBezTo>
                  <a:pt x="19261" y="19739"/>
                  <a:pt x="21556" y="20561"/>
                  <a:pt x="23849" y="20561"/>
                </a:cubicBezTo>
                <a:cubicBezTo>
                  <a:pt x="26086" y="20561"/>
                  <a:pt x="28322" y="19779"/>
                  <a:pt x="29926" y="18208"/>
                </a:cubicBezTo>
                <a:cubicBezTo>
                  <a:pt x="31125" y="18774"/>
                  <a:pt x="32341" y="19347"/>
                  <a:pt x="33648" y="19577"/>
                </a:cubicBezTo>
                <a:cubicBezTo>
                  <a:pt x="34004" y="19639"/>
                  <a:pt x="34369" y="19672"/>
                  <a:pt x="34734" y="19672"/>
                </a:cubicBezTo>
                <a:cubicBezTo>
                  <a:pt x="35707" y="19672"/>
                  <a:pt x="36675" y="19434"/>
                  <a:pt x="37452" y="18863"/>
                </a:cubicBezTo>
                <a:cubicBezTo>
                  <a:pt x="38522" y="18078"/>
                  <a:pt x="39105" y="16574"/>
                  <a:pt x="38580" y="15356"/>
                </a:cubicBezTo>
                <a:cubicBezTo>
                  <a:pt x="38229" y="14544"/>
                  <a:pt x="37328" y="14022"/>
                  <a:pt x="36470" y="14022"/>
                </a:cubicBezTo>
                <a:cubicBezTo>
                  <a:pt x="36040" y="14022"/>
                  <a:pt x="35621" y="14153"/>
                  <a:pt x="35288" y="14444"/>
                </a:cubicBezTo>
                <a:cubicBezTo>
                  <a:pt x="34446" y="13300"/>
                  <a:pt x="33020" y="12676"/>
                  <a:pt x="31606" y="12676"/>
                </a:cubicBezTo>
                <a:cubicBezTo>
                  <a:pt x="31230" y="12676"/>
                  <a:pt x="30855" y="12720"/>
                  <a:pt x="30492" y="12810"/>
                </a:cubicBezTo>
                <a:lnTo>
                  <a:pt x="30492" y="12810"/>
                </a:lnTo>
                <a:cubicBezTo>
                  <a:pt x="31101" y="12092"/>
                  <a:pt x="31266" y="10842"/>
                  <a:pt x="30735" y="9987"/>
                </a:cubicBezTo>
                <a:cubicBezTo>
                  <a:pt x="29895" y="8633"/>
                  <a:pt x="28281" y="8263"/>
                  <a:pt x="26883" y="7824"/>
                </a:cubicBezTo>
                <a:cubicBezTo>
                  <a:pt x="27577" y="6515"/>
                  <a:pt x="27132" y="3852"/>
                  <a:pt x="25746" y="3852"/>
                </a:cubicBezTo>
                <a:cubicBezTo>
                  <a:pt x="25405" y="3852"/>
                  <a:pt x="25007" y="4013"/>
                  <a:pt x="24555" y="4395"/>
                </a:cubicBezTo>
                <a:cubicBezTo>
                  <a:pt x="24065" y="1205"/>
                  <a:pt x="22501" y="0"/>
                  <a:pt x="20602" y="0"/>
                </a:cubicBezTo>
                <a:close/>
              </a:path>
            </a:pathLst>
          </a:custGeom>
          <a:solidFill>
            <a:srgbClr val="FFFFFF">
              <a:alpha val="440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p26"/>
          <p:cNvSpPr/>
          <p:nvPr/>
        </p:nvSpPr>
        <p:spPr>
          <a:xfrm flipH="1">
            <a:off x="7810225" y="1418725"/>
            <a:ext cx="2121225" cy="2135067"/>
          </a:xfrm>
          <a:custGeom>
            <a:rect b="b" l="l" r="r" t="t"/>
            <a:pathLst>
              <a:path extrusionOk="0" h="9409" w="9348">
                <a:moveTo>
                  <a:pt x="2578" y="0"/>
                </a:moveTo>
                <a:cubicBezTo>
                  <a:pt x="2428" y="0"/>
                  <a:pt x="2278" y="17"/>
                  <a:pt x="2132" y="50"/>
                </a:cubicBezTo>
                <a:cubicBezTo>
                  <a:pt x="1513" y="190"/>
                  <a:pt x="974" y="601"/>
                  <a:pt x="609" y="1121"/>
                </a:cubicBezTo>
                <a:cubicBezTo>
                  <a:pt x="1" y="1989"/>
                  <a:pt x="421" y="3210"/>
                  <a:pt x="514" y="4267"/>
                </a:cubicBezTo>
                <a:lnTo>
                  <a:pt x="879" y="8429"/>
                </a:lnTo>
                <a:cubicBezTo>
                  <a:pt x="1416" y="8803"/>
                  <a:pt x="2344" y="9166"/>
                  <a:pt x="3032" y="9166"/>
                </a:cubicBezTo>
                <a:cubicBezTo>
                  <a:pt x="3077" y="9166"/>
                  <a:pt x="3122" y="9164"/>
                  <a:pt x="3166" y="9161"/>
                </a:cubicBezTo>
                <a:cubicBezTo>
                  <a:pt x="3326" y="9149"/>
                  <a:pt x="3492" y="9120"/>
                  <a:pt x="3622" y="9028"/>
                </a:cubicBezTo>
                <a:cubicBezTo>
                  <a:pt x="3753" y="8934"/>
                  <a:pt x="3837" y="8758"/>
                  <a:pt x="3779" y="8607"/>
                </a:cubicBezTo>
                <a:lnTo>
                  <a:pt x="3779" y="8607"/>
                </a:lnTo>
                <a:cubicBezTo>
                  <a:pt x="4086" y="9000"/>
                  <a:pt x="4573" y="9246"/>
                  <a:pt x="5073" y="9256"/>
                </a:cubicBezTo>
                <a:cubicBezTo>
                  <a:pt x="5086" y="9256"/>
                  <a:pt x="5099" y="9257"/>
                  <a:pt x="5113" y="9257"/>
                </a:cubicBezTo>
                <a:cubicBezTo>
                  <a:pt x="5598" y="9257"/>
                  <a:pt x="6077" y="9035"/>
                  <a:pt x="6392" y="8666"/>
                </a:cubicBezTo>
                <a:cubicBezTo>
                  <a:pt x="6490" y="9051"/>
                  <a:pt x="6840" y="9358"/>
                  <a:pt x="7234" y="9402"/>
                </a:cubicBezTo>
                <a:cubicBezTo>
                  <a:pt x="7267" y="9406"/>
                  <a:pt x="7301" y="9408"/>
                  <a:pt x="7335" y="9408"/>
                </a:cubicBezTo>
                <a:cubicBezTo>
                  <a:pt x="7697" y="9408"/>
                  <a:pt x="8054" y="9194"/>
                  <a:pt x="8218" y="8872"/>
                </a:cubicBezTo>
                <a:cubicBezTo>
                  <a:pt x="8463" y="9045"/>
                  <a:pt x="8749" y="9162"/>
                  <a:pt x="9045" y="9211"/>
                </a:cubicBezTo>
                <a:cubicBezTo>
                  <a:pt x="9071" y="9215"/>
                  <a:pt x="9097" y="9219"/>
                  <a:pt x="9123" y="9219"/>
                </a:cubicBezTo>
                <a:cubicBezTo>
                  <a:pt x="9160" y="9219"/>
                  <a:pt x="9196" y="9212"/>
                  <a:pt x="9226" y="9190"/>
                </a:cubicBezTo>
                <a:cubicBezTo>
                  <a:pt x="9273" y="9157"/>
                  <a:pt x="9292" y="9096"/>
                  <a:pt x="9301" y="9040"/>
                </a:cubicBezTo>
                <a:cubicBezTo>
                  <a:pt x="9347" y="8764"/>
                  <a:pt x="9186" y="8435"/>
                  <a:pt x="8961" y="8277"/>
                </a:cubicBezTo>
                <a:cubicBezTo>
                  <a:pt x="9186" y="7791"/>
                  <a:pt x="8810" y="7191"/>
                  <a:pt x="8309" y="7005"/>
                </a:cubicBezTo>
                <a:cubicBezTo>
                  <a:pt x="8130" y="6939"/>
                  <a:pt x="7943" y="6911"/>
                  <a:pt x="7754" y="6911"/>
                </a:cubicBezTo>
                <a:cubicBezTo>
                  <a:pt x="7414" y="6911"/>
                  <a:pt x="7065" y="7001"/>
                  <a:pt x="6739" y="7114"/>
                </a:cubicBezTo>
                <a:cubicBezTo>
                  <a:pt x="7095" y="6881"/>
                  <a:pt x="6922" y="6257"/>
                  <a:pt x="6527" y="6099"/>
                </a:cubicBezTo>
                <a:cubicBezTo>
                  <a:pt x="6423" y="6058"/>
                  <a:pt x="6315" y="6039"/>
                  <a:pt x="6206" y="6039"/>
                </a:cubicBezTo>
                <a:cubicBezTo>
                  <a:pt x="5902" y="6039"/>
                  <a:pt x="5590" y="6182"/>
                  <a:pt x="5337" y="6367"/>
                </a:cubicBezTo>
                <a:cubicBezTo>
                  <a:pt x="5655" y="5794"/>
                  <a:pt x="5796" y="5059"/>
                  <a:pt x="5461" y="4495"/>
                </a:cubicBezTo>
                <a:cubicBezTo>
                  <a:pt x="5266" y="4165"/>
                  <a:pt x="4867" y="3968"/>
                  <a:pt x="4494" y="3968"/>
                </a:cubicBezTo>
                <a:cubicBezTo>
                  <a:pt x="4228" y="3968"/>
                  <a:pt x="3976" y="4068"/>
                  <a:pt x="3820" y="4291"/>
                </a:cubicBezTo>
                <a:cubicBezTo>
                  <a:pt x="4092" y="3676"/>
                  <a:pt x="4367" y="3052"/>
                  <a:pt x="4444" y="2384"/>
                </a:cubicBezTo>
                <a:cubicBezTo>
                  <a:pt x="4521" y="1716"/>
                  <a:pt x="4373" y="990"/>
                  <a:pt x="3897" y="516"/>
                </a:cubicBezTo>
                <a:cubicBezTo>
                  <a:pt x="3554" y="174"/>
                  <a:pt x="3065" y="0"/>
                  <a:pt x="2578" y="0"/>
                </a:cubicBezTo>
                <a:close/>
              </a:path>
            </a:pathLst>
          </a:custGeom>
          <a:solidFill>
            <a:srgbClr val="FFFFFF">
              <a:alpha val="440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p26"/>
          <p:cNvSpPr/>
          <p:nvPr/>
        </p:nvSpPr>
        <p:spPr>
          <a:xfrm flipH="1">
            <a:off x="-249300" y="464225"/>
            <a:ext cx="1605200" cy="1363000"/>
          </a:xfrm>
          <a:custGeom>
            <a:rect b="b" l="l" r="r" t="t"/>
            <a:pathLst>
              <a:path extrusionOk="0" h="6815" w="8026">
                <a:moveTo>
                  <a:pt x="7440" y="1"/>
                </a:moveTo>
                <a:cubicBezTo>
                  <a:pt x="6750" y="1"/>
                  <a:pt x="6059" y="252"/>
                  <a:pt x="5539" y="707"/>
                </a:cubicBezTo>
                <a:cubicBezTo>
                  <a:pt x="4890" y="1273"/>
                  <a:pt x="4519" y="2146"/>
                  <a:pt x="4559" y="3007"/>
                </a:cubicBezTo>
                <a:cubicBezTo>
                  <a:pt x="4560" y="3030"/>
                  <a:pt x="4562" y="3054"/>
                  <a:pt x="4565" y="3078"/>
                </a:cubicBezTo>
                <a:lnTo>
                  <a:pt x="4565" y="3078"/>
                </a:lnTo>
                <a:cubicBezTo>
                  <a:pt x="4535" y="3068"/>
                  <a:pt x="4505" y="3061"/>
                  <a:pt x="4474" y="3057"/>
                </a:cubicBezTo>
                <a:cubicBezTo>
                  <a:pt x="4447" y="3054"/>
                  <a:pt x="4421" y="3052"/>
                  <a:pt x="4394" y="3052"/>
                </a:cubicBezTo>
                <a:cubicBezTo>
                  <a:pt x="4200" y="3052"/>
                  <a:pt x="4009" y="3142"/>
                  <a:pt x="3851" y="3258"/>
                </a:cubicBezTo>
                <a:cubicBezTo>
                  <a:pt x="3459" y="3543"/>
                  <a:pt x="3200" y="4004"/>
                  <a:pt x="3160" y="4485"/>
                </a:cubicBezTo>
                <a:cubicBezTo>
                  <a:pt x="3008" y="4297"/>
                  <a:pt x="2764" y="4194"/>
                  <a:pt x="2523" y="4194"/>
                </a:cubicBezTo>
                <a:cubicBezTo>
                  <a:pt x="2389" y="4194"/>
                  <a:pt x="2256" y="4226"/>
                  <a:pt x="2139" y="4292"/>
                </a:cubicBezTo>
                <a:cubicBezTo>
                  <a:pt x="1810" y="4479"/>
                  <a:pt x="1652" y="4915"/>
                  <a:pt x="1782" y="5269"/>
                </a:cubicBezTo>
                <a:cubicBezTo>
                  <a:pt x="1565" y="5108"/>
                  <a:pt x="1293" y="5025"/>
                  <a:pt x="1023" y="5025"/>
                </a:cubicBezTo>
                <a:cubicBezTo>
                  <a:pt x="807" y="5025"/>
                  <a:pt x="593" y="5077"/>
                  <a:pt x="405" y="5183"/>
                </a:cubicBezTo>
                <a:cubicBezTo>
                  <a:pt x="191" y="5305"/>
                  <a:pt x="1" y="5529"/>
                  <a:pt x="43" y="5772"/>
                </a:cubicBezTo>
                <a:cubicBezTo>
                  <a:pt x="64" y="5895"/>
                  <a:pt x="144" y="6002"/>
                  <a:pt x="236" y="6087"/>
                </a:cubicBezTo>
                <a:cubicBezTo>
                  <a:pt x="436" y="6273"/>
                  <a:pt x="710" y="6368"/>
                  <a:pt x="984" y="6368"/>
                </a:cubicBezTo>
                <a:cubicBezTo>
                  <a:pt x="1234" y="6368"/>
                  <a:pt x="1484" y="6289"/>
                  <a:pt x="1678" y="6129"/>
                </a:cubicBezTo>
                <a:cubicBezTo>
                  <a:pt x="2190" y="6473"/>
                  <a:pt x="2807" y="6649"/>
                  <a:pt x="3423" y="6649"/>
                </a:cubicBezTo>
                <a:cubicBezTo>
                  <a:pt x="3868" y="6649"/>
                  <a:pt x="4313" y="6557"/>
                  <a:pt x="4718" y="6370"/>
                </a:cubicBezTo>
                <a:cubicBezTo>
                  <a:pt x="4802" y="6652"/>
                  <a:pt x="5104" y="6815"/>
                  <a:pt x="5402" y="6815"/>
                </a:cubicBezTo>
                <a:cubicBezTo>
                  <a:pt x="5481" y="6815"/>
                  <a:pt x="5559" y="6804"/>
                  <a:pt x="5634" y="6780"/>
                </a:cubicBezTo>
                <a:cubicBezTo>
                  <a:pt x="5989" y="6668"/>
                  <a:pt x="6245" y="6352"/>
                  <a:pt x="6403" y="6015"/>
                </a:cubicBezTo>
                <a:cubicBezTo>
                  <a:pt x="6503" y="6469"/>
                  <a:pt x="6972" y="6772"/>
                  <a:pt x="7427" y="6772"/>
                </a:cubicBezTo>
                <a:cubicBezTo>
                  <a:pt x="7603" y="6772"/>
                  <a:pt x="7778" y="6726"/>
                  <a:pt x="7927" y="6625"/>
                </a:cubicBezTo>
                <a:cubicBezTo>
                  <a:pt x="8025" y="4458"/>
                  <a:pt x="7852" y="2215"/>
                  <a:pt x="7949" y="48"/>
                </a:cubicBezTo>
                <a:cubicBezTo>
                  <a:pt x="7781" y="16"/>
                  <a:pt x="7610" y="1"/>
                  <a:pt x="7440" y="1"/>
                </a:cubicBezTo>
                <a:close/>
              </a:path>
            </a:pathLst>
          </a:custGeom>
          <a:solidFill>
            <a:srgbClr val="FFFFFF">
              <a:alpha val="440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26"/>
          <p:cNvSpPr/>
          <p:nvPr/>
        </p:nvSpPr>
        <p:spPr>
          <a:xfrm flipH="1">
            <a:off x="2148600" y="104750"/>
            <a:ext cx="2121225" cy="1121475"/>
          </a:xfrm>
          <a:custGeom>
            <a:rect b="b" l="l" r="r" t="t"/>
            <a:pathLst>
              <a:path extrusionOk="0" h="14953" w="28283">
                <a:moveTo>
                  <a:pt x="12348" y="0"/>
                </a:moveTo>
                <a:cubicBezTo>
                  <a:pt x="10572" y="0"/>
                  <a:pt x="8888" y="1341"/>
                  <a:pt x="8320" y="3049"/>
                </a:cubicBezTo>
                <a:cubicBezTo>
                  <a:pt x="7703" y="4900"/>
                  <a:pt x="8261" y="7015"/>
                  <a:pt x="9472" y="8543"/>
                </a:cubicBezTo>
                <a:cubicBezTo>
                  <a:pt x="8467" y="7347"/>
                  <a:pt x="6905" y="6662"/>
                  <a:pt x="5348" y="6662"/>
                </a:cubicBezTo>
                <a:cubicBezTo>
                  <a:pt x="4876" y="6662"/>
                  <a:pt x="4405" y="6725"/>
                  <a:pt x="3950" y="6856"/>
                </a:cubicBezTo>
                <a:cubicBezTo>
                  <a:pt x="1993" y="7416"/>
                  <a:pt x="445" y="9197"/>
                  <a:pt x="160" y="11214"/>
                </a:cubicBezTo>
                <a:cubicBezTo>
                  <a:pt x="1" y="12350"/>
                  <a:pt x="138" y="13595"/>
                  <a:pt x="1085" y="14244"/>
                </a:cubicBezTo>
                <a:cubicBezTo>
                  <a:pt x="1889" y="14794"/>
                  <a:pt x="2887" y="14952"/>
                  <a:pt x="3871" y="14952"/>
                </a:cubicBezTo>
                <a:cubicBezTo>
                  <a:pt x="4046" y="14952"/>
                  <a:pt x="4221" y="14947"/>
                  <a:pt x="4395" y="14939"/>
                </a:cubicBezTo>
                <a:cubicBezTo>
                  <a:pt x="7008" y="14808"/>
                  <a:pt x="9581" y="13939"/>
                  <a:pt x="11741" y="12459"/>
                </a:cubicBezTo>
                <a:cubicBezTo>
                  <a:pt x="12967" y="13680"/>
                  <a:pt x="14695" y="14296"/>
                  <a:pt x="16420" y="14296"/>
                </a:cubicBezTo>
                <a:cubicBezTo>
                  <a:pt x="18022" y="14296"/>
                  <a:pt x="19622" y="13765"/>
                  <a:pt x="20817" y="12692"/>
                </a:cubicBezTo>
                <a:cubicBezTo>
                  <a:pt x="21415" y="13317"/>
                  <a:pt x="22270" y="13619"/>
                  <a:pt x="23130" y="13619"/>
                </a:cubicBezTo>
                <a:cubicBezTo>
                  <a:pt x="24166" y="13619"/>
                  <a:pt x="25208" y="13179"/>
                  <a:pt x="25814" y="12331"/>
                </a:cubicBezTo>
                <a:cubicBezTo>
                  <a:pt x="26038" y="12592"/>
                  <a:pt x="26354" y="12707"/>
                  <a:pt x="26684" y="12707"/>
                </a:cubicBezTo>
                <a:cubicBezTo>
                  <a:pt x="27324" y="12707"/>
                  <a:pt x="28016" y="12273"/>
                  <a:pt x="28194" y="11628"/>
                </a:cubicBezTo>
                <a:cubicBezTo>
                  <a:pt x="28283" y="11305"/>
                  <a:pt x="28243" y="11207"/>
                  <a:pt x="28117" y="11207"/>
                </a:cubicBezTo>
                <a:cubicBezTo>
                  <a:pt x="27926" y="11207"/>
                  <a:pt x="27537" y="11430"/>
                  <a:pt x="27093" y="11430"/>
                </a:cubicBezTo>
                <a:cubicBezTo>
                  <a:pt x="26942" y="11430"/>
                  <a:pt x="26785" y="11404"/>
                  <a:pt x="26627" y="11335"/>
                </a:cubicBezTo>
                <a:cubicBezTo>
                  <a:pt x="26950" y="10844"/>
                  <a:pt x="26534" y="10067"/>
                  <a:pt x="25947" y="10064"/>
                </a:cubicBezTo>
                <a:cubicBezTo>
                  <a:pt x="26327" y="8922"/>
                  <a:pt x="25631" y="7538"/>
                  <a:pt x="24487" y="7164"/>
                </a:cubicBezTo>
                <a:cubicBezTo>
                  <a:pt x="24277" y="7095"/>
                  <a:pt x="24059" y="7063"/>
                  <a:pt x="23841" y="7063"/>
                </a:cubicBezTo>
                <a:cubicBezTo>
                  <a:pt x="23127" y="7063"/>
                  <a:pt x="22409" y="7411"/>
                  <a:pt x="21961" y="7968"/>
                </a:cubicBezTo>
                <a:lnTo>
                  <a:pt x="21961" y="7968"/>
                </a:lnTo>
                <a:cubicBezTo>
                  <a:pt x="22717" y="6236"/>
                  <a:pt x="22397" y="4005"/>
                  <a:pt x="20919" y="2835"/>
                </a:cubicBezTo>
                <a:cubicBezTo>
                  <a:pt x="20337" y="2375"/>
                  <a:pt x="19601" y="2159"/>
                  <a:pt x="18861" y="2159"/>
                </a:cubicBezTo>
                <a:cubicBezTo>
                  <a:pt x="17497" y="2159"/>
                  <a:pt x="16123" y="2893"/>
                  <a:pt x="15694" y="4181"/>
                </a:cubicBezTo>
                <a:lnTo>
                  <a:pt x="15694" y="4181"/>
                </a:lnTo>
                <a:cubicBezTo>
                  <a:pt x="16231" y="2351"/>
                  <a:pt x="14698" y="273"/>
                  <a:pt x="12795" y="29"/>
                </a:cubicBezTo>
                <a:cubicBezTo>
                  <a:pt x="12646" y="10"/>
                  <a:pt x="12497" y="0"/>
                  <a:pt x="12348" y="0"/>
                </a:cubicBezTo>
                <a:close/>
              </a:path>
            </a:pathLst>
          </a:custGeom>
          <a:solidFill>
            <a:srgbClr val="FFFFFF">
              <a:alpha val="440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26"/>
          <p:cNvSpPr/>
          <p:nvPr/>
        </p:nvSpPr>
        <p:spPr>
          <a:xfrm flipH="1">
            <a:off x="76212" y="621646"/>
            <a:ext cx="347025" cy="513510"/>
          </a:xfrm>
          <a:custGeom>
            <a:rect b="b" l="l" r="r" t="t"/>
            <a:pathLst>
              <a:path extrusionOk="0" h="6832" w="4617">
                <a:moveTo>
                  <a:pt x="2711" y="0"/>
                </a:moveTo>
                <a:lnTo>
                  <a:pt x="2711" y="0"/>
                </a:lnTo>
                <a:cubicBezTo>
                  <a:pt x="2506" y="552"/>
                  <a:pt x="2347" y="1111"/>
                  <a:pt x="2205" y="1673"/>
                </a:cubicBezTo>
                <a:cubicBezTo>
                  <a:pt x="2124" y="1989"/>
                  <a:pt x="2052" y="2304"/>
                  <a:pt x="1983" y="2622"/>
                </a:cubicBezTo>
                <a:lnTo>
                  <a:pt x="1744" y="2274"/>
                </a:lnTo>
                <a:cubicBezTo>
                  <a:pt x="1613" y="2086"/>
                  <a:pt x="1484" y="1898"/>
                  <a:pt x="1338" y="1709"/>
                </a:cubicBezTo>
                <a:cubicBezTo>
                  <a:pt x="1190" y="1525"/>
                  <a:pt x="1018" y="1341"/>
                  <a:pt x="802" y="1239"/>
                </a:cubicBezTo>
                <a:lnTo>
                  <a:pt x="802" y="1239"/>
                </a:lnTo>
                <a:cubicBezTo>
                  <a:pt x="1095" y="1604"/>
                  <a:pt x="1201" y="2042"/>
                  <a:pt x="1422" y="2464"/>
                </a:cubicBezTo>
                <a:cubicBezTo>
                  <a:pt x="1484" y="2591"/>
                  <a:pt x="1555" y="2712"/>
                  <a:pt x="1620" y="2836"/>
                </a:cubicBezTo>
                <a:cubicBezTo>
                  <a:pt x="1515" y="2825"/>
                  <a:pt x="1409" y="2809"/>
                  <a:pt x="1302" y="2800"/>
                </a:cubicBezTo>
                <a:cubicBezTo>
                  <a:pt x="1097" y="2783"/>
                  <a:pt x="891" y="2772"/>
                  <a:pt x="684" y="2772"/>
                </a:cubicBezTo>
                <a:cubicBezTo>
                  <a:pt x="504" y="2772"/>
                  <a:pt x="323" y="2780"/>
                  <a:pt x="141" y="2800"/>
                </a:cubicBezTo>
                <a:cubicBezTo>
                  <a:pt x="502" y="2953"/>
                  <a:pt x="870" y="3066"/>
                  <a:pt x="1237" y="3166"/>
                </a:cubicBezTo>
                <a:cubicBezTo>
                  <a:pt x="1325" y="3190"/>
                  <a:pt x="1410" y="3211"/>
                  <a:pt x="1498" y="3233"/>
                </a:cubicBezTo>
                <a:cubicBezTo>
                  <a:pt x="1289" y="3387"/>
                  <a:pt x="1084" y="3548"/>
                  <a:pt x="886" y="3716"/>
                </a:cubicBezTo>
                <a:cubicBezTo>
                  <a:pt x="570" y="3986"/>
                  <a:pt x="269" y="4272"/>
                  <a:pt x="1" y="4598"/>
                </a:cubicBezTo>
                <a:cubicBezTo>
                  <a:pt x="390" y="4430"/>
                  <a:pt x="748" y="4228"/>
                  <a:pt x="1102" y="4019"/>
                </a:cubicBezTo>
                <a:cubicBezTo>
                  <a:pt x="1334" y="3881"/>
                  <a:pt x="1563" y="3737"/>
                  <a:pt x="1789" y="3591"/>
                </a:cubicBezTo>
                <a:lnTo>
                  <a:pt x="1789" y="3591"/>
                </a:lnTo>
                <a:cubicBezTo>
                  <a:pt x="1700" y="4089"/>
                  <a:pt x="1616" y="4586"/>
                  <a:pt x="1556" y="5089"/>
                </a:cubicBezTo>
                <a:cubicBezTo>
                  <a:pt x="1483" y="5665"/>
                  <a:pt x="1425" y="6244"/>
                  <a:pt x="1416" y="6832"/>
                </a:cubicBezTo>
                <a:cubicBezTo>
                  <a:pt x="1621" y="6280"/>
                  <a:pt x="1781" y="5721"/>
                  <a:pt x="1923" y="5158"/>
                </a:cubicBezTo>
                <a:cubicBezTo>
                  <a:pt x="2038" y="4712"/>
                  <a:pt x="2136" y="4261"/>
                  <a:pt x="2226" y="3810"/>
                </a:cubicBezTo>
                <a:cubicBezTo>
                  <a:pt x="2463" y="4143"/>
                  <a:pt x="2718" y="4465"/>
                  <a:pt x="2993" y="4765"/>
                </a:cubicBezTo>
                <a:cubicBezTo>
                  <a:pt x="3309" y="5108"/>
                  <a:pt x="3652" y="5429"/>
                  <a:pt x="4035" y="5703"/>
                </a:cubicBezTo>
                <a:cubicBezTo>
                  <a:pt x="3799" y="5294"/>
                  <a:pt x="3543" y="4912"/>
                  <a:pt x="3287" y="4533"/>
                </a:cubicBezTo>
                <a:lnTo>
                  <a:pt x="2568" y="3473"/>
                </a:lnTo>
                <a:lnTo>
                  <a:pt x="2568" y="3473"/>
                </a:lnTo>
                <a:cubicBezTo>
                  <a:pt x="2864" y="3530"/>
                  <a:pt x="3163" y="3580"/>
                  <a:pt x="3464" y="3622"/>
                </a:cubicBezTo>
                <a:cubicBezTo>
                  <a:pt x="3841" y="3674"/>
                  <a:pt x="4221" y="3715"/>
                  <a:pt x="4616" y="3716"/>
                </a:cubicBezTo>
                <a:cubicBezTo>
                  <a:pt x="4272" y="3523"/>
                  <a:pt x="3914" y="3380"/>
                  <a:pt x="3548" y="3258"/>
                </a:cubicBezTo>
                <a:cubicBezTo>
                  <a:pt x="3250" y="3159"/>
                  <a:pt x="2947" y="3078"/>
                  <a:pt x="2642" y="3009"/>
                </a:cubicBezTo>
                <a:cubicBezTo>
                  <a:pt x="2806" y="2888"/>
                  <a:pt x="2971" y="2767"/>
                  <a:pt x="3133" y="2643"/>
                </a:cubicBezTo>
                <a:cubicBezTo>
                  <a:pt x="3458" y="2392"/>
                  <a:pt x="3778" y="2132"/>
                  <a:pt x="4079" y="1834"/>
                </a:cubicBezTo>
                <a:lnTo>
                  <a:pt x="4079" y="1834"/>
                </a:lnTo>
                <a:cubicBezTo>
                  <a:pt x="3675" y="1961"/>
                  <a:pt x="3297" y="2135"/>
                  <a:pt x="2932" y="2328"/>
                </a:cubicBezTo>
                <a:cubicBezTo>
                  <a:pt x="2768" y="2414"/>
                  <a:pt x="2607" y="2506"/>
                  <a:pt x="2447" y="2601"/>
                </a:cubicBezTo>
                <a:cubicBezTo>
                  <a:pt x="2493" y="2316"/>
                  <a:pt x="2535" y="2031"/>
                  <a:pt x="2570" y="1743"/>
                </a:cubicBezTo>
                <a:cubicBezTo>
                  <a:pt x="2643" y="1167"/>
                  <a:pt x="2701" y="589"/>
                  <a:pt x="271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26"/>
          <p:cNvSpPr/>
          <p:nvPr/>
        </p:nvSpPr>
        <p:spPr>
          <a:xfrm flipH="1">
            <a:off x="2521163" y="76208"/>
            <a:ext cx="260739" cy="386035"/>
          </a:xfrm>
          <a:custGeom>
            <a:rect b="b" l="l" r="r" t="t"/>
            <a:pathLst>
              <a:path extrusionOk="0" h="5136" w="3469">
                <a:moveTo>
                  <a:pt x="2037" y="1"/>
                </a:moveTo>
                <a:cubicBezTo>
                  <a:pt x="1882" y="415"/>
                  <a:pt x="1762" y="836"/>
                  <a:pt x="1655" y="1259"/>
                </a:cubicBezTo>
                <a:cubicBezTo>
                  <a:pt x="1594" y="1495"/>
                  <a:pt x="1540" y="1732"/>
                  <a:pt x="1489" y="1971"/>
                </a:cubicBezTo>
                <a:lnTo>
                  <a:pt x="1308" y="1710"/>
                </a:lnTo>
                <a:cubicBezTo>
                  <a:pt x="1211" y="1569"/>
                  <a:pt x="1114" y="1428"/>
                  <a:pt x="1004" y="1285"/>
                </a:cubicBezTo>
                <a:cubicBezTo>
                  <a:pt x="894" y="1146"/>
                  <a:pt x="763" y="1008"/>
                  <a:pt x="601" y="931"/>
                </a:cubicBezTo>
                <a:lnTo>
                  <a:pt x="601" y="931"/>
                </a:lnTo>
                <a:cubicBezTo>
                  <a:pt x="822" y="1207"/>
                  <a:pt x="901" y="1536"/>
                  <a:pt x="1067" y="1851"/>
                </a:cubicBezTo>
                <a:cubicBezTo>
                  <a:pt x="1114" y="1946"/>
                  <a:pt x="1166" y="2038"/>
                  <a:pt x="1216" y="2131"/>
                </a:cubicBezTo>
                <a:cubicBezTo>
                  <a:pt x="1136" y="2122"/>
                  <a:pt x="1057" y="2110"/>
                  <a:pt x="976" y="2103"/>
                </a:cubicBezTo>
                <a:cubicBezTo>
                  <a:pt x="822" y="2091"/>
                  <a:pt x="666" y="2083"/>
                  <a:pt x="509" y="2083"/>
                </a:cubicBezTo>
                <a:cubicBezTo>
                  <a:pt x="375" y="2083"/>
                  <a:pt x="239" y="2089"/>
                  <a:pt x="104" y="2103"/>
                </a:cubicBezTo>
                <a:cubicBezTo>
                  <a:pt x="375" y="2220"/>
                  <a:pt x="650" y="2304"/>
                  <a:pt x="927" y="2379"/>
                </a:cubicBezTo>
                <a:cubicBezTo>
                  <a:pt x="993" y="2398"/>
                  <a:pt x="1058" y="2413"/>
                  <a:pt x="1123" y="2430"/>
                </a:cubicBezTo>
                <a:cubicBezTo>
                  <a:pt x="967" y="2546"/>
                  <a:pt x="812" y="2666"/>
                  <a:pt x="664" y="2793"/>
                </a:cubicBezTo>
                <a:cubicBezTo>
                  <a:pt x="428" y="2995"/>
                  <a:pt x="201" y="3210"/>
                  <a:pt x="0" y="3456"/>
                </a:cubicBezTo>
                <a:cubicBezTo>
                  <a:pt x="292" y="3330"/>
                  <a:pt x="561" y="3178"/>
                  <a:pt x="827" y="3021"/>
                </a:cubicBezTo>
                <a:cubicBezTo>
                  <a:pt x="1002" y="2917"/>
                  <a:pt x="1173" y="2810"/>
                  <a:pt x="1344" y="2699"/>
                </a:cubicBezTo>
                <a:lnTo>
                  <a:pt x="1344" y="2699"/>
                </a:lnTo>
                <a:cubicBezTo>
                  <a:pt x="1277" y="3073"/>
                  <a:pt x="1214" y="3447"/>
                  <a:pt x="1167" y="3825"/>
                </a:cubicBezTo>
                <a:cubicBezTo>
                  <a:pt x="1113" y="4258"/>
                  <a:pt x="1070" y="4693"/>
                  <a:pt x="1062" y="5135"/>
                </a:cubicBezTo>
                <a:cubicBezTo>
                  <a:pt x="1218" y="4720"/>
                  <a:pt x="1337" y="4300"/>
                  <a:pt x="1443" y="3877"/>
                </a:cubicBezTo>
                <a:cubicBezTo>
                  <a:pt x="1530" y="3542"/>
                  <a:pt x="1603" y="3203"/>
                  <a:pt x="1672" y="2864"/>
                </a:cubicBezTo>
                <a:cubicBezTo>
                  <a:pt x="1850" y="3114"/>
                  <a:pt x="2040" y="3355"/>
                  <a:pt x="2248" y="3581"/>
                </a:cubicBezTo>
                <a:cubicBezTo>
                  <a:pt x="2486" y="3838"/>
                  <a:pt x="2742" y="4080"/>
                  <a:pt x="3030" y="4286"/>
                </a:cubicBezTo>
                <a:cubicBezTo>
                  <a:pt x="2853" y="3979"/>
                  <a:pt x="2660" y="3691"/>
                  <a:pt x="2468" y="3407"/>
                </a:cubicBezTo>
                <a:lnTo>
                  <a:pt x="1928" y="2613"/>
                </a:lnTo>
                <a:lnTo>
                  <a:pt x="1928" y="2613"/>
                </a:lnTo>
                <a:cubicBezTo>
                  <a:pt x="2152" y="2656"/>
                  <a:pt x="2374" y="2693"/>
                  <a:pt x="2602" y="2725"/>
                </a:cubicBezTo>
                <a:cubicBezTo>
                  <a:pt x="2885" y="2764"/>
                  <a:pt x="3171" y="2796"/>
                  <a:pt x="3468" y="2796"/>
                </a:cubicBezTo>
                <a:cubicBezTo>
                  <a:pt x="3210" y="2651"/>
                  <a:pt x="2941" y="2542"/>
                  <a:pt x="2666" y="2451"/>
                </a:cubicBezTo>
                <a:cubicBezTo>
                  <a:pt x="2441" y="2377"/>
                  <a:pt x="2214" y="2315"/>
                  <a:pt x="1984" y="2263"/>
                </a:cubicBezTo>
                <a:cubicBezTo>
                  <a:pt x="2108" y="2173"/>
                  <a:pt x="2231" y="2081"/>
                  <a:pt x="2353" y="1987"/>
                </a:cubicBezTo>
                <a:cubicBezTo>
                  <a:pt x="2598" y="1799"/>
                  <a:pt x="2838" y="1604"/>
                  <a:pt x="3064" y="1380"/>
                </a:cubicBezTo>
                <a:lnTo>
                  <a:pt x="3064" y="1380"/>
                </a:lnTo>
                <a:cubicBezTo>
                  <a:pt x="2761" y="1475"/>
                  <a:pt x="2478" y="1606"/>
                  <a:pt x="2202" y="1751"/>
                </a:cubicBezTo>
                <a:cubicBezTo>
                  <a:pt x="2080" y="1816"/>
                  <a:pt x="1958" y="1886"/>
                  <a:pt x="1838" y="1956"/>
                </a:cubicBezTo>
                <a:cubicBezTo>
                  <a:pt x="1872" y="1742"/>
                  <a:pt x="1904" y="1527"/>
                  <a:pt x="1930" y="1311"/>
                </a:cubicBezTo>
                <a:cubicBezTo>
                  <a:pt x="1986" y="878"/>
                  <a:pt x="2028" y="442"/>
                  <a:pt x="203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26"/>
          <p:cNvSpPr/>
          <p:nvPr/>
        </p:nvSpPr>
        <p:spPr>
          <a:xfrm flipH="1">
            <a:off x="3629437" y="4679688"/>
            <a:ext cx="247886" cy="375813"/>
          </a:xfrm>
          <a:custGeom>
            <a:rect b="b" l="l" r="r" t="t"/>
            <a:pathLst>
              <a:path extrusionOk="0" h="5000" w="3298">
                <a:moveTo>
                  <a:pt x="1206" y="0"/>
                </a:moveTo>
                <a:cubicBezTo>
                  <a:pt x="1177" y="424"/>
                  <a:pt x="1182" y="844"/>
                  <a:pt x="1199" y="1264"/>
                </a:cubicBezTo>
                <a:cubicBezTo>
                  <a:pt x="1207" y="1500"/>
                  <a:pt x="1223" y="1733"/>
                  <a:pt x="1240" y="1967"/>
                </a:cubicBezTo>
                <a:lnTo>
                  <a:pt x="1003" y="1774"/>
                </a:lnTo>
                <a:cubicBezTo>
                  <a:pt x="874" y="1672"/>
                  <a:pt x="746" y="1569"/>
                  <a:pt x="606" y="1466"/>
                </a:cubicBezTo>
                <a:cubicBezTo>
                  <a:pt x="465" y="1370"/>
                  <a:pt x="307" y="1278"/>
                  <a:pt x="137" y="1251"/>
                </a:cubicBezTo>
                <a:lnTo>
                  <a:pt x="137" y="1251"/>
                </a:lnTo>
                <a:cubicBezTo>
                  <a:pt x="416" y="1444"/>
                  <a:pt x="580" y="1725"/>
                  <a:pt x="819" y="1972"/>
                </a:cubicBezTo>
                <a:cubicBezTo>
                  <a:pt x="888" y="2046"/>
                  <a:pt x="961" y="2117"/>
                  <a:pt x="1034" y="2189"/>
                </a:cubicBezTo>
                <a:cubicBezTo>
                  <a:pt x="957" y="2202"/>
                  <a:pt x="880" y="2213"/>
                  <a:pt x="805" y="2229"/>
                </a:cubicBezTo>
                <a:cubicBezTo>
                  <a:pt x="533" y="2286"/>
                  <a:pt x="262" y="2358"/>
                  <a:pt x="0" y="2468"/>
                </a:cubicBezTo>
                <a:cubicBezTo>
                  <a:pt x="211" y="2492"/>
                  <a:pt x="418" y="2500"/>
                  <a:pt x="624" y="2500"/>
                </a:cubicBezTo>
                <a:cubicBezTo>
                  <a:pt x="694" y="2500"/>
                  <a:pt x="765" y="2499"/>
                  <a:pt x="835" y="2497"/>
                </a:cubicBezTo>
                <a:cubicBezTo>
                  <a:pt x="900" y="2495"/>
                  <a:pt x="966" y="2492"/>
                  <a:pt x="1029" y="2489"/>
                </a:cubicBezTo>
                <a:lnTo>
                  <a:pt x="1029" y="2489"/>
                </a:lnTo>
                <a:cubicBezTo>
                  <a:pt x="916" y="2640"/>
                  <a:pt x="807" y="2792"/>
                  <a:pt x="704" y="2950"/>
                </a:cubicBezTo>
                <a:cubicBezTo>
                  <a:pt x="542" y="3201"/>
                  <a:pt x="392" y="3462"/>
                  <a:pt x="274" y="3743"/>
                </a:cubicBezTo>
                <a:cubicBezTo>
                  <a:pt x="508" y="3545"/>
                  <a:pt x="716" y="3333"/>
                  <a:pt x="919" y="3115"/>
                </a:cubicBezTo>
                <a:cubicBezTo>
                  <a:pt x="1051" y="2971"/>
                  <a:pt x="1180" y="2824"/>
                  <a:pt x="1306" y="2676"/>
                </a:cubicBezTo>
                <a:cubicBezTo>
                  <a:pt x="1347" y="3039"/>
                  <a:pt x="1392" y="3402"/>
                  <a:pt x="1452" y="3763"/>
                </a:cubicBezTo>
                <a:cubicBezTo>
                  <a:pt x="1520" y="4177"/>
                  <a:pt x="1600" y="4589"/>
                  <a:pt x="1715" y="5000"/>
                </a:cubicBezTo>
                <a:cubicBezTo>
                  <a:pt x="1744" y="4575"/>
                  <a:pt x="1739" y="4155"/>
                  <a:pt x="1721" y="3736"/>
                </a:cubicBezTo>
                <a:cubicBezTo>
                  <a:pt x="1710" y="3402"/>
                  <a:pt x="1683" y="3070"/>
                  <a:pt x="1653" y="2739"/>
                </a:cubicBezTo>
                <a:lnTo>
                  <a:pt x="1653" y="2739"/>
                </a:lnTo>
                <a:cubicBezTo>
                  <a:pt x="1886" y="2922"/>
                  <a:pt x="2127" y="3090"/>
                  <a:pt x="2382" y="3241"/>
                </a:cubicBezTo>
                <a:cubicBezTo>
                  <a:pt x="2672" y="3414"/>
                  <a:pt x="2975" y="3565"/>
                  <a:pt x="3298" y="3676"/>
                </a:cubicBezTo>
                <a:cubicBezTo>
                  <a:pt x="3050" y="3443"/>
                  <a:pt x="2794" y="3231"/>
                  <a:pt x="2538" y="3021"/>
                </a:cubicBezTo>
                <a:lnTo>
                  <a:pt x="1822" y="2436"/>
                </a:lnTo>
                <a:cubicBezTo>
                  <a:pt x="2039" y="2414"/>
                  <a:pt x="2257" y="2388"/>
                  <a:pt x="2473" y="2354"/>
                </a:cubicBezTo>
                <a:cubicBezTo>
                  <a:pt x="2746" y="2312"/>
                  <a:pt x="3019" y="2263"/>
                  <a:pt x="3291" y="2182"/>
                </a:cubicBezTo>
                <a:cubicBezTo>
                  <a:pt x="3014" y="2118"/>
                  <a:pt x="2735" y="2093"/>
                  <a:pt x="2459" y="2085"/>
                </a:cubicBezTo>
                <a:cubicBezTo>
                  <a:pt x="2391" y="2083"/>
                  <a:pt x="2323" y="2081"/>
                  <a:pt x="2255" y="2081"/>
                </a:cubicBezTo>
                <a:cubicBezTo>
                  <a:pt x="2096" y="2081"/>
                  <a:pt x="1937" y="2087"/>
                  <a:pt x="1777" y="2098"/>
                </a:cubicBezTo>
                <a:cubicBezTo>
                  <a:pt x="1867" y="1982"/>
                  <a:pt x="1955" y="1863"/>
                  <a:pt x="2043" y="1743"/>
                </a:cubicBezTo>
                <a:cubicBezTo>
                  <a:pt x="2216" y="1503"/>
                  <a:pt x="2385" y="1256"/>
                  <a:pt x="2531" y="989"/>
                </a:cubicBezTo>
                <a:lnTo>
                  <a:pt x="2531" y="989"/>
                </a:lnTo>
                <a:cubicBezTo>
                  <a:pt x="2278" y="1160"/>
                  <a:pt x="2052" y="1358"/>
                  <a:pt x="1838" y="1567"/>
                </a:cubicBezTo>
                <a:cubicBezTo>
                  <a:pt x="1742" y="1662"/>
                  <a:pt x="1648" y="1758"/>
                  <a:pt x="1558" y="1856"/>
                </a:cubicBezTo>
                <a:cubicBezTo>
                  <a:pt x="1531" y="1649"/>
                  <a:pt x="1502" y="1442"/>
                  <a:pt x="1467" y="1236"/>
                </a:cubicBezTo>
                <a:cubicBezTo>
                  <a:pt x="1399" y="822"/>
                  <a:pt x="1319" y="410"/>
                  <a:pt x="120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26"/>
          <p:cNvSpPr/>
          <p:nvPr/>
        </p:nvSpPr>
        <p:spPr>
          <a:xfrm flipH="1">
            <a:off x="296163" y="2680125"/>
            <a:ext cx="357172" cy="431733"/>
          </a:xfrm>
          <a:custGeom>
            <a:rect b="b" l="l" r="r" t="t"/>
            <a:pathLst>
              <a:path extrusionOk="0" h="5744" w="4752">
                <a:moveTo>
                  <a:pt x="2838" y="1"/>
                </a:moveTo>
                <a:lnTo>
                  <a:pt x="2838" y="1"/>
                </a:lnTo>
                <a:cubicBezTo>
                  <a:pt x="2645" y="448"/>
                  <a:pt x="2506" y="903"/>
                  <a:pt x="2388" y="1360"/>
                </a:cubicBezTo>
                <a:cubicBezTo>
                  <a:pt x="2317" y="1635"/>
                  <a:pt x="2254" y="1912"/>
                  <a:pt x="2198" y="2189"/>
                </a:cubicBezTo>
                <a:cubicBezTo>
                  <a:pt x="2123" y="2068"/>
                  <a:pt x="2050" y="1944"/>
                  <a:pt x="1973" y="1824"/>
                </a:cubicBezTo>
                <a:cubicBezTo>
                  <a:pt x="1712" y="1416"/>
                  <a:pt x="1435" y="1013"/>
                  <a:pt x="1113" y="633"/>
                </a:cubicBezTo>
                <a:lnTo>
                  <a:pt x="1113" y="633"/>
                </a:lnTo>
                <a:cubicBezTo>
                  <a:pt x="1228" y="1119"/>
                  <a:pt x="1396" y="1579"/>
                  <a:pt x="1585" y="2029"/>
                </a:cubicBezTo>
                <a:cubicBezTo>
                  <a:pt x="1709" y="2322"/>
                  <a:pt x="1844" y="2608"/>
                  <a:pt x="1987" y="2891"/>
                </a:cubicBezTo>
                <a:cubicBezTo>
                  <a:pt x="1980" y="2898"/>
                  <a:pt x="1972" y="2905"/>
                  <a:pt x="1965" y="2912"/>
                </a:cubicBezTo>
                <a:lnTo>
                  <a:pt x="1956" y="2920"/>
                </a:lnTo>
                <a:cubicBezTo>
                  <a:pt x="1874" y="2918"/>
                  <a:pt x="1792" y="2916"/>
                  <a:pt x="1710" y="2916"/>
                </a:cubicBezTo>
                <a:cubicBezTo>
                  <a:pt x="1650" y="2916"/>
                  <a:pt x="1591" y="2917"/>
                  <a:pt x="1531" y="2919"/>
                </a:cubicBezTo>
                <a:cubicBezTo>
                  <a:pt x="1160" y="2933"/>
                  <a:pt x="787" y="2978"/>
                  <a:pt x="420" y="3089"/>
                </a:cubicBezTo>
                <a:cubicBezTo>
                  <a:pt x="784" y="3212"/>
                  <a:pt x="1141" y="3288"/>
                  <a:pt x="1498" y="3356"/>
                </a:cubicBezTo>
                <a:lnTo>
                  <a:pt x="1517" y="3360"/>
                </a:lnTo>
                <a:cubicBezTo>
                  <a:pt x="1325" y="3558"/>
                  <a:pt x="1135" y="3757"/>
                  <a:pt x="947" y="3961"/>
                </a:cubicBezTo>
                <a:cubicBezTo>
                  <a:pt x="617" y="4320"/>
                  <a:pt x="294" y="4690"/>
                  <a:pt x="0" y="5098"/>
                </a:cubicBezTo>
                <a:cubicBezTo>
                  <a:pt x="446" y="4868"/>
                  <a:pt x="855" y="4587"/>
                  <a:pt x="1245" y="4285"/>
                </a:cubicBezTo>
                <a:cubicBezTo>
                  <a:pt x="1494" y="4092"/>
                  <a:pt x="1732" y="3888"/>
                  <a:pt x="1966" y="3678"/>
                </a:cubicBezTo>
                <a:lnTo>
                  <a:pt x="1966" y="3678"/>
                </a:lnTo>
                <a:cubicBezTo>
                  <a:pt x="1949" y="3837"/>
                  <a:pt x="1930" y="3997"/>
                  <a:pt x="1918" y="4155"/>
                </a:cubicBezTo>
                <a:cubicBezTo>
                  <a:pt x="1879" y="4629"/>
                  <a:pt x="1862" y="5104"/>
                  <a:pt x="1900" y="5589"/>
                </a:cubicBezTo>
                <a:cubicBezTo>
                  <a:pt x="2093" y="5142"/>
                  <a:pt x="2233" y="4687"/>
                  <a:pt x="2352" y="4228"/>
                </a:cubicBezTo>
                <a:cubicBezTo>
                  <a:pt x="2391" y="4076"/>
                  <a:pt x="2425" y="3922"/>
                  <a:pt x="2461" y="3768"/>
                </a:cubicBezTo>
                <a:cubicBezTo>
                  <a:pt x="2625" y="4048"/>
                  <a:pt x="2797" y="4323"/>
                  <a:pt x="2980" y="4592"/>
                </a:cubicBezTo>
                <a:cubicBezTo>
                  <a:pt x="3256" y="4994"/>
                  <a:pt x="3553" y="5385"/>
                  <a:pt x="3900" y="5744"/>
                </a:cubicBezTo>
                <a:cubicBezTo>
                  <a:pt x="3755" y="5266"/>
                  <a:pt x="3566" y="4817"/>
                  <a:pt x="3365" y="4375"/>
                </a:cubicBezTo>
                <a:cubicBezTo>
                  <a:pt x="3240" y="4107"/>
                  <a:pt x="3111" y="3842"/>
                  <a:pt x="2976" y="3580"/>
                </a:cubicBezTo>
                <a:lnTo>
                  <a:pt x="2976" y="3580"/>
                </a:lnTo>
                <a:cubicBezTo>
                  <a:pt x="3198" y="3605"/>
                  <a:pt x="3418" y="3626"/>
                  <a:pt x="3641" y="3643"/>
                </a:cubicBezTo>
                <a:cubicBezTo>
                  <a:pt x="3888" y="3660"/>
                  <a:pt x="4137" y="3675"/>
                  <a:pt x="4391" y="3675"/>
                </a:cubicBezTo>
                <a:cubicBezTo>
                  <a:pt x="4510" y="3675"/>
                  <a:pt x="4630" y="3672"/>
                  <a:pt x="4751" y="3664"/>
                </a:cubicBezTo>
                <a:cubicBezTo>
                  <a:pt x="4426" y="3460"/>
                  <a:pt x="4081" y="3318"/>
                  <a:pt x="3725" y="3209"/>
                </a:cubicBezTo>
                <a:cubicBezTo>
                  <a:pt x="3384" y="3103"/>
                  <a:pt x="3036" y="3025"/>
                  <a:pt x="2682" y="2977"/>
                </a:cubicBezTo>
                <a:cubicBezTo>
                  <a:pt x="2913" y="2733"/>
                  <a:pt x="3138" y="2484"/>
                  <a:pt x="3350" y="2222"/>
                </a:cubicBezTo>
                <a:cubicBezTo>
                  <a:pt x="3659" y="1840"/>
                  <a:pt x="3950" y="1438"/>
                  <a:pt x="4190" y="997"/>
                </a:cubicBezTo>
                <a:lnTo>
                  <a:pt x="4190" y="997"/>
                </a:lnTo>
                <a:cubicBezTo>
                  <a:pt x="3776" y="1281"/>
                  <a:pt x="3400" y="1595"/>
                  <a:pt x="3032" y="1918"/>
                </a:cubicBezTo>
                <a:cubicBezTo>
                  <a:pt x="2933" y="2006"/>
                  <a:pt x="2839" y="2100"/>
                  <a:pt x="2741" y="2189"/>
                </a:cubicBezTo>
                <a:cubicBezTo>
                  <a:pt x="2772" y="1938"/>
                  <a:pt x="2798" y="1686"/>
                  <a:pt x="2819" y="1433"/>
                </a:cubicBezTo>
                <a:cubicBezTo>
                  <a:pt x="2857" y="961"/>
                  <a:pt x="2875" y="486"/>
                  <a:pt x="283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p26"/>
          <p:cNvSpPr/>
          <p:nvPr/>
        </p:nvSpPr>
        <p:spPr>
          <a:xfrm flipH="1">
            <a:off x="7598404" y="4785438"/>
            <a:ext cx="233154" cy="281859"/>
          </a:xfrm>
          <a:custGeom>
            <a:rect b="b" l="l" r="r" t="t"/>
            <a:pathLst>
              <a:path extrusionOk="0" h="3750" w="3102">
                <a:moveTo>
                  <a:pt x="1853" y="1"/>
                </a:moveTo>
                <a:lnTo>
                  <a:pt x="1853" y="1"/>
                </a:lnTo>
                <a:cubicBezTo>
                  <a:pt x="1725" y="292"/>
                  <a:pt x="1636" y="590"/>
                  <a:pt x="1558" y="889"/>
                </a:cubicBezTo>
                <a:cubicBezTo>
                  <a:pt x="1511" y="1068"/>
                  <a:pt x="1473" y="1248"/>
                  <a:pt x="1435" y="1430"/>
                </a:cubicBezTo>
                <a:cubicBezTo>
                  <a:pt x="1386" y="1351"/>
                  <a:pt x="1338" y="1270"/>
                  <a:pt x="1289" y="1192"/>
                </a:cubicBezTo>
                <a:cubicBezTo>
                  <a:pt x="1117" y="924"/>
                  <a:pt x="937" y="662"/>
                  <a:pt x="727" y="413"/>
                </a:cubicBezTo>
                <a:lnTo>
                  <a:pt x="727" y="413"/>
                </a:lnTo>
                <a:cubicBezTo>
                  <a:pt x="801" y="731"/>
                  <a:pt x="910" y="1032"/>
                  <a:pt x="1035" y="1326"/>
                </a:cubicBezTo>
                <a:cubicBezTo>
                  <a:pt x="1116" y="1516"/>
                  <a:pt x="1203" y="1703"/>
                  <a:pt x="1296" y="1889"/>
                </a:cubicBezTo>
                <a:cubicBezTo>
                  <a:pt x="1291" y="1894"/>
                  <a:pt x="1287" y="1897"/>
                  <a:pt x="1281" y="1901"/>
                </a:cubicBezTo>
                <a:lnTo>
                  <a:pt x="1276" y="1906"/>
                </a:lnTo>
                <a:cubicBezTo>
                  <a:pt x="1217" y="1905"/>
                  <a:pt x="1158" y="1903"/>
                  <a:pt x="1098" y="1903"/>
                </a:cubicBezTo>
                <a:cubicBezTo>
                  <a:pt x="1065" y="1903"/>
                  <a:pt x="1032" y="1904"/>
                  <a:pt x="998" y="1905"/>
                </a:cubicBezTo>
                <a:cubicBezTo>
                  <a:pt x="756" y="1915"/>
                  <a:pt x="512" y="1943"/>
                  <a:pt x="273" y="2016"/>
                </a:cubicBezTo>
                <a:cubicBezTo>
                  <a:pt x="510" y="2096"/>
                  <a:pt x="743" y="2147"/>
                  <a:pt x="977" y="2192"/>
                </a:cubicBezTo>
                <a:cubicBezTo>
                  <a:pt x="981" y="2193"/>
                  <a:pt x="987" y="2193"/>
                  <a:pt x="991" y="2194"/>
                </a:cubicBezTo>
                <a:cubicBezTo>
                  <a:pt x="865" y="2323"/>
                  <a:pt x="740" y="2454"/>
                  <a:pt x="618" y="2587"/>
                </a:cubicBezTo>
                <a:cubicBezTo>
                  <a:pt x="403" y="2822"/>
                  <a:pt x="192" y="3062"/>
                  <a:pt x="0" y="3329"/>
                </a:cubicBezTo>
                <a:cubicBezTo>
                  <a:pt x="293" y="3179"/>
                  <a:pt x="559" y="2996"/>
                  <a:pt x="813" y="2799"/>
                </a:cubicBezTo>
                <a:cubicBezTo>
                  <a:pt x="975" y="2673"/>
                  <a:pt x="1132" y="2539"/>
                  <a:pt x="1284" y="2402"/>
                </a:cubicBezTo>
                <a:lnTo>
                  <a:pt x="1284" y="2402"/>
                </a:lnTo>
                <a:cubicBezTo>
                  <a:pt x="1273" y="2506"/>
                  <a:pt x="1260" y="2610"/>
                  <a:pt x="1253" y="2714"/>
                </a:cubicBezTo>
                <a:cubicBezTo>
                  <a:pt x="1228" y="3022"/>
                  <a:pt x="1218" y="3333"/>
                  <a:pt x="1243" y="3649"/>
                </a:cubicBezTo>
                <a:cubicBezTo>
                  <a:pt x="1369" y="3358"/>
                  <a:pt x="1459" y="3060"/>
                  <a:pt x="1537" y="2761"/>
                </a:cubicBezTo>
                <a:cubicBezTo>
                  <a:pt x="1563" y="2660"/>
                  <a:pt x="1586" y="2560"/>
                  <a:pt x="1609" y="2459"/>
                </a:cubicBezTo>
                <a:cubicBezTo>
                  <a:pt x="1718" y="2642"/>
                  <a:pt x="1829" y="2822"/>
                  <a:pt x="1949" y="2997"/>
                </a:cubicBezTo>
                <a:cubicBezTo>
                  <a:pt x="2130" y="3260"/>
                  <a:pt x="2323" y="3516"/>
                  <a:pt x="2550" y="3750"/>
                </a:cubicBezTo>
                <a:cubicBezTo>
                  <a:pt x="2456" y="3437"/>
                  <a:pt x="2331" y="3144"/>
                  <a:pt x="2200" y="2855"/>
                </a:cubicBezTo>
                <a:cubicBezTo>
                  <a:pt x="2119" y="2680"/>
                  <a:pt x="2034" y="2507"/>
                  <a:pt x="1947" y="2336"/>
                </a:cubicBezTo>
                <a:lnTo>
                  <a:pt x="1947" y="2336"/>
                </a:lnTo>
                <a:cubicBezTo>
                  <a:pt x="2090" y="2352"/>
                  <a:pt x="2234" y="2366"/>
                  <a:pt x="2381" y="2378"/>
                </a:cubicBezTo>
                <a:cubicBezTo>
                  <a:pt x="2540" y="2391"/>
                  <a:pt x="2702" y="2402"/>
                  <a:pt x="2869" y="2402"/>
                </a:cubicBezTo>
                <a:cubicBezTo>
                  <a:pt x="2946" y="2402"/>
                  <a:pt x="3023" y="2399"/>
                  <a:pt x="3102" y="2394"/>
                </a:cubicBezTo>
                <a:cubicBezTo>
                  <a:pt x="2889" y="2261"/>
                  <a:pt x="2663" y="2168"/>
                  <a:pt x="2432" y="2097"/>
                </a:cubicBezTo>
                <a:cubicBezTo>
                  <a:pt x="2209" y="2027"/>
                  <a:pt x="1980" y="1976"/>
                  <a:pt x="1750" y="1945"/>
                </a:cubicBezTo>
                <a:cubicBezTo>
                  <a:pt x="1901" y="1785"/>
                  <a:pt x="2048" y="1623"/>
                  <a:pt x="2187" y="1452"/>
                </a:cubicBezTo>
                <a:cubicBezTo>
                  <a:pt x="2389" y="1201"/>
                  <a:pt x="2579" y="940"/>
                  <a:pt x="2736" y="652"/>
                </a:cubicBezTo>
                <a:lnTo>
                  <a:pt x="2736" y="652"/>
                </a:lnTo>
                <a:cubicBezTo>
                  <a:pt x="2465" y="837"/>
                  <a:pt x="2220" y="1043"/>
                  <a:pt x="1980" y="1253"/>
                </a:cubicBezTo>
                <a:cubicBezTo>
                  <a:pt x="1916" y="1311"/>
                  <a:pt x="1854" y="1373"/>
                  <a:pt x="1790" y="1430"/>
                </a:cubicBezTo>
                <a:cubicBezTo>
                  <a:pt x="1811" y="1267"/>
                  <a:pt x="1828" y="1102"/>
                  <a:pt x="1840" y="937"/>
                </a:cubicBezTo>
                <a:cubicBezTo>
                  <a:pt x="1865" y="628"/>
                  <a:pt x="1876" y="317"/>
                  <a:pt x="185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p26"/>
          <p:cNvSpPr/>
          <p:nvPr/>
        </p:nvSpPr>
        <p:spPr>
          <a:xfrm flipH="1">
            <a:off x="8500209" y="1581124"/>
            <a:ext cx="277425" cy="356120"/>
          </a:xfrm>
          <a:custGeom>
            <a:rect b="b" l="l" r="r" t="t"/>
            <a:pathLst>
              <a:path extrusionOk="0" h="4738" w="3691">
                <a:moveTo>
                  <a:pt x="1124" y="1"/>
                </a:moveTo>
                <a:lnTo>
                  <a:pt x="1124" y="1"/>
                </a:lnTo>
                <a:cubicBezTo>
                  <a:pt x="1113" y="399"/>
                  <a:pt x="1145" y="787"/>
                  <a:pt x="1192" y="1172"/>
                </a:cubicBezTo>
                <a:cubicBezTo>
                  <a:pt x="1220" y="1402"/>
                  <a:pt x="1257" y="1632"/>
                  <a:pt x="1298" y="1859"/>
                </a:cubicBezTo>
                <a:cubicBezTo>
                  <a:pt x="1204" y="1789"/>
                  <a:pt x="1111" y="1718"/>
                  <a:pt x="1016" y="1650"/>
                </a:cubicBezTo>
                <a:cubicBezTo>
                  <a:pt x="695" y="1418"/>
                  <a:pt x="362" y="1195"/>
                  <a:pt x="1" y="1004"/>
                </a:cubicBezTo>
                <a:lnTo>
                  <a:pt x="1" y="1004"/>
                </a:lnTo>
                <a:cubicBezTo>
                  <a:pt x="235" y="1339"/>
                  <a:pt x="502" y="1638"/>
                  <a:pt x="783" y="1924"/>
                </a:cubicBezTo>
                <a:cubicBezTo>
                  <a:pt x="966" y="2108"/>
                  <a:pt x="1155" y="2285"/>
                  <a:pt x="1349" y="2459"/>
                </a:cubicBezTo>
                <a:cubicBezTo>
                  <a:pt x="1345" y="2467"/>
                  <a:pt x="1340" y="2473"/>
                  <a:pt x="1338" y="2480"/>
                </a:cubicBezTo>
                <a:lnTo>
                  <a:pt x="1334" y="2489"/>
                </a:lnTo>
                <a:cubicBezTo>
                  <a:pt x="1225" y="2530"/>
                  <a:pt x="1116" y="2568"/>
                  <a:pt x="1010" y="2615"/>
                </a:cubicBezTo>
                <a:cubicBezTo>
                  <a:pt x="732" y="2739"/>
                  <a:pt x="462" y="2885"/>
                  <a:pt x="216" y="3080"/>
                </a:cubicBezTo>
                <a:cubicBezTo>
                  <a:pt x="530" y="3063"/>
                  <a:pt x="825" y="3015"/>
                  <a:pt x="1118" y="2959"/>
                </a:cubicBezTo>
                <a:cubicBezTo>
                  <a:pt x="1122" y="2958"/>
                  <a:pt x="1128" y="2956"/>
                  <a:pt x="1135" y="2955"/>
                </a:cubicBezTo>
                <a:lnTo>
                  <a:pt x="1135" y="2955"/>
                </a:lnTo>
                <a:cubicBezTo>
                  <a:pt x="1047" y="3164"/>
                  <a:pt x="963" y="3374"/>
                  <a:pt x="883" y="3586"/>
                </a:cubicBezTo>
                <a:cubicBezTo>
                  <a:pt x="740" y="3959"/>
                  <a:pt x="606" y="4338"/>
                  <a:pt x="504" y="4737"/>
                </a:cubicBezTo>
                <a:cubicBezTo>
                  <a:pt x="775" y="4427"/>
                  <a:pt x="1001" y="4090"/>
                  <a:pt x="1207" y="3743"/>
                </a:cubicBezTo>
                <a:cubicBezTo>
                  <a:pt x="1337" y="3520"/>
                  <a:pt x="1457" y="3292"/>
                  <a:pt x="1572" y="3062"/>
                </a:cubicBezTo>
                <a:cubicBezTo>
                  <a:pt x="1607" y="3189"/>
                  <a:pt x="1641" y="3315"/>
                  <a:pt x="1680" y="3441"/>
                </a:cubicBezTo>
                <a:cubicBezTo>
                  <a:pt x="1795" y="3812"/>
                  <a:pt x="1926" y="4178"/>
                  <a:pt x="2101" y="4537"/>
                </a:cubicBezTo>
                <a:cubicBezTo>
                  <a:pt x="2114" y="4139"/>
                  <a:pt x="2081" y="3749"/>
                  <a:pt x="2033" y="3365"/>
                </a:cubicBezTo>
                <a:cubicBezTo>
                  <a:pt x="2017" y="3237"/>
                  <a:pt x="1997" y="3109"/>
                  <a:pt x="1977" y="2981"/>
                </a:cubicBezTo>
                <a:lnTo>
                  <a:pt x="1977" y="2981"/>
                </a:lnTo>
                <a:cubicBezTo>
                  <a:pt x="2187" y="3144"/>
                  <a:pt x="2401" y="3303"/>
                  <a:pt x="2621" y="3451"/>
                </a:cubicBezTo>
                <a:cubicBezTo>
                  <a:pt x="2954" y="3675"/>
                  <a:pt x="3297" y="3883"/>
                  <a:pt x="3670" y="4051"/>
                </a:cubicBezTo>
                <a:cubicBezTo>
                  <a:pt x="3417" y="3731"/>
                  <a:pt x="3137" y="3445"/>
                  <a:pt x="2848" y="3170"/>
                </a:cubicBezTo>
                <a:cubicBezTo>
                  <a:pt x="2673" y="3003"/>
                  <a:pt x="2494" y="2841"/>
                  <a:pt x="2312" y="2682"/>
                </a:cubicBezTo>
                <a:cubicBezTo>
                  <a:pt x="2488" y="2634"/>
                  <a:pt x="2662" y="2584"/>
                  <a:pt x="2838" y="2531"/>
                </a:cubicBezTo>
                <a:cubicBezTo>
                  <a:pt x="3122" y="2441"/>
                  <a:pt x="3406" y="2344"/>
                  <a:pt x="3690" y="2211"/>
                </a:cubicBezTo>
                <a:cubicBezTo>
                  <a:pt x="3496" y="2175"/>
                  <a:pt x="3303" y="2160"/>
                  <a:pt x="3111" y="2160"/>
                </a:cubicBezTo>
                <a:cubicBezTo>
                  <a:pt x="2997" y="2160"/>
                  <a:pt x="2884" y="2165"/>
                  <a:pt x="2771" y="2174"/>
                </a:cubicBezTo>
                <a:cubicBezTo>
                  <a:pt x="2479" y="2196"/>
                  <a:pt x="2191" y="2242"/>
                  <a:pt x="1908" y="2312"/>
                </a:cubicBezTo>
                <a:cubicBezTo>
                  <a:pt x="2009" y="2057"/>
                  <a:pt x="2105" y="1799"/>
                  <a:pt x="2187" y="1537"/>
                </a:cubicBezTo>
                <a:cubicBezTo>
                  <a:pt x="2307" y="1151"/>
                  <a:pt x="2406" y="758"/>
                  <a:pt x="2456" y="349"/>
                </a:cubicBezTo>
                <a:lnTo>
                  <a:pt x="2456" y="349"/>
                </a:lnTo>
                <a:cubicBezTo>
                  <a:pt x="2227" y="692"/>
                  <a:pt x="2035" y="1046"/>
                  <a:pt x="1854" y="1401"/>
                </a:cubicBezTo>
                <a:cubicBezTo>
                  <a:pt x="1804" y="1497"/>
                  <a:pt x="1761" y="1596"/>
                  <a:pt x="1714" y="1695"/>
                </a:cubicBezTo>
                <a:cubicBezTo>
                  <a:pt x="1662" y="1495"/>
                  <a:pt x="1606" y="1295"/>
                  <a:pt x="1544" y="1096"/>
                </a:cubicBezTo>
                <a:cubicBezTo>
                  <a:pt x="1429" y="725"/>
                  <a:pt x="1299" y="358"/>
                  <a:pt x="112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 name="Google Shape;339;p26"/>
          <p:cNvSpPr/>
          <p:nvPr/>
        </p:nvSpPr>
        <p:spPr>
          <a:xfrm flipH="1">
            <a:off x="8605855" y="3289795"/>
            <a:ext cx="461949" cy="558457"/>
          </a:xfrm>
          <a:custGeom>
            <a:rect b="b" l="l" r="r" t="t"/>
            <a:pathLst>
              <a:path extrusionOk="0" h="7430" w="6146">
                <a:moveTo>
                  <a:pt x="3671" y="0"/>
                </a:moveTo>
                <a:lnTo>
                  <a:pt x="3671" y="0"/>
                </a:lnTo>
                <a:cubicBezTo>
                  <a:pt x="3422" y="578"/>
                  <a:pt x="3243" y="1167"/>
                  <a:pt x="3088" y="1760"/>
                </a:cubicBezTo>
                <a:cubicBezTo>
                  <a:pt x="2998" y="2115"/>
                  <a:pt x="2916" y="2471"/>
                  <a:pt x="2843" y="2831"/>
                </a:cubicBezTo>
                <a:cubicBezTo>
                  <a:pt x="2747" y="2673"/>
                  <a:pt x="2653" y="2515"/>
                  <a:pt x="2552" y="2360"/>
                </a:cubicBezTo>
                <a:cubicBezTo>
                  <a:pt x="2214" y="1830"/>
                  <a:pt x="1855" y="1310"/>
                  <a:pt x="1438" y="818"/>
                </a:cubicBezTo>
                <a:lnTo>
                  <a:pt x="1438" y="818"/>
                </a:lnTo>
                <a:cubicBezTo>
                  <a:pt x="1586" y="1446"/>
                  <a:pt x="1803" y="2042"/>
                  <a:pt x="2049" y="2625"/>
                </a:cubicBezTo>
                <a:cubicBezTo>
                  <a:pt x="2209" y="3003"/>
                  <a:pt x="2385" y="3373"/>
                  <a:pt x="2568" y="3740"/>
                </a:cubicBezTo>
                <a:cubicBezTo>
                  <a:pt x="2559" y="3749"/>
                  <a:pt x="2548" y="3757"/>
                  <a:pt x="2539" y="3766"/>
                </a:cubicBezTo>
                <a:lnTo>
                  <a:pt x="2529" y="3776"/>
                </a:lnTo>
                <a:cubicBezTo>
                  <a:pt x="2412" y="3772"/>
                  <a:pt x="2294" y="3769"/>
                  <a:pt x="2176" y="3769"/>
                </a:cubicBezTo>
                <a:cubicBezTo>
                  <a:pt x="2111" y="3769"/>
                  <a:pt x="2045" y="3770"/>
                  <a:pt x="1980" y="3772"/>
                </a:cubicBezTo>
                <a:cubicBezTo>
                  <a:pt x="1499" y="3791"/>
                  <a:pt x="1019" y="3849"/>
                  <a:pt x="544" y="3992"/>
                </a:cubicBezTo>
                <a:cubicBezTo>
                  <a:pt x="1014" y="4151"/>
                  <a:pt x="1477" y="4251"/>
                  <a:pt x="1938" y="4340"/>
                </a:cubicBezTo>
                <a:cubicBezTo>
                  <a:pt x="1947" y="4341"/>
                  <a:pt x="1955" y="4342"/>
                  <a:pt x="1964" y="4345"/>
                </a:cubicBezTo>
                <a:cubicBezTo>
                  <a:pt x="1714" y="4601"/>
                  <a:pt x="1469" y="4859"/>
                  <a:pt x="1226" y="5123"/>
                </a:cubicBezTo>
                <a:cubicBezTo>
                  <a:pt x="799" y="5588"/>
                  <a:pt x="381" y="6066"/>
                  <a:pt x="1" y="6594"/>
                </a:cubicBezTo>
                <a:cubicBezTo>
                  <a:pt x="580" y="6296"/>
                  <a:pt x="1107" y="5933"/>
                  <a:pt x="1612" y="5543"/>
                </a:cubicBezTo>
                <a:cubicBezTo>
                  <a:pt x="1933" y="5295"/>
                  <a:pt x="2242" y="5029"/>
                  <a:pt x="2545" y="4758"/>
                </a:cubicBezTo>
                <a:lnTo>
                  <a:pt x="2545" y="4758"/>
                </a:lnTo>
                <a:cubicBezTo>
                  <a:pt x="2523" y="4964"/>
                  <a:pt x="2500" y="5169"/>
                  <a:pt x="2482" y="5376"/>
                </a:cubicBezTo>
                <a:cubicBezTo>
                  <a:pt x="2434" y="5988"/>
                  <a:pt x="2412" y="6603"/>
                  <a:pt x="2460" y="7230"/>
                </a:cubicBezTo>
                <a:cubicBezTo>
                  <a:pt x="2711" y="6653"/>
                  <a:pt x="2890" y="6064"/>
                  <a:pt x="3045" y="5470"/>
                </a:cubicBezTo>
                <a:cubicBezTo>
                  <a:pt x="3096" y="5272"/>
                  <a:pt x="3140" y="5073"/>
                  <a:pt x="3186" y="4874"/>
                </a:cubicBezTo>
                <a:cubicBezTo>
                  <a:pt x="3399" y="5235"/>
                  <a:pt x="3620" y="5593"/>
                  <a:pt x="3859" y="5939"/>
                </a:cubicBezTo>
                <a:cubicBezTo>
                  <a:pt x="4215" y="6461"/>
                  <a:pt x="4598" y="6967"/>
                  <a:pt x="5047" y="7429"/>
                </a:cubicBezTo>
                <a:cubicBezTo>
                  <a:pt x="4859" y="6812"/>
                  <a:pt x="4616" y="6230"/>
                  <a:pt x="4353" y="5658"/>
                </a:cubicBezTo>
                <a:cubicBezTo>
                  <a:pt x="4194" y="5311"/>
                  <a:pt x="4026" y="4969"/>
                  <a:pt x="3851" y="4631"/>
                </a:cubicBezTo>
                <a:lnTo>
                  <a:pt x="3851" y="4631"/>
                </a:lnTo>
                <a:cubicBezTo>
                  <a:pt x="4136" y="4663"/>
                  <a:pt x="4423" y="4691"/>
                  <a:pt x="4710" y="4713"/>
                </a:cubicBezTo>
                <a:cubicBezTo>
                  <a:pt x="5031" y="4736"/>
                  <a:pt x="5354" y="4756"/>
                  <a:pt x="5685" y="4756"/>
                </a:cubicBezTo>
                <a:cubicBezTo>
                  <a:pt x="5837" y="4756"/>
                  <a:pt x="5990" y="4752"/>
                  <a:pt x="6146" y="4742"/>
                </a:cubicBezTo>
                <a:cubicBezTo>
                  <a:pt x="5727" y="4478"/>
                  <a:pt x="5277" y="4295"/>
                  <a:pt x="4820" y="4152"/>
                </a:cubicBezTo>
                <a:cubicBezTo>
                  <a:pt x="4379" y="4015"/>
                  <a:pt x="3927" y="3912"/>
                  <a:pt x="3472" y="3850"/>
                </a:cubicBezTo>
                <a:cubicBezTo>
                  <a:pt x="3771" y="3535"/>
                  <a:pt x="4060" y="3212"/>
                  <a:pt x="4335" y="2875"/>
                </a:cubicBezTo>
                <a:cubicBezTo>
                  <a:pt x="4735" y="2381"/>
                  <a:pt x="5110" y="1860"/>
                  <a:pt x="5422" y="1290"/>
                </a:cubicBezTo>
                <a:lnTo>
                  <a:pt x="5422" y="1290"/>
                </a:lnTo>
                <a:cubicBezTo>
                  <a:pt x="4886" y="1659"/>
                  <a:pt x="4400" y="2065"/>
                  <a:pt x="3924" y="2482"/>
                </a:cubicBezTo>
                <a:cubicBezTo>
                  <a:pt x="3795" y="2596"/>
                  <a:pt x="3676" y="2716"/>
                  <a:pt x="3547" y="2831"/>
                </a:cubicBezTo>
                <a:cubicBezTo>
                  <a:pt x="3588" y="2507"/>
                  <a:pt x="3621" y="2181"/>
                  <a:pt x="3647" y="1854"/>
                </a:cubicBezTo>
                <a:cubicBezTo>
                  <a:pt x="3697" y="1243"/>
                  <a:pt x="3718" y="627"/>
                  <a:pt x="367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26"/>
          <p:cNvSpPr/>
          <p:nvPr/>
        </p:nvSpPr>
        <p:spPr>
          <a:xfrm flipH="1">
            <a:off x="5128146" y="258136"/>
            <a:ext cx="233154" cy="281859"/>
          </a:xfrm>
          <a:custGeom>
            <a:rect b="b" l="l" r="r" t="t"/>
            <a:pathLst>
              <a:path extrusionOk="0" h="3750" w="3102">
                <a:moveTo>
                  <a:pt x="1852" y="0"/>
                </a:moveTo>
                <a:lnTo>
                  <a:pt x="1852" y="0"/>
                </a:lnTo>
                <a:cubicBezTo>
                  <a:pt x="1726" y="292"/>
                  <a:pt x="1636" y="590"/>
                  <a:pt x="1559" y="889"/>
                </a:cubicBezTo>
                <a:cubicBezTo>
                  <a:pt x="1512" y="1067"/>
                  <a:pt x="1473" y="1248"/>
                  <a:pt x="1435" y="1430"/>
                </a:cubicBezTo>
                <a:cubicBezTo>
                  <a:pt x="1386" y="1349"/>
                  <a:pt x="1338" y="1270"/>
                  <a:pt x="1288" y="1192"/>
                </a:cubicBezTo>
                <a:cubicBezTo>
                  <a:pt x="1118" y="924"/>
                  <a:pt x="937" y="662"/>
                  <a:pt x="727" y="413"/>
                </a:cubicBezTo>
                <a:lnTo>
                  <a:pt x="727" y="413"/>
                </a:lnTo>
                <a:cubicBezTo>
                  <a:pt x="801" y="731"/>
                  <a:pt x="911" y="1031"/>
                  <a:pt x="1035" y="1325"/>
                </a:cubicBezTo>
                <a:cubicBezTo>
                  <a:pt x="1116" y="1516"/>
                  <a:pt x="1204" y="1703"/>
                  <a:pt x="1297" y="1888"/>
                </a:cubicBezTo>
                <a:cubicBezTo>
                  <a:pt x="1291" y="1893"/>
                  <a:pt x="1287" y="1897"/>
                  <a:pt x="1282" y="1901"/>
                </a:cubicBezTo>
                <a:lnTo>
                  <a:pt x="1277" y="1906"/>
                </a:lnTo>
                <a:cubicBezTo>
                  <a:pt x="1221" y="1904"/>
                  <a:pt x="1166" y="1903"/>
                  <a:pt x="1110" y="1903"/>
                </a:cubicBezTo>
                <a:cubicBezTo>
                  <a:pt x="1073" y="1903"/>
                  <a:pt x="1036" y="1904"/>
                  <a:pt x="999" y="1905"/>
                </a:cubicBezTo>
                <a:cubicBezTo>
                  <a:pt x="755" y="1914"/>
                  <a:pt x="513" y="1943"/>
                  <a:pt x="274" y="2016"/>
                </a:cubicBezTo>
                <a:cubicBezTo>
                  <a:pt x="510" y="2095"/>
                  <a:pt x="744" y="2147"/>
                  <a:pt x="978" y="2191"/>
                </a:cubicBezTo>
                <a:cubicBezTo>
                  <a:pt x="982" y="2193"/>
                  <a:pt x="987" y="2193"/>
                  <a:pt x="990" y="2194"/>
                </a:cubicBezTo>
                <a:cubicBezTo>
                  <a:pt x="865" y="2323"/>
                  <a:pt x="740" y="2454"/>
                  <a:pt x="618" y="2587"/>
                </a:cubicBezTo>
                <a:cubicBezTo>
                  <a:pt x="403" y="2822"/>
                  <a:pt x="191" y="3062"/>
                  <a:pt x="1" y="3328"/>
                </a:cubicBezTo>
                <a:cubicBezTo>
                  <a:pt x="294" y="3178"/>
                  <a:pt x="560" y="2995"/>
                  <a:pt x="813" y="2799"/>
                </a:cubicBezTo>
                <a:cubicBezTo>
                  <a:pt x="975" y="2673"/>
                  <a:pt x="1132" y="2538"/>
                  <a:pt x="1285" y="2402"/>
                </a:cubicBezTo>
                <a:lnTo>
                  <a:pt x="1285" y="2402"/>
                </a:lnTo>
                <a:cubicBezTo>
                  <a:pt x="1273" y="2506"/>
                  <a:pt x="1261" y="2608"/>
                  <a:pt x="1254" y="2713"/>
                </a:cubicBezTo>
                <a:cubicBezTo>
                  <a:pt x="1229" y="3021"/>
                  <a:pt x="1218" y="3333"/>
                  <a:pt x="1243" y="3648"/>
                </a:cubicBezTo>
                <a:cubicBezTo>
                  <a:pt x="1370" y="3358"/>
                  <a:pt x="1460" y="3060"/>
                  <a:pt x="1538" y="2760"/>
                </a:cubicBezTo>
                <a:cubicBezTo>
                  <a:pt x="1564" y="2660"/>
                  <a:pt x="1586" y="2559"/>
                  <a:pt x="1610" y="2459"/>
                </a:cubicBezTo>
                <a:cubicBezTo>
                  <a:pt x="1719" y="2642"/>
                  <a:pt x="1830" y="2822"/>
                  <a:pt x="1950" y="2997"/>
                </a:cubicBezTo>
                <a:cubicBezTo>
                  <a:pt x="2129" y="3259"/>
                  <a:pt x="2323" y="3515"/>
                  <a:pt x="2550" y="3750"/>
                </a:cubicBezTo>
                <a:cubicBezTo>
                  <a:pt x="2456" y="3437"/>
                  <a:pt x="2332" y="3143"/>
                  <a:pt x="2200" y="2854"/>
                </a:cubicBezTo>
                <a:cubicBezTo>
                  <a:pt x="2119" y="2680"/>
                  <a:pt x="2034" y="2507"/>
                  <a:pt x="1947" y="2336"/>
                </a:cubicBezTo>
                <a:lnTo>
                  <a:pt x="1947" y="2336"/>
                </a:lnTo>
                <a:cubicBezTo>
                  <a:pt x="2091" y="2351"/>
                  <a:pt x="2234" y="2366"/>
                  <a:pt x="2380" y="2378"/>
                </a:cubicBezTo>
                <a:cubicBezTo>
                  <a:pt x="2539" y="2390"/>
                  <a:pt x="2701" y="2400"/>
                  <a:pt x="2868" y="2400"/>
                </a:cubicBezTo>
                <a:cubicBezTo>
                  <a:pt x="2944" y="2400"/>
                  <a:pt x="3022" y="2398"/>
                  <a:pt x="3101" y="2393"/>
                </a:cubicBezTo>
                <a:cubicBezTo>
                  <a:pt x="2890" y="2261"/>
                  <a:pt x="2662" y="2168"/>
                  <a:pt x="2431" y="2095"/>
                </a:cubicBezTo>
                <a:cubicBezTo>
                  <a:pt x="2210" y="2026"/>
                  <a:pt x="1981" y="1975"/>
                  <a:pt x="1751" y="1944"/>
                </a:cubicBezTo>
                <a:cubicBezTo>
                  <a:pt x="1902" y="1785"/>
                  <a:pt x="2049" y="1623"/>
                  <a:pt x="2187" y="1452"/>
                </a:cubicBezTo>
                <a:cubicBezTo>
                  <a:pt x="2390" y="1201"/>
                  <a:pt x="2579" y="940"/>
                  <a:pt x="2735" y="651"/>
                </a:cubicBezTo>
                <a:lnTo>
                  <a:pt x="2735" y="651"/>
                </a:lnTo>
                <a:cubicBezTo>
                  <a:pt x="2466" y="836"/>
                  <a:pt x="2220" y="1043"/>
                  <a:pt x="1981" y="1253"/>
                </a:cubicBezTo>
                <a:cubicBezTo>
                  <a:pt x="1915" y="1311"/>
                  <a:pt x="1855" y="1372"/>
                  <a:pt x="1790" y="1430"/>
                </a:cubicBezTo>
                <a:cubicBezTo>
                  <a:pt x="1811" y="1267"/>
                  <a:pt x="1828" y="1102"/>
                  <a:pt x="1841" y="936"/>
                </a:cubicBezTo>
                <a:cubicBezTo>
                  <a:pt x="1866" y="627"/>
                  <a:pt x="1877" y="317"/>
                  <a:pt x="185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2"/>
              </a:solidFill>
            </a:endParaRPr>
          </a:p>
        </p:txBody>
      </p:sp>
      <p:sp>
        <p:nvSpPr>
          <p:cNvPr id="341" name="Google Shape;341;p26"/>
          <p:cNvSpPr/>
          <p:nvPr/>
        </p:nvSpPr>
        <p:spPr>
          <a:xfrm flipH="1">
            <a:off x="1370220" y="4785507"/>
            <a:ext cx="233079" cy="281784"/>
          </a:xfrm>
          <a:custGeom>
            <a:rect b="b" l="l" r="r" t="t"/>
            <a:pathLst>
              <a:path extrusionOk="0" h="3749" w="3101">
                <a:moveTo>
                  <a:pt x="1852" y="0"/>
                </a:moveTo>
                <a:lnTo>
                  <a:pt x="1852" y="0"/>
                </a:lnTo>
                <a:cubicBezTo>
                  <a:pt x="1725" y="292"/>
                  <a:pt x="1635" y="589"/>
                  <a:pt x="1558" y="888"/>
                </a:cubicBezTo>
                <a:cubicBezTo>
                  <a:pt x="1511" y="1067"/>
                  <a:pt x="1471" y="1248"/>
                  <a:pt x="1434" y="1428"/>
                </a:cubicBezTo>
                <a:cubicBezTo>
                  <a:pt x="1386" y="1349"/>
                  <a:pt x="1338" y="1270"/>
                  <a:pt x="1288" y="1191"/>
                </a:cubicBezTo>
                <a:cubicBezTo>
                  <a:pt x="1116" y="923"/>
                  <a:pt x="936" y="660"/>
                  <a:pt x="726" y="413"/>
                </a:cubicBezTo>
                <a:lnTo>
                  <a:pt x="726" y="413"/>
                </a:lnTo>
                <a:cubicBezTo>
                  <a:pt x="801" y="729"/>
                  <a:pt x="910" y="1030"/>
                  <a:pt x="1035" y="1324"/>
                </a:cubicBezTo>
                <a:cubicBezTo>
                  <a:pt x="1115" y="1515"/>
                  <a:pt x="1203" y="1701"/>
                  <a:pt x="1296" y="1887"/>
                </a:cubicBezTo>
                <a:cubicBezTo>
                  <a:pt x="1291" y="1892"/>
                  <a:pt x="1286" y="1897"/>
                  <a:pt x="1281" y="1900"/>
                </a:cubicBezTo>
                <a:lnTo>
                  <a:pt x="1276" y="1905"/>
                </a:lnTo>
                <a:cubicBezTo>
                  <a:pt x="1216" y="1904"/>
                  <a:pt x="1157" y="1902"/>
                  <a:pt x="1098" y="1902"/>
                </a:cubicBezTo>
                <a:cubicBezTo>
                  <a:pt x="1064" y="1902"/>
                  <a:pt x="1031" y="1902"/>
                  <a:pt x="998" y="1904"/>
                </a:cubicBezTo>
                <a:cubicBezTo>
                  <a:pt x="755" y="1913"/>
                  <a:pt x="512" y="1942"/>
                  <a:pt x="273" y="2015"/>
                </a:cubicBezTo>
                <a:cubicBezTo>
                  <a:pt x="509" y="2095"/>
                  <a:pt x="743" y="2145"/>
                  <a:pt x="977" y="2190"/>
                </a:cubicBezTo>
                <a:cubicBezTo>
                  <a:pt x="980" y="2191"/>
                  <a:pt x="986" y="2191"/>
                  <a:pt x="990" y="2192"/>
                </a:cubicBezTo>
                <a:cubicBezTo>
                  <a:pt x="864" y="2322"/>
                  <a:pt x="739" y="2452"/>
                  <a:pt x="618" y="2586"/>
                </a:cubicBezTo>
                <a:cubicBezTo>
                  <a:pt x="403" y="2821"/>
                  <a:pt x="190" y="3062"/>
                  <a:pt x="0" y="3328"/>
                </a:cubicBezTo>
                <a:cubicBezTo>
                  <a:pt x="293" y="3178"/>
                  <a:pt x="559" y="2995"/>
                  <a:pt x="812" y="2797"/>
                </a:cubicBezTo>
                <a:cubicBezTo>
                  <a:pt x="974" y="2672"/>
                  <a:pt x="1131" y="2537"/>
                  <a:pt x="1283" y="2400"/>
                </a:cubicBezTo>
                <a:lnTo>
                  <a:pt x="1283" y="2400"/>
                </a:lnTo>
                <a:cubicBezTo>
                  <a:pt x="1272" y="2505"/>
                  <a:pt x="1260" y="2608"/>
                  <a:pt x="1252" y="2713"/>
                </a:cubicBezTo>
                <a:cubicBezTo>
                  <a:pt x="1228" y="3021"/>
                  <a:pt x="1218" y="3331"/>
                  <a:pt x="1242" y="3648"/>
                </a:cubicBezTo>
                <a:cubicBezTo>
                  <a:pt x="1369" y="3356"/>
                  <a:pt x="1459" y="3058"/>
                  <a:pt x="1537" y="2760"/>
                </a:cubicBezTo>
                <a:cubicBezTo>
                  <a:pt x="1563" y="2659"/>
                  <a:pt x="1585" y="2558"/>
                  <a:pt x="1609" y="2458"/>
                </a:cubicBezTo>
                <a:cubicBezTo>
                  <a:pt x="1717" y="2641"/>
                  <a:pt x="1829" y="2821"/>
                  <a:pt x="1949" y="2996"/>
                </a:cubicBezTo>
                <a:cubicBezTo>
                  <a:pt x="2129" y="3258"/>
                  <a:pt x="2322" y="3514"/>
                  <a:pt x="2550" y="3748"/>
                </a:cubicBezTo>
                <a:cubicBezTo>
                  <a:pt x="2456" y="3436"/>
                  <a:pt x="2331" y="3142"/>
                  <a:pt x="2200" y="2854"/>
                </a:cubicBezTo>
                <a:cubicBezTo>
                  <a:pt x="2118" y="2678"/>
                  <a:pt x="2034" y="2506"/>
                  <a:pt x="1946" y="2335"/>
                </a:cubicBezTo>
                <a:lnTo>
                  <a:pt x="1946" y="2335"/>
                </a:lnTo>
                <a:cubicBezTo>
                  <a:pt x="2090" y="2351"/>
                  <a:pt x="2233" y="2365"/>
                  <a:pt x="2379" y="2377"/>
                </a:cubicBezTo>
                <a:cubicBezTo>
                  <a:pt x="2541" y="2390"/>
                  <a:pt x="2705" y="2399"/>
                  <a:pt x="2873" y="2399"/>
                </a:cubicBezTo>
                <a:cubicBezTo>
                  <a:pt x="2948" y="2399"/>
                  <a:pt x="3024" y="2397"/>
                  <a:pt x="3100" y="2393"/>
                </a:cubicBezTo>
                <a:cubicBezTo>
                  <a:pt x="2889" y="2259"/>
                  <a:pt x="2662" y="2167"/>
                  <a:pt x="2431" y="2095"/>
                </a:cubicBezTo>
                <a:cubicBezTo>
                  <a:pt x="2208" y="2026"/>
                  <a:pt x="1980" y="1975"/>
                  <a:pt x="1750" y="1944"/>
                </a:cubicBezTo>
                <a:cubicBezTo>
                  <a:pt x="1900" y="1784"/>
                  <a:pt x="2048" y="1622"/>
                  <a:pt x="2186" y="1450"/>
                </a:cubicBezTo>
                <a:cubicBezTo>
                  <a:pt x="2389" y="1200"/>
                  <a:pt x="2578" y="938"/>
                  <a:pt x="2735" y="650"/>
                </a:cubicBezTo>
                <a:lnTo>
                  <a:pt x="2735" y="650"/>
                </a:lnTo>
                <a:cubicBezTo>
                  <a:pt x="2464" y="836"/>
                  <a:pt x="2219" y="1042"/>
                  <a:pt x="1980" y="1253"/>
                </a:cubicBezTo>
                <a:cubicBezTo>
                  <a:pt x="1914" y="1310"/>
                  <a:pt x="1853" y="1371"/>
                  <a:pt x="1789" y="1428"/>
                </a:cubicBezTo>
                <a:cubicBezTo>
                  <a:pt x="1810" y="1265"/>
                  <a:pt x="1827" y="1101"/>
                  <a:pt x="1840" y="935"/>
                </a:cubicBezTo>
                <a:cubicBezTo>
                  <a:pt x="1865" y="627"/>
                  <a:pt x="1876" y="316"/>
                  <a:pt x="185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26"/>
          <p:cNvSpPr txBox="1"/>
          <p:nvPr>
            <p:ph type="title"/>
          </p:nvPr>
        </p:nvSpPr>
        <p:spPr>
          <a:xfrm>
            <a:off x="720000" y="1774800"/>
            <a:ext cx="2246400" cy="5541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None/>
              <a:defRPr sz="2400"/>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
        <p:nvSpPr>
          <p:cNvPr id="343" name="Google Shape;343;p26"/>
          <p:cNvSpPr txBox="1"/>
          <p:nvPr>
            <p:ph idx="1" type="subTitle"/>
          </p:nvPr>
        </p:nvSpPr>
        <p:spPr>
          <a:xfrm>
            <a:off x="720000" y="2252700"/>
            <a:ext cx="2246400" cy="648000"/>
          </a:xfrm>
          <a:prstGeom prst="rect">
            <a:avLst/>
          </a:prstGeom>
          <a:noFill/>
          <a:ln>
            <a:noFill/>
          </a:ln>
        </p:spPr>
        <p:txBody>
          <a:bodyPr anchorCtr="0" anchor="t" bIns="91425" lIns="91425" spcFirstLastPara="1" rIns="91425" wrap="square" tIns="91425">
            <a:noAutofit/>
          </a:bodyPr>
          <a:lstStyle>
            <a:lvl1pPr lvl="0" rtl="0" algn="ctr">
              <a:lnSpc>
                <a:spcPct val="115000"/>
              </a:lnSpc>
              <a:spcBef>
                <a:spcPts val="0"/>
              </a:spcBef>
              <a:spcAft>
                <a:spcPts val="0"/>
              </a:spcAft>
              <a:buClr>
                <a:schemeClr val="dk1"/>
              </a:buClr>
              <a:buSzPts val="1400"/>
              <a:buFont typeface="Montserrat Medium"/>
              <a:buNone/>
              <a:defRPr sz="1400">
                <a:solidFill>
                  <a:schemeClr val="dk1"/>
                </a:solidFill>
                <a:latin typeface="Public Sans"/>
                <a:ea typeface="Public Sans"/>
                <a:cs typeface="Public Sans"/>
                <a:sym typeface="Public Sans"/>
              </a:defRPr>
            </a:lvl1pPr>
            <a:lvl2pPr lvl="1"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2pPr>
            <a:lvl3pPr lvl="2"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3pPr>
            <a:lvl4pPr lvl="3"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4pPr>
            <a:lvl5pPr lvl="4"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5pPr>
            <a:lvl6pPr lvl="5"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6pPr>
            <a:lvl7pPr lvl="6"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7pPr>
            <a:lvl8pPr lvl="7"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8pPr>
            <a:lvl9pPr lvl="8"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9pPr>
          </a:lstStyle>
          <a:p/>
        </p:txBody>
      </p:sp>
      <p:sp>
        <p:nvSpPr>
          <p:cNvPr id="344" name="Google Shape;344;p26"/>
          <p:cNvSpPr txBox="1"/>
          <p:nvPr>
            <p:ph idx="2" type="title"/>
          </p:nvPr>
        </p:nvSpPr>
        <p:spPr>
          <a:xfrm>
            <a:off x="3448800" y="1774800"/>
            <a:ext cx="2246400" cy="5541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None/>
              <a:defRPr sz="2400"/>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
        <p:nvSpPr>
          <p:cNvPr id="345" name="Google Shape;345;p26"/>
          <p:cNvSpPr txBox="1"/>
          <p:nvPr>
            <p:ph idx="3" type="subTitle"/>
          </p:nvPr>
        </p:nvSpPr>
        <p:spPr>
          <a:xfrm>
            <a:off x="3448800" y="2252700"/>
            <a:ext cx="2246400" cy="648000"/>
          </a:xfrm>
          <a:prstGeom prst="rect">
            <a:avLst/>
          </a:prstGeom>
          <a:noFill/>
          <a:ln>
            <a:noFill/>
          </a:ln>
        </p:spPr>
        <p:txBody>
          <a:bodyPr anchorCtr="0" anchor="t" bIns="91425" lIns="91425" spcFirstLastPara="1" rIns="91425" wrap="square" tIns="91425">
            <a:noAutofit/>
          </a:bodyPr>
          <a:lstStyle>
            <a:lvl1pPr lvl="0" rtl="0" algn="ctr">
              <a:lnSpc>
                <a:spcPct val="115000"/>
              </a:lnSpc>
              <a:spcBef>
                <a:spcPts val="0"/>
              </a:spcBef>
              <a:spcAft>
                <a:spcPts val="0"/>
              </a:spcAft>
              <a:buClr>
                <a:schemeClr val="dk1"/>
              </a:buClr>
              <a:buSzPts val="1400"/>
              <a:buFont typeface="Montserrat Medium"/>
              <a:buNone/>
              <a:defRPr sz="1400">
                <a:solidFill>
                  <a:schemeClr val="dk1"/>
                </a:solidFill>
                <a:latin typeface="Public Sans"/>
                <a:ea typeface="Public Sans"/>
                <a:cs typeface="Public Sans"/>
                <a:sym typeface="Public Sans"/>
              </a:defRPr>
            </a:lvl1pPr>
            <a:lvl2pPr lvl="1"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2pPr>
            <a:lvl3pPr lvl="2"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3pPr>
            <a:lvl4pPr lvl="3"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4pPr>
            <a:lvl5pPr lvl="4"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5pPr>
            <a:lvl6pPr lvl="5"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6pPr>
            <a:lvl7pPr lvl="6"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7pPr>
            <a:lvl8pPr lvl="7"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8pPr>
            <a:lvl9pPr lvl="8"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9pPr>
          </a:lstStyle>
          <a:p/>
        </p:txBody>
      </p:sp>
      <p:sp>
        <p:nvSpPr>
          <p:cNvPr id="346" name="Google Shape;346;p26"/>
          <p:cNvSpPr txBox="1"/>
          <p:nvPr>
            <p:ph idx="4" type="title"/>
          </p:nvPr>
        </p:nvSpPr>
        <p:spPr>
          <a:xfrm>
            <a:off x="720000" y="3477600"/>
            <a:ext cx="2246400" cy="5541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None/>
              <a:defRPr sz="2400"/>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
        <p:nvSpPr>
          <p:cNvPr id="347" name="Google Shape;347;p26"/>
          <p:cNvSpPr txBox="1"/>
          <p:nvPr>
            <p:ph idx="5" type="subTitle"/>
          </p:nvPr>
        </p:nvSpPr>
        <p:spPr>
          <a:xfrm>
            <a:off x="720000" y="3955500"/>
            <a:ext cx="2246400" cy="648000"/>
          </a:xfrm>
          <a:prstGeom prst="rect">
            <a:avLst/>
          </a:prstGeom>
          <a:noFill/>
          <a:ln>
            <a:noFill/>
          </a:ln>
        </p:spPr>
        <p:txBody>
          <a:bodyPr anchorCtr="0" anchor="t" bIns="91425" lIns="91425" spcFirstLastPara="1" rIns="91425" wrap="square" tIns="91425">
            <a:noAutofit/>
          </a:bodyPr>
          <a:lstStyle>
            <a:lvl1pPr lvl="0" rtl="0" algn="ctr">
              <a:lnSpc>
                <a:spcPct val="115000"/>
              </a:lnSpc>
              <a:spcBef>
                <a:spcPts val="0"/>
              </a:spcBef>
              <a:spcAft>
                <a:spcPts val="0"/>
              </a:spcAft>
              <a:buClr>
                <a:schemeClr val="dk1"/>
              </a:buClr>
              <a:buSzPts val="1400"/>
              <a:buFont typeface="Montserrat Medium"/>
              <a:buNone/>
              <a:defRPr sz="1400">
                <a:solidFill>
                  <a:schemeClr val="dk1"/>
                </a:solidFill>
                <a:latin typeface="Public Sans"/>
                <a:ea typeface="Public Sans"/>
                <a:cs typeface="Public Sans"/>
                <a:sym typeface="Public Sans"/>
              </a:defRPr>
            </a:lvl1pPr>
            <a:lvl2pPr lvl="1"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2pPr>
            <a:lvl3pPr lvl="2"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3pPr>
            <a:lvl4pPr lvl="3"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4pPr>
            <a:lvl5pPr lvl="4"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5pPr>
            <a:lvl6pPr lvl="5"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6pPr>
            <a:lvl7pPr lvl="6"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7pPr>
            <a:lvl8pPr lvl="7"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8pPr>
            <a:lvl9pPr lvl="8"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9pPr>
          </a:lstStyle>
          <a:p/>
        </p:txBody>
      </p:sp>
      <p:sp>
        <p:nvSpPr>
          <p:cNvPr id="348" name="Google Shape;348;p26"/>
          <p:cNvSpPr txBox="1"/>
          <p:nvPr>
            <p:ph idx="6" type="title"/>
          </p:nvPr>
        </p:nvSpPr>
        <p:spPr>
          <a:xfrm>
            <a:off x="3448800" y="3477600"/>
            <a:ext cx="2246400" cy="5541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None/>
              <a:defRPr sz="2400"/>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
        <p:nvSpPr>
          <p:cNvPr id="349" name="Google Shape;349;p26"/>
          <p:cNvSpPr txBox="1"/>
          <p:nvPr>
            <p:ph idx="7" type="subTitle"/>
          </p:nvPr>
        </p:nvSpPr>
        <p:spPr>
          <a:xfrm>
            <a:off x="3448800" y="3955500"/>
            <a:ext cx="2246400" cy="648000"/>
          </a:xfrm>
          <a:prstGeom prst="rect">
            <a:avLst/>
          </a:prstGeom>
          <a:noFill/>
          <a:ln>
            <a:noFill/>
          </a:ln>
        </p:spPr>
        <p:txBody>
          <a:bodyPr anchorCtr="0" anchor="t" bIns="91425" lIns="91425" spcFirstLastPara="1" rIns="91425" wrap="square" tIns="91425">
            <a:noAutofit/>
          </a:bodyPr>
          <a:lstStyle>
            <a:lvl1pPr lvl="0" rtl="0" algn="ctr">
              <a:lnSpc>
                <a:spcPct val="115000"/>
              </a:lnSpc>
              <a:spcBef>
                <a:spcPts val="0"/>
              </a:spcBef>
              <a:spcAft>
                <a:spcPts val="0"/>
              </a:spcAft>
              <a:buClr>
                <a:schemeClr val="dk1"/>
              </a:buClr>
              <a:buSzPts val="1400"/>
              <a:buFont typeface="Montserrat Medium"/>
              <a:buNone/>
              <a:defRPr sz="1400">
                <a:solidFill>
                  <a:schemeClr val="dk1"/>
                </a:solidFill>
                <a:latin typeface="Public Sans"/>
                <a:ea typeface="Public Sans"/>
                <a:cs typeface="Public Sans"/>
                <a:sym typeface="Public Sans"/>
              </a:defRPr>
            </a:lvl1pPr>
            <a:lvl2pPr lvl="1"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2pPr>
            <a:lvl3pPr lvl="2"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3pPr>
            <a:lvl4pPr lvl="3"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4pPr>
            <a:lvl5pPr lvl="4"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5pPr>
            <a:lvl6pPr lvl="5"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6pPr>
            <a:lvl7pPr lvl="6"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7pPr>
            <a:lvl8pPr lvl="7"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8pPr>
            <a:lvl9pPr lvl="8"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9pPr>
          </a:lstStyle>
          <a:p/>
        </p:txBody>
      </p:sp>
      <p:sp>
        <p:nvSpPr>
          <p:cNvPr id="350" name="Google Shape;350;p26"/>
          <p:cNvSpPr txBox="1"/>
          <p:nvPr>
            <p:ph idx="8" type="title"/>
          </p:nvPr>
        </p:nvSpPr>
        <p:spPr>
          <a:xfrm>
            <a:off x="6177595" y="1774800"/>
            <a:ext cx="2246400" cy="5541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None/>
              <a:defRPr sz="2400"/>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
        <p:nvSpPr>
          <p:cNvPr id="351" name="Google Shape;351;p26"/>
          <p:cNvSpPr txBox="1"/>
          <p:nvPr>
            <p:ph idx="9" type="subTitle"/>
          </p:nvPr>
        </p:nvSpPr>
        <p:spPr>
          <a:xfrm>
            <a:off x="6177595" y="2252700"/>
            <a:ext cx="2246400" cy="648000"/>
          </a:xfrm>
          <a:prstGeom prst="rect">
            <a:avLst/>
          </a:prstGeom>
          <a:noFill/>
          <a:ln>
            <a:noFill/>
          </a:ln>
        </p:spPr>
        <p:txBody>
          <a:bodyPr anchorCtr="0" anchor="t" bIns="91425" lIns="91425" spcFirstLastPara="1" rIns="91425" wrap="square" tIns="91425">
            <a:noAutofit/>
          </a:bodyPr>
          <a:lstStyle>
            <a:lvl1pPr lvl="0" rtl="0" algn="ctr">
              <a:lnSpc>
                <a:spcPct val="115000"/>
              </a:lnSpc>
              <a:spcBef>
                <a:spcPts val="0"/>
              </a:spcBef>
              <a:spcAft>
                <a:spcPts val="0"/>
              </a:spcAft>
              <a:buClr>
                <a:schemeClr val="dk1"/>
              </a:buClr>
              <a:buSzPts val="1400"/>
              <a:buFont typeface="Montserrat Medium"/>
              <a:buNone/>
              <a:defRPr sz="1400">
                <a:solidFill>
                  <a:schemeClr val="dk1"/>
                </a:solidFill>
                <a:latin typeface="Public Sans"/>
                <a:ea typeface="Public Sans"/>
                <a:cs typeface="Public Sans"/>
                <a:sym typeface="Public Sans"/>
              </a:defRPr>
            </a:lvl1pPr>
            <a:lvl2pPr lvl="1"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2pPr>
            <a:lvl3pPr lvl="2"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3pPr>
            <a:lvl4pPr lvl="3"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4pPr>
            <a:lvl5pPr lvl="4"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5pPr>
            <a:lvl6pPr lvl="5"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6pPr>
            <a:lvl7pPr lvl="6"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7pPr>
            <a:lvl8pPr lvl="7"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8pPr>
            <a:lvl9pPr lvl="8"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9pPr>
          </a:lstStyle>
          <a:p/>
        </p:txBody>
      </p:sp>
      <p:sp>
        <p:nvSpPr>
          <p:cNvPr id="352" name="Google Shape;352;p26"/>
          <p:cNvSpPr txBox="1"/>
          <p:nvPr>
            <p:ph idx="13" type="title"/>
          </p:nvPr>
        </p:nvSpPr>
        <p:spPr>
          <a:xfrm>
            <a:off x="6177595" y="3477600"/>
            <a:ext cx="2246400" cy="5541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None/>
              <a:defRPr sz="2400"/>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
        <p:nvSpPr>
          <p:cNvPr id="353" name="Google Shape;353;p26"/>
          <p:cNvSpPr txBox="1"/>
          <p:nvPr>
            <p:ph idx="14" type="subTitle"/>
          </p:nvPr>
        </p:nvSpPr>
        <p:spPr>
          <a:xfrm>
            <a:off x="6177595" y="3955500"/>
            <a:ext cx="2246400" cy="648000"/>
          </a:xfrm>
          <a:prstGeom prst="rect">
            <a:avLst/>
          </a:prstGeom>
          <a:noFill/>
          <a:ln>
            <a:noFill/>
          </a:ln>
        </p:spPr>
        <p:txBody>
          <a:bodyPr anchorCtr="0" anchor="t" bIns="91425" lIns="91425" spcFirstLastPara="1" rIns="91425" wrap="square" tIns="91425">
            <a:noAutofit/>
          </a:bodyPr>
          <a:lstStyle>
            <a:lvl1pPr lvl="0" rtl="0" algn="ctr">
              <a:lnSpc>
                <a:spcPct val="115000"/>
              </a:lnSpc>
              <a:spcBef>
                <a:spcPts val="0"/>
              </a:spcBef>
              <a:spcAft>
                <a:spcPts val="0"/>
              </a:spcAft>
              <a:buClr>
                <a:schemeClr val="dk1"/>
              </a:buClr>
              <a:buSzPts val="1400"/>
              <a:buFont typeface="Montserrat Medium"/>
              <a:buNone/>
              <a:defRPr sz="1400">
                <a:solidFill>
                  <a:schemeClr val="dk1"/>
                </a:solidFill>
                <a:latin typeface="Public Sans"/>
                <a:ea typeface="Public Sans"/>
                <a:cs typeface="Public Sans"/>
                <a:sym typeface="Public Sans"/>
              </a:defRPr>
            </a:lvl1pPr>
            <a:lvl2pPr lvl="1"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2pPr>
            <a:lvl3pPr lvl="2"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3pPr>
            <a:lvl4pPr lvl="3"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4pPr>
            <a:lvl5pPr lvl="4"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5pPr>
            <a:lvl6pPr lvl="5"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6pPr>
            <a:lvl7pPr lvl="6"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7pPr>
            <a:lvl8pPr lvl="7"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8pPr>
            <a:lvl9pPr lvl="8"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9pPr>
          </a:lstStyle>
          <a:p/>
        </p:txBody>
      </p:sp>
      <p:sp>
        <p:nvSpPr>
          <p:cNvPr id="354" name="Google Shape;354;p26"/>
          <p:cNvSpPr txBox="1"/>
          <p:nvPr>
            <p:ph idx="15" type="title"/>
          </p:nvPr>
        </p:nvSpPr>
        <p:spPr>
          <a:xfrm>
            <a:off x="720000" y="540000"/>
            <a:ext cx="7704000" cy="6768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CUSTOM_6">
    <p:spTree>
      <p:nvGrpSpPr>
        <p:cNvPr id="355" name="Shape 355"/>
        <p:cNvGrpSpPr/>
        <p:nvPr/>
      </p:nvGrpSpPr>
      <p:grpSpPr>
        <a:xfrm>
          <a:off x="0" y="0"/>
          <a:ext cx="0" cy="0"/>
          <a:chOff x="0" y="0"/>
          <a:chExt cx="0" cy="0"/>
        </a:xfrm>
      </p:grpSpPr>
      <p:sp>
        <p:nvSpPr>
          <p:cNvPr id="356" name="Google Shape;356;p27"/>
          <p:cNvSpPr/>
          <p:nvPr/>
        </p:nvSpPr>
        <p:spPr>
          <a:xfrm>
            <a:off x="2329125" y="777900"/>
            <a:ext cx="1955300" cy="1028100"/>
          </a:xfrm>
          <a:custGeom>
            <a:rect b="b" l="l" r="r" t="t"/>
            <a:pathLst>
              <a:path extrusionOk="0" h="20562" w="39106">
                <a:moveTo>
                  <a:pt x="20602" y="0"/>
                </a:moveTo>
                <a:cubicBezTo>
                  <a:pt x="15511" y="0"/>
                  <a:pt x="8013" y="8668"/>
                  <a:pt x="12380" y="10955"/>
                </a:cubicBezTo>
                <a:cubicBezTo>
                  <a:pt x="11939" y="10775"/>
                  <a:pt x="11469" y="10690"/>
                  <a:pt x="10997" y="10690"/>
                </a:cubicBezTo>
                <a:cubicBezTo>
                  <a:pt x="9506" y="10690"/>
                  <a:pt x="8007" y="11540"/>
                  <a:pt x="7399" y="12937"/>
                </a:cubicBezTo>
                <a:cubicBezTo>
                  <a:pt x="5910" y="13181"/>
                  <a:pt x="4360" y="12932"/>
                  <a:pt x="2897" y="13295"/>
                </a:cubicBezTo>
                <a:cubicBezTo>
                  <a:pt x="1433" y="13658"/>
                  <a:pt x="1" y="15009"/>
                  <a:pt x="353" y="16475"/>
                </a:cubicBezTo>
                <a:cubicBezTo>
                  <a:pt x="649" y="17704"/>
                  <a:pt x="1939" y="18222"/>
                  <a:pt x="3269" y="18222"/>
                </a:cubicBezTo>
                <a:cubicBezTo>
                  <a:pt x="3815" y="18222"/>
                  <a:pt x="4367" y="18135"/>
                  <a:pt x="4860" y="17974"/>
                </a:cubicBezTo>
                <a:cubicBezTo>
                  <a:pt x="6580" y="19620"/>
                  <a:pt x="8956" y="20446"/>
                  <a:pt x="11331" y="20446"/>
                </a:cubicBezTo>
                <a:cubicBezTo>
                  <a:pt x="13638" y="20446"/>
                  <a:pt x="15944" y="19667"/>
                  <a:pt x="17647" y="18101"/>
                </a:cubicBezTo>
                <a:cubicBezTo>
                  <a:pt x="19261" y="19739"/>
                  <a:pt x="21556" y="20561"/>
                  <a:pt x="23849" y="20561"/>
                </a:cubicBezTo>
                <a:cubicBezTo>
                  <a:pt x="26086" y="20561"/>
                  <a:pt x="28322" y="19779"/>
                  <a:pt x="29926" y="18208"/>
                </a:cubicBezTo>
                <a:cubicBezTo>
                  <a:pt x="31125" y="18774"/>
                  <a:pt x="32341" y="19347"/>
                  <a:pt x="33648" y="19577"/>
                </a:cubicBezTo>
                <a:cubicBezTo>
                  <a:pt x="34004" y="19639"/>
                  <a:pt x="34369" y="19672"/>
                  <a:pt x="34734" y="19672"/>
                </a:cubicBezTo>
                <a:cubicBezTo>
                  <a:pt x="35707" y="19672"/>
                  <a:pt x="36675" y="19434"/>
                  <a:pt x="37452" y="18863"/>
                </a:cubicBezTo>
                <a:cubicBezTo>
                  <a:pt x="38522" y="18078"/>
                  <a:pt x="39105" y="16574"/>
                  <a:pt x="38580" y="15356"/>
                </a:cubicBezTo>
                <a:cubicBezTo>
                  <a:pt x="38229" y="14544"/>
                  <a:pt x="37328" y="14022"/>
                  <a:pt x="36470" y="14022"/>
                </a:cubicBezTo>
                <a:cubicBezTo>
                  <a:pt x="36040" y="14022"/>
                  <a:pt x="35621" y="14153"/>
                  <a:pt x="35288" y="14444"/>
                </a:cubicBezTo>
                <a:cubicBezTo>
                  <a:pt x="34446" y="13300"/>
                  <a:pt x="33020" y="12676"/>
                  <a:pt x="31606" y="12676"/>
                </a:cubicBezTo>
                <a:cubicBezTo>
                  <a:pt x="31230" y="12676"/>
                  <a:pt x="30855" y="12720"/>
                  <a:pt x="30492" y="12810"/>
                </a:cubicBezTo>
                <a:lnTo>
                  <a:pt x="30492" y="12810"/>
                </a:lnTo>
                <a:cubicBezTo>
                  <a:pt x="31101" y="12092"/>
                  <a:pt x="31266" y="10842"/>
                  <a:pt x="30735" y="9987"/>
                </a:cubicBezTo>
                <a:cubicBezTo>
                  <a:pt x="29895" y="8633"/>
                  <a:pt x="28281" y="8263"/>
                  <a:pt x="26883" y="7824"/>
                </a:cubicBezTo>
                <a:cubicBezTo>
                  <a:pt x="27577" y="6515"/>
                  <a:pt x="27132" y="3852"/>
                  <a:pt x="25746" y="3852"/>
                </a:cubicBezTo>
                <a:cubicBezTo>
                  <a:pt x="25405" y="3852"/>
                  <a:pt x="25007" y="4013"/>
                  <a:pt x="24555" y="4395"/>
                </a:cubicBezTo>
                <a:cubicBezTo>
                  <a:pt x="24065" y="1205"/>
                  <a:pt x="22501" y="0"/>
                  <a:pt x="20602" y="0"/>
                </a:cubicBezTo>
                <a:close/>
              </a:path>
            </a:pathLst>
          </a:custGeom>
          <a:solidFill>
            <a:srgbClr val="FFFFFF">
              <a:alpha val="440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27"/>
          <p:cNvSpPr/>
          <p:nvPr/>
        </p:nvSpPr>
        <p:spPr>
          <a:xfrm>
            <a:off x="-249300" y="1031475"/>
            <a:ext cx="2121225" cy="2135067"/>
          </a:xfrm>
          <a:custGeom>
            <a:rect b="b" l="l" r="r" t="t"/>
            <a:pathLst>
              <a:path extrusionOk="0" h="9409" w="9348">
                <a:moveTo>
                  <a:pt x="2578" y="0"/>
                </a:moveTo>
                <a:cubicBezTo>
                  <a:pt x="2428" y="0"/>
                  <a:pt x="2278" y="17"/>
                  <a:pt x="2132" y="50"/>
                </a:cubicBezTo>
                <a:cubicBezTo>
                  <a:pt x="1513" y="190"/>
                  <a:pt x="974" y="601"/>
                  <a:pt x="609" y="1121"/>
                </a:cubicBezTo>
                <a:cubicBezTo>
                  <a:pt x="1" y="1989"/>
                  <a:pt x="421" y="3210"/>
                  <a:pt x="514" y="4267"/>
                </a:cubicBezTo>
                <a:lnTo>
                  <a:pt x="879" y="8429"/>
                </a:lnTo>
                <a:cubicBezTo>
                  <a:pt x="1416" y="8803"/>
                  <a:pt x="2344" y="9166"/>
                  <a:pt x="3032" y="9166"/>
                </a:cubicBezTo>
                <a:cubicBezTo>
                  <a:pt x="3077" y="9166"/>
                  <a:pt x="3122" y="9164"/>
                  <a:pt x="3166" y="9161"/>
                </a:cubicBezTo>
                <a:cubicBezTo>
                  <a:pt x="3326" y="9149"/>
                  <a:pt x="3492" y="9120"/>
                  <a:pt x="3622" y="9028"/>
                </a:cubicBezTo>
                <a:cubicBezTo>
                  <a:pt x="3753" y="8934"/>
                  <a:pt x="3837" y="8758"/>
                  <a:pt x="3779" y="8607"/>
                </a:cubicBezTo>
                <a:lnTo>
                  <a:pt x="3779" y="8607"/>
                </a:lnTo>
                <a:cubicBezTo>
                  <a:pt x="4086" y="9000"/>
                  <a:pt x="4573" y="9246"/>
                  <a:pt x="5073" y="9256"/>
                </a:cubicBezTo>
                <a:cubicBezTo>
                  <a:pt x="5086" y="9256"/>
                  <a:pt x="5099" y="9257"/>
                  <a:pt x="5113" y="9257"/>
                </a:cubicBezTo>
                <a:cubicBezTo>
                  <a:pt x="5598" y="9257"/>
                  <a:pt x="6077" y="9035"/>
                  <a:pt x="6392" y="8666"/>
                </a:cubicBezTo>
                <a:cubicBezTo>
                  <a:pt x="6490" y="9051"/>
                  <a:pt x="6840" y="9358"/>
                  <a:pt x="7234" y="9402"/>
                </a:cubicBezTo>
                <a:cubicBezTo>
                  <a:pt x="7267" y="9406"/>
                  <a:pt x="7301" y="9408"/>
                  <a:pt x="7335" y="9408"/>
                </a:cubicBezTo>
                <a:cubicBezTo>
                  <a:pt x="7697" y="9408"/>
                  <a:pt x="8054" y="9194"/>
                  <a:pt x="8218" y="8872"/>
                </a:cubicBezTo>
                <a:cubicBezTo>
                  <a:pt x="8463" y="9045"/>
                  <a:pt x="8749" y="9162"/>
                  <a:pt x="9045" y="9211"/>
                </a:cubicBezTo>
                <a:cubicBezTo>
                  <a:pt x="9071" y="9215"/>
                  <a:pt x="9097" y="9219"/>
                  <a:pt x="9123" y="9219"/>
                </a:cubicBezTo>
                <a:cubicBezTo>
                  <a:pt x="9160" y="9219"/>
                  <a:pt x="9196" y="9212"/>
                  <a:pt x="9226" y="9190"/>
                </a:cubicBezTo>
                <a:cubicBezTo>
                  <a:pt x="9273" y="9157"/>
                  <a:pt x="9292" y="9096"/>
                  <a:pt x="9301" y="9040"/>
                </a:cubicBezTo>
                <a:cubicBezTo>
                  <a:pt x="9347" y="8764"/>
                  <a:pt x="9186" y="8435"/>
                  <a:pt x="8961" y="8277"/>
                </a:cubicBezTo>
                <a:cubicBezTo>
                  <a:pt x="9186" y="7791"/>
                  <a:pt x="8810" y="7191"/>
                  <a:pt x="8309" y="7005"/>
                </a:cubicBezTo>
                <a:cubicBezTo>
                  <a:pt x="8130" y="6939"/>
                  <a:pt x="7943" y="6911"/>
                  <a:pt x="7754" y="6911"/>
                </a:cubicBezTo>
                <a:cubicBezTo>
                  <a:pt x="7414" y="6911"/>
                  <a:pt x="7065" y="7001"/>
                  <a:pt x="6739" y="7114"/>
                </a:cubicBezTo>
                <a:cubicBezTo>
                  <a:pt x="7095" y="6881"/>
                  <a:pt x="6922" y="6257"/>
                  <a:pt x="6527" y="6099"/>
                </a:cubicBezTo>
                <a:cubicBezTo>
                  <a:pt x="6423" y="6058"/>
                  <a:pt x="6315" y="6039"/>
                  <a:pt x="6206" y="6039"/>
                </a:cubicBezTo>
                <a:cubicBezTo>
                  <a:pt x="5902" y="6039"/>
                  <a:pt x="5590" y="6182"/>
                  <a:pt x="5337" y="6367"/>
                </a:cubicBezTo>
                <a:cubicBezTo>
                  <a:pt x="5655" y="5794"/>
                  <a:pt x="5796" y="5059"/>
                  <a:pt x="5461" y="4495"/>
                </a:cubicBezTo>
                <a:cubicBezTo>
                  <a:pt x="5266" y="4165"/>
                  <a:pt x="4867" y="3968"/>
                  <a:pt x="4494" y="3968"/>
                </a:cubicBezTo>
                <a:cubicBezTo>
                  <a:pt x="4228" y="3968"/>
                  <a:pt x="3976" y="4068"/>
                  <a:pt x="3820" y="4291"/>
                </a:cubicBezTo>
                <a:cubicBezTo>
                  <a:pt x="4092" y="3676"/>
                  <a:pt x="4367" y="3052"/>
                  <a:pt x="4444" y="2384"/>
                </a:cubicBezTo>
                <a:cubicBezTo>
                  <a:pt x="4521" y="1716"/>
                  <a:pt x="4373" y="990"/>
                  <a:pt x="3897" y="516"/>
                </a:cubicBezTo>
                <a:cubicBezTo>
                  <a:pt x="3554" y="174"/>
                  <a:pt x="3065" y="0"/>
                  <a:pt x="2578" y="0"/>
                </a:cubicBezTo>
                <a:close/>
              </a:path>
            </a:pathLst>
          </a:custGeom>
          <a:solidFill>
            <a:srgbClr val="FFFFFF">
              <a:alpha val="440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p27"/>
          <p:cNvSpPr/>
          <p:nvPr/>
        </p:nvSpPr>
        <p:spPr>
          <a:xfrm>
            <a:off x="7621400" y="3969425"/>
            <a:ext cx="1605200" cy="1363000"/>
          </a:xfrm>
          <a:custGeom>
            <a:rect b="b" l="l" r="r" t="t"/>
            <a:pathLst>
              <a:path extrusionOk="0" h="6815" w="8026">
                <a:moveTo>
                  <a:pt x="7440" y="1"/>
                </a:moveTo>
                <a:cubicBezTo>
                  <a:pt x="6750" y="1"/>
                  <a:pt x="6059" y="252"/>
                  <a:pt x="5539" y="707"/>
                </a:cubicBezTo>
                <a:cubicBezTo>
                  <a:pt x="4890" y="1273"/>
                  <a:pt x="4519" y="2146"/>
                  <a:pt x="4559" y="3007"/>
                </a:cubicBezTo>
                <a:cubicBezTo>
                  <a:pt x="4560" y="3030"/>
                  <a:pt x="4562" y="3054"/>
                  <a:pt x="4565" y="3078"/>
                </a:cubicBezTo>
                <a:lnTo>
                  <a:pt x="4565" y="3078"/>
                </a:lnTo>
                <a:cubicBezTo>
                  <a:pt x="4535" y="3068"/>
                  <a:pt x="4505" y="3061"/>
                  <a:pt x="4474" y="3057"/>
                </a:cubicBezTo>
                <a:cubicBezTo>
                  <a:pt x="4447" y="3054"/>
                  <a:pt x="4421" y="3052"/>
                  <a:pt x="4394" y="3052"/>
                </a:cubicBezTo>
                <a:cubicBezTo>
                  <a:pt x="4200" y="3052"/>
                  <a:pt x="4009" y="3142"/>
                  <a:pt x="3851" y="3258"/>
                </a:cubicBezTo>
                <a:cubicBezTo>
                  <a:pt x="3459" y="3543"/>
                  <a:pt x="3200" y="4004"/>
                  <a:pt x="3160" y="4485"/>
                </a:cubicBezTo>
                <a:cubicBezTo>
                  <a:pt x="3008" y="4297"/>
                  <a:pt x="2764" y="4194"/>
                  <a:pt x="2523" y="4194"/>
                </a:cubicBezTo>
                <a:cubicBezTo>
                  <a:pt x="2389" y="4194"/>
                  <a:pt x="2256" y="4226"/>
                  <a:pt x="2139" y="4292"/>
                </a:cubicBezTo>
                <a:cubicBezTo>
                  <a:pt x="1810" y="4479"/>
                  <a:pt x="1652" y="4915"/>
                  <a:pt x="1782" y="5269"/>
                </a:cubicBezTo>
                <a:cubicBezTo>
                  <a:pt x="1565" y="5108"/>
                  <a:pt x="1293" y="5025"/>
                  <a:pt x="1023" y="5025"/>
                </a:cubicBezTo>
                <a:cubicBezTo>
                  <a:pt x="807" y="5025"/>
                  <a:pt x="593" y="5077"/>
                  <a:pt x="405" y="5183"/>
                </a:cubicBezTo>
                <a:cubicBezTo>
                  <a:pt x="191" y="5305"/>
                  <a:pt x="1" y="5529"/>
                  <a:pt x="43" y="5772"/>
                </a:cubicBezTo>
                <a:cubicBezTo>
                  <a:pt x="64" y="5895"/>
                  <a:pt x="144" y="6002"/>
                  <a:pt x="236" y="6087"/>
                </a:cubicBezTo>
                <a:cubicBezTo>
                  <a:pt x="436" y="6273"/>
                  <a:pt x="710" y="6368"/>
                  <a:pt x="984" y="6368"/>
                </a:cubicBezTo>
                <a:cubicBezTo>
                  <a:pt x="1234" y="6368"/>
                  <a:pt x="1484" y="6289"/>
                  <a:pt x="1678" y="6129"/>
                </a:cubicBezTo>
                <a:cubicBezTo>
                  <a:pt x="2190" y="6473"/>
                  <a:pt x="2807" y="6649"/>
                  <a:pt x="3423" y="6649"/>
                </a:cubicBezTo>
                <a:cubicBezTo>
                  <a:pt x="3868" y="6649"/>
                  <a:pt x="4313" y="6557"/>
                  <a:pt x="4718" y="6370"/>
                </a:cubicBezTo>
                <a:cubicBezTo>
                  <a:pt x="4802" y="6652"/>
                  <a:pt x="5104" y="6815"/>
                  <a:pt x="5402" y="6815"/>
                </a:cubicBezTo>
                <a:cubicBezTo>
                  <a:pt x="5481" y="6815"/>
                  <a:pt x="5559" y="6804"/>
                  <a:pt x="5634" y="6780"/>
                </a:cubicBezTo>
                <a:cubicBezTo>
                  <a:pt x="5989" y="6668"/>
                  <a:pt x="6245" y="6352"/>
                  <a:pt x="6403" y="6015"/>
                </a:cubicBezTo>
                <a:cubicBezTo>
                  <a:pt x="6503" y="6469"/>
                  <a:pt x="6972" y="6772"/>
                  <a:pt x="7427" y="6772"/>
                </a:cubicBezTo>
                <a:cubicBezTo>
                  <a:pt x="7603" y="6772"/>
                  <a:pt x="7778" y="6726"/>
                  <a:pt x="7927" y="6625"/>
                </a:cubicBezTo>
                <a:cubicBezTo>
                  <a:pt x="8025" y="4458"/>
                  <a:pt x="7852" y="2215"/>
                  <a:pt x="7949" y="48"/>
                </a:cubicBezTo>
                <a:cubicBezTo>
                  <a:pt x="7781" y="16"/>
                  <a:pt x="7610" y="1"/>
                  <a:pt x="7440" y="1"/>
                </a:cubicBezTo>
                <a:close/>
              </a:path>
            </a:pathLst>
          </a:custGeom>
          <a:solidFill>
            <a:srgbClr val="FFFFFF">
              <a:alpha val="440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27"/>
          <p:cNvSpPr/>
          <p:nvPr/>
        </p:nvSpPr>
        <p:spPr>
          <a:xfrm>
            <a:off x="5774275" y="2314550"/>
            <a:ext cx="2121225" cy="1121475"/>
          </a:xfrm>
          <a:custGeom>
            <a:rect b="b" l="l" r="r" t="t"/>
            <a:pathLst>
              <a:path extrusionOk="0" h="14953" w="28283">
                <a:moveTo>
                  <a:pt x="12348" y="0"/>
                </a:moveTo>
                <a:cubicBezTo>
                  <a:pt x="10572" y="0"/>
                  <a:pt x="8888" y="1341"/>
                  <a:pt x="8320" y="3049"/>
                </a:cubicBezTo>
                <a:cubicBezTo>
                  <a:pt x="7703" y="4900"/>
                  <a:pt x="8261" y="7015"/>
                  <a:pt x="9472" y="8543"/>
                </a:cubicBezTo>
                <a:cubicBezTo>
                  <a:pt x="8467" y="7347"/>
                  <a:pt x="6905" y="6662"/>
                  <a:pt x="5348" y="6662"/>
                </a:cubicBezTo>
                <a:cubicBezTo>
                  <a:pt x="4876" y="6662"/>
                  <a:pt x="4405" y="6725"/>
                  <a:pt x="3950" y="6856"/>
                </a:cubicBezTo>
                <a:cubicBezTo>
                  <a:pt x="1993" y="7416"/>
                  <a:pt x="445" y="9197"/>
                  <a:pt x="160" y="11214"/>
                </a:cubicBezTo>
                <a:cubicBezTo>
                  <a:pt x="1" y="12350"/>
                  <a:pt x="138" y="13595"/>
                  <a:pt x="1085" y="14244"/>
                </a:cubicBezTo>
                <a:cubicBezTo>
                  <a:pt x="1889" y="14794"/>
                  <a:pt x="2887" y="14952"/>
                  <a:pt x="3871" y="14952"/>
                </a:cubicBezTo>
                <a:cubicBezTo>
                  <a:pt x="4046" y="14952"/>
                  <a:pt x="4221" y="14947"/>
                  <a:pt x="4395" y="14939"/>
                </a:cubicBezTo>
                <a:cubicBezTo>
                  <a:pt x="7008" y="14808"/>
                  <a:pt x="9581" y="13939"/>
                  <a:pt x="11741" y="12459"/>
                </a:cubicBezTo>
                <a:cubicBezTo>
                  <a:pt x="12967" y="13680"/>
                  <a:pt x="14695" y="14296"/>
                  <a:pt x="16420" y="14296"/>
                </a:cubicBezTo>
                <a:cubicBezTo>
                  <a:pt x="18022" y="14296"/>
                  <a:pt x="19622" y="13765"/>
                  <a:pt x="20817" y="12692"/>
                </a:cubicBezTo>
                <a:cubicBezTo>
                  <a:pt x="21415" y="13317"/>
                  <a:pt x="22270" y="13619"/>
                  <a:pt x="23130" y="13619"/>
                </a:cubicBezTo>
                <a:cubicBezTo>
                  <a:pt x="24166" y="13619"/>
                  <a:pt x="25208" y="13179"/>
                  <a:pt x="25814" y="12331"/>
                </a:cubicBezTo>
                <a:cubicBezTo>
                  <a:pt x="26038" y="12592"/>
                  <a:pt x="26354" y="12707"/>
                  <a:pt x="26684" y="12707"/>
                </a:cubicBezTo>
                <a:cubicBezTo>
                  <a:pt x="27324" y="12707"/>
                  <a:pt x="28016" y="12273"/>
                  <a:pt x="28194" y="11628"/>
                </a:cubicBezTo>
                <a:cubicBezTo>
                  <a:pt x="28283" y="11305"/>
                  <a:pt x="28243" y="11207"/>
                  <a:pt x="28117" y="11207"/>
                </a:cubicBezTo>
                <a:cubicBezTo>
                  <a:pt x="27926" y="11207"/>
                  <a:pt x="27537" y="11430"/>
                  <a:pt x="27093" y="11430"/>
                </a:cubicBezTo>
                <a:cubicBezTo>
                  <a:pt x="26942" y="11430"/>
                  <a:pt x="26785" y="11404"/>
                  <a:pt x="26627" y="11335"/>
                </a:cubicBezTo>
                <a:cubicBezTo>
                  <a:pt x="26950" y="10844"/>
                  <a:pt x="26534" y="10067"/>
                  <a:pt x="25947" y="10064"/>
                </a:cubicBezTo>
                <a:cubicBezTo>
                  <a:pt x="26327" y="8922"/>
                  <a:pt x="25631" y="7538"/>
                  <a:pt x="24487" y="7164"/>
                </a:cubicBezTo>
                <a:cubicBezTo>
                  <a:pt x="24277" y="7095"/>
                  <a:pt x="24059" y="7063"/>
                  <a:pt x="23841" y="7063"/>
                </a:cubicBezTo>
                <a:cubicBezTo>
                  <a:pt x="23127" y="7063"/>
                  <a:pt x="22409" y="7411"/>
                  <a:pt x="21961" y="7968"/>
                </a:cubicBezTo>
                <a:lnTo>
                  <a:pt x="21961" y="7968"/>
                </a:lnTo>
                <a:cubicBezTo>
                  <a:pt x="22717" y="6236"/>
                  <a:pt x="22397" y="4005"/>
                  <a:pt x="20919" y="2835"/>
                </a:cubicBezTo>
                <a:cubicBezTo>
                  <a:pt x="20337" y="2375"/>
                  <a:pt x="19601" y="2159"/>
                  <a:pt x="18861" y="2159"/>
                </a:cubicBezTo>
                <a:cubicBezTo>
                  <a:pt x="17497" y="2159"/>
                  <a:pt x="16123" y="2893"/>
                  <a:pt x="15694" y="4181"/>
                </a:cubicBezTo>
                <a:lnTo>
                  <a:pt x="15694" y="4181"/>
                </a:lnTo>
                <a:cubicBezTo>
                  <a:pt x="16231" y="2351"/>
                  <a:pt x="14698" y="273"/>
                  <a:pt x="12795" y="29"/>
                </a:cubicBezTo>
                <a:cubicBezTo>
                  <a:pt x="12646" y="10"/>
                  <a:pt x="12497" y="0"/>
                  <a:pt x="12348" y="0"/>
                </a:cubicBezTo>
                <a:close/>
              </a:path>
            </a:pathLst>
          </a:custGeom>
          <a:solidFill>
            <a:srgbClr val="FFFFFF">
              <a:alpha val="440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27"/>
          <p:cNvSpPr/>
          <p:nvPr/>
        </p:nvSpPr>
        <p:spPr>
          <a:xfrm>
            <a:off x="3500457" y="107674"/>
            <a:ext cx="277425" cy="356120"/>
          </a:xfrm>
          <a:custGeom>
            <a:rect b="b" l="l" r="r" t="t"/>
            <a:pathLst>
              <a:path extrusionOk="0" h="4738" w="3691">
                <a:moveTo>
                  <a:pt x="1124" y="1"/>
                </a:moveTo>
                <a:lnTo>
                  <a:pt x="1124" y="1"/>
                </a:lnTo>
                <a:cubicBezTo>
                  <a:pt x="1113" y="399"/>
                  <a:pt x="1145" y="787"/>
                  <a:pt x="1192" y="1172"/>
                </a:cubicBezTo>
                <a:cubicBezTo>
                  <a:pt x="1220" y="1402"/>
                  <a:pt x="1257" y="1632"/>
                  <a:pt x="1298" y="1859"/>
                </a:cubicBezTo>
                <a:cubicBezTo>
                  <a:pt x="1204" y="1789"/>
                  <a:pt x="1111" y="1718"/>
                  <a:pt x="1016" y="1650"/>
                </a:cubicBezTo>
                <a:cubicBezTo>
                  <a:pt x="695" y="1418"/>
                  <a:pt x="362" y="1195"/>
                  <a:pt x="1" y="1004"/>
                </a:cubicBezTo>
                <a:lnTo>
                  <a:pt x="1" y="1004"/>
                </a:lnTo>
                <a:cubicBezTo>
                  <a:pt x="235" y="1339"/>
                  <a:pt x="502" y="1638"/>
                  <a:pt x="783" y="1924"/>
                </a:cubicBezTo>
                <a:cubicBezTo>
                  <a:pt x="966" y="2108"/>
                  <a:pt x="1155" y="2285"/>
                  <a:pt x="1349" y="2459"/>
                </a:cubicBezTo>
                <a:cubicBezTo>
                  <a:pt x="1345" y="2467"/>
                  <a:pt x="1340" y="2473"/>
                  <a:pt x="1338" y="2480"/>
                </a:cubicBezTo>
                <a:lnTo>
                  <a:pt x="1334" y="2489"/>
                </a:lnTo>
                <a:cubicBezTo>
                  <a:pt x="1225" y="2530"/>
                  <a:pt x="1116" y="2568"/>
                  <a:pt x="1010" y="2615"/>
                </a:cubicBezTo>
                <a:cubicBezTo>
                  <a:pt x="732" y="2739"/>
                  <a:pt x="462" y="2885"/>
                  <a:pt x="216" y="3080"/>
                </a:cubicBezTo>
                <a:cubicBezTo>
                  <a:pt x="530" y="3063"/>
                  <a:pt x="825" y="3015"/>
                  <a:pt x="1118" y="2959"/>
                </a:cubicBezTo>
                <a:cubicBezTo>
                  <a:pt x="1122" y="2958"/>
                  <a:pt x="1128" y="2956"/>
                  <a:pt x="1135" y="2955"/>
                </a:cubicBezTo>
                <a:lnTo>
                  <a:pt x="1135" y="2955"/>
                </a:lnTo>
                <a:cubicBezTo>
                  <a:pt x="1047" y="3164"/>
                  <a:pt x="963" y="3374"/>
                  <a:pt x="883" y="3586"/>
                </a:cubicBezTo>
                <a:cubicBezTo>
                  <a:pt x="740" y="3959"/>
                  <a:pt x="606" y="4338"/>
                  <a:pt x="504" y="4737"/>
                </a:cubicBezTo>
                <a:cubicBezTo>
                  <a:pt x="775" y="4427"/>
                  <a:pt x="1001" y="4090"/>
                  <a:pt x="1207" y="3743"/>
                </a:cubicBezTo>
                <a:cubicBezTo>
                  <a:pt x="1337" y="3520"/>
                  <a:pt x="1457" y="3292"/>
                  <a:pt x="1572" y="3062"/>
                </a:cubicBezTo>
                <a:cubicBezTo>
                  <a:pt x="1607" y="3189"/>
                  <a:pt x="1641" y="3315"/>
                  <a:pt x="1680" y="3441"/>
                </a:cubicBezTo>
                <a:cubicBezTo>
                  <a:pt x="1795" y="3812"/>
                  <a:pt x="1926" y="4178"/>
                  <a:pt x="2101" y="4537"/>
                </a:cubicBezTo>
                <a:cubicBezTo>
                  <a:pt x="2114" y="4139"/>
                  <a:pt x="2081" y="3749"/>
                  <a:pt x="2033" y="3365"/>
                </a:cubicBezTo>
                <a:cubicBezTo>
                  <a:pt x="2017" y="3237"/>
                  <a:pt x="1997" y="3109"/>
                  <a:pt x="1977" y="2981"/>
                </a:cubicBezTo>
                <a:lnTo>
                  <a:pt x="1977" y="2981"/>
                </a:lnTo>
                <a:cubicBezTo>
                  <a:pt x="2187" y="3144"/>
                  <a:pt x="2401" y="3303"/>
                  <a:pt x="2621" y="3451"/>
                </a:cubicBezTo>
                <a:cubicBezTo>
                  <a:pt x="2954" y="3675"/>
                  <a:pt x="3297" y="3883"/>
                  <a:pt x="3670" y="4051"/>
                </a:cubicBezTo>
                <a:cubicBezTo>
                  <a:pt x="3417" y="3731"/>
                  <a:pt x="3137" y="3445"/>
                  <a:pt x="2848" y="3170"/>
                </a:cubicBezTo>
                <a:cubicBezTo>
                  <a:pt x="2673" y="3003"/>
                  <a:pt x="2494" y="2841"/>
                  <a:pt x="2312" y="2682"/>
                </a:cubicBezTo>
                <a:cubicBezTo>
                  <a:pt x="2488" y="2634"/>
                  <a:pt x="2662" y="2584"/>
                  <a:pt x="2838" y="2531"/>
                </a:cubicBezTo>
                <a:cubicBezTo>
                  <a:pt x="3122" y="2441"/>
                  <a:pt x="3406" y="2344"/>
                  <a:pt x="3690" y="2211"/>
                </a:cubicBezTo>
                <a:cubicBezTo>
                  <a:pt x="3496" y="2175"/>
                  <a:pt x="3303" y="2160"/>
                  <a:pt x="3111" y="2160"/>
                </a:cubicBezTo>
                <a:cubicBezTo>
                  <a:pt x="2997" y="2160"/>
                  <a:pt x="2884" y="2165"/>
                  <a:pt x="2771" y="2174"/>
                </a:cubicBezTo>
                <a:cubicBezTo>
                  <a:pt x="2479" y="2196"/>
                  <a:pt x="2191" y="2242"/>
                  <a:pt x="1908" y="2312"/>
                </a:cubicBezTo>
                <a:cubicBezTo>
                  <a:pt x="2009" y="2057"/>
                  <a:pt x="2105" y="1799"/>
                  <a:pt x="2187" y="1537"/>
                </a:cubicBezTo>
                <a:cubicBezTo>
                  <a:pt x="2307" y="1151"/>
                  <a:pt x="2406" y="758"/>
                  <a:pt x="2456" y="349"/>
                </a:cubicBezTo>
                <a:lnTo>
                  <a:pt x="2456" y="349"/>
                </a:lnTo>
                <a:cubicBezTo>
                  <a:pt x="2227" y="692"/>
                  <a:pt x="2035" y="1046"/>
                  <a:pt x="1854" y="1401"/>
                </a:cubicBezTo>
                <a:cubicBezTo>
                  <a:pt x="1804" y="1497"/>
                  <a:pt x="1761" y="1596"/>
                  <a:pt x="1714" y="1695"/>
                </a:cubicBezTo>
                <a:cubicBezTo>
                  <a:pt x="1662" y="1495"/>
                  <a:pt x="1606" y="1295"/>
                  <a:pt x="1544" y="1096"/>
                </a:cubicBezTo>
                <a:cubicBezTo>
                  <a:pt x="1429" y="725"/>
                  <a:pt x="1299" y="358"/>
                  <a:pt x="112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 name="Google Shape;361;p27"/>
          <p:cNvSpPr/>
          <p:nvPr/>
        </p:nvSpPr>
        <p:spPr>
          <a:xfrm>
            <a:off x="8652605" y="2032757"/>
            <a:ext cx="233079" cy="281784"/>
          </a:xfrm>
          <a:custGeom>
            <a:rect b="b" l="l" r="r" t="t"/>
            <a:pathLst>
              <a:path extrusionOk="0" h="3749" w="3101">
                <a:moveTo>
                  <a:pt x="1852" y="0"/>
                </a:moveTo>
                <a:lnTo>
                  <a:pt x="1852" y="0"/>
                </a:lnTo>
                <a:cubicBezTo>
                  <a:pt x="1725" y="292"/>
                  <a:pt x="1635" y="589"/>
                  <a:pt x="1558" y="888"/>
                </a:cubicBezTo>
                <a:cubicBezTo>
                  <a:pt x="1511" y="1067"/>
                  <a:pt x="1471" y="1248"/>
                  <a:pt x="1434" y="1428"/>
                </a:cubicBezTo>
                <a:cubicBezTo>
                  <a:pt x="1386" y="1349"/>
                  <a:pt x="1338" y="1270"/>
                  <a:pt x="1288" y="1191"/>
                </a:cubicBezTo>
                <a:cubicBezTo>
                  <a:pt x="1116" y="923"/>
                  <a:pt x="936" y="660"/>
                  <a:pt x="726" y="413"/>
                </a:cubicBezTo>
                <a:lnTo>
                  <a:pt x="726" y="413"/>
                </a:lnTo>
                <a:cubicBezTo>
                  <a:pt x="801" y="729"/>
                  <a:pt x="910" y="1030"/>
                  <a:pt x="1035" y="1324"/>
                </a:cubicBezTo>
                <a:cubicBezTo>
                  <a:pt x="1115" y="1515"/>
                  <a:pt x="1203" y="1701"/>
                  <a:pt x="1296" y="1887"/>
                </a:cubicBezTo>
                <a:cubicBezTo>
                  <a:pt x="1291" y="1892"/>
                  <a:pt x="1286" y="1897"/>
                  <a:pt x="1281" y="1900"/>
                </a:cubicBezTo>
                <a:lnTo>
                  <a:pt x="1276" y="1905"/>
                </a:lnTo>
                <a:cubicBezTo>
                  <a:pt x="1216" y="1904"/>
                  <a:pt x="1157" y="1902"/>
                  <a:pt x="1098" y="1902"/>
                </a:cubicBezTo>
                <a:cubicBezTo>
                  <a:pt x="1064" y="1902"/>
                  <a:pt x="1031" y="1902"/>
                  <a:pt x="998" y="1904"/>
                </a:cubicBezTo>
                <a:cubicBezTo>
                  <a:pt x="755" y="1913"/>
                  <a:pt x="512" y="1942"/>
                  <a:pt x="273" y="2015"/>
                </a:cubicBezTo>
                <a:cubicBezTo>
                  <a:pt x="509" y="2095"/>
                  <a:pt x="743" y="2145"/>
                  <a:pt x="977" y="2190"/>
                </a:cubicBezTo>
                <a:cubicBezTo>
                  <a:pt x="980" y="2191"/>
                  <a:pt x="986" y="2191"/>
                  <a:pt x="990" y="2192"/>
                </a:cubicBezTo>
                <a:cubicBezTo>
                  <a:pt x="864" y="2322"/>
                  <a:pt x="739" y="2452"/>
                  <a:pt x="618" y="2586"/>
                </a:cubicBezTo>
                <a:cubicBezTo>
                  <a:pt x="403" y="2821"/>
                  <a:pt x="190" y="3062"/>
                  <a:pt x="0" y="3328"/>
                </a:cubicBezTo>
                <a:cubicBezTo>
                  <a:pt x="293" y="3178"/>
                  <a:pt x="559" y="2995"/>
                  <a:pt x="812" y="2797"/>
                </a:cubicBezTo>
                <a:cubicBezTo>
                  <a:pt x="974" y="2672"/>
                  <a:pt x="1131" y="2537"/>
                  <a:pt x="1283" y="2400"/>
                </a:cubicBezTo>
                <a:lnTo>
                  <a:pt x="1283" y="2400"/>
                </a:lnTo>
                <a:cubicBezTo>
                  <a:pt x="1272" y="2505"/>
                  <a:pt x="1260" y="2608"/>
                  <a:pt x="1252" y="2713"/>
                </a:cubicBezTo>
                <a:cubicBezTo>
                  <a:pt x="1228" y="3021"/>
                  <a:pt x="1218" y="3331"/>
                  <a:pt x="1242" y="3648"/>
                </a:cubicBezTo>
                <a:cubicBezTo>
                  <a:pt x="1369" y="3356"/>
                  <a:pt x="1459" y="3058"/>
                  <a:pt x="1537" y="2760"/>
                </a:cubicBezTo>
                <a:cubicBezTo>
                  <a:pt x="1563" y="2659"/>
                  <a:pt x="1585" y="2558"/>
                  <a:pt x="1609" y="2458"/>
                </a:cubicBezTo>
                <a:cubicBezTo>
                  <a:pt x="1717" y="2641"/>
                  <a:pt x="1829" y="2821"/>
                  <a:pt x="1949" y="2996"/>
                </a:cubicBezTo>
                <a:cubicBezTo>
                  <a:pt x="2129" y="3258"/>
                  <a:pt x="2322" y="3514"/>
                  <a:pt x="2550" y="3748"/>
                </a:cubicBezTo>
                <a:cubicBezTo>
                  <a:pt x="2456" y="3436"/>
                  <a:pt x="2331" y="3142"/>
                  <a:pt x="2200" y="2854"/>
                </a:cubicBezTo>
                <a:cubicBezTo>
                  <a:pt x="2118" y="2678"/>
                  <a:pt x="2034" y="2506"/>
                  <a:pt x="1946" y="2335"/>
                </a:cubicBezTo>
                <a:lnTo>
                  <a:pt x="1946" y="2335"/>
                </a:lnTo>
                <a:cubicBezTo>
                  <a:pt x="2090" y="2351"/>
                  <a:pt x="2233" y="2365"/>
                  <a:pt x="2379" y="2377"/>
                </a:cubicBezTo>
                <a:cubicBezTo>
                  <a:pt x="2541" y="2390"/>
                  <a:pt x="2705" y="2399"/>
                  <a:pt x="2873" y="2399"/>
                </a:cubicBezTo>
                <a:cubicBezTo>
                  <a:pt x="2948" y="2399"/>
                  <a:pt x="3024" y="2397"/>
                  <a:pt x="3100" y="2393"/>
                </a:cubicBezTo>
                <a:cubicBezTo>
                  <a:pt x="2889" y="2259"/>
                  <a:pt x="2662" y="2167"/>
                  <a:pt x="2431" y="2095"/>
                </a:cubicBezTo>
                <a:cubicBezTo>
                  <a:pt x="2208" y="2026"/>
                  <a:pt x="1980" y="1975"/>
                  <a:pt x="1750" y="1944"/>
                </a:cubicBezTo>
                <a:cubicBezTo>
                  <a:pt x="1900" y="1784"/>
                  <a:pt x="2048" y="1622"/>
                  <a:pt x="2186" y="1450"/>
                </a:cubicBezTo>
                <a:cubicBezTo>
                  <a:pt x="2389" y="1200"/>
                  <a:pt x="2578" y="938"/>
                  <a:pt x="2735" y="650"/>
                </a:cubicBezTo>
                <a:lnTo>
                  <a:pt x="2735" y="650"/>
                </a:lnTo>
                <a:cubicBezTo>
                  <a:pt x="2464" y="836"/>
                  <a:pt x="2219" y="1042"/>
                  <a:pt x="1980" y="1253"/>
                </a:cubicBezTo>
                <a:cubicBezTo>
                  <a:pt x="1914" y="1310"/>
                  <a:pt x="1853" y="1371"/>
                  <a:pt x="1789" y="1428"/>
                </a:cubicBezTo>
                <a:cubicBezTo>
                  <a:pt x="1810" y="1265"/>
                  <a:pt x="1827" y="1101"/>
                  <a:pt x="1840" y="935"/>
                </a:cubicBezTo>
                <a:cubicBezTo>
                  <a:pt x="1865" y="627"/>
                  <a:pt x="1876" y="316"/>
                  <a:pt x="185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p27"/>
          <p:cNvSpPr/>
          <p:nvPr/>
        </p:nvSpPr>
        <p:spPr>
          <a:xfrm>
            <a:off x="5427618" y="4785507"/>
            <a:ext cx="233079" cy="281784"/>
          </a:xfrm>
          <a:custGeom>
            <a:rect b="b" l="l" r="r" t="t"/>
            <a:pathLst>
              <a:path extrusionOk="0" h="3749" w="3101">
                <a:moveTo>
                  <a:pt x="1852" y="0"/>
                </a:moveTo>
                <a:lnTo>
                  <a:pt x="1852" y="0"/>
                </a:lnTo>
                <a:cubicBezTo>
                  <a:pt x="1725" y="292"/>
                  <a:pt x="1635" y="589"/>
                  <a:pt x="1558" y="888"/>
                </a:cubicBezTo>
                <a:cubicBezTo>
                  <a:pt x="1511" y="1067"/>
                  <a:pt x="1471" y="1248"/>
                  <a:pt x="1434" y="1428"/>
                </a:cubicBezTo>
                <a:cubicBezTo>
                  <a:pt x="1386" y="1349"/>
                  <a:pt x="1338" y="1270"/>
                  <a:pt x="1288" y="1191"/>
                </a:cubicBezTo>
                <a:cubicBezTo>
                  <a:pt x="1116" y="923"/>
                  <a:pt x="936" y="660"/>
                  <a:pt x="726" y="413"/>
                </a:cubicBezTo>
                <a:lnTo>
                  <a:pt x="726" y="413"/>
                </a:lnTo>
                <a:cubicBezTo>
                  <a:pt x="801" y="729"/>
                  <a:pt x="910" y="1030"/>
                  <a:pt x="1035" y="1324"/>
                </a:cubicBezTo>
                <a:cubicBezTo>
                  <a:pt x="1115" y="1515"/>
                  <a:pt x="1203" y="1701"/>
                  <a:pt x="1296" y="1887"/>
                </a:cubicBezTo>
                <a:cubicBezTo>
                  <a:pt x="1291" y="1892"/>
                  <a:pt x="1286" y="1897"/>
                  <a:pt x="1281" y="1900"/>
                </a:cubicBezTo>
                <a:lnTo>
                  <a:pt x="1276" y="1905"/>
                </a:lnTo>
                <a:cubicBezTo>
                  <a:pt x="1216" y="1904"/>
                  <a:pt x="1157" y="1902"/>
                  <a:pt x="1098" y="1902"/>
                </a:cubicBezTo>
                <a:cubicBezTo>
                  <a:pt x="1064" y="1902"/>
                  <a:pt x="1031" y="1902"/>
                  <a:pt x="998" y="1904"/>
                </a:cubicBezTo>
                <a:cubicBezTo>
                  <a:pt x="755" y="1913"/>
                  <a:pt x="512" y="1942"/>
                  <a:pt x="273" y="2015"/>
                </a:cubicBezTo>
                <a:cubicBezTo>
                  <a:pt x="509" y="2095"/>
                  <a:pt x="743" y="2145"/>
                  <a:pt x="977" y="2190"/>
                </a:cubicBezTo>
                <a:cubicBezTo>
                  <a:pt x="980" y="2191"/>
                  <a:pt x="986" y="2191"/>
                  <a:pt x="990" y="2192"/>
                </a:cubicBezTo>
                <a:cubicBezTo>
                  <a:pt x="864" y="2322"/>
                  <a:pt x="739" y="2452"/>
                  <a:pt x="618" y="2586"/>
                </a:cubicBezTo>
                <a:cubicBezTo>
                  <a:pt x="403" y="2821"/>
                  <a:pt x="190" y="3062"/>
                  <a:pt x="0" y="3328"/>
                </a:cubicBezTo>
                <a:cubicBezTo>
                  <a:pt x="293" y="3178"/>
                  <a:pt x="559" y="2995"/>
                  <a:pt x="812" y="2797"/>
                </a:cubicBezTo>
                <a:cubicBezTo>
                  <a:pt x="974" y="2672"/>
                  <a:pt x="1131" y="2537"/>
                  <a:pt x="1283" y="2400"/>
                </a:cubicBezTo>
                <a:lnTo>
                  <a:pt x="1283" y="2400"/>
                </a:lnTo>
                <a:cubicBezTo>
                  <a:pt x="1272" y="2505"/>
                  <a:pt x="1260" y="2608"/>
                  <a:pt x="1252" y="2713"/>
                </a:cubicBezTo>
                <a:cubicBezTo>
                  <a:pt x="1228" y="3021"/>
                  <a:pt x="1218" y="3331"/>
                  <a:pt x="1242" y="3648"/>
                </a:cubicBezTo>
                <a:cubicBezTo>
                  <a:pt x="1369" y="3356"/>
                  <a:pt x="1459" y="3058"/>
                  <a:pt x="1537" y="2760"/>
                </a:cubicBezTo>
                <a:cubicBezTo>
                  <a:pt x="1563" y="2659"/>
                  <a:pt x="1585" y="2558"/>
                  <a:pt x="1609" y="2458"/>
                </a:cubicBezTo>
                <a:cubicBezTo>
                  <a:pt x="1717" y="2641"/>
                  <a:pt x="1829" y="2821"/>
                  <a:pt x="1949" y="2996"/>
                </a:cubicBezTo>
                <a:cubicBezTo>
                  <a:pt x="2129" y="3258"/>
                  <a:pt x="2322" y="3514"/>
                  <a:pt x="2550" y="3748"/>
                </a:cubicBezTo>
                <a:cubicBezTo>
                  <a:pt x="2456" y="3436"/>
                  <a:pt x="2331" y="3142"/>
                  <a:pt x="2200" y="2854"/>
                </a:cubicBezTo>
                <a:cubicBezTo>
                  <a:pt x="2118" y="2678"/>
                  <a:pt x="2034" y="2506"/>
                  <a:pt x="1946" y="2335"/>
                </a:cubicBezTo>
                <a:lnTo>
                  <a:pt x="1946" y="2335"/>
                </a:lnTo>
                <a:cubicBezTo>
                  <a:pt x="2090" y="2351"/>
                  <a:pt x="2233" y="2365"/>
                  <a:pt x="2379" y="2377"/>
                </a:cubicBezTo>
                <a:cubicBezTo>
                  <a:pt x="2541" y="2390"/>
                  <a:pt x="2705" y="2399"/>
                  <a:pt x="2873" y="2399"/>
                </a:cubicBezTo>
                <a:cubicBezTo>
                  <a:pt x="2948" y="2399"/>
                  <a:pt x="3024" y="2397"/>
                  <a:pt x="3100" y="2393"/>
                </a:cubicBezTo>
                <a:cubicBezTo>
                  <a:pt x="2889" y="2259"/>
                  <a:pt x="2662" y="2167"/>
                  <a:pt x="2431" y="2095"/>
                </a:cubicBezTo>
                <a:cubicBezTo>
                  <a:pt x="2208" y="2026"/>
                  <a:pt x="1980" y="1975"/>
                  <a:pt x="1750" y="1944"/>
                </a:cubicBezTo>
                <a:cubicBezTo>
                  <a:pt x="1900" y="1784"/>
                  <a:pt x="2048" y="1622"/>
                  <a:pt x="2186" y="1450"/>
                </a:cubicBezTo>
                <a:cubicBezTo>
                  <a:pt x="2389" y="1200"/>
                  <a:pt x="2578" y="938"/>
                  <a:pt x="2735" y="650"/>
                </a:cubicBezTo>
                <a:lnTo>
                  <a:pt x="2735" y="650"/>
                </a:lnTo>
                <a:cubicBezTo>
                  <a:pt x="2464" y="836"/>
                  <a:pt x="2219" y="1042"/>
                  <a:pt x="1980" y="1253"/>
                </a:cubicBezTo>
                <a:cubicBezTo>
                  <a:pt x="1914" y="1310"/>
                  <a:pt x="1853" y="1371"/>
                  <a:pt x="1789" y="1428"/>
                </a:cubicBezTo>
                <a:cubicBezTo>
                  <a:pt x="1810" y="1265"/>
                  <a:pt x="1827" y="1101"/>
                  <a:pt x="1840" y="935"/>
                </a:cubicBezTo>
                <a:cubicBezTo>
                  <a:pt x="1865" y="627"/>
                  <a:pt x="1876" y="316"/>
                  <a:pt x="185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 name="Google Shape;363;p27"/>
          <p:cNvSpPr txBox="1"/>
          <p:nvPr>
            <p:ph hasCustomPrompt="1" type="title"/>
          </p:nvPr>
        </p:nvSpPr>
        <p:spPr>
          <a:xfrm>
            <a:off x="1782000" y="540000"/>
            <a:ext cx="5580000" cy="11391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6200"/>
              <a:buNone/>
              <a:defRPr sz="6200"/>
            </a:lvl1pPr>
            <a:lvl2pPr lvl="1" rtl="0" algn="ctr">
              <a:spcBef>
                <a:spcPts val="0"/>
              </a:spcBef>
              <a:spcAft>
                <a:spcPts val="0"/>
              </a:spcAft>
              <a:buSzPts val="6200"/>
              <a:buNone/>
              <a:defRPr sz="6200"/>
            </a:lvl2pPr>
            <a:lvl3pPr lvl="2" rtl="0" algn="ctr">
              <a:spcBef>
                <a:spcPts val="0"/>
              </a:spcBef>
              <a:spcAft>
                <a:spcPts val="0"/>
              </a:spcAft>
              <a:buSzPts val="6200"/>
              <a:buNone/>
              <a:defRPr sz="6200"/>
            </a:lvl3pPr>
            <a:lvl4pPr lvl="3" rtl="0" algn="ctr">
              <a:spcBef>
                <a:spcPts val="0"/>
              </a:spcBef>
              <a:spcAft>
                <a:spcPts val="0"/>
              </a:spcAft>
              <a:buSzPts val="6200"/>
              <a:buNone/>
              <a:defRPr sz="6200"/>
            </a:lvl4pPr>
            <a:lvl5pPr lvl="4" rtl="0" algn="ctr">
              <a:spcBef>
                <a:spcPts val="0"/>
              </a:spcBef>
              <a:spcAft>
                <a:spcPts val="0"/>
              </a:spcAft>
              <a:buSzPts val="6200"/>
              <a:buNone/>
              <a:defRPr sz="6200"/>
            </a:lvl5pPr>
            <a:lvl6pPr lvl="5" rtl="0" algn="ctr">
              <a:spcBef>
                <a:spcPts val="0"/>
              </a:spcBef>
              <a:spcAft>
                <a:spcPts val="0"/>
              </a:spcAft>
              <a:buSzPts val="6200"/>
              <a:buNone/>
              <a:defRPr sz="6200"/>
            </a:lvl6pPr>
            <a:lvl7pPr lvl="6" rtl="0" algn="ctr">
              <a:spcBef>
                <a:spcPts val="0"/>
              </a:spcBef>
              <a:spcAft>
                <a:spcPts val="0"/>
              </a:spcAft>
              <a:buSzPts val="6200"/>
              <a:buNone/>
              <a:defRPr sz="6200"/>
            </a:lvl7pPr>
            <a:lvl8pPr lvl="7" rtl="0" algn="ctr">
              <a:spcBef>
                <a:spcPts val="0"/>
              </a:spcBef>
              <a:spcAft>
                <a:spcPts val="0"/>
              </a:spcAft>
              <a:buSzPts val="6200"/>
              <a:buNone/>
              <a:defRPr sz="6200"/>
            </a:lvl8pPr>
            <a:lvl9pPr lvl="8" rtl="0" algn="ctr">
              <a:spcBef>
                <a:spcPts val="0"/>
              </a:spcBef>
              <a:spcAft>
                <a:spcPts val="0"/>
              </a:spcAft>
              <a:buSzPts val="6200"/>
              <a:buNone/>
              <a:defRPr sz="6200"/>
            </a:lvl9pPr>
          </a:lstStyle>
          <a:p>
            <a:r>
              <a:t>xx%</a:t>
            </a:r>
          </a:p>
        </p:txBody>
      </p:sp>
      <p:sp>
        <p:nvSpPr>
          <p:cNvPr id="364" name="Google Shape;364;p27"/>
          <p:cNvSpPr txBox="1"/>
          <p:nvPr>
            <p:ph idx="1" type="subTitle"/>
          </p:nvPr>
        </p:nvSpPr>
        <p:spPr>
          <a:xfrm>
            <a:off x="1782000" y="1526703"/>
            <a:ext cx="5580000" cy="431100"/>
          </a:xfrm>
          <a:prstGeom prst="rect">
            <a:avLst/>
          </a:prstGeom>
          <a:noFill/>
          <a:ln>
            <a:noFill/>
          </a:ln>
        </p:spPr>
        <p:txBody>
          <a:bodyPr anchorCtr="0" anchor="t" bIns="91425" lIns="91425" spcFirstLastPara="1" rIns="91425" wrap="square" tIns="91425">
            <a:noAutofit/>
          </a:bodyPr>
          <a:lstStyle>
            <a:lvl1pPr lvl="0" rtl="0" algn="ctr">
              <a:lnSpc>
                <a:spcPct val="115000"/>
              </a:lnSpc>
              <a:spcBef>
                <a:spcPts val="0"/>
              </a:spcBef>
              <a:spcAft>
                <a:spcPts val="0"/>
              </a:spcAft>
              <a:buClr>
                <a:schemeClr val="dk1"/>
              </a:buClr>
              <a:buSzPts val="1600"/>
              <a:buFont typeface="Montserrat Medium"/>
              <a:buNone/>
              <a:defRPr sz="1600">
                <a:solidFill>
                  <a:schemeClr val="dk1"/>
                </a:solidFill>
                <a:latin typeface="Public Sans"/>
                <a:ea typeface="Public Sans"/>
                <a:cs typeface="Public Sans"/>
                <a:sym typeface="Public Sans"/>
              </a:defRPr>
            </a:lvl1pPr>
            <a:lvl2pPr lvl="1" rtl="0" algn="ctr">
              <a:lnSpc>
                <a:spcPct val="100000"/>
              </a:lnSpc>
              <a:spcBef>
                <a:spcPts val="0"/>
              </a:spcBef>
              <a:spcAft>
                <a:spcPts val="0"/>
              </a:spcAft>
              <a:buClr>
                <a:schemeClr val="dk1"/>
              </a:buClr>
              <a:buSzPts val="1600"/>
              <a:buFont typeface="Montserrat Medium"/>
              <a:buNone/>
              <a:defRPr sz="1600">
                <a:solidFill>
                  <a:schemeClr val="dk1"/>
                </a:solidFill>
                <a:latin typeface="Montserrat Medium"/>
                <a:ea typeface="Montserrat Medium"/>
                <a:cs typeface="Montserrat Medium"/>
                <a:sym typeface="Montserrat Medium"/>
              </a:defRPr>
            </a:lvl2pPr>
            <a:lvl3pPr lvl="2" rtl="0" algn="ctr">
              <a:lnSpc>
                <a:spcPct val="100000"/>
              </a:lnSpc>
              <a:spcBef>
                <a:spcPts val="0"/>
              </a:spcBef>
              <a:spcAft>
                <a:spcPts val="0"/>
              </a:spcAft>
              <a:buClr>
                <a:schemeClr val="dk1"/>
              </a:buClr>
              <a:buSzPts val="1600"/>
              <a:buFont typeface="Montserrat Medium"/>
              <a:buNone/>
              <a:defRPr sz="1600">
                <a:solidFill>
                  <a:schemeClr val="dk1"/>
                </a:solidFill>
                <a:latin typeface="Montserrat Medium"/>
                <a:ea typeface="Montserrat Medium"/>
                <a:cs typeface="Montserrat Medium"/>
                <a:sym typeface="Montserrat Medium"/>
              </a:defRPr>
            </a:lvl3pPr>
            <a:lvl4pPr lvl="3" rtl="0" algn="ctr">
              <a:lnSpc>
                <a:spcPct val="100000"/>
              </a:lnSpc>
              <a:spcBef>
                <a:spcPts val="0"/>
              </a:spcBef>
              <a:spcAft>
                <a:spcPts val="0"/>
              </a:spcAft>
              <a:buClr>
                <a:schemeClr val="dk1"/>
              </a:buClr>
              <a:buSzPts val="1600"/>
              <a:buFont typeface="Montserrat Medium"/>
              <a:buNone/>
              <a:defRPr sz="1600">
                <a:solidFill>
                  <a:schemeClr val="dk1"/>
                </a:solidFill>
                <a:latin typeface="Montserrat Medium"/>
                <a:ea typeface="Montserrat Medium"/>
                <a:cs typeface="Montserrat Medium"/>
                <a:sym typeface="Montserrat Medium"/>
              </a:defRPr>
            </a:lvl4pPr>
            <a:lvl5pPr lvl="4" rtl="0" algn="ctr">
              <a:lnSpc>
                <a:spcPct val="100000"/>
              </a:lnSpc>
              <a:spcBef>
                <a:spcPts val="0"/>
              </a:spcBef>
              <a:spcAft>
                <a:spcPts val="0"/>
              </a:spcAft>
              <a:buClr>
                <a:schemeClr val="dk1"/>
              </a:buClr>
              <a:buSzPts val="1600"/>
              <a:buFont typeface="Montserrat Medium"/>
              <a:buNone/>
              <a:defRPr sz="1600">
                <a:solidFill>
                  <a:schemeClr val="dk1"/>
                </a:solidFill>
                <a:latin typeface="Montserrat Medium"/>
                <a:ea typeface="Montserrat Medium"/>
                <a:cs typeface="Montserrat Medium"/>
                <a:sym typeface="Montserrat Medium"/>
              </a:defRPr>
            </a:lvl5pPr>
            <a:lvl6pPr lvl="5" rtl="0" algn="ctr">
              <a:lnSpc>
                <a:spcPct val="100000"/>
              </a:lnSpc>
              <a:spcBef>
                <a:spcPts val="0"/>
              </a:spcBef>
              <a:spcAft>
                <a:spcPts val="0"/>
              </a:spcAft>
              <a:buClr>
                <a:schemeClr val="dk1"/>
              </a:buClr>
              <a:buSzPts val="1600"/>
              <a:buFont typeface="Montserrat Medium"/>
              <a:buNone/>
              <a:defRPr sz="1600">
                <a:solidFill>
                  <a:schemeClr val="dk1"/>
                </a:solidFill>
                <a:latin typeface="Montserrat Medium"/>
                <a:ea typeface="Montserrat Medium"/>
                <a:cs typeface="Montserrat Medium"/>
                <a:sym typeface="Montserrat Medium"/>
              </a:defRPr>
            </a:lvl6pPr>
            <a:lvl7pPr lvl="6" rtl="0" algn="ctr">
              <a:lnSpc>
                <a:spcPct val="100000"/>
              </a:lnSpc>
              <a:spcBef>
                <a:spcPts val="0"/>
              </a:spcBef>
              <a:spcAft>
                <a:spcPts val="0"/>
              </a:spcAft>
              <a:buClr>
                <a:schemeClr val="dk1"/>
              </a:buClr>
              <a:buSzPts val="1600"/>
              <a:buFont typeface="Montserrat Medium"/>
              <a:buNone/>
              <a:defRPr sz="1600">
                <a:solidFill>
                  <a:schemeClr val="dk1"/>
                </a:solidFill>
                <a:latin typeface="Montserrat Medium"/>
                <a:ea typeface="Montserrat Medium"/>
                <a:cs typeface="Montserrat Medium"/>
                <a:sym typeface="Montserrat Medium"/>
              </a:defRPr>
            </a:lvl7pPr>
            <a:lvl8pPr lvl="7" rtl="0" algn="ctr">
              <a:lnSpc>
                <a:spcPct val="100000"/>
              </a:lnSpc>
              <a:spcBef>
                <a:spcPts val="0"/>
              </a:spcBef>
              <a:spcAft>
                <a:spcPts val="0"/>
              </a:spcAft>
              <a:buClr>
                <a:schemeClr val="dk1"/>
              </a:buClr>
              <a:buSzPts val="1600"/>
              <a:buFont typeface="Montserrat Medium"/>
              <a:buNone/>
              <a:defRPr sz="1600">
                <a:solidFill>
                  <a:schemeClr val="dk1"/>
                </a:solidFill>
                <a:latin typeface="Montserrat Medium"/>
                <a:ea typeface="Montserrat Medium"/>
                <a:cs typeface="Montserrat Medium"/>
                <a:sym typeface="Montserrat Medium"/>
              </a:defRPr>
            </a:lvl8pPr>
            <a:lvl9pPr lvl="8" rtl="0" algn="ctr">
              <a:lnSpc>
                <a:spcPct val="100000"/>
              </a:lnSpc>
              <a:spcBef>
                <a:spcPts val="0"/>
              </a:spcBef>
              <a:spcAft>
                <a:spcPts val="0"/>
              </a:spcAft>
              <a:buClr>
                <a:schemeClr val="dk1"/>
              </a:buClr>
              <a:buSzPts val="1600"/>
              <a:buFont typeface="Montserrat Medium"/>
              <a:buNone/>
              <a:defRPr sz="1600">
                <a:solidFill>
                  <a:schemeClr val="dk1"/>
                </a:solidFill>
                <a:latin typeface="Montserrat Medium"/>
                <a:ea typeface="Montserrat Medium"/>
                <a:cs typeface="Montserrat Medium"/>
                <a:sym typeface="Montserrat Medium"/>
              </a:defRPr>
            </a:lvl9pPr>
          </a:lstStyle>
          <a:p/>
        </p:txBody>
      </p:sp>
      <p:sp>
        <p:nvSpPr>
          <p:cNvPr id="365" name="Google Shape;365;p27"/>
          <p:cNvSpPr txBox="1"/>
          <p:nvPr>
            <p:ph hasCustomPrompt="1" idx="2" type="title"/>
          </p:nvPr>
        </p:nvSpPr>
        <p:spPr>
          <a:xfrm>
            <a:off x="1782000" y="1862849"/>
            <a:ext cx="5580000" cy="11391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6200"/>
              <a:buNone/>
              <a:defRPr sz="6200"/>
            </a:lvl1pPr>
            <a:lvl2pPr lvl="1" rtl="0" algn="ctr">
              <a:spcBef>
                <a:spcPts val="0"/>
              </a:spcBef>
              <a:spcAft>
                <a:spcPts val="0"/>
              </a:spcAft>
              <a:buSzPts val="6200"/>
              <a:buNone/>
              <a:defRPr sz="6200"/>
            </a:lvl2pPr>
            <a:lvl3pPr lvl="2" rtl="0" algn="ctr">
              <a:spcBef>
                <a:spcPts val="0"/>
              </a:spcBef>
              <a:spcAft>
                <a:spcPts val="0"/>
              </a:spcAft>
              <a:buSzPts val="6200"/>
              <a:buNone/>
              <a:defRPr sz="6200"/>
            </a:lvl3pPr>
            <a:lvl4pPr lvl="3" rtl="0" algn="ctr">
              <a:spcBef>
                <a:spcPts val="0"/>
              </a:spcBef>
              <a:spcAft>
                <a:spcPts val="0"/>
              </a:spcAft>
              <a:buSzPts val="6200"/>
              <a:buNone/>
              <a:defRPr sz="6200"/>
            </a:lvl4pPr>
            <a:lvl5pPr lvl="4" rtl="0" algn="ctr">
              <a:spcBef>
                <a:spcPts val="0"/>
              </a:spcBef>
              <a:spcAft>
                <a:spcPts val="0"/>
              </a:spcAft>
              <a:buSzPts val="6200"/>
              <a:buNone/>
              <a:defRPr sz="6200"/>
            </a:lvl5pPr>
            <a:lvl6pPr lvl="5" rtl="0" algn="ctr">
              <a:spcBef>
                <a:spcPts val="0"/>
              </a:spcBef>
              <a:spcAft>
                <a:spcPts val="0"/>
              </a:spcAft>
              <a:buSzPts val="6200"/>
              <a:buNone/>
              <a:defRPr sz="6200"/>
            </a:lvl6pPr>
            <a:lvl7pPr lvl="6" rtl="0" algn="ctr">
              <a:spcBef>
                <a:spcPts val="0"/>
              </a:spcBef>
              <a:spcAft>
                <a:spcPts val="0"/>
              </a:spcAft>
              <a:buSzPts val="6200"/>
              <a:buNone/>
              <a:defRPr sz="6200"/>
            </a:lvl7pPr>
            <a:lvl8pPr lvl="7" rtl="0" algn="ctr">
              <a:spcBef>
                <a:spcPts val="0"/>
              </a:spcBef>
              <a:spcAft>
                <a:spcPts val="0"/>
              </a:spcAft>
              <a:buSzPts val="6200"/>
              <a:buNone/>
              <a:defRPr sz="6200"/>
            </a:lvl8pPr>
            <a:lvl9pPr lvl="8" rtl="0" algn="ctr">
              <a:spcBef>
                <a:spcPts val="0"/>
              </a:spcBef>
              <a:spcAft>
                <a:spcPts val="0"/>
              </a:spcAft>
              <a:buSzPts val="6200"/>
              <a:buNone/>
              <a:defRPr sz="6200"/>
            </a:lvl9pPr>
          </a:lstStyle>
          <a:p>
            <a:r>
              <a:t>xx%</a:t>
            </a:r>
          </a:p>
        </p:txBody>
      </p:sp>
      <p:sp>
        <p:nvSpPr>
          <p:cNvPr id="366" name="Google Shape;366;p27"/>
          <p:cNvSpPr txBox="1"/>
          <p:nvPr>
            <p:ph idx="3" type="subTitle"/>
          </p:nvPr>
        </p:nvSpPr>
        <p:spPr>
          <a:xfrm>
            <a:off x="1782000" y="2849551"/>
            <a:ext cx="5580000" cy="431100"/>
          </a:xfrm>
          <a:prstGeom prst="rect">
            <a:avLst/>
          </a:prstGeom>
          <a:noFill/>
          <a:ln>
            <a:noFill/>
          </a:ln>
        </p:spPr>
        <p:txBody>
          <a:bodyPr anchorCtr="0" anchor="t" bIns="91425" lIns="91425" spcFirstLastPara="1" rIns="91425" wrap="square" tIns="91425">
            <a:noAutofit/>
          </a:bodyPr>
          <a:lstStyle>
            <a:lvl1pPr lvl="0" rtl="0" algn="ctr">
              <a:lnSpc>
                <a:spcPct val="115000"/>
              </a:lnSpc>
              <a:spcBef>
                <a:spcPts val="0"/>
              </a:spcBef>
              <a:spcAft>
                <a:spcPts val="0"/>
              </a:spcAft>
              <a:buClr>
                <a:schemeClr val="dk1"/>
              </a:buClr>
              <a:buSzPts val="1600"/>
              <a:buFont typeface="Montserrat Medium"/>
              <a:buNone/>
              <a:defRPr sz="1600">
                <a:solidFill>
                  <a:schemeClr val="dk1"/>
                </a:solidFill>
                <a:latin typeface="Public Sans"/>
                <a:ea typeface="Public Sans"/>
                <a:cs typeface="Public Sans"/>
                <a:sym typeface="Public Sans"/>
              </a:defRPr>
            </a:lvl1pPr>
            <a:lvl2pPr lvl="1" rtl="0" algn="ctr">
              <a:lnSpc>
                <a:spcPct val="100000"/>
              </a:lnSpc>
              <a:spcBef>
                <a:spcPts val="0"/>
              </a:spcBef>
              <a:spcAft>
                <a:spcPts val="0"/>
              </a:spcAft>
              <a:buClr>
                <a:schemeClr val="dk1"/>
              </a:buClr>
              <a:buSzPts val="1600"/>
              <a:buFont typeface="Montserrat Medium"/>
              <a:buNone/>
              <a:defRPr sz="1600">
                <a:solidFill>
                  <a:schemeClr val="dk1"/>
                </a:solidFill>
                <a:latin typeface="Montserrat Medium"/>
                <a:ea typeface="Montserrat Medium"/>
                <a:cs typeface="Montserrat Medium"/>
                <a:sym typeface="Montserrat Medium"/>
              </a:defRPr>
            </a:lvl2pPr>
            <a:lvl3pPr lvl="2" rtl="0" algn="ctr">
              <a:lnSpc>
                <a:spcPct val="100000"/>
              </a:lnSpc>
              <a:spcBef>
                <a:spcPts val="0"/>
              </a:spcBef>
              <a:spcAft>
                <a:spcPts val="0"/>
              </a:spcAft>
              <a:buClr>
                <a:schemeClr val="dk1"/>
              </a:buClr>
              <a:buSzPts val="1600"/>
              <a:buFont typeface="Montserrat Medium"/>
              <a:buNone/>
              <a:defRPr sz="1600">
                <a:solidFill>
                  <a:schemeClr val="dk1"/>
                </a:solidFill>
                <a:latin typeface="Montserrat Medium"/>
                <a:ea typeface="Montserrat Medium"/>
                <a:cs typeface="Montserrat Medium"/>
                <a:sym typeface="Montserrat Medium"/>
              </a:defRPr>
            </a:lvl3pPr>
            <a:lvl4pPr lvl="3" rtl="0" algn="ctr">
              <a:lnSpc>
                <a:spcPct val="100000"/>
              </a:lnSpc>
              <a:spcBef>
                <a:spcPts val="0"/>
              </a:spcBef>
              <a:spcAft>
                <a:spcPts val="0"/>
              </a:spcAft>
              <a:buClr>
                <a:schemeClr val="dk1"/>
              </a:buClr>
              <a:buSzPts val="1600"/>
              <a:buFont typeface="Montserrat Medium"/>
              <a:buNone/>
              <a:defRPr sz="1600">
                <a:solidFill>
                  <a:schemeClr val="dk1"/>
                </a:solidFill>
                <a:latin typeface="Montserrat Medium"/>
                <a:ea typeface="Montserrat Medium"/>
                <a:cs typeface="Montserrat Medium"/>
                <a:sym typeface="Montserrat Medium"/>
              </a:defRPr>
            </a:lvl4pPr>
            <a:lvl5pPr lvl="4" rtl="0" algn="ctr">
              <a:lnSpc>
                <a:spcPct val="100000"/>
              </a:lnSpc>
              <a:spcBef>
                <a:spcPts val="0"/>
              </a:spcBef>
              <a:spcAft>
                <a:spcPts val="0"/>
              </a:spcAft>
              <a:buClr>
                <a:schemeClr val="dk1"/>
              </a:buClr>
              <a:buSzPts val="1600"/>
              <a:buFont typeface="Montserrat Medium"/>
              <a:buNone/>
              <a:defRPr sz="1600">
                <a:solidFill>
                  <a:schemeClr val="dk1"/>
                </a:solidFill>
                <a:latin typeface="Montserrat Medium"/>
                <a:ea typeface="Montserrat Medium"/>
                <a:cs typeface="Montserrat Medium"/>
                <a:sym typeface="Montserrat Medium"/>
              </a:defRPr>
            </a:lvl5pPr>
            <a:lvl6pPr lvl="5" rtl="0" algn="ctr">
              <a:lnSpc>
                <a:spcPct val="100000"/>
              </a:lnSpc>
              <a:spcBef>
                <a:spcPts val="0"/>
              </a:spcBef>
              <a:spcAft>
                <a:spcPts val="0"/>
              </a:spcAft>
              <a:buClr>
                <a:schemeClr val="dk1"/>
              </a:buClr>
              <a:buSzPts val="1600"/>
              <a:buFont typeface="Montserrat Medium"/>
              <a:buNone/>
              <a:defRPr sz="1600">
                <a:solidFill>
                  <a:schemeClr val="dk1"/>
                </a:solidFill>
                <a:latin typeface="Montserrat Medium"/>
                <a:ea typeface="Montserrat Medium"/>
                <a:cs typeface="Montserrat Medium"/>
                <a:sym typeface="Montserrat Medium"/>
              </a:defRPr>
            </a:lvl6pPr>
            <a:lvl7pPr lvl="6" rtl="0" algn="ctr">
              <a:lnSpc>
                <a:spcPct val="100000"/>
              </a:lnSpc>
              <a:spcBef>
                <a:spcPts val="0"/>
              </a:spcBef>
              <a:spcAft>
                <a:spcPts val="0"/>
              </a:spcAft>
              <a:buClr>
                <a:schemeClr val="dk1"/>
              </a:buClr>
              <a:buSzPts val="1600"/>
              <a:buFont typeface="Montserrat Medium"/>
              <a:buNone/>
              <a:defRPr sz="1600">
                <a:solidFill>
                  <a:schemeClr val="dk1"/>
                </a:solidFill>
                <a:latin typeface="Montserrat Medium"/>
                <a:ea typeface="Montserrat Medium"/>
                <a:cs typeface="Montserrat Medium"/>
                <a:sym typeface="Montserrat Medium"/>
              </a:defRPr>
            </a:lvl7pPr>
            <a:lvl8pPr lvl="7" rtl="0" algn="ctr">
              <a:lnSpc>
                <a:spcPct val="100000"/>
              </a:lnSpc>
              <a:spcBef>
                <a:spcPts val="0"/>
              </a:spcBef>
              <a:spcAft>
                <a:spcPts val="0"/>
              </a:spcAft>
              <a:buClr>
                <a:schemeClr val="dk1"/>
              </a:buClr>
              <a:buSzPts val="1600"/>
              <a:buFont typeface="Montserrat Medium"/>
              <a:buNone/>
              <a:defRPr sz="1600">
                <a:solidFill>
                  <a:schemeClr val="dk1"/>
                </a:solidFill>
                <a:latin typeface="Montserrat Medium"/>
                <a:ea typeface="Montserrat Medium"/>
                <a:cs typeface="Montserrat Medium"/>
                <a:sym typeface="Montserrat Medium"/>
              </a:defRPr>
            </a:lvl8pPr>
            <a:lvl9pPr lvl="8" rtl="0" algn="ctr">
              <a:lnSpc>
                <a:spcPct val="100000"/>
              </a:lnSpc>
              <a:spcBef>
                <a:spcPts val="0"/>
              </a:spcBef>
              <a:spcAft>
                <a:spcPts val="0"/>
              </a:spcAft>
              <a:buClr>
                <a:schemeClr val="dk1"/>
              </a:buClr>
              <a:buSzPts val="1600"/>
              <a:buFont typeface="Montserrat Medium"/>
              <a:buNone/>
              <a:defRPr sz="1600">
                <a:solidFill>
                  <a:schemeClr val="dk1"/>
                </a:solidFill>
                <a:latin typeface="Montserrat Medium"/>
                <a:ea typeface="Montserrat Medium"/>
                <a:cs typeface="Montserrat Medium"/>
                <a:sym typeface="Montserrat Medium"/>
              </a:defRPr>
            </a:lvl9pPr>
          </a:lstStyle>
          <a:p/>
        </p:txBody>
      </p:sp>
      <p:sp>
        <p:nvSpPr>
          <p:cNvPr id="367" name="Google Shape;367;p27"/>
          <p:cNvSpPr txBox="1"/>
          <p:nvPr>
            <p:ph hasCustomPrompt="1" idx="4" type="title"/>
          </p:nvPr>
        </p:nvSpPr>
        <p:spPr>
          <a:xfrm>
            <a:off x="1782000" y="3185696"/>
            <a:ext cx="5580000" cy="11391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6200"/>
              <a:buNone/>
              <a:defRPr sz="6200"/>
            </a:lvl1pPr>
            <a:lvl2pPr lvl="1" rtl="0" algn="ctr">
              <a:spcBef>
                <a:spcPts val="0"/>
              </a:spcBef>
              <a:spcAft>
                <a:spcPts val="0"/>
              </a:spcAft>
              <a:buSzPts val="6200"/>
              <a:buNone/>
              <a:defRPr sz="6200"/>
            </a:lvl2pPr>
            <a:lvl3pPr lvl="2" rtl="0" algn="ctr">
              <a:spcBef>
                <a:spcPts val="0"/>
              </a:spcBef>
              <a:spcAft>
                <a:spcPts val="0"/>
              </a:spcAft>
              <a:buSzPts val="6200"/>
              <a:buNone/>
              <a:defRPr sz="6200"/>
            </a:lvl3pPr>
            <a:lvl4pPr lvl="3" rtl="0" algn="ctr">
              <a:spcBef>
                <a:spcPts val="0"/>
              </a:spcBef>
              <a:spcAft>
                <a:spcPts val="0"/>
              </a:spcAft>
              <a:buSzPts val="6200"/>
              <a:buNone/>
              <a:defRPr sz="6200"/>
            </a:lvl4pPr>
            <a:lvl5pPr lvl="4" rtl="0" algn="ctr">
              <a:spcBef>
                <a:spcPts val="0"/>
              </a:spcBef>
              <a:spcAft>
                <a:spcPts val="0"/>
              </a:spcAft>
              <a:buSzPts val="6200"/>
              <a:buNone/>
              <a:defRPr sz="6200"/>
            </a:lvl5pPr>
            <a:lvl6pPr lvl="5" rtl="0" algn="ctr">
              <a:spcBef>
                <a:spcPts val="0"/>
              </a:spcBef>
              <a:spcAft>
                <a:spcPts val="0"/>
              </a:spcAft>
              <a:buSzPts val="6200"/>
              <a:buNone/>
              <a:defRPr sz="6200"/>
            </a:lvl6pPr>
            <a:lvl7pPr lvl="6" rtl="0" algn="ctr">
              <a:spcBef>
                <a:spcPts val="0"/>
              </a:spcBef>
              <a:spcAft>
                <a:spcPts val="0"/>
              </a:spcAft>
              <a:buSzPts val="6200"/>
              <a:buNone/>
              <a:defRPr sz="6200"/>
            </a:lvl7pPr>
            <a:lvl8pPr lvl="7" rtl="0" algn="ctr">
              <a:spcBef>
                <a:spcPts val="0"/>
              </a:spcBef>
              <a:spcAft>
                <a:spcPts val="0"/>
              </a:spcAft>
              <a:buSzPts val="6200"/>
              <a:buNone/>
              <a:defRPr sz="6200"/>
            </a:lvl8pPr>
            <a:lvl9pPr lvl="8" rtl="0" algn="ctr">
              <a:spcBef>
                <a:spcPts val="0"/>
              </a:spcBef>
              <a:spcAft>
                <a:spcPts val="0"/>
              </a:spcAft>
              <a:buSzPts val="6200"/>
              <a:buNone/>
              <a:defRPr sz="6200"/>
            </a:lvl9pPr>
          </a:lstStyle>
          <a:p>
            <a:r>
              <a:t>xx%</a:t>
            </a:r>
          </a:p>
        </p:txBody>
      </p:sp>
      <p:sp>
        <p:nvSpPr>
          <p:cNvPr id="368" name="Google Shape;368;p27"/>
          <p:cNvSpPr txBox="1"/>
          <p:nvPr>
            <p:ph idx="5" type="subTitle"/>
          </p:nvPr>
        </p:nvSpPr>
        <p:spPr>
          <a:xfrm>
            <a:off x="1782000" y="4172399"/>
            <a:ext cx="5580000" cy="431100"/>
          </a:xfrm>
          <a:prstGeom prst="rect">
            <a:avLst/>
          </a:prstGeom>
          <a:noFill/>
          <a:ln>
            <a:noFill/>
          </a:ln>
        </p:spPr>
        <p:txBody>
          <a:bodyPr anchorCtr="0" anchor="t" bIns="91425" lIns="91425" spcFirstLastPara="1" rIns="91425" wrap="square" tIns="91425">
            <a:noAutofit/>
          </a:bodyPr>
          <a:lstStyle>
            <a:lvl1pPr lvl="0" rtl="0" algn="ctr">
              <a:lnSpc>
                <a:spcPct val="115000"/>
              </a:lnSpc>
              <a:spcBef>
                <a:spcPts val="0"/>
              </a:spcBef>
              <a:spcAft>
                <a:spcPts val="0"/>
              </a:spcAft>
              <a:buClr>
                <a:schemeClr val="dk1"/>
              </a:buClr>
              <a:buSzPts val="1600"/>
              <a:buFont typeface="Montserrat Medium"/>
              <a:buNone/>
              <a:defRPr sz="1600">
                <a:solidFill>
                  <a:schemeClr val="dk1"/>
                </a:solidFill>
                <a:latin typeface="Public Sans"/>
                <a:ea typeface="Public Sans"/>
                <a:cs typeface="Public Sans"/>
                <a:sym typeface="Public Sans"/>
              </a:defRPr>
            </a:lvl1pPr>
            <a:lvl2pPr lvl="1" rtl="0" algn="ctr">
              <a:lnSpc>
                <a:spcPct val="100000"/>
              </a:lnSpc>
              <a:spcBef>
                <a:spcPts val="0"/>
              </a:spcBef>
              <a:spcAft>
                <a:spcPts val="0"/>
              </a:spcAft>
              <a:buClr>
                <a:schemeClr val="dk1"/>
              </a:buClr>
              <a:buSzPts val="1600"/>
              <a:buFont typeface="Montserrat Medium"/>
              <a:buNone/>
              <a:defRPr sz="1600">
                <a:solidFill>
                  <a:schemeClr val="dk1"/>
                </a:solidFill>
                <a:latin typeface="Montserrat Medium"/>
                <a:ea typeface="Montserrat Medium"/>
                <a:cs typeface="Montserrat Medium"/>
                <a:sym typeface="Montserrat Medium"/>
              </a:defRPr>
            </a:lvl2pPr>
            <a:lvl3pPr lvl="2" rtl="0" algn="ctr">
              <a:lnSpc>
                <a:spcPct val="100000"/>
              </a:lnSpc>
              <a:spcBef>
                <a:spcPts val="0"/>
              </a:spcBef>
              <a:spcAft>
                <a:spcPts val="0"/>
              </a:spcAft>
              <a:buClr>
                <a:schemeClr val="dk1"/>
              </a:buClr>
              <a:buSzPts val="1600"/>
              <a:buFont typeface="Montserrat Medium"/>
              <a:buNone/>
              <a:defRPr sz="1600">
                <a:solidFill>
                  <a:schemeClr val="dk1"/>
                </a:solidFill>
                <a:latin typeface="Montserrat Medium"/>
                <a:ea typeface="Montserrat Medium"/>
                <a:cs typeface="Montserrat Medium"/>
                <a:sym typeface="Montserrat Medium"/>
              </a:defRPr>
            </a:lvl3pPr>
            <a:lvl4pPr lvl="3" rtl="0" algn="ctr">
              <a:lnSpc>
                <a:spcPct val="100000"/>
              </a:lnSpc>
              <a:spcBef>
                <a:spcPts val="0"/>
              </a:spcBef>
              <a:spcAft>
                <a:spcPts val="0"/>
              </a:spcAft>
              <a:buClr>
                <a:schemeClr val="dk1"/>
              </a:buClr>
              <a:buSzPts val="1600"/>
              <a:buFont typeface="Montserrat Medium"/>
              <a:buNone/>
              <a:defRPr sz="1600">
                <a:solidFill>
                  <a:schemeClr val="dk1"/>
                </a:solidFill>
                <a:latin typeface="Montserrat Medium"/>
                <a:ea typeface="Montserrat Medium"/>
                <a:cs typeface="Montserrat Medium"/>
                <a:sym typeface="Montserrat Medium"/>
              </a:defRPr>
            </a:lvl4pPr>
            <a:lvl5pPr lvl="4" rtl="0" algn="ctr">
              <a:lnSpc>
                <a:spcPct val="100000"/>
              </a:lnSpc>
              <a:spcBef>
                <a:spcPts val="0"/>
              </a:spcBef>
              <a:spcAft>
                <a:spcPts val="0"/>
              </a:spcAft>
              <a:buClr>
                <a:schemeClr val="dk1"/>
              </a:buClr>
              <a:buSzPts val="1600"/>
              <a:buFont typeface="Montserrat Medium"/>
              <a:buNone/>
              <a:defRPr sz="1600">
                <a:solidFill>
                  <a:schemeClr val="dk1"/>
                </a:solidFill>
                <a:latin typeface="Montserrat Medium"/>
                <a:ea typeface="Montserrat Medium"/>
                <a:cs typeface="Montserrat Medium"/>
                <a:sym typeface="Montserrat Medium"/>
              </a:defRPr>
            </a:lvl5pPr>
            <a:lvl6pPr lvl="5" rtl="0" algn="ctr">
              <a:lnSpc>
                <a:spcPct val="100000"/>
              </a:lnSpc>
              <a:spcBef>
                <a:spcPts val="0"/>
              </a:spcBef>
              <a:spcAft>
                <a:spcPts val="0"/>
              </a:spcAft>
              <a:buClr>
                <a:schemeClr val="dk1"/>
              </a:buClr>
              <a:buSzPts val="1600"/>
              <a:buFont typeface="Montserrat Medium"/>
              <a:buNone/>
              <a:defRPr sz="1600">
                <a:solidFill>
                  <a:schemeClr val="dk1"/>
                </a:solidFill>
                <a:latin typeface="Montserrat Medium"/>
                <a:ea typeface="Montserrat Medium"/>
                <a:cs typeface="Montserrat Medium"/>
                <a:sym typeface="Montserrat Medium"/>
              </a:defRPr>
            </a:lvl6pPr>
            <a:lvl7pPr lvl="6" rtl="0" algn="ctr">
              <a:lnSpc>
                <a:spcPct val="100000"/>
              </a:lnSpc>
              <a:spcBef>
                <a:spcPts val="0"/>
              </a:spcBef>
              <a:spcAft>
                <a:spcPts val="0"/>
              </a:spcAft>
              <a:buClr>
                <a:schemeClr val="dk1"/>
              </a:buClr>
              <a:buSzPts val="1600"/>
              <a:buFont typeface="Montserrat Medium"/>
              <a:buNone/>
              <a:defRPr sz="1600">
                <a:solidFill>
                  <a:schemeClr val="dk1"/>
                </a:solidFill>
                <a:latin typeface="Montserrat Medium"/>
                <a:ea typeface="Montserrat Medium"/>
                <a:cs typeface="Montserrat Medium"/>
                <a:sym typeface="Montserrat Medium"/>
              </a:defRPr>
            </a:lvl7pPr>
            <a:lvl8pPr lvl="7" rtl="0" algn="ctr">
              <a:lnSpc>
                <a:spcPct val="100000"/>
              </a:lnSpc>
              <a:spcBef>
                <a:spcPts val="0"/>
              </a:spcBef>
              <a:spcAft>
                <a:spcPts val="0"/>
              </a:spcAft>
              <a:buClr>
                <a:schemeClr val="dk1"/>
              </a:buClr>
              <a:buSzPts val="1600"/>
              <a:buFont typeface="Montserrat Medium"/>
              <a:buNone/>
              <a:defRPr sz="1600">
                <a:solidFill>
                  <a:schemeClr val="dk1"/>
                </a:solidFill>
                <a:latin typeface="Montserrat Medium"/>
                <a:ea typeface="Montserrat Medium"/>
                <a:cs typeface="Montserrat Medium"/>
                <a:sym typeface="Montserrat Medium"/>
              </a:defRPr>
            </a:lvl8pPr>
            <a:lvl9pPr lvl="8" rtl="0" algn="ctr">
              <a:lnSpc>
                <a:spcPct val="100000"/>
              </a:lnSpc>
              <a:spcBef>
                <a:spcPts val="0"/>
              </a:spcBef>
              <a:spcAft>
                <a:spcPts val="0"/>
              </a:spcAft>
              <a:buClr>
                <a:schemeClr val="dk1"/>
              </a:buClr>
              <a:buSzPts val="1600"/>
              <a:buFont typeface="Montserrat Medium"/>
              <a:buNone/>
              <a:defRPr sz="1600">
                <a:solidFill>
                  <a:schemeClr val="dk1"/>
                </a:solidFill>
                <a:latin typeface="Montserrat Medium"/>
                <a:ea typeface="Montserrat Medium"/>
                <a:cs typeface="Montserrat Medium"/>
                <a:sym typeface="Montserrat Medium"/>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1">
  <p:cSld name="CUSTOM_6_1">
    <p:spTree>
      <p:nvGrpSpPr>
        <p:cNvPr id="369" name="Shape 369"/>
        <p:cNvGrpSpPr/>
        <p:nvPr/>
      </p:nvGrpSpPr>
      <p:grpSpPr>
        <a:xfrm>
          <a:off x="0" y="0"/>
          <a:ext cx="0" cy="0"/>
          <a:chOff x="0" y="0"/>
          <a:chExt cx="0" cy="0"/>
        </a:xfrm>
      </p:grpSpPr>
      <p:sp>
        <p:nvSpPr>
          <p:cNvPr id="370" name="Google Shape;370;p28"/>
          <p:cNvSpPr/>
          <p:nvPr/>
        </p:nvSpPr>
        <p:spPr>
          <a:xfrm>
            <a:off x="4157925" y="3844950"/>
            <a:ext cx="1955300" cy="1028100"/>
          </a:xfrm>
          <a:custGeom>
            <a:rect b="b" l="l" r="r" t="t"/>
            <a:pathLst>
              <a:path extrusionOk="0" h="20562" w="39106">
                <a:moveTo>
                  <a:pt x="20602" y="0"/>
                </a:moveTo>
                <a:cubicBezTo>
                  <a:pt x="15511" y="0"/>
                  <a:pt x="8013" y="8668"/>
                  <a:pt x="12380" y="10955"/>
                </a:cubicBezTo>
                <a:cubicBezTo>
                  <a:pt x="11939" y="10775"/>
                  <a:pt x="11469" y="10690"/>
                  <a:pt x="10997" y="10690"/>
                </a:cubicBezTo>
                <a:cubicBezTo>
                  <a:pt x="9506" y="10690"/>
                  <a:pt x="8007" y="11540"/>
                  <a:pt x="7399" y="12937"/>
                </a:cubicBezTo>
                <a:cubicBezTo>
                  <a:pt x="5910" y="13181"/>
                  <a:pt x="4360" y="12932"/>
                  <a:pt x="2897" y="13295"/>
                </a:cubicBezTo>
                <a:cubicBezTo>
                  <a:pt x="1433" y="13658"/>
                  <a:pt x="1" y="15009"/>
                  <a:pt x="353" y="16475"/>
                </a:cubicBezTo>
                <a:cubicBezTo>
                  <a:pt x="649" y="17704"/>
                  <a:pt x="1939" y="18222"/>
                  <a:pt x="3269" y="18222"/>
                </a:cubicBezTo>
                <a:cubicBezTo>
                  <a:pt x="3815" y="18222"/>
                  <a:pt x="4367" y="18135"/>
                  <a:pt x="4860" y="17974"/>
                </a:cubicBezTo>
                <a:cubicBezTo>
                  <a:pt x="6580" y="19620"/>
                  <a:pt x="8956" y="20446"/>
                  <a:pt x="11331" y="20446"/>
                </a:cubicBezTo>
                <a:cubicBezTo>
                  <a:pt x="13638" y="20446"/>
                  <a:pt x="15944" y="19667"/>
                  <a:pt x="17647" y="18101"/>
                </a:cubicBezTo>
                <a:cubicBezTo>
                  <a:pt x="19261" y="19739"/>
                  <a:pt x="21556" y="20561"/>
                  <a:pt x="23849" y="20561"/>
                </a:cubicBezTo>
                <a:cubicBezTo>
                  <a:pt x="26086" y="20561"/>
                  <a:pt x="28322" y="19779"/>
                  <a:pt x="29926" y="18208"/>
                </a:cubicBezTo>
                <a:cubicBezTo>
                  <a:pt x="31125" y="18774"/>
                  <a:pt x="32341" y="19347"/>
                  <a:pt x="33648" y="19577"/>
                </a:cubicBezTo>
                <a:cubicBezTo>
                  <a:pt x="34004" y="19639"/>
                  <a:pt x="34369" y="19672"/>
                  <a:pt x="34734" y="19672"/>
                </a:cubicBezTo>
                <a:cubicBezTo>
                  <a:pt x="35707" y="19672"/>
                  <a:pt x="36675" y="19434"/>
                  <a:pt x="37452" y="18863"/>
                </a:cubicBezTo>
                <a:cubicBezTo>
                  <a:pt x="38522" y="18078"/>
                  <a:pt x="39105" y="16574"/>
                  <a:pt x="38580" y="15356"/>
                </a:cubicBezTo>
                <a:cubicBezTo>
                  <a:pt x="38229" y="14544"/>
                  <a:pt x="37328" y="14022"/>
                  <a:pt x="36470" y="14022"/>
                </a:cubicBezTo>
                <a:cubicBezTo>
                  <a:pt x="36040" y="14022"/>
                  <a:pt x="35621" y="14153"/>
                  <a:pt x="35288" y="14444"/>
                </a:cubicBezTo>
                <a:cubicBezTo>
                  <a:pt x="34446" y="13300"/>
                  <a:pt x="33020" y="12676"/>
                  <a:pt x="31606" y="12676"/>
                </a:cubicBezTo>
                <a:cubicBezTo>
                  <a:pt x="31230" y="12676"/>
                  <a:pt x="30855" y="12720"/>
                  <a:pt x="30492" y="12810"/>
                </a:cubicBezTo>
                <a:lnTo>
                  <a:pt x="30492" y="12810"/>
                </a:lnTo>
                <a:cubicBezTo>
                  <a:pt x="31101" y="12092"/>
                  <a:pt x="31266" y="10842"/>
                  <a:pt x="30735" y="9987"/>
                </a:cubicBezTo>
                <a:cubicBezTo>
                  <a:pt x="29895" y="8633"/>
                  <a:pt x="28281" y="8263"/>
                  <a:pt x="26883" y="7824"/>
                </a:cubicBezTo>
                <a:cubicBezTo>
                  <a:pt x="27577" y="6515"/>
                  <a:pt x="27132" y="3852"/>
                  <a:pt x="25746" y="3852"/>
                </a:cubicBezTo>
                <a:cubicBezTo>
                  <a:pt x="25405" y="3852"/>
                  <a:pt x="25007" y="4013"/>
                  <a:pt x="24555" y="4395"/>
                </a:cubicBezTo>
                <a:cubicBezTo>
                  <a:pt x="24065" y="1205"/>
                  <a:pt x="22501" y="0"/>
                  <a:pt x="20602" y="0"/>
                </a:cubicBezTo>
                <a:close/>
              </a:path>
            </a:pathLst>
          </a:custGeom>
          <a:solidFill>
            <a:srgbClr val="FFFFFF">
              <a:alpha val="440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p28"/>
          <p:cNvSpPr/>
          <p:nvPr/>
        </p:nvSpPr>
        <p:spPr>
          <a:xfrm>
            <a:off x="-249300" y="879075"/>
            <a:ext cx="2121225" cy="2135067"/>
          </a:xfrm>
          <a:custGeom>
            <a:rect b="b" l="l" r="r" t="t"/>
            <a:pathLst>
              <a:path extrusionOk="0" h="9409" w="9348">
                <a:moveTo>
                  <a:pt x="2578" y="0"/>
                </a:moveTo>
                <a:cubicBezTo>
                  <a:pt x="2428" y="0"/>
                  <a:pt x="2278" y="17"/>
                  <a:pt x="2132" y="50"/>
                </a:cubicBezTo>
                <a:cubicBezTo>
                  <a:pt x="1513" y="190"/>
                  <a:pt x="974" y="601"/>
                  <a:pt x="609" y="1121"/>
                </a:cubicBezTo>
                <a:cubicBezTo>
                  <a:pt x="1" y="1989"/>
                  <a:pt x="421" y="3210"/>
                  <a:pt x="514" y="4267"/>
                </a:cubicBezTo>
                <a:lnTo>
                  <a:pt x="879" y="8429"/>
                </a:lnTo>
                <a:cubicBezTo>
                  <a:pt x="1416" y="8803"/>
                  <a:pt x="2344" y="9166"/>
                  <a:pt x="3032" y="9166"/>
                </a:cubicBezTo>
                <a:cubicBezTo>
                  <a:pt x="3077" y="9166"/>
                  <a:pt x="3122" y="9164"/>
                  <a:pt x="3166" y="9161"/>
                </a:cubicBezTo>
                <a:cubicBezTo>
                  <a:pt x="3326" y="9149"/>
                  <a:pt x="3492" y="9120"/>
                  <a:pt x="3622" y="9028"/>
                </a:cubicBezTo>
                <a:cubicBezTo>
                  <a:pt x="3753" y="8934"/>
                  <a:pt x="3837" y="8758"/>
                  <a:pt x="3779" y="8607"/>
                </a:cubicBezTo>
                <a:lnTo>
                  <a:pt x="3779" y="8607"/>
                </a:lnTo>
                <a:cubicBezTo>
                  <a:pt x="4086" y="9000"/>
                  <a:pt x="4573" y="9246"/>
                  <a:pt x="5073" y="9256"/>
                </a:cubicBezTo>
                <a:cubicBezTo>
                  <a:pt x="5086" y="9256"/>
                  <a:pt x="5099" y="9257"/>
                  <a:pt x="5113" y="9257"/>
                </a:cubicBezTo>
                <a:cubicBezTo>
                  <a:pt x="5598" y="9257"/>
                  <a:pt x="6077" y="9035"/>
                  <a:pt x="6392" y="8666"/>
                </a:cubicBezTo>
                <a:cubicBezTo>
                  <a:pt x="6490" y="9051"/>
                  <a:pt x="6840" y="9358"/>
                  <a:pt x="7234" y="9402"/>
                </a:cubicBezTo>
                <a:cubicBezTo>
                  <a:pt x="7267" y="9406"/>
                  <a:pt x="7301" y="9408"/>
                  <a:pt x="7335" y="9408"/>
                </a:cubicBezTo>
                <a:cubicBezTo>
                  <a:pt x="7697" y="9408"/>
                  <a:pt x="8054" y="9194"/>
                  <a:pt x="8218" y="8872"/>
                </a:cubicBezTo>
                <a:cubicBezTo>
                  <a:pt x="8463" y="9045"/>
                  <a:pt x="8749" y="9162"/>
                  <a:pt x="9045" y="9211"/>
                </a:cubicBezTo>
                <a:cubicBezTo>
                  <a:pt x="9071" y="9215"/>
                  <a:pt x="9097" y="9219"/>
                  <a:pt x="9123" y="9219"/>
                </a:cubicBezTo>
                <a:cubicBezTo>
                  <a:pt x="9160" y="9219"/>
                  <a:pt x="9196" y="9212"/>
                  <a:pt x="9226" y="9190"/>
                </a:cubicBezTo>
                <a:cubicBezTo>
                  <a:pt x="9273" y="9157"/>
                  <a:pt x="9292" y="9096"/>
                  <a:pt x="9301" y="9040"/>
                </a:cubicBezTo>
                <a:cubicBezTo>
                  <a:pt x="9347" y="8764"/>
                  <a:pt x="9186" y="8435"/>
                  <a:pt x="8961" y="8277"/>
                </a:cubicBezTo>
                <a:cubicBezTo>
                  <a:pt x="9186" y="7791"/>
                  <a:pt x="8810" y="7191"/>
                  <a:pt x="8309" y="7005"/>
                </a:cubicBezTo>
                <a:cubicBezTo>
                  <a:pt x="8130" y="6939"/>
                  <a:pt x="7943" y="6911"/>
                  <a:pt x="7754" y="6911"/>
                </a:cubicBezTo>
                <a:cubicBezTo>
                  <a:pt x="7414" y="6911"/>
                  <a:pt x="7065" y="7001"/>
                  <a:pt x="6739" y="7114"/>
                </a:cubicBezTo>
                <a:cubicBezTo>
                  <a:pt x="7095" y="6881"/>
                  <a:pt x="6922" y="6257"/>
                  <a:pt x="6527" y="6099"/>
                </a:cubicBezTo>
                <a:cubicBezTo>
                  <a:pt x="6423" y="6058"/>
                  <a:pt x="6315" y="6039"/>
                  <a:pt x="6206" y="6039"/>
                </a:cubicBezTo>
                <a:cubicBezTo>
                  <a:pt x="5902" y="6039"/>
                  <a:pt x="5590" y="6182"/>
                  <a:pt x="5337" y="6367"/>
                </a:cubicBezTo>
                <a:cubicBezTo>
                  <a:pt x="5655" y="5794"/>
                  <a:pt x="5796" y="5059"/>
                  <a:pt x="5461" y="4495"/>
                </a:cubicBezTo>
                <a:cubicBezTo>
                  <a:pt x="5266" y="4165"/>
                  <a:pt x="4867" y="3968"/>
                  <a:pt x="4494" y="3968"/>
                </a:cubicBezTo>
                <a:cubicBezTo>
                  <a:pt x="4228" y="3968"/>
                  <a:pt x="3976" y="4068"/>
                  <a:pt x="3820" y="4291"/>
                </a:cubicBezTo>
                <a:cubicBezTo>
                  <a:pt x="4092" y="3676"/>
                  <a:pt x="4367" y="3052"/>
                  <a:pt x="4444" y="2384"/>
                </a:cubicBezTo>
                <a:cubicBezTo>
                  <a:pt x="4521" y="1716"/>
                  <a:pt x="4373" y="990"/>
                  <a:pt x="3897" y="516"/>
                </a:cubicBezTo>
                <a:cubicBezTo>
                  <a:pt x="3554" y="174"/>
                  <a:pt x="3065" y="0"/>
                  <a:pt x="2578" y="0"/>
                </a:cubicBezTo>
                <a:close/>
              </a:path>
            </a:pathLst>
          </a:custGeom>
          <a:solidFill>
            <a:srgbClr val="FFFFFF">
              <a:alpha val="440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28"/>
          <p:cNvSpPr/>
          <p:nvPr/>
        </p:nvSpPr>
        <p:spPr>
          <a:xfrm>
            <a:off x="7621400" y="1988225"/>
            <a:ext cx="1605200" cy="1363000"/>
          </a:xfrm>
          <a:custGeom>
            <a:rect b="b" l="l" r="r" t="t"/>
            <a:pathLst>
              <a:path extrusionOk="0" h="6815" w="8026">
                <a:moveTo>
                  <a:pt x="7440" y="1"/>
                </a:moveTo>
                <a:cubicBezTo>
                  <a:pt x="6750" y="1"/>
                  <a:pt x="6059" y="252"/>
                  <a:pt x="5539" y="707"/>
                </a:cubicBezTo>
                <a:cubicBezTo>
                  <a:pt x="4890" y="1273"/>
                  <a:pt x="4519" y="2146"/>
                  <a:pt x="4559" y="3007"/>
                </a:cubicBezTo>
                <a:cubicBezTo>
                  <a:pt x="4560" y="3030"/>
                  <a:pt x="4562" y="3054"/>
                  <a:pt x="4565" y="3078"/>
                </a:cubicBezTo>
                <a:lnTo>
                  <a:pt x="4565" y="3078"/>
                </a:lnTo>
                <a:cubicBezTo>
                  <a:pt x="4535" y="3068"/>
                  <a:pt x="4505" y="3061"/>
                  <a:pt x="4474" y="3057"/>
                </a:cubicBezTo>
                <a:cubicBezTo>
                  <a:pt x="4447" y="3054"/>
                  <a:pt x="4421" y="3052"/>
                  <a:pt x="4394" y="3052"/>
                </a:cubicBezTo>
                <a:cubicBezTo>
                  <a:pt x="4200" y="3052"/>
                  <a:pt x="4009" y="3142"/>
                  <a:pt x="3851" y="3258"/>
                </a:cubicBezTo>
                <a:cubicBezTo>
                  <a:pt x="3459" y="3543"/>
                  <a:pt x="3200" y="4004"/>
                  <a:pt x="3160" y="4485"/>
                </a:cubicBezTo>
                <a:cubicBezTo>
                  <a:pt x="3008" y="4297"/>
                  <a:pt x="2764" y="4194"/>
                  <a:pt x="2523" y="4194"/>
                </a:cubicBezTo>
                <a:cubicBezTo>
                  <a:pt x="2389" y="4194"/>
                  <a:pt x="2256" y="4226"/>
                  <a:pt x="2139" y="4292"/>
                </a:cubicBezTo>
                <a:cubicBezTo>
                  <a:pt x="1810" y="4479"/>
                  <a:pt x="1652" y="4915"/>
                  <a:pt x="1782" y="5269"/>
                </a:cubicBezTo>
                <a:cubicBezTo>
                  <a:pt x="1565" y="5108"/>
                  <a:pt x="1293" y="5025"/>
                  <a:pt x="1023" y="5025"/>
                </a:cubicBezTo>
                <a:cubicBezTo>
                  <a:pt x="807" y="5025"/>
                  <a:pt x="593" y="5077"/>
                  <a:pt x="405" y="5183"/>
                </a:cubicBezTo>
                <a:cubicBezTo>
                  <a:pt x="191" y="5305"/>
                  <a:pt x="1" y="5529"/>
                  <a:pt x="43" y="5772"/>
                </a:cubicBezTo>
                <a:cubicBezTo>
                  <a:pt x="64" y="5895"/>
                  <a:pt x="144" y="6002"/>
                  <a:pt x="236" y="6087"/>
                </a:cubicBezTo>
                <a:cubicBezTo>
                  <a:pt x="436" y="6273"/>
                  <a:pt x="710" y="6368"/>
                  <a:pt x="984" y="6368"/>
                </a:cubicBezTo>
                <a:cubicBezTo>
                  <a:pt x="1234" y="6368"/>
                  <a:pt x="1484" y="6289"/>
                  <a:pt x="1678" y="6129"/>
                </a:cubicBezTo>
                <a:cubicBezTo>
                  <a:pt x="2190" y="6473"/>
                  <a:pt x="2807" y="6649"/>
                  <a:pt x="3423" y="6649"/>
                </a:cubicBezTo>
                <a:cubicBezTo>
                  <a:pt x="3868" y="6649"/>
                  <a:pt x="4313" y="6557"/>
                  <a:pt x="4718" y="6370"/>
                </a:cubicBezTo>
                <a:cubicBezTo>
                  <a:pt x="4802" y="6652"/>
                  <a:pt x="5104" y="6815"/>
                  <a:pt x="5402" y="6815"/>
                </a:cubicBezTo>
                <a:cubicBezTo>
                  <a:pt x="5481" y="6815"/>
                  <a:pt x="5559" y="6804"/>
                  <a:pt x="5634" y="6780"/>
                </a:cubicBezTo>
                <a:cubicBezTo>
                  <a:pt x="5989" y="6668"/>
                  <a:pt x="6245" y="6352"/>
                  <a:pt x="6403" y="6015"/>
                </a:cubicBezTo>
                <a:cubicBezTo>
                  <a:pt x="6503" y="6469"/>
                  <a:pt x="6972" y="6772"/>
                  <a:pt x="7427" y="6772"/>
                </a:cubicBezTo>
                <a:cubicBezTo>
                  <a:pt x="7603" y="6772"/>
                  <a:pt x="7778" y="6726"/>
                  <a:pt x="7927" y="6625"/>
                </a:cubicBezTo>
                <a:cubicBezTo>
                  <a:pt x="8025" y="4458"/>
                  <a:pt x="7852" y="2215"/>
                  <a:pt x="7949" y="48"/>
                </a:cubicBezTo>
                <a:cubicBezTo>
                  <a:pt x="7781" y="16"/>
                  <a:pt x="7610" y="1"/>
                  <a:pt x="7440" y="1"/>
                </a:cubicBezTo>
                <a:close/>
              </a:path>
            </a:pathLst>
          </a:custGeom>
          <a:solidFill>
            <a:srgbClr val="FFFFFF">
              <a:alpha val="440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p28"/>
          <p:cNvSpPr/>
          <p:nvPr/>
        </p:nvSpPr>
        <p:spPr>
          <a:xfrm>
            <a:off x="3716875" y="104750"/>
            <a:ext cx="2121225" cy="1121475"/>
          </a:xfrm>
          <a:custGeom>
            <a:rect b="b" l="l" r="r" t="t"/>
            <a:pathLst>
              <a:path extrusionOk="0" h="14953" w="28283">
                <a:moveTo>
                  <a:pt x="12348" y="0"/>
                </a:moveTo>
                <a:cubicBezTo>
                  <a:pt x="10572" y="0"/>
                  <a:pt x="8888" y="1341"/>
                  <a:pt x="8320" y="3049"/>
                </a:cubicBezTo>
                <a:cubicBezTo>
                  <a:pt x="7703" y="4900"/>
                  <a:pt x="8261" y="7015"/>
                  <a:pt x="9472" y="8543"/>
                </a:cubicBezTo>
                <a:cubicBezTo>
                  <a:pt x="8467" y="7347"/>
                  <a:pt x="6905" y="6662"/>
                  <a:pt x="5348" y="6662"/>
                </a:cubicBezTo>
                <a:cubicBezTo>
                  <a:pt x="4876" y="6662"/>
                  <a:pt x="4405" y="6725"/>
                  <a:pt x="3950" y="6856"/>
                </a:cubicBezTo>
                <a:cubicBezTo>
                  <a:pt x="1993" y="7416"/>
                  <a:pt x="445" y="9197"/>
                  <a:pt x="160" y="11214"/>
                </a:cubicBezTo>
                <a:cubicBezTo>
                  <a:pt x="1" y="12350"/>
                  <a:pt x="138" y="13595"/>
                  <a:pt x="1085" y="14244"/>
                </a:cubicBezTo>
                <a:cubicBezTo>
                  <a:pt x="1889" y="14794"/>
                  <a:pt x="2887" y="14952"/>
                  <a:pt x="3871" y="14952"/>
                </a:cubicBezTo>
                <a:cubicBezTo>
                  <a:pt x="4046" y="14952"/>
                  <a:pt x="4221" y="14947"/>
                  <a:pt x="4395" y="14939"/>
                </a:cubicBezTo>
                <a:cubicBezTo>
                  <a:pt x="7008" y="14808"/>
                  <a:pt x="9581" y="13939"/>
                  <a:pt x="11741" y="12459"/>
                </a:cubicBezTo>
                <a:cubicBezTo>
                  <a:pt x="12967" y="13680"/>
                  <a:pt x="14695" y="14296"/>
                  <a:pt x="16420" y="14296"/>
                </a:cubicBezTo>
                <a:cubicBezTo>
                  <a:pt x="18022" y="14296"/>
                  <a:pt x="19622" y="13765"/>
                  <a:pt x="20817" y="12692"/>
                </a:cubicBezTo>
                <a:cubicBezTo>
                  <a:pt x="21415" y="13317"/>
                  <a:pt x="22270" y="13619"/>
                  <a:pt x="23130" y="13619"/>
                </a:cubicBezTo>
                <a:cubicBezTo>
                  <a:pt x="24166" y="13619"/>
                  <a:pt x="25208" y="13179"/>
                  <a:pt x="25814" y="12331"/>
                </a:cubicBezTo>
                <a:cubicBezTo>
                  <a:pt x="26038" y="12592"/>
                  <a:pt x="26354" y="12707"/>
                  <a:pt x="26684" y="12707"/>
                </a:cubicBezTo>
                <a:cubicBezTo>
                  <a:pt x="27324" y="12707"/>
                  <a:pt x="28016" y="12273"/>
                  <a:pt x="28194" y="11628"/>
                </a:cubicBezTo>
                <a:cubicBezTo>
                  <a:pt x="28283" y="11305"/>
                  <a:pt x="28243" y="11207"/>
                  <a:pt x="28117" y="11207"/>
                </a:cubicBezTo>
                <a:cubicBezTo>
                  <a:pt x="27926" y="11207"/>
                  <a:pt x="27537" y="11430"/>
                  <a:pt x="27093" y="11430"/>
                </a:cubicBezTo>
                <a:cubicBezTo>
                  <a:pt x="26942" y="11430"/>
                  <a:pt x="26785" y="11404"/>
                  <a:pt x="26627" y="11335"/>
                </a:cubicBezTo>
                <a:cubicBezTo>
                  <a:pt x="26950" y="10844"/>
                  <a:pt x="26534" y="10067"/>
                  <a:pt x="25947" y="10064"/>
                </a:cubicBezTo>
                <a:cubicBezTo>
                  <a:pt x="26327" y="8922"/>
                  <a:pt x="25631" y="7538"/>
                  <a:pt x="24487" y="7164"/>
                </a:cubicBezTo>
                <a:cubicBezTo>
                  <a:pt x="24277" y="7095"/>
                  <a:pt x="24059" y="7063"/>
                  <a:pt x="23841" y="7063"/>
                </a:cubicBezTo>
                <a:cubicBezTo>
                  <a:pt x="23127" y="7063"/>
                  <a:pt x="22409" y="7411"/>
                  <a:pt x="21961" y="7968"/>
                </a:cubicBezTo>
                <a:lnTo>
                  <a:pt x="21961" y="7968"/>
                </a:lnTo>
                <a:cubicBezTo>
                  <a:pt x="22717" y="6236"/>
                  <a:pt x="22397" y="4005"/>
                  <a:pt x="20919" y="2835"/>
                </a:cubicBezTo>
                <a:cubicBezTo>
                  <a:pt x="20337" y="2375"/>
                  <a:pt x="19601" y="2159"/>
                  <a:pt x="18861" y="2159"/>
                </a:cubicBezTo>
                <a:cubicBezTo>
                  <a:pt x="17497" y="2159"/>
                  <a:pt x="16123" y="2893"/>
                  <a:pt x="15694" y="4181"/>
                </a:cubicBezTo>
                <a:lnTo>
                  <a:pt x="15694" y="4181"/>
                </a:lnTo>
                <a:cubicBezTo>
                  <a:pt x="16231" y="2351"/>
                  <a:pt x="14698" y="273"/>
                  <a:pt x="12795" y="29"/>
                </a:cubicBezTo>
                <a:cubicBezTo>
                  <a:pt x="12646" y="10"/>
                  <a:pt x="12497" y="0"/>
                  <a:pt x="12348" y="0"/>
                </a:cubicBezTo>
                <a:close/>
              </a:path>
            </a:pathLst>
          </a:custGeom>
          <a:solidFill>
            <a:srgbClr val="FFFFFF">
              <a:alpha val="440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 name="Google Shape;374;p28"/>
          <p:cNvSpPr/>
          <p:nvPr/>
        </p:nvSpPr>
        <p:spPr>
          <a:xfrm>
            <a:off x="8720778" y="1331446"/>
            <a:ext cx="347025" cy="513510"/>
          </a:xfrm>
          <a:custGeom>
            <a:rect b="b" l="l" r="r" t="t"/>
            <a:pathLst>
              <a:path extrusionOk="0" h="6832" w="4617">
                <a:moveTo>
                  <a:pt x="2711" y="0"/>
                </a:moveTo>
                <a:lnTo>
                  <a:pt x="2711" y="0"/>
                </a:lnTo>
                <a:cubicBezTo>
                  <a:pt x="2506" y="552"/>
                  <a:pt x="2347" y="1111"/>
                  <a:pt x="2205" y="1673"/>
                </a:cubicBezTo>
                <a:cubicBezTo>
                  <a:pt x="2124" y="1989"/>
                  <a:pt x="2052" y="2304"/>
                  <a:pt x="1983" y="2622"/>
                </a:cubicBezTo>
                <a:lnTo>
                  <a:pt x="1744" y="2274"/>
                </a:lnTo>
                <a:cubicBezTo>
                  <a:pt x="1613" y="2086"/>
                  <a:pt x="1484" y="1898"/>
                  <a:pt x="1338" y="1709"/>
                </a:cubicBezTo>
                <a:cubicBezTo>
                  <a:pt x="1190" y="1525"/>
                  <a:pt x="1018" y="1341"/>
                  <a:pt x="802" y="1239"/>
                </a:cubicBezTo>
                <a:lnTo>
                  <a:pt x="802" y="1239"/>
                </a:lnTo>
                <a:cubicBezTo>
                  <a:pt x="1095" y="1604"/>
                  <a:pt x="1201" y="2042"/>
                  <a:pt x="1422" y="2464"/>
                </a:cubicBezTo>
                <a:cubicBezTo>
                  <a:pt x="1484" y="2591"/>
                  <a:pt x="1555" y="2712"/>
                  <a:pt x="1620" y="2836"/>
                </a:cubicBezTo>
                <a:cubicBezTo>
                  <a:pt x="1515" y="2825"/>
                  <a:pt x="1409" y="2809"/>
                  <a:pt x="1302" y="2800"/>
                </a:cubicBezTo>
                <a:cubicBezTo>
                  <a:pt x="1097" y="2783"/>
                  <a:pt x="891" y="2772"/>
                  <a:pt x="684" y="2772"/>
                </a:cubicBezTo>
                <a:cubicBezTo>
                  <a:pt x="504" y="2772"/>
                  <a:pt x="323" y="2780"/>
                  <a:pt x="141" y="2800"/>
                </a:cubicBezTo>
                <a:cubicBezTo>
                  <a:pt x="502" y="2953"/>
                  <a:pt x="870" y="3066"/>
                  <a:pt x="1237" y="3166"/>
                </a:cubicBezTo>
                <a:cubicBezTo>
                  <a:pt x="1325" y="3190"/>
                  <a:pt x="1410" y="3211"/>
                  <a:pt x="1498" y="3233"/>
                </a:cubicBezTo>
                <a:cubicBezTo>
                  <a:pt x="1289" y="3387"/>
                  <a:pt x="1084" y="3548"/>
                  <a:pt x="886" y="3716"/>
                </a:cubicBezTo>
                <a:cubicBezTo>
                  <a:pt x="570" y="3986"/>
                  <a:pt x="269" y="4272"/>
                  <a:pt x="1" y="4598"/>
                </a:cubicBezTo>
                <a:cubicBezTo>
                  <a:pt x="390" y="4430"/>
                  <a:pt x="748" y="4228"/>
                  <a:pt x="1102" y="4019"/>
                </a:cubicBezTo>
                <a:cubicBezTo>
                  <a:pt x="1334" y="3881"/>
                  <a:pt x="1563" y="3737"/>
                  <a:pt x="1789" y="3591"/>
                </a:cubicBezTo>
                <a:lnTo>
                  <a:pt x="1789" y="3591"/>
                </a:lnTo>
                <a:cubicBezTo>
                  <a:pt x="1700" y="4089"/>
                  <a:pt x="1616" y="4586"/>
                  <a:pt x="1556" y="5089"/>
                </a:cubicBezTo>
                <a:cubicBezTo>
                  <a:pt x="1483" y="5665"/>
                  <a:pt x="1425" y="6244"/>
                  <a:pt x="1416" y="6832"/>
                </a:cubicBezTo>
                <a:cubicBezTo>
                  <a:pt x="1621" y="6280"/>
                  <a:pt x="1781" y="5721"/>
                  <a:pt x="1923" y="5158"/>
                </a:cubicBezTo>
                <a:cubicBezTo>
                  <a:pt x="2038" y="4712"/>
                  <a:pt x="2136" y="4261"/>
                  <a:pt x="2226" y="3810"/>
                </a:cubicBezTo>
                <a:cubicBezTo>
                  <a:pt x="2463" y="4143"/>
                  <a:pt x="2718" y="4465"/>
                  <a:pt x="2993" y="4765"/>
                </a:cubicBezTo>
                <a:cubicBezTo>
                  <a:pt x="3309" y="5108"/>
                  <a:pt x="3652" y="5429"/>
                  <a:pt x="4035" y="5703"/>
                </a:cubicBezTo>
                <a:cubicBezTo>
                  <a:pt x="3799" y="5294"/>
                  <a:pt x="3543" y="4912"/>
                  <a:pt x="3287" y="4533"/>
                </a:cubicBezTo>
                <a:lnTo>
                  <a:pt x="2568" y="3473"/>
                </a:lnTo>
                <a:lnTo>
                  <a:pt x="2568" y="3473"/>
                </a:lnTo>
                <a:cubicBezTo>
                  <a:pt x="2864" y="3530"/>
                  <a:pt x="3163" y="3580"/>
                  <a:pt x="3464" y="3622"/>
                </a:cubicBezTo>
                <a:cubicBezTo>
                  <a:pt x="3841" y="3674"/>
                  <a:pt x="4221" y="3715"/>
                  <a:pt x="4616" y="3716"/>
                </a:cubicBezTo>
                <a:cubicBezTo>
                  <a:pt x="4272" y="3523"/>
                  <a:pt x="3914" y="3380"/>
                  <a:pt x="3548" y="3258"/>
                </a:cubicBezTo>
                <a:cubicBezTo>
                  <a:pt x="3250" y="3159"/>
                  <a:pt x="2947" y="3078"/>
                  <a:pt x="2642" y="3009"/>
                </a:cubicBezTo>
                <a:cubicBezTo>
                  <a:pt x="2806" y="2888"/>
                  <a:pt x="2971" y="2767"/>
                  <a:pt x="3133" y="2643"/>
                </a:cubicBezTo>
                <a:cubicBezTo>
                  <a:pt x="3458" y="2392"/>
                  <a:pt x="3778" y="2132"/>
                  <a:pt x="4079" y="1834"/>
                </a:cubicBezTo>
                <a:lnTo>
                  <a:pt x="4079" y="1834"/>
                </a:lnTo>
                <a:cubicBezTo>
                  <a:pt x="3675" y="1961"/>
                  <a:pt x="3297" y="2135"/>
                  <a:pt x="2932" y="2328"/>
                </a:cubicBezTo>
                <a:cubicBezTo>
                  <a:pt x="2768" y="2414"/>
                  <a:pt x="2607" y="2506"/>
                  <a:pt x="2447" y="2601"/>
                </a:cubicBezTo>
                <a:cubicBezTo>
                  <a:pt x="2493" y="2316"/>
                  <a:pt x="2535" y="2031"/>
                  <a:pt x="2570" y="1743"/>
                </a:cubicBezTo>
                <a:cubicBezTo>
                  <a:pt x="2643" y="1167"/>
                  <a:pt x="2701" y="589"/>
                  <a:pt x="271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p28"/>
          <p:cNvSpPr/>
          <p:nvPr/>
        </p:nvSpPr>
        <p:spPr>
          <a:xfrm>
            <a:off x="5876339" y="76208"/>
            <a:ext cx="260739" cy="386035"/>
          </a:xfrm>
          <a:custGeom>
            <a:rect b="b" l="l" r="r" t="t"/>
            <a:pathLst>
              <a:path extrusionOk="0" h="5136" w="3469">
                <a:moveTo>
                  <a:pt x="2037" y="1"/>
                </a:moveTo>
                <a:cubicBezTo>
                  <a:pt x="1882" y="415"/>
                  <a:pt x="1762" y="836"/>
                  <a:pt x="1655" y="1259"/>
                </a:cubicBezTo>
                <a:cubicBezTo>
                  <a:pt x="1594" y="1495"/>
                  <a:pt x="1540" y="1732"/>
                  <a:pt x="1489" y="1971"/>
                </a:cubicBezTo>
                <a:lnTo>
                  <a:pt x="1308" y="1710"/>
                </a:lnTo>
                <a:cubicBezTo>
                  <a:pt x="1211" y="1569"/>
                  <a:pt x="1114" y="1428"/>
                  <a:pt x="1004" y="1285"/>
                </a:cubicBezTo>
                <a:cubicBezTo>
                  <a:pt x="894" y="1146"/>
                  <a:pt x="763" y="1008"/>
                  <a:pt x="601" y="931"/>
                </a:cubicBezTo>
                <a:lnTo>
                  <a:pt x="601" y="931"/>
                </a:lnTo>
                <a:cubicBezTo>
                  <a:pt x="822" y="1207"/>
                  <a:pt x="901" y="1536"/>
                  <a:pt x="1067" y="1851"/>
                </a:cubicBezTo>
                <a:cubicBezTo>
                  <a:pt x="1114" y="1946"/>
                  <a:pt x="1166" y="2038"/>
                  <a:pt x="1216" y="2131"/>
                </a:cubicBezTo>
                <a:cubicBezTo>
                  <a:pt x="1136" y="2122"/>
                  <a:pt x="1057" y="2110"/>
                  <a:pt x="976" y="2103"/>
                </a:cubicBezTo>
                <a:cubicBezTo>
                  <a:pt x="822" y="2091"/>
                  <a:pt x="666" y="2083"/>
                  <a:pt x="509" y="2083"/>
                </a:cubicBezTo>
                <a:cubicBezTo>
                  <a:pt x="375" y="2083"/>
                  <a:pt x="239" y="2089"/>
                  <a:pt x="104" y="2103"/>
                </a:cubicBezTo>
                <a:cubicBezTo>
                  <a:pt x="375" y="2220"/>
                  <a:pt x="650" y="2304"/>
                  <a:pt x="927" y="2379"/>
                </a:cubicBezTo>
                <a:cubicBezTo>
                  <a:pt x="993" y="2398"/>
                  <a:pt x="1058" y="2413"/>
                  <a:pt x="1123" y="2430"/>
                </a:cubicBezTo>
                <a:cubicBezTo>
                  <a:pt x="967" y="2546"/>
                  <a:pt x="812" y="2666"/>
                  <a:pt x="664" y="2793"/>
                </a:cubicBezTo>
                <a:cubicBezTo>
                  <a:pt x="428" y="2995"/>
                  <a:pt x="201" y="3210"/>
                  <a:pt x="0" y="3456"/>
                </a:cubicBezTo>
                <a:cubicBezTo>
                  <a:pt x="292" y="3330"/>
                  <a:pt x="561" y="3178"/>
                  <a:pt x="827" y="3021"/>
                </a:cubicBezTo>
                <a:cubicBezTo>
                  <a:pt x="1002" y="2917"/>
                  <a:pt x="1173" y="2810"/>
                  <a:pt x="1344" y="2699"/>
                </a:cubicBezTo>
                <a:lnTo>
                  <a:pt x="1344" y="2699"/>
                </a:lnTo>
                <a:cubicBezTo>
                  <a:pt x="1277" y="3073"/>
                  <a:pt x="1214" y="3447"/>
                  <a:pt x="1167" y="3825"/>
                </a:cubicBezTo>
                <a:cubicBezTo>
                  <a:pt x="1113" y="4258"/>
                  <a:pt x="1070" y="4693"/>
                  <a:pt x="1062" y="5135"/>
                </a:cubicBezTo>
                <a:cubicBezTo>
                  <a:pt x="1218" y="4720"/>
                  <a:pt x="1337" y="4300"/>
                  <a:pt x="1443" y="3877"/>
                </a:cubicBezTo>
                <a:cubicBezTo>
                  <a:pt x="1530" y="3542"/>
                  <a:pt x="1603" y="3203"/>
                  <a:pt x="1672" y="2864"/>
                </a:cubicBezTo>
                <a:cubicBezTo>
                  <a:pt x="1850" y="3114"/>
                  <a:pt x="2040" y="3355"/>
                  <a:pt x="2248" y="3581"/>
                </a:cubicBezTo>
                <a:cubicBezTo>
                  <a:pt x="2486" y="3838"/>
                  <a:pt x="2742" y="4080"/>
                  <a:pt x="3030" y="4286"/>
                </a:cubicBezTo>
                <a:cubicBezTo>
                  <a:pt x="2853" y="3979"/>
                  <a:pt x="2660" y="3691"/>
                  <a:pt x="2468" y="3407"/>
                </a:cubicBezTo>
                <a:lnTo>
                  <a:pt x="1928" y="2613"/>
                </a:lnTo>
                <a:lnTo>
                  <a:pt x="1928" y="2613"/>
                </a:lnTo>
                <a:cubicBezTo>
                  <a:pt x="2152" y="2656"/>
                  <a:pt x="2374" y="2693"/>
                  <a:pt x="2602" y="2725"/>
                </a:cubicBezTo>
                <a:cubicBezTo>
                  <a:pt x="2885" y="2764"/>
                  <a:pt x="3171" y="2796"/>
                  <a:pt x="3468" y="2796"/>
                </a:cubicBezTo>
                <a:cubicBezTo>
                  <a:pt x="3210" y="2651"/>
                  <a:pt x="2941" y="2542"/>
                  <a:pt x="2666" y="2451"/>
                </a:cubicBezTo>
                <a:cubicBezTo>
                  <a:pt x="2441" y="2377"/>
                  <a:pt x="2214" y="2315"/>
                  <a:pt x="1984" y="2263"/>
                </a:cubicBezTo>
                <a:cubicBezTo>
                  <a:pt x="2108" y="2173"/>
                  <a:pt x="2231" y="2081"/>
                  <a:pt x="2353" y="1987"/>
                </a:cubicBezTo>
                <a:cubicBezTo>
                  <a:pt x="2598" y="1799"/>
                  <a:pt x="2838" y="1604"/>
                  <a:pt x="3064" y="1380"/>
                </a:cubicBezTo>
                <a:lnTo>
                  <a:pt x="3064" y="1380"/>
                </a:lnTo>
                <a:cubicBezTo>
                  <a:pt x="2761" y="1475"/>
                  <a:pt x="2478" y="1606"/>
                  <a:pt x="2202" y="1751"/>
                </a:cubicBezTo>
                <a:cubicBezTo>
                  <a:pt x="2080" y="1816"/>
                  <a:pt x="1958" y="1886"/>
                  <a:pt x="1838" y="1956"/>
                </a:cubicBezTo>
                <a:cubicBezTo>
                  <a:pt x="1872" y="1742"/>
                  <a:pt x="1904" y="1527"/>
                  <a:pt x="1930" y="1311"/>
                </a:cubicBezTo>
                <a:cubicBezTo>
                  <a:pt x="1986" y="878"/>
                  <a:pt x="2028" y="442"/>
                  <a:pt x="203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 name="Google Shape;376;p28"/>
          <p:cNvSpPr/>
          <p:nvPr/>
        </p:nvSpPr>
        <p:spPr>
          <a:xfrm>
            <a:off x="3609343" y="4679688"/>
            <a:ext cx="247886" cy="375813"/>
          </a:xfrm>
          <a:custGeom>
            <a:rect b="b" l="l" r="r" t="t"/>
            <a:pathLst>
              <a:path extrusionOk="0" h="5000" w="3298">
                <a:moveTo>
                  <a:pt x="1206" y="0"/>
                </a:moveTo>
                <a:cubicBezTo>
                  <a:pt x="1177" y="424"/>
                  <a:pt x="1182" y="844"/>
                  <a:pt x="1199" y="1264"/>
                </a:cubicBezTo>
                <a:cubicBezTo>
                  <a:pt x="1207" y="1500"/>
                  <a:pt x="1223" y="1733"/>
                  <a:pt x="1240" y="1967"/>
                </a:cubicBezTo>
                <a:lnTo>
                  <a:pt x="1003" y="1774"/>
                </a:lnTo>
                <a:cubicBezTo>
                  <a:pt x="874" y="1672"/>
                  <a:pt x="746" y="1569"/>
                  <a:pt x="606" y="1466"/>
                </a:cubicBezTo>
                <a:cubicBezTo>
                  <a:pt x="465" y="1370"/>
                  <a:pt x="307" y="1278"/>
                  <a:pt x="137" y="1251"/>
                </a:cubicBezTo>
                <a:lnTo>
                  <a:pt x="137" y="1251"/>
                </a:lnTo>
                <a:cubicBezTo>
                  <a:pt x="416" y="1444"/>
                  <a:pt x="580" y="1725"/>
                  <a:pt x="819" y="1972"/>
                </a:cubicBezTo>
                <a:cubicBezTo>
                  <a:pt x="888" y="2046"/>
                  <a:pt x="961" y="2117"/>
                  <a:pt x="1034" y="2189"/>
                </a:cubicBezTo>
                <a:cubicBezTo>
                  <a:pt x="957" y="2202"/>
                  <a:pt x="880" y="2213"/>
                  <a:pt x="805" y="2229"/>
                </a:cubicBezTo>
                <a:cubicBezTo>
                  <a:pt x="533" y="2286"/>
                  <a:pt x="262" y="2358"/>
                  <a:pt x="0" y="2468"/>
                </a:cubicBezTo>
                <a:cubicBezTo>
                  <a:pt x="211" y="2492"/>
                  <a:pt x="418" y="2500"/>
                  <a:pt x="624" y="2500"/>
                </a:cubicBezTo>
                <a:cubicBezTo>
                  <a:pt x="694" y="2500"/>
                  <a:pt x="765" y="2499"/>
                  <a:pt x="835" y="2497"/>
                </a:cubicBezTo>
                <a:cubicBezTo>
                  <a:pt x="900" y="2495"/>
                  <a:pt x="966" y="2492"/>
                  <a:pt x="1029" y="2489"/>
                </a:cubicBezTo>
                <a:lnTo>
                  <a:pt x="1029" y="2489"/>
                </a:lnTo>
                <a:cubicBezTo>
                  <a:pt x="916" y="2640"/>
                  <a:pt x="807" y="2792"/>
                  <a:pt x="704" y="2950"/>
                </a:cubicBezTo>
                <a:cubicBezTo>
                  <a:pt x="542" y="3201"/>
                  <a:pt x="392" y="3462"/>
                  <a:pt x="274" y="3743"/>
                </a:cubicBezTo>
                <a:cubicBezTo>
                  <a:pt x="508" y="3545"/>
                  <a:pt x="716" y="3333"/>
                  <a:pt x="919" y="3115"/>
                </a:cubicBezTo>
                <a:cubicBezTo>
                  <a:pt x="1051" y="2971"/>
                  <a:pt x="1180" y="2824"/>
                  <a:pt x="1306" y="2676"/>
                </a:cubicBezTo>
                <a:cubicBezTo>
                  <a:pt x="1347" y="3039"/>
                  <a:pt x="1392" y="3402"/>
                  <a:pt x="1452" y="3763"/>
                </a:cubicBezTo>
                <a:cubicBezTo>
                  <a:pt x="1520" y="4177"/>
                  <a:pt x="1600" y="4589"/>
                  <a:pt x="1715" y="5000"/>
                </a:cubicBezTo>
                <a:cubicBezTo>
                  <a:pt x="1744" y="4575"/>
                  <a:pt x="1739" y="4155"/>
                  <a:pt x="1721" y="3736"/>
                </a:cubicBezTo>
                <a:cubicBezTo>
                  <a:pt x="1710" y="3402"/>
                  <a:pt x="1683" y="3070"/>
                  <a:pt x="1653" y="2739"/>
                </a:cubicBezTo>
                <a:lnTo>
                  <a:pt x="1653" y="2739"/>
                </a:lnTo>
                <a:cubicBezTo>
                  <a:pt x="1886" y="2922"/>
                  <a:pt x="2127" y="3090"/>
                  <a:pt x="2382" y="3241"/>
                </a:cubicBezTo>
                <a:cubicBezTo>
                  <a:pt x="2672" y="3414"/>
                  <a:pt x="2975" y="3565"/>
                  <a:pt x="3298" y="3676"/>
                </a:cubicBezTo>
                <a:cubicBezTo>
                  <a:pt x="3050" y="3443"/>
                  <a:pt x="2794" y="3231"/>
                  <a:pt x="2538" y="3021"/>
                </a:cubicBezTo>
                <a:lnTo>
                  <a:pt x="1822" y="2436"/>
                </a:lnTo>
                <a:cubicBezTo>
                  <a:pt x="2039" y="2414"/>
                  <a:pt x="2257" y="2388"/>
                  <a:pt x="2473" y="2354"/>
                </a:cubicBezTo>
                <a:cubicBezTo>
                  <a:pt x="2746" y="2312"/>
                  <a:pt x="3019" y="2263"/>
                  <a:pt x="3291" y="2182"/>
                </a:cubicBezTo>
                <a:cubicBezTo>
                  <a:pt x="3014" y="2118"/>
                  <a:pt x="2735" y="2093"/>
                  <a:pt x="2459" y="2085"/>
                </a:cubicBezTo>
                <a:cubicBezTo>
                  <a:pt x="2391" y="2083"/>
                  <a:pt x="2323" y="2081"/>
                  <a:pt x="2255" y="2081"/>
                </a:cubicBezTo>
                <a:cubicBezTo>
                  <a:pt x="2096" y="2081"/>
                  <a:pt x="1937" y="2087"/>
                  <a:pt x="1777" y="2098"/>
                </a:cubicBezTo>
                <a:cubicBezTo>
                  <a:pt x="1867" y="1982"/>
                  <a:pt x="1955" y="1863"/>
                  <a:pt x="2043" y="1743"/>
                </a:cubicBezTo>
                <a:cubicBezTo>
                  <a:pt x="2216" y="1503"/>
                  <a:pt x="2385" y="1256"/>
                  <a:pt x="2531" y="989"/>
                </a:cubicBezTo>
                <a:lnTo>
                  <a:pt x="2531" y="989"/>
                </a:lnTo>
                <a:cubicBezTo>
                  <a:pt x="2278" y="1160"/>
                  <a:pt x="2052" y="1358"/>
                  <a:pt x="1838" y="1567"/>
                </a:cubicBezTo>
                <a:cubicBezTo>
                  <a:pt x="1742" y="1662"/>
                  <a:pt x="1648" y="1758"/>
                  <a:pt x="1558" y="1856"/>
                </a:cubicBezTo>
                <a:cubicBezTo>
                  <a:pt x="1531" y="1649"/>
                  <a:pt x="1502" y="1442"/>
                  <a:pt x="1467" y="1236"/>
                </a:cubicBezTo>
                <a:cubicBezTo>
                  <a:pt x="1399" y="822"/>
                  <a:pt x="1319" y="410"/>
                  <a:pt x="120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28"/>
          <p:cNvSpPr/>
          <p:nvPr/>
        </p:nvSpPr>
        <p:spPr>
          <a:xfrm>
            <a:off x="8490681" y="3847125"/>
            <a:ext cx="357172" cy="431733"/>
          </a:xfrm>
          <a:custGeom>
            <a:rect b="b" l="l" r="r" t="t"/>
            <a:pathLst>
              <a:path extrusionOk="0" h="5744" w="4752">
                <a:moveTo>
                  <a:pt x="2838" y="1"/>
                </a:moveTo>
                <a:lnTo>
                  <a:pt x="2838" y="1"/>
                </a:lnTo>
                <a:cubicBezTo>
                  <a:pt x="2645" y="448"/>
                  <a:pt x="2506" y="903"/>
                  <a:pt x="2388" y="1360"/>
                </a:cubicBezTo>
                <a:cubicBezTo>
                  <a:pt x="2317" y="1635"/>
                  <a:pt x="2254" y="1912"/>
                  <a:pt x="2198" y="2189"/>
                </a:cubicBezTo>
                <a:cubicBezTo>
                  <a:pt x="2123" y="2068"/>
                  <a:pt x="2050" y="1944"/>
                  <a:pt x="1973" y="1824"/>
                </a:cubicBezTo>
                <a:cubicBezTo>
                  <a:pt x="1712" y="1416"/>
                  <a:pt x="1435" y="1013"/>
                  <a:pt x="1113" y="633"/>
                </a:cubicBezTo>
                <a:lnTo>
                  <a:pt x="1113" y="633"/>
                </a:lnTo>
                <a:cubicBezTo>
                  <a:pt x="1228" y="1119"/>
                  <a:pt x="1396" y="1579"/>
                  <a:pt x="1585" y="2029"/>
                </a:cubicBezTo>
                <a:cubicBezTo>
                  <a:pt x="1709" y="2322"/>
                  <a:pt x="1844" y="2608"/>
                  <a:pt x="1987" y="2891"/>
                </a:cubicBezTo>
                <a:cubicBezTo>
                  <a:pt x="1980" y="2898"/>
                  <a:pt x="1972" y="2905"/>
                  <a:pt x="1965" y="2912"/>
                </a:cubicBezTo>
                <a:lnTo>
                  <a:pt x="1956" y="2920"/>
                </a:lnTo>
                <a:cubicBezTo>
                  <a:pt x="1874" y="2918"/>
                  <a:pt x="1792" y="2916"/>
                  <a:pt x="1710" y="2916"/>
                </a:cubicBezTo>
                <a:cubicBezTo>
                  <a:pt x="1650" y="2916"/>
                  <a:pt x="1591" y="2917"/>
                  <a:pt x="1531" y="2919"/>
                </a:cubicBezTo>
                <a:cubicBezTo>
                  <a:pt x="1160" y="2933"/>
                  <a:pt x="787" y="2978"/>
                  <a:pt x="420" y="3089"/>
                </a:cubicBezTo>
                <a:cubicBezTo>
                  <a:pt x="784" y="3212"/>
                  <a:pt x="1141" y="3288"/>
                  <a:pt x="1498" y="3356"/>
                </a:cubicBezTo>
                <a:lnTo>
                  <a:pt x="1517" y="3360"/>
                </a:lnTo>
                <a:cubicBezTo>
                  <a:pt x="1325" y="3558"/>
                  <a:pt x="1135" y="3757"/>
                  <a:pt x="947" y="3961"/>
                </a:cubicBezTo>
                <a:cubicBezTo>
                  <a:pt x="617" y="4320"/>
                  <a:pt x="294" y="4690"/>
                  <a:pt x="0" y="5098"/>
                </a:cubicBezTo>
                <a:cubicBezTo>
                  <a:pt x="446" y="4868"/>
                  <a:pt x="855" y="4587"/>
                  <a:pt x="1245" y="4285"/>
                </a:cubicBezTo>
                <a:cubicBezTo>
                  <a:pt x="1494" y="4092"/>
                  <a:pt x="1732" y="3888"/>
                  <a:pt x="1966" y="3678"/>
                </a:cubicBezTo>
                <a:lnTo>
                  <a:pt x="1966" y="3678"/>
                </a:lnTo>
                <a:cubicBezTo>
                  <a:pt x="1949" y="3837"/>
                  <a:pt x="1930" y="3997"/>
                  <a:pt x="1918" y="4155"/>
                </a:cubicBezTo>
                <a:cubicBezTo>
                  <a:pt x="1879" y="4629"/>
                  <a:pt x="1862" y="5104"/>
                  <a:pt x="1900" y="5589"/>
                </a:cubicBezTo>
                <a:cubicBezTo>
                  <a:pt x="2093" y="5142"/>
                  <a:pt x="2233" y="4687"/>
                  <a:pt x="2352" y="4228"/>
                </a:cubicBezTo>
                <a:cubicBezTo>
                  <a:pt x="2391" y="4076"/>
                  <a:pt x="2425" y="3922"/>
                  <a:pt x="2461" y="3768"/>
                </a:cubicBezTo>
                <a:cubicBezTo>
                  <a:pt x="2625" y="4048"/>
                  <a:pt x="2797" y="4323"/>
                  <a:pt x="2980" y="4592"/>
                </a:cubicBezTo>
                <a:cubicBezTo>
                  <a:pt x="3256" y="4994"/>
                  <a:pt x="3553" y="5385"/>
                  <a:pt x="3900" y="5744"/>
                </a:cubicBezTo>
                <a:cubicBezTo>
                  <a:pt x="3755" y="5266"/>
                  <a:pt x="3566" y="4817"/>
                  <a:pt x="3365" y="4375"/>
                </a:cubicBezTo>
                <a:cubicBezTo>
                  <a:pt x="3240" y="4107"/>
                  <a:pt x="3111" y="3842"/>
                  <a:pt x="2976" y="3580"/>
                </a:cubicBezTo>
                <a:lnTo>
                  <a:pt x="2976" y="3580"/>
                </a:lnTo>
                <a:cubicBezTo>
                  <a:pt x="3198" y="3605"/>
                  <a:pt x="3418" y="3626"/>
                  <a:pt x="3641" y="3643"/>
                </a:cubicBezTo>
                <a:cubicBezTo>
                  <a:pt x="3888" y="3660"/>
                  <a:pt x="4137" y="3675"/>
                  <a:pt x="4391" y="3675"/>
                </a:cubicBezTo>
                <a:cubicBezTo>
                  <a:pt x="4510" y="3675"/>
                  <a:pt x="4630" y="3672"/>
                  <a:pt x="4751" y="3664"/>
                </a:cubicBezTo>
                <a:cubicBezTo>
                  <a:pt x="4426" y="3460"/>
                  <a:pt x="4081" y="3318"/>
                  <a:pt x="3725" y="3209"/>
                </a:cubicBezTo>
                <a:cubicBezTo>
                  <a:pt x="3384" y="3103"/>
                  <a:pt x="3036" y="3025"/>
                  <a:pt x="2682" y="2977"/>
                </a:cubicBezTo>
                <a:cubicBezTo>
                  <a:pt x="2913" y="2733"/>
                  <a:pt x="3138" y="2484"/>
                  <a:pt x="3350" y="2222"/>
                </a:cubicBezTo>
                <a:cubicBezTo>
                  <a:pt x="3659" y="1840"/>
                  <a:pt x="3950" y="1438"/>
                  <a:pt x="4190" y="997"/>
                </a:cubicBezTo>
                <a:lnTo>
                  <a:pt x="4190" y="997"/>
                </a:lnTo>
                <a:cubicBezTo>
                  <a:pt x="3776" y="1281"/>
                  <a:pt x="3400" y="1595"/>
                  <a:pt x="3032" y="1918"/>
                </a:cubicBezTo>
                <a:cubicBezTo>
                  <a:pt x="2933" y="2006"/>
                  <a:pt x="2839" y="2100"/>
                  <a:pt x="2741" y="2189"/>
                </a:cubicBezTo>
                <a:cubicBezTo>
                  <a:pt x="2772" y="1938"/>
                  <a:pt x="2798" y="1686"/>
                  <a:pt x="2819" y="1433"/>
                </a:cubicBezTo>
                <a:cubicBezTo>
                  <a:pt x="2857" y="961"/>
                  <a:pt x="2875" y="486"/>
                  <a:pt x="283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28"/>
          <p:cNvSpPr/>
          <p:nvPr/>
        </p:nvSpPr>
        <p:spPr>
          <a:xfrm>
            <a:off x="1744658" y="4785438"/>
            <a:ext cx="233154" cy="281859"/>
          </a:xfrm>
          <a:custGeom>
            <a:rect b="b" l="l" r="r" t="t"/>
            <a:pathLst>
              <a:path extrusionOk="0" h="3750" w="3102">
                <a:moveTo>
                  <a:pt x="1853" y="1"/>
                </a:moveTo>
                <a:lnTo>
                  <a:pt x="1853" y="1"/>
                </a:lnTo>
                <a:cubicBezTo>
                  <a:pt x="1725" y="292"/>
                  <a:pt x="1636" y="590"/>
                  <a:pt x="1558" y="889"/>
                </a:cubicBezTo>
                <a:cubicBezTo>
                  <a:pt x="1511" y="1068"/>
                  <a:pt x="1473" y="1248"/>
                  <a:pt x="1435" y="1430"/>
                </a:cubicBezTo>
                <a:cubicBezTo>
                  <a:pt x="1386" y="1351"/>
                  <a:pt x="1338" y="1270"/>
                  <a:pt x="1289" y="1192"/>
                </a:cubicBezTo>
                <a:cubicBezTo>
                  <a:pt x="1117" y="924"/>
                  <a:pt x="937" y="662"/>
                  <a:pt x="727" y="413"/>
                </a:cubicBezTo>
                <a:lnTo>
                  <a:pt x="727" y="413"/>
                </a:lnTo>
                <a:cubicBezTo>
                  <a:pt x="801" y="731"/>
                  <a:pt x="910" y="1032"/>
                  <a:pt x="1035" y="1326"/>
                </a:cubicBezTo>
                <a:cubicBezTo>
                  <a:pt x="1116" y="1516"/>
                  <a:pt x="1203" y="1703"/>
                  <a:pt x="1296" y="1889"/>
                </a:cubicBezTo>
                <a:cubicBezTo>
                  <a:pt x="1291" y="1894"/>
                  <a:pt x="1287" y="1897"/>
                  <a:pt x="1281" y="1901"/>
                </a:cubicBezTo>
                <a:lnTo>
                  <a:pt x="1276" y="1906"/>
                </a:lnTo>
                <a:cubicBezTo>
                  <a:pt x="1217" y="1905"/>
                  <a:pt x="1158" y="1903"/>
                  <a:pt x="1098" y="1903"/>
                </a:cubicBezTo>
                <a:cubicBezTo>
                  <a:pt x="1065" y="1903"/>
                  <a:pt x="1032" y="1904"/>
                  <a:pt x="998" y="1905"/>
                </a:cubicBezTo>
                <a:cubicBezTo>
                  <a:pt x="756" y="1915"/>
                  <a:pt x="512" y="1943"/>
                  <a:pt x="273" y="2016"/>
                </a:cubicBezTo>
                <a:cubicBezTo>
                  <a:pt x="510" y="2096"/>
                  <a:pt x="743" y="2147"/>
                  <a:pt x="977" y="2192"/>
                </a:cubicBezTo>
                <a:cubicBezTo>
                  <a:pt x="981" y="2193"/>
                  <a:pt x="987" y="2193"/>
                  <a:pt x="991" y="2194"/>
                </a:cubicBezTo>
                <a:cubicBezTo>
                  <a:pt x="865" y="2323"/>
                  <a:pt x="740" y="2454"/>
                  <a:pt x="618" y="2587"/>
                </a:cubicBezTo>
                <a:cubicBezTo>
                  <a:pt x="403" y="2822"/>
                  <a:pt x="192" y="3062"/>
                  <a:pt x="0" y="3329"/>
                </a:cubicBezTo>
                <a:cubicBezTo>
                  <a:pt x="293" y="3179"/>
                  <a:pt x="559" y="2996"/>
                  <a:pt x="813" y="2799"/>
                </a:cubicBezTo>
                <a:cubicBezTo>
                  <a:pt x="975" y="2673"/>
                  <a:pt x="1132" y="2539"/>
                  <a:pt x="1284" y="2402"/>
                </a:cubicBezTo>
                <a:lnTo>
                  <a:pt x="1284" y="2402"/>
                </a:lnTo>
                <a:cubicBezTo>
                  <a:pt x="1273" y="2506"/>
                  <a:pt x="1260" y="2610"/>
                  <a:pt x="1253" y="2714"/>
                </a:cubicBezTo>
                <a:cubicBezTo>
                  <a:pt x="1228" y="3022"/>
                  <a:pt x="1218" y="3333"/>
                  <a:pt x="1243" y="3649"/>
                </a:cubicBezTo>
                <a:cubicBezTo>
                  <a:pt x="1369" y="3358"/>
                  <a:pt x="1459" y="3060"/>
                  <a:pt x="1537" y="2761"/>
                </a:cubicBezTo>
                <a:cubicBezTo>
                  <a:pt x="1563" y="2660"/>
                  <a:pt x="1586" y="2560"/>
                  <a:pt x="1609" y="2459"/>
                </a:cubicBezTo>
                <a:cubicBezTo>
                  <a:pt x="1718" y="2642"/>
                  <a:pt x="1829" y="2822"/>
                  <a:pt x="1949" y="2997"/>
                </a:cubicBezTo>
                <a:cubicBezTo>
                  <a:pt x="2130" y="3260"/>
                  <a:pt x="2323" y="3516"/>
                  <a:pt x="2550" y="3750"/>
                </a:cubicBezTo>
                <a:cubicBezTo>
                  <a:pt x="2456" y="3437"/>
                  <a:pt x="2331" y="3144"/>
                  <a:pt x="2200" y="2855"/>
                </a:cubicBezTo>
                <a:cubicBezTo>
                  <a:pt x="2119" y="2680"/>
                  <a:pt x="2034" y="2507"/>
                  <a:pt x="1947" y="2336"/>
                </a:cubicBezTo>
                <a:lnTo>
                  <a:pt x="1947" y="2336"/>
                </a:lnTo>
                <a:cubicBezTo>
                  <a:pt x="2090" y="2352"/>
                  <a:pt x="2234" y="2366"/>
                  <a:pt x="2381" y="2378"/>
                </a:cubicBezTo>
                <a:cubicBezTo>
                  <a:pt x="2540" y="2391"/>
                  <a:pt x="2702" y="2402"/>
                  <a:pt x="2869" y="2402"/>
                </a:cubicBezTo>
                <a:cubicBezTo>
                  <a:pt x="2946" y="2402"/>
                  <a:pt x="3023" y="2399"/>
                  <a:pt x="3102" y="2394"/>
                </a:cubicBezTo>
                <a:cubicBezTo>
                  <a:pt x="2889" y="2261"/>
                  <a:pt x="2663" y="2168"/>
                  <a:pt x="2432" y="2097"/>
                </a:cubicBezTo>
                <a:cubicBezTo>
                  <a:pt x="2209" y="2027"/>
                  <a:pt x="1980" y="1976"/>
                  <a:pt x="1750" y="1945"/>
                </a:cubicBezTo>
                <a:cubicBezTo>
                  <a:pt x="1901" y="1785"/>
                  <a:pt x="2048" y="1623"/>
                  <a:pt x="2187" y="1452"/>
                </a:cubicBezTo>
                <a:cubicBezTo>
                  <a:pt x="2389" y="1201"/>
                  <a:pt x="2579" y="940"/>
                  <a:pt x="2736" y="652"/>
                </a:cubicBezTo>
                <a:lnTo>
                  <a:pt x="2736" y="652"/>
                </a:lnTo>
                <a:cubicBezTo>
                  <a:pt x="2465" y="837"/>
                  <a:pt x="2220" y="1043"/>
                  <a:pt x="1980" y="1253"/>
                </a:cubicBezTo>
                <a:cubicBezTo>
                  <a:pt x="1916" y="1311"/>
                  <a:pt x="1854" y="1373"/>
                  <a:pt x="1790" y="1430"/>
                </a:cubicBezTo>
                <a:cubicBezTo>
                  <a:pt x="1811" y="1267"/>
                  <a:pt x="1828" y="1102"/>
                  <a:pt x="1840" y="937"/>
                </a:cubicBezTo>
                <a:cubicBezTo>
                  <a:pt x="1865" y="628"/>
                  <a:pt x="1876" y="317"/>
                  <a:pt x="185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28"/>
          <p:cNvSpPr/>
          <p:nvPr/>
        </p:nvSpPr>
        <p:spPr>
          <a:xfrm>
            <a:off x="366382" y="2128036"/>
            <a:ext cx="277425" cy="356120"/>
          </a:xfrm>
          <a:custGeom>
            <a:rect b="b" l="l" r="r" t="t"/>
            <a:pathLst>
              <a:path extrusionOk="0" h="4738" w="3691">
                <a:moveTo>
                  <a:pt x="1124" y="1"/>
                </a:moveTo>
                <a:lnTo>
                  <a:pt x="1124" y="1"/>
                </a:lnTo>
                <a:cubicBezTo>
                  <a:pt x="1113" y="399"/>
                  <a:pt x="1145" y="787"/>
                  <a:pt x="1192" y="1172"/>
                </a:cubicBezTo>
                <a:cubicBezTo>
                  <a:pt x="1220" y="1402"/>
                  <a:pt x="1257" y="1632"/>
                  <a:pt x="1298" y="1859"/>
                </a:cubicBezTo>
                <a:cubicBezTo>
                  <a:pt x="1204" y="1789"/>
                  <a:pt x="1111" y="1718"/>
                  <a:pt x="1016" y="1650"/>
                </a:cubicBezTo>
                <a:cubicBezTo>
                  <a:pt x="695" y="1418"/>
                  <a:pt x="362" y="1195"/>
                  <a:pt x="1" y="1004"/>
                </a:cubicBezTo>
                <a:lnTo>
                  <a:pt x="1" y="1004"/>
                </a:lnTo>
                <a:cubicBezTo>
                  <a:pt x="235" y="1339"/>
                  <a:pt x="502" y="1638"/>
                  <a:pt x="783" y="1924"/>
                </a:cubicBezTo>
                <a:cubicBezTo>
                  <a:pt x="966" y="2108"/>
                  <a:pt x="1155" y="2285"/>
                  <a:pt x="1349" y="2459"/>
                </a:cubicBezTo>
                <a:cubicBezTo>
                  <a:pt x="1345" y="2467"/>
                  <a:pt x="1340" y="2473"/>
                  <a:pt x="1338" y="2480"/>
                </a:cubicBezTo>
                <a:lnTo>
                  <a:pt x="1334" y="2489"/>
                </a:lnTo>
                <a:cubicBezTo>
                  <a:pt x="1225" y="2530"/>
                  <a:pt x="1116" y="2568"/>
                  <a:pt x="1010" y="2615"/>
                </a:cubicBezTo>
                <a:cubicBezTo>
                  <a:pt x="732" y="2739"/>
                  <a:pt x="462" y="2885"/>
                  <a:pt x="216" y="3080"/>
                </a:cubicBezTo>
                <a:cubicBezTo>
                  <a:pt x="530" y="3063"/>
                  <a:pt x="825" y="3015"/>
                  <a:pt x="1118" y="2959"/>
                </a:cubicBezTo>
                <a:cubicBezTo>
                  <a:pt x="1122" y="2958"/>
                  <a:pt x="1128" y="2956"/>
                  <a:pt x="1135" y="2955"/>
                </a:cubicBezTo>
                <a:lnTo>
                  <a:pt x="1135" y="2955"/>
                </a:lnTo>
                <a:cubicBezTo>
                  <a:pt x="1047" y="3164"/>
                  <a:pt x="963" y="3374"/>
                  <a:pt x="883" y="3586"/>
                </a:cubicBezTo>
                <a:cubicBezTo>
                  <a:pt x="740" y="3959"/>
                  <a:pt x="606" y="4338"/>
                  <a:pt x="504" y="4737"/>
                </a:cubicBezTo>
                <a:cubicBezTo>
                  <a:pt x="775" y="4427"/>
                  <a:pt x="1001" y="4090"/>
                  <a:pt x="1207" y="3743"/>
                </a:cubicBezTo>
                <a:cubicBezTo>
                  <a:pt x="1337" y="3520"/>
                  <a:pt x="1457" y="3292"/>
                  <a:pt x="1572" y="3062"/>
                </a:cubicBezTo>
                <a:cubicBezTo>
                  <a:pt x="1607" y="3189"/>
                  <a:pt x="1641" y="3315"/>
                  <a:pt x="1680" y="3441"/>
                </a:cubicBezTo>
                <a:cubicBezTo>
                  <a:pt x="1795" y="3812"/>
                  <a:pt x="1926" y="4178"/>
                  <a:pt x="2101" y="4537"/>
                </a:cubicBezTo>
                <a:cubicBezTo>
                  <a:pt x="2114" y="4139"/>
                  <a:pt x="2081" y="3749"/>
                  <a:pt x="2033" y="3365"/>
                </a:cubicBezTo>
                <a:cubicBezTo>
                  <a:pt x="2017" y="3237"/>
                  <a:pt x="1997" y="3109"/>
                  <a:pt x="1977" y="2981"/>
                </a:cubicBezTo>
                <a:lnTo>
                  <a:pt x="1977" y="2981"/>
                </a:lnTo>
                <a:cubicBezTo>
                  <a:pt x="2187" y="3144"/>
                  <a:pt x="2401" y="3303"/>
                  <a:pt x="2621" y="3451"/>
                </a:cubicBezTo>
                <a:cubicBezTo>
                  <a:pt x="2954" y="3675"/>
                  <a:pt x="3297" y="3883"/>
                  <a:pt x="3670" y="4051"/>
                </a:cubicBezTo>
                <a:cubicBezTo>
                  <a:pt x="3417" y="3731"/>
                  <a:pt x="3137" y="3445"/>
                  <a:pt x="2848" y="3170"/>
                </a:cubicBezTo>
                <a:cubicBezTo>
                  <a:pt x="2673" y="3003"/>
                  <a:pt x="2494" y="2841"/>
                  <a:pt x="2312" y="2682"/>
                </a:cubicBezTo>
                <a:cubicBezTo>
                  <a:pt x="2488" y="2634"/>
                  <a:pt x="2662" y="2584"/>
                  <a:pt x="2838" y="2531"/>
                </a:cubicBezTo>
                <a:cubicBezTo>
                  <a:pt x="3122" y="2441"/>
                  <a:pt x="3406" y="2344"/>
                  <a:pt x="3690" y="2211"/>
                </a:cubicBezTo>
                <a:cubicBezTo>
                  <a:pt x="3496" y="2175"/>
                  <a:pt x="3303" y="2160"/>
                  <a:pt x="3111" y="2160"/>
                </a:cubicBezTo>
                <a:cubicBezTo>
                  <a:pt x="2997" y="2160"/>
                  <a:pt x="2884" y="2165"/>
                  <a:pt x="2771" y="2174"/>
                </a:cubicBezTo>
                <a:cubicBezTo>
                  <a:pt x="2479" y="2196"/>
                  <a:pt x="2191" y="2242"/>
                  <a:pt x="1908" y="2312"/>
                </a:cubicBezTo>
                <a:cubicBezTo>
                  <a:pt x="2009" y="2057"/>
                  <a:pt x="2105" y="1799"/>
                  <a:pt x="2187" y="1537"/>
                </a:cubicBezTo>
                <a:cubicBezTo>
                  <a:pt x="2307" y="1151"/>
                  <a:pt x="2406" y="758"/>
                  <a:pt x="2456" y="349"/>
                </a:cubicBezTo>
                <a:lnTo>
                  <a:pt x="2456" y="349"/>
                </a:lnTo>
                <a:cubicBezTo>
                  <a:pt x="2227" y="692"/>
                  <a:pt x="2035" y="1046"/>
                  <a:pt x="1854" y="1401"/>
                </a:cubicBezTo>
                <a:cubicBezTo>
                  <a:pt x="1804" y="1497"/>
                  <a:pt x="1761" y="1596"/>
                  <a:pt x="1714" y="1695"/>
                </a:cubicBezTo>
                <a:cubicBezTo>
                  <a:pt x="1662" y="1495"/>
                  <a:pt x="1606" y="1295"/>
                  <a:pt x="1544" y="1096"/>
                </a:cubicBezTo>
                <a:cubicBezTo>
                  <a:pt x="1429" y="725"/>
                  <a:pt x="1299" y="358"/>
                  <a:pt x="112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28"/>
          <p:cNvSpPr/>
          <p:nvPr/>
        </p:nvSpPr>
        <p:spPr>
          <a:xfrm>
            <a:off x="76212" y="3836707"/>
            <a:ext cx="461949" cy="558457"/>
          </a:xfrm>
          <a:custGeom>
            <a:rect b="b" l="l" r="r" t="t"/>
            <a:pathLst>
              <a:path extrusionOk="0" h="7430" w="6146">
                <a:moveTo>
                  <a:pt x="3671" y="0"/>
                </a:moveTo>
                <a:lnTo>
                  <a:pt x="3671" y="0"/>
                </a:lnTo>
                <a:cubicBezTo>
                  <a:pt x="3422" y="578"/>
                  <a:pt x="3243" y="1167"/>
                  <a:pt x="3088" y="1760"/>
                </a:cubicBezTo>
                <a:cubicBezTo>
                  <a:pt x="2998" y="2115"/>
                  <a:pt x="2916" y="2471"/>
                  <a:pt x="2843" y="2831"/>
                </a:cubicBezTo>
                <a:cubicBezTo>
                  <a:pt x="2747" y="2673"/>
                  <a:pt x="2653" y="2515"/>
                  <a:pt x="2552" y="2360"/>
                </a:cubicBezTo>
                <a:cubicBezTo>
                  <a:pt x="2214" y="1830"/>
                  <a:pt x="1855" y="1310"/>
                  <a:pt x="1438" y="818"/>
                </a:cubicBezTo>
                <a:lnTo>
                  <a:pt x="1438" y="818"/>
                </a:lnTo>
                <a:cubicBezTo>
                  <a:pt x="1586" y="1446"/>
                  <a:pt x="1803" y="2042"/>
                  <a:pt x="2049" y="2625"/>
                </a:cubicBezTo>
                <a:cubicBezTo>
                  <a:pt x="2209" y="3003"/>
                  <a:pt x="2385" y="3373"/>
                  <a:pt x="2568" y="3740"/>
                </a:cubicBezTo>
                <a:cubicBezTo>
                  <a:pt x="2559" y="3749"/>
                  <a:pt x="2548" y="3757"/>
                  <a:pt x="2539" y="3766"/>
                </a:cubicBezTo>
                <a:lnTo>
                  <a:pt x="2529" y="3776"/>
                </a:lnTo>
                <a:cubicBezTo>
                  <a:pt x="2412" y="3772"/>
                  <a:pt x="2294" y="3769"/>
                  <a:pt x="2176" y="3769"/>
                </a:cubicBezTo>
                <a:cubicBezTo>
                  <a:pt x="2111" y="3769"/>
                  <a:pt x="2045" y="3770"/>
                  <a:pt x="1980" y="3772"/>
                </a:cubicBezTo>
                <a:cubicBezTo>
                  <a:pt x="1499" y="3791"/>
                  <a:pt x="1019" y="3849"/>
                  <a:pt x="544" y="3992"/>
                </a:cubicBezTo>
                <a:cubicBezTo>
                  <a:pt x="1014" y="4151"/>
                  <a:pt x="1477" y="4251"/>
                  <a:pt x="1938" y="4340"/>
                </a:cubicBezTo>
                <a:cubicBezTo>
                  <a:pt x="1947" y="4341"/>
                  <a:pt x="1955" y="4342"/>
                  <a:pt x="1964" y="4345"/>
                </a:cubicBezTo>
                <a:cubicBezTo>
                  <a:pt x="1714" y="4601"/>
                  <a:pt x="1469" y="4859"/>
                  <a:pt x="1226" y="5123"/>
                </a:cubicBezTo>
                <a:cubicBezTo>
                  <a:pt x="799" y="5588"/>
                  <a:pt x="381" y="6066"/>
                  <a:pt x="1" y="6594"/>
                </a:cubicBezTo>
                <a:cubicBezTo>
                  <a:pt x="580" y="6296"/>
                  <a:pt x="1107" y="5933"/>
                  <a:pt x="1612" y="5543"/>
                </a:cubicBezTo>
                <a:cubicBezTo>
                  <a:pt x="1933" y="5295"/>
                  <a:pt x="2242" y="5029"/>
                  <a:pt x="2545" y="4758"/>
                </a:cubicBezTo>
                <a:lnTo>
                  <a:pt x="2545" y="4758"/>
                </a:lnTo>
                <a:cubicBezTo>
                  <a:pt x="2523" y="4964"/>
                  <a:pt x="2500" y="5169"/>
                  <a:pt x="2482" y="5376"/>
                </a:cubicBezTo>
                <a:cubicBezTo>
                  <a:pt x="2434" y="5988"/>
                  <a:pt x="2412" y="6603"/>
                  <a:pt x="2460" y="7230"/>
                </a:cubicBezTo>
                <a:cubicBezTo>
                  <a:pt x="2711" y="6653"/>
                  <a:pt x="2890" y="6064"/>
                  <a:pt x="3045" y="5470"/>
                </a:cubicBezTo>
                <a:cubicBezTo>
                  <a:pt x="3096" y="5272"/>
                  <a:pt x="3140" y="5073"/>
                  <a:pt x="3186" y="4874"/>
                </a:cubicBezTo>
                <a:cubicBezTo>
                  <a:pt x="3399" y="5235"/>
                  <a:pt x="3620" y="5593"/>
                  <a:pt x="3859" y="5939"/>
                </a:cubicBezTo>
                <a:cubicBezTo>
                  <a:pt x="4215" y="6461"/>
                  <a:pt x="4598" y="6967"/>
                  <a:pt x="5047" y="7429"/>
                </a:cubicBezTo>
                <a:cubicBezTo>
                  <a:pt x="4859" y="6812"/>
                  <a:pt x="4616" y="6230"/>
                  <a:pt x="4353" y="5658"/>
                </a:cubicBezTo>
                <a:cubicBezTo>
                  <a:pt x="4194" y="5311"/>
                  <a:pt x="4026" y="4969"/>
                  <a:pt x="3851" y="4631"/>
                </a:cubicBezTo>
                <a:lnTo>
                  <a:pt x="3851" y="4631"/>
                </a:lnTo>
                <a:cubicBezTo>
                  <a:pt x="4136" y="4663"/>
                  <a:pt x="4423" y="4691"/>
                  <a:pt x="4710" y="4713"/>
                </a:cubicBezTo>
                <a:cubicBezTo>
                  <a:pt x="5031" y="4736"/>
                  <a:pt x="5354" y="4756"/>
                  <a:pt x="5685" y="4756"/>
                </a:cubicBezTo>
                <a:cubicBezTo>
                  <a:pt x="5837" y="4756"/>
                  <a:pt x="5990" y="4752"/>
                  <a:pt x="6146" y="4742"/>
                </a:cubicBezTo>
                <a:cubicBezTo>
                  <a:pt x="5727" y="4478"/>
                  <a:pt x="5277" y="4295"/>
                  <a:pt x="4820" y="4152"/>
                </a:cubicBezTo>
                <a:cubicBezTo>
                  <a:pt x="4379" y="4015"/>
                  <a:pt x="3927" y="3912"/>
                  <a:pt x="3472" y="3850"/>
                </a:cubicBezTo>
                <a:cubicBezTo>
                  <a:pt x="3771" y="3535"/>
                  <a:pt x="4060" y="3212"/>
                  <a:pt x="4335" y="2875"/>
                </a:cubicBezTo>
                <a:cubicBezTo>
                  <a:pt x="4735" y="2381"/>
                  <a:pt x="5110" y="1860"/>
                  <a:pt x="5422" y="1290"/>
                </a:cubicBezTo>
                <a:lnTo>
                  <a:pt x="5422" y="1290"/>
                </a:lnTo>
                <a:cubicBezTo>
                  <a:pt x="4886" y="1659"/>
                  <a:pt x="4400" y="2065"/>
                  <a:pt x="3924" y="2482"/>
                </a:cubicBezTo>
                <a:cubicBezTo>
                  <a:pt x="3795" y="2596"/>
                  <a:pt x="3676" y="2716"/>
                  <a:pt x="3547" y="2831"/>
                </a:cubicBezTo>
                <a:cubicBezTo>
                  <a:pt x="3588" y="2507"/>
                  <a:pt x="3621" y="2181"/>
                  <a:pt x="3647" y="1854"/>
                </a:cubicBezTo>
                <a:cubicBezTo>
                  <a:pt x="3697" y="1243"/>
                  <a:pt x="3718" y="627"/>
                  <a:pt x="367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28"/>
          <p:cNvSpPr/>
          <p:nvPr/>
        </p:nvSpPr>
        <p:spPr>
          <a:xfrm>
            <a:off x="3296941" y="258136"/>
            <a:ext cx="233154" cy="281859"/>
          </a:xfrm>
          <a:custGeom>
            <a:rect b="b" l="l" r="r" t="t"/>
            <a:pathLst>
              <a:path extrusionOk="0" h="3750" w="3102">
                <a:moveTo>
                  <a:pt x="1852" y="0"/>
                </a:moveTo>
                <a:lnTo>
                  <a:pt x="1852" y="0"/>
                </a:lnTo>
                <a:cubicBezTo>
                  <a:pt x="1726" y="292"/>
                  <a:pt x="1636" y="590"/>
                  <a:pt x="1559" y="889"/>
                </a:cubicBezTo>
                <a:cubicBezTo>
                  <a:pt x="1512" y="1067"/>
                  <a:pt x="1473" y="1248"/>
                  <a:pt x="1435" y="1430"/>
                </a:cubicBezTo>
                <a:cubicBezTo>
                  <a:pt x="1386" y="1349"/>
                  <a:pt x="1338" y="1270"/>
                  <a:pt x="1288" y="1192"/>
                </a:cubicBezTo>
                <a:cubicBezTo>
                  <a:pt x="1118" y="924"/>
                  <a:pt x="937" y="662"/>
                  <a:pt x="727" y="413"/>
                </a:cubicBezTo>
                <a:lnTo>
                  <a:pt x="727" y="413"/>
                </a:lnTo>
                <a:cubicBezTo>
                  <a:pt x="801" y="731"/>
                  <a:pt x="911" y="1031"/>
                  <a:pt x="1035" y="1325"/>
                </a:cubicBezTo>
                <a:cubicBezTo>
                  <a:pt x="1116" y="1516"/>
                  <a:pt x="1204" y="1703"/>
                  <a:pt x="1297" y="1888"/>
                </a:cubicBezTo>
                <a:cubicBezTo>
                  <a:pt x="1291" y="1893"/>
                  <a:pt x="1287" y="1897"/>
                  <a:pt x="1282" y="1901"/>
                </a:cubicBezTo>
                <a:lnTo>
                  <a:pt x="1277" y="1906"/>
                </a:lnTo>
                <a:cubicBezTo>
                  <a:pt x="1221" y="1904"/>
                  <a:pt x="1166" y="1903"/>
                  <a:pt x="1110" y="1903"/>
                </a:cubicBezTo>
                <a:cubicBezTo>
                  <a:pt x="1073" y="1903"/>
                  <a:pt x="1036" y="1904"/>
                  <a:pt x="999" y="1905"/>
                </a:cubicBezTo>
                <a:cubicBezTo>
                  <a:pt x="755" y="1914"/>
                  <a:pt x="513" y="1943"/>
                  <a:pt x="274" y="2016"/>
                </a:cubicBezTo>
                <a:cubicBezTo>
                  <a:pt x="510" y="2095"/>
                  <a:pt x="744" y="2147"/>
                  <a:pt x="978" y="2191"/>
                </a:cubicBezTo>
                <a:cubicBezTo>
                  <a:pt x="982" y="2193"/>
                  <a:pt x="987" y="2193"/>
                  <a:pt x="990" y="2194"/>
                </a:cubicBezTo>
                <a:cubicBezTo>
                  <a:pt x="865" y="2323"/>
                  <a:pt x="740" y="2454"/>
                  <a:pt x="618" y="2587"/>
                </a:cubicBezTo>
                <a:cubicBezTo>
                  <a:pt x="403" y="2822"/>
                  <a:pt x="191" y="3062"/>
                  <a:pt x="1" y="3328"/>
                </a:cubicBezTo>
                <a:cubicBezTo>
                  <a:pt x="294" y="3178"/>
                  <a:pt x="560" y="2995"/>
                  <a:pt x="813" y="2799"/>
                </a:cubicBezTo>
                <a:cubicBezTo>
                  <a:pt x="975" y="2673"/>
                  <a:pt x="1132" y="2538"/>
                  <a:pt x="1285" y="2402"/>
                </a:cubicBezTo>
                <a:lnTo>
                  <a:pt x="1285" y="2402"/>
                </a:lnTo>
                <a:cubicBezTo>
                  <a:pt x="1273" y="2506"/>
                  <a:pt x="1261" y="2608"/>
                  <a:pt x="1254" y="2713"/>
                </a:cubicBezTo>
                <a:cubicBezTo>
                  <a:pt x="1229" y="3021"/>
                  <a:pt x="1218" y="3333"/>
                  <a:pt x="1243" y="3648"/>
                </a:cubicBezTo>
                <a:cubicBezTo>
                  <a:pt x="1370" y="3358"/>
                  <a:pt x="1460" y="3060"/>
                  <a:pt x="1538" y="2760"/>
                </a:cubicBezTo>
                <a:cubicBezTo>
                  <a:pt x="1564" y="2660"/>
                  <a:pt x="1586" y="2559"/>
                  <a:pt x="1610" y="2459"/>
                </a:cubicBezTo>
                <a:cubicBezTo>
                  <a:pt x="1719" y="2642"/>
                  <a:pt x="1830" y="2822"/>
                  <a:pt x="1950" y="2997"/>
                </a:cubicBezTo>
                <a:cubicBezTo>
                  <a:pt x="2129" y="3259"/>
                  <a:pt x="2323" y="3515"/>
                  <a:pt x="2550" y="3750"/>
                </a:cubicBezTo>
                <a:cubicBezTo>
                  <a:pt x="2456" y="3437"/>
                  <a:pt x="2332" y="3143"/>
                  <a:pt x="2200" y="2854"/>
                </a:cubicBezTo>
                <a:cubicBezTo>
                  <a:pt x="2119" y="2680"/>
                  <a:pt x="2034" y="2507"/>
                  <a:pt x="1947" y="2336"/>
                </a:cubicBezTo>
                <a:lnTo>
                  <a:pt x="1947" y="2336"/>
                </a:lnTo>
                <a:cubicBezTo>
                  <a:pt x="2091" y="2351"/>
                  <a:pt x="2234" y="2366"/>
                  <a:pt x="2380" y="2378"/>
                </a:cubicBezTo>
                <a:cubicBezTo>
                  <a:pt x="2539" y="2390"/>
                  <a:pt x="2701" y="2400"/>
                  <a:pt x="2868" y="2400"/>
                </a:cubicBezTo>
                <a:cubicBezTo>
                  <a:pt x="2944" y="2400"/>
                  <a:pt x="3022" y="2398"/>
                  <a:pt x="3101" y="2393"/>
                </a:cubicBezTo>
                <a:cubicBezTo>
                  <a:pt x="2890" y="2261"/>
                  <a:pt x="2662" y="2168"/>
                  <a:pt x="2431" y="2095"/>
                </a:cubicBezTo>
                <a:cubicBezTo>
                  <a:pt x="2210" y="2026"/>
                  <a:pt x="1981" y="1975"/>
                  <a:pt x="1751" y="1944"/>
                </a:cubicBezTo>
                <a:cubicBezTo>
                  <a:pt x="1902" y="1785"/>
                  <a:pt x="2049" y="1623"/>
                  <a:pt x="2187" y="1452"/>
                </a:cubicBezTo>
                <a:cubicBezTo>
                  <a:pt x="2390" y="1201"/>
                  <a:pt x="2579" y="940"/>
                  <a:pt x="2735" y="651"/>
                </a:cubicBezTo>
                <a:lnTo>
                  <a:pt x="2735" y="651"/>
                </a:lnTo>
                <a:cubicBezTo>
                  <a:pt x="2466" y="836"/>
                  <a:pt x="2220" y="1043"/>
                  <a:pt x="1981" y="1253"/>
                </a:cubicBezTo>
                <a:cubicBezTo>
                  <a:pt x="1915" y="1311"/>
                  <a:pt x="1855" y="1372"/>
                  <a:pt x="1790" y="1430"/>
                </a:cubicBezTo>
                <a:cubicBezTo>
                  <a:pt x="1811" y="1267"/>
                  <a:pt x="1828" y="1102"/>
                  <a:pt x="1841" y="936"/>
                </a:cubicBezTo>
                <a:cubicBezTo>
                  <a:pt x="1866" y="627"/>
                  <a:pt x="1877" y="317"/>
                  <a:pt x="1852"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2"/>
              </a:solidFill>
            </a:endParaRPr>
          </a:p>
        </p:txBody>
      </p:sp>
      <p:sp>
        <p:nvSpPr>
          <p:cNvPr id="382" name="Google Shape;382;p28"/>
          <p:cNvSpPr/>
          <p:nvPr/>
        </p:nvSpPr>
        <p:spPr>
          <a:xfrm>
            <a:off x="7226393" y="4785507"/>
            <a:ext cx="233079" cy="281784"/>
          </a:xfrm>
          <a:custGeom>
            <a:rect b="b" l="l" r="r" t="t"/>
            <a:pathLst>
              <a:path extrusionOk="0" h="3749" w="3101">
                <a:moveTo>
                  <a:pt x="1852" y="0"/>
                </a:moveTo>
                <a:lnTo>
                  <a:pt x="1852" y="0"/>
                </a:lnTo>
                <a:cubicBezTo>
                  <a:pt x="1725" y="292"/>
                  <a:pt x="1635" y="589"/>
                  <a:pt x="1558" y="888"/>
                </a:cubicBezTo>
                <a:cubicBezTo>
                  <a:pt x="1511" y="1067"/>
                  <a:pt x="1471" y="1248"/>
                  <a:pt x="1434" y="1428"/>
                </a:cubicBezTo>
                <a:cubicBezTo>
                  <a:pt x="1386" y="1349"/>
                  <a:pt x="1338" y="1270"/>
                  <a:pt x="1288" y="1191"/>
                </a:cubicBezTo>
                <a:cubicBezTo>
                  <a:pt x="1116" y="923"/>
                  <a:pt x="936" y="660"/>
                  <a:pt x="726" y="413"/>
                </a:cubicBezTo>
                <a:lnTo>
                  <a:pt x="726" y="413"/>
                </a:lnTo>
                <a:cubicBezTo>
                  <a:pt x="801" y="729"/>
                  <a:pt x="910" y="1030"/>
                  <a:pt x="1035" y="1324"/>
                </a:cubicBezTo>
                <a:cubicBezTo>
                  <a:pt x="1115" y="1515"/>
                  <a:pt x="1203" y="1701"/>
                  <a:pt x="1296" y="1887"/>
                </a:cubicBezTo>
                <a:cubicBezTo>
                  <a:pt x="1291" y="1892"/>
                  <a:pt x="1286" y="1897"/>
                  <a:pt x="1281" y="1900"/>
                </a:cubicBezTo>
                <a:lnTo>
                  <a:pt x="1276" y="1905"/>
                </a:lnTo>
                <a:cubicBezTo>
                  <a:pt x="1216" y="1904"/>
                  <a:pt x="1157" y="1902"/>
                  <a:pt x="1098" y="1902"/>
                </a:cubicBezTo>
                <a:cubicBezTo>
                  <a:pt x="1064" y="1902"/>
                  <a:pt x="1031" y="1902"/>
                  <a:pt x="998" y="1904"/>
                </a:cubicBezTo>
                <a:cubicBezTo>
                  <a:pt x="755" y="1913"/>
                  <a:pt x="512" y="1942"/>
                  <a:pt x="273" y="2015"/>
                </a:cubicBezTo>
                <a:cubicBezTo>
                  <a:pt x="509" y="2095"/>
                  <a:pt x="743" y="2145"/>
                  <a:pt x="977" y="2190"/>
                </a:cubicBezTo>
                <a:cubicBezTo>
                  <a:pt x="980" y="2191"/>
                  <a:pt x="986" y="2191"/>
                  <a:pt x="990" y="2192"/>
                </a:cubicBezTo>
                <a:cubicBezTo>
                  <a:pt x="864" y="2322"/>
                  <a:pt x="739" y="2452"/>
                  <a:pt x="618" y="2586"/>
                </a:cubicBezTo>
                <a:cubicBezTo>
                  <a:pt x="403" y="2821"/>
                  <a:pt x="190" y="3062"/>
                  <a:pt x="0" y="3328"/>
                </a:cubicBezTo>
                <a:cubicBezTo>
                  <a:pt x="293" y="3178"/>
                  <a:pt x="559" y="2995"/>
                  <a:pt x="812" y="2797"/>
                </a:cubicBezTo>
                <a:cubicBezTo>
                  <a:pt x="974" y="2672"/>
                  <a:pt x="1131" y="2537"/>
                  <a:pt x="1283" y="2400"/>
                </a:cubicBezTo>
                <a:lnTo>
                  <a:pt x="1283" y="2400"/>
                </a:lnTo>
                <a:cubicBezTo>
                  <a:pt x="1272" y="2505"/>
                  <a:pt x="1260" y="2608"/>
                  <a:pt x="1252" y="2713"/>
                </a:cubicBezTo>
                <a:cubicBezTo>
                  <a:pt x="1228" y="3021"/>
                  <a:pt x="1218" y="3331"/>
                  <a:pt x="1242" y="3648"/>
                </a:cubicBezTo>
                <a:cubicBezTo>
                  <a:pt x="1369" y="3356"/>
                  <a:pt x="1459" y="3058"/>
                  <a:pt x="1537" y="2760"/>
                </a:cubicBezTo>
                <a:cubicBezTo>
                  <a:pt x="1563" y="2659"/>
                  <a:pt x="1585" y="2558"/>
                  <a:pt x="1609" y="2458"/>
                </a:cubicBezTo>
                <a:cubicBezTo>
                  <a:pt x="1717" y="2641"/>
                  <a:pt x="1829" y="2821"/>
                  <a:pt x="1949" y="2996"/>
                </a:cubicBezTo>
                <a:cubicBezTo>
                  <a:pt x="2129" y="3258"/>
                  <a:pt x="2322" y="3514"/>
                  <a:pt x="2550" y="3748"/>
                </a:cubicBezTo>
                <a:cubicBezTo>
                  <a:pt x="2456" y="3436"/>
                  <a:pt x="2331" y="3142"/>
                  <a:pt x="2200" y="2854"/>
                </a:cubicBezTo>
                <a:cubicBezTo>
                  <a:pt x="2118" y="2678"/>
                  <a:pt x="2034" y="2506"/>
                  <a:pt x="1946" y="2335"/>
                </a:cubicBezTo>
                <a:lnTo>
                  <a:pt x="1946" y="2335"/>
                </a:lnTo>
                <a:cubicBezTo>
                  <a:pt x="2090" y="2351"/>
                  <a:pt x="2233" y="2365"/>
                  <a:pt x="2379" y="2377"/>
                </a:cubicBezTo>
                <a:cubicBezTo>
                  <a:pt x="2541" y="2390"/>
                  <a:pt x="2705" y="2399"/>
                  <a:pt x="2873" y="2399"/>
                </a:cubicBezTo>
                <a:cubicBezTo>
                  <a:pt x="2948" y="2399"/>
                  <a:pt x="3024" y="2397"/>
                  <a:pt x="3100" y="2393"/>
                </a:cubicBezTo>
                <a:cubicBezTo>
                  <a:pt x="2889" y="2259"/>
                  <a:pt x="2662" y="2167"/>
                  <a:pt x="2431" y="2095"/>
                </a:cubicBezTo>
                <a:cubicBezTo>
                  <a:pt x="2208" y="2026"/>
                  <a:pt x="1980" y="1975"/>
                  <a:pt x="1750" y="1944"/>
                </a:cubicBezTo>
                <a:cubicBezTo>
                  <a:pt x="1900" y="1784"/>
                  <a:pt x="2048" y="1622"/>
                  <a:pt x="2186" y="1450"/>
                </a:cubicBezTo>
                <a:cubicBezTo>
                  <a:pt x="2389" y="1200"/>
                  <a:pt x="2578" y="938"/>
                  <a:pt x="2735" y="650"/>
                </a:cubicBezTo>
                <a:lnTo>
                  <a:pt x="2735" y="650"/>
                </a:lnTo>
                <a:cubicBezTo>
                  <a:pt x="2464" y="836"/>
                  <a:pt x="2219" y="1042"/>
                  <a:pt x="1980" y="1253"/>
                </a:cubicBezTo>
                <a:cubicBezTo>
                  <a:pt x="1914" y="1310"/>
                  <a:pt x="1853" y="1371"/>
                  <a:pt x="1789" y="1428"/>
                </a:cubicBezTo>
                <a:cubicBezTo>
                  <a:pt x="1810" y="1265"/>
                  <a:pt x="1827" y="1101"/>
                  <a:pt x="1840" y="935"/>
                </a:cubicBezTo>
                <a:cubicBezTo>
                  <a:pt x="1865" y="627"/>
                  <a:pt x="1876" y="316"/>
                  <a:pt x="1852"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28"/>
          <p:cNvSpPr txBox="1"/>
          <p:nvPr>
            <p:ph type="title"/>
          </p:nvPr>
        </p:nvSpPr>
        <p:spPr>
          <a:xfrm>
            <a:off x="720000" y="540000"/>
            <a:ext cx="7704000" cy="6768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384" name="Google Shape;384;p28"/>
          <p:cNvSpPr txBox="1"/>
          <p:nvPr>
            <p:ph idx="2" type="title"/>
          </p:nvPr>
        </p:nvSpPr>
        <p:spPr>
          <a:xfrm>
            <a:off x="2070104" y="1774650"/>
            <a:ext cx="2246400" cy="5541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400"/>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
        <p:nvSpPr>
          <p:cNvPr id="385" name="Google Shape;385;p28"/>
          <p:cNvSpPr txBox="1"/>
          <p:nvPr>
            <p:ph idx="1" type="subTitle"/>
          </p:nvPr>
        </p:nvSpPr>
        <p:spPr>
          <a:xfrm>
            <a:off x="2070104" y="2252550"/>
            <a:ext cx="2246400" cy="648000"/>
          </a:xfrm>
          <a:prstGeom prst="rect">
            <a:avLst/>
          </a:prstGeom>
          <a:noFill/>
          <a:ln>
            <a:noFill/>
          </a:ln>
        </p:spPr>
        <p:txBody>
          <a:bodyPr anchorCtr="0" anchor="t" bIns="91425" lIns="91425" spcFirstLastPara="1" rIns="91425" wrap="square" tIns="91425">
            <a:noAutofit/>
          </a:bodyPr>
          <a:lstStyle>
            <a:lvl1pPr lvl="0" rtl="0">
              <a:lnSpc>
                <a:spcPct val="115000"/>
              </a:lnSpc>
              <a:spcBef>
                <a:spcPts val="0"/>
              </a:spcBef>
              <a:spcAft>
                <a:spcPts val="0"/>
              </a:spcAft>
              <a:buClr>
                <a:schemeClr val="dk1"/>
              </a:buClr>
              <a:buSzPts val="1400"/>
              <a:buFont typeface="Montserrat Medium"/>
              <a:buNone/>
              <a:defRPr sz="1400">
                <a:solidFill>
                  <a:schemeClr val="dk1"/>
                </a:solidFill>
                <a:latin typeface="Public Sans"/>
                <a:ea typeface="Public Sans"/>
                <a:cs typeface="Public Sans"/>
                <a:sym typeface="Public Sans"/>
              </a:defRPr>
            </a:lvl1pPr>
            <a:lvl2pPr lvl="1"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2pPr>
            <a:lvl3pPr lvl="2"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3pPr>
            <a:lvl4pPr lvl="3"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4pPr>
            <a:lvl5pPr lvl="4"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5pPr>
            <a:lvl6pPr lvl="5"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6pPr>
            <a:lvl7pPr lvl="6"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7pPr>
            <a:lvl8pPr lvl="7"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8pPr>
            <a:lvl9pPr lvl="8"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9pPr>
          </a:lstStyle>
          <a:p/>
        </p:txBody>
      </p:sp>
      <p:sp>
        <p:nvSpPr>
          <p:cNvPr id="386" name="Google Shape;386;p28"/>
          <p:cNvSpPr txBox="1"/>
          <p:nvPr>
            <p:ph hasCustomPrompt="1" idx="3" type="title"/>
          </p:nvPr>
        </p:nvSpPr>
        <p:spPr>
          <a:xfrm>
            <a:off x="720000" y="1281600"/>
            <a:ext cx="1350000" cy="5541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b="1" sz="2400"/>
            </a:lvl1pPr>
            <a:lvl2pPr lvl="1" rtl="0">
              <a:spcBef>
                <a:spcPts val="0"/>
              </a:spcBef>
              <a:spcAft>
                <a:spcPts val="0"/>
              </a:spcAft>
              <a:buSzPts val="3000"/>
              <a:buFont typeface="Archivo Black"/>
              <a:buNone/>
              <a:defRPr b="1" sz="3000">
                <a:latin typeface="Archivo Black"/>
                <a:ea typeface="Archivo Black"/>
                <a:cs typeface="Archivo Black"/>
                <a:sym typeface="Archivo Black"/>
              </a:defRPr>
            </a:lvl2pPr>
            <a:lvl3pPr lvl="2" rtl="0">
              <a:spcBef>
                <a:spcPts val="0"/>
              </a:spcBef>
              <a:spcAft>
                <a:spcPts val="0"/>
              </a:spcAft>
              <a:buSzPts val="3000"/>
              <a:buFont typeface="Archivo Black"/>
              <a:buNone/>
              <a:defRPr b="1" sz="3000">
                <a:latin typeface="Archivo Black"/>
                <a:ea typeface="Archivo Black"/>
                <a:cs typeface="Archivo Black"/>
                <a:sym typeface="Archivo Black"/>
              </a:defRPr>
            </a:lvl3pPr>
            <a:lvl4pPr lvl="3" rtl="0">
              <a:spcBef>
                <a:spcPts val="0"/>
              </a:spcBef>
              <a:spcAft>
                <a:spcPts val="0"/>
              </a:spcAft>
              <a:buSzPts val="3000"/>
              <a:buFont typeface="Archivo Black"/>
              <a:buNone/>
              <a:defRPr b="1" sz="3000">
                <a:latin typeface="Archivo Black"/>
                <a:ea typeface="Archivo Black"/>
                <a:cs typeface="Archivo Black"/>
                <a:sym typeface="Archivo Black"/>
              </a:defRPr>
            </a:lvl4pPr>
            <a:lvl5pPr lvl="4" rtl="0">
              <a:spcBef>
                <a:spcPts val="0"/>
              </a:spcBef>
              <a:spcAft>
                <a:spcPts val="0"/>
              </a:spcAft>
              <a:buSzPts val="3000"/>
              <a:buFont typeface="Archivo Black"/>
              <a:buNone/>
              <a:defRPr b="1" sz="3000">
                <a:latin typeface="Archivo Black"/>
                <a:ea typeface="Archivo Black"/>
                <a:cs typeface="Archivo Black"/>
                <a:sym typeface="Archivo Black"/>
              </a:defRPr>
            </a:lvl5pPr>
            <a:lvl6pPr lvl="5" rtl="0">
              <a:spcBef>
                <a:spcPts val="0"/>
              </a:spcBef>
              <a:spcAft>
                <a:spcPts val="0"/>
              </a:spcAft>
              <a:buSzPts val="3000"/>
              <a:buFont typeface="Archivo Black"/>
              <a:buNone/>
              <a:defRPr b="1" sz="3000">
                <a:latin typeface="Archivo Black"/>
                <a:ea typeface="Archivo Black"/>
                <a:cs typeface="Archivo Black"/>
                <a:sym typeface="Archivo Black"/>
              </a:defRPr>
            </a:lvl6pPr>
            <a:lvl7pPr lvl="6" rtl="0">
              <a:spcBef>
                <a:spcPts val="0"/>
              </a:spcBef>
              <a:spcAft>
                <a:spcPts val="0"/>
              </a:spcAft>
              <a:buSzPts val="3000"/>
              <a:buFont typeface="Archivo Black"/>
              <a:buNone/>
              <a:defRPr b="1" sz="3000">
                <a:latin typeface="Archivo Black"/>
                <a:ea typeface="Archivo Black"/>
                <a:cs typeface="Archivo Black"/>
                <a:sym typeface="Archivo Black"/>
              </a:defRPr>
            </a:lvl7pPr>
            <a:lvl8pPr lvl="7" rtl="0">
              <a:spcBef>
                <a:spcPts val="0"/>
              </a:spcBef>
              <a:spcAft>
                <a:spcPts val="0"/>
              </a:spcAft>
              <a:buSzPts val="3000"/>
              <a:buFont typeface="Archivo Black"/>
              <a:buNone/>
              <a:defRPr b="1" sz="3000">
                <a:latin typeface="Archivo Black"/>
                <a:ea typeface="Archivo Black"/>
                <a:cs typeface="Archivo Black"/>
                <a:sym typeface="Archivo Black"/>
              </a:defRPr>
            </a:lvl8pPr>
            <a:lvl9pPr lvl="8" rtl="0">
              <a:spcBef>
                <a:spcPts val="0"/>
              </a:spcBef>
              <a:spcAft>
                <a:spcPts val="0"/>
              </a:spcAft>
              <a:buSzPts val="3000"/>
              <a:buFont typeface="Archivo Black"/>
              <a:buNone/>
              <a:defRPr b="1" sz="3000">
                <a:latin typeface="Archivo Black"/>
                <a:ea typeface="Archivo Black"/>
                <a:cs typeface="Archivo Black"/>
                <a:sym typeface="Archivo Black"/>
              </a:defRPr>
            </a:lvl9pPr>
          </a:lstStyle>
          <a:p>
            <a:r>
              <a:t>xx%</a:t>
            </a:r>
          </a:p>
        </p:txBody>
      </p:sp>
      <p:sp>
        <p:nvSpPr>
          <p:cNvPr id="387" name="Google Shape;387;p28"/>
          <p:cNvSpPr txBox="1"/>
          <p:nvPr>
            <p:ph idx="4" type="title"/>
          </p:nvPr>
        </p:nvSpPr>
        <p:spPr>
          <a:xfrm>
            <a:off x="6177600" y="1774650"/>
            <a:ext cx="2246400" cy="5541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400"/>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
        <p:nvSpPr>
          <p:cNvPr id="388" name="Google Shape;388;p28"/>
          <p:cNvSpPr txBox="1"/>
          <p:nvPr>
            <p:ph idx="5" type="subTitle"/>
          </p:nvPr>
        </p:nvSpPr>
        <p:spPr>
          <a:xfrm>
            <a:off x="6177600" y="2252550"/>
            <a:ext cx="2246400" cy="648000"/>
          </a:xfrm>
          <a:prstGeom prst="rect">
            <a:avLst/>
          </a:prstGeom>
          <a:noFill/>
          <a:ln>
            <a:noFill/>
          </a:ln>
        </p:spPr>
        <p:txBody>
          <a:bodyPr anchorCtr="0" anchor="t" bIns="91425" lIns="91425" spcFirstLastPara="1" rIns="91425" wrap="square" tIns="91425">
            <a:noAutofit/>
          </a:bodyPr>
          <a:lstStyle>
            <a:lvl1pPr lvl="0" rtl="0">
              <a:lnSpc>
                <a:spcPct val="115000"/>
              </a:lnSpc>
              <a:spcBef>
                <a:spcPts val="0"/>
              </a:spcBef>
              <a:spcAft>
                <a:spcPts val="0"/>
              </a:spcAft>
              <a:buClr>
                <a:schemeClr val="dk1"/>
              </a:buClr>
              <a:buSzPts val="1400"/>
              <a:buFont typeface="Montserrat Medium"/>
              <a:buNone/>
              <a:defRPr sz="1400">
                <a:solidFill>
                  <a:schemeClr val="dk1"/>
                </a:solidFill>
                <a:latin typeface="Public Sans"/>
                <a:ea typeface="Public Sans"/>
                <a:cs typeface="Public Sans"/>
                <a:sym typeface="Public Sans"/>
              </a:defRPr>
            </a:lvl1pPr>
            <a:lvl2pPr lvl="1"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2pPr>
            <a:lvl3pPr lvl="2"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3pPr>
            <a:lvl4pPr lvl="3"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4pPr>
            <a:lvl5pPr lvl="4"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5pPr>
            <a:lvl6pPr lvl="5"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6pPr>
            <a:lvl7pPr lvl="6"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7pPr>
            <a:lvl8pPr lvl="7"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8pPr>
            <a:lvl9pPr lvl="8"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9pPr>
          </a:lstStyle>
          <a:p/>
        </p:txBody>
      </p:sp>
      <p:sp>
        <p:nvSpPr>
          <p:cNvPr id="389" name="Google Shape;389;p28"/>
          <p:cNvSpPr txBox="1"/>
          <p:nvPr>
            <p:ph hasCustomPrompt="1" idx="6" type="title"/>
          </p:nvPr>
        </p:nvSpPr>
        <p:spPr>
          <a:xfrm>
            <a:off x="4827600" y="1281600"/>
            <a:ext cx="1350000" cy="5541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b="1" sz="2400"/>
            </a:lvl1pPr>
            <a:lvl2pPr lvl="1" rtl="0">
              <a:spcBef>
                <a:spcPts val="0"/>
              </a:spcBef>
              <a:spcAft>
                <a:spcPts val="0"/>
              </a:spcAft>
              <a:buSzPts val="3000"/>
              <a:buFont typeface="Archivo Black"/>
              <a:buNone/>
              <a:defRPr b="1" sz="3000">
                <a:latin typeface="Archivo Black"/>
                <a:ea typeface="Archivo Black"/>
                <a:cs typeface="Archivo Black"/>
                <a:sym typeface="Archivo Black"/>
              </a:defRPr>
            </a:lvl2pPr>
            <a:lvl3pPr lvl="2" rtl="0">
              <a:spcBef>
                <a:spcPts val="0"/>
              </a:spcBef>
              <a:spcAft>
                <a:spcPts val="0"/>
              </a:spcAft>
              <a:buSzPts val="3000"/>
              <a:buFont typeface="Archivo Black"/>
              <a:buNone/>
              <a:defRPr b="1" sz="3000">
                <a:latin typeface="Archivo Black"/>
                <a:ea typeface="Archivo Black"/>
                <a:cs typeface="Archivo Black"/>
                <a:sym typeface="Archivo Black"/>
              </a:defRPr>
            </a:lvl3pPr>
            <a:lvl4pPr lvl="3" rtl="0">
              <a:spcBef>
                <a:spcPts val="0"/>
              </a:spcBef>
              <a:spcAft>
                <a:spcPts val="0"/>
              </a:spcAft>
              <a:buSzPts val="3000"/>
              <a:buFont typeface="Archivo Black"/>
              <a:buNone/>
              <a:defRPr b="1" sz="3000">
                <a:latin typeface="Archivo Black"/>
                <a:ea typeface="Archivo Black"/>
                <a:cs typeface="Archivo Black"/>
                <a:sym typeface="Archivo Black"/>
              </a:defRPr>
            </a:lvl4pPr>
            <a:lvl5pPr lvl="4" rtl="0">
              <a:spcBef>
                <a:spcPts val="0"/>
              </a:spcBef>
              <a:spcAft>
                <a:spcPts val="0"/>
              </a:spcAft>
              <a:buSzPts val="3000"/>
              <a:buFont typeface="Archivo Black"/>
              <a:buNone/>
              <a:defRPr b="1" sz="3000">
                <a:latin typeface="Archivo Black"/>
                <a:ea typeface="Archivo Black"/>
                <a:cs typeface="Archivo Black"/>
                <a:sym typeface="Archivo Black"/>
              </a:defRPr>
            </a:lvl5pPr>
            <a:lvl6pPr lvl="5" rtl="0">
              <a:spcBef>
                <a:spcPts val="0"/>
              </a:spcBef>
              <a:spcAft>
                <a:spcPts val="0"/>
              </a:spcAft>
              <a:buSzPts val="3000"/>
              <a:buFont typeface="Archivo Black"/>
              <a:buNone/>
              <a:defRPr b="1" sz="3000">
                <a:latin typeface="Archivo Black"/>
                <a:ea typeface="Archivo Black"/>
                <a:cs typeface="Archivo Black"/>
                <a:sym typeface="Archivo Black"/>
              </a:defRPr>
            </a:lvl6pPr>
            <a:lvl7pPr lvl="6" rtl="0">
              <a:spcBef>
                <a:spcPts val="0"/>
              </a:spcBef>
              <a:spcAft>
                <a:spcPts val="0"/>
              </a:spcAft>
              <a:buSzPts val="3000"/>
              <a:buFont typeface="Archivo Black"/>
              <a:buNone/>
              <a:defRPr b="1" sz="3000">
                <a:latin typeface="Archivo Black"/>
                <a:ea typeface="Archivo Black"/>
                <a:cs typeface="Archivo Black"/>
                <a:sym typeface="Archivo Black"/>
              </a:defRPr>
            </a:lvl7pPr>
            <a:lvl8pPr lvl="7" rtl="0">
              <a:spcBef>
                <a:spcPts val="0"/>
              </a:spcBef>
              <a:spcAft>
                <a:spcPts val="0"/>
              </a:spcAft>
              <a:buSzPts val="3000"/>
              <a:buFont typeface="Archivo Black"/>
              <a:buNone/>
              <a:defRPr b="1" sz="3000">
                <a:latin typeface="Archivo Black"/>
                <a:ea typeface="Archivo Black"/>
                <a:cs typeface="Archivo Black"/>
                <a:sym typeface="Archivo Black"/>
              </a:defRPr>
            </a:lvl8pPr>
            <a:lvl9pPr lvl="8" rtl="0">
              <a:spcBef>
                <a:spcPts val="0"/>
              </a:spcBef>
              <a:spcAft>
                <a:spcPts val="0"/>
              </a:spcAft>
              <a:buSzPts val="3000"/>
              <a:buFont typeface="Archivo Black"/>
              <a:buNone/>
              <a:defRPr b="1" sz="3000">
                <a:latin typeface="Archivo Black"/>
                <a:ea typeface="Archivo Black"/>
                <a:cs typeface="Archivo Black"/>
                <a:sym typeface="Archivo Black"/>
              </a:defRPr>
            </a:lvl9pPr>
          </a:lstStyle>
          <a:p>
            <a:r>
              <a:t>xx%</a:t>
            </a:r>
          </a:p>
        </p:txBody>
      </p:sp>
      <p:sp>
        <p:nvSpPr>
          <p:cNvPr id="390" name="Google Shape;390;p28"/>
          <p:cNvSpPr txBox="1"/>
          <p:nvPr>
            <p:ph idx="7" type="title"/>
          </p:nvPr>
        </p:nvSpPr>
        <p:spPr>
          <a:xfrm>
            <a:off x="2070104" y="3477600"/>
            <a:ext cx="2246400" cy="5541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400"/>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
        <p:nvSpPr>
          <p:cNvPr id="391" name="Google Shape;391;p28"/>
          <p:cNvSpPr txBox="1"/>
          <p:nvPr>
            <p:ph idx="8" type="subTitle"/>
          </p:nvPr>
        </p:nvSpPr>
        <p:spPr>
          <a:xfrm>
            <a:off x="2070104" y="3955500"/>
            <a:ext cx="2246400" cy="648000"/>
          </a:xfrm>
          <a:prstGeom prst="rect">
            <a:avLst/>
          </a:prstGeom>
          <a:noFill/>
          <a:ln>
            <a:noFill/>
          </a:ln>
        </p:spPr>
        <p:txBody>
          <a:bodyPr anchorCtr="0" anchor="t" bIns="91425" lIns="91425" spcFirstLastPara="1" rIns="91425" wrap="square" tIns="91425">
            <a:noAutofit/>
          </a:bodyPr>
          <a:lstStyle>
            <a:lvl1pPr lvl="0" rtl="0">
              <a:lnSpc>
                <a:spcPct val="115000"/>
              </a:lnSpc>
              <a:spcBef>
                <a:spcPts val="0"/>
              </a:spcBef>
              <a:spcAft>
                <a:spcPts val="0"/>
              </a:spcAft>
              <a:buClr>
                <a:schemeClr val="dk1"/>
              </a:buClr>
              <a:buSzPts val="1400"/>
              <a:buFont typeface="Montserrat Medium"/>
              <a:buNone/>
              <a:defRPr sz="1400">
                <a:solidFill>
                  <a:schemeClr val="dk1"/>
                </a:solidFill>
                <a:latin typeface="Public Sans"/>
                <a:ea typeface="Public Sans"/>
                <a:cs typeface="Public Sans"/>
                <a:sym typeface="Public Sans"/>
              </a:defRPr>
            </a:lvl1pPr>
            <a:lvl2pPr lvl="1"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2pPr>
            <a:lvl3pPr lvl="2"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3pPr>
            <a:lvl4pPr lvl="3"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4pPr>
            <a:lvl5pPr lvl="4"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5pPr>
            <a:lvl6pPr lvl="5"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6pPr>
            <a:lvl7pPr lvl="6"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7pPr>
            <a:lvl8pPr lvl="7"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8pPr>
            <a:lvl9pPr lvl="8"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9pPr>
          </a:lstStyle>
          <a:p/>
        </p:txBody>
      </p:sp>
      <p:sp>
        <p:nvSpPr>
          <p:cNvPr id="392" name="Google Shape;392;p28"/>
          <p:cNvSpPr txBox="1"/>
          <p:nvPr>
            <p:ph hasCustomPrompt="1" idx="9" type="title"/>
          </p:nvPr>
        </p:nvSpPr>
        <p:spPr>
          <a:xfrm>
            <a:off x="720000" y="2984550"/>
            <a:ext cx="1350000" cy="5541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b="1" sz="2400"/>
            </a:lvl1pPr>
            <a:lvl2pPr lvl="1" rtl="0">
              <a:spcBef>
                <a:spcPts val="0"/>
              </a:spcBef>
              <a:spcAft>
                <a:spcPts val="0"/>
              </a:spcAft>
              <a:buSzPts val="3000"/>
              <a:buFont typeface="Archivo Black"/>
              <a:buNone/>
              <a:defRPr b="1" sz="3000">
                <a:latin typeface="Archivo Black"/>
                <a:ea typeface="Archivo Black"/>
                <a:cs typeface="Archivo Black"/>
                <a:sym typeface="Archivo Black"/>
              </a:defRPr>
            </a:lvl2pPr>
            <a:lvl3pPr lvl="2" rtl="0">
              <a:spcBef>
                <a:spcPts val="0"/>
              </a:spcBef>
              <a:spcAft>
                <a:spcPts val="0"/>
              </a:spcAft>
              <a:buSzPts val="3000"/>
              <a:buFont typeface="Archivo Black"/>
              <a:buNone/>
              <a:defRPr b="1" sz="3000">
                <a:latin typeface="Archivo Black"/>
                <a:ea typeface="Archivo Black"/>
                <a:cs typeface="Archivo Black"/>
                <a:sym typeface="Archivo Black"/>
              </a:defRPr>
            </a:lvl3pPr>
            <a:lvl4pPr lvl="3" rtl="0">
              <a:spcBef>
                <a:spcPts val="0"/>
              </a:spcBef>
              <a:spcAft>
                <a:spcPts val="0"/>
              </a:spcAft>
              <a:buSzPts val="3000"/>
              <a:buFont typeface="Archivo Black"/>
              <a:buNone/>
              <a:defRPr b="1" sz="3000">
                <a:latin typeface="Archivo Black"/>
                <a:ea typeface="Archivo Black"/>
                <a:cs typeface="Archivo Black"/>
                <a:sym typeface="Archivo Black"/>
              </a:defRPr>
            </a:lvl4pPr>
            <a:lvl5pPr lvl="4" rtl="0">
              <a:spcBef>
                <a:spcPts val="0"/>
              </a:spcBef>
              <a:spcAft>
                <a:spcPts val="0"/>
              </a:spcAft>
              <a:buSzPts val="3000"/>
              <a:buFont typeface="Archivo Black"/>
              <a:buNone/>
              <a:defRPr b="1" sz="3000">
                <a:latin typeface="Archivo Black"/>
                <a:ea typeface="Archivo Black"/>
                <a:cs typeface="Archivo Black"/>
                <a:sym typeface="Archivo Black"/>
              </a:defRPr>
            </a:lvl5pPr>
            <a:lvl6pPr lvl="5" rtl="0">
              <a:spcBef>
                <a:spcPts val="0"/>
              </a:spcBef>
              <a:spcAft>
                <a:spcPts val="0"/>
              </a:spcAft>
              <a:buSzPts val="3000"/>
              <a:buFont typeface="Archivo Black"/>
              <a:buNone/>
              <a:defRPr b="1" sz="3000">
                <a:latin typeface="Archivo Black"/>
                <a:ea typeface="Archivo Black"/>
                <a:cs typeface="Archivo Black"/>
                <a:sym typeface="Archivo Black"/>
              </a:defRPr>
            </a:lvl6pPr>
            <a:lvl7pPr lvl="6" rtl="0">
              <a:spcBef>
                <a:spcPts val="0"/>
              </a:spcBef>
              <a:spcAft>
                <a:spcPts val="0"/>
              </a:spcAft>
              <a:buSzPts val="3000"/>
              <a:buFont typeface="Archivo Black"/>
              <a:buNone/>
              <a:defRPr b="1" sz="3000">
                <a:latin typeface="Archivo Black"/>
                <a:ea typeface="Archivo Black"/>
                <a:cs typeface="Archivo Black"/>
                <a:sym typeface="Archivo Black"/>
              </a:defRPr>
            </a:lvl7pPr>
            <a:lvl8pPr lvl="7" rtl="0">
              <a:spcBef>
                <a:spcPts val="0"/>
              </a:spcBef>
              <a:spcAft>
                <a:spcPts val="0"/>
              </a:spcAft>
              <a:buSzPts val="3000"/>
              <a:buFont typeface="Archivo Black"/>
              <a:buNone/>
              <a:defRPr b="1" sz="3000">
                <a:latin typeface="Archivo Black"/>
                <a:ea typeface="Archivo Black"/>
                <a:cs typeface="Archivo Black"/>
                <a:sym typeface="Archivo Black"/>
              </a:defRPr>
            </a:lvl8pPr>
            <a:lvl9pPr lvl="8" rtl="0">
              <a:spcBef>
                <a:spcPts val="0"/>
              </a:spcBef>
              <a:spcAft>
                <a:spcPts val="0"/>
              </a:spcAft>
              <a:buSzPts val="3000"/>
              <a:buFont typeface="Archivo Black"/>
              <a:buNone/>
              <a:defRPr b="1" sz="3000">
                <a:latin typeface="Archivo Black"/>
                <a:ea typeface="Archivo Black"/>
                <a:cs typeface="Archivo Black"/>
                <a:sym typeface="Archivo Black"/>
              </a:defRPr>
            </a:lvl9pPr>
          </a:lstStyle>
          <a:p>
            <a:r>
              <a:t>xx%</a:t>
            </a:r>
          </a:p>
        </p:txBody>
      </p:sp>
      <p:sp>
        <p:nvSpPr>
          <p:cNvPr id="393" name="Google Shape;393;p28"/>
          <p:cNvSpPr txBox="1"/>
          <p:nvPr>
            <p:ph idx="13" type="title"/>
          </p:nvPr>
        </p:nvSpPr>
        <p:spPr>
          <a:xfrm>
            <a:off x="6177600" y="3477600"/>
            <a:ext cx="2246400" cy="5541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400"/>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
        <p:nvSpPr>
          <p:cNvPr id="394" name="Google Shape;394;p28"/>
          <p:cNvSpPr txBox="1"/>
          <p:nvPr>
            <p:ph idx="14" type="subTitle"/>
          </p:nvPr>
        </p:nvSpPr>
        <p:spPr>
          <a:xfrm>
            <a:off x="6177600" y="3955500"/>
            <a:ext cx="2246400" cy="648000"/>
          </a:xfrm>
          <a:prstGeom prst="rect">
            <a:avLst/>
          </a:prstGeom>
          <a:noFill/>
          <a:ln>
            <a:noFill/>
          </a:ln>
        </p:spPr>
        <p:txBody>
          <a:bodyPr anchorCtr="0" anchor="t" bIns="91425" lIns="91425" spcFirstLastPara="1" rIns="91425" wrap="square" tIns="91425">
            <a:noAutofit/>
          </a:bodyPr>
          <a:lstStyle>
            <a:lvl1pPr lvl="0" rtl="0">
              <a:lnSpc>
                <a:spcPct val="115000"/>
              </a:lnSpc>
              <a:spcBef>
                <a:spcPts val="0"/>
              </a:spcBef>
              <a:spcAft>
                <a:spcPts val="0"/>
              </a:spcAft>
              <a:buClr>
                <a:schemeClr val="dk1"/>
              </a:buClr>
              <a:buSzPts val="1400"/>
              <a:buFont typeface="Montserrat Medium"/>
              <a:buNone/>
              <a:defRPr sz="1400">
                <a:solidFill>
                  <a:schemeClr val="dk1"/>
                </a:solidFill>
                <a:latin typeface="Public Sans"/>
                <a:ea typeface="Public Sans"/>
                <a:cs typeface="Public Sans"/>
                <a:sym typeface="Public Sans"/>
              </a:defRPr>
            </a:lvl1pPr>
            <a:lvl2pPr lvl="1"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2pPr>
            <a:lvl3pPr lvl="2"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3pPr>
            <a:lvl4pPr lvl="3"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4pPr>
            <a:lvl5pPr lvl="4"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5pPr>
            <a:lvl6pPr lvl="5"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6pPr>
            <a:lvl7pPr lvl="6"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7pPr>
            <a:lvl8pPr lvl="7"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8pPr>
            <a:lvl9pPr lvl="8"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9pPr>
          </a:lstStyle>
          <a:p/>
        </p:txBody>
      </p:sp>
      <p:sp>
        <p:nvSpPr>
          <p:cNvPr id="395" name="Google Shape;395;p28"/>
          <p:cNvSpPr txBox="1"/>
          <p:nvPr>
            <p:ph hasCustomPrompt="1" idx="15" type="title"/>
          </p:nvPr>
        </p:nvSpPr>
        <p:spPr>
          <a:xfrm>
            <a:off x="4827600" y="2984550"/>
            <a:ext cx="1350000" cy="5541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b="1" sz="2400"/>
            </a:lvl1pPr>
            <a:lvl2pPr lvl="1" rtl="0">
              <a:spcBef>
                <a:spcPts val="0"/>
              </a:spcBef>
              <a:spcAft>
                <a:spcPts val="0"/>
              </a:spcAft>
              <a:buSzPts val="3000"/>
              <a:buFont typeface="Archivo Black"/>
              <a:buNone/>
              <a:defRPr b="1" sz="3000">
                <a:latin typeface="Archivo Black"/>
                <a:ea typeface="Archivo Black"/>
                <a:cs typeface="Archivo Black"/>
                <a:sym typeface="Archivo Black"/>
              </a:defRPr>
            </a:lvl2pPr>
            <a:lvl3pPr lvl="2" rtl="0">
              <a:spcBef>
                <a:spcPts val="0"/>
              </a:spcBef>
              <a:spcAft>
                <a:spcPts val="0"/>
              </a:spcAft>
              <a:buSzPts val="3000"/>
              <a:buFont typeface="Archivo Black"/>
              <a:buNone/>
              <a:defRPr b="1" sz="3000">
                <a:latin typeface="Archivo Black"/>
                <a:ea typeface="Archivo Black"/>
                <a:cs typeface="Archivo Black"/>
                <a:sym typeface="Archivo Black"/>
              </a:defRPr>
            </a:lvl3pPr>
            <a:lvl4pPr lvl="3" rtl="0">
              <a:spcBef>
                <a:spcPts val="0"/>
              </a:spcBef>
              <a:spcAft>
                <a:spcPts val="0"/>
              </a:spcAft>
              <a:buSzPts val="3000"/>
              <a:buFont typeface="Archivo Black"/>
              <a:buNone/>
              <a:defRPr b="1" sz="3000">
                <a:latin typeface="Archivo Black"/>
                <a:ea typeface="Archivo Black"/>
                <a:cs typeface="Archivo Black"/>
                <a:sym typeface="Archivo Black"/>
              </a:defRPr>
            </a:lvl4pPr>
            <a:lvl5pPr lvl="4" rtl="0">
              <a:spcBef>
                <a:spcPts val="0"/>
              </a:spcBef>
              <a:spcAft>
                <a:spcPts val="0"/>
              </a:spcAft>
              <a:buSzPts val="3000"/>
              <a:buFont typeface="Archivo Black"/>
              <a:buNone/>
              <a:defRPr b="1" sz="3000">
                <a:latin typeface="Archivo Black"/>
                <a:ea typeface="Archivo Black"/>
                <a:cs typeface="Archivo Black"/>
                <a:sym typeface="Archivo Black"/>
              </a:defRPr>
            </a:lvl5pPr>
            <a:lvl6pPr lvl="5" rtl="0">
              <a:spcBef>
                <a:spcPts val="0"/>
              </a:spcBef>
              <a:spcAft>
                <a:spcPts val="0"/>
              </a:spcAft>
              <a:buSzPts val="3000"/>
              <a:buFont typeface="Archivo Black"/>
              <a:buNone/>
              <a:defRPr b="1" sz="3000">
                <a:latin typeface="Archivo Black"/>
                <a:ea typeface="Archivo Black"/>
                <a:cs typeface="Archivo Black"/>
                <a:sym typeface="Archivo Black"/>
              </a:defRPr>
            </a:lvl6pPr>
            <a:lvl7pPr lvl="6" rtl="0">
              <a:spcBef>
                <a:spcPts val="0"/>
              </a:spcBef>
              <a:spcAft>
                <a:spcPts val="0"/>
              </a:spcAft>
              <a:buSzPts val="3000"/>
              <a:buFont typeface="Archivo Black"/>
              <a:buNone/>
              <a:defRPr b="1" sz="3000">
                <a:latin typeface="Archivo Black"/>
                <a:ea typeface="Archivo Black"/>
                <a:cs typeface="Archivo Black"/>
                <a:sym typeface="Archivo Black"/>
              </a:defRPr>
            </a:lvl7pPr>
            <a:lvl8pPr lvl="7" rtl="0">
              <a:spcBef>
                <a:spcPts val="0"/>
              </a:spcBef>
              <a:spcAft>
                <a:spcPts val="0"/>
              </a:spcAft>
              <a:buSzPts val="3000"/>
              <a:buFont typeface="Archivo Black"/>
              <a:buNone/>
              <a:defRPr b="1" sz="3000">
                <a:latin typeface="Archivo Black"/>
                <a:ea typeface="Archivo Black"/>
                <a:cs typeface="Archivo Black"/>
                <a:sym typeface="Archivo Black"/>
              </a:defRPr>
            </a:lvl8pPr>
            <a:lvl9pPr lvl="8" rtl="0">
              <a:spcBef>
                <a:spcPts val="0"/>
              </a:spcBef>
              <a:spcAft>
                <a:spcPts val="0"/>
              </a:spcAft>
              <a:buSzPts val="3000"/>
              <a:buFont typeface="Archivo Black"/>
              <a:buNone/>
              <a:defRPr b="1" sz="3000">
                <a:latin typeface="Archivo Black"/>
                <a:ea typeface="Archivo Black"/>
                <a:cs typeface="Archivo Black"/>
                <a:sym typeface="Archivo Black"/>
              </a:defRPr>
            </a:lvl9pPr>
          </a:lstStyle>
          <a:p>
            <a:r>
              <a:t>xx%</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2">
  <p:cSld name="CUSTOM_6_1_1">
    <p:spTree>
      <p:nvGrpSpPr>
        <p:cNvPr id="396" name="Shape 396"/>
        <p:cNvGrpSpPr/>
        <p:nvPr/>
      </p:nvGrpSpPr>
      <p:grpSpPr>
        <a:xfrm>
          <a:off x="0" y="0"/>
          <a:ext cx="0" cy="0"/>
          <a:chOff x="0" y="0"/>
          <a:chExt cx="0" cy="0"/>
        </a:xfrm>
      </p:grpSpPr>
      <p:sp>
        <p:nvSpPr>
          <p:cNvPr id="397" name="Google Shape;397;p29"/>
          <p:cNvSpPr/>
          <p:nvPr/>
        </p:nvSpPr>
        <p:spPr>
          <a:xfrm flipH="1">
            <a:off x="5035775" y="4264050"/>
            <a:ext cx="1955300" cy="1028100"/>
          </a:xfrm>
          <a:custGeom>
            <a:rect b="b" l="l" r="r" t="t"/>
            <a:pathLst>
              <a:path extrusionOk="0" h="20562" w="39106">
                <a:moveTo>
                  <a:pt x="20602" y="0"/>
                </a:moveTo>
                <a:cubicBezTo>
                  <a:pt x="15511" y="0"/>
                  <a:pt x="8013" y="8668"/>
                  <a:pt x="12380" y="10955"/>
                </a:cubicBezTo>
                <a:cubicBezTo>
                  <a:pt x="11939" y="10775"/>
                  <a:pt x="11469" y="10690"/>
                  <a:pt x="10997" y="10690"/>
                </a:cubicBezTo>
                <a:cubicBezTo>
                  <a:pt x="9506" y="10690"/>
                  <a:pt x="8007" y="11540"/>
                  <a:pt x="7399" y="12937"/>
                </a:cubicBezTo>
                <a:cubicBezTo>
                  <a:pt x="5910" y="13181"/>
                  <a:pt x="4360" y="12932"/>
                  <a:pt x="2897" y="13295"/>
                </a:cubicBezTo>
                <a:cubicBezTo>
                  <a:pt x="1433" y="13658"/>
                  <a:pt x="1" y="15009"/>
                  <a:pt x="353" y="16475"/>
                </a:cubicBezTo>
                <a:cubicBezTo>
                  <a:pt x="649" y="17704"/>
                  <a:pt x="1939" y="18222"/>
                  <a:pt x="3269" y="18222"/>
                </a:cubicBezTo>
                <a:cubicBezTo>
                  <a:pt x="3815" y="18222"/>
                  <a:pt x="4367" y="18135"/>
                  <a:pt x="4860" y="17974"/>
                </a:cubicBezTo>
                <a:cubicBezTo>
                  <a:pt x="6580" y="19620"/>
                  <a:pt x="8956" y="20446"/>
                  <a:pt x="11331" y="20446"/>
                </a:cubicBezTo>
                <a:cubicBezTo>
                  <a:pt x="13638" y="20446"/>
                  <a:pt x="15944" y="19667"/>
                  <a:pt x="17647" y="18101"/>
                </a:cubicBezTo>
                <a:cubicBezTo>
                  <a:pt x="19261" y="19739"/>
                  <a:pt x="21556" y="20561"/>
                  <a:pt x="23849" y="20561"/>
                </a:cubicBezTo>
                <a:cubicBezTo>
                  <a:pt x="26086" y="20561"/>
                  <a:pt x="28322" y="19779"/>
                  <a:pt x="29926" y="18208"/>
                </a:cubicBezTo>
                <a:cubicBezTo>
                  <a:pt x="31125" y="18774"/>
                  <a:pt x="32341" y="19347"/>
                  <a:pt x="33648" y="19577"/>
                </a:cubicBezTo>
                <a:cubicBezTo>
                  <a:pt x="34004" y="19639"/>
                  <a:pt x="34369" y="19672"/>
                  <a:pt x="34734" y="19672"/>
                </a:cubicBezTo>
                <a:cubicBezTo>
                  <a:pt x="35707" y="19672"/>
                  <a:pt x="36675" y="19434"/>
                  <a:pt x="37452" y="18863"/>
                </a:cubicBezTo>
                <a:cubicBezTo>
                  <a:pt x="38522" y="18078"/>
                  <a:pt x="39105" y="16574"/>
                  <a:pt x="38580" y="15356"/>
                </a:cubicBezTo>
                <a:cubicBezTo>
                  <a:pt x="38229" y="14544"/>
                  <a:pt x="37328" y="14022"/>
                  <a:pt x="36470" y="14022"/>
                </a:cubicBezTo>
                <a:cubicBezTo>
                  <a:pt x="36040" y="14022"/>
                  <a:pt x="35621" y="14153"/>
                  <a:pt x="35288" y="14444"/>
                </a:cubicBezTo>
                <a:cubicBezTo>
                  <a:pt x="34446" y="13300"/>
                  <a:pt x="33020" y="12676"/>
                  <a:pt x="31606" y="12676"/>
                </a:cubicBezTo>
                <a:cubicBezTo>
                  <a:pt x="31230" y="12676"/>
                  <a:pt x="30855" y="12720"/>
                  <a:pt x="30492" y="12810"/>
                </a:cubicBezTo>
                <a:lnTo>
                  <a:pt x="30492" y="12810"/>
                </a:lnTo>
                <a:cubicBezTo>
                  <a:pt x="31101" y="12092"/>
                  <a:pt x="31266" y="10842"/>
                  <a:pt x="30735" y="9987"/>
                </a:cubicBezTo>
                <a:cubicBezTo>
                  <a:pt x="29895" y="8633"/>
                  <a:pt x="28281" y="8263"/>
                  <a:pt x="26883" y="7824"/>
                </a:cubicBezTo>
                <a:cubicBezTo>
                  <a:pt x="27577" y="6515"/>
                  <a:pt x="27132" y="3852"/>
                  <a:pt x="25746" y="3852"/>
                </a:cubicBezTo>
                <a:cubicBezTo>
                  <a:pt x="25405" y="3852"/>
                  <a:pt x="25007" y="4013"/>
                  <a:pt x="24555" y="4395"/>
                </a:cubicBezTo>
                <a:cubicBezTo>
                  <a:pt x="24065" y="1205"/>
                  <a:pt x="22501" y="0"/>
                  <a:pt x="20602" y="0"/>
                </a:cubicBezTo>
                <a:close/>
              </a:path>
            </a:pathLst>
          </a:custGeom>
          <a:solidFill>
            <a:srgbClr val="FFFFFF">
              <a:alpha val="440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29"/>
          <p:cNvSpPr/>
          <p:nvPr/>
        </p:nvSpPr>
        <p:spPr>
          <a:xfrm flipH="1">
            <a:off x="7257775" y="498075"/>
            <a:ext cx="2121225" cy="2135067"/>
          </a:xfrm>
          <a:custGeom>
            <a:rect b="b" l="l" r="r" t="t"/>
            <a:pathLst>
              <a:path extrusionOk="0" h="9409" w="9348">
                <a:moveTo>
                  <a:pt x="2578" y="0"/>
                </a:moveTo>
                <a:cubicBezTo>
                  <a:pt x="2428" y="0"/>
                  <a:pt x="2278" y="17"/>
                  <a:pt x="2132" y="50"/>
                </a:cubicBezTo>
                <a:cubicBezTo>
                  <a:pt x="1513" y="190"/>
                  <a:pt x="974" y="601"/>
                  <a:pt x="609" y="1121"/>
                </a:cubicBezTo>
                <a:cubicBezTo>
                  <a:pt x="1" y="1989"/>
                  <a:pt x="421" y="3210"/>
                  <a:pt x="514" y="4267"/>
                </a:cubicBezTo>
                <a:lnTo>
                  <a:pt x="879" y="8429"/>
                </a:lnTo>
                <a:cubicBezTo>
                  <a:pt x="1416" y="8803"/>
                  <a:pt x="2344" y="9166"/>
                  <a:pt x="3032" y="9166"/>
                </a:cubicBezTo>
                <a:cubicBezTo>
                  <a:pt x="3077" y="9166"/>
                  <a:pt x="3122" y="9164"/>
                  <a:pt x="3166" y="9161"/>
                </a:cubicBezTo>
                <a:cubicBezTo>
                  <a:pt x="3326" y="9149"/>
                  <a:pt x="3492" y="9120"/>
                  <a:pt x="3622" y="9028"/>
                </a:cubicBezTo>
                <a:cubicBezTo>
                  <a:pt x="3753" y="8934"/>
                  <a:pt x="3837" y="8758"/>
                  <a:pt x="3779" y="8607"/>
                </a:cubicBezTo>
                <a:lnTo>
                  <a:pt x="3779" y="8607"/>
                </a:lnTo>
                <a:cubicBezTo>
                  <a:pt x="4086" y="9000"/>
                  <a:pt x="4573" y="9246"/>
                  <a:pt x="5073" y="9256"/>
                </a:cubicBezTo>
                <a:cubicBezTo>
                  <a:pt x="5086" y="9256"/>
                  <a:pt x="5099" y="9257"/>
                  <a:pt x="5113" y="9257"/>
                </a:cubicBezTo>
                <a:cubicBezTo>
                  <a:pt x="5598" y="9257"/>
                  <a:pt x="6077" y="9035"/>
                  <a:pt x="6392" y="8666"/>
                </a:cubicBezTo>
                <a:cubicBezTo>
                  <a:pt x="6490" y="9051"/>
                  <a:pt x="6840" y="9358"/>
                  <a:pt x="7234" y="9402"/>
                </a:cubicBezTo>
                <a:cubicBezTo>
                  <a:pt x="7267" y="9406"/>
                  <a:pt x="7301" y="9408"/>
                  <a:pt x="7335" y="9408"/>
                </a:cubicBezTo>
                <a:cubicBezTo>
                  <a:pt x="7697" y="9408"/>
                  <a:pt x="8054" y="9194"/>
                  <a:pt x="8218" y="8872"/>
                </a:cubicBezTo>
                <a:cubicBezTo>
                  <a:pt x="8463" y="9045"/>
                  <a:pt x="8749" y="9162"/>
                  <a:pt x="9045" y="9211"/>
                </a:cubicBezTo>
                <a:cubicBezTo>
                  <a:pt x="9071" y="9215"/>
                  <a:pt x="9097" y="9219"/>
                  <a:pt x="9123" y="9219"/>
                </a:cubicBezTo>
                <a:cubicBezTo>
                  <a:pt x="9160" y="9219"/>
                  <a:pt x="9196" y="9212"/>
                  <a:pt x="9226" y="9190"/>
                </a:cubicBezTo>
                <a:cubicBezTo>
                  <a:pt x="9273" y="9157"/>
                  <a:pt x="9292" y="9096"/>
                  <a:pt x="9301" y="9040"/>
                </a:cubicBezTo>
                <a:cubicBezTo>
                  <a:pt x="9347" y="8764"/>
                  <a:pt x="9186" y="8435"/>
                  <a:pt x="8961" y="8277"/>
                </a:cubicBezTo>
                <a:cubicBezTo>
                  <a:pt x="9186" y="7791"/>
                  <a:pt x="8810" y="7191"/>
                  <a:pt x="8309" y="7005"/>
                </a:cubicBezTo>
                <a:cubicBezTo>
                  <a:pt x="8130" y="6939"/>
                  <a:pt x="7943" y="6911"/>
                  <a:pt x="7754" y="6911"/>
                </a:cubicBezTo>
                <a:cubicBezTo>
                  <a:pt x="7414" y="6911"/>
                  <a:pt x="7065" y="7001"/>
                  <a:pt x="6739" y="7114"/>
                </a:cubicBezTo>
                <a:cubicBezTo>
                  <a:pt x="7095" y="6881"/>
                  <a:pt x="6922" y="6257"/>
                  <a:pt x="6527" y="6099"/>
                </a:cubicBezTo>
                <a:cubicBezTo>
                  <a:pt x="6423" y="6058"/>
                  <a:pt x="6315" y="6039"/>
                  <a:pt x="6206" y="6039"/>
                </a:cubicBezTo>
                <a:cubicBezTo>
                  <a:pt x="5902" y="6039"/>
                  <a:pt x="5590" y="6182"/>
                  <a:pt x="5337" y="6367"/>
                </a:cubicBezTo>
                <a:cubicBezTo>
                  <a:pt x="5655" y="5794"/>
                  <a:pt x="5796" y="5059"/>
                  <a:pt x="5461" y="4495"/>
                </a:cubicBezTo>
                <a:cubicBezTo>
                  <a:pt x="5266" y="4165"/>
                  <a:pt x="4867" y="3968"/>
                  <a:pt x="4494" y="3968"/>
                </a:cubicBezTo>
                <a:cubicBezTo>
                  <a:pt x="4228" y="3968"/>
                  <a:pt x="3976" y="4068"/>
                  <a:pt x="3820" y="4291"/>
                </a:cubicBezTo>
                <a:cubicBezTo>
                  <a:pt x="4092" y="3676"/>
                  <a:pt x="4367" y="3052"/>
                  <a:pt x="4444" y="2384"/>
                </a:cubicBezTo>
                <a:cubicBezTo>
                  <a:pt x="4521" y="1716"/>
                  <a:pt x="4373" y="990"/>
                  <a:pt x="3897" y="516"/>
                </a:cubicBezTo>
                <a:cubicBezTo>
                  <a:pt x="3554" y="174"/>
                  <a:pt x="3065" y="0"/>
                  <a:pt x="2578" y="0"/>
                </a:cubicBezTo>
                <a:close/>
              </a:path>
            </a:pathLst>
          </a:custGeom>
          <a:solidFill>
            <a:srgbClr val="FFFFFF">
              <a:alpha val="440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 name="Google Shape;399;p29"/>
          <p:cNvSpPr/>
          <p:nvPr/>
        </p:nvSpPr>
        <p:spPr>
          <a:xfrm flipH="1">
            <a:off x="-96900" y="1226225"/>
            <a:ext cx="1605200" cy="1363000"/>
          </a:xfrm>
          <a:custGeom>
            <a:rect b="b" l="l" r="r" t="t"/>
            <a:pathLst>
              <a:path extrusionOk="0" h="6815" w="8026">
                <a:moveTo>
                  <a:pt x="7440" y="1"/>
                </a:moveTo>
                <a:cubicBezTo>
                  <a:pt x="6750" y="1"/>
                  <a:pt x="6059" y="252"/>
                  <a:pt x="5539" y="707"/>
                </a:cubicBezTo>
                <a:cubicBezTo>
                  <a:pt x="4890" y="1273"/>
                  <a:pt x="4519" y="2146"/>
                  <a:pt x="4559" y="3007"/>
                </a:cubicBezTo>
                <a:cubicBezTo>
                  <a:pt x="4560" y="3030"/>
                  <a:pt x="4562" y="3054"/>
                  <a:pt x="4565" y="3078"/>
                </a:cubicBezTo>
                <a:lnTo>
                  <a:pt x="4565" y="3078"/>
                </a:lnTo>
                <a:cubicBezTo>
                  <a:pt x="4535" y="3068"/>
                  <a:pt x="4505" y="3061"/>
                  <a:pt x="4474" y="3057"/>
                </a:cubicBezTo>
                <a:cubicBezTo>
                  <a:pt x="4447" y="3054"/>
                  <a:pt x="4421" y="3052"/>
                  <a:pt x="4394" y="3052"/>
                </a:cubicBezTo>
                <a:cubicBezTo>
                  <a:pt x="4200" y="3052"/>
                  <a:pt x="4009" y="3142"/>
                  <a:pt x="3851" y="3258"/>
                </a:cubicBezTo>
                <a:cubicBezTo>
                  <a:pt x="3459" y="3543"/>
                  <a:pt x="3200" y="4004"/>
                  <a:pt x="3160" y="4485"/>
                </a:cubicBezTo>
                <a:cubicBezTo>
                  <a:pt x="3008" y="4297"/>
                  <a:pt x="2764" y="4194"/>
                  <a:pt x="2523" y="4194"/>
                </a:cubicBezTo>
                <a:cubicBezTo>
                  <a:pt x="2389" y="4194"/>
                  <a:pt x="2256" y="4226"/>
                  <a:pt x="2139" y="4292"/>
                </a:cubicBezTo>
                <a:cubicBezTo>
                  <a:pt x="1810" y="4479"/>
                  <a:pt x="1652" y="4915"/>
                  <a:pt x="1782" y="5269"/>
                </a:cubicBezTo>
                <a:cubicBezTo>
                  <a:pt x="1565" y="5108"/>
                  <a:pt x="1293" y="5025"/>
                  <a:pt x="1023" y="5025"/>
                </a:cubicBezTo>
                <a:cubicBezTo>
                  <a:pt x="807" y="5025"/>
                  <a:pt x="593" y="5077"/>
                  <a:pt x="405" y="5183"/>
                </a:cubicBezTo>
                <a:cubicBezTo>
                  <a:pt x="191" y="5305"/>
                  <a:pt x="1" y="5529"/>
                  <a:pt x="43" y="5772"/>
                </a:cubicBezTo>
                <a:cubicBezTo>
                  <a:pt x="64" y="5895"/>
                  <a:pt x="144" y="6002"/>
                  <a:pt x="236" y="6087"/>
                </a:cubicBezTo>
                <a:cubicBezTo>
                  <a:pt x="436" y="6273"/>
                  <a:pt x="710" y="6368"/>
                  <a:pt x="984" y="6368"/>
                </a:cubicBezTo>
                <a:cubicBezTo>
                  <a:pt x="1234" y="6368"/>
                  <a:pt x="1484" y="6289"/>
                  <a:pt x="1678" y="6129"/>
                </a:cubicBezTo>
                <a:cubicBezTo>
                  <a:pt x="2190" y="6473"/>
                  <a:pt x="2807" y="6649"/>
                  <a:pt x="3423" y="6649"/>
                </a:cubicBezTo>
                <a:cubicBezTo>
                  <a:pt x="3868" y="6649"/>
                  <a:pt x="4313" y="6557"/>
                  <a:pt x="4718" y="6370"/>
                </a:cubicBezTo>
                <a:cubicBezTo>
                  <a:pt x="4802" y="6652"/>
                  <a:pt x="5104" y="6815"/>
                  <a:pt x="5402" y="6815"/>
                </a:cubicBezTo>
                <a:cubicBezTo>
                  <a:pt x="5481" y="6815"/>
                  <a:pt x="5559" y="6804"/>
                  <a:pt x="5634" y="6780"/>
                </a:cubicBezTo>
                <a:cubicBezTo>
                  <a:pt x="5989" y="6668"/>
                  <a:pt x="6245" y="6352"/>
                  <a:pt x="6403" y="6015"/>
                </a:cubicBezTo>
                <a:cubicBezTo>
                  <a:pt x="6503" y="6469"/>
                  <a:pt x="6972" y="6772"/>
                  <a:pt x="7427" y="6772"/>
                </a:cubicBezTo>
                <a:cubicBezTo>
                  <a:pt x="7603" y="6772"/>
                  <a:pt x="7778" y="6726"/>
                  <a:pt x="7927" y="6625"/>
                </a:cubicBezTo>
                <a:cubicBezTo>
                  <a:pt x="8025" y="4458"/>
                  <a:pt x="7852" y="2215"/>
                  <a:pt x="7949" y="48"/>
                </a:cubicBezTo>
                <a:cubicBezTo>
                  <a:pt x="7781" y="16"/>
                  <a:pt x="7610" y="1"/>
                  <a:pt x="7440" y="1"/>
                </a:cubicBezTo>
                <a:close/>
              </a:path>
            </a:pathLst>
          </a:custGeom>
          <a:solidFill>
            <a:srgbClr val="FFFFFF">
              <a:alpha val="440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 name="Google Shape;400;p29"/>
          <p:cNvSpPr/>
          <p:nvPr/>
        </p:nvSpPr>
        <p:spPr>
          <a:xfrm flipH="1">
            <a:off x="2072400" y="104750"/>
            <a:ext cx="2121225" cy="1121475"/>
          </a:xfrm>
          <a:custGeom>
            <a:rect b="b" l="l" r="r" t="t"/>
            <a:pathLst>
              <a:path extrusionOk="0" h="14953" w="28283">
                <a:moveTo>
                  <a:pt x="12348" y="0"/>
                </a:moveTo>
                <a:cubicBezTo>
                  <a:pt x="10572" y="0"/>
                  <a:pt x="8888" y="1341"/>
                  <a:pt x="8320" y="3049"/>
                </a:cubicBezTo>
                <a:cubicBezTo>
                  <a:pt x="7703" y="4900"/>
                  <a:pt x="8261" y="7015"/>
                  <a:pt x="9472" y="8543"/>
                </a:cubicBezTo>
                <a:cubicBezTo>
                  <a:pt x="8467" y="7347"/>
                  <a:pt x="6905" y="6662"/>
                  <a:pt x="5348" y="6662"/>
                </a:cubicBezTo>
                <a:cubicBezTo>
                  <a:pt x="4876" y="6662"/>
                  <a:pt x="4405" y="6725"/>
                  <a:pt x="3950" y="6856"/>
                </a:cubicBezTo>
                <a:cubicBezTo>
                  <a:pt x="1993" y="7416"/>
                  <a:pt x="445" y="9197"/>
                  <a:pt x="160" y="11214"/>
                </a:cubicBezTo>
                <a:cubicBezTo>
                  <a:pt x="1" y="12350"/>
                  <a:pt x="138" y="13595"/>
                  <a:pt x="1085" y="14244"/>
                </a:cubicBezTo>
                <a:cubicBezTo>
                  <a:pt x="1889" y="14794"/>
                  <a:pt x="2887" y="14952"/>
                  <a:pt x="3871" y="14952"/>
                </a:cubicBezTo>
                <a:cubicBezTo>
                  <a:pt x="4046" y="14952"/>
                  <a:pt x="4221" y="14947"/>
                  <a:pt x="4395" y="14939"/>
                </a:cubicBezTo>
                <a:cubicBezTo>
                  <a:pt x="7008" y="14808"/>
                  <a:pt x="9581" y="13939"/>
                  <a:pt x="11741" y="12459"/>
                </a:cubicBezTo>
                <a:cubicBezTo>
                  <a:pt x="12967" y="13680"/>
                  <a:pt x="14695" y="14296"/>
                  <a:pt x="16420" y="14296"/>
                </a:cubicBezTo>
                <a:cubicBezTo>
                  <a:pt x="18022" y="14296"/>
                  <a:pt x="19622" y="13765"/>
                  <a:pt x="20817" y="12692"/>
                </a:cubicBezTo>
                <a:cubicBezTo>
                  <a:pt x="21415" y="13317"/>
                  <a:pt x="22270" y="13619"/>
                  <a:pt x="23130" y="13619"/>
                </a:cubicBezTo>
                <a:cubicBezTo>
                  <a:pt x="24166" y="13619"/>
                  <a:pt x="25208" y="13179"/>
                  <a:pt x="25814" y="12331"/>
                </a:cubicBezTo>
                <a:cubicBezTo>
                  <a:pt x="26038" y="12592"/>
                  <a:pt x="26354" y="12707"/>
                  <a:pt x="26684" y="12707"/>
                </a:cubicBezTo>
                <a:cubicBezTo>
                  <a:pt x="27324" y="12707"/>
                  <a:pt x="28016" y="12273"/>
                  <a:pt x="28194" y="11628"/>
                </a:cubicBezTo>
                <a:cubicBezTo>
                  <a:pt x="28283" y="11305"/>
                  <a:pt x="28243" y="11207"/>
                  <a:pt x="28117" y="11207"/>
                </a:cubicBezTo>
                <a:cubicBezTo>
                  <a:pt x="27926" y="11207"/>
                  <a:pt x="27537" y="11430"/>
                  <a:pt x="27093" y="11430"/>
                </a:cubicBezTo>
                <a:cubicBezTo>
                  <a:pt x="26942" y="11430"/>
                  <a:pt x="26785" y="11404"/>
                  <a:pt x="26627" y="11335"/>
                </a:cubicBezTo>
                <a:cubicBezTo>
                  <a:pt x="26950" y="10844"/>
                  <a:pt x="26534" y="10067"/>
                  <a:pt x="25947" y="10064"/>
                </a:cubicBezTo>
                <a:cubicBezTo>
                  <a:pt x="26327" y="8922"/>
                  <a:pt x="25631" y="7538"/>
                  <a:pt x="24487" y="7164"/>
                </a:cubicBezTo>
                <a:cubicBezTo>
                  <a:pt x="24277" y="7095"/>
                  <a:pt x="24059" y="7063"/>
                  <a:pt x="23841" y="7063"/>
                </a:cubicBezTo>
                <a:cubicBezTo>
                  <a:pt x="23127" y="7063"/>
                  <a:pt x="22409" y="7411"/>
                  <a:pt x="21961" y="7968"/>
                </a:cubicBezTo>
                <a:lnTo>
                  <a:pt x="21961" y="7968"/>
                </a:lnTo>
                <a:cubicBezTo>
                  <a:pt x="22717" y="6236"/>
                  <a:pt x="22397" y="4005"/>
                  <a:pt x="20919" y="2835"/>
                </a:cubicBezTo>
                <a:cubicBezTo>
                  <a:pt x="20337" y="2375"/>
                  <a:pt x="19601" y="2159"/>
                  <a:pt x="18861" y="2159"/>
                </a:cubicBezTo>
                <a:cubicBezTo>
                  <a:pt x="17497" y="2159"/>
                  <a:pt x="16123" y="2893"/>
                  <a:pt x="15694" y="4181"/>
                </a:cubicBezTo>
                <a:lnTo>
                  <a:pt x="15694" y="4181"/>
                </a:lnTo>
                <a:cubicBezTo>
                  <a:pt x="16231" y="2351"/>
                  <a:pt x="14698" y="273"/>
                  <a:pt x="12795" y="29"/>
                </a:cubicBezTo>
                <a:cubicBezTo>
                  <a:pt x="12646" y="10"/>
                  <a:pt x="12497" y="0"/>
                  <a:pt x="12348" y="0"/>
                </a:cubicBezTo>
                <a:close/>
              </a:path>
            </a:pathLst>
          </a:custGeom>
          <a:solidFill>
            <a:srgbClr val="FFFFFF">
              <a:alpha val="440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 name="Google Shape;401;p29"/>
          <p:cNvSpPr/>
          <p:nvPr/>
        </p:nvSpPr>
        <p:spPr>
          <a:xfrm>
            <a:off x="8720778" y="1516996"/>
            <a:ext cx="347025" cy="513510"/>
          </a:xfrm>
          <a:custGeom>
            <a:rect b="b" l="l" r="r" t="t"/>
            <a:pathLst>
              <a:path extrusionOk="0" h="6832" w="4617">
                <a:moveTo>
                  <a:pt x="2711" y="0"/>
                </a:moveTo>
                <a:lnTo>
                  <a:pt x="2711" y="0"/>
                </a:lnTo>
                <a:cubicBezTo>
                  <a:pt x="2506" y="552"/>
                  <a:pt x="2347" y="1111"/>
                  <a:pt x="2205" y="1673"/>
                </a:cubicBezTo>
                <a:cubicBezTo>
                  <a:pt x="2124" y="1989"/>
                  <a:pt x="2052" y="2304"/>
                  <a:pt x="1983" y="2622"/>
                </a:cubicBezTo>
                <a:lnTo>
                  <a:pt x="1744" y="2274"/>
                </a:lnTo>
                <a:cubicBezTo>
                  <a:pt x="1613" y="2086"/>
                  <a:pt x="1484" y="1898"/>
                  <a:pt x="1338" y="1709"/>
                </a:cubicBezTo>
                <a:cubicBezTo>
                  <a:pt x="1190" y="1525"/>
                  <a:pt x="1018" y="1341"/>
                  <a:pt x="802" y="1239"/>
                </a:cubicBezTo>
                <a:lnTo>
                  <a:pt x="802" y="1239"/>
                </a:lnTo>
                <a:cubicBezTo>
                  <a:pt x="1095" y="1604"/>
                  <a:pt x="1201" y="2042"/>
                  <a:pt x="1422" y="2464"/>
                </a:cubicBezTo>
                <a:cubicBezTo>
                  <a:pt x="1484" y="2591"/>
                  <a:pt x="1555" y="2712"/>
                  <a:pt x="1620" y="2836"/>
                </a:cubicBezTo>
                <a:cubicBezTo>
                  <a:pt x="1515" y="2825"/>
                  <a:pt x="1409" y="2809"/>
                  <a:pt x="1302" y="2800"/>
                </a:cubicBezTo>
                <a:cubicBezTo>
                  <a:pt x="1097" y="2783"/>
                  <a:pt x="891" y="2772"/>
                  <a:pt x="684" y="2772"/>
                </a:cubicBezTo>
                <a:cubicBezTo>
                  <a:pt x="504" y="2772"/>
                  <a:pt x="323" y="2780"/>
                  <a:pt x="141" y="2800"/>
                </a:cubicBezTo>
                <a:cubicBezTo>
                  <a:pt x="502" y="2953"/>
                  <a:pt x="870" y="3066"/>
                  <a:pt x="1237" y="3166"/>
                </a:cubicBezTo>
                <a:cubicBezTo>
                  <a:pt x="1325" y="3190"/>
                  <a:pt x="1410" y="3211"/>
                  <a:pt x="1498" y="3233"/>
                </a:cubicBezTo>
                <a:cubicBezTo>
                  <a:pt x="1289" y="3387"/>
                  <a:pt x="1084" y="3548"/>
                  <a:pt x="886" y="3716"/>
                </a:cubicBezTo>
                <a:cubicBezTo>
                  <a:pt x="570" y="3986"/>
                  <a:pt x="269" y="4272"/>
                  <a:pt x="1" y="4598"/>
                </a:cubicBezTo>
                <a:cubicBezTo>
                  <a:pt x="390" y="4430"/>
                  <a:pt x="748" y="4228"/>
                  <a:pt x="1102" y="4019"/>
                </a:cubicBezTo>
                <a:cubicBezTo>
                  <a:pt x="1334" y="3881"/>
                  <a:pt x="1563" y="3737"/>
                  <a:pt x="1789" y="3591"/>
                </a:cubicBezTo>
                <a:lnTo>
                  <a:pt x="1789" y="3591"/>
                </a:lnTo>
                <a:cubicBezTo>
                  <a:pt x="1700" y="4089"/>
                  <a:pt x="1616" y="4586"/>
                  <a:pt x="1556" y="5089"/>
                </a:cubicBezTo>
                <a:cubicBezTo>
                  <a:pt x="1483" y="5665"/>
                  <a:pt x="1425" y="6244"/>
                  <a:pt x="1416" y="6832"/>
                </a:cubicBezTo>
                <a:cubicBezTo>
                  <a:pt x="1621" y="6280"/>
                  <a:pt x="1781" y="5721"/>
                  <a:pt x="1923" y="5158"/>
                </a:cubicBezTo>
                <a:cubicBezTo>
                  <a:pt x="2038" y="4712"/>
                  <a:pt x="2136" y="4261"/>
                  <a:pt x="2226" y="3810"/>
                </a:cubicBezTo>
                <a:cubicBezTo>
                  <a:pt x="2463" y="4143"/>
                  <a:pt x="2718" y="4465"/>
                  <a:pt x="2993" y="4765"/>
                </a:cubicBezTo>
                <a:cubicBezTo>
                  <a:pt x="3309" y="5108"/>
                  <a:pt x="3652" y="5429"/>
                  <a:pt x="4035" y="5703"/>
                </a:cubicBezTo>
                <a:cubicBezTo>
                  <a:pt x="3799" y="5294"/>
                  <a:pt x="3543" y="4912"/>
                  <a:pt x="3287" y="4533"/>
                </a:cubicBezTo>
                <a:lnTo>
                  <a:pt x="2568" y="3473"/>
                </a:lnTo>
                <a:lnTo>
                  <a:pt x="2568" y="3473"/>
                </a:lnTo>
                <a:cubicBezTo>
                  <a:pt x="2864" y="3530"/>
                  <a:pt x="3163" y="3580"/>
                  <a:pt x="3464" y="3622"/>
                </a:cubicBezTo>
                <a:cubicBezTo>
                  <a:pt x="3841" y="3674"/>
                  <a:pt x="4221" y="3715"/>
                  <a:pt x="4616" y="3716"/>
                </a:cubicBezTo>
                <a:cubicBezTo>
                  <a:pt x="4272" y="3523"/>
                  <a:pt x="3914" y="3380"/>
                  <a:pt x="3548" y="3258"/>
                </a:cubicBezTo>
                <a:cubicBezTo>
                  <a:pt x="3250" y="3159"/>
                  <a:pt x="2947" y="3078"/>
                  <a:pt x="2642" y="3009"/>
                </a:cubicBezTo>
                <a:cubicBezTo>
                  <a:pt x="2806" y="2888"/>
                  <a:pt x="2971" y="2767"/>
                  <a:pt x="3133" y="2643"/>
                </a:cubicBezTo>
                <a:cubicBezTo>
                  <a:pt x="3458" y="2392"/>
                  <a:pt x="3778" y="2132"/>
                  <a:pt x="4079" y="1834"/>
                </a:cubicBezTo>
                <a:lnTo>
                  <a:pt x="4079" y="1834"/>
                </a:lnTo>
                <a:cubicBezTo>
                  <a:pt x="3675" y="1961"/>
                  <a:pt x="3297" y="2135"/>
                  <a:pt x="2932" y="2328"/>
                </a:cubicBezTo>
                <a:cubicBezTo>
                  <a:pt x="2768" y="2414"/>
                  <a:pt x="2607" y="2506"/>
                  <a:pt x="2447" y="2601"/>
                </a:cubicBezTo>
                <a:cubicBezTo>
                  <a:pt x="2493" y="2316"/>
                  <a:pt x="2535" y="2031"/>
                  <a:pt x="2570" y="1743"/>
                </a:cubicBezTo>
                <a:cubicBezTo>
                  <a:pt x="2643" y="1167"/>
                  <a:pt x="2701" y="589"/>
                  <a:pt x="271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 name="Google Shape;402;p29"/>
          <p:cNvSpPr/>
          <p:nvPr/>
        </p:nvSpPr>
        <p:spPr>
          <a:xfrm>
            <a:off x="6362114" y="76208"/>
            <a:ext cx="260739" cy="386035"/>
          </a:xfrm>
          <a:custGeom>
            <a:rect b="b" l="l" r="r" t="t"/>
            <a:pathLst>
              <a:path extrusionOk="0" h="5136" w="3469">
                <a:moveTo>
                  <a:pt x="2037" y="1"/>
                </a:moveTo>
                <a:cubicBezTo>
                  <a:pt x="1882" y="415"/>
                  <a:pt x="1762" y="836"/>
                  <a:pt x="1655" y="1259"/>
                </a:cubicBezTo>
                <a:cubicBezTo>
                  <a:pt x="1594" y="1495"/>
                  <a:pt x="1540" y="1732"/>
                  <a:pt x="1489" y="1971"/>
                </a:cubicBezTo>
                <a:lnTo>
                  <a:pt x="1308" y="1710"/>
                </a:lnTo>
                <a:cubicBezTo>
                  <a:pt x="1211" y="1569"/>
                  <a:pt x="1114" y="1428"/>
                  <a:pt x="1004" y="1285"/>
                </a:cubicBezTo>
                <a:cubicBezTo>
                  <a:pt x="894" y="1146"/>
                  <a:pt x="763" y="1008"/>
                  <a:pt x="601" y="931"/>
                </a:cubicBezTo>
                <a:lnTo>
                  <a:pt x="601" y="931"/>
                </a:lnTo>
                <a:cubicBezTo>
                  <a:pt x="822" y="1207"/>
                  <a:pt x="901" y="1536"/>
                  <a:pt x="1067" y="1851"/>
                </a:cubicBezTo>
                <a:cubicBezTo>
                  <a:pt x="1114" y="1946"/>
                  <a:pt x="1166" y="2038"/>
                  <a:pt x="1216" y="2131"/>
                </a:cubicBezTo>
                <a:cubicBezTo>
                  <a:pt x="1136" y="2122"/>
                  <a:pt x="1057" y="2110"/>
                  <a:pt x="976" y="2103"/>
                </a:cubicBezTo>
                <a:cubicBezTo>
                  <a:pt x="822" y="2091"/>
                  <a:pt x="666" y="2083"/>
                  <a:pt x="509" y="2083"/>
                </a:cubicBezTo>
                <a:cubicBezTo>
                  <a:pt x="375" y="2083"/>
                  <a:pt x="239" y="2089"/>
                  <a:pt x="104" y="2103"/>
                </a:cubicBezTo>
                <a:cubicBezTo>
                  <a:pt x="375" y="2220"/>
                  <a:pt x="650" y="2304"/>
                  <a:pt x="927" y="2379"/>
                </a:cubicBezTo>
                <a:cubicBezTo>
                  <a:pt x="993" y="2398"/>
                  <a:pt x="1058" y="2413"/>
                  <a:pt x="1123" y="2430"/>
                </a:cubicBezTo>
                <a:cubicBezTo>
                  <a:pt x="967" y="2546"/>
                  <a:pt x="812" y="2666"/>
                  <a:pt x="664" y="2793"/>
                </a:cubicBezTo>
                <a:cubicBezTo>
                  <a:pt x="428" y="2995"/>
                  <a:pt x="201" y="3210"/>
                  <a:pt x="0" y="3456"/>
                </a:cubicBezTo>
                <a:cubicBezTo>
                  <a:pt x="292" y="3330"/>
                  <a:pt x="561" y="3178"/>
                  <a:pt x="827" y="3021"/>
                </a:cubicBezTo>
                <a:cubicBezTo>
                  <a:pt x="1002" y="2917"/>
                  <a:pt x="1173" y="2810"/>
                  <a:pt x="1344" y="2699"/>
                </a:cubicBezTo>
                <a:lnTo>
                  <a:pt x="1344" y="2699"/>
                </a:lnTo>
                <a:cubicBezTo>
                  <a:pt x="1277" y="3073"/>
                  <a:pt x="1214" y="3447"/>
                  <a:pt x="1167" y="3825"/>
                </a:cubicBezTo>
                <a:cubicBezTo>
                  <a:pt x="1113" y="4258"/>
                  <a:pt x="1070" y="4693"/>
                  <a:pt x="1062" y="5135"/>
                </a:cubicBezTo>
                <a:cubicBezTo>
                  <a:pt x="1218" y="4720"/>
                  <a:pt x="1337" y="4300"/>
                  <a:pt x="1443" y="3877"/>
                </a:cubicBezTo>
                <a:cubicBezTo>
                  <a:pt x="1530" y="3542"/>
                  <a:pt x="1603" y="3203"/>
                  <a:pt x="1672" y="2864"/>
                </a:cubicBezTo>
                <a:cubicBezTo>
                  <a:pt x="1850" y="3114"/>
                  <a:pt x="2040" y="3355"/>
                  <a:pt x="2248" y="3581"/>
                </a:cubicBezTo>
                <a:cubicBezTo>
                  <a:pt x="2486" y="3838"/>
                  <a:pt x="2742" y="4080"/>
                  <a:pt x="3030" y="4286"/>
                </a:cubicBezTo>
                <a:cubicBezTo>
                  <a:pt x="2853" y="3979"/>
                  <a:pt x="2660" y="3691"/>
                  <a:pt x="2468" y="3407"/>
                </a:cubicBezTo>
                <a:lnTo>
                  <a:pt x="1928" y="2613"/>
                </a:lnTo>
                <a:lnTo>
                  <a:pt x="1928" y="2613"/>
                </a:lnTo>
                <a:cubicBezTo>
                  <a:pt x="2152" y="2656"/>
                  <a:pt x="2374" y="2693"/>
                  <a:pt x="2602" y="2725"/>
                </a:cubicBezTo>
                <a:cubicBezTo>
                  <a:pt x="2885" y="2764"/>
                  <a:pt x="3171" y="2796"/>
                  <a:pt x="3468" y="2796"/>
                </a:cubicBezTo>
                <a:cubicBezTo>
                  <a:pt x="3210" y="2651"/>
                  <a:pt x="2941" y="2542"/>
                  <a:pt x="2666" y="2451"/>
                </a:cubicBezTo>
                <a:cubicBezTo>
                  <a:pt x="2441" y="2377"/>
                  <a:pt x="2214" y="2315"/>
                  <a:pt x="1984" y="2263"/>
                </a:cubicBezTo>
                <a:cubicBezTo>
                  <a:pt x="2108" y="2173"/>
                  <a:pt x="2231" y="2081"/>
                  <a:pt x="2353" y="1987"/>
                </a:cubicBezTo>
                <a:cubicBezTo>
                  <a:pt x="2598" y="1799"/>
                  <a:pt x="2838" y="1604"/>
                  <a:pt x="3064" y="1380"/>
                </a:cubicBezTo>
                <a:lnTo>
                  <a:pt x="3064" y="1380"/>
                </a:lnTo>
                <a:cubicBezTo>
                  <a:pt x="2761" y="1475"/>
                  <a:pt x="2478" y="1606"/>
                  <a:pt x="2202" y="1751"/>
                </a:cubicBezTo>
                <a:cubicBezTo>
                  <a:pt x="2080" y="1816"/>
                  <a:pt x="1958" y="1886"/>
                  <a:pt x="1838" y="1956"/>
                </a:cubicBezTo>
                <a:cubicBezTo>
                  <a:pt x="1872" y="1742"/>
                  <a:pt x="1904" y="1527"/>
                  <a:pt x="1930" y="1311"/>
                </a:cubicBezTo>
                <a:cubicBezTo>
                  <a:pt x="1986" y="878"/>
                  <a:pt x="2028" y="442"/>
                  <a:pt x="203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 name="Google Shape;403;p29"/>
          <p:cNvSpPr/>
          <p:nvPr/>
        </p:nvSpPr>
        <p:spPr>
          <a:xfrm>
            <a:off x="4240981" y="4679688"/>
            <a:ext cx="247886" cy="375813"/>
          </a:xfrm>
          <a:custGeom>
            <a:rect b="b" l="l" r="r" t="t"/>
            <a:pathLst>
              <a:path extrusionOk="0" h="5000" w="3298">
                <a:moveTo>
                  <a:pt x="1206" y="0"/>
                </a:moveTo>
                <a:cubicBezTo>
                  <a:pt x="1177" y="424"/>
                  <a:pt x="1182" y="844"/>
                  <a:pt x="1199" y="1264"/>
                </a:cubicBezTo>
                <a:cubicBezTo>
                  <a:pt x="1207" y="1500"/>
                  <a:pt x="1223" y="1733"/>
                  <a:pt x="1240" y="1967"/>
                </a:cubicBezTo>
                <a:lnTo>
                  <a:pt x="1003" y="1774"/>
                </a:lnTo>
                <a:cubicBezTo>
                  <a:pt x="874" y="1672"/>
                  <a:pt x="746" y="1569"/>
                  <a:pt x="606" y="1466"/>
                </a:cubicBezTo>
                <a:cubicBezTo>
                  <a:pt x="465" y="1370"/>
                  <a:pt x="307" y="1278"/>
                  <a:pt x="137" y="1251"/>
                </a:cubicBezTo>
                <a:lnTo>
                  <a:pt x="137" y="1251"/>
                </a:lnTo>
                <a:cubicBezTo>
                  <a:pt x="416" y="1444"/>
                  <a:pt x="580" y="1725"/>
                  <a:pt x="819" y="1972"/>
                </a:cubicBezTo>
                <a:cubicBezTo>
                  <a:pt x="888" y="2046"/>
                  <a:pt x="961" y="2117"/>
                  <a:pt x="1034" y="2189"/>
                </a:cubicBezTo>
                <a:cubicBezTo>
                  <a:pt x="957" y="2202"/>
                  <a:pt x="880" y="2213"/>
                  <a:pt x="805" y="2229"/>
                </a:cubicBezTo>
                <a:cubicBezTo>
                  <a:pt x="533" y="2286"/>
                  <a:pt x="262" y="2358"/>
                  <a:pt x="0" y="2468"/>
                </a:cubicBezTo>
                <a:cubicBezTo>
                  <a:pt x="211" y="2492"/>
                  <a:pt x="418" y="2500"/>
                  <a:pt x="624" y="2500"/>
                </a:cubicBezTo>
                <a:cubicBezTo>
                  <a:pt x="694" y="2500"/>
                  <a:pt x="765" y="2499"/>
                  <a:pt x="835" y="2497"/>
                </a:cubicBezTo>
                <a:cubicBezTo>
                  <a:pt x="900" y="2495"/>
                  <a:pt x="966" y="2492"/>
                  <a:pt x="1029" y="2489"/>
                </a:cubicBezTo>
                <a:lnTo>
                  <a:pt x="1029" y="2489"/>
                </a:lnTo>
                <a:cubicBezTo>
                  <a:pt x="916" y="2640"/>
                  <a:pt x="807" y="2792"/>
                  <a:pt x="704" y="2950"/>
                </a:cubicBezTo>
                <a:cubicBezTo>
                  <a:pt x="542" y="3201"/>
                  <a:pt x="392" y="3462"/>
                  <a:pt x="274" y="3743"/>
                </a:cubicBezTo>
                <a:cubicBezTo>
                  <a:pt x="508" y="3545"/>
                  <a:pt x="716" y="3333"/>
                  <a:pt x="919" y="3115"/>
                </a:cubicBezTo>
                <a:cubicBezTo>
                  <a:pt x="1051" y="2971"/>
                  <a:pt x="1180" y="2824"/>
                  <a:pt x="1306" y="2676"/>
                </a:cubicBezTo>
                <a:cubicBezTo>
                  <a:pt x="1347" y="3039"/>
                  <a:pt x="1392" y="3402"/>
                  <a:pt x="1452" y="3763"/>
                </a:cubicBezTo>
                <a:cubicBezTo>
                  <a:pt x="1520" y="4177"/>
                  <a:pt x="1600" y="4589"/>
                  <a:pt x="1715" y="5000"/>
                </a:cubicBezTo>
                <a:cubicBezTo>
                  <a:pt x="1744" y="4575"/>
                  <a:pt x="1739" y="4155"/>
                  <a:pt x="1721" y="3736"/>
                </a:cubicBezTo>
                <a:cubicBezTo>
                  <a:pt x="1710" y="3402"/>
                  <a:pt x="1683" y="3070"/>
                  <a:pt x="1653" y="2739"/>
                </a:cubicBezTo>
                <a:lnTo>
                  <a:pt x="1653" y="2739"/>
                </a:lnTo>
                <a:cubicBezTo>
                  <a:pt x="1886" y="2922"/>
                  <a:pt x="2127" y="3090"/>
                  <a:pt x="2382" y="3241"/>
                </a:cubicBezTo>
                <a:cubicBezTo>
                  <a:pt x="2672" y="3414"/>
                  <a:pt x="2975" y="3565"/>
                  <a:pt x="3298" y="3676"/>
                </a:cubicBezTo>
                <a:cubicBezTo>
                  <a:pt x="3050" y="3443"/>
                  <a:pt x="2794" y="3231"/>
                  <a:pt x="2538" y="3021"/>
                </a:cubicBezTo>
                <a:lnTo>
                  <a:pt x="1822" y="2436"/>
                </a:lnTo>
                <a:cubicBezTo>
                  <a:pt x="2039" y="2414"/>
                  <a:pt x="2257" y="2388"/>
                  <a:pt x="2473" y="2354"/>
                </a:cubicBezTo>
                <a:cubicBezTo>
                  <a:pt x="2746" y="2312"/>
                  <a:pt x="3019" y="2263"/>
                  <a:pt x="3291" y="2182"/>
                </a:cubicBezTo>
                <a:cubicBezTo>
                  <a:pt x="3014" y="2118"/>
                  <a:pt x="2735" y="2093"/>
                  <a:pt x="2459" y="2085"/>
                </a:cubicBezTo>
                <a:cubicBezTo>
                  <a:pt x="2391" y="2083"/>
                  <a:pt x="2323" y="2081"/>
                  <a:pt x="2255" y="2081"/>
                </a:cubicBezTo>
                <a:cubicBezTo>
                  <a:pt x="2096" y="2081"/>
                  <a:pt x="1937" y="2087"/>
                  <a:pt x="1777" y="2098"/>
                </a:cubicBezTo>
                <a:cubicBezTo>
                  <a:pt x="1867" y="1982"/>
                  <a:pt x="1955" y="1863"/>
                  <a:pt x="2043" y="1743"/>
                </a:cubicBezTo>
                <a:cubicBezTo>
                  <a:pt x="2216" y="1503"/>
                  <a:pt x="2385" y="1256"/>
                  <a:pt x="2531" y="989"/>
                </a:cubicBezTo>
                <a:lnTo>
                  <a:pt x="2531" y="989"/>
                </a:lnTo>
                <a:cubicBezTo>
                  <a:pt x="2278" y="1160"/>
                  <a:pt x="2052" y="1358"/>
                  <a:pt x="1838" y="1567"/>
                </a:cubicBezTo>
                <a:cubicBezTo>
                  <a:pt x="1742" y="1662"/>
                  <a:pt x="1648" y="1758"/>
                  <a:pt x="1558" y="1856"/>
                </a:cubicBezTo>
                <a:cubicBezTo>
                  <a:pt x="1531" y="1649"/>
                  <a:pt x="1502" y="1442"/>
                  <a:pt x="1467" y="1236"/>
                </a:cubicBezTo>
                <a:cubicBezTo>
                  <a:pt x="1399" y="822"/>
                  <a:pt x="1319" y="410"/>
                  <a:pt x="120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 name="Google Shape;404;p29"/>
          <p:cNvSpPr/>
          <p:nvPr/>
        </p:nvSpPr>
        <p:spPr>
          <a:xfrm>
            <a:off x="8490681" y="3575475"/>
            <a:ext cx="357172" cy="431733"/>
          </a:xfrm>
          <a:custGeom>
            <a:rect b="b" l="l" r="r" t="t"/>
            <a:pathLst>
              <a:path extrusionOk="0" h="5744" w="4752">
                <a:moveTo>
                  <a:pt x="2838" y="1"/>
                </a:moveTo>
                <a:lnTo>
                  <a:pt x="2838" y="1"/>
                </a:lnTo>
                <a:cubicBezTo>
                  <a:pt x="2645" y="448"/>
                  <a:pt x="2506" y="903"/>
                  <a:pt x="2388" y="1360"/>
                </a:cubicBezTo>
                <a:cubicBezTo>
                  <a:pt x="2317" y="1635"/>
                  <a:pt x="2254" y="1912"/>
                  <a:pt x="2198" y="2189"/>
                </a:cubicBezTo>
                <a:cubicBezTo>
                  <a:pt x="2123" y="2068"/>
                  <a:pt x="2050" y="1944"/>
                  <a:pt x="1973" y="1824"/>
                </a:cubicBezTo>
                <a:cubicBezTo>
                  <a:pt x="1712" y="1416"/>
                  <a:pt x="1435" y="1013"/>
                  <a:pt x="1113" y="633"/>
                </a:cubicBezTo>
                <a:lnTo>
                  <a:pt x="1113" y="633"/>
                </a:lnTo>
                <a:cubicBezTo>
                  <a:pt x="1228" y="1119"/>
                  <a:pt x="1396" y="1579"/>
                  <a:pt x="1585" y="2029"/>
                </a:cubicBezTo>
                <a:cubicBezTo>
                  <a:pt x="1709" y="2322"/>
                  <a:pt x="1844" y="2608"/>
                  <a:pt x="1987" y="2891"/>
                </a:cubicBezTo>
                <a:cubicBezTo>
                  <a:pt x="1980" y="2898"/>
                  <a:pt x="1972" y="2905"/>
                  <a:pt x="1965" y="2912"/>
                </a:cubicBezTo>
                <a:lnTo>
                  <a:pt x="1956" y="2920"/>
                </a:lnTo>
                <a:cubicBezTo>
                  <a:pt x="1874" y="2918"/>
                  <a:pt x="1792" y="2916"/>
                  <a:pt x="1710" y="2916"/>
                </a:cubicBezTo>
                <a:cubicBezTo>
                  <a:pt x="1650" y="2916"/>
                  <a:pt x="1591" y="2917"/>
                  <a:pt x="1531" y="2919"/>
                </a:cubicBezTo>
                <a:cubicBezTo>
                  <a:pt x="1160" y="2933"/>
                  <a:pt x="787" y="2978"/>
                  <a:pt x="420" y="3089"/>
                </a:cubicBezTo>
                <a:cubicBezTo>
                  <a:pt x="784" y="3212"/>
                  <a:pt x="1141" y="3288"/>
                  <a:pt x="1498" y="3356"/>
                </a:cubicBezTo>
                <a:lnTo>
                  <a:pt x="1517" y="3360"/>
                </a:lnTo>
                <a:cubicBezTo>
                  <a:pt x="1325" y="3558"/>
                  <a:pt x="1135" y="3757"/>
                  <a:pt x="947" y="3961"/>
                </a:cubicBezTo>
                <a:cubicBezTo>
                  <a:pt x="617" y="4320"/>
                  <a:pt x="294" y="4690"/>
                  <a:pt x="0" y="5098"/>
                </a:cubicBezTo>
                <a:cubicBezTo>
                  <a:pt x="446" y="4868"/>
                  <a:pt x="855" y="4587"/>
                  <a:pt x="1245" y="4285"/>
                </a:cubicBezTo>
                <a:cubicBezTo>
                  <a:pt x="1494" y="4092"/>
                  <a:pt x="1732" y="3888"/>
                  <a:pt x="1966" y="3678"/>
                </a:cubicBezTo>
                <a:lnTo>
                  <a:pt x="1966" y="3678"/>
                </a:lnTo>
                <a:cubicBezTo>
                  <a:pt x="1949" y="3837"/>
                  <a:pt x="1930" y="3997"/>
                  <a:pt x="1918" y="4155"/>
                </a:cubicBezTo>
                <a:cubicBezTo>
                  <a:pt x="1879" y="4629"/>
                  <a:pt x="1862" y="5104"/>
                  <a:pt x="1900" y="5589"/>
                </a:cubicBezTo>
                <a:cubicBezTo>
                  <a:pt x="2093" y="5142"/>
                  <a:pt x="2233" y="4687"/>
                  <a:pt x="2352" y="4228"/>
                </a:cubicBezTo>
                <a:cubicBezTo>
                  <a:pt x="2391" y="4076"/>
                  <a:pt x="2425" y="3922"/>
                  <a:pt x="2461" y="3768"/>
                </a:cubicBezTo>
                <a:cubicBezTo>
                  <a:pt x="2625" y="4048"/>
                  <a:pt x="2797" y="4323"/>
                  <a:pt x="2980" y="4592"/>
                </a:cubicBezTo>
                <a:cubicBezTo>
                  <a:pt x="3256" y="4994"/>
                  <a:pt x="3553" y="5385"/>
                  <a:pt x="3900" y="5744"/>
                </a:cubicBezTo>
                <a:cubicBezTo>
                  <a:pt x="3755" y="5266"/>
                  <a:pt x="3566" y="4817"/>
                  <a:pt x="3365" y="4375"/>
                </a:cubicBezTo>
                <a:cubicBezTo>
                  <a:pt x="3240" y="4107"/>
                  <a:pt x="3111" y="3842"/>
                  <a:pt x="2976" y="3580"/>
                </a:cubicBezTo>
                <a:lnTo>
                  <a:pt x="2976" y="3580"/>
                </a:lnTo>
                <a:cubicBezTo>
                  <a:pt x="3198" y="3605"/>
                  <a:pt x="3418" y="3626"/>
                  <a:pt x="3641" y="3643"/>
                </a:cubicBezTo>
                <a:cubicBezTo>
                  <a:pt x="3888" y="3660"/>
                  <a:pt x="4137" y="3675"/>
                  <a:pt x="4391" y="3675"/>
                </a:cubicBezTo>
                <a:cubicBezTo>
                  <a:pt x="4510" y="3675"/>
                  <a:pt x="4630" y="3672"/>
                  <a:pt x="4751" y="3664"/>
                </a:cubicBezTo>
                <a:cubicBezTo>
                  <a:pt x="4426" y="3460"/>
                  <a:pt x="4081" y="3318"/>
                  <a:pt x="3725" y="3209"/>
                </a:cubicBezTo>
                <a:cubicBezTo>
                  <a:pt x="3384" y="3103"/>
                  <a:pt x="3036" y="3025"/>
                  <a:pt x="2682" y="2977"/>
                </a:cubicBezTo>
                <a:cubicBezTo>
                  <a:pt x="2913" y="2733"/>
                  <a:pt x="3138" y="2484"/>
                  <a:pt x="3350" y="2222"/>
                </a:cubicBezTo>
                <a:cubicBezTo>
                  <a:pt x="3659" y="1840"/>
                  <a:pt x="3950" y="1438"/>
                  <a:pt x="4190" y="997"/>
                </a:cubicBezTo>
                <a:lnTo>
                  <a:pt x="4190" y="997"/>
                </a:lnTo>
                <a:cubicBezTo>
                  <a:pt x="3776" y="1281"/>
                  <a:pt x="3400" y="1595"/>
                  <a:pt x="3032" y="1918"/>
                </a:cubicBezTo>
                <a:cubicBezTo>
                  <a:pt x="2933" y="2006"/>
                  <a:pt x="2839" y="2100"/>
                  <a:pt x="2741" y="2189"/>
                </a:cubicBezTo>
                <a:cubicBezTo>
                  <a:pt x="2772" y="1938"/>
                  <a:pt x="2798" y="1686"/>
                  <a:pt x="2819" y="1433"/>
                </a:cubicBezTo>
                <a:cubicBezTo>
                  <a:pt x="2857" y="961"/>
                  <a:pt x="2875" y="486"/>
                  <a:pt x="283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 name="Google Shape;405;p29"/>
          <p:cNvSpPr/>
          <p:nvPr/>
        </p:nvSpPr>
        <p:spPr>
          <a:xfrm>
            <a:off x="1839258" y="4785438"/>
            <a:ext cx="233154" cy="281859"/>
          </a:xfrm>
          <a:custGeom>
            <a:rect b="b" l="l" r="r" t="t"/>
            <a:pathLst>
              <a:path extrusionOk="0" h="3750" w="3102">
                <a:moveTo>
                  <a:pt x="1853" y="1"/>
                </a:moveTo>
                <a:lnTo>
                  <a:pt x="1853" y="1"/>
                </a:lnTo>
                <a:cubicBezTo>
                  <a:pt x="1725" y="292"/>
                  <a:pt x="1636" y="590"/>
                  <a:pt x="1558" y="889"/>
                </a:cubicBezTo>
                <a:cubicBezTo>
                  <a:pt x="1511" y="1068"/>
                  <a:pt x="1473" y="1248"/>
                  <a:pt x="1435" y="1430"/>
                </a:cubicBezTo>
                <a:cubicBezTo>
                  <a:pt x="1386" y="1351"/>
                  <a:pt x="1338" y="1270"/>
                  <a:pt x="1289" y="1192"/>
                </a:cubicBezTo>
                <a:cubicBezTo>
                  <a:pt x="1117" y="924"/>
                  <a:pt x="937" y="662"/>
                  <a:pt x="727" y="413"/>
                </a:cubicBezTo>
                <a:lnTo>
                  <a:pt x="727" y="413"/>
                </a:lnTo>
                <a:cubicBezTo>
                  <a:pt x="801" y="731"/>
                  <a:pt x="910" y="1032"/>
                  <a:pt x="1035" y="1326"/>
                </a:cubicBezTo>
                <a:cubicBezTo>
                  <a:pt x="1116" y="1516"/>
                  <a:pt x="1203" y="1703"/>
                  <a:pt x="1296" y="1889"/>
                </a:cubicBezTo>
                <a:cubicBezTo>
                  <a:pt x="1291" y="1894"/>
                  <a:pt x="1287" y="1897"/>
                  <a:pt x="1281" y="1901"/>
                </a:cubicBezTo>
                <a:lnTo>
                  <a:pt x="1276" y="1906"/>
                </a:lnTo>
                <a:cubicBezTo>
                  <a:pt x="1217" y="1905"/>
                  <a:pt x="1158" y="1903"/>
                  <a:pt x="1098" y="1903"/>
                </a:cubicBezTo>
                <a:cubicBezTo>
                  <a:pt x="1065" y="1903"/>
                  <a:pt x="1032" y="1904"/>
                  <a:pt x="998" y="1905"/>
                </a:cubicBezTo>
                <a:cubicBezTo>
                  <a:pt x="756" y="1915"/>
                  <a:pt x="512" y="1943"/>
                  <a:pt x="273" y="2016"/>
                </a:cubicBezTo>
                <a:cubicBezTo>
                  <a:pt x="510" y="2096"/>
                  <a:pt x="743" y="2147"/>
                  <a:pt x="977" y="2192"/>
                </a:cubicBezTo>
                <a:cubicBezTo>
                  <a:pt x="981" y="2193"/>
                  <a:pt x="987" y="2193"/>
                  <a:pt x="991" y="2194"/>
                </a:cubicBezTo>
                <a:cubicBezTo>
                  <a:pt x="865" y="2323"/>
                  <a:pt x="740" y="2454"/>
                  <a:pt x="618" y="2587"/>
                </a:cubicBezTo>
                <a:cubicBezTo>
                  <a:pt x="403" y="2822"/>
                  <a:pt x="192" y="3062"/>
                  <a:pt x="0" y="3329"/>
                </a:cubicBezTo>
                <a:cubicBezTo>
                  <a:pt x="293" y="3179"/>
                  <a:pt x="559" y="2996"/>
                  <a:pt x="813" y="2799"/>
                </a:cubicBezTo>
                <a:cubicBezTo>
                  <a:pt x="975" y="2673"/>
                  <a:pt x="1132" y="2539"/>
                  <a:pt x="1284" y="2402"/>
                </a:cubicBezTo>
                <a:lnTo>
                  <a:pt x="1284" y="2402"/>
                </a:lnTo>
                <a:cubicBezTo>
                  <a:pt x="1273" y="2506"/>
                  <a:pt x="1260" y="2610"/>
                  <a:pt x="1253" y="2714"/>
                </a:cubicBezTo>
                <a:cubicBezTo>
                  <a:pt x="1228" y="3022"/>
                  <a:pt x="1218" y="3333"/>
                  <a:pt x="1243" y="3649"/>
                </a:cubicBezTo>
                <a:cubicBezTo>
                  <a:pt x="1369" y="3358"/>
                  <a:pt x="1459" y="3060"/>
                  <a:pt x="1537" y="2761"/>
                </a:cubicBezTo>
                <a:cubicBezTo>
                  <a:pt x="1563" y="2660"/>
                  <a:pt x="1586" y="2560"/>
                  <a:pt x="1609" y="2459"/>
                </a:cubicBezTo>
                <a:cubicBezTo>
                  <a:pt x="1718" y="2642"/>
                  <a:pt x="1829" y="2822"/>
                  <a:pt x="1949" y="2997"/>
                </a:cubicBezTo>
                <a:cubicBezTo>
                  <a:pt x="2130" y="3260"/>
                  <a:pt x="2323" y="3516"/>
                  <a:pt x="2550" y="3750"/>
                </a:cubicBezTo>
                <a:cubicBezTo>
                  <a:pt x="2456" y="3437"/>
                  <a:pt x="2331" y="3144"/>
                  <a:pt x="2200" y="2855"/>
                </a:cubicBezTo>
                <a:cubicBezTo>
                  <a:pt x="2119" y="2680"/>
                  <a:pt x="2034" y="2507"/>
                  <a:pt x="1947" y="2336"/>
                </a:cubicBezTo>
                <a:lnTo>
                  <a:pt x="1947" y="2336"/>
                </a:lnTo>
                <a:cubicBezTo>
                  <a:pt x="2090" y="2352"/>
                  <a:pt x="2234" y="2366"/>
                  <a:pt x="2381" y="2378"/>
                </a:cubicBezTo>
                <a:cubicBezTo>
                  <a:pt x="2540" y="2391"/>
                  <a:pt x="2702" y="2402"/>
                  <a:pt x="2869" y="2402"/>
                </a:cubicBezTo>
                <a:cubicBezTo>
                  <a:pt x="2946" y="2402"/>
                  <a:pt x="3023" y="2399"/>
                  <a:pt x="3102" y="2394"/>
                </a:cubicBezTo>
                <a:cubicBezTo>
                  <a:pt x="2889" y="2261"/>
                  <a:pt x="2663" y="2168"/>
                  <a:pt x="2432" y="2097"/>
                </a:cubicBezTo>
                <a:cubicBezTo>
                  <a:pt x="2209" y="2027"/>
                  <a:pt x="1980" y="1976"/>
                  <a:pt x="1750" y="1945"/>
                </a:cubicBezTo>
                <a:cubicBezTo>
                  <a:pt x="1901" y="1785"/>
                  <a:pt x="2048" y="1623"/>
                  <a:pt x="2187" y="1452"/>
                </a:cubicBezTo>
                <a:cubicBezTo>
                  <a:pt x="2389" y="1201"/>
                  <a:pt x="2579" y="940"/>
                  <a:pt x="2736" y="652"/>
                </a:cubicBezTo>
                <a:lnTo>
                  <a:pt x="2736" y="652"/>
                </a:lnTo>
                <a:cubicBezTo>
                  <a:pt x="2465" y="837"/>
                  <a:pt x="2220" y="1043"/>
                  <a:pt x="1980" y="1253"/>
                </a:cubicBezTo>
                <a:cubicBezTo>
                  <a:pt x="1916" y="1311"/>
                  <a:pt x="1854" y="1373"/>
                  <a:pt x="1790" y="1430"/>
                </a:cubicBezTo>
                <a:cubicBezTo>
                  <a:pt x="1811" y="1267"/>
                  <a:pt x="1828" y="1102"/>
                  <a:pt x="1840" y="937"/>
                </a:cubicBezTo>
                <a:cubicBezTo>
                  <a:pt x="1865" y="628"/>
                  <a:pt x="1876" y="317"/>
                  <a:pt x="1853"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 name="Google Shape;406;p29"/>
          <p:cNvSpPr/>
          <p:nvPr/>
        </p:nvSpPr>
        <p:spPr>
          <a:xfrm>
            <a:off x="366382" y="1581124"/>
            <a:ext cx="277425" cy="356120"/>
          </a:xfrm>
          <a:custGeom>
            <a:rect b="b" l="l" r="r" t="t"/>
            <a:pathLst>
              <a:path extrusionOk="0" h="4738" w="3691">
                <a:moveTo>
                  <a:pt x="1124" y="1"/>
                </a:moveTo>
                <a:lnTo>
                  <a:pt x="1124" y="1"/>
                </a:lnTo>
                <a:cubicBezTo>
                  <a:pt x="1113" y="399"/>
                  <a:pt x="1145" y="787"/>
                  <a:pt x="1192" y="1172"/>
                </a:cubicBezTo>
                <a:cubicBezTo>
                  <a:pt x="1220" y="1402"/>
                  <a:pt x="1257" y="1632"/>
                  <a:pt x="1298" y="1859"/>
                </a:cubicBezTo>
                <a:cubicBezTo>
                  <a:pt x="1204" y="1789"/>
                  <a:pt x="1111" y="1718"/>
                  <a:pt x="1016" y="1650"/>
                </a:cubicBezTo>
                <a:cubicBezTo>
                  <a:pt x="695" y="1418"/>
                  <a:pt x="362" y="1195"/>
                  <a:pt x="1" y="1004"/>
                </a:cubicBezTo>
                <a:lnTo>
                  <a:pt x="1" y="1004"/>
                </a:lnTo>
                <a:cubicBezTo>
                  <a:pt x="235" y="1339"/>
                  <a:pt x="502" y="1638"/>
                  <a:pt x="783" y="1924"/>
                </a:cubicBezTo>
                <a:cubicBezTo>
                  <a:pt x="966" y="2108"/>
                  <a:pt x="1155" y="2285"/>
                  <a:pt x="1349" y="2459"/>
                </a:cubicBezTo>
                <a:cubicBezTo>
                  <a:pt x="1345" y="2467"/>
                  <a:pt x="1340" y="2473"/>
                  <a:pt x="1338" y="2480"/>
                </a:cubicBezTo>
                <a:lnTo>
                  <a:pt x="1334" y="2489"/>
                </a:lnTo>
                <a:cubicBezTo>
                  <a:pt x="1225" y="2530"/>
                  <a:pt x="1116" y="2568"/>
                  <a:pt x="1010" y="2615"/>
                </a:cubicBezTo>
                <a:cubicBezTo>
                  <a:pt x="732" y="2739"/>
                  <a:pt x="462" y="2885"/>
                  <a:pt x="216" y="3080"/>
                </a:cubicBezTo>
                <a:cubicBezTo>
                  <a:pt x="530" y="3063"/>
                  <a:pt x="825" y="3015"/>
                  <a:pt x="1118" y="2959"/>
                </a:cubicBezTo>
                <a:cubicBezTo>
                  <a:pt x="1122" y="2958"/>
                  <a:pt x="1128" y="2956"/>
                  <a:pt x="1135" y="2955"/>
                </a:cubicBezTo>
                <a:lnTo>
                  <a:pt x="1135" y="2955"/>
                </a:lnTo>
                <a:cubicBezTo>
                  <a:pt x="1047" y="3164"/>
                  <a:pt x="963" y="3374"/>
                  <a:pt x="883" y="3586"/>
                </a:cubicBezTo>
                <a:cubicBezTo>
                  <a:pt x="740" y="3959"/>
                  <a:pt x="606" y="4338"/>
                  <a:pt x="504" y="4737"/>
                </a:cubicBezTo>
                <a:cubicBezTo>
                  <a:pt x="775" y="4427"/>
                  <a:pt x="1001" y="4090"/>
                  <a:pt x="1207" y="3743"/>
                </a:cubicBezTo>
                <a:cubicBezTo>
                  <a:pt x="1337" y="3520"/>
                  <a:pt x="1457" y="3292"/>
                  <a:pt x="1572" y="3062"/>
                </a:cubicBezTo>
                <a:cubicBezTo>
                  <a:pt x="1607" y="3189"/>
                  <a:pt x="1641" y="3315"/>
                  <a:pt x="1680" y="3441"/>
                </a:cubicBezTo>
                <a:cubicBezTo>
                  <a:pt x="1795" y="3812"/>
                  <a:pt x="1926" y="4178"/>
                  <a:pt x="2101" y="4537"/>
                </a:cubicBezTo>
                <a:cubicBezTo>
                  <a:pt x="2114" y="4139"/>
                  <a:pt x="2081" y="3749"/>
                  <a:pt x="2033" y="3365"/>
                </a:cubicBezTo>
                <a:cubicBezTo>
                  <a:pt x="2017" y="3237"/>
                  <a:pt x="1997" y="3109"/>
                  <a:pt x="1977" y="2981"/>
                </a:cubicBezTo>
                <a:lnTo>
                  <a:pt x="1977" y="2981"/>
                </a:lnTo>
                <a:cubicBezTo>
                  <a:pt x="2187" y="3144"/>
                  <a:pt x="2401" y="3303"/>
                  <a:pt x="2621" y="3451"/>
                </a:cubicBezTo>
                <a:cubicBezTo>
                  <a:pt x="2954" y="3675"/>
                  <a:pt x="3297" y="3883"/>
                  <a:pt x="3670" y="4051"/>
                </a:cubicBezTo>
                <a:cubicBezTo>
                  <a:pt x="3417" y="3731"/>
                  <a:pt x="3137" y="3445"/>
                  <a:pt x="2848" y="3170"/>
                </a:cubicBezTo>
                <a:cubicBezTo>
                  <a:pt x="2673" y="3003"/>
                  <a:pt x="2494" y="2841"/>
                  <a:pt x="2312" y="2682"/>
                </a:cubicBezTo>
                <a:cubicBezTo>
                  <a:pt x="2488" y="2634"/>
                  <a:pt x="2662" y="2584"/>
                  <a:pt x="2838" y="2531"/>
                </a:cubicBezTo>
                <a:cubicBezTo>
                  <a:pt x="3122" y="2441"/>
                  <a:pt x="3406" y="2344"/>
                  <a:pt x="3690" y="2211"/>
                </a:cubicBezTo>
                <a:cubicBezTo>
                  <a:pt x="3496" y="2175"/>
                  <a:pt x="3303" y="2160"/>
                  <a:pt x="3111" y="2160"/>
                </a:cubicBezTo>
                <a:cubicBezTo>
                  <a:pt x="2997" y="2160"/>
                  <a:pt x="2884" y="2165"/>
                  <a:pt x="2771" y="2174"/>
                </a:cubicBezTo>
                <a:cubicBezTo>
                  <a:pt x="2479" y="2196"/>
                  <a:pt x="2191" y="2242"/>
                  <a:pt x="1908" y="2312"/>
                </a:cubicBezTo>
                <a:cubicBezTo>
                  <a:pt x="2009" y="2057"/>
                  <a:pt x="2105" y="1799"/>
                  <a:pt x="2187" y="1537"/>
                </a:cubicBezTo>
                <a:cubicBezTo>
                  <a:pt x="2307" y="1151"/>
                  <a:pt x="2406" y="758"/>
                  <a:pt x="2456" y="349"/>
                </a:cubicBezTo>
                <a:lnTo>
                  <a:pt x="2456" y="349"/>
                </a:lnTo>
                <a:cubicBezTo>
                  <a:pt x="2227" y="692"/>
                  <a:pt x="2035" y="1046"/>
                  <a:pt x="1854" y="1401"/>
                </a:cubicBezTo>
                <a:cubicBezTo>
                  <a:pt x="1804" y="1497"/>
                  <a:pt x="1761" y="1596"/>
                  <a:pt x="1714" y="1695"/>
                </a:cubicBezTo>
                <a:cubicBezTo>
                  <a:pt x="1662" y="1495"/>
                  <a:pt x="1606" y="1295"/>
                  <a:pt x="1544" y="1096"/>
                </a:cubicBezTo>
                <a:cubicBezTo>
                  <a:pt x="1429" y="725"/>
                  <a:pt x="1299" y="358"/>
                  <a:pt x="112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29"/>
          <p:cNvSpPr/>
          <p:nvPr/>
        </p:nvSpPr>
        <p:spPr>
          <a:xfrm>
            <a:off x="76212" y="3512107"/>
            <a:ext cx="461949" cy="558457"/>
          </a:xfrm>
          <a:custGeom>
            <a:rect b="b" l="l" r="r" t="t"/>
            <a:pathLst>
              <a:path extrusionOk="0" h="7430" w="6146">
                <a:moveTo>
                  <a:pt x="3671" y="0"/>
                </a:moveTo>
                <a:lnTo>
                  <a:pt x="3671" y="0"/>
                </a:lnTo>
                <a:cubicBezTo>
                  <a:pt x="3422" y="578"/>
                  <a:pt x="3243" y="1167"/>
                  <a:pt x="3088" y="1760"/>
                </a:cubicBezTo>
                <a:cubicBezTo>
                  <a:pt x="2998" y="2115"/>
                  <a:pt x="2916" y="2471"/>
                  <a:pt x="2843" y="2831"/>
                </a:cubicBezTo>
                <a:cubicBezTo>
                  <a:pt x="2747" y="2673"/>
                  <a:pt x="2653" y="2515"/>
                  <a:pt x="2552" y="2360"/>
                </a:cubicBezTo>
                <a:cubicBezTo>
                  <a:pt x="2214" y="1830"/>
                  <a:pt x="1855" y="1310"/>
                  <a:pt x="1438" y="818"/>
                </a:cubicBezTo>
                <a:lnTo>
                  <a:pt x="1438" y="818"/>
                </a:lnTo>
                <a:cubicBezTo>
                  <a:pt x="1586" y="1446"/>
                  <a:pt x="1803" y="2042"/>
                  <a:pt x="2049" y="2625"/>
                </a:cubicBezTo>
                <a:cubicBezTo>
                  <a:pt x="2209" y="3003"/>
                  <a:pt x="2385" y="3373"/>
                  <a:pt x="2568" y="3740"/>
                </a:cubicBezTo>
                <a:cubicBezTo>
                  <a:pt x="2559" y="3749"/>
                  <a:pt x="2548" y="3757"/>
                  <a:pt x="2539" y="3766"/>
                </a:cubicBezTo>
                <a:lnTo>
                  <a:pt x="2529" y="3776"/>
                </a:lnTo>
                <a:cubicBezTo>
                  <a:pt x="2412" y="3772"/>
                  <a:pt x="2294" y="3769"/>
                  <a:pt x="2176" y="3769"/>
                </a:cubicBezTo>
                <a:cubicBezTo>
                  <a:pt x="2111" y="3769"/>
                  <a:pt x="2045" y="3770"/>
                  <a:pt x="1980" y="3772"/>
                </a:cubicBezTo>
                <a:cubicBezTo>
                  <a:pt x="1499" y="3791"/>
                  <a:pt x="1019" y="3849"/>
                  <a:pt x="544" y="3992"/>
                </a:cubicBezTo>
                <a:cubicBezTo>
                  <a:pt x="1014" y="4151"/>
                  <a:pt x="1477" y="4251"/>
                  <a:pt x="1938" y="4340"/>
                </a:cubicBezTo>
                <a:cubicBezTo>
                  <a:pt x="1947" y="4341"/>
                  <a:pt x="1955" y="4342"/>
                  <a:pt x="1964" y="4345"/>
                </a:cubicBezTo>
                <a:cubicBezTo>
                  <a:pt x="1714" y="4601"/>
                  <a:pt x="1469" y="4859"/>
                  <a:pt x="1226" y="5123"/>
                </a:cubicBezTo>
                <a:cubicBezTo>
                  <a:pt x="799" y="5588"/>
                  <a:pt x="381" y="6066"/>
                  <a:pt x="1" y="6594"/>
                </a:cubicBezTo>
                <a:cubicBezTo>
                  <a:pt x="580" y="6296"/>
                  <a:pt x="1107" y="5933"/>
                  <a:pt x="1612" y="5543"/>
                </a:cubicBezTo>
                <a:cubicBezTo>
                  <a:pt x="1933" y="5295"/>
                  <a:pt x="2242" y="5029"/>
                  <a:pt x="2545" y="4758"/>
                </a:cubicBezTo>
                <a:lnTo>
                  <a:pt x="2545" y="4758"/>
                </a:lnTo>
                <a:cubicBezTo>
                  <a:pt x="2523" y="4964"/>
                  <a:pt x="2500" y="5169"/>
                  <a:pt x="2482" y="5376"/>
                </a:cubicBezTo>
                <a:cubicBezTo>
                  <a:pt x="2434" y="5988"/>
                  <a:pt x="2412" y="6603"/>
                  <a:pt x="2460" y="7230"/>
                </a:cubicBezTo>
                <a:cubicBezTo>
                  <a:pt x="2711" y="6653"/>
                  <a:pt x="2890" y="6064"/>
                  <a:pt x="3045" y="5470"/>
                </a:cubicBezTo>
                <a:cubicBezTo>
                  <a:pt x="3096" y="5272"/>
                  <a:pt x="3140" y="5073"/>
                  <a:pt x="3186" y="4874"/>
                </a:cubicBezTo>
                <a:cubicBezTo>
                  <a:pt x="3399" y="5235"/>
                  <a:pt x="3620" y="5593"/>
                  <a:pt x="3859" y="5939"/>
                </a:cubicBezTo>
                <a:cubicBezTo>
                  <a:pt x="4215" y="6461"/>
                  <a:pt x="4598" y="6967"/>
                  <a:pt x="5047" y="7429"/>
                </a:cubicBezTo>
                <a:cubicBezTo>
                  <a:pt x="4859" y="6812"/>
                  <a:pt x="4616" y="6230"/>
                  <a:pt x="4353" y="5658"/>
                </a:cubicBezTo>
                <a:cubicBezTo>
                  <a:pt x="4194" y="5311"/>
                  <a:pt x="4026" y="4969"/>
                  <a:pt x="3851" y="4631"/>
                </a:cubicBezTo>
                <a:lnTo>
                  <a:pt x="3851" y="4631"/>
                </a:lnTo>
                <a:cubicBezTo>
                  <a:pt x="4136" y="4663"/>
                  <a:pt x="4423" y="4691"/>
                  <a:pt x="4710" y="4713"/>
                </a:cubicBezTo>
                <a:cubicBezTo>
                  <a:pt x="5031" y="4736"/>
                  <a:pt x="5354" y="4756"/>
                  <a:pt x="5685" y="4756"/>
                </a:cubicBezTo>
                <a:cubicBezTo>
                  <a:pt x="5837" y="4756"/>
                  <a:pt x="5990" y="4752"/>
                  <a:pt x="6146" y="4742"/>
                </a:cubicBezTo>
                <a:cubicBezTo>
                  <a:pt x="5727" y="4478"/>
                  <a:pt x="5277" y="4295"/>
                  <a:pt x="4820" y="4152"/>
                </a:cubicBezTo>
                <a:cubicBezTo>
                  <a:pt x="4379" y="4015"/>
                  <a:pt x="3927" y="3912"/>
                  <a:pt x="3472" y="3850"/>
                </a:cubicBezTo>
                <a:cubicBezTo>
                  <a:pt x="3771" y="3535"/>
                  <a:pt x="4060" y="3212"/>
                  <a:pt x="4335" y="2875"/>
                </a:cubicBezTo>
                <a:cubicBezTo>
                  <a:pt x="4735" y="2381"/>
                  <a:pt x="5110" y="1860"/>
                  <a:pt x="5422" y="1290"/>
                </a:cubicBezTo>
                <a:lnTo>
                  <a:pt x="5422" y="1290"/>
                </a:lnTo>
                <a:cubicBezTo>
                  <a:pt x="4886" y="1659"/>
                  <a:pt x="4400" y="2065"/>
                  <a:pt x="3924" y="2482"/>
                </a:cubicBezTo>
                <a:cubicBezTo>
                  <a:pt x="3795" y="2596"/>
                  <a:pt x="3676" y="2716"/>
                  <a:pt x="3547" y="2831"/>
                </a:cubicBezTo>
                <a:cubicBezTo>
                  <a:pt x="3588" y="2507"/>
                  <a:pt x="3621" y="2181"/>
                  <a:pt x="3647" y="1854"/>
                </a:cubicBezTo>
                <a:cubicBezTo>
                  <a:pt x="3697" y="1243"/>
                  <a:pt x="3718" y="627"/>
                  <a:pt x="367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 name="Google Shape;408;p29"/>
          <p:cNvSpPr/>
          <p:nvPr/>
        </p:nvSpPr>
        <p:spPr>
          <a:xfrm>
            <a:off x="3782716" y="258136"/>
            <a:ext cx="233154" cy="281859"/>
          </a:xfrm>
          <a:custGeom>
            <a:rect b="b" l="l" r="r" t="t"/>
            <a:pathLst>
              <a:path extrusionOk="0" h="3750" w="3102">
                <a:moveTo>
                  <a:pt x="1852" y="0"/>
                </a:moveTo>
                <a:lnTo>
                  <a:pt x="1852" y="0"/>
                </a:lnTo>
                <a:cubicBezTo>
                  <a:pt x="1726" y="292"/>
                  <a:pt x="1636" y="590"/>
                  <a:pt x="1559" y="889"/>
                </a:cubicBezTo>
                <a:cubicBezTo>
                  <a:pt x="1512" y="1067"/>
                  <a:pt x="1473" y="1248"/>
                  <a:pt x="1435" y="1430"/>
                </a:cubicBezTo>
                <a:cubicBezTo>
                  <a:pt x="1386" y="1349"/>
                  <a:pt x="1338" y="1270"/>
                  <a:pt x="1288" y="1192"/>
                </a:cubicBezTo>
                <a:cubicBezTo>
                  <a:pt x="1118" y="924"/>
                  <a:pt x="937" y="662"/>
                  <a:pt x="727" y="413"/>
                </a:cubicBezTo>
                <a:lnTo>
                  <a:pt x="727" y="413"/>
                </a:lnTo>
                <a:cubicBezTo>
                  <a:pt x="801" y="731"/>
                  <a:pt x="911" y="1031"/>
                  <a:pt x="1035" y="1325"/>
                </a:cubicBezTo>
                <a:cubicBezTo>
                  <a:pt x="1116" y="1516"/>
                  <a:pt x="1204" y="1703"/>
                  <a:pt x="1297" y="1888"/>
                </a:cubicBezTo>
                <a:cubicBezTo>
                  <a:pt x="1291" y="1893"/>
                  <a:pt x="1287" y="1897"/>
                  <a:pt x="1282" y="1901"/>
                </a:cubicBezTo>
                <a:lnTo>
                  <a:pt x="1277" y="1906"/>
                </a:lnTo>
                <a:cubicBezTo>
                  <a:pt x="1221" y="1904"/>
                  <a:pt x="1166" y="1903"/>
                  <a:pt x="1110" y="1903"/>
                </a:cubicBezTo>
                <a:cubicBezTo>
                  <a:pt x="1073" y="1903"/>
                  <a:pt x="1036" y="1904"/>
                  <a:pt x="999" y="1905"/>
                </a:cubicBezTo>
                <a:cubicBezTo>
                  <a:pt x="755" y="1914"/>
                  <a:pt x="513" y="1943"/>
                  <a:pt x="274" y="2016"/>
                </a:cubicBezTo>
                <a:cubicBezTo>
                  <a:pt x="510" y="2095"/>
                  <a:pt x="744" y="2147"/>
                  <a:pt x="978" y="2191"/>
                </a:cubicBezTo>
                <a:cubicBezTo>
                  <a:pt x="982" y="2193"/>
                  <a:pt x="987" y="2193"/>
                  <a:pt x="990" y="2194"/>
                </a:cubicBezTo>
                <a:cubicBezTo>
                  <a:pt x="865" y="2323"/>
                  <a:pt x="740" y="2454"/>
                  <a:pt x="618" y="2587"/>
                </a:cubicBezTo>
                <a:cubicBezTo>
                  <a:pt x="403" y="2822"/>
                  <a:pt x="191" y="3062"/>
                  <a:pt x="1" y="3328"/>
                </a:cubicBezTo>
                <a:cubicBezTo>
                  <a:pt x="294" y="3178"/>
                  <a:pt x="560" y="2995"/>
                  <a:pt x="813" y="2799"/>
                </a:cubicBezTo>
                <a:cubicBezTo>
                  <a:pt x="975" y="2673"/>
                  <a:pt x="1132" y="2538"/>
                  <a:pt x="1285" y="2402"/>
                </a:cubicBezTo>
                <a:lnTo>
                  <a:pt x="1285" y="2402"/>
                </a:lnTo>
                <a:cubicBezTo>
                  <a:pt x="1273" y="2506"/>
                  <a:pt x="1261" y="2608"/>
                  <a:pt x="1254" y="2713"/>
                </a:cubicBezTo>
                <a:cubicBezTo>
                  <a:pt x="1229" y="3021"/>
                  <a:pt x="1218" y="3333"/>
                  <a:pt x="1243" y="3648"/>
                </a:cubicBezTo>
                <a:cubicBezTo>
                  <a:pt x="1370" y="3358"/>
                  <a:pt x="1460" y="3060"/>
                  <a:pt x="1538" y="2760"/>
                </a:cubicBezTo>
                <a:cubicBezTo>
                  <a:pt x="1564" y="2660"/>
                  <a:pt x="1586" y="2559"/>
                  <a:pt x="1610" y="2459"/>
                </a:cubicBezTo>
                <a:cubicBezTo>
                  <a:pt x="1719" y="2642"/>
                  <a:pt x="1830" y="2822"/>
                  <a:pt x="1950" y="2997"/>
                </a:cubicBezTo>
                <a:cubicBezTo>
                  <a:pt x="2129" y="3259"/>
                  <a:pt x="2323" y="3515"/>
                  <a:pt x="2550" y="3750"/>
                </a:cubicBezTo>
                <a:cubicBezTo>
                  <a:pt x="2456" y="3437"/>
                  <a:pt x="2332" y="3143"/>
                  <a:pt x="2200" y="2854"/>
                </a:cubicBezTo>
                <a:cubicBezTo>
                  <a:pt x="2119" y="2680"/>
                  <a:pt x="2034" y="2507"/>
                  <a:pt x="1947" y="2336"/>
                </a:cubicBezTo>
                <a:lnTo>
                  <a:pt x="1947" y="2336"/>
                </a:lnTo>
                <a:cubicBezTo>
                  <a:pt x="2091" y="2351"/>
                  <a:pt x="2234" y="2366"/>
                  <a:pt x="2380" y="2378"/>
                </a:cubicBezTo>
                <a:cubicBezTo>
                  <a:pt x="2539" y="2390"/>
                  <a:pt x="2701" y="2400"/>
                  <a:pt x="2868" y="2400"/>
                </a:cubicBezTo>
                <a:cubicBezTo>
                  <a:pt x="2944" y="2400"/>
                  <a:pt x="3022" y="2398"/>
                  <a:pt x="3101" y="2393"/>
                </a:cubicBezTo>
                <a:cubicBezTo>
                  <a:pt x="2890" y="2261"/>
                  <a:pt x="2662" y="2168"/>
                  <a:pt x="2431" y="2095"/>
                </a:cubicBezTo>
                <a:cubicBezTo>
                  <a:pt x="2210" y="2026"/>
                  <a:pt x="1981" y="1975"/>
                  <a:pt x="1751" y="1944"/>
                </a:cubicBezTo>
                <a:cubicBezTo>
                  <a:pt x="1902" y="1785"/>
                  <a:pt x="2049" y="1623"/>
                  <a:pt x="2187" y="1452"/>
                </a:cubicBezTo>
                <a:cubicBezTo>
                  <a:pt x="2390" y="1201"/>
                  <a:pt x="2579" y="940"/>
                  <a:pt x="2735" y="651"/>
                </a:cubicBezTo>
                <a:lnTo>
                  <a:pt x="2735" y="651"/>
                </a:lnTo>
                <a:cubicBezTo>
                  <a:pt x="2466" y="836"/>
                  <a:pt x="2220" y="1043"/>
                  <a:pt x="1981" y="1253"/>
                </a:cubicBezTo>
                <a:cubicBezTo>
                  <a:pt x="1915" y="1311"/>
                  <a:pt x="1855" y="1372"/>
                  <a:pt x="1790" y="1430"/>
                </a:cubicBezTo>
                <a:cubicBezTo>
                  <a:pt x="1811" y="1267"/>
                  <a:pt x="1828" y="1102"/>
                  <a:pt x="1841" y="936"/>
                </a:cubicBezTo>
                <a:cubicBezTo>
                  <a:pt x="1866" y="627"/>
                  <a:pt x="1877" y="317"/>
                  <a:pt x="185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2"/>
              </a:solidFill>
            </a:endParaRPr>
          </a:p>
        </p:txBody>
      </p:sp>
      <p:sp>
        <p:nvSpPr>
          <p:cNvPr id="409" name="Google Shape;409;p29"/>
          <p:cNvSpPr/>
          <p:nvPr/>
        </p:nvSpPr>
        <p:spPr>
          <a:xfrm>
            <a:off x="7184255" y="4785507"/>
            <a:ext cx="233079" cy="281784"/>
          </a:xfrm>
          <a:custGeom>
            <a:rect b="b" l="l" r="r" t="t"/>
            <a:pathLst>
              <a:path extrusionOk="0" h="3749" w="3101">
                <a:moveTo>
                  <a:pt x="1852" y="0"/>
                </a:moveTo>
                <a:lnTo>
                  <a:pt x="1852" y="0"/>
                </a:lnTo>
                <a:cubicBezTo>
                  <a:pt x="1725" y="292"/>
                  <a:pt x="1635" y="589"/>
                  <a:pt x="1558" y="888"/>
                </a:cubicBezTo>
                <a:cubicBezTo>
                  <a:pt x="1511" y="1067"/>
                  <a:pt x="1471" y="1248"/>
                  <a:pt x="1434" y="1428"/>
                </a:cubicBezTo>
                <a:cubicBezTo>
                  <a:pt x="1386" y="1349"/>
                  <a:pt x="1338" y="1270"/>
                  <a:pt x="1288" y="1191"/>
                </a:cubicBezTo>
                <a:cubicBezTo>
                  <a:pt x="1116" y="923"/>
                  <a:pt x="936" y="660"/>
                  <a:pt x="726" y="413"/>
                </a:cubicBezTo>
                <a:lnTo>
                  <a:pt x="726" y="413"/>
                </a:lnTo>
                <a:cubicBezTo>
                  <a:pt x="801" y="729"/>
                  <a:pt x="910" y="1030"/>
                  <a:pt x="1035" y="1324"/>
                </a:cubicBezTo>
                <a:cubicBezTo>
                  <a:pt x="1115" y="1515"/>
                  <a:pt x="1203" y="1701"/>
                  <a:pt x="1296" y="1887"/>
                </a:cubicBezTo>
                <a:cubicBezTo>
                  <a:pt x="1291" y="1892"/>
                  <a:pt x="1286" y="1897"/>
                  <a:pt x="1281" y="1900"/>
                </a:cubicBezTo>
                <a:lnTo>
                  <a:pt x="1276" y="1905"/>
                </a:lnTo>
                <a:cubicBezTo>
                  <a:pt x="1216" y="1904"/>
                  <a:pt x="1157" y="1902"/>
                  <a:pt x="1098" y="1902"/>
                </a:cubicBezTo>
                <a:cubicBezTo>
                  <a:pt x="1064" y="1902"/>
                  <a:pt x="1031" y="1902"/>
                  <a:pt x="998" y="1904"/>
                </a:cubicBezTo>
                <a:cubicBezTo>
                  <a:pt x="755" y="1913"/>
                  <a:pt x="512" y="1942"/>
                  <a:pt x="273" y="2015"/>
                </a:cubicBezTo>
                <a:cubicBezTo>
                  <a:pt x="509" y="2095"/>
                  <a:pt x="743" y="2145"/>
                  <a:pt x="977" y="2190"/>
                </a:cubicBezTo>
                <a:cubicBezTo>
                  <a:pt x="980" y="2191"/>
                  <a:pt x="986" y="2191"/>
                  <a:pt x="990" y="2192"/>
                </a:cubicBezTo>
                <a:cubicBezTo>
                  <a:pt x="864" y="2322"/>
                  <a:pt x="739" y="2452"/>
                  <a:pt x="618" y="2586"/>
                </a:cubicBezTo>
                <a:cubicBezTo>
                  <a:pt x="403" y="2821"/>
                  <a:pt x="190" y="3062"/>
                  <a:pt x="0" y="3328"/>
                </a:cubicBezTo>
                <a:cubicBezTo>
                  <a:pt x="293" y="3178"/>
                  <a:pt x="559" y="2995"/>
                  <a:pt x="812" y="2797"/>
                </a:cubicBezTo>
                <a:cubicBezTo>
                  <a:pt x="974" y="2672"/>
                  <a:pt x="1131" y="2537"/>
                  <a:pt x="1283" y="2400"/>
                </a:cubicBezTo>
                <a:lnTo>
                  <a:pt x="1283" y="2400"/>
                </a:lnTo>
                <a:cubicBezTo>
                  <a:pt x="1272" y="2505"/>
                  <a:pt x="1260" y="2608"/>
                  <a:pt x="1252" y="2713"/>
                </a:cubicBezTo>
                <a:cubicBezTo>
                  <a:pt x="1228" y="3021"/>
                  <a:pt x="1218" y="3331"/>
                  <a:pt x="1242" y="3648"/>
                </a:cubicBezTo>
                <a:cubicBezTo>
                  <a:pt x="1369" y="3356"/>
                  <a:pt x="1459" y="3058"/>
                  <a:pt x="1537" y="2760"/>
                </a:cubicBezTo>
                <a:cubicBezTo>
                  <a:pt x="1563" y="2659"/>
                  <a:pt x="1585" y="2558"/>
                  <a:pt x="1609" y="2458"/>
                </a:cubicBezTo>
                <a:cubicBezTo>
                  <a:pt x="1717" y="2641"/>
                  <a:pt x="1829" y="2821"/>
                  <a:pt x="1949" y="2996"/>
                </a:cubicBezTo>
                <a:cubicBezTo>
                  <a:pt x="2129" y="3258"/>
                  <a:pt x="2322" y="3514"/>
                  <a:pt x="2550" y="3748"/>
                </a:cubicBezTo>
                <a:cubicBezTo>
                  <a:pt x="2456" y="3436"/>
                  <a:pt x="2331" y="3142"/>
                  <a:pt x="2200" y="2854"/>
                </a:cubicBezTo>
                <a:cubicBezTo>
                  <a:pt x="2118" y="2678"/>
                  <a:pt x="2034" y="2506"/>
                  <a:pt x="1946" y="2335"/>
                </a:cubicBezTo>
                <a:lnTo>
                  <a:pt x="1946" y="2335"/>
                </a:lnTo>
                <a:cubicBezTo>
                  <a:pt x="2090" y="2351"/>
                  <a:pt x="2233" y="2365"/>
                  <a:pt x="2379" y="2377"/>
                </a:cubicBezTo>
                <a:cubicBezTo>
                  <a:pt x="2541" y="2390"/>
                  <a:pt x="2705" y="2399"/>
                  <a:pt x="2873" y="2399"/>
                </a:cubicBezTo>
                <a:cubicBezTo>
                  <a:pt x="2948" y="2399"/>
                  <a:pt x="3024" y="2397"/>
                  <a:pt x="3100" y="2393"/>
                </a:cubicBezTo>
                <a:cubicBezTo>
                  <a:pt x="2889" y="2259"/>
                  <a:pt x="2662" y="2167"/>
                  <a:pt x="2431" y="2095"/>
                </a:cubicBezTo>
                <a:cubicBezTo>
                  <a:pt x="2208" y="2026"/>
                  <a:pt x="1980" y="1975"/>
                  <a:pt x="1750" y="1944"/>
                </a:cubicBezTo>
                <a:cubicBezTo>
                  <a:pt x="1900" y="1784"/>
                  <a:pt x="2048" y="1622"/>
                  <a:pt x="2186" y="1450"/>
                </a:cubicBezTo>
                <a:cubicBezTo>
                  <a:pt x="2389" y="1200"/>
                  <a:pt x="2578" y="938"/>
                  <a:pt x="2735" y="650"/>
                </a:cubicBezTo>
                <a:lnTo>
                  <a:pt x="2735" y="650"/>
                </a:lnTo>
                <a:cubicBezTo>
                  <a:pt x="2464" y="836"/>
                  <a:pt x="2219" y="1042"/>
                  <a:pt x="1980" y="1253"/>
                </a:cubicBezTo>
                <a:cubicBezTo>
                  <a:pt x="1914" y="1310"/>
                  <a:pt x="1853" y="1371"/>
                  <a:pt x="1789" y="1428"/>
                </a:cubicBezTo>
                <a:cubicBezTo>
                  <a:pt x="1810" y="1265"/>
                  <a:pt x="1827" y="1101"/>
                  <a:pt x="1840" y="935"/>
                </a:cubicBezTo>
                <a:cubicBezTo>
                  <a:pt x="1865" y="627"/>
                  <a:pt x="1876" y="316"/>
                  <a:pt x="185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29"/>
          <p:cNvSpPr txBox="1"/>
          <p:nvPr>
            <p:ph type="title"/>
          </p:nvPr>
        </p:nvSpPr>
        <p:spPr>
          <a:xfrm>
            <a:off x="720000" y="3245100"/>
            <a:ext cx="2246400" cy="5541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None/>
              <a:defRPr sz="2400"/>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
        <p:nvSpPr>
          <p:cNvPr id="411" name="Google Shape;411;p29"/>
          <p:cNvSpPr txBox="1"/>
          <p:nvPr>
            <p:ph idx="1" type="subTitle"/>
          </p:nvPr>
        </p:nvSpPr>
        <p:spPr>
          <a:xfrm>
            <a:off x="720000" y="3723000"/>
            <a:ext cx="2246400" cy="648000"/>
          </a:xfrm>
          <a:prstGeom prst="rect">
            <a:avLst/>
          </a:prstGeom>
          <a:noFill/>
          <a:ln>
            <a:noFill/>
          </a:ln>
        </p:spPr>
        <p:txBody>
          <a:bodyPr anchorCtr="0" anchor="t" bIns="91425" lIns="91425" spcFirstLastPara="1" rIns="91425" wrap="square" tIns="91425">
            <a:noAutofit/>
          </a:bodyPr>
          <a:lstStyle>
            <a:lvl1pPr lvl="0" rtl="0" algn="ctr">
              <a:lnSpc>
                <a:spcPct val="115000"/>
              </a:lnSpc>
              <a:spcBef>
                <a:spcPts val="0"/>
              </a:spcBef>
              <a:spcAft>
                <a:spcPts val="0"/>
              </a:spcAft>
              <a:buClr>
                <a:schemeClr val="dk1"/>
              </a:buClr>
              <a:buSzPts val="1400"/>
              <a:buFont typeface="Montserrat Medium"/>
              <a:buNone/>
              <a:defRPr sz="1400">
                <a:solidFill>
                  <a:schemeClr val="dk1"/>
                </a:solidFill>
                <a:latin typeface="Public Sans"/>
                <a:ea typeface="Public Sans"/>
                <a:cs typeface="Public Sans"/>
                <a:sym typeface="Public Sans"/>
              </a:defRPr>
            </a:lvl1pPr>
            <a:lvl2pPr lvl="1"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2pPr>
            <a:lvl3pPr lvl="2"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3pPr>
            <a:lvl4pPr lvl="3"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4pPr>
            <a:lvl5pPr lvl="4"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5pPr>
            <a:lvl6pPr lvl="5"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6pPr>
            <a:lvl7pPr lvl="6"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7pPr>
            <a:lvl8pPr lvl="7"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8pPr>
            <a:lvl9pPr lvl="8"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9pPr>
          </a:lstStyle>
          <a:p/>
        </p:txBody>
      </p:sp>
      <p:sp>
        <p:nvSpPr>
          <p:cNvPr id="412" name="Google Shape;412;p29"/>
          <p:cNvSpPr txBox="1"/>
          <p:nvPr>
            <p:ph idx="2" type="title"/>
          </p:nvPr>
        </p:nvSpPr>
        <p:spPr>
          <a:xfrm>
            <a:off x="3448800" y="3245100"/>
            <a:ext cx="2246400" cy="5541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None/>
              <a:defRPr sz="2400"/>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
        <p:nvSpPr>
          <p:cNvPr id="413" name="Google Shape;413;p29"/>
          <p:cNvSpPr txBox="1"/>
          <p:nvPr>
            <p:ph idx="3" type="subTitle"/>
          </p:nvPr>
        </p:nvSpPr>
        <p:spPr>
          <a:xfrm>
            <a:off x="3448800" y="3723000"/>
            <a:ext cx="2246400" cy="648000"/>
          </a:xfrm>
          <a:prstGeom prst="rect">
            <a:avLst/>
          </a:prstGeom>
          <a:noFill/>
          <a:ln>
            <a:noFill/>
          </a:ln>
        </p:spPr>
        <p:txBody>
          <a:bodyPr anchorCtr="0" anchor="t" bIns="91425" lIns="91425" spcFirstLastPara="1" rIns="91425" wrap="square" tIns="91425">
            <a:noAutofit/>
          </a:bodyPr>
          <a:lstStyle>
            <a:lvl1pPr lvl="0" rtl="0" algn="ctr">
              <a:lnSpc>
                <a:spcPct val="115000"/>
              </a:lnSpc>
              <a:spcBef>
                <a:spcPts val="0"/>
              </a:spcBef>
              <a:spcAft>
                <a:spcPts val="0"/>
              </a:spcAft>
              <a:buClr>
                <a:schemeClr val="dk1"/>
              </a:buClr>
              <a:buSzPts val="1400"/>
              <a:buFont typeface="Montserrat Medium"/>
              <a:buNone/>
              <a:defRPr sz="1400">
                <a:solidFill>
                  <a:schemeClr val="dk1"/>
                </a:solidFill>
                <a:latin typeface="Public Sans"/>
                <a:ea typeface="Public Sans"/>
                <a:cs typeface="Public Sans"/>
                <a:sym typeface="Public Sans"/>
              </a:defRPr>
            </a:lvl1pPr>
            <a:lvl2pPr lvl="1"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2pPr>
            <a:lvl3pPr lvl="2"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3pPr>
            <a:lvl4pPr lvl="3"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4pPr>
            <a:lvl5pPr lvl="4"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5pPr>
            <a:lvl6pPr lvl="5"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6pPr>
            <a:lvl7pPr lvl="6"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7pPr>
            <a:lvl8pPr lvl="7"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8pPr>
            <a:lvl9pPr lvl="8"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9pPr>
          </a:lstStyle>
          <a:p/>
        </p:txBody>
      </p:sp>
      <p:sp>
        <p:nvSpPr>
          <p:cNvPr id="414" name="Google Shape;414;p29"/>
          <p:cNvSpPr txBox="1"/>
          <p:nvPr>
            <p:ph idx="4" type="title"/>
          </p:nvPr>
        </p:nvSpPr>
        <p:spPr>
          <a:xfrm>
            <a:off x="6177595" y="3245100"/>
            <a:ext cx="2246400" cy="5541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None/>
              <a:defRPr sz="2400"/>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
        <p:nvSpPr>
          <p:cNvPr id="415" name="Google Shape;415;p29"/>
          <p:cNvSpPr txBox="1"/>
          <p:nvPr>
            <p:ph idx="5" type="subTitle"/>
          </p:nvPr>
        </p:nvSpPr>
        <p:spPr>
          <a:xfrm>
            <a:off x="6177595" y="3723000"/>
            <a:ext cx="2246400" cy="648000"/>
          </a:xfrm>
          <a:prstGeom prst="rect">
            <a:avLst/>
          </a:prstGeom>
          <a:noFill/>
          <a:ln>
            <a:noFill/>
          </a:ln>
        </p:spPr>
        <p:txBody>
          <a:bodyPr anchorCtr="0" anchor="t" bIns="91425" lIns="91425" spcFirstLastPara="1" rIns="91425" wrap="square" tIns="91425">
            <a:noAutofit/>
          </a:bodyPr>
          <a:lstStyle>
            <a:lvl1pPr lvl="0" rtl="0" algn="ctr">
              <a:lnSpc>
                <a:spcPct val="115000"/>
              </a:lnSpc>
              <a:spcBef>
                <a:spcPts val="0"/>
              </a:spcBef>
              <a:spcAft>
                <a:spcPts val="0"/>
              </a:spcAft>
              <a:buClr>
                <a:schemeClr val="dk1"/>
              </a:buClr>
              <a:buSzPts val="1400"/>
              <a:buFont typeface="Montserrat Medium"/>
              <a:buNone/>
              <a:defRPr sz="1400">
                <a:solidFill>
                  <a:schemeClr val="dk1"/>
                </a:solidFill>
                <a:latin typeface="Public Sans"/>
                <a:ea typeface="Public Sans"/>
                <a:cs typeface="Public Sans"/>
                <a:sym typeface="Public Sans"/>
              </a:defRPr>
            </a:lvl1pPr>
            <a:lvl2pPr lvl="1"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2pPr>
            <a:lvl3pPr lvl="2"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3pPr>
            <a:lvl4pPr lvl="3"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4pPr>
            <a:lvl5pPr lvl="4"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5pPr>
            <a:lvl6pPr lvl="5"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6pPr>
            <a:lvl7pPr lvl="6"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7pPr>
            <a:lvl8pPr lvl="7"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8pPr>
            <a:lvl9pPr lvl="8" rtl="0" algn="ctr">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9pPr>
          </a:lstStyle>
          <a:p/>
        </p:txBody>
      </p:sp>
      <p:sp>
        <p:nvSpPr>
          <p:cNvPr id="416" name="Google Shape;416;p29"/>
          <p:cNvSpPr txBox="1"/>
          <p:nvPr>
            <p:ph idx="6" type="title"/>
          </p:nvPr>
        </p:nvSpPr>
        <p:spPr>
          <a:xfrm>
            <a:off x="720000" y="540000"/>
            <a:ext cx="7704000" cy="6768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417" name="Google Shape;417;p29"/>
          <p:cNvSpPr txBox="1"/>
          <p:nvPr>
            <p:ph hasCustomPrompt="1" idx="7" type="title"/>
          </p:nvPr>
        </p:nvSpPr>
        <p:spPr>
          <a:xfrm>
            <a:off x="1281600" y="2061900"/>
            <a:ext cx="1123200" cy="5541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None/>
              <a:defRPr b="1" sz="2400"/>
            </a:lvl1pPr>
            <a:lvl2pPr lvl="1" rtl="0">
              <a:spcBef>
                <a:spcPts val="0"/>
              </a:spcBef>
              <a:spcAft>
                <a:spcPts val="0"/>
              </a:spcAft>
              <a:buSzPts val="3000"/>
              <a:buFont typeface="Archivo Black"/>
              <a:buNone/>
              <a:defRPr b="1" sz="3000">
                <a:latin typeface="Archivo Black"/>
                <a:ea typeface="Archivo Black"/>
                <a:cs typeface="Archivo Black"/>
                <a:sym typeface="Archivo Black"/>
              </a:defRPr>
            </a:lvl2pPr>
            <a:lvl3pPr lvl="2" rtl="0">
              <a:spcBef>
                <a:spcPts val="0"/>
              </a:spcBef>
              <a:spcAft>
                <a:spcPts val="0"/>
              </a:spcAft>
              <a:buSzPts val="3000"/>
              <a:buFont typeface="Archivo Black"/>
              <a:buNone/>
              <a:defRPr b="1" sz="3000">
                <a:latin typeface="Archivo Black"/>
                <a:ea typeface="Archivo Black"/>
                <a:cs typeface="Archivo Black"/>
                <a:sym typeface="Archivo Black"/>
              </a:defRPr>
            </a:lvl3pPr>
            <a:lvl4pPr lvl="3" rtl="0">
              <a:spcBef>
                <a:spcPts val="0"/>
              </a:spcBef>
              <a:spcAft>
                <a:spcPts val="0"/>
              </a:spcAft>
              <a:buSzPts val="3000"/>
              <a:buFont typeface="Archivo Black"/>
              <a:buNone/>
              <a:defRPr b="1" sz="3000">
                <a:latin typeface="Archivo Black"/>
                <a:ea typeface="Archivo Black"/>
                <a:cs typeface="Archivo Black"/>
                <a:sym typeface="Archivo Black"/>
              </a:defRPr>
            </a:lvl4pPr>
            <a:lvl5pPr lvl="4" rtl="0">
              <a:spcBef>
                <a:spcPts val="0"/>
              </a:spcBef>
              <a:spcAft>
                <a:spcPts val="0"/>
              </a:spcAft>
              <a:buSzPts val="3000"/>
              <a:buFont typeface="Archivo Black"/>
              <a:buNone/>
              <a:defRPr b="1" sz="3000">
                <a:latin typeface="Archivo Black"/>
                <a:ea typeface="Archivo Black"/>
                <a:cs typeface="Archivo Black"/>
                <a:sym typeface="Archivo Black"/>
              </a:defRPr>
            </a:lvl5pPr>
            <a:lvl6pPr lvl="5" rtl="0">
              <a:spcBef>
                <a:spcPts val="0"/>
              </a:spcBef>
              <a:spcAft>
                <a:spcPts val="0"/>
              </a:spcAft>
              <a:buSzPts val="3000"/>
              <a:buFont typeface="Archivo Black"/>
              <a:buNone/>
              <a:defRPr b="1" sz="3000">
                <a:latin typeface="Archivo Black"/>
                <a:ea typeface="Archivo Black"/>
                <a:cs typeface="Archivo Black"/>
                <a:sym typeface="Archivo Black"/>
              </a:defRPr>
            </a:lvl6pPr>
            <a:lvl7pPr lvl="6" rtl="0">
              <a:spcBef>
                <a:spcPts val="0"/>
              </a:spcBef>
              <a:spcAft>
                <a:spcPts val="0"/>
              </a:spcAft>
              <a:buSzPts val="3000"/>
              <a:buFont typeface="Archivo Black"/>
              <a:buNone/>
              <a:defRPr b="1" sz="3000">
                <a:latin typeface="Archivo Black"/>
                <a:ea typeface="Archivo Black"/>
                <a:cs typeface="Archivo Black"/>
                <a:sym typeface="Archivo Black"/>
              </a:defRPr>
            </a:lvl7pPr>
            <a:lvl8pPr lvl="7" rtl="0">
              <a:spcBef>
                <a:spcPts val="0"/>
              </a:spcBef>
              <a:spcAft>
                <a:spcPts val="0"/>
              </a:spcAft>
              <a:buSzPts val="3000"/>
              <a:buFont typeface="Archivo Black"/>
              <a:buNone/>
              <a:defRPr b="1" sz="3000">
                <a:latin typeface="Archivo Black"/>
                <a:ea typeface="Archivo Black"/>
                <a:cs typeface="Archivo Black"/>
                <a:sym typeface="Archivo Black"/>
              </a:defRPr>
            </a:lvl8pPr>
            <a:lvl9pPr lvl="8" rtl="0">
              <a:spcBef>
                <a:spcPts val="0"/>
              </a:spcBef>
              <a:spcAft>
                <a:spcPts val="0"/>
              </a:spcAft>
              <a:buSzPts val="3000"/>
              <a:buFont typeface="Archivo Black"/>
              <a:buNone/>
              <a:defRPr b="1" sz="3000">
                <a:latin typeface="Archivo Black"/>
                <a:ea typeface="Archivo Black"/>
                <a:cs typeface="Archivo Black"/>
                <a:sym typeface="Archivo Black"/>
              </a:defRPr>
            </a:lvl9pPr>
          </a:lstStyle>
          <a:p>
            <a:r>
              <a:t>xx%</a:t>
            </a:r>
          </a:p>
        </p:txBody>
      </p:sp>
      <p:sp>
        <p:nvSpPr>
          <p:cNvPr id="418" name="Google Shape;418;p29"/>
          <p:cNvSpPr txBox="1"/>
          <p:nvPr>
            <p:ph hasCustomPrompt="1" idx="8" type="title"/>
          </p:nvPr>
        </p:nvSpPr>
        <p:spPr>
          <a:xfrm>
            <a:off x="4010400" y="2061900"/>
            <a:ext cx="1123200" cy="5541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None/>
              <a:defRPr b="1" sz="2400"/>
            </a:lvl1pPr>
            <a:lvl2pPr lvl="1" rtl="0">
              <a:spcBef>
                <a:spcPts val="0"/>
              </a:spcBef>
              <a:spcAft>
                <a:spcPts val="0"/>
              </a:spcAft>
              <a:buSzPts val="3000"/>
              <a:buFont typeface="Archivo Black"/>
              <a:buNone/>
              <a:defRPr b="1" sz="3000">
                <a:latin typeface="Archivo Black"/>
                <a:ea typeface="Archivo Black"/>
                <a:cs typeface="Archivo Black"/>
                <a:sym typeface="Archivo Black"/>
              </a:defRPr>
            </a:lvl2pPr>
            <a:lvl3pPr lvl="2" rtl="0">
              <a:spcBef>
                <a:spcPts val="0"/>
              </a:spcBef>
              <a:spcAft>
                <a:spcPts val="0"/>
              </a:spcAft>
              <a:buSzPts val="3000"/>
              <a:buFont typeface="Archivo Black"/>
              <a:buNone/>
              <a:defRPr b="1" sz="3000">
                <a:latin typeface="Archivo Black"/>
                <a:ea typeface="Archivo Black"/>
                <a:cs typeface="Archivo Black"/>
                <a:sym typeface="Archivo Black"/>
              </a:defRPr>
            </a:lvl3pPr>
            <a:lvl4pPr lvl="3" rtl="0">
              <a:spcBef>
                <a:spcPts val="0"/>
              </a:spcBef>
              <a:spcAft>
                <a:spcPts val="0"/>
              </a:spcAft>
              <a:buSzPts val="3000"/>
              <a:buFont typeface="Archivo Black"/>
              <a:buNone/>
              <a:defRPr b="1" sz="3000">
                <a:latin typeface="Archivo Black"/>
                <a:ea typeface="Archivo Black"/>
                <a:cs typeface="Archivo Black"/>
                <a:sym typeface="Archivo Black"/>
              </a:defRPr>
            </a:lvl4pPr>
            <a:lvl5pPr lvl="4" rtl="0">
              <a:spcBef>
                <a:spcPts val="0"/>
              </a:spcBef>
              <a:spcAft>
                <a:spcPts val="0"/>
              </a:spcAft>
              <a:buSzPts val="3000"/>
              <a:buFont typeface="Archivo Black"/>
              <a:buNone/>
              <a:defRPr b="1" sz="3000">
                <a:latin typeface="Archivo Black"/>
                <a:ea typeface="Archivo Black"/>
                <a:cs typeface="Archivo Black"/>
                <a:sym typeface="Archivo Black"/>
              </a:defRPr>
            </a:lvl5pPr>
            <a:lvl6pPr lvl="5" rtl="0">
              <a:spcBef>
                <a:spcPts val="0"/>
              </a:spcBef>
              <a:spcAft>
                <a:spcPts val="0"/>
              </a:spcAft>
              <a:buSzPts val="3000"/>
              <a:buFont typeface="Archivo Black"/>
              <a:buNone/>
              <a:defRPr b="1" sz="3000">
                <a:latin typeface="Archivo Black"/>
                <a:ea typeface="Archivo Black"/>
                <a:cs typeface="Archivo Black"/>
                <a:sym typeface="Archivo Black"/>
              </a:defRPr>
            </a:lvl6pPr>
            <a:lvl7pPr lvl="6" rtl="0">
              <a:spcBef>
                <a:spcPts val="0"/>
              </a:spcBef>
              <a:spcAft>
                <a:spcPts val="0"/>
              </a:spcAft>
              <a:buSzPts val="3000"/>
              <a:buFont typeface="Archivo Black"/>
              <a:buNone/>
              <a:defRPr b="1" sz="3000">
                <a:latin typeface="Archivo Black"/>
                <a:ea typeface="Archivo Black"/>
                <a:cs typeface="Archivo Black"/>
                <a:sym typeface="Archivo Black"/>
              </a:defRPr>
            </a:lvl7pPr>
            <a:lvl8pPr lvl="7" rtl="0">
              <a:spcBef>
                <a:spcPts val="0"/>
              </a:spcBef>
              <a:spcAft>
                <a:spcPts val="0"/>
              </a:spcAft>
              <a:buSzPts val="3000"/>
              <a:buFont typeface="Archivo Black"/>
              <a:buNone/>
              <a:defRPr b="1" sz="3000">
                <a:latin typeface="Archivo Black"/>
                <a:ea typeface="Archivo Black"/>
                <a:cs typeface="Archivo Black"/>
                <a:sym typeface="Archivo Black"/>
              </a:defRPr>
            </a:lvl8pPr>
            <a:lvl9pPr lvl="8" rtl="0">
              <a:spcBef>
                <a:spcPts val="0"/>
              </a:spcBef>
              <a:spcAft>
                <a:spcPts val="0"/>
              </a:spcAft>
              <a:buSzPts val="3000"/>
              <a:buFont typeface="Archivo Black"/>
              <a:buNone/>
              <a:defRPr b="1" sz="3000">
                <a:latin typeface="Archivo Black"/>
                <a:ea typeface="Archivo Black"/>
                <a:cs typeface="Archivo Black"/>
                <a:sym typeface="Archivo Black"/>
              </a:defRPr>
            </a:lvl9pPr>
          </a:lstStyle>
          <a:p>
            <a:r>
              <a:t>xx%</a:t>
            </a:r>
          </a:p>
        </p:txBody>
      </p:sp>
      <p:sp>
        <p:nvSpPr>
          <p:cNvPr id="419" name="Google Shape;419;p29"/>
          <p:cNvSpPr txBox="1"/>
          <p:nvPr>
            <p:ph hasCustomPrompt="1" idx="9" type="title"/>
          </p:nvPr>
        </p:nvSpPr>
        <p:spPr>
          <a:xfrm>
            <a:off x="6739195" y="2061900"/>
            <a:ext cx="1123200" cy="5541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None/>
              <a:defRPr b="1" sz="2400"/>
            </a:lvl1pPr>
            <a:lvl2pPr lvl="1" rtl="0">
              <a:spcBef>
                <a:spcPts val="0"/>
              </a:spcBef>
              <a:spcAft>
                <a:spcPts val="0"/>
              </a:spcAft>
              <a:buSzPts val="3000"/>
              <a:buFont typeface="Archivo Black"/>
              <a:buNone/>
              <a:defRPr b="1" sz="3000">
                <a:latin typeface="Archivo Black"/>
                <a:ea typeface="Archivo Black"/>
                <a:cs typeface="Archivo Black"/>
                <a:sym typeface="Archivo Black"/>
              </a:defRPr>
            </a:lvl2pPr>
            <a:lvl3pPr lvl="2" rtl="0">
              <a:spcBef>
                <a:spcPts val="0"/>
              </a:spcBef>
              <a:spcAft>
                <a:spcPts val="0"/>
              </a:spcAft>
              <a:buSzPts val="3000"/>
              <a:buFont typeface="Archivo Black"/>
              <a:buNone/>
              <a:defRPr b="1" sz="3000">
                <a:latin typeface="Archivo Black"/>
                <a:ea typeface="Archivo Black"/>
                <a:cs typeface="Archivo Black"/>
                <a:sym typeface="Archivo Black"/>
              </a:defRPr>
            </a:lvl3pPr>
            <a:lvl4pPr lvl="3" rtl="0">
              <a:spcBef>
                <a:spcPts val="0"/>
              </a:spcBef>
              <a:spcAft>
                <a:spcPts val="0"/>
              </a:spcAft>
              <a:buSzPts val="3000"/>
              <a:buFont typeface="Archivo Black"/>
              <a:buNone/>
              <a:defRPr b="1" sz="3000">
                <a:latin typeface="Archivo Black"/>
                <a:ea typeface="Archivo Black"/>
                <a:cs typeface="Archivo Black"/>
                <a:sym typeface="Archivo Black"/>
              </a:defRPr>
            </a:lvl4pPr>
            <a:lvl5pPr lvl="4" rtl="0">
              <a:spcBef>
                <a:spcPts val="0"/>
              </a:spcBef>
              <a:spcAft>
                <a:spcPts val="0"/>
              </a:spcAft>
              <a:buSzPts val="3000"/>
              <a:buFont typeface="Archivo Black"/>
              <a:buNone/>
              <a:defRPr b="1" sz="3000">
                <a:latin typeface="Archivo Black"/>
                <a:ea typeface="Archivo Black"/>
                <a:cs typeface="Archivo Black"/>
                <a:sym typeface="Archivo Black"/>
              </a:defRPr>
            </a:lvl5pPr>
            <a:lvl6pPr lvl="5" rtl="0">
              <a:spcBef>
                <a:spcPts val="0"/>
              </a:spcBef>
              <a:spcAft>
                <a:spcPts val="0"/>
              </a:spcAft>
              <a:buSzPts val="3000"/>
              <a:buFont typeface="Archivo Black"/>
              <a:buNone/>
              <a:defRPr b="1" sz="3000">
                <a:latin typeface="Archivo Black"/>
                <a:ea typeface="Archivo Black"/>
                <a:cs typeface="Archivo Black"/>
                <a:sym typeface="Archivo Black"/>
              </a:defRPr>
            </a:lvl6pPr>
            <a:lvl7pPr lvl="6" rtl="0">
              <a:spcBef>
                <a:spcPts val="0"/>
              </a:spcBef>
              <a:spcAft>
                <a:spcPts val="0"/>
              </a:spcAft>
              <a:buSzPts val="3000"/>
              <a:buFont typeface="Archivo Black"/>
              <a:buNone/>
              <a:defRPr b="1" sz="3000">
                <a:latin typeface="Archivo Black"/>
                <a:ea typeface="Archivo Black"/>
                <a:cs typeface="Archivo Black"/>
                <a:sym typeface="Archivo Black"/>
              </a:defRPr>
            </a:lvl7pPr>
            <a:lvl8pPr lvl="7" rtl="0">
              <a:spcBef>
                <a:spcPts val="0"/>
              </a:spcBef>
              <a:spcAft>
                <a:spcPts val="0"/>
              </a:spcAft>
              <a:buSzPts val="3000"/>
              <a:buFont typeface="Archivo Black"/>
              <a:buNone/>
              <a:defRPr b="1" sz="3000">
                <a:latin typeface="Archivo Black"/>
                <a:ea typeface="Archivo Black"/>
                <a:cs typeface="Archivo Black"/>
                <a:sym typeface="Archivo Black"/>
              </a:defRPr>
            </a:lvl8pPr>
            <a:lvl9pPr lvl="8" rtl="0">
              <a:spcBef>
                <a:spcPts val="0"/>
              </a:spcBef>
              <a:spcAft>
                <a:spcPts val="0"/>
              </a:spcAft>
              <a:buSzPts val="3000"/>
              <a:buFont typeface="Archivo Black"/>
              <a:buNone/>
              <a:defRPr b="1" sz="3000">
                <a:latin typeface="Archivo Black"/>
                <a:ea typeface="Archivo Black"/>
                <a:cs typeface="Archivo Black"/>
                <a:sym typeface="Archivo Black"/>
              </a:defRPr>
            </a:lvl9pPr>
          </a:lstStyle>
          <a:p>
            <a:r>
              <a:t>xx%</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7">
    <p:spTree>
      <p:nvGrpSpPr>
        <p:cNvPr id="420" name="Shape 420"/>
        <p:cNvGrpSpPr/>
        <p:nvPr/>
      </p:nvGrpSpPr>
      <p:grpSpPr>
        <a:xfrm>
          <a:off x="0" y="0"/>
          <a:ext cx="0" cy="0"/>
          <a:chOff x="0" y="0"/>
          <a:chExt cx="0" cy="0"/>
        </a:xfrm>
      </p:grpSpPr>
      <p:sp>
        <p:nvSpPr>
          <p:cNvPr id="421" name="Google Shape;421;p30"/>
          <p:cNvSpPr/>
          <p:nvPr/>
        </p:nvSpPr>
        <p:spPr>
          <a:xfrm>
            <a:off x="5377125" y="1616100"/>
            <a:ext cx="1955300" cy="1028100"/>
          </a:xfrm>
          <a:custGeom>
            <a:rect b="b" l="l" r="r" t="t"/>
            <a:pathLst>
              <a:path extrusionOk="0" h="20562" w="39106">
                <a:moveTo>
                  <a:pt x="20602" y="0"/>
                </a:moveTo>
                <a:cubicBezTo>
                  <a:pt x="15511" y="0"/>
                  <a:pt x="8013" y="8668"/>
                  <a:pt x="12380" y="10955"/>
                </a:cubicBezTo>
                <a:cubicBezTo>
                  <a:pt x="11939" y="10775"/>
                  <a:pt x="11469" y="10690"/>
                  <a:pt x="10997" y="10690"/>
                </a:cubicBezTo>
                <a:cubicBezTo>
                  <a:pt x="9506" y="10690"/>
                  <a:pt x="8007" y="11540"/>
                  <a:pt x="7399" y="12937"/>
                </a:cubicBezTo>
                <a:cubicBezTo>
                  <a:pt x="5910" y="13181"/>
                  <a:pt x="4360" y="12932"/>
                  <a:pt x="2897" y="13295"/>
                </a:cubicBezTo>
                <a:cubicBezTo>
                  <a:pt x="1433" y="13658"/>
                  <a:pt x="1" y="15009"/>
                  <a:pt x="353" y="16475"/>
                </a:cubicBezTo>
                <a:cubicBezTo>
                  <a:pt x="649" y="17704"/>
                  <a:pt x="1939" y="18222"/>
                  <a:pt x="3269" y="18222"/>
                </a:cubicBezTo>
                <a:cubicBezTo>
                  <a:pt x="3815" y="18222"/>
                  <a:pt x="4367" y="18135"/>
                  <a:pt x="4860" y="17974"/>
                </a:cubicBezTo>
                <a:cubicBezTo>
                  <a:pt x="6580" y="19620"/>
                  <a:pt x="8956" y="20446"/>
                  <a:pt x="11331" y="20446"/>
                </a:cubicBezTo>
                <a:cubicBezTo>
                  <a:pt x="13638" y="20446"/>
                  <a:pt x="15944" y="19667"/>
                  <a:pt x="17647" y="18101"/>
                </a:cubicBezTo>
                <a:cubicBezTo>
                  <a:pt x="19261" y="19739"/>
                  <a:pt x="21556" y="20561"/>
                  <a:pt x="23849" y="20561"/>
                </a:cubicBezTo>
                <a:cubicBezTo>
                  <a:pt x="26086" y="20561"/>
                  <a:pt x="28322" y="19779"/>
                  <a:pt x="29926" y="18208"/>
                </a:cubicBezTo>
                <a:cubicBezTo>
                  <a:pt x="31125" y="18774"/>
                  <a:pt x="32341" y="19347"/>
                  <a:pt x="33648" y="19577"/>
                </a:cubicBezTo>
                <a:cubicBezTo>
                  <a:pt x="34004" y="19639"/>
                  <a:pt x="34369" y="19672"/>
                  <a:pt x="34734" y="19672"/>
                </a:cubicBezTo>
                <a:cubicBezTo>
                  <a:pt x="35707" y="19672"/>
                  <a:pt x="36675" y="19434"/>
                  <a:pt x="37452" y="18863"/>
                </a:cubicBezTo>
                <a:cubicBezTo>
                  <a:pt x="38522" y="18078"/>
                  <a:pt x="39105" y="16574"/>
                  <a:pt x="38580" y="15356"/>
                </a:cubicBezTo>
                <a:cubicBezTo>
                  <a:pt x="38229" y="14544"/>
                  <a:pt x="37328" y="14022"/>
                  <a:pt x="36470" y="14022"/>
                </a:cubicBezTo>
                <a:cubicBezTo>
                  <a:pt x="36040" y="14022"/>
                  <a:pt x="35621" y="14153"/>
                  <a:pt x="35288" y="14444"/>
                </a:cubicBezTo>
                <a:cubicBezTo>
                  <a:pt x="34446" y="13300"/>
                  <a:pt x="33020" y="12676"/>
                  <a:pt x="31606" y="12676"/>
                </a:cubicBezTo>
                <a:cubicBezTo>
                  <a:pt x="31230" y="12676"/>
                  <a:pt x="30855" y="12720"/>
                  <a:pt x="30492" y="12810"/>
                </a:cubicBezTo>
                <a:lnTo>
                  <a:pt x="30492" y="12810"/>
                </a:lnTo>
                <a:cubicBezTo>
                  <a:pt x="31101" y="12092"/>
                  <a:pt x="31266" y="10842"/>
                  <a:pt x="30735" y="9987"/>
                </a:cubicBezTo>
                <a:cubicBezTo>
                  <a:pt x="29895" y="8633"/>
                  <a:pt x="28281" y="8263"/>
                  <a:pt x="26883" y="7824"/>
                </a:cubicBezTo>
                <a:cubicBezTo>
                  <a:pt x="27577" y="6515"/>
                  <a:pt x="27132" y="3852"/>
                  <a:pt x="25746" y="3852"/>
                </a:cubicBezTo>
                <a:cubicBezTo>
                  <a:pt x="25405" y="3852"/>
                  <a:pt x="25007" y="4013"/>
                  <a:pt x="24555" y="4395"/>
                </a:cubicBezTo>
                <a:cubicBezTo>
                  <a:pt x="24065" y="1205"/>
                  <a:pt x="22501" y="0"/>
                  <a:pt x="20602" y="0"/>
                </a:cubicBezTo>
                <a:close/>
              </a:path>
            </a:pathLst>
          </a:custGeom>
          <a:solidFill>
            <a:srgbClr val="FFFFFF">
              <a:alpha val="440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 name="Google Shape;422;p30"/>
          <p:cNvSpPr/>
          <p:nvPr/>
        </p:nvSpPr>
        <p:spPr>
          <a:xfrm>
            <a:off x="-249300" y="955275"/>
            <a:ext cx="2121225" cy="2135067"/>
          </a:xfrm>
          <a:custGeom>
            <a:rect b="b" l="l" r="r" t="t"/>
            <a:pathLst>
              <a:path extrusionOk="0" h="9409" w="9348">
                <a:moveTo>
                  <a:pt x="2578" y="0"/>
                </a:moveTo>
                <a:cubicBezTo>
                  <a:pt x="2428" y="0"/>
                  <a:pt x="2278" y="17"/>
                  <a:pt x="2132" y="50"/>
                </a:cubicBezTo>
                <a:cubicBezTo>
                  <a:pt x="1513" y="190"/>
                  <a:pt x="974" y="601"/>
                  <a:pt x="609" y="1121"/>
                </a:cubicBezTo>
                <a:cubicBezTo>
                  <a:pt x="1" y="1989"/>
                  <a:pt x="421" y="3210"/>
                  <a:pt x="514" y="4267"/>
                </a:cubicBezTo>
                <a:lnTo>
                  <a:pt x="879" y="8429"/>
                </a:lnTo>
                <a:cubicBezTo>
                  <a:pt x="1416" y="8803"/>
                  <a:pt x="2344" y="9166"/>
                  <a:pt x="3032" y="9166"/>
                </a:cubicBezTo>
                <a:cubicBezTo>
                  <a:pt x="3077" y="9166"/>
                  <a:pt x="3122" y="9164"/>
                  <a:pt x="3166" y="9161"/>
                </a:cubicBezTo>
                <a:cubicBezTo>
                  <a:pt x="3326" y="9149"/>
                  <a:pt x="3492" y="9120"/>
                  <a:pt x="3622" y="9028"/>
                </a:cubicBezTo>
                <a:cubicBezTo>
                  <a:pt x="3753" y="8934"/>
                  <a:pt x="3837" y="8758"/>
                  <a:pt x="3779" y="8607"/>
                </a:cubicBezTo>
                <a:lnTo>
                  <a:pt x="3779" y="8607"/>
                </a:lnTo>
                <a:cubicBezTo>
                  <a:pt x="4086" y="9000"/>
                  <a:pt x="4573" y="9246"/>
                  <a:pt x="5073" y="9256"/>
                </a:cubicBezTo>
                <a:cubicBezTo>
                  <a:pt x="5086" y="9256"/>
                  <a:pt x="5099" y="9257"/>
                  <a:pt x="5113" y="9257"/>
                </a:cubicBezTo>
                <a:cubicBezTo>
                  <a:pt x="5598" y="9257"/>
                  <a:pt x="6077" y="9035"/>
                  <a:pt x="6392" y="8666"/>
                </a:cubicBezTo>
                <a:cubicBezTo>
                  <a:pt x="6490" y="9051"/>
                  <a:pt x="6840" y="9358"/>
                  <a:pt x="7234" y="9402"/>
                </a:cubicBezTo>
                <a:cubicBezTo>
                  <a:pt x="7267" y="9406"/>
                  <a:pt x="7301" y="9408"/>
                  <a:pt x="7335" y="9408"/>
                </a:cubicBezTo>
                <a:cubicBezTo>
                  <a:pt x="7697" y="9408"/>
                  <a:pt x="8054" y="9194"/>
                  <a:pt x="8218" y="8872"/>
                </a:cubicBezTo>
                <a:cubicBezTo>
                  <a:pt x="8463" y="9045"/>
                  <a:pt x="8749" y="9162"/>
                  <a:pt x="9045" y="9211"/>
                </a:cubicBezTo>
                <a:cubicBezTo>
                  <a:pt x="9071" y="9215"/>
                  <a:pt x="9097" y="9219"/>
                  <a:pt x="9123" y="9219"/>
                </a:cubicBezTo>
                <a:cubicBezTo>
                  <a:pt x="9160" y="9219"/>
                  <a:pt x="9196" y="9212"/>
                  <a:pt x="9226" y="9190"/>
                </a:cubicBezTo>
                <a:cubicBezTo>
                  <a:pt x="9273" y="9157"/>
                  <a:pt x="9292" y="9096"/>
                  <a:pt x="9301" y="9040"/>
                </a:cubicBezTo>
                <a:cubicBezTo>
                  <a:pt x="9347" y="8764"/>
                  <a:pt x="9186" y="8435"/>
                  <a:pt x="8961" y="8277"/>
                </a:cubicBezTo>
                <a:cubicBezTo>
                  <a:pt x="9186" y="7791"/>
                  <a:pt x="8810" y="7191"/>
                  <a:pt x="8309" y="7005"/>
                </a:cubicBezTo>
                <a:cubicBezTo>
                  <a:pt x="8130" y="6939"/>
                  <a:pt x="7943" y="6911"/>
                  <a:pt x="7754" y="6911"/>
                </a:cubicBezTo>
                <a:cubicBezTo>
                  <a:pt x="7414" y="6911"/>
                  <a:pt x="7065" y="7001"/>
                  <a:pt x="6739" y="7114"/>
                </a:cubicBezTo>
                <a:cubicBezTo>
                  <a:pt x="7095" y="6881"/>
                  <a:pt x="6922" y="6257"/>
                  <a:pt x="6527" y="6099"/>
                </a:cubicBezTo>
                <a:cubicBezTo>
                  <a:pt x="6423" y="6058"/>
                  <a:pt x="6315" y="6039"/>
                  <a:pt x="6206" y="6039"/>
                </a:cubicBezTo>
                <a:cubicBezTo>
                  <a:pt x="5902" y="6039"/>
                  <a:pt x="5590" y="6182"/>
                  <a:pt x="5337" y="6367"/>
                </a:cubicBezTo>
                <a:cubicBezTo>
                  <a:pt x="5655" y="5794"/>
                  <a:pt x="5796" y="5059"/>
                  <a:pt x="5461" y="4495"/>
                </a:cubicBezTo>
                <a:cubicBezTo>
                  <a:pt x="5266" y="4165"/>
                  <a:pt x="4867" y="3968"/>
                  <a:pt x="4494" y="3968"/>
                </a:cubicBezTo>
                <a:cubicBezTo>
                  <a:pt x="4228" y="3968"/>
                  <a:pt x="3976" y="4068"/>
                  <a:pt x="3820" y="4291"/>
                </a:cubicBezTo>
                <a:cubicBezTo>
                  <a:pt x="4092" y="3676"/>
                  <a:pt x="4367" y="3052"/>
                  <a:pt x="4444" y="2384"/>
                </a:cubicBezTo>
                <a:cubicBezTo>
                  <a:pt x="4521" y="1716"/>
                  <a:pt x="4373" y="990"/>
                  <a:pt x="3897" y="516"/>
                </a:cubicBezTo>
                <a:cubicBezTo>
                  <a:pt x="3554" y="174"/>
                  <a:pt x="3065" y="0"/>
                  <a:pt x="2578" y="0"/>
                </a:cubicBezTo>
                <a:close/>
              </a:path>
            </a:pathLst>
          </a:custGeom>
          <a:solidFill>
            <a:srgbClr val="FFFFFF">
              <a:alpha val="440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 name="Google Shape;423;p30"/>
          <p:cNvSpPr/>
          <p:nvPr/>
        </p:nvSpPr>
        <p:spPr>
          <a:xfrm>
            <a:off x="7621400" y="388025"/>
            <a:ext cx="1605200" cy="1363000"/>
          </a:xfrm>
          <a:custGeom>
            <a:rect b="b" l="l" r="r" t="t"/>
            <a:pathLst>
              <a:path extrusionOk="0" h="6815" w="8026">
                <a:moveTo>
                  <a:pt x="7440" y="1"/>
                </a:moveTo>
                <a:cubicBezTo>
                  <a:pt x="6750" y="1"/>
                  <a:pt x="6059" y="252"/>
                  <a:pt x="5539" y="707"/>
                </a:cubicBezTo>
                <a:cubicBezTo>
                  <a:pt x="4890" y="1273"/>
                  <a:pt x="4519" y="2146"/>
                  <a:pt x="4559" y="3007"/>
                </a:cubicBezTo>
                <a:cubicBezTo>
                  <a:pt x="4560" y="3030"/>
                  <a:pt x="4562" y="3054"/>
                  <a:pt x="4565" y="3078"/>
                </a:cubicBezTo>
                <a:lnTo>
                  <a:pt x="4565" y="3078"/>
                </a:lnTo>
                <a:cubicBezTo>
                  <a:pt x="4535" y="3068"/>
                  <a:pt x="4505" y="3061"/>
                  <a:pt x="4474" y="3057"/>
                </a:cubicBezTo>
                <a:cubicBezTo>
                  <a:pt x="4447" y="3054"/>
                  <a:pt x="4421" y="3052"/>
                  <a:pt x="4394" y="3052"/>
                </a:cubicBezTo>
                <a:cubicBezTo>
                  <a:pt x="4200" y="3052"/>
                  <a:pt x="4009" y="3142"/>
                  <a:pt x="3851" y="3258"/>
                </a:cubicBezTo>
                <a:cubicBezTo>
                  <a:pt x="3459" y="3543"/>
                  <a:pt x="3200" y="4004"/>
                  <a:pt x="3160" y="4485"/>
                </a:cubicBezTo>
                <a:cubicBezTo>
                  <a:pt x="3008" y="4297"/>
                  <a:pt x="2764" y="4194"/>
                  <a:pt x="2523" y="4194"/>
                </a:cubicBezTo>
                <a:cubicBezTo>
                  <a:pt x="2389" y="4194"/>
                  <a:pt x="2256" y="4226"/>
                  <a:pt x="2139" y="4292"/>
                </a:cubicBezTo>
                <a:cubicBezTo>
                  <a:pt x="1810" y="4479"/>
                  <a:pt x="1652" y="4915"/>
                  <a:pt x="1782" y="5269"/>
                </a:cubicBezTo>
                <a:cubicBezTo>
                  <a:pt x="1565" y="5108"/>
                  <a:pt x="1293" y="5025"/>
                  <a:pt x="1023" y="5025"/>
                </a:cubicBezTo>
                <a:cubicBezTo>
                  <a:pt x="807" y="5025"/>
                  <a:pt x="593" y="5077"/>
                  <a:pt x="405" y="5183"/>
                </a:cubicBezTo>
                <a:cubicBezTo>
                  <a:pt x="191" y="5305"/>
                  <a:pt x="1" y="5529"/>
                  <a:pt x="43" y="5772"/>
                </a:cubicBezTo>
                <a:cubicBezTo>
                  <a:pt x="64" y="5895"/>
                  <a:pt x="144" y="6002"/>
                  <a:pt x="236" y="6087"/>
                </a:cubicBezTo>
                <a:cubicBezTo>
                  <a:pt x="436" y="6273"/>
                  <a:pt x="710" y="6368"/>
                  <a:pt x="984" y="6368"/>
                </a:cubicBezTo>
                <a:cubicBezTo>
                  <a:pt x="1234" y="6368"/>
                  <a:pt x="1484" y="6289"/>
                  <a:pt x="1678" y="6129"/>
                </a:cubicBezTo>
                <a:cubicBezTo>
                  <a:pt x="2190" y="6473"/>
                  <a:pt x="2807" y="6649"/>
                  <a:pt x="3423" y="6649"/>
                </a:cubicBezTo>
                <a:cubicBezTo>
                  <a:pt x="3868" y="6649"/>
                  <a:pt x="4313" y="6557"/>
                  <a:pt x="4718" y="6370"/>
                </a:cubicBezTo>
                <a:cubicBezTo>
                  <a:pt x="4802" y="6652"/>
                  <a:pt x="5104" y="6815"/>
                  <a:pt x="5402" y="6815"/>
                </a:cubicBezTo>
                <a:cubicBezTo>
                  <a:pt x="5481" y="6815"/>
                  <a:pt x="5559" y="6804"/>
                  <a:pt x="5634" y="6780"/>
                </a:cubicBezTo>
                <a:cubicBezTo>
                  <a:pt x="5989" y="6668"/>
                  <a:pt x="6245" y="6352"/>
                  <a:pt x="6403" y="6015"/>
                </a:cubicBezTo>
                <a:cubicBezTo>
                  <a:pt x="6503" y="6469"/>
                  <a:pt x="6972" y="6772"/>
                  <a:pt x="7427" y="6772"/>
                </a:cubicBezTo>
                <a:cubicBezTo>
                  <a:pt x="7603" y="6772"/>
                  <a:pt x="7778" y="6726"/>
                  <a:pt x="7927" y="6625"/>
                </a:cubicBezTo>
                <a:cubicBezTo>
                  <a:pt x="8025" y="4458"/>
                  <a:pt x="7852" y="2215"/>
                  <a:pt x="7949" y="48"/>
                </a:cubicBezTo>
                <a:cubicBezTo>
                  <a:pt x="7781" y="16"/>
                  <a:pt x="7610" y="1"/>
                  <a:pt x="7440" y="1"/>
                </a:cubicBezTo>
                <a:close/>
              </a:path>
            </a:pathLst>
          </a:custGeom>
          <a:solidFill>
            <a:srgbClr val="FFFFFF">
              <a:alpha val="440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 name="Google Shape;424;p30"/>
          <p:cNvSpPr/>
          <p:nvPr/>
        </p:nvSpPr>
        <p:spPr>
          <a:xfrm>
            <a:off x="2726275" y="104750"/>
            <a:ext cx="2121225" cy="1121475"/>
          </a:xfrm>
          <a:custGeom>
            <a:rect b="b" l="l" r="r" t="t"/>
            <a:pathLst>
              <a:path extrusionOk="0" h="14953" w="28283">
                <a:moveTo>
                  <a:pt x="12348" y="0"/>
                </a:moveTo>
                <a:cubicBezTo>
                  <a:pt x="10572" y="0"/>
                  <a:pt x="8888" y="1341"/>
                  <a:pt x="8320" y="3049"/>
                </a:cubicBezTo>
                <a:cubicBezTo>
                  <a:pt x="7703" y="4900"/>
                  <a:pt x="8261" y="7015"/>
                  <a:pt x="9472" y="8543"/>
                </a:cubicBezTo>
                <a:cubicBezTo>
                  <a:pt x="8467" y="7347"/>
                  <a:pt x="6905" y="6662"/>
                  <a:pt x="5348" y="6662"/>
                </a:cubicBezTo>
                <a:cubicBezTo>
                  <a:pt x="4876" y="6662"/>
                  <a:pt x="4405" y="6725"/>
                  <a:pt x="3950" y="6856"/>
                </a:cubicBezTo>
                <a:cubicBezTo>
                  <a:pt x="1993" y="7416"/>
                  <a:pt x="445" y="9197"/>
                  <a:pt x="160" y="11214"/>
                </a:cubicBezTo>
                <a:cubicBezTo>
                  <a:pt x="1" y="12350"/>
                  <a:pt x="138" y="13595"/>
                  <a:pt x="1085" y="14244"/>
                </a:cubicBezTo>
                <a:cubicBezTo>
                  <a:pt x="1889" y="14794"/>
                  <a:pt x="2887" y="14952"/>
                  <a:pt x="3871" y="14952"/>
                </a:cubicBezTo>
                <a:cubicBezTo>
                  <a:pt x="4046" y="14952"/>
                  <a:pt x="4221" y="14947"/>
                  <a:pt x="4395" y="14939"/>
                </a:cubicBezTo>
                <a:cubicBezTo>
                  <a:pt x="7008" y="14808"/>
                  <a:pt x="9581" y="13939"/>
                  <a:pt x="11741" y="12459"/>
                </a:cubicBezTo>
                <a:cubicBezTo>
                  <a:pt x="12967" y="13680"/>
                  <a:pt x="14695" y="14296"/>
                  <a:pt x="16420" y="14296"/>
                </a:cubicBezTo>
                <a:cubicBezTo>
                  <a:pt x="18022" y="14296"/>
                  <a:pt x="19622" y="13765"/>
                  <a:pt x="20817" y="12692"/>
                </a:cubicBezTo>
                <a:cubicBezTo>
                  <a:pt x="21415" y="13317"/>
                  <a:pt x="22270" y="13619"/>
                  <a:pt x="23130" y="13619"/>
                </a:cubicBezTo>
                <a:cubicBezTo>
                  <a:pt x="24166" y="13619"/>
                  <a:pt x="25208" y="13179"/>
                  <a:pt x="25814" y="12331"/>
                </a:cubicBezTo>
                <a:cubicBezTo>
                  <a:pt x="26038" y="12592"/>
                  <a:pt x="26354" y="12707"/>
                  <a:pt x="26684" y="12707"/>
                </a:cubicBezTo>
                <a:cubicBezTo>
                  <a:pt x="27324" y="12707"/>
                  <a:pt x="28016" y="12273"/>
                  <a:pt x="28194" y="11628"/>
                </a:cubicBezTo>
                <a:cubicBezTo>
                  <a:pt x="28283" y="11305"/>
                  <a:pt x="28243" y="11207"/>
                  <a:pt x="28117" y="11207"/>
                </a:cubicBezTo>
                <a:cubicBezTo>
                  <a:pt x="27926" y="11207"/>
                  <a:pt x="27537" y="11430"/>
                  <a:pt x="27093" y="11430"/>
                </a:cubicBezTo>
                <a:cubicBezTo>
                  <a:pt x="26942" y="11430"/>
                  <a:pt x="26785" y="11404"/>
                  <a:pt x="26627" y="11335"/>
                </a:cubicBezTo>
                <a:cubicBezTo>
                  <a:pt x="26950" y="10844"/>
                  <a:pt x="26534" y="10067"/>
                  <a:pt x="25947" y="10064"/>
                </a:cubicBezTo>
                <a:cubicBezTo>
                  <a:pt x="26327" y="8922"/>
                  <a:pt x="25631" y="7538"/>
                  <a:pt x="24487" y="7164"/>
                </a:cubicBezTo>
                <a:cubicBezTo>
                  <a:pt x="24277" y="7095"/>
                  <a:pt x="24059" y="7063"/>
                  <a:pt x="23841" y="7063"/>
                </a:cubicBezTo>
                <a:cubicBezTo>
                  <a:pt x="23127" y="7063"/>
                  <a:pt x="22409" y="7411"/>
                  <a:pt x="21961" y="7968"/>
                </a:cubicBezTo>
                <a:lnTo>
                  <a:pt x="21961" y="7968"/>
                </a:lnTo>
                <a:cubicBezTo>
                  <a:pt x="22717" y="6236"/>
                  <a:pt x="22397" y="4005"/>
                  <a:pt x="20919" y="2835"/>
                </a:cubicBezTo>
                <a:cubicBezTo>
                  <a:pt x="20337" y="2375"/>
                  <a:pt x="19601" y="2159"/>
                  <a:pt x="18861" y="2159"/>
                </a:cubicBezTo>
                <a:cubicBezTo>
                  <a:pt x="17497" y="2159"/>
                  <a:pt x="16123" y="2893"/>
                  <a:pt x="15694" y="4181"/>
                </a:cubicBezTo>
                <a:lnTo>
                  <a:pt x="15694" y="4181"/>
                </a:lnTo>
                <a:cubicBezTo>
                  <a:pt x="16231" y="2351"/>
                  <a:pt x="14698" y="273"/>
                  <a:pt x="12795" y="29"/>
                </a:cubicBezTo>
                <a:cubicBezTo>
                  <a:pt x="12646" y="10"/>
                  <a:pt x="12497" y="0"/>
                  <a:pt x="12348" y="0"/>
                </a:cubicBezTo>
                <a:close/>
              </a:path>
            </a:pathLst>
          </a:custGeom>
          <a:solidFill>
            <a:srgbClr val="FFFFFF">
              <a:alpha val="440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 name="Google Shape;425;p30"/>
          <p:cNvSpPr/>
          <p:nvPr/>
        </p:nvSpPr>
        <p:spPr>
          <a:xfrm>
            <a:off x="76194" y="361936"/>
            <a:ext cx="277425" cy="356120"/>
          </a:xfrm>
          <a:custGeom>
            <a:rect b="b" l="l" r="r" t="t"/>
            <a:pathLst>
              <a:path extrusionOk="0" h="4738" w="3691">
                <a:moveTo>
                  <a:pt x="1124" y="1"/>
                </a:moveTo>
                <a:lnTo>
                  <a:pt x="1124" y="1"/>
                </a:lnTo>
                <a:cubicBezTo>
                  <a:pt x="1113" y="399"/>
                  <a:pt x="1145" y="787"/>
                  <a:pt x="1192" y="1172"/>
                </a:cubicBezTo>
                <a:cubicBezTo>
                  <a:pt x="1220" y="1402"/>
                  <a:pt x="1257" y="1632"/>
                  <a:pt x="1298" y="1859"/>
                </a:cubicBezTo>
                <a:cubicBezTo>
                  <a:pt x="1204" y="1789"/>
                  <a:pt x="1111" y="1718"/>
                  <a:pt x="1016" y="1650"/>
                </a:cubicBezTo>
                <a:cubicBezTo>
                  <a:pt x="695" y="1418"/>
                  <a:pt x="362" y="1195"/>
                  <a:pt x="1" y="1004"/>
                </a:cubicBezTo>
                <a:lnTo>
                  <a:pt x="1" y="1004"/>
                </a:lnTo>
                <a:cubicBezTo>
                  <a:pt x="235" y="1339"/>
                  <a:pt x="502" y="1638"/>
                  <a:pt x="783" y="1924"/>
                </a:cubicBezTo>
                <a:cubicBezTo>
                  <a:pt x="966" y="2108"/>
                  <a:pt x="1155" y="2285"/>
                  <a:pt x="1349" y="2459"/>
                </a:cubicBezTo>
                <a:cubicBezTo>
                  <a:pt x="1345" y="2467"/>
                  <a:pt x="1340" y="2473"/>
                  <a:pt x="1338" y="2480"/>
                </a:cubicBezTo>
                <a:lnTo>
                  <a:pt x="1334" y="2489"/>
                </a:lnTo>
                <a:cubicBezTo>
                  <a:pt x="1225" y="2530"/>
                  <a:pt x="1116" y="2568"/>
                  <a:pt x="1010" y="2615"/>
                </a:cubicBezTo>
                <a:cubicBezTo>
                  <a:pt x="732" y="2739"/>
                  <a:pt x="462" y="2885"/>
                  <a:pt x="216" y="3080"/>
                </a:cubicBezTo>
                <a:cubicBezTo>
                  <a:pt x="530" y="3063"/>
                  <a:pt x="825" y="3015"/>
                  <a:pt x="1118" y="2959"/>
                </a:cubicBezTo>
                <a:cubicBezTo>
                  <a:pt x="1122" y="2958"/>
                  <a:pt x="1128" y="2956"/>
                  <a:pt x="1135" y="2955"/>
                </a:cubicBezTo>
                <a:lnTo>
                  <a:pt x="1135" y="2955"/>
                </a:lnTo>
                <a:cubicBezTo>
                  <a:pt x="1047" y="3164"/>
                  <a:pt x="963" y="3374"/>
                  <a:pt x="883" y="3586"/>
                </a:cubicBezTo>
                <a:cubicBezTo>
                  <a:pt x="740" y="3959"/>
                  <a:pt x="606" y="4338"/>
                  <a:pt x="504" y="4737"/>
                </a:cubicBezTo>
                <a:cubicBezTo>
                  <a:pt x="775" y="4427"/>
                  <a:pt x="1001" y="4090"/>
                  <a:pt x="1207" y="3743"/>
                </a:cubicBezTo>
                <a:cubicBezTo>
                  <a:pt x="1337" y="3520"/>
                  <a:pt x="1457" y="3292"/>
                  <a:pt x="1572" y="3062"/>
                </a:cubicBezTo>
                <a:cubicBezTo>
                  <a:pt x="1607" y="3189"/>
                  <a:pt x="1641" y="3315"/>
                  <a:pt x="1680" y="3441"/>
                </a:cubicBezTo>
                <a:cubicBezTo>
                  <a:pt x="1795" y="3812"/>
                  <a:pt x="1926" y="4178"/>
                  <a:pt x="2101" y="4537"/>
                </a:cubicBezTo>
                <a:cubicBezTo>
                  <a:pt x="2114" y="4139"/>
                  <a:pt x="2081" y="3749"/>
                  <a:pt x="2033" y="3365"/>
                </a:cubicBezTo>
                <a:cubicBezTo>
                  <a:pt x="2017" y="3237"/>
                  <a:pt x="1997" y="3109"/>
                  <a:pt x="1977" y="2981"/>
                </a:cubicBezTo>
                <a:lnTo>
                  <a:pt x="1977" y="2981"/>
                </a:lnTo>
                <a:cubicBezTo>
                  <a:pt x="2187" y="3144"/>
                  <a:pt x="2401" y="3303"/>
                  <a:pt x="2621" y="3451"/>
                </a:cubicBezTo>
                <a:cubicBezTo>
                  <a:pt x="2954" y="3675"/>
                  <a:pt x="3297" y="3883"/>
                  <a:pt x="3670" y="4051"/>
                </a:cubicBezTo>
                <a:cubicBezTo>
                  <a:pt x="3417" y="3731"/>
                  <a:pt x="3137" y="3445"/>
                  <a:pt x="2848" y="3170"/>
                </a:cubicBezTo>
                <a:cubicBezTo>
                  <a:pt x="2673" y="3003"/>
                  <a:pt x="2494" y="2841"/>
                  <a:pt x="2312" y="2682"/>
                </a:cubicBezTo>
                <a:cubicBezTo>
                  <a:pt x="2488" y="2634"/>
                  <a:pt x="2662" y="2584"/>
                  <a:pt x="2838" y="2531"/>
                </a:cubicBezTo>
                <a:cubicBezTo>
                  <a:pt x="3122" y="2441"/>
                  <a:pt x="3406" y="2344"/>
                  <a:pt x="3690" y="2211"/>
                </a:cubicBezTo>
                <a:cubicBezTo>
                  <a:pt x="3496" y="2175"/>
                  <a:pt x="3303" y="2160"/>
                  <a:pt x="3111" y="2160"/>
                </a:cubicBezTo>
                <a:cubicBezTo>
                  <a:pt x="2997" y="2160"/>
                  <a:pt x="2884" y="2165"/>
                  <a:pt x="2771" y="2174"/>
                </a:cubicBezTo>
                <a:cubicBezTo>
                  <a:pt x="2479" y="2196"/>
                  <a:pt x="2191" y="2242"/>
                  <a:pt x="1908" y="2312"/>
                </a:cubicBezTo>
                <a:cubicBezTo>
                  <a:pt x="2009" y="2057"/>
                  <a:pt x="2105" y="1799"/>
                  <a:pt x="2187" y="1537"/>
                </a:cubicBezTo>
                <a:cubicBezTo>
                  <a:pt x="2307" y="1151"/>
                  <a:pt x="2406" y="758"/>
                  <a:pt x="2456" y="349"/>
                </a:cubicBezTo>
                <a:lnTo>
                  <a:pt x="2456" y="349"/>
                </a:lnTo>
                <a:cubicBezTo>
                  <a:pt x="2227" y="692"/>
                  <a:pt x="2035" y="1046"/>
                  <a:pt x="1854" y="1401"/>
                </a:cubicBezTo>
                <a:cubicBezTo>
                  <a:pt x="1804" y="1497"/>
                  <a:pt x="1761" y="1596"/>
                  <a:pt x="1714" y="1695"/>
                </a:cubicBezTo>
                <a:cubicBezTo>
                  <a:pt x="1662" y="1495"/>
                  <a:pt x="1606" y="1295"/>
                  <a:pt x="1544" y="1096"/>
                </a:cubicBezTo>
                <a:cubicBezTo>
                  <a:pt x="1429" y="725"/>
                  <a:pt x="1299" y="358"/>
                  <a:pt x="112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 name="Google Shape;426;p30"/>
          <p:cNvSpPr/>
          <p:nvPr/>
        </p:nvSpPr>
        <p:spPr>
          <a:xfrm>
            <a:off x="1718405" y="4679707"/>
            <a:ext cx="233079" cy="281784"/>
          </a:xfrm>
          <a:custGeom>
            <a:rect b="b" l="l" r="r" t="t"/>
            <a:pathLst>
              <a:path extrusionOk="0" h="3749" w="3101">
                <a:moveTo>
                  <a:pt x="1852" y="0"/>
                </a:moveTo>
                <a:lnTo>
                  <a:pt x="1852" y="0"/>
                </a:lnTo>
                <a:cubicBezTo>
                  <a:pt x="1725" y="292"/>
                  <a:pt x="1635" y="589"/>
                  <a:pt x="1558" y="888"/>
                </a:cubicBezTo>
                <a:cubicBezTo>
                  <a:pt x="1511" y="1067"/>
                  <a:pt x="1471" y="1248"/>
                  <a:pt x="1434" y="1428"/>
                </a:cubicBezTo>
                <a:cubicBezTo>
                  <a:pt x="1386" y="1349"/>
                  <a:pt x="1338" y="1270"/>
                  <a:pt x="1288" y="1191"/>
                </a:cubicBezTo>
                <a:cubicBezTo>
                  <a:pt x="1116" y="923"/>
                  <a:pt x="936" y="660"/>
                  <a:pt x="726" y="413"/>
                </a:cubicBezTo>
                <a:lnTo>
                  <a:pt x="726" y="413"/>
                </a:lnTo>
                <a:cubicBezTo>
                  <a:pt x="801" y="729"/>
                  <a:pt x="910" y="1030"/>
                  <a:pt x="1035" y="1324"/>
                </a:cubicBezTo>
                <a:cubicBezTo>
                  <a:pt x="1115" y="1515"/>
                  <a:pt x="1203" y="1701"/>
                  <a:pt x="1296" y="1887"/>
                </a:cubicBezTo>
                <a:cubicBezTo>
                  <a:pt x="1291" y="1892"/>
                  <a:pt x="1286" y="1897"/>
                  <a:pt x="1281" y="1900"/>
                </a:cubicBezTo>
                <a:lnTo>
                  <a:pt x="1276" y="1905"/>
                </a:lnTo>
                <a:cubicBezTo>
                  <a:pt x="1216" y="1904"/>
                  <a:pt x="1157" y="1902"/>
                  <a:pt x="1098" y="1902"/>
                </a:cubicBezTo>
                <a:cubicBezTo>
                  <a:pt x="1064" y="1902"/>
                  <a:pt x="1031" y="1902"/>
                  <a:pt x="998" y="1904"/>
                </a:cubicBezTo>
                <a:cubicBezTo>
                  <a:pt x="755" y="1913"/>
                  <a:pt x="512" y="1942"/>
                  <a:pt x="273" y="2015"/>
                </a:cubicBezTo>
                <a:cubicBezTo>
                  <a:pt x="509" y="2095"/>
                  <a:pt x="743" y="2145"/>
                  <a:pt x="977" y="2190"/>
                </a:cubicBezTo>
                <a:cubicBezTo>
                  <a:pt x="980" y="2191"/>
                  <a:pt x="986" y="2191"/>
                  <a:pt x="990" y="2192"/>
                </a:cubicBezTo>
                <a:cubicBezTo>
                  <a:pt x="864" y="2322"/>
                  <a:pt x="739" y="2452"/>
                  <a:pt x="618" y="2586"/>
                </a:cubicBezTo>
                <a:cubicBezTo>
                  <a:pt x="403" y="2821"/>
                  <a:pt x="190" y="3062"/>
                  <a:pt x="0" y="3328"/>
                </a:cubicBezTo>
                <a:cubicBezTo>
                  <a:pt x="293" y="3178"/>
                  <a:pt x="559" y="2995"/>
                  <a:pt x="812" y="2797"/>
                </a:cubicBezTo>
                <a:cubicBezTo>
                  <a:pt x="974" y="2672"/>
                  <a:pt x="1131" y="2537"/>
                  <a:pt x="1283" y="2400"/>
                </a:cubicBezTo>
                <a:lnTo>
                  <a:pt x="1283" y="2400"/>
                </a:lnTo>
                <a:cubicBezTo>
                  <a:pt x="1272" y="2505"/>
                  <a:pt x="1260" y="2608"/>
                  <a:pt x="1252" y="2713"/>
                </a:cubicBezTo>
                <a:cubicBezTo>
                  <a:pt x="1228" y="3021"/>
                  <a:pt x="1218" y="3331"/>
                  <a:pt x="1242" y="3648"/>
                </a:cubicBezTo>
                <a:cubicBezTo>
                  <a:pt x="1369" y="3356"/>
                  <a:pt x="1459" y="3058"/>
                  <a:pt x="1537" y="2760"/>
                </a:cubicBezTo>
                <a:cubicBezTo>
                  <a:pt x="1563" y="2659"/>
                  <a:pt x="1585" y="2558"/>
                  <a:pt x="1609" y="2458"/>
                </a:cubicBezTo>
                <a:cubicBezTo>
                  <a:pt x="1717" y="2641"/>
                  <a:pt x="1829" y="2821"/>
                  <a:pt x="1949" y="2996"/>
                </a:cubicBezTo>
                <a:cubicBezTo>
                  <a:pt x="2129" y="3258"/>
                  <a:pt x="2322" y="3514"/>
                  <a:pt x="2550" y="3748"/>
                </a:cubicBezTo>
                <a:cubicBezTo>
                  <a:pt x="2456" y="3436"/>
                  <a:pt x="2331" y="3142"/>
                  <a:pt x="2200" y="2854"/>
                </a:cubicBezTo>
                <a:cubicBezTo>
                  <a:pt x="2118" y="2678"/>
                  <a:pt x="2034" y="2506"/>
                  <a:pt x="1946" y="2335"/>
                </a:cubicBezTo>
                <a:lnTo>
                  <a:pt x="1946" y="2335"/>
                </a:lnTo>
                <a:cubicBezTo>
                  <a:pt x="2090" y="2351"/>
                  <a:pt x="2233" y="2365"/>
                  <a:pt x="2379" y="2377"/>
                </a:cubicBezTo>
                <a:cubicBezTo>
                  <a:pt x="2541" y="2390"/>
                  <a:pt x="2705" y="2399"/>
                  <a:pt x="2873" y="2399"/>
                </a:cubicBezTo>
                <a:cubicBezTo>
                  <a:pt x="2948" y="2399"/>
                  <a:pt x="3024" y="2397"/>
                  <a:pt x="3100" y="2393"/>
                </a:cubicBezTo>
                <a:cubicBezTo>
                  <a:pt x="2889" y="2259"/>
                  <a:pt x="2662" y="2167"/>
                  <a:pt x="2431" y="2095"/>
                </a:cubicBezTo>
                <a:cubicBezTo>
                  <a:pt x="2208" y="2026"/>
                  <a:pt x="1980" y="1975"/>
                  <a:pt x="1750" y="1944"/>
                </a:cubicBezTo>
                <a:cubicBezTo>
                  <a:pt x="1900" y="1784"/>
                  <a:pt x="2048" y="1622"/>
                  <a:pt x="2186" y="1450"/>
                </a:cubicBezTo>
                <a:cubicBezTo>
                  <a:pt x="2389" y="1200"/>
                  <a:pt x="2578" y="938"/>
                  <a:pt x="2735" y="650"/>
                </a:cubicBezTo>
                <a:lnTo>
                  <a:pt x="2735" y="650"/>
                </a:lnTo>
                <a:cubicBezTo>
                  <a:pt x="2464" y="836"/>
                  <a:pt x="2219" y="1042"/>
                  <a:pt x="1980" y="1253"/>
                </a:cubicBezTo>
                <a:cubicBezTo>
                  <a:pt x="1914" y="1310"/>
                  <a:pt x="1853" y="1371"/>
                  <a:pt x="1789" y="1428"/>
                </a:cubicBezTo>
                <a:cubicBezTo>
                  <a:pt x="1810" y="1265"/>
                  <a:pt x="1827" y="1101"/>
                  <a:pt x="1840" y="935"/>
                </a:cubicBezTo>
                <a:cubicBezTo>
                  <a:pt x="1865" y="627"/>
                  <a:pt x="1876" y="316"/>
                  <a:pt x="185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 name="Google Shape;427;p30"/>
          <p:cNvSpPr/>
          <p:nvPr/>
        </p:nvSpPr>
        <p:spPr>
          <a:xfrm>
            <a:off x="4627518" y="76207"/>
            <a:ext cx="233079" cy="281784"/>
          </a:xfrm>
          <a:custGeom>
            <a:rect b="b" l="l" r="r" t="t"/>
            <a:pathLst>
              <a:path extrusionOk="0" h="3749" w="3101">
                <a:moveTo>
                  <a:pt x="1852" y="0"/>
                </a:moveTo>
                <a:lnTo>
                  <a:pt x="1852" y="0"/>
                </a:lnTo>
                <a:cubicBezTo>
                  <a:pt x="1725" y="292"/>
                  <a:pt x="1635" y="589"/>
                  <a:pt x="1558" y="888"/>
                </a:cubicBezTo>
                <a:cubicBezTo>
                  <a:pt x="1511" y="1067"/>
                  <a:pt x="1471" y="1248"/>
                  <a:pt x="1434" y="1428"/>
                </a:cubicBezTo>
                <a:cubicBezTo>
                  <a:pt x="1386" y="1349"/>
                  <a:pt x="1338" y="1270"/>
                  <a:pt x="1288" y="1191"/>
                </a:cubicBezTo>
                <a:cubicBezTo>
                  <a:pt x="1116" y="923"/>
                  <a:pt x="936" y="660"/>
                  <a:pt x="726" y="413"/>
                </a:cubicBezTo>
                <a:lnTo>
                  <a:pt x="726" y="413"/>
                </a:lnTo>
                <a:cubicBezTo>
                  <a:pt x="801" y="729"/>
                  <a:pt x="910" y="1030"/>
                  <a:pt x="1035" y="1324"/>
                </a:cubicBezTo>
                <a:cubicBezTo>
                  <a:pt x="1115" y="1515"/>
                  <a:pt x="1203" y="1701"/>
                  <a:pt x="1296" y="1887"/>
                </a:cubicBezTo>
                <a:cubicBezTo>
                  <a:pt x="1291" y="1892"/>
                  <a:pt x="1286" y="1897"/>
                  <a:pt x="1281" y="1900"/>
                </a:cubicBezTo>
                <a:lnTo>
                  <a:pt x="1276" y="1905"/>
                </a:lnTo>
                <a:cubicBezTo>
                  <a:pt x="1216" y="1904"/>
                  <a:pt x="1157" y="1902"/>
                  <a:pt x="1098" y="1902"/>
                </a:cubicBezTo>
                <a:cubicBezTo>
                  <a:pt x="1064" y="1902"/>
                  <a:pt x="1031" y="1902"/>
                  <a:pt x="998" y="1904"/>
                </a:cubicBezTo>
                <a:cubicBezTo>
                  <a:pt x="755" y="1913"/>
                  <a:pt x="512" y="1942"/>
                  <a:pt x="273" y="2015"/>
                </a:cubicBezTo>
                <a:cubicBezTo>
                  <a:pt x="509" y="2095"/>
                  <a:pt x="743" y="2145"/>
                  <a:pt x="977" y="2190"/>
                </a:cubicBezTo>
                <a:cubicBezTo>
                  <a:pt x="980" y="2191"/>
                  <a:pt x="986" y="2191"/>
                  <a:pt x="990" y="2192"/>
                </a:cubicBezTo>
                <a:cubicBezTo>
                  <a:pt x="864" y="2322"/>
                  <a:pt x="739" y="2452"/>
                  <a:pt x="618" y="2586"/>
                </a:cubicBezTo>
                <a:cubicBezTo>
                  <a:pt x="403" y="2821"/>
                  <a:pt x="190" y="3062"/>
                  <a:pt x="0" y="3328"/>
                </a:cubicBezTo>
                <a:cubicBezTo>
                  <a:pt x="293" y="3178"/>
                  <a:pt x="559" y="2995"/>
                  <a:pt x="812" y="2797"/>
                </a:cubicBezTo>
                <a:cubicBezTo>
                  <a:pt x="974" y="2672"/>
                  <a:pt x="1131" y="2537"/>
                  <a:pt x="1283" y="2400"/>
                </a:cubicBezTo>
                <a:lnTo>
                  <a:pt x="1283" y="2400"/>
                </a:lnTo>
                <a:cubicBezTo>
                  <a:pt x="1272" y="2505"/>
                  <a:pt x="1260" y="2608"/>
                  <a:pt x="1252" y="2713"/>
                </a:cubicBezTo>
                <a:cubicBezTo>
                  <a:pt x="1228" y="3021"/>
                  <a:pt x="1218" y="3331"/>
                  <a:pt x="1242" y="3648"/>
                </a:cubicBezTo>
                <a:cubicBezTo>
                  <a:pt x="1369" y="3356"/>
                  <a:pt x="1459" y="3058"/>
                  <a:pt x="1537" y="2760"/>
                </a:cubicBezTo>
                <a:cubicBezTo>
                  <a:pt x="1563" y="2659"/>
                  <a:pt x="1585" y="2558"/>
                  <a:pt x="1609" y="2458"/>
                </a:cubicBezTo>
                <a:cubicBezTo>
                  <a:pt x="1717" y="2641"/>
                  <a:pt x="1829" y="2821"/>
                  <a:pt x="1949" y="2996"/>
                </a:cubicBezTo>
                <a:cubicBezTo>
                  <a:pt x="2129" y="3258"/>
                  <a:pt x="2322" y="3514"/>
                  <a:pt x="2550" y="3748"/>
                </a:cubicBezTo>
                <a:cubicBezTo>
                  <a:pt x="2456" y="3436"/>
                  <a:pt x="2331" y="3142"/>
                  <a:pt x="2200" y="2854"/>
                </a:cubicBezTo>
                <a:cubicBezTo>
                  <a:pt x="2118" y="2678"/>
                  <a:pt x="2034" y="2506"/>
                  <a:pt x="1946" y="2335"/>
                </a:cubicBezTo>
                <a:lnTo>
                  <a:pt x="1946" y="2335"/>
                </a:lnTo>
                <a:cubicBezTo>
                  <a:pt x="2090" y="2351"/>
                  <a:pt x="2233" y="2365"/>
                  <a:pt x="2379" y="2377"/>
                </a:cubicBezTo>
                <a:cubicBezTo>
                  <a:pt x="2541" y="2390"/>
                  <a:pt x="2705" y="2399"/>
                  <a:pt x="2873" y="2399"/>
                </a:cubicBezTo>
                <a:cubicBezTo>
                  <a:pt x="2948" y="2399"/>
                  <a:pt x="3024" y="2397"/>
                  <a:pt x="3100" y="2393"/>
                </a:cubicBezTo>
                <a:cubicBezTo>
                  <a:pt x="2889" y="2259"/>
                  <a:pt x="2662" y="2167"/>
                  <a:pt x="2431" y="2095"/>
                </a:cubicBezTo>
                <a:cubicBezTo>
                  <a:pt x="2208" y="2026"/>
                  <a:pt x="1980" y="1975"/>
                  <a:pt x="1750" y="1944"/>
                </a:cubicBezTo>
                <a:cubicBezTo>
                  <a:pt x="1900" y="1784"/>
                  <a:pt x="2048" y="1622"/>
                  <a:pt x="2186" y="1450"/>
                </a:cubicBezTo>
                <a:cubicBezTo>
                  <a:pt x="2389" y="1200"/>
                  <a:pt x="2578" y="938"/>
                  <a:pt x="2735" y="650"/>
                </a:cubicBezTo>
                <a:lnTo>
                  <a:pt x="2735" y="650"/>
                </a:lnTo>
                <a:cubicBezTo>
                  <a:pt x="2464" y="836"/>
                  <a:pt x="2219" y="1042"/>
                  <a:pt x="1980" y="1253"/>
                </a:cubicBezTo>
                <a:cubicBezTo>
                  <a:pt x="1914" y="1310"/>
                  <a:pt x="1853" y="1371"/>
                  <a:pt x="1789" y="1428"/>
                </a:cubicBezTo>
                <a:cubicBezTo>
                  <a:pt x="1810" y="1265"/>
                  <a:pt x="1827" y="1101"/>
                  <a:pt x="1840" y="935"/>
                </a:cubicBezTo>
                <a:cubicBezTo>
                  <a:pt x="1865" y="627"/>
                  <a:pt x="1876" y="316"/>
                  <a:pt x="1852"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 name="Google Shape;428;p30"/>
          <p:cNvSpPr txBox="1"/>
          <p:nvPr>
            <p:ph type="ctrTitle"/>
          </p:nvPr>
        </p:nvSpPr>
        <p:spPr>
          <a:xfrm>
            <a:off x="720000" y="540000"/>
            <a:ext cx="5040000" cy="1293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5200"/>
              <a:buNone/>
              <a:defRPr sz="7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429" name="Google Shape;429;p30"/>
          <p:cNvSpPr txBox="1"/>
          <p:nvPr>
            <p:ph idx="1" type="subTitle"/>
          </p:nvPr>
        </p:nvSpPr>
        <p:spPr>
          <a:xfrm>
            <a:off x="720000" y="1680600"/>
            <a:ext cx="5040000" cy="1272000"/>
          </a:xfrm>
          <a:prstGeom prst="rect">
            <a:avLst/>
          </a:prstGeom>
          <a:noFill/>
          <a:ln>
            <a:noFill/>
          </a:ln>
        </p:spPr>
        <p:txBody>
          <a:bodyPr anchorCtr="0" anchor="t" bIns="91425" lIns="91425" spcFirstLastPara="1" rIns="91425" wrap="square" tIns="91425">
            <a:noAutofit/>
          </a:bodyPr>
          <a:lstStyle>
            <a:lvl1pPr lvl="0" rtl="0" algn="ctr">
              <a:lnSpc>
                <a:spcPct val="115000"/>
              </a:lnSpc>
              <a:spcBef>
                <a:spcPts val="0"/>
              </a:spcBef>
              <a:spcAft>
                <a:spcPts val="0"/>
              </a:spcAft>
              <a:buClr>
                <a:schemeClr val="dk1"/>
              </a:buClr>
              <a:buSzPts val="1400"/>
              <a:buFont typeface="Montserrat Medium"/>
              <a:buNone/>
              <a:defRPr>
                <a:solidFill>
                  <a:schemeClr val="dk1"/>
                </a:solidFill>
                <a:latin typeface="Public Sans"/>
                <a:ea typeface="Public Sans"/>
                <a:cs typeface="Public Sans"/>
                <a:sym typeface="Public Sans"/>
              </a:defRPr>
            </a:lvl1pPr>
            <a:lvl2pPr lvl="1" rtl="0" algn="ctr">
              <a:lnSpc>
                <a:spcPct val="100000"/>
              </a:lnSpc>
              <a:spcBef>
                <a:spcPts val="0"/>
              </a:spcBef>
              <a:spcAft>
                <a:spcPts val="0"/>
              </a:spcAft>
              <a:buClr>
                <a:schemeClr val="dk1"/>
              </a:buClr>
              <a:buSzPts val="1800"/>
              <a:buFont typeface="Montserrat Medium"/>
              <a:buNone/>
              <a:defRPr sz="1800">
                <a:solidFill>
                  <a:schemeClr val="dk1"/>
                </a:solidFill>
                <a:latin typeface="Montserrat Medium"/>
                <a:ea typeface="Montserrat Medium"/>
                <a:cs typeface="Montserrat Medium"/>
                <a:sym typeface="Montserrat Medium"/>
              </a:defRPr>
            </a:lvl2pPr>
            <a:lvl3pPr lvl="2" rtl="0" algn="ctr">
              <a:lnSpc>
                <a:spcPct val="100000"/>
              </a:lnSpc>
              <a:spcBef>
                <a:spcPts val="0"/>
              </a:spcBef>
              <a:spcAft>
                <a:spcPts val="0"/>
              </a:spcAft>
              <a:buClr>
                <a:schemeClr val="dk1"/>
              </a:buClr>
              <a:buSzPts val="1800"/>
              <a:buFont typeface="Montserrat Medium"/>
              <a:buNone/>
              <a:defRPr sz="1800">
                <a:solidFill>
                  <a:schemeClr val="dk1"/>
                </a:solidFill>
                <a:latin typeface="Montserrat Medium"/>
                <a:ea typeface="Montserrat Medium"/>
                <a:cs typeface="Montserrat Medium"/>
                <a:sym typeface="Montserrat Medium"/>
              </a:defRPr>
            </a:lvl3pPr>
            <a:lvl4pPr lvl="3" rtl="0" algn="ctr">
              <a:lnSpc>
                <a:spcPct val="100000"/>
              </a:lnSpc>
              <a:spcBef>
                <a:spcPts val="0"/>
              </a:spcBef>
              <a:spcAft>
                <a:spcPts val="0"/>
              </a:spcAft>
              <a:buClr>
                <a:schemeClr val="dk1"/>
              </a:buClr>
              <a:buSzPts val="1800"/>
              <a:buFont typeface="Montserrat Medium"/>
              <a:buNone/>
              <a:defRPr sz="1800">
                <a:solidFill>
                  <a:schemeClr val="dk1"/>
                </a:solidFill>
                <a:latin typeface="Montserrat Medium"/>
                <a:ea typeface="Montserrat Medium"/>
                <a:cs typeface="Montserrat Medium"/>
                <a:sym typeface="Montserrat Medium"/>
              </a:defRPr>
            </a:lvl4pPr>
            <a:lvl5pPr lvl="4" rtl="0" algn="ctr">
              <a:lnSpc>
                <a:spcPct val="100000"/>
              </a:lnSpc>
              <a:spcBef>
                <a:spcPts val="0"/>
              </a:spcBef>
              <a:spcAft>
                <a:spcPts val="0"/>
              </a:spcAft>
              <a:buClr>
                <a:schemeClr val="dk1"/>
              </a:buClr>
              <a:buSzPts val="1800"/>
              <a:buFont typeface="Montserrat Medium"/>
              <a:buNone/>
              <a:defRPr sz="1800">
                <a:solidFill>
                  <a:schemeClr val="dk1"/>
                </a:solidFill>
                <a:latin typeface="Montserrat Medium"/>
                <a:ea typeface="Montserrat Medium"/>
                <a:cs typeface="Montserrat Medium"/>
                <a:sym typeface="Montserrat Medium"/>
              </a:defRPr>
            </a:lvl5pPr>
            <a:lvl6pPr lvl="5" rtl="0" algn="ctr">
              <a:lnSpc>
                <a:spcPct val="100000"/>
              </a:lnSpc>
              <a:spcBef>
                <a:spcPts val="0"/>
              </a:spcBef>
              <a:spcAft>
                <a:spcPts val="0"/>
              </a:spcAft>
              <a:buClr>
                <a:schemeClr val="dk1"/>
              </a:buClr>
              <a:buSzPts val="1800"/>
              <a:buFont typeface="Montserrat Medium"/>
              <a:buNone/>
              <a:defRPr sz="1800">
                <a:solidFill>
                  <a:schemeClr val="dk1"/>
                </a:solidFill>
                <a:latin typeface="Montserrat Medium"/>
                <a:ea typeface="Montserrat Medium"/>
                <a:cs typeface="Montserrat Medium"/>
                <a:sym typeface="Montserrat Medium"/>
              </a:defRPr>
            </a:lvl6pPr>
            <a:lvl7pPr lvl="6" rtl="0" algn="ctr">
              <a:lnSpc>
                <a:spcPct val="100000"/>
              </a:lnSpc>
              <a:spcBef>
                <a:spcPts val="0"/>
              </a:spcBef>
              <a:spcAft>
                <a:spcPts val="0"/>
              </a:spcAft>
              <a:buClr>
                <a:schemeClr val="dk1"/>
              </a:buClr>
              <a:buSzPts val="1800"/>
              <a:buFont typeface="Montserrat Medium"/>
              <a:buNone/>
              <a:defRPr sz="1800">
                <a:solidFill>
                  <a:schemeClr val="dk1"/>
                </a:solidFill>
                <a:latin typeface="Montserrat Medium"/>
                <a:ea typeface="Montserrat Medium"/>
                <a:cs typeface="Montserrat Medium"/>
                <a:sym typeface="Montserrat Medium"/>
              </a:defRPr>
            </a:lvl7pPr>
            <a:lvl8pPr lvl="7" rtl="0" algn="ctr">
              <a:lnSpc>
                <a:spcPct val="100000"/>
              </a:lnSpc>
              <a:spcBef>
                <a:spcPts val="0"/>
              </a:spcBef>
              <a:spcAft>
                <a:spcPts val="0"/>
              </a:spcAft>
              <a:buClr>
                <a:schemeClr val="dk1"/>
              </a:buClr>
              <a:buSzPts val="1800"/>
              <a:buFont typeface="Montserrat Medium"/>
              <a:buNone/>
              <a:defRPr sz="1800">
                <a:solidFill>
                  <a:schemeClr val="dk1"/>
                </a:solidFill>
                <a:latin typeface="Montserrat Medium"/>
                <a:ea typeface="Montserrat Medium"/>
                <a:cs typeface="Montserrat Medium"/>
                <a:sym typeface="Montserrat Medium"/>
              </a:defRPr>
            </a:lvl8pPr>
            <a:lvl9pPr lvl="8" rtl="0" algn="ctr">
              <a:lnSpc>
                <a:spcPct val="100000"/>
              </a:lnSpc>
              <a:spcBef>
                <a:spcPts val="0"/>
              </a:spcBef>
              <a:spcAft>
                <a:spcPts val="0"/>
              </a:spcAft>
              <a:buClr>
                <a:schemeClr val="dk1"/>
              </a:buClr>
              <a:buSzPts val="1800"/>
              <a:buFont typeface="Montserrat Medium"/>
              <a:buNone/>
              <a:defRPr sz="1800">
                <a:solidFill>
                  <a:schemeClr val="dk1"/>
                </a:solidFill>
                <a:latin typeface="Montserrat Medium"/>
                <a:ea typeface="Montserrat Medium"/>
                <a:cs typeface="Montserrat Medium"/>
                <a:sym typeface="Montserrat Medium"/>
              </a:defRPr>
            </a:lvl9pPr>
          </a:lstStyle>
          <a:p/>
        </p:txBody>
      </p:sp>
      <p:sp>
        <p:nvSpPr>
          <p:cNvPr id="430" name="Google Shape;430;p30"/>
          <p:cNvSpPr txBox="1"/>
          <p:nvPr/>
        </p:nvSpPr>
        <p:spPr>
          <a:xfrm>
            <a:off x="720000" y="3652500"/>
            <a:ext cx="5040000" cy="581700"/>
          </a:xfrm>
          <a:prstGeom prst="rect">
            <a:avLst/>
          </a:prstGeom>
          <a:noFill/>
          <a:ln>
            <a:noFill/>
          </a:ln>
        </p:spPr>
        <p:txBody>
          <a:bodyPr anchorCtr="0" anchor="t" bIns="91425" lIns="90000" spcFirstLastPara="1" rIns="90000" wrap="square" tIns="91425">
            <a:spAutoFit/>
          </a:bodyPr>
          <a:lstStyle/>
          <a:p>
            <a:pPr indent="0" lvl="0" marL="0" rtl="0" algn="ctr">
              <a:lnSpc>
                <a:spcPct val="115000"/>
              </a:lnSpc>
              <a:spcBef>
                <a:spcPts val="300"/>
              </a:spcBef>
              <a:spcAft>
                <a:spcPts val="0"/>
              </a:spcAft>
              <a:buNone/>
            </a:pPr>
            <a:r>
              <a:rPr b="1" lang="en" sz="1200">
                <a:solidFill>
                  <a:schemeClr val="dk1"/>
                </a:solidFill>
                <a:latin typeface="Public Sans"/>
                <a:ea typeface="Public Sans"/>
                <a:cs typeface="Public Sans"/>
                <a:sym typeface="Public Sans"/>
              </a:rPr>
              <a:t>CREDITS:</a:t>
            </a:r>
            <a:r>
              <a:rPr lang="en" sz="1200">
                <a:solidFill>
                  <a:schemeClr val="dk1"/>
                </a:solidFill>
                <a:latin typeface="Public Sans"/>
                <a:ea typeface="Public Sans"/>
                <a:cs typeface="Public Sans"/>
                <a:sym typeface="Public Sans"/>
              </a:rPr>
              <a:t> This presentation template was created by </a:t>
            </a:r>
            <a:r>
              <a:rPr b="1" lang="en" sz="1200">
                <a:solidFill>
                  <a:schemeClr val="dk1"/>
                </a:solidFill>
                <a:uFill>
                  <a:noFill/>
                </a:uFill>
                <a:latin typeface="Public Sans"/>
                <a:ea typeface="Public Sans"/>
                <a:cs typeface="Public Sans"/>
                <a:sym typeface="Public Sans"/>
                <a:hlinkClick r:id="rId2">
                  <a:extLst>
                    <a:ext uri="{A12FA001-AC4F-418D-AE19-62706E023703}">
                      <ahyp:hlinkClr val="tx"/>
                    </a:ext>
                  </a:extLst>
                </a:hlinkClick>
              </a:rPr>
              <a:t>Slidesgo</a:t>
            </a:r>
            <a:r>
              <a:rPr lang="en" sz="1200">
                <a:solidFill>
                  <a:schemeClr val="dk1"/>
                </a:solidFill>
                <a:latin typeface="Public Sans"/>
                <a:ea typeface="Public Sans"/>
                <a:cs typeface="Public Sans"/>
                <a:sym typeface="Public Sans"/>
              </a:rPr>
              <a:t>, including icons by </a:t>
            </a:r>
            <a:r>
              <a:rPr b="1" lang="en" sz="1200">
                <a:solidFill>
                  <a:schemeClr val="dk1"/>
                </a:solidFill>
                <a:uFill>
                  <a:noFill/>
                </a:uFill>
                <a:latin typeface="Public Sans"/>
                <a:ea typeface="Public Sans"/>
                <a:cs typeface="Public Sans"/>
                <a:sym typeface="Public Sans"/>
                <a:hlinkClick r:id="rId3">
                  <a:extLst>
                    <a:ext uri="{A12FA001-AC4F-418D-AE19-62706E023703}">
                      <ahyp:hlinkClr val="tx"/>
                    </a:ext>
                  </a:extLst>
                </a:hlinkClick>
              </a:rPr>
              <a:t>Flaticon</a:t>
            </a:r>
            <a:r>
              <a:rPr lang="en" sz="1200">
                <a:solidFill>
                  <a:schemeClr val="dk1"/>
                </a:solidFill>
                <a:latin typeface="Public Sans"/>
                <a:ea typeface="Public Sans"/>
                <a:cs typeface="Public Sans"/>
                <a:sym typeface="Public Sans"/>
              </a:rPr>
              <a:t>, infographics &amp; images by </a:t>
            </a:r>
            <a:r>
              <a:rPr b="1" lang="en" sz="1200">
                <a:solidFill>
                  <a:schemeClr val="dk1"/>
                </a:solidFill>
                <a:uFill>
                  <a:noFill/>
                </a:uFill>
                <a:latin typeface="Public Sans"/>
                <a:ea typeface="Public Sans"/>
                <a:cs typeface="Public Sans"/>
                <a:sym typeface="Public Sans"/>
                <a:hlinkClick r:id="rId4">
                  <a:extLst>
                    <a:ext uri="{A12FA001-AC4F-418D-AE19-62706E023703}">
                      <ahyp:hlinkClr val="tx"/>
                    </a:ext>
                  </a:extLst>
                </a:hlinkClick>
              </a:rPr>
              <a:t>Freepik</a:t>
            </a:r>
            <a:endParaRPr b="1" sz="1200">
              <a:solidFill>
                <a:schemeClr val="dk1"/>
              </a:solidFill>
              <a:latin typeface="Public Sans"/>
              <a:ea typeface="Public Sans"/>
              <a:cs typeface="Public Sans"/>
              <a:sym typeface="Public Sans"/>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CUSTOM_8">
    <p:bg>
      <p:bgPr>
        <a:solidFill>
          <a:schemeClr val="accent5"/>
        </a:solidFill>
      </p:bgPr>
    </p:bg>
    <p:spTree>
      <p:nvGrpSpPr>
        <p:cNvPr id="431" name="Shape 431"/>
        <p:cNvGrpSpPr/>
        <p:nvPr/>
      </p:nvGrpSpPr>
      <p:grpSpPr>
        <a:xfrm>
          <a:off x="0" y="0"/>
          <a:ext cx="0" cy="0"/>
          <a:chOff x="0" y="0"/>
          <a:chExt cx="0" cy="0"/>
        </a:xfrm>
      </p:grpSpPr>
      <p:sp>
        <p:nvSpPr>
          <p:cNvPr id="432" name="Google Shape;432;p31"/>
          <p:cNvSpPr/>
          <p:nvPr/>
        </p:nvSpPr>
        <p:spPr>
          <a:xfrm>
            <a:off x="2176725" y="3778275"/>
            <a:ext cx="1955300" cy="1028100"/>
          </a:xfrm>
          <a:custGeom>
            <a:rect b="b" l="l" r="r" t="t"/>
            <a:pathLst>
              <a:path extrusionOk="0" h="20562" w="39106">
                <a:moveTo>
                  <a:pt x="20602" y="0"/>
                </a:moveTo>
                <a:cubicBezTo>
                  <a:pt x="15511" y="0"/>
                  <a:pt x="8013" y="8668"/>
                  <a:pt x="12380" y="10955"/>
                </a:cubicBezTo>
                <a:cubicBezTo>
                  <a:pt x="11939" y="10775"/>
                  <a:pt x="11469" y="10690"/>
                  <a:pt x="10997" y="10690"/>
                </a:cubicBezTo>
                <a:cubicBezTo>
                  <a:pt x="9506" y="10690"/>
                  <a:pt x="8007" y="11540"/>
                  <a:pt x="7399" y="12937"/>
                </a:cubicBezTo>
                <a:cubicBezTo>
                  <a:pt x="5910" y="13181"/>
                  <a:pt x="4360" y="12932"/>
                  <a:pt x="2897" y="13295"/>
                </a:cubicBezTo>
                <a:cubicBezTo>
                  <a:pt x="1433" y="13658"/>
                  <a:pt x="1" y="15009"/>
                  <a:pt x="353" y="16475"/>
                </a:cubicBezTo>
                <a:cubicBezTo>
                  <a:pt x="649" y="17704"/>
                  <a:pt x="1939" y="18222"/>
                  <a:pt x="3269" y="18222"/>
                </a:cubicBezTo>
                <a:cubicBezTo>
                  <a:pt x="3815" y="18222"/>
                  <a:pt x="4367" y="18135"/>
                  <a:pt x="4860" y="17974"/>
                </a:cubicBezTo>
                <a:cubicBezTo>
                  <a:pt x="6580" y="19620"/>
                  <a:pt x="8956" y="20446"/>
                  <a:pt x="11331" y="20446"/>
                </a:cubicBezTo>
                <a:cubicBezTo>
                  <a:pt x="13638" y="20446"/>
                  <a:pt x="15944" y="19667"/>
                  <a:pt x="17647" y="18101"/>
                </a:cubicBezTo>
                <a:cubicBezTo>
                  <a:pt x="19261" y="19739"/>
                  <a:pt x="21556" y="20561"/>
                  <a:pt x="23849" y="20561"/>
                </a:cubicBezTo>
                <a:cubicBezTo>
                  <a:pt x="26086" y="20561"/>
                  <a:pt x="28322" y="19779"/>
                  <a:pt x="29926" y="18208"/>
                </a:cubicBezTo>
                <a:cubicBezTo>
                  <a:pt x="31125" y="18774"/>
                  <a:pt x="32341" y="19347"/>
                  <a:pt x="33648" y="19577"/>
                </a:cubicBezTo>
                <a:cubicBezTo>
                  <a:pt x="34004" y="19639"/>
                  <a:pt x="34369" y="19672"/>
                  <a:pt x="34734" y="19672"/>
                </a:cubicBezTo>
                <a:cubicBezTo>
                  <a:pt x="35707" y="19672"/>
                  <a:pt x="36675" y="19434"/>
                  <a:pt x="37452" y="18863"/>
                </a:cubicBezTo>
                <a:cubicBezTo>
                  <a:pt x="38522" y="18078"/>
                  <a:pt x="39105" y="16574"/>
                  <a:pt x="38580" y="15356"/>
                </a:cubicBezTo>
                <a:cubicBezTo>
                  <a:pt x="38229" y="14544"/>
                  <a:pt x="37328" y="14022"/>
                  <a:pt x="36470" y="14022"/>
                </a:cubicBezTo>
                <a:cubicBezTo>
                  <a:pt x="36040" y="14022"/>
                  <a:pt x="35621" y="14153"/>
                  <a:pt x="35288" y="14444"/>
                </a:cubicBezTo>
                <a:cubicBezTo>
                  <a:pt x="34446" y="13300"/>
                  <a:pt x="33020" y="12676"/>
                  <a:pt x="31606" y="12676"/>
                </a:cubicBezTo>
                <a:cubicBezTo>
                  <a:pt x="31230" y="12676"/>
                  <a:pt x="30855" y="12720"/>
                  <a:pt x="30492" y="12810"/>
                </a:cubicBezTo>
                <a:lnTo>
                  <a:pt x="30492" y="12810"/>
                </a:lnTo>
                <a:cubicBezTo>
                  <a:pt x="31101" y="12092"/>
                  <a:pt x="31266" y="10842"/>
                  <a:pt x="30735" y="9987"/>
                </a:cubicBezTo>
                <a:cubicBezTo>
                  <a:pt x="29895" y="8633"/>
                  <a:pt x="28281" y="8263"/>
                  <a:pt x="26883" y="7824"/>
                </a:cubicBezTo>
                <a:cubicBezTo>
                  <a:pt x="27577" y="6515"/>
                  <a:pt x="27132" y="3852"/>
                  <a:pt x="25746" y="3852"/>
                </a:cubicBezTo>
                <a:cubicBezTo>
                  <a:pt x="25405" y="3852"/>
                  <a:pt x="25007" y="4013"/>
                  <a:pt x="24555" y="4395"/>
                </a:cubicBezTo>
                <a:cubicBezTo>
                  <a:pt x="24065" y="1205"/>
                  <a:pt x="22501" y="0"/>
                  <a:pt x="20602" y="0"/>
                </a:cubicBezTo>
                <a:close/>
              </a:path>
            </a:pathLst>
          </a:custGeom>
          <a:solidFill>
            <a:srgbClr val="FFFFFF">
              <a:alpha val="440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 name="Google Shape;433;p31"/>
          <p:cNvSpPr/>
          <p:nvPr/>
        </p:nvSpPr>
        <p:spPr>
          <a:xfrm>
            <a:off x="-249300" y="117075"/>
            <a:ext cx="2121225" cy="2135067"/>
          </a:xfrm>
          <a:custGeom>
            <a:rect b="b" l="l" r="r" t="t"/>
            <a:pathLst>
              <a:path extrusionOk="0" h="9409" w="9348">
                <a:moveTo>
                  <a:pt x="2578" y="0"/>
                </a:moveTo>
                <a:cubicBezTo>
                  <a:pt x="2428" y="0"/>
                  <a:pt x="2278" y="17"/>
                  <a:pt x="2132" y="50"/>
                </a:cubicBezTo>
                <a:cubicBezTo>
                  <a:pt x="1513" y="190"/>
                  <a:pt x="974" y="601"/>
                  <a:pt x="609" y="1121"/>
                </a:cubicBezTo>
                <a:cubicBezTo>
                  <a:pt x="1" y="1989"/>
                  <a:pt x="421" y="3210"/>
                  <a:pt x="514" y="4267"/>
                </a:cubicBezTo>
                <a:lnTo>
                  <a:pt x="879" y="8429"/>
                </a:lnTo>
                <a:cubicBezTo>
                  <a:pt x="1416" y="8803"/>
                  <a:pt x="2344" y="9166"/>
                  <a:pt x="3032" y="9166"/>
                </a:cubicBezTo>
                <a:cubicBezTo>
                  <a:pt x="3077" y="9166"/>
                  <a:pt x="3122" y="9164"/>
                  <a:pt x="3166" y="9161"/>
                </a:cubicBezTo>
                <a:cubicBezTo>
                  <a:pt x="3326" y="9149"/>
                  <a:pt x="3492" y="9120"/>
                  <a:pt x="3622" y="9028"/>
                </a:cubicBezTo>
                <a:cubicBezTo>
                  <a:pt x="3753" y="8934"/>
                  <a:pt x="3837" y="8758"/>
                  <a:pt x="3779" y="8607"/>
                </a:cubicBezTo>
                <a:lnTo>
                  <a:pt x="3779" y="8607"/>
                </a:lnTo>
                <a:cubicBezTo>
                  <a:pt x="4086" y="9000"/>
                  <a:pt x="4573" y="9246"/>
                  <a:pt x="5073" y="9256"/>
                </a:cubicBezTo>
                <a:cubicBezTo>
                  <a:pt x="5086" y="9256"/>
                  <a:pt x="5099" y="9257"/>
                  <a:pt x="5113" y="9257"/>
                </a:cubicBezTo>
                <a:cubicBezTo>
                  <a:pt x="5598" y="9257"/>
                  <a:pt x="6077" y="9035"/>
                  <a:pt x="6392" y="8666"/>
                </a:cubicBezTo>
                <a:cubicBezTo>
                  <a:pt x="6490" y="9051"/>
                  <a:pt x="6840" y="9358"/>
                  <a:pt x="7234" y="9402"/>
                </a:cubicBezTo>
                <a:cubicBezTo>
                  <a:pt x="7267" y="9406"/>
                  <a:pt x="7301" y="9408"/>
                  <a:pt x="7335" y="9408"/>
                </a:cubicBezTo>
                <a:cubicBezTo>
                  <a:pt x="7697" y="9408"/>
                  <a:pt x="8054" y="9194"/>
                  <a:pt x="8218" y="8872"/>
                </a:cubicBezTo>
                <a:cubicBezTo>
                  <a:pt x="8463" y="9045"/>
                  <a:pt x="8749" y="9162"/>
                  <a:pt x="9045" y="9211"/>
                </a:cubicBezTo>
                <a:cubicBezTo>
                  <a:pt x="9071" y="9215"/>
                  <a:pt x="9097" y="9219"/>
                  <a:pt x="9123" y="9219"/>
                </a:cubicBezTo>
                <a:cubicBezTo>
                  <a:pt x="9160" y="9219"/>
                  <a:pt x="9196" y="9212"/>
                  <a:pt x="9226" y="9190"/>
                </a:cubicBezTo>
                <a:cubicBezTo>
                  <a:pt x="9273" y="9157"/>
                  <a:pt x="9292" y="9096"/>
                  <a:pt x="9301" y="9040"/>
                </a:cubicBezTo>
                <a:cubicBezTo>
                  <a:pt x="9347" y="8764"/>
                  <a:pt x="9186" y="8435"/>
                  <a:pt x="8961" y="8277"/>
                </a:cubicBezTo>
                <a:cubicBezTo>
                  <a:pt x="9186" y="7791"/>
                  <a:pt x="8810" y="7191"/>
                  <a:pt x="8309" y="7005"/>
                </a:cubicBezTo>
                <a:cubicBezTo>
                  <a:pt x="8130" y="6939"/>
                  <a:pt x="7943" y="6911"/>
                  <a:pt x="7754" y="6911"/>
                </a:cubicBezTo>
                <a:cubicBezTo>
                  <a:pt x="7414" y="6911"/>
                  <a:pt x="7065" y="7001"/>
                  <a:pt x="6739" y="7114"/>
                </a:cubicBezTo>
                <a:cubicBezTo>
                  <a:pt x="7095" y="6881"/>
                  <a:pt x="6922" y="6257"/>
                  <a:pt x="6527" y="6099"/>
                </a:cubicBezTo>
                <a:cubicBezTo>
                  <a:pt x="6423" y="6058"/>
                  <a:pt x="6315" y="6039"/>
                  <a:pt x="6206" y="6039"/>
                </a:cubicBezTo>
                <a:cubicBezTo>
                  <a:pt x="5902" y="6039"/>
                  <a:pt x="5590" y="6182"/>
                  <a:pt x="5337" y="6367"/>
                </a:cubicBezTo>
                <a:cubicBezTo>
                  <a:pt x="5655" y="5794"/>
                  <a:pt x="5796" y="5059"/>
                  <a:pt x="5461" y="4495"/>
                </a:cubicBezTo>
                <a:cubicBezTo>
                  <a:pt x="5266" y="4165"/>
                  <a:pt x="4867" y="3968"/>
                  <a:pt x="4494" y="3968"/>
                </a:cubicBezTo>
                <a:cubicBezTo>
                  <a:pt x="4228" y="3968"/>
                  <a:pt x="3976" y="4068"/>
                  <a:pt x="3820" y="4291"/>
                </a:cubicBezTo>
                <a:cubicBezTo>
                  <a:pt x="4092" y="3676"/>
                  <a:pt x="4367" y="3052"/>
                  <a:pt x="4444" y="2384"/>
                </a:cubicBezTo>
                <a:cubicBezTo>
                  <a:pt x="4521" y="1716"/>
                  <a:pt x="4373" y="990"/>
                  <a:pt x="3897" y="516"/>
                </a:cubicBezTo>
                <a:cubicBezTo>
                  <a:pt x="3554" y="174"/>
                  <a:pt x="3065" y="0"/>
                  <a:pt x="2578" y="0"/>
                </a:cubicBezTo>
                <a:close/>
              </a:path>
            </a:pathLst>
          </a:custGeom>
          <a:solidFill>
            <a:srgbClr val="FFFFFF">
              <a:alpha val="440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 name="Google Shape;434;p31"/>
          <p:cNvSpPr/>
          <p:nvPr/>
        </p:nvSpPr>
        <p:spPr>
          <a:xfrm>
            <a:off x="7621400" y="2485500"/>
            <a:ext cx="1605200" cy="1363000"/>
          </a:xfrm>
          <a:custGeom>
            <a:rect b="b" l="l" r="r" t="t"/>
            <a:pathLst>
              <a:path extrusionOk="0" h="6815" w="8026">
                <a:moveTo>
                  <a:pt x="7440" y="1"/>
                </a:moveTo>
                <a:cubicBezTo>
                  <a:pt x="6750" y="1"/>
                  <a:pt x="6059" y="252"/>
                  <a:pt x="5539" y="707"/>
                </a:cubicBezTo>
                <a:cubicBezTo>
                  <a:pt x="4890" y="1273"/>
                  <a:pt x="4519" y="2146"/>
                  <a:pt x="4559" y="3007"/>
                </a:cubicBezTo>
                <a:cubicBezTo>
                  <a:pt x="4560" y="3030"/>
                  <a:pt x="4562" y="3054"/>
                  <a:pt x="4565" y="3078"/>
                </a:cubicBezTo>
                <a:lnTo>
                  <a:pt x="4565" y="3078"/>
                </a:lnTo>
                <a:cubicBezTo>
                  <a:pt x="4535" y="3068"/>
                  <a:pt x="4505" y="3061"/>
                  <a:pt x="4474" y="3057"/>
                </a:cubicBezTo>
                <a:cubicBezTo>
                  <a:pt x="4447" y="3054"/>
                  <a:pt x="4421" y="3052"/>
                  <a:pt x="4394" y="3052"/>
                </a:cubicBezTo>
                <a:cubicBezTo>
                  <a:pt x="4200" y="3052"/>
                  <a:pt x="4009" y="3142"/>
                  <a:pt x="3851" y="3258"/>
                </a:cubicBezTo>
                <a:cubicBezTo>
                  <a:pt x="3459" y="3543"/>
                  <a:pt x="3200" y="4004"/>
                  <a:pt x="3160" y="4485"/>
                </a:cubicBezTo>
                <a:cubicBezTo>
                  <a:pt x="3008" y="4297"/>
                  <a:pt x="2764" y="4194"/>
                  <a:pt x="2523" y="4194"/>
                </a:cubicBezTo>
                <a:cubicBezTo>
                  <a:pt x="2389" y="4194"/>
                  <a:pt x="2256" y="4226"/>
                  <a:pt x="2139" y="4292"/>
                </a:cubicBezTo>
                <a:cubicBezTo>
                  <a:pt x="1810" y="4479"/>
                  <a:pt x="1652" y="4915"/>
                  <a:pt x="1782" y="5269"/>
                </a:cubicBezTo>
                <a:cubicBezTo>
                  <a:pt x="1565" y="5108"/>
                  <a:pt x="1293" y="5025"/>
                  <a:pt x="1023" y="5025"/>
                </a:cubicBezTo>
                <a:cubicBezTo>
                  <a:pt x="807" y="5025"/>
                  <a:pt x="593" y="5077"/>
                  <a:pt x="405" y="5183"/>
                </a:cubicBezTo>
                <a:cubicBezTo>
                  <a:pt x="191" y="5305"/>
                  <a:pt x="1" y="5529"/>
                  <a:pt x="43" y="5772"/>
                </a:cubicBezTo>
                <a:cubicBezTo>
                  <a:pt x="64" y="5895"/>
                  <a:pt x="144" y="6002"/>
                  <a:pt x="236" y="6087"/>
                </a:cubicBezTo>
                <a:cubicBezTo>
                  <a:pt x="436" y="6273"/>
                  <a:pt x="710" y="6368"/>
                  <a:pt x="984" y="6368"/>
                </a:cubicBezTo>
                <a:cubicBezTo>
                  <a:pt x="1234" y="6368"/>
                  <a:pt x="1484" y="6289"/>
                  <a:pt x="1678" y="6129"/>
                </a:cubicBezTo>
                <a:cubicBezTo>
                  <a:pt x="2190" y="6473"/>
                  <a:pt x="2807" y="6649"/>
                  <a:pt x="3423" y="6649"/>
                </a:cubicBezTo>
                <a:cubicBezTo>
                  <a:pt x="3868" y="6649"/>
                  <a:pt x="4313" y="6557"/>
                  <a:pt x="4718" y="6370"/>
                </a:cubicBezTo>
                <a:cubicBezTo>
                  <a:pt x="4802" y="6652"/>
                  <a:pt x="5104" y="6815"/>
                  <a:pt x="5402" y="6815"/>
                </a:cubicBezTo>
                <a:cubicBezTo>
                  <a:pt x="5481" y="6815"/>
                  <a:pt x="5559" y="6804"/>
                  <a:pt x="5634" y="6780"/>
                </a:cubicBezTo>
                <a:cubicBezTo>
                  <a:pt x="5989" y="6668"/>
                  <a:pt x="6245" y="6352"/>
                  <a:pt x="6403" y="6015"/>
                </a:cubicBezTo>
                <a:cubicBezTo>
                  <a:pt x="6503" y="6469"/>
                  <a:pt x="6972" y="6772"/>
                  <a:pt x="7427" y="6772"/>
                </a:cubicBezTo>
                <a:cubicBezTo>
                  <a:pt x="7603" y="6772"/>
                  <a:pt x="7778" y="6726"/>
                  <a:pt x="7927" y="6625"/>
                </a:cubicBezTo>
                <a:cubicBezTo>
                  <a:pt x="8025" y="4458"/>
                  <a:pt x="7852" y="2215"/>
                  <a:pt x="7949" y="48"/>
                </a:cubicBezTo>
                <a:cubicBezTo>
                  <a:pt x="7781" y="16"/>
                  <a:pt x="7610" y="1"/>
                  <a:pt x="7440" y="1"/>
                </a:cubicBezTo>
                <a:close/>
              </a:path>
            </a:pathLst>
          </a:custGeom>
          <a:solidFill>
            <a:srgbClr val="FFFFFF">
              <a:alpha val="440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 name="Google Shape;435;p31"/>
          <p:cNvSpPr/>
          <p:nvPr/>
        </p:nvSpPr>
        <p:spPr>
          <a:xfrm>
            <a:off x="3945475" y="333350"/>
            <a:ext cx="2121225" cy="1121475"/>
          </a:xfrm>
          <a:custGeom>
            <a:rect b="b" l="l" r="r" t="t"/>
            <a:pathLst>
              <a:path extrusionOk="0" h="14953" w="28283">
                <a:moveTo>
                  <a:pt x="12348" y="0"/>
                </a:moveTo>
                <a:cubicBezTo>
                  <a:pt x="10572" y="0"/>
                  <a:pt x="8888" y="1341"/>
                  <a:pt x="8320" y="3049"/>
                </a:cubicBezTo>
                <a:cubicBezTo>
                  <a:pt x="7703" y="4900"/>
                  <a:pt x="8261" y="7015"/>
                  <a:pt x="9472" y="8543"/>
                </a:cubicBezTo>
                <a:cubicBezTo>
                  <a:pt x="8467" y="7347"/>
                  <a:pt x="6905" y="6662"/>
                  <a:pt x="5348" y="6662"/>
                </a:cubicBezTo>
                <a:cubicBezTo>
                  <a:pt x="4876" y="6662"/>
                  <a:pt x="4405" y="6725"/>
                  <a:pt x="3950" y="6856"/>
                </a:cubicBezTo>
                <a:cubicBezTo>
                  <a:pt x="1993" y="7416"/>
                  <a:pt x="445" y="9197"/>
                  <a:pt x="160" y="11214"/>
                </a:cubicBezTo>
                <a:cubicBezTo>
                  <a:pt x="1" y="12350"/>
                  <a:pt x="138" y="13595"/>
                  <a:pt x="1085" y="14244"/>
                </a:cubicBezTo>
                <a:cubicBezTo>
                  <a:pt x="1889" y="14794"/>
                  <a:pt x="2887" y="14952"/>
                  <a:pt x="3871" y="14952"/>
                </a:cubicBezTo>
                <a:cubicBezTo>
                  <a:pt x="4046" y="14952"/>
                  <a:pt x="4221" y="14947"/>
                  <a:pt x="4395" y="14939"/>
                </a:cubicBezTo>
                <a:cubicBezTo>
                  <a:pt x="7008" y="14808"/>
                  <a:pt x="9581" y="13939"/>
                  <a:pt x="11741" y="12459"/>
                </a:cubicBezTo>
                <a:cubicBezTo>
                  <a:pt x="12967" y="13680"/>
                  <a:pt x="14695" y="14296"/>
                  <a:pt x="16420" y="14296"/>
                </a:cubicBezTo>
                <a:cubicBezTo>
                  <a:pt x="18022" y="14296"/>
                  <a:pt x="19622" y="13765"/>
                  <a:pt x="20817" y="12692"/>
                </a:cubicBezTo>
                <a:cubicBezTo>
                  <a:pt x="21415" y="13317"/>
                  <a:pt x="22270" y="13619"/>
                  <a:pt x="23130" y="13619"/>
                </a:cubicBezTo>
                <a:cubicBezTo>
                  <a:pt x="24166" y="13619"/>
                  <a:pt x="25208" y="13179"/>
                  <a:pt x="25814" y="12331"/>
                </a:cubicBezTo>
                <a:cubicBezTo>
                  <a:pt x="26038" y="12592"/>
                  <a:pt x="26354" y="12707"/>
                  <a:pt x="26684" y="12707"/>
                </a:cubicBezTo>
                <a:cubicBezTo>
                  <a:pt x="27324" y="12707"/>
                  <a:pt x="28016" y="12273"/>
                  <a:pt x="28194" y="11628"/>
                </a:cubicBezTo>
                <a:cubicBezTo>
                  <a:pt x="28283" y="11305"/>
                  <a:pt x="28243" y="11207"/>
                  <a:pt x="28117" y="11207"/>
                </a:cubicBezTo>
                <a:cubicBezTo>
                  <a:pt x="27926" y="11207"/>
                  <a:pt x="27537" y="11430"/>
                  <a:pt x="27093" y="11430"/>
                </a:cubicBezTo>
                <a:cubicBezTo>
                  <a:pt x="26942" y="11430"/>
                  <a:pt x="26785" y="11404"/>
                  <a:pt x="26627" y="11335"/>
                </a:cubicBezTo>
                <a:cubicBezTo>
                  <a:pt x="26950" y="10844"/>
                  <a:pt x="26534" y="10067"/>
                  <a:pt x="25947" y="10064"/>
                </a:cubicBezTo>
                <a:cubicBezTo>
                  <a:pt x="26327" y="8922"/>
                  <a:pt x="25631" y="7538"/>
                  <a:pt x="24487" y="7164"/>
                </a:cubicBezTo>
                <a:cubicBezTo>
                  <a:pt x="24277" y="7095"/>
                  <a:pt x="24059" y="7063"/>
                  <a:pt x="23841" y="7063"/>
                </a:cubicBezTo>
                <a:cubicBezTo>
                  <a:pt x="23127" y="7063"/>
                  <a:pt x="22409" y="7411"/>
                  <a:pt x="21961" y="7968"/>
                </a:cubicBezTo>
                <a:lnTo>
                  <a:pt x="21961" y="7968"/>
                </a:lnTo>
                <a:cubicBezTo>
                  <a:pt x="22717" y="6236"/>
                  <a:pt x="22397" y="4005"/>
                  <a:pt x="20919" y="2835"/>
                </a:cubicBezTo>
                <a:cubicBezTo>
                  <a:pt x="20337" y="2375"/>
                  <a:pt x="19601" y="2159"/>
                  <a:pt x="18861" y="2159"/>
                </a:cubicBezTo>
                <a:cubicBezTo>
                  <a:pt x="17497" y="2159"/>
                  <a:pt x="16123" y="2893"/>
                  <a:pt x="15694" y="4181"/>
                </a:cubicBezTo>
                <a:lnTo>
                  <a:pt x="15694" y="4181"/>
                </a:lnTo>
                <a:cubicBezTo>
                  <a:pt x="16231" y="2351"/>
                  <a:pt x="14698" y="273"/>
                  <a:pt x="12795" y="29"/>
                </a:cubicBezTo>
                <a:cubicBezTo>
                  <a:pt x="12646" y="10"/>
                  <a:pt x="12497" y="0"/>
                  <a:pt x="12348" y="0"/>
                </a:cubicBezTo>
                <a:close/>
              </a:path>
            </a:pathLst>
          </a:custGeom>
          <a:solidFill>
            <a:srgbClr val="FFFFFF">
              <a:alpha val="440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 name="Google Shape;436;p31"/>
          <p:cNvSpPr/>
          <p:nvPr/>
        </p:nvSpPr>
        <p:spPr>
          <a:xfrm flipH="1">
            <a:off x="76212" y="1193146"/>
            <a:ext cx="347025" cy="513510"/>
          </a:xfrm>
          <a:custGeom>
            <a:rect b="b" l="l" r="r" t="t"/>
            <a:pathLst>
              <a:path extrusionOk="0" h="6832" w="4617">
                <a:moveTo>
                  <a:pt x="2711" y="0"/>
                </a:moveTo>
                <a:lnTo>
                  <a:pt x="2711" y="0"/>
                </a:lnTo>
                <a:cubicBezTo>
                  <a:pt x="2506" y="552"/>
                  <a:pt x="2347" y="1111"/>
                  <a:pt x="2205" y="1673"/>
                </a:cubicBezTo>
                <a:cubicBezTo>
                  <a:pt x="2124" y="1989"/>
                  <a:pt x="2052" y="2304"/>
                  <a:pt x="1983" y="2622"/>
                </a:cubicBezTo>
                <a:lnTo>
                  <a:pt x="1744" y="2274"/>
                </a:lnTo>
                <a:cubicBezTo>
                  <a:pt x="1613" y="2086"/>
                  <a:pt x="1484" y="1898"/>
                  <a:pt x="1338" y="1709"/>
                </a:cubicBezTo>
                <a:cubicBezTo>
                  <a:pt x="1190" y="1525"/>
                  <a:pt x="1018" y="1341"/>
                  <a:pt x="802" y="1239"/>
                </a:cubicBezTo>
                <a:lnTo>
                  <a:pt x="802" y="1239"/>
                </a:lnTo>
                <a:cubicBezTo>
                  <a:pt x="1095" y="1604"/>
                  <a:pt x="1201" y="2042"/>
                  <a:pt x="1422" y="2464"/>
                </a:cubicBezTo>
                <a:cubicBezTo>
                  <a:pt x="1484" y="2591"/>
                  <a:pt x="1555" y="2712"/>
                  <a:pt x="1620" y="2836"/>
                </a:cubicBezTo>
                <a:cubicBezTo>
                  <a:pt x="1515" y="2825"/>
                  <a:pt x="1409" y="2809"/>
                  <a:pt x="1302" y="2800"/>
                </a:cubicBezTo>
                <a:cubicBezTo>
                  <a:pt x="1097" y="2783"/>
                  <a:pt x="891" y="2772"/>
                  <a:pt x="684" y="2772"/>
                </a:cubicBezTo>
                <a:cubicBezTo>
                  <a:pt x="504" y="2772"/>
                  <a:pt x="323" y="2780"/>
                  <a:pt x="141" y="2800"/>
                </a:cubicBezTo>
                <a:cubicBezTo>
                  <a:pt x="502" y="2953"/>
                  <a:pt x="870" y="3066"/>
                  <a:pt x="1237" y="3166"/>
                </a:cubicBezTo>
                <a:cubicBezTo>
                  <a:pt x="1325" y="3190"/>
                  <a:pt x="1410" y="3211"/>
                  <a:pt x="1498" y="3233"/>
                </a:cubicBezTo>
                <a:cubicBezTo>
                  <a:pt x="1289" y="3387"/>
                  <a:pt x="1084" y="3548"/>
                  <a:pt x="886" y="3716"/>
                </a:cubicBezTo>
                <a:cubicBezTo>
                  <a:pt x="570" y="3986"/>
                  <a:pt x="269" y="4272"/>
                  <a:pt x="1" y="4598"/>
                </a:cubicBezTo>
                <a:cubicBezTo>
                  <a:pt x="390" y="4430"/>
                  <a:pt x="748" y="4228"/>
                  <a:pt x="1102" y="4019"/>
                </a:cubicBezTo>
                <a:cubicBezTo>
                  <a:pt x="1334" y="3881"/>
                  <a:pt x="1563" y="3737"/>
                  <a:pt x="1789" y="3591"/>
                </a:cubicBezTo>
                <a:lnTo>
                  <a:pt x="1789" y="3591"/>
                </a:lnTo>
                <a:cubicBezTo>
                  <a:pt x="1700" y="4089"/>
                  <a:pt x="1616" y="4586"/>
                  <a:pt x="1556" y="5089"/>
                </a:cubicBezTo>
                <a:cubicBezTo>
                  <a:pt x="1483" y="5665"/>
                  <a:pt x="1425" y="6244"/>
                  <a:pt x="1416" y="6832"/>
                </a:cubicBezTo>
                <a:cubicBezTo>
                  <a:pt x="1621" y="6280"/>
                  <a:pt x="1781" y="5721"/>
                  <a:pt x="1923" y="5158"/>
                </a:cubicBezTo>
                <a:cubicBezTo>
                  <a:pt x="2038" y="4712"/>
                  <a:pt x="2136" y="4261"/>
                  <a:pt x="2226" y="3810"/>
                </a:cubicBezTo>
                <a:cubicBezTo>
                  <a:pt x="2463" y="4143"/>
                  <a:pt x="2718" y="4465"/>
                  <a:pt x="2993" y="4765"/>
                </a:cubicBezTo>
                <a:cubicBezTo>
                  <a:pt x="3309" y="5108"/>
                  <a:pt x="3652" y="5429"/>
                  <a:pt x="4035" y="5703"/>
                </a:cubicBezTo>
                <a:cubicBezTo>
                  <a:pt x="3799" y="5294"/>
                  <a:pt x="3543" y="4912"/>
                  <a:pt x="3287" y="4533"/>
                </a:cubicBezTo>
                <a:lnTo>
                  <a:pt x="2568" y="3473"/>
                </a:lnTo>
                <a:lnTo>
                  <a:pt x="2568" y="3473"/>
                </a:lnTo>
                <a:cubicBezTo>
                  <a:pt x="2864" y="3530"/>
                  <a:pt x="3163" y="3580"/>
                  <a:pt x="3464" y="3622"/>
                </a:cubicBezTo>
                <a:cubicBezTo>
                  <a:pt x="3841" y="3674"/>
                  <a:pt x="4221" y="3715"/>
                  <a:pt x="4616" y="3716"/>
                </a:cubicBezTo>
                <a:cubicBezTo>
                  <a:pt x="4272" y="3523"/>
                  <a:pt x="3914" y="3380"/>
                  <a:pt x="3548" y="3258"/>
                </a:cubicBezTo>
                <a:cubicBezTo>
                  <a:pt x="3250" y="3159"/>
                  <a:pt x="2947" y="3078"/>
                  <a:pt x="2642" y="3009"/>
                </a:cubicBezTo>
                <a:cubicBezTo>
                  <a:pt x="2806" y="2888"/>
                  <a:pt x="2971" y="2767"/>
                  <a:pt x="3133" y="2643"/>
                </a:cubicBezTo>
                <a:cubicBezTo>
                  <a:pt x="3458" y="2392"/>
                  <a:pt x="3778" y="2132"/>
                  <a:pt x="4079" y="1834"/>
                </a:cubicBezTo>
                <a:lnTo>
                  <a:pt x="4079" y="1834"/>
                </a:lnTo>
                <a:cubicBezTo>
                  <a:pt x="3675" y="1961"/>
                  <a:pt x="3297" y="2135"/>
                  <a:pt x="2932" y="2328"/>
                </a:cubicBezTo>
                <a:cubicBezTo>
                  <a:pt x="2768" y="2414"/>
                  <a:pt x="2607" y="2506"/>
                  <a:pt x="2447" y="2601"/>
                </a:cubicBezTo>
                <a:cubicBezTo>
                  <a:pt x="2493" y="2316"/>
                  <a:pt x="2535" y="2031"/>
                  <a:pt x="2570" y="1743"/>
                </a:cubicBezTo>
                <a:cubicBezTo>
                  <a:pt x="2643" y="1167"/>
                  <a:pt x="2701" y="589"/>
                  <a:pt x="271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 name="Google Shape;437;p31"/>
          <p:cNvSpPr/>
          <p:nvPr/>
        </p:nvSpPr>
        <p:spPr>
          <a:xfrm flipH="1">
            <a:off x="2416388" y="76208"/>
            <a:ext cx="260739" cy="386035"/>
          </a:xfrm>
          <a:custGeom>
            <a:rect b="b" l="l" r="r" t="t"/>
            <a:pathLst>
              <a:path extrusionOk="0" h="5136" w="3469">
                <a:moveTo>
                  <a:pt x="2037" y="1"/>
                </a:moveTo>
                <a:cubicBezTo>
                  <a:pt x="1882" y="415"/>
                  <a:pt x="1762" y="836"/>
                  <a:pt x="1655" y="1259"/>
                </a:cubicBezTo>
                <a:cubicBezTo>
                  <a:pt x="1594" y="1495"/>
                  <a:pt x="1540" y="1732"/>
                  <a:pt x="1489" y="1971"/>
                </a:cubicBezTo>
                <a:lnTo>
                  <a:pt x="1308" y="1710"/>
                </a:lnTo>
                <a:cubicBezTo>
                  <a:pt x="1211" y="1569"/>
                  <a:pt x="1114" y="1428"/>
                  <a:pt x="1004" y="1285"/>
                </a:cubicBezTo>
                <a:cubicBezTo>
                  <a:pt x="894" y="1146"/>
                  <a:pt x="763" y="1008"/>
                  <a:pt x="601" y="931"/>
                </a:cubicBezTo>
                <a:lnTo>
                  <a:pt x="601" y="931"/>
                </a:lnTo>
                <a:cubicBezTo>
                  <a:pt x="822" y="1207"/>
                  <a:pt x="901" y="1536"/>
                  <a:pt x="1067" y="1851"/>
                </a:cubicBezTo>
                <a:cubicBezTo>
                  <a:pt x="1114" y="1946"/>
                  <a:pt x="1166" y="2038"/>
                  <a:pt x="1216" y="2131"/>
                </a:cubicBezTo>
                <a:cubicBezTo>
                  <a:pt x="1136" y="2122"/>
                  <a:pt x="1057" y="2110"/>
                  <a:pt x="976" y="2103"/>
                </a:cubicBezTo>
                <a:cubicBezTo>
                  <a:pt x="822" y="2091"/>
                  <a:pt x="666" y="2083"/>
                  <a:pt x="509" y="2083"/>
                </a:cubicBezTo>
                <a:cubicBezTo>
                  <a:pt x="375" y="2083"/>
                  <a:pt x="239" y="2089"/>
                  <a:pt x="104" y="2103"/>
                </a:cubicBezTo>
                <a:cubicBezTo>
                  <a:pt x="375" y="2220"/>
                  <a:pt x="650" y="2304"/>
                  <a:pt x="927" y="2379"/>
                </a:cubicBezTo>
                <a:cubicBezTo>
                  <a:pt x="993" y="2398"/>
                  <a:pt x="1058" y="2413"/>
                  <a:pt x="1123" y="2430"/>
                </a:cubicBezTo>
                <a:cubicBezTo>
                  <a:pt x="967" y="2546"/>
                  <a:pt x="812" y="2666"/>
                  <a:pt x="664" y="2793"/>
                </a:cubicBezTo>
                <a:cubicBezTo>
                  <a:pt x="428" y="2995"/>
                  <a:pt x="201" y="3210"/>
                  <a:pt x="0" y="3456"/>
                </a:cubicBezTo>
                <a:cubicBezTo>
                  <a:pt x="292" y="3330"/>
                  <a:pt x="561" y="3178"/>
                  <a:pt x="827" y="3021"/>
                </a:cubicBezTo>
                <a:cubicBezTo>
                  <a:pt x="1002" y="2917"/>
                  <a:pt x="1173" y="2810"/>
                  <a:pt x="1344" y="2699"/>
                </a:cubicBezTo>
                <a:lnTo>
                  <a:pt x="1344" y="2699"/>
                </a:lnTo>
                <a:cubicBezTo>
                  <a:pt x="1277" y="3073"/>
                  <a:pt x="1214" y="3447"/>
                  <a:pt x="1167" y="3825"/>
                </a:cubicBezTo>
                <a:cubicBezTo>
                  <a:pt x="1113" y="4258"/>
                  <a:pt x="1070" y="4693"/>
                  <a:pt x="1062" y="5135"/>
                </a:cubicBezTo>
                <a:cubicBezTo>
                  <a:pt x="1218" y="4720"/>
                  <a:pt x="1337" y="4300"/>
                  <a:pt x="1443" y="3877"/>
                </a:cubicBezTo>
                <a:cubicBezTo>
                  <a:pt x="1530" y="3542"/>
                  <a:pt x="1603" y="3203"/>
                  <a:pt x="1672" y="2864"/>
                </a:cubicBezTo>
                <a:cubicBezTo>
                  <a:pt x="1850" y="3114"/>
                  <a:pt x="2040" y="3355"/>
                  <a:pt x="2248" y="3581"/>
                </a:cubicBezTo>
                <a:cubicBezTo>
                  <a:pt x="2486" y="3838"/>
                  <a:pt x="2742" y="4080"/>
                  <a:pt x="3030" y="4286"/>
                </a:cubicBezTo>
                <a:cubicBezTo>
                  <a:pt x="2853" y="3979"/>
                  <a:pt x="2660" y="3691"/>
                  <a:pt x="2468" y="3407"/>
                </a:cubicBezTo>
                <a:lnTo>
                  <a:pt x="1928" y="2613"/>
                </a:lnTo>
                <a:lnTo>
                  <a:pt x="1928" y="2613"/>
                </a:lnTo>
                <a:cubicBezTo>
                  <a:pt x="2152" y="2656"/>
                  <a:pt x="2374" y="2693"/>
                  <a:pt x="2602" y="2725"/>
                </a:cubicBezTo>
                <a:cubicBezTo>
                  <a:pt x="2885" y="2764"/>
                  <a:pt x="3171" y="2796"/>
                  <a:pt x="3468" y="2796"/>
                </a:cubicBezTo>
                <a:cubicBezTo>
                  <a:pt x="3210" y="2651"/>
                  <a:pt x="2941" y="2542"/>
                  <a:pt x="2666" y="2451"/>
                </a:cubicBezTo>
                <a:cubicBezTo>
                  <a:pt x="2441" y="2377"/>
                  <a:pt x="2214" y="2315"/>
                  <a:pt x="1984" y="2263"/>
                </a:cubicBezTo>
                <a:cubicBezTo>
                  <a:pt x="2108" y="2173"/>
                  <a:pt x="2231" y="2081"/>
                  <a:pt x="2353" y="1987"/>
                </a:cubicBezTo>
                <a:cubicBezTo>
                  <a:pt x="2598" y="1799"/>
                  <a:pt x="2838" y="1604"/>
                  <a:pt x="3064" y="1380"/>
                </a:cubicBezTo>
                <a:lnTo>
                  <a:pt x="3064" y="1380"/>
                </a:lnTo>
                <a:cubicBezTo>
                  <a:pt x="2761" y="1475"/>
                  <a:pt x="2478" y="1606"/>
                  <a:pt x="2202" y="1751"/>
                </a:cubicBezTo>
                <a:cubicBezTo>
                  <a:pt x="2080" y="1816"/>
                  <a:pt x="1958" y="1886"/>
                  <a:pt x="1838" y="1956"/>
                </a:cubicBezTo>
                <a:cubicBezTo>
                  <a:pt x="1872" y="1742"/>
                  <a:pt x="1904" y="1527"/>
                  <a:pt x="1930" y="1311"/>
                </a:cubicBezTo>
                <a:cubicBezTo>
                  <a:pt x="1986" y="878"/>
                  <a:pt x="2028" y="442"/>
                  <a:pt x="203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 name="Google Shape;438;p31"/>
          <p:cNvSpPr/>
          <p:nvPr/>
        </p:nvSpPr>
        <p:spPr>
          <a:xfrm flipH="1">
            <a:off x="5016012" y="4679688"/>
            <a:ext cx="247886" cy="375813"/>
          </a:xfrm>
          <a:custGeom>
            <a:rect b="b" l="l" r="r" t="t"/>
            <a:pathLst>
              <a:path extrusionOk="0" h="5000" w="3298">
                <a:moveTo>
                  <a:pt x="1206" y="0"/>
                </a:moveTo>
                <a:cubicBezTo>
                  <a:pt x="1177" y="424"/>
                  <a:pt x="1182" y="844"/>
                  <a:pt x="1199" y="1264"/>
                </a:cubicBezTo>
                <a:cubicBezTo>
                  <a:pt x="1207" y="1500"/>
                  <a:pt x="1223" y="1733"/>
                  <a:pt x="1240" y="1967"/>
                </a:cubicBezTo>
                <a:lnTo>
                  <a:pt x="1003" y="1774"/>
                </a:lnTo>
                <a:cubicBezTo>
                  <a:pt x="874" y="1672"/>
                  <a:pt x="746" y="1569"/>
                  <a:pt x="606" y="1466"/>
                </a:cubicBezTo>
                <a:cubicBezTo>
                  <a:pt x="465" y="1370"/>
                  <a:pt x="307" y="1278"/>
                  <a:pt x="137" y="1251"/>
                </a:cubicBezTo>
                <a:lnTo>
                  <a:pt x="137" y="1251"/>
                </a:lnTo>
                <a:cubicBezTo>
                  <a:pt x="416" y="1444"/>
                  <a:pt x="580" y="1725"/>
                  <a:pt x="819" y="1972"/>
                </a:cubicBezTo>
                <a:cubicBezTo>
                  <a:pt x="888" y="2046"/>
                  <a:pt x="961" y="2117"/>
                  <a:pt x="1034" y="2189"/>
                </a:cubicBezTo>
                <a:cubicBezTo>
                  <a:pt x="957" y="2202"/>
                  <a:pt x="880" y="2213"/>
                  <a:pt x="805" y="2229"/>
                </a:cubicBezTo>
                <a:cubicBezTo>
                  <a:pt x="533" y="2286"/>
                  <a:pt x="262" y="2358"/>
                  <a:pt x="0" y="2468"/>
                </a:cubicBezTo>
                <a:cubicBezTo>
                  <a:pt x="211" y="2492"/>
                  <a:pt x="418" y="2500"/>
                  <a:pt x="624" y="2500"/>
                </a:cubicBezTo>
                <a:cubicBezTo>
                  <a:pt x="694" y="2500"/>
                  <a:pt x="765" y="2499"/>
                  <a:pt x="835" y="2497"/>
                </a:cubicBezTo>
                <a:cubicBezTo>
                  <a:pt x="900" y="2495"/>
                  <a:pt x="966" y="2492"/>
                  <a:pt x="1029" y="2489"/>
                </a:cubicBezTo>
                <a:lnTo>
                  <a:pt x="1029" y="2489"/>
                </a:lnTo>
                <a:cubicBezTo>
                  <a:pt x="916" y="2640"/>
                  <a:pt x="807" y="2792"/>
                  <a:pt x="704" y="2950"/>
                </a:cubicBezTo>
                <a:cubicBezTo>
                  <a:pt x="542" y="3201"/>
                  <a:pt x="392" y="3462"/>
                  <a:pt x="274" y="3743"/>
                </a:cubicBezTo>
                <a:cubicBezTo>
                  <a:pt x="508" y="3545"/>
                  <a:pt x="716" y="3333"/>
                  <a:pt x="919" y="3115"/>
                </a:cubicBezTo>
                <a:cubicBezTo>
                  <a:pt x="1051" y="2971"/>
                  <a:pt x="1180" y="2824"/>
                  <a:pt x="1306" y="2676"/>
                </a:cubicBezTo>
                <a:cubicBezTo>
                  <a:pt x="1347" y="3039"/>
                  <a:pt x="1392" y="3402"/>
                  <a:pt x="1452" y="3763"/>
                </a:cubicBezTo>
                <a:cubicBezTo>
                  <a:pt x="1520" y="4177"/>
                  <a:pt x="1600" y="4589"/>
                  <a:pt x="1715" y="5000"/>
                </a:cubicBezTo>
                <a:cubicBezTo>
                  <a:pt x="1744" y="4575"/>
                  <a:pt x="1739" y="4155"/>
                  <a:pt x="1721" y="3736"/>
                </a:cubicBezTo>
                <a:cubicBezTo>
                  <a:pt x="1710" y="3402"/>
                  <a:pt x="1683" y="3070"/>
                  <a:pt x="1653" y="2739"/>
                </a:cubicBezTo>
                <a:lnTo>
                  <a:pt x="1653" y="2739"/>
                </a:lnTo>
                <a:cubicBezTo>
                  <a:pt x="1886" y="2922"/>
                  <a:pt x="2127" y="3090"/>
                  <a:pt x="2382" y="3241"/>
                </a:cubicBezTo>
                <a:cubicBezTo>
                  <a:pt x="2672" y="3414"/>
                  <a:pt x="2975" y="3565"/>
                  <a:pt x="3298" y="3676"/>
                </a:cubicBezTo>
                <a:cubicBezTo>
                  <a:pt x="3050" y="3443"/>
                  <a:pt x="2794" y="3231"/>
                  <a:pt x="2538" y="3021"/>
                </a:cubicBezTo>
                <a:lnTo>
                  <a:pt x="1822" y="2436"/>
                </a:lnTo>
                <a:cubicBezTo>
                  <a:pt x="2039" y="2414"/>
                  <a:pt x="2257" y="2388"/>
                  <a:pt x="2473" y="2354"/>
                </a:cubicBezTo>
                <a:cubicBezTo>
                  <a:pt x="2746" y="2312"/>
                  <a:pt x="3019" y="2263"/>
                  <a:pt x="3291" y="2182"/>
                </a:cubicBezTo>
                <a:cubicBezTo>
                  <a:pt x="3014" y="2118"/>
                  <a:pt x="2735" y="2093"/>
                  <a:pt x="2459" y="2085"/>
                </a:cubicBezTo>
                <a:cubicBezTo>
                  <a:pt x="2391" y="2083"/>
                  <a:pt x="2323" y="2081"/>
                  <a:pt x="2255" y="2081"/>
                </a:cubicBezTo>
                <a:cubicBezTo>
                  <a:pt x="2096" y="2081"/>
                  <a:pt x="1937" y="2087"/>
                  <a:pt x="1777" y="2098"/>
                </a:cubicBezTo>
                <a:cubicBezTo>
                  <a:pt x="1867" y="1982"/>
                  <a:pt x="1955" y="1863"/>
                  <a:pt x="2043" y="1743"/>
                </a:cubicBezTo>
                <a:cubicBezTo>
                  <a:pt x="2216" y="1503"/>
                  <a:pt x="2385" y="1256"/>
                  <a:pt x="2531" y="989"/>
                </a:cubicBezTo>
                <a:lnTo>
                  <a:pt x="2531" y="989"/>
                </a:lnTo>
                <a:cubicBezTo>
                  <a:pt x="2278" y="1160"/>
                  <a:pt x="2052" y="1358"/>
                  <a:pt x="1838" y="1567"/>
                </a:cubicBezTo>
                <a:cubicBezTo>
                  <a:pt x="1742" y="1662"/>
                  <a:pt x="1648" y="1758"/>
                  <a:pt x="1558" y="1856"/>
                </a:cubicBezTo>
                <a:cubicBezTo>
                  <a:pt x="1531" y="1649"/>
                  <a:pt x="1502" y="1442"/>
                  <a:pt x="1467" y="1236"/>
                </a:cubicBezTo>
                <a:cubicBezTo>
                  <a:pt x="1399" y="822"/>
                  <a:pt x="1319" y="410"/>
                  <a:pt x="120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 name="Google Shape;439;p31"/>
          <p:cNvSpPr/>
          <p:nvPr/>
        </p:nvSpPr>
        <p:spPr>
          <a:xfrm flipH="1">
            <a:off x="296163" y="3251625"/>
            <a:ext cx="357172" cy="431733"/>
          </a:xfrm>
          <a:custGeom>
            <a:rect b="b" l="l" r="r" t="t"/>
            <a:pathLst>
              <a:path extrusionOk="0" h="5744" w="4752">
                <a:moveTo>
                  <a:pt x="2838" y="1"/>
                </a:moveTo>
                <a:lnTo>
                  <a:pt x="2838" y="1"/>
                </a:lnTo>
                <a:cubicBezTo>
                  <a:pt x="2645" y="448"/>
                  <a:pt x="2506" y="903"/>
                  <a:pt x="2388" y="1360"/>
                </a:cubicBezTo>
                <a:cubicBezTo>
                  <a:pt x="2317" y="1635"/>
                  <a:pt x="2254" y="1912"/>
                  <a:pt x="2198" y="2189"/>
                </a:cubicBezTo>
                <a:cubicBezTo>
                  <a:pt x="2123" y="2068"/>
                  <a:pt x="2050" y="1944"/>
                  <a:pt x="1973" y="1824"/>
                </a:cubicBezTo>
                <a:cubicBezTo>
                  <a:pt x="1712" y="1416"/>
                  <a:pt x="1435" y="1013"/>
                  <a:pt x="1113" y="633"/>
                </a:cubicBezTo>
                <a:lnTo>
                  <a:pt x="1113" y="633"/>
                </a:lnTo>
                <a:cubicBezTo>
                  <a:pt x="1228" y="1119"/>
                  <a:pt x="1396" y="1579"/>
                  <a:pt x="1585" y="2029"/>
                </a:cubicBezTo>
                <a:cubicBezTo>
                  <a:pt x="1709" y="2322"/>
                  <a:pt x="1844" y="2608"/>
                  <a:pt x="1987" y="2891"/>
                </a:cubicBezTo>
                <a:cubicBezTo>
                  <a:pt x="1980" y="2898"/>
                  <a:pt x="1972" y="2905"/>
                  <a:pt x="1965" y="2912"/>
                </a:cubicBezTo>
                <a:lnTo>
                  <a:pt x="1956" y="2920"/>
                </a:lnTo>
                <a:cubicBezTo>
                  <a:pt x="1874" y="2918"/>
                  <a:pt x="1792" y="2916"/>
                  <a:pt x="1710" y="2916"/>
                </a:cubicBezTo>
                <a:cubicBezTo>
                  <a:pt x="1650" y="2916"/>
                  <a:pt x="1591" y="2917"/>
                  <a:pt x="1531" y="2919"/>
                </a:cubicBezTo>
                <a:cubicBezTo>
                  <a:pt x="1160" y="2933"/>
                  <a:pt x="787" y="2978"/>
                  <a:pt x="420" y="3089"/>
                </a:cubicBezTo>
                <a:cubicBezTo>
                  <a:pt x="784" y="3212"/>
                  <a:pt x="1141" y="3288"/>
                  <a:pt x="1498" y="3356"/>
                </a:cubicBezTo>
                <a:lnTo>
                  <a:pt x="1517" y="3360"/>
                </a:lnTo>
                <a:cubicBezTo>
                  <a:pt x="1325" y="3558"/>
                  <a:pt x="1135" y="3757"/>
                  <a:pt x="947" y="3961"/>
                </a:cubicBezTo>
                <a:cubicBezTo>
                  <a:pt x="617" y="4320"/>
                  <a:pt x="294" y="4690"/>
                  <a:pt x="0" y="5098"/>
                </a:cubicBezTo>
                <a:cubicBezTo>
                  <a:pt x="446" y="4868"/>
                  <a:pt x="855" y="4587"/>
                  <a:pt x="1245" y="4285"/>
                </a:cubicBezTo>
                <a:cubicBezTo>
                  <a:pt x="1494" y="4092"/>
                  <a:pt x="1732" y="3888"/>
                  <a:pt x="1966" y="3678"/>
                </a:cubicBezTo>
                <a:lnTo>
                  <a:pt x="1966" y="3678"/>
                </a:lnTo>
                <a:cubicBezTo>
                  <a:pt x="1949" y="3837"/>
                  <a:pt x="1930" y="3997"/>
                  <a:pt x="1918" y="4155"/>
                </a:cubicBezTo>
                <a:cubicBezTo>
                  <a:pt x="1879" y="4629"/>
                  <a:pt x="1862" y="5104"/>
                  <a:pt x="1900" y="5589"/>
                </a:cubicBezTo>
                <a:cubicBezTo>
                  <a:pt x="2093" y="5142"/>
                  <a:pt x="2233" y="4687"/>
                  <a:pt x="2352" y="4228"/>
                </a:cubicBezTo>
                <a:cubicBezTo>
                  <a:pt x="2391" y="4076"/>
                  <a:pt x="2425" y="3922"/>
                  <a:pt x="2461" y="3768"/>
                </a:cubicBezTo>
                <a:cubicBezTo>
                  <a:pt x="2625" y="4048"/>
                  <a:pt x="2797" y="4323"/>
                  <a:pt x="2980" y="4592"/>
                </a:cubicBezTo>
                <a:cubicBezTo>
                  <a:pt x="3256" y="4994"/>
                  <a:pt x="3553" y="5385"/>
                  <a:pt x="3900" y="5744"/>
                </a:cubicBezTo>
                <a:cubicBezTo>
                  <a:pt x="3755" y="5266"/>
                  <a:pt x="3566" y="4817"/>
                  <a:pt x="3365" y="4375"/>
                </a:cubicBezTo>
                <a:cubicBezTo>
                  <a:pt x="3240" y="4107"/>
                  <a:pt x="3111" y="3842"/>
                  <a:pt x="2976" y="3580"/>
                </a:cubicBezTo>
                <a:lnTo>
                  <a:pt x="2976" y="3580"/>
                </a:lnTo>
                <a:cubicBezTo>
                  <a:pt x="3198" y="3605"/>
                  <a:pt x="3418" y="3626"/>
                  <a:pt x="3641" y="3643"/>
                </a:cubicBezTo>
                <a:cubicBezTo>
                  <a:pt x="3888" y="3660"/>
                  <a:pt x="4137" y="3675"/>
                  <a:pt x="4391" y="3675"/>
                </a:cubicBezTo>
                <a:cubicBezTo>
                  <a:pt x="4510" y="3675"/>
                  <a:pt x="4630" y="3672"/>
                  <a:pt x="4751" y="3664"/>
                </a:cubicBezTo>
                <a:cubicBezTo>
                  <a:pt x="4426" y="3460"/>
                  <a:pt x="4081" y="3318"/>
                  <a:pt x="3725" y="3209"/>
                </a:cubicBezTo>
                <a:cubicBezTo>
                  <a:pt x="3384" y="3103"/>
                  <a:pt x="3036" y="3025"/>
                  <a:pt x="2682" y="2977"/>
                </a:cubicBezTo>
                <a:cubicBezTo>
                  <a:pt x="2913" y="2733"/>
                  <a:pt x="3138" y="2484"/>
                  <a:pt x="3350" y="2222"/>
                </a:cubicBezTo>
                <a:cubicBezTo>
                  <a:pt x="3659" y="1840"/>
                  <a:pt x="3950" y="1438"/>
                  <a:pt x="4190" y="997"/>
                </a:cubicBezTo>
                <a:lnTo>
                  <a:pt x="4190" y="997"/>
                </a:lnTo>
                <a:cubicBezTo>
                  <a:pt x="3776" y="1281"/>
                  <a:pt x="3400" y="1595"/>
                  <a:pt x="3032" y="1918"/>
                </a:cubicBezTo>
                <a:cubicBezTo>
                  <a:pt x="2933" y="2006"/>
                  <a:pt x="2839" y="2100"/>
                  <a:pt x="2741" y="2189"/>
                </a:cubicBezTo>
                <a:cubicBezTo>
                  <a:pt x="2772" y="1938"/>
                  <a:pt x="2798" y="1686"/>
                  <a:pt x="2819" y="1433"/>
                </a:cubicBezTo>
                <a:cubicBezTo>
                  <a:pt x="2857" y="961"/>
                  <a:pt x="2875" y="486"/>
                  <a:pt x="283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 name="Google Shape;440;p31"/>
          <p:cNvSpPr/>
          <p:nvPr/>
        </p:nvSpPr>
        <p:spPr>
          <a:xfrm flipH="1">
            <a:off x="7368154" y="4785438"/>
            <a:ext cx="233154" cy="281859"/>
          </a:xfrm>
          <a:custGeom>
            <a:rect b="b" l="l" r="r" t="t"/>
            <a:pathLst>
              <a:path extrusionOk="0" h="3750" w="3102">
                <a:moveTo>
                  <a:pt x="1853" y="1"/>
                </a:moveTo>
                <a:lnTo>
                  <a:pt x="1853" y="1"/>
                </a:lnTo>
                <a:cubicBezTo>
                  <a:pt x="1725" y="292"/>
                  <a:pt x="1636" y="590"/>
                  <a:pt x="1558" y="889"/>
                </a:cubicBezTo>
                <a:cubicBezTo>
                  <a:pt x="1511" y="1068"/>
                  <a:pt x="1473" y="1248"/>
                  <a:pt x="1435" y="1430"/>
                </a:cubicBezTo>
                <a:cubicBezTo>
                  <a:pt x="1386" y="1351"/>
                  <a:pt x="1338" y="1270"/>
                  <a:pt x="1289" y="1192"/>
                </a:cubicBezTo>
                <a:cubicBezTo>
                  <a:pt x="1117" y="924"/>
                  <a:pt x="937" y="662"/>
                  <a:pt x="727" y="413"/>
                </a:cubicBezTo>
                <a:lnTo>
                  <a:pt x="727" y="413"/>
                </a:lnTo>
                <a:cubicBezTo>
                  <a:pt x="801" y="731"/>
                  <a:pt x="910" y="1032"/>
                  <a:pt x="1035" y="1326"/>
                </a:cubicBezTo>
                <a:cubicBezTo>
                  <a:pt x="1116" y="1516"/>
                  <a:pt x="1203" y="1703"/>
                  <a:pt x="1296" y="1889"/>
                </a:cubicBezTo>
                <a:cubicBezTo>
                  <a:pt x="1291" y="1894"/>
                  <a:pt x="1287" y="1897"/>
                  <a:pt x="1281" y="1901"/>
                </a:cubicBezTo>
                <a:lnTo>
                  <a:pt x="1276" y="1906"/>
                </a:lnTo>
                <a:cubicBezTo>
                  <a:pt x="1217" y="1905"/>
                  <a:pt x="1158" y="1903"/>
                  <a:pt x="1098" y="1903"/>
                </a:cubicBezTo>
                <a:cubicBezTo>
                  <a:pt x="1065" y="1903"/>
                  <a:pt x="1032" y="1904"/>
                  <a:pt x="998" y="1905"/>
                </a:cubicBezTo>
                <a:cubicBezTo>
                  <a:pt x="756" y="1915"/>
                  <a:pt x="512" y="1943"/>
                  <a:pt x="273" y="2016"/>
                </a:cubicBezTo>
                <a:cubicBezTo>
                  <a:pt x="510" y="2096"/>
                  <a:pt x="743" y="2147"/>
                  <a:pt x="977" y="2192"/>
                </a:cubicBezTo>
                <a:cubicBezTo>
                  <a:pt x="981" y="2193"/>
                  <a:pt x="987" y="2193"/>
                  <a:pt x="991" y="2194"/>
                </a:cubicBezTo>
                <a:cubicBezTo>
                  <a:pt x="865" y="2323"/>
                  <a:pt x="740" y="2454"/>
                  <a:pt x="618" y="2587"/>
                </a:cubicBezTo>
                <a:cubicBezTo>
                  <a:pt x="403" y="2822"/>
                  <a:pt x="192" y="3062"/>
                  <a:pt x="0" y="3329"/>
                </a:cubicBezTo>
                <a:cubicBezTo>
                  <a:pt x="293" y="3179"/>
                  <a:pt x="559" y="2996"/>
                  <a:pt x="813" y="2799"/>
                </a:cubicBezTo>
                <a:cubicBezTo>
                  <a:pt x="975" y="2673"/>
                  <a:pt x="1132" y="2539"/>
                  <a:pt x="1284" y="2402"/>
                </a:cubicBezTo>
                <a:lnTo>
                  <a:pt x="1284" y="2402"/>
                </a:lnTo>
                <a:cubicBezTo>
                  <a:pt x="1273" y="2506"/>
                  <a:pt x="1260" y="2610"/>
                  <a:pt x="1253" y="2714"/>
                </a:cubicBezTo>
                <a:cubicBezTo>
                  <a:pt x="1228" y="3022"/>
                  <a:pt x="1218" y="3333"/>
                  <a:pt x="1243" y="3649"/>
                </a:cubicBezTo>
                <a:cubicBezTo>
                  <a:pt x="1369" y="3358"/>
                  <a:pt x="1459" y="3060"/>
                  <a:pt x="1537" y="2761"/>
                </a:cubicBezTo>
                <a:cubicBezTo>
                  <a:pt x="1563" y="2660"/>
                  <a:pt x="1586" y="2560"/>
                  <a:pt x="1609" y="2459"/>
                </a:cubicBezTo>
                <a:cubicBezTo>
                  <a:pt x="1718" y="2642"/>
                  <a:pt x="1829" y="2822"/>
                  <a:pt x="1949" y="2997"/>
                </a:cubicBezTo>
                <a:cubicBezTo>
                  <a:pt x="2130" y="3260"/>
                  <a:pt x="2323" y="3516"/>
                  <a:pt x="2550" y="3750"/>
                </a:cubicBezTo>
                <a:cubicBezTo>
                  <a:pt x="2456" y="3437"/>
                  <a:pt x="2331" y="3144"/>
                  <a:pt x="2200" y="2855"/>
                </a:cubicBezTo>
                <a:cubicBezTo>
                  <a:pt x="2119" y="2680"/>
                  <a:pt x="2034" y="2507"/>
                  <a:pt x="1947" y="2336"/>
                </a:cubicBezTo>
                <a:lnTo>
                  <a:pt x="1947" y="2336"/>
                </a:lnTo>
                <a:cubicBezTo>
                  <a:pt x="2090" y="2352"/>
                  <a:pt x="2234" y="2366"/>
                  <a:pt x="2381" y="2378"/>
                </a:cubicBezTo>
                <a:cubicBezTo>
                  <a:pt x="2540" y="2391"/>
                  <a:pt x="2702" y="2402"/>
                  <a:pt x="2869" y="2402"/>
                </a:cubicBezTo>
                <a:cubicBezTo>
                  <a:pt x="2946" y="2402"/>
                  <a:pt x="3023" y="2399"/>
                  <a:pt x="3102" y="2394"/>
                </a:cubicBezTo>
                <a:cubicBezTo>
                  <a:pt x="2889" y="2261"/>
                  <a:pt x="2663" y="2168"/>
                  <a:pt x="2432" y="2097"/>
                </a:cubicBezTo>
                <a:cubicBezTo>
                  <a:pt x="2209" y="2027"/>
                  <a:pt x="1980" y="1976"/>
                  <a:pt x="1750" y="1945"/>
                </a:cubicBezTo>
                <a:cubicBezTo>
                  <a:pt x="1901" y="1785"/>
                  <a:pt x="2048" y="1623"/>
                  <a:pt x="2187" y="1452"/>
                </a:cubicBezTo>
                <a:cubicBezTo>
                  <a:pt x="2389" y="1201"/>
                  <a:pt x="2579" y="940"/>
                  <a:pt x="2736" y="652"/>
                </a:cubicBezTo>
                <a:lnTo>
                  <a:pt x="2736" y="652"/>
                </a:lnTo>
                <a:cubicBezTo>
                  <a:pt x="2465" y="837"/>
                  <a:pt x="2220" y="1043"/>
                  <a:pt x="1980" y="1253"/>
                </a:cubicBezTo>
                <a:cubicBezTo>
                  <a:pt x="1916" y="1311"/>
                  <a:pt x="1854" y="1373"/>
                  <a:pt x="1790" y="1430"/>
                </a:cubicBezTo>
                <a:cubicBezTo>
                  <a:pt x="1811" y="1267"/>
                  <a:pt x="1828" y="1102"/>
                  <a:pt x="1840" y="937"/>
                </a:cubicBezTo>
                <a:cubicBezTo>
                  <a:pt x="1865" y="628"/>
                  <a:pt x="1876" y="317"/>
                  <a:pt x="1853"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 name="Google Shape;441;p31"/>
          <p:cNvSpPr/>
          <p:nvPr/>
        </p:nvSpPr>
        <p:spPr>
          <a:xfrm flipH="1">
            <a:off x="8500209" y="1870049"/>
            <a:ext cx="277425" cy="356120"/>
          </a:xfrm>
          <a:custGeom>
            <a:rect b="b" l="l" r="r" t="t"/>
            <a:pathLst>
              <a:path extrusionOk="0" h="4738" w="3691">
                <a:moveTo>
                  <a:pt x="1124" y="1"/>
                </a:moveTo>
                <a:lnTo>
                  <a:pt x="1124" y="1"/>
                </a:lnTo>
                <a:cubicBezTo>
                  <a:pt x="1113" y="399"/>
                  <a:pt x="1145" y="787"/>
                  <a:pt x="1192" y="1172"/>
                </a:cubicBezTo>
                <a:cubicBezTo>
                  <a:pt x="1220" y="1402"/>
                  <a:pt x="1257" y="1632"/>
                  <a:pt x="1298" y="1859"/>
                </a:cubicBezTo>
                <a:cubicBezTo>
                  <a:pt x="1204" y="1789"/>
                  <a:pt x="1111" y="1718"/>
                  <a:pt x="1016" y="1650"/>
                </a:cubicBezTo>
                <a:cubicBezTo>
                  <a:pt x="695" y="1418"/>
                  <a:pt x="362" y="1195"/>
                  <a:pt x="1" y="1004"/>
                </a:cubicBezTo>
                <a:lnTo>
                  <a:pt x="1" y="1004"/>
                </a:lnTo>
                <a:cubicBezTo>
                  <a:pt x="235" y="1339"/>
                  <a:pt x="502" y="1638"/>
                  <a:pt x="783" y="1924"/>
                </a:cubicBezTo>
                <a:cubicBezTo>
                  <a:pt x="966" y="2108"/>
                  <a:pt x="1155" y="2285"/>
                  <a:pt x="1349" y="2459"/>
                </a:cubicBezTo>
                <a:cubicBezTo>
                  <a:pt x="1345" y="2467"/>
                  <a:pt x="1340" y="2473"/>
                  <a:pt x="1338" y="2480"/>
                </a:cubicBezTo>
                <a:lnTo>
                  <a:pt x="1334" y="2489"/>
                </a:lnTo>
                <a:cubicBezTo>
                  <a:pt x="1225" y="2530"/>
                  <a:pt x="1116" y="2568"/>
                  <a:pt x="1010" y="2615"/>
                </a:cubicBezTo>
                <a:cubicBezTo>
                  <a:pt x="732" y="2739"/>
                  <a:pt x="462" y="2885"/>
                  <a:pt x="216" y="3080"/>
                </a:cubicBezTo>
                <a:cubicBezTo>
                  <a:pt x="530" y="3063"/>
                  <a:pt x="825" y="3015"/>
                  <a:pt x="1118" y="2959"/>
                </a:cubicBezTo>
                <a:cubicBezTo>
                  <a:pt x="1122" y="2958"/>
                  <a:pt x="1128" y="2956"/>
                  <a:pt x="1135" y="2955"/>
                </a:cubicBezTo>
                <a:lnTo>
                  <a:pt x="1135" y="2955"/>
                </a:lnTo>
                <a:cubicBezTo>
                  <a:pt x="1047" y="3164"/>
                  <a:pt x="963" y="3374"/>
                  <a:pt x="883" y="3586"/>
                </a:cubicBezTo>
                <a:cubicBezTo>
                  <a:pt x="740" y="3959"/>
                  <a:pt x="606" y="4338"/>
                  <a:pt x="504" y="4737"/>
                </a:cubicBezTo>
                <a:cubicBezTo>
                  <a:pt x="775" y="4427"/>
                  <a:pt x="1001" y="4090"/>
                  <a:pt x="1207" y="3743"/>
                </a:cubicBezTo>
                <a:cubicBezTo>
                  <a:pt x="1337" y="3520"/>
                  <a:pt x="1457" y="3292"/>
                  <a:pt x="1572" y="3062"/>
                </a:cubicBezTo>
                <a:cubicBezTo>
                  <a:pt x="1607" y="3189"/>
                  <a:pt x="1641" y="3315"/>
                  <a:pt x="1680" y="3441"/>
                </a:cubicBezTo>
                <a:cubicBezTo>
                  <a:pt x="1795" y="3812"/>
                  <a:pt x="1926" y="4178"/>
                  <a:pt x="2101" y="4537"/>
                </a:cubicBezTo>
                <a:cubicBezTo>
                  <a:pt x="2114" y="4139"/>
                  <a:pt x="2081" y="3749"/>
                  <a:pt x="2033" y="3365"/>
                </a:cubicBezTo>
                <a:cubicBezTo>
                  <a:pt x="2017" y="3237"/>
                  <a:pt x="1997" y="3109"/>
                  <a:pt x="1977" y="2981"/>
                </a:cubicBezTo>
                <a:lnTo>
                  <a:pt x="1977" y="2981"/>
                </a:lnTo>
                <a:cubicBezTo>
                  <a:pt x="2187" y="3144"/>
                  <a:pt x="2401" y="3303"/>
                  <a:pt x="2621" y="3451"/>
                </a:cubicBezTo>
                <a:cubicBezTo>
                  <a:pt x="2954" y="3675"/>
                  <a:pt x="3297" y="3883"/>
                  <a:pt x="3670" y="4051"/>
                </a:cubicBezTo>
                <a:cubicBezTo>
                  <a:pt x="3417" y="3731"/>
                  <a:pt x="3137" y="3445"/>
                  <a:pt x="2848" y="3170"/>
                </a:cubicBezTo>
                <a:cubicBezTo>
                  <a:pt x="2673" y="3003"/>
                  <a:pt x="2494" y="2841"/>
                  <a:pt x="2312" y="2682"/>
                </a:cubicBezTo>
                <a:cubicBezTo>
                  <a:pt x="2488" y="2634"/>
                  <a:pt x="2662" y="2584"/>
                  <a:pt x="2838" y="2531"/>
                </a:cubicBezTo>
                <a:cubicBezTo>
                  <a:pt x="3122" y="2441"/>
                  <a:pt x="3406" y="2344"/>
                  <a:pt x="3690" y="2211"/>
                </a:cubicBezTo>
                <a:cubicBezTo>
                  <a:pt x="3496" y="2175"/>
                  <a:pt x="3303" y="2160"/>
                  <a:pt x="3111" y="2160"/>
                </a:cubicBezTo>
                <a:cubicBezTo>
                  <a:pt x="2997" y="2160"/>
                  <a:pt x="2884" y="2165"/>
                  <a:pt x="2771" y="2174"/>
                </a:cubicBezTo>
                <a:cubicBezTo>
                  <a:pt x="2479" y="2196"/>
                  <a:pt x="2191" y="2242"/>
                  <a:pt x="1908" y="2312"/>
                </a:cubicBezTo>
                <a:cubicBezTo>
                  <a:pt x="2009" y="2057"/>
                  <a:pt x="2105" y="1799"/>
                  <a:pt x="2187" y="1537"/>
                </a:cubicBezTo>
                <a:cubicBezTo>
                  <a:pt x="2307" y="1151"/>
                  <a:pt x="2406" y="758"/>
                  <a:pt x="2456" y="349"/>
                </a:cubicBezTo>
                <a:lnTo>
                  <a:pt x="2456" y="349"/>
                </a:lnTo>
                <a:cubicBezTo>
                  <a:pt x="2227" y="692"/>
                  <a:pt x="2035" y="1046"/>
                  <a:pt x="1854" y="1401"/>
                </a:cubicBezTo>
                <a:cubicBezTo>
                  <a:pt x="1804" y="1497"/>
                  <a:pt x="1761" y="1596"/>
                  <a:pt x="1714" y="1695"/>
                </a:cubicBezTo>
                <a:cubicBezTo>
                  <a:pt x="1662" y="1495"/>
                  <a:pt x="1606" y="1295"/>
                  <a:pt x="1544" y="1096"/>
                </a:cubicBezTo>
                <a:cubicBezTo>
                  <a:pt x="1429" y="725"/>
                  <a:pt x="1299" y="358"/>
                  <a:pt x="112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 name="Google Shape;442;p31"/>
          <p:cNvSpPr/>
          <p:nvPr/>
        </p:nvSpPr>
        <p:spPr>
          <a:xfrm flipH="1">
            <a:off x="8605855" y="4045045"/>
            <a:ext cx="461949" cy="558457"/>
          </a:xfrm>
          <a:custGeom>
            <a:rect b="b" l="l" r="r" t="t"/>
            <a:pathLst>
              <a:path extrusionOk="0" h="7430" w="6146">
                <a:moveTo>
                  <a:pt x="3671" y="0"/>
                </a:moveTo>
                <a:lnTo>
                  <a:pt x="3671" y="0"/>
                </a:lnTo>
                <a:cubicBezTo>
                  <a:pt x="3422" y="578"/>
                  <a:pt x="3243" y="1167"/>
                  <a:pt x="3088" y="1760"/>
                </a:cubicBezTo>
                <a:cubicBezTo>
                  <a:pt x="2998" y="2115"/>
                  <a:pt x="2916" y="2471"/>
                  <a:pt x="2843" y="2831"/>
                </a:cubicBezTo>
                <a:cubicBezTo>
                  <a:pt x="2747" y="2673"/>
                  <a:pt x="2653" y="2515"/>
                  <a:pt x="2552" y="2360"/>
                </a:cubicBezTo>
                <a:cubicBezTo>
                  <a:pt x="2214" y="1830"/>
                  <a:pt x="1855" y="1310"/>
                  <a:pt x="1438" y="818"/>
                </a:cubicBezTo>
                <a:lnTo>
                  <a:pt x="1438" y="818"/>
                </a:lnTo>
                <a:cubicBezTo>
                  <a:pt x="1586" y="1446"/>
                  <a:pt x="1803" y="2042"/>
                  <a:pt x="2049" y="2625"/>
                </a:cubicBezTo>
                <a:cubicBezTo>
                  <a:pt x="2209" y="3003"/>
                  <a:pt x="2385" y="3373"/>
                  <a:pt x="2568" y="3740"/>
                </a:cubicBezTo>
                <a:cubicBezTo>
                  <a:pt x="2559" y="3749"/>
                  <a:pt x="2548" y="3757"/>
                  <a:pt x="2539" y="3766"/>
                </a:cubicBezTo>
                <a:lnTo>
                  <a:pt x="2529" y="3776"/>
                </a:lnTo>
                <a:cubicBezTo>
                  <a:pt x="2412" y="3772"/>
                  <a:pt x="2294" y="3769"/>
                  <a:pt x="2176" y="3769"/>
                </a:cubicBezTo>
                <a:cubicBezTo>
                  <a:pt x="2111" y="3769"/>
                  <a:pt x="2045" y="3770"/>
                  <a:pt x="1980" y="3772"/>
                </a:cubicBezTo>
                <a:cubicBezTo>
                  <a:pt x="1499" y="3791"/>
                  <a:pt x="1019" y="3849"/>
                  <a:pt x="544" y="3992"/>
                </a:cubicBezTo>
                <a:cubicBezTo>
                  <a:pt x="1014" y="4151"/>
                  <a:pt x="1477" y="4251"/>
                  <a:pt x="1938" y="4340"/>
                </a:cubicBezTo>
                <a:cubicBezTo>
                  <a:pt x="1947" y="4341"/>
                  <a:pt x="1955" y="4342"/>
                  <a:pt x="1964" y="4345"/>
                </a:cubicBezTo>
                <a:cubicBezTo>
                  <a:pt x="1714" y="4601"/>
                  <a:pt x="1469" y="4859"/>
                  <a:pt x="1226" y="5123"/>
                </a:cubicBezTo>
                <a:cubicBezTo>
                  <a:pt x="799" y="5588"/>
                  <a:pt x="381" y="6066"/>
                  <a:pt x="1" y="6594"/>
                </a:cubicBezTo>
                <a:cubicBezTo>
                  <a:pt x="580" y="6296"/>
                  <a:pt x="1107" y="5933"/>
                  <a:pt x="1612" y="5543"/>
                </a:cubicBezTo>
                <a:cubicBezTo>
                  <a:pt x="1933" y="5295"/>
                  <a:pt x="2242" y="5029"/>
                  <a:pt x="2545" y="4758"/>
                </a:cubicBezTo>
                <a:lnTo>
                  <a:pt x="2545" y="4758"/>
                </a:lnTo>
                <a:cubicBezTo>
                  <a:pt x="2523" y="4964"/>
                  <a:pt x="2500" y="5169"/>
                  <a:pt x="2482" y="5376"/>
                </a:cubicBezTo>
                <a:cubicBezTo>
                  <a:pt x="2434" y="5988"/>
                  <a:pt x="2412" y="6603"/>
                  <a:pt x="2460" y="7230"/>
                </a:cubicBezTo>
                <a:cubicBezTo>
                  <a:pt x="2711" y="6653"/>
                  <a:pt x="2890" y="6064"/>
                  <a:pt x="3045" y="5470"/>
                </a:cubicBezTo>
                <a:cubicBezTo>
                  <a:pt x="3096" y="5272"/>
                  <a:pt x="3140" y="5073"/>
                  <a:pt x="3186" y="4874"/>
                </a:cubicBezTo>
                <a:cubicBezTo>
                  <a:pt x="3399" y="5235"/>
                  <a:pt x="3620" y="5593"/>
                  <a:pt x="3859" y="5939"/>
                </a:cubicBezTo>
                <a:cubicBezTo>
                  <a:pt x="4215" y="6461"/>
                  <a:pt x="4598" y="6967"/>
                  <a:pt x="5047" y="7429"/>
                </a:cubicBezTo>
                <a:cubicBezTo>
                  <a:pt x="4859" y="6812"/>
                  <a:pt x="4616" y="6230"/>
                  <a:pt x="4353" y="5658"/>
                </a:cubicBezTo>
                <a:cubicBezTo>
                  <a:pt x="4194" y="5311"/>
                  <a:pt x="4026" y="4969"/>
                  <a:pt x="3851" y="4631"/>
                </a:cubicBezTo>
                <a:lnTo>
                  <a:pt x="3851" y="4631"/>
                </a:lnTo>
                <a:cubicBezTo>
                  <a:pt x="4136" y="4663"/>
                  <a:pt x="4423" y="4691"/>
                  <a:pt x="4710" y="4713"/>
                </a:cubicBezTo>
                <a:cubicBezTo>
                  <a:pt x="5031" y="4736"/>
                  <a:pt x="5354" y="4756"/>
                  <a:pt x="5685" y="4756"/>
                </a:cubicBezTo>
                <a:cubicBezTo>
                  <a:pt x="5837" y="4756"/>
                  <a:pt x="5990" y="4752"/>
                  <a:pt x="6146" y="4742"/>
                </a:cubicBezTo>
                <a:cubicBezTo>
                  <a:pt x="5727" y="4478"/>
                  <a:pt x="5277" y="4295"/>
                  <a:pt x="4820" y="4152"/>
                </a:cubicBezTo>
                <a:cubicBezTo>
                  <a:pt x="4379" y="4015"/>
                  <a:pt x="3927" y="3912"/>
                  <a:pt x="3472" y="3850"/>
                </a:cubicBezTo>
                <a:cubicBezTo>
                  <a:pt x="3771" y="3535"/>
                  <a:pt x="4060" y="3212"/>
                  <a:pt x="4335" y="2875"/>
                </a:cubicBezTo>
                <a:cubicBezTo>
                  <a:pt x="4735" y="2381"/>
                  <a:pt x="5110" y="1860"/>
                  <a:pt x="5422" y="1290"/>
                </a:cubicBezTo>
                <a:lnTo>
                  <a:pt x="5422" y="1290"/>
                </a:lnTo>
                <a:cubicBezTo>
                  <a:pt x="4886" y="1659"/>
                  <a:pt x="4400" y="2065"/>
                  <a:pt x="3924" y="2482"/>
                </a:cubicBezTo>
                <a:cubicBezTo>
                  <a:pt x="3795" y="2596"/>
                  <a:pt x="3676" y="2716"/>
                  <a:pt x="3547" y="2831"/>
                </a:cubicBezTo>
                <a:cubicBezTo>
                  <a:pt x="3588" y="2507"/>
                  <a:pt x="3621" y="2181"/>
                  <a:pt x="3647" y="1854"/>
                </a:cubicBezTo>
                <a:cubicBezTo>
                  <a:pt x="3697" y="1243"/>
                  <a:pt x="3718" y="627"/>
                  <a:pt x="367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 name="Google Shape;443;p31"/>
          <p:cNvSpPr/>
          <p:nvPr/>
        </p:nvSpPr>
        <p:spPr>
          <a:xfrm flipH="1">
            <a:off x="5023371" y="258136"/>
            <a:ext cx="233154" cy="281859"/>
          </a:xfrm>
          <a:custGeom>
            <a:rect b="b" l="l" r="r" t="t"/>
            <a:pathLst>
              <a:path extrusionOk="0" h="3750" w="3102">
                <a:moveTo>
                  <a:pt x="1852" y="0"/>
                </a:moveTo>
                <a:lnTo>
                  <a:pt x="1852" y="0"/>
                </a:lnTo>
                <a:cubicBezTo>
                  <a:pt x="1726" y="292"/>
                  <a:pt x="1636" y="590"/>
                  <a:pt x="1559" y="889"/>
                </a:cubicBezTo>
                <a:cubicBezTo>
                  <a:pt x="1512" y="1067"/>
                  <a:pt x="1473" y="1248"/>
                  <a:pt x="1435" y="1430"/>
                </a:cubicBezTo>
                <a:cubicBezTo>
                  <a:pt x="1386" y="1349"/>
                  <a:pt x="1338" y="1270"/>
                  <a:pt x="1288" y="1192"/>
                </a:cubicBezTo>
                <a:cubicBezTo>
                  <a:pt x="1118" y="924"/>
                  <a:pt x="937" y="662"/>
                  <a:pt x="727" y="413"/>
                </a:cubicBezTo>
                <a:lnTo>
                  <a:pt x="727" y="413"/>
                </a:lnTo>
                <a:cubicBezTo>
                  <a:pt x="801" y="731"/>
                  <a:pt x="911" y="1031"/>
                  <a:pt x="1035" y="1325"/>
                </a:cubicBezTo>
                <a:cubicBezTo>
                  <a:pt x="1116" y="1516"/>
                  <a:pt x="1204" y="1703"/>
                  <a:pt x="1297" y="1888"/>
                </a:cubicBezTo>
                <a:cubicBezTo>
                  <a:pt x="1291" y="1893"/>
                  <a:pt x="1287" y="1897"/>
                  <a:pt x="1282" y="1901"/>
                </a:cubicBezTo>
                <a:lnTo>
                  <a:pt x="1277" y="1906"/>
                </a:lnTo>
                <a:cubicBezTo>
                  <a:pt x="1221" y="1904"/>
                  <a:pt x="1166" y="1903"/>
                  <a:pt x="1110" y="1903"/>
                </a:cubicBezTo>
                <a:cubicBezTo>
                  <a:pt x="1073" y="1903"/>
                  <a:pt x="1036" y="1904"/>
                  <a:pt x="999" y="1905"/>
                </a:cubicBezTo>
                <a:cubicBezTo>
                  <a:pt x="755" y="1914"/>
                  <a:pt x="513" y="1943"/>
                  <a:pt x="274" y="2016"/>
                </a:cubicBezTo>
                <a:cubicBezTo>
                  <a:pt x="510" y="2095"/>
                  <a:pt x="744" y="2147"/>
                  <a:pt x="978" y="2191"/>
                </a:cubicBezTo>
                <a:cubicBezTo>
                  <a:pt x="982" y="2193"/>
                  <a:pt x="987" y="2193"/>
                  <a:pt x="990" y="2194"/>
                </a:cubicBezTo>
                <a:cubicBezTo>
                  <a:pt x="865" y="2323"/>
                  <a:pt x="740" y="2454"/>
                  <a:pt x="618" y="2587"/>
                </a:cubicBezTo>
                <a:cubicBezTo>
                  <a:pt x="403" y="2822"/>
                  <a:pt x="191" y="3062"/>
                  <a:pt x="1" y="3328"/>
                </a:cubicBezTo>
                <a:cubicBezTo>
                  <a:pt x="294" y="3178"/>
                  <a:pt x="560" y="2995"/>
                  <a:pt x="813" y="2799"/>
                </a:cubicBezTo>
                <a:cubicBezTo>
                  <a:pt x="975" y="2673"/>
                  <a:pt x="1132" y="2538"/>
                  <a:pt x="1285" y="2402"/>
                </a:cubicBezTo>
                <a:lnTo>
                  <a:pt x="1285" y="2402"/>
                </a:lnTo>
                <a:cubicBezTo>
                  <a:pt x="1273" y="2506"/>
                  <a:pt x="1261" y="2608"/>
                  <a:pt x="1254" y="2713"/>
                </a:cubicBezTo>
                <a:cubicBezTo>
                  <a:pt x="1229" y="3021"/>
                  <a:pt x="1218" y="3333"/>
                  <a:pt x="1243" y="3648"/>
                </a:cubicBezTo>
                <a:cubicBezTo>
                  <a:pt x="1370" y="3358"/>
                  <a:pt x="1460" y="3060"/>
                  <a:pt x="1538" y="2760"/>
                </a:cubicBezTo>
                <a:cubicBezTo>
                  <a:pt x="1564" y="2660"/>
                  <a:pt x="1586" y="2559"/>
                  <a:pt x="1610" y="2459"/>
                </a:cubicBezTo>
                <a:cubicBezTo>
                  <a:pt x="1719" y="2642"/>
                  <a:pt x="1830" y="2822"/>
                  <a:pt x="1950" y="2997"/>
                </a:cubicBezTo>
                <a:cubicBezTo>
                  <a:pt x="2129" y="3259"/>
                  <a:pt x="2323" y="3515"/>
                  <a:pt x="2550" y="3750"/>
                </a:cubicBezTo>
                <a:cubicBezTo>
                  <a:pt x="2456" y="3437"/>
                  <a:pt x="2332" y="3143"/>
                  <a:pt x="2200" y="2854"/>
                </a:cubicBezTo>
                <a:cubicBezTo>
                  <a:pt x="2119" y="2680"/>
                  <a:pt x="2034" y="2507"/>
                  <a:pt x="1947" y="2336"/>
                </a:cubicBezTo>
                <a:lnTo>
                  <a:pt x="1947" y="2336"/>
                </a:lnTo>
                <a:cubicBezTo>
                  <a:pt x="2091" y="2351"/>
                  <a:pt x="2234" y="2366"/>
                  <a:pt x="2380" y="2378"/>
                </a:cubicBezTo>
                <a:cubicBezTo>
                  <a:pt x="2539" y="2390"/>
                  <a:pt x="2701" y="2400"/>
                  <a:pt x="2868" y="2400"/>
                </a:cubicBezTo>
                <a:cubicBezTo>
                  <a:pt x="2944" y="2400"/>
                  <a:pt x="3022" y="2398"/>
                  <a:pt x="3101" y="2393"/>
                </a:cubicBezTo>
                <a:cubicBezTo>
                  <a:pt x="2890" y="2261"/>
                  <a:pt x="2662" y="2168"/>
                  <a:pt x="2431" y="2095"/>
                </a:cubicBezTo>
                <a:cubicBezTo>
                  <a:pt x="2210" y="2026"/>
                  <a:pt x="1981" y="1975"/>
                  <a:pt x="1751" y="1944"/>
                </a:cubicBezTo>
                <a:cubicBezTo>
                  <a:pt x="1902" y="1785"/>
                  <a:pt x="2049" y="1623"/>
                  <a:pt x="2187" y="1452"/>
                </a:cubicBezTo>
                <a:cubicBezTo>
                  <a:pt x="2390" y="1201"/>
                  <a:pt x="2579" y="940"/>
                  <a:pt x="2735" y="651"/>
                </a:cubicBezTo>
                <a:lnTo>
                  <a:pt x="2735" y="651"/>
                </a:lnTo>
                <a:cubicBezTo>
                  <a:pt x="2466" y="836"/>
                  <a:pt x="2220" y="1043"/>
                  <a:pt x="1981" y="1253"/>
                </a:cubicBezTo>
                <a:cubicBezTo>
                  <a:pt x="1915" y="1311"/>
                  <a:pt x="1855" y="1372"/>
                  <a:pt x="1790" y="1430"/>
                </a:cubicBezTo>
                <a:cubicBezTo>
                  <a:pt x="1811" y="1267"/>
                  <a:pt x="1828" y="1102"/>
                  <a:pt x="1841" y="936"/>
                </a:cubicBezTo>
                <a:cubicBezTo>
                  <a:pt x="1866" y="627"/>
                  <a:pt x="1877" y="317"/>
                  <a:pt x="185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2"/>
              </a:solidFill>
            </a:endParaRPr>
          </a:p>
        </p:txBody>
      </p:sp>
      <p:sp>
        <p:nvSpPr>
          <p:cNvPr id="444" name="Google Shape;444;p31"/>
          <p:cNvSpPr/>
          <p:nvPr/>
        </p:nvSpPr>
        <p:spPr>
          <a:xfrm flipH="1">
            <a:off x="1542695" y="4785507"/>
            <a:ext cx="233079" cy="281784"/>
          </a:xfrm>
          <a:custGeom>
            <a:rect b="b" l="l" r="r" t="t"/>
            <a:pathLst>
              <a:path extrusionOk="0" h="3749" w="3101">
                <a:moveTo>
                  <a:pt x="1852" y="0"/>
                </a:moveTo>
                <a:lnTo>
                  <a:pt x="1852" y="0"/>
                </a:lnTo>
                <a:cubicBezTo>
                  <a:pt x="1725" y="292"/>
                  <a:pt x="1635" y="589"/>
                  <a:pt x="1558" y="888"/>
                </a:cubicBezTo>
                <a:cubicBezTo>
                  <a:pt x="1511" y="1067"/>
                  <a:pt x="1471" y="1248"/>
                  <a:pt x="1434" y="1428"/>
                </a:cubicBezTo>
                <a:cubicBezTo>
                  <a:pt x="1386" y="1349"/>
                  <a:pt x="1338" y="1270"/>
                  <a:pt x="1288" y="1191"/>
                </a:cubicBezTo>
                <a:cubicBezTo>
                  <a:pt x="1116" y="923"/>
                  <a:pt x="936" y="660"/>
                  <a:pt x="726" y="413"/>
                </a:cubicBezTo>
                <a:lnTo>
                  <a:pt x="726" y="413"/>
                </a:lnTo>
                <a:cubicBezTo>
                  <a:pt x="801" y="729"/>
                  <a:pt x="910" y="1030"/>
                  <a:pt x="1035" y="1324"/>
                </a:cubicBezTo>
                <a:cubicBezTo>
                  <a:pt x="1115" y="1515"/>
                  <a:pt x="1203" y="1701"/>
                  <a:pt x="1296" y="1887"/>
                </a:cubicBezTo>
                <a:cubicBezTo>
                  <a:pt x="1291" y="1892"/>
                  <a:pt x="1286" y="1897"/>
                  <a:pt x="1281" y="1900"/>
                </a:cubicBezTo>
                <a:lnTo>
                  <a:pt x="1276" y="1905"/>
                </a:lnTo>
                <a:cubicBezTo>
                  <a:pt x="1216" y="1904"/>
                  <a:pt x="1157" y="1902"/>
                  <a:pt x="1098" y="1902"/>
                </a:cubicBezTo>
                <a:cubicBezTo>
                  <a:pt x="1064" y="1902"/>
                  <a:pt x="1031" y="1902"/>
                  <a:pt x="998" y="1904"/>
                </a:cubicBezTo>
                <a:cubicBezTo>
                  <a:pt x="755" y="1913"/>
                  <a:pt x="512" y="1942"/>
                  <a:pt x="273" y="2015"/>
                </a:cubicBezTo>
                <a:cubicBezTo>
                  <a:pt x="509" y="2095"/>
                  <a:pt x="743" y="2145"/>
                  <a:pt x="977" y="2190"/>
                </a:cubicBezTo>
                <a:cubicBezTo>
                  <a:pt x="980" y="2191"/>
                  <a:pt x="986" y="2191"/>
                  <a:pt x="990" y="2192"/>
                </a:cubicBezTo>
                <a:cubicBezTo>
                  <a:pt x="864" y="2322"/>
                  <a:pt x="739" y="2452"/>
                  <a:pt x="618" y="2586"/>
                </a:cubicBezTo>
                <a:cubicBezTo>
                  <a:pt x="403" y="2821"/>
                  <a:pt x="190" y="3062"/>
                  <a:pt x="0" y="3328"/>
                </a:cubicBezTo>
                <a:cubicBezTo>
                  <a:pt x="293" y="3178"/>
                  <a:pt x="559" y="2995"/>
                  <a:pt x="812" y="2797"/>
                </a:cubicBezTo>
                <a:cubicBezTo>
                  <a:pt x="974" y="2672"/>
                  <a:pt x="1131" y="2537"/>
                  <a:pt x="1283" y="2400"/>
                </a:cubicBezTo>
                <a:lnTo>
                  <a:pt x="1283" y="2400"/>
                </a:lnTo>
                <a:cubicBezTo>
                  <a:pt x="1272" y="2505"/>
                  <a:pt x="1260" y="2608"/>
                  <a:pt x="1252" y="2713"/>
                </a:cubicBezTo>
                <a:cubicBezTo>
                  <a:pt x="1228" y="3021"/>
                  <a:pt x="1218" y="3331"/>
                  <a:pt x="1242" y="3648"/>
                </a:cubicBezTo>
                <a:cubicBezTo>
                  <a:pt x="1369" y="3356"/>
                  <a:pt x="1459" y="3058"/>
                  <a:pt x="1537" y="2760"/>
                </a:cubicBezTo>
                <a:cubicBezTo>
                  <a:pt x="1563" y="2659"/>
                  <a:pt x="1585" y="2558"/>
                  <a:pt x="1609" y="2458"/>
                </a:cubicBezTo>
                <a:cubicBezTo>
                  <a:pt x="1717" y="2641"/>
                  <a:pt x="1829" y="2821"/>
                  <a:pt x="1949" y="2996"/>
                </a:cubicBezTo>
                <a:cubicBezTo>
                  <a:pt x="2129" y="3258"/>
                  <a:pt x="2322" y="3514"/>
                  <a:pt x="2550" y="3748"/>
                </a:cubicBezTo>
                <a:cubicBezTo>
                  <a:pt x="2456" y="3436"/>
                  <a:pt x="2331" y="3142"/>
                  <a:pt x="2200" y="2854"/>
                </a:cubicBezTo>
                <a:cubicBezTo>
                  <a:pt x="2118" y="2678"/>
                  <a:pt x="2034" y="2506"/>
                  <a:pt x="1946" y="2335"/>
                </a:cubicBezTo>
                <a:lnTo>
                  <a:pt x="1946" y="2335"/>
                </a:lnTo>
                <a:cubicBezTo>
                  <a:pt x="2090" y="2351"/>
                  <a:pt x="2233" y="2365"/>
                  <a:pt x="2379" y="2377"/>
                </a:cubicBezTo>
                <a:cubicBezTo>
                  <a:pt x="2541" y="2390"/>
                  <a:pt x="2705" y="2399"/>
                  <a:pt x="2873" y="2399"/>
                </a:cubicBezTo>
                <a:cubicBezTo>
                  <a:pt x="2948" y="2399"/>
                  <a:pt x="3024" y="2397"/>
                  <a:pt x="3100" y="2393"/>
                </a:cubicBezTo>
                <a:cubicBezTo>
                  <a:pt x="2889" y="2259"/>
                  <a:pt x="2662" y="2167"/>
                  <a:pt x="2431" y="2095"/>
                </a:cubicBezTo>
                <a:cubicBezTo>
                  <a:pt x="2208" y="2026"/>
                  <a:pt x="1980" y="1975"/>
                  <a:pt x="1750" y="1944"/>
                </a:cubicBezTo>
                <a:cubicBezTo>
                  <a:pt x="1900" y="1784"/>
                  <a:pt x="2048" y="1622"/>
                  <a:pt x="2186" y="1450"/>
                </a:cubicBezTo>
                <a:cubicBezTo>
                  <a:pt x="2389" y="1200"/>
                  <a:pt x="2578" y="938"/>
                  <a:pt x="2735" y="650"/>
                </a:cubicBezTo>
                <a:lnTo>
                  <a:pt x="2735" y="650"/>
                </a:lnTo>
                <a:cubicBezTo>
                  <a:pt x="2464" y="836"/>
                  <a:pt x="2219" y="1042"/>
                  <a:pt x="1980" y="1253"/>
                </a:cubicBezTo>
                <a:cubicBezTo>
                  <a:pt x="1914" y="1310"/>
                  <a:pt x="1853" y="1371"/>
                  <a:pt x="1789" y="1428"/>
                </a:cubicBezTo>
                <a:cubicBezTo>
                  <a:pt x="1810" y="1265"/>
                  <a:pt x="1827" y="1101"/>
                  <a:pt x="1840" y="935"/>
                </a:cubicBezTo>
                <a:cubicBezTo>
                  <a:pt x="1865" y="627"/>
                  <a:pt x="1876" y="316"/>
                  <a:pt x="185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CUSTOM_8_1">
    <p:spTree>
      <p:nvGrpSpPr>
        <p:cNvPr id="445" name="Shape 445"/>
        <p:cNvGrpSpPr/>
        <p:nvPr/>
      </p:nvGrpSpPr>
      <p:grpSpPr>
        <a:xfrm>
          <a:off x="0" y="0"/>
          <a:ext cx="0" cy="0"/>
          <a:chOff x="0" y="0"/>
          <a:chExt cx="0" cy="0"/>
        </a:xfrm>
      </p:grpSpPr>
      <p:sp>
        <p:nvSpPr>
          <p:cNvPr id="446" name="Google Shape;446;p32"/>
          <p:cNvSpPr/>
          <p:nvPr/>
        </p:nvSpPr>
        <p:spPr>
          <a:xfrm>
            <a:off x="4919925" y="4359300"/>
            <a:ext cx="1955300" cy="1028100"/>
          </a:xfrm>
          <a:custGeom>
            <a:rect b="b" l="l" r="r" t="t"/>
            <a:pathLst>
              <a:path extrusionOk="0" h="20562" w="39106">
                <a:moveTo>
                  <a:pt x="20602" y="0"/>
                </a:moveTo>
                <a:cubicBezTo>
                  <a:pt x="15511" y="0"/>
                  <a:pt x="8013" y="8668"/>
                  <a:pt x="12380" y="10955"/>
                </a:cubicBezTo>
                <a:cubicBezTo>
                  <a:pt x="11939" y="10775"/>
                  <a:pt x="11469" y="10690"/>
                  <a:pt x="10997" y="10690"/>
                </a:cubicBezTo>
                <a:cubicBezTo>
                  <a:pt x="9506" y="10690"/>
                  <a:pt x="8007" y="11540"/>
                  <a:pt x="7399" y="12937"/>
                </a:cubicBezTo>
                <a:cubicBezTo>
                  <a:pt x="5910" y="13181"/>
                  <a:pt x="4360" y="12932"/>
                  <a:pt x="2897" y="13295"/>
                </a:cubicBezTo>
                <a:cubicBezTo>
                  <a:pt x="1433" y="13658"/>
                  <a:pt x="1" y="15009"/>
                  <a:pt x="353" y="16475"/>
                </a:cubicBezTo>
                <a:cubicBezTo>
                  <a:pt x="649" y="17704"/>
                  <a:pt x="1939" y="18222"/>
                  <a:pt x="3269" y="18222"/>
                </a:cubicBezTo>
                <a:cubicBezTo>
                  <a:pt x="3815" y="18222"/>
                  <a:pt x="4367" y="18135"/>
                  <a:pt x="4860" y="17974"/>
                </a:cubicBezTo>
                <a:cubicBezTo>
                  <a:pt x="6580" y="19620"/>
                  <a:pt x="8956" y="20446"/>
                  <a:pt x="11331" y="20446"/>
                </a:cubicBezTo>
                <a:cubicBezTo>
                  <a:pt x="13638" y="20446"/>
                  <a:pt x="15944" y="19667"/>
                  <a:pt x="17647" y="18101"/>
                </a:cubicBezTo>
                <a:cubicBezTo>
                  <a:pt x="19261" y="19739"/>
                  <a:pt x="21556" y="20561"/>
                  <a:pt x="23849" y="20561"/>
                </a:cubicBezTo>
                <a:cubicBezTo>
                  <a:pt x="26086" y="20561"/>
                  <a:pt x="28322" y="19779"/>
                  <a:pt x="29926" y="18208"/>
                </a:cubicBezTo>
                <a:cubicBezTo>
                  <a:pt x="31125" y="18774"/>
                  <a:pt x="32341" y="19347"/>
                  <a:pt x="33648" y="19577"/>
                </a:cubicBezTo>
                <a:cubicBezTo>
                  <a:pt x="34004" y="19639"/>
                  <a:pt x="34369" y="19672"/>
                  <a:pt x="34734" y="19672"/>
                </a:cubicBezTo>
                <a:cubicBezTo>
                  <a:pt x="35707" y="19672"/>
                  <a:pt x="36675" y="19434"/>
                  <a:pt x="37452" y="18863"/>
                </a:cubicBezTo>
                <a:cubicBezTo>
                  <a:pt x="38522" y="18078"/>
                  <a:pt x="39105" y="16574"/>
                  <a:pt x="38580" y="15356"/>
                </a:cubicBezTo>
                <a:cubicBezTo>
                  <a:pt x="38229" y="14544"/>
                  <a:pt x="37328" y="14022"/>
                  <a:pt x="36470" y="14022"/>
                </a:cubicBezTo>
                <a:cubicBezTo>
                  <a:pt x="36040" y="14022"/>
                  <a:pt x="35621" y="14153"/>
                  <a:pt x="35288" y="14444"/>
                </a:cubicBezTo>
                <a:cubicBezTo>
                  <a:pt x="34446" y="13300"/>
                  <a:pt x="33020" y="12676"/>
                  <a:pt x="31606" y="12676"/>
                </a:cubicBezTo>
                <a:cubicBezTo>
                  <a:pt x="31230" y="12676"/>
                  <a:pt x="30855" y="12720"/>
                  <a:pt x="30492" y="12810"/>
                </a:cubicBezTo>
                <a:lnTo>
                  <a:pt x="30492" y="12810"/>
                </a:lnTo>
                <a:cubicBezTo>
                  <a:pt x="31101" y="12092"/>
                  <a:pt x="31266" y="10842"/>
                  <a:pt x="30735" y="9987"/>
                </a:cubicBezTo>
                <a:cubicBezTo>
                  <a:pt x="29895" y="8633"/>
                  <a:pt x="28281" y="8263"/>
                  <a:pt x="26883" y="7824"/>
                </a:cubicBezTo>
                <a:cubicBezTo>
                  <a:pt x="27577" y="6515"/>
                  <a:pt x="27132" y="3852"/>
                  <a:pt x="25746" y="3852"/>
                </a:cubicBezTo>
                <a:cubicBezTo>
                  <a:pt x="25405" y="3852"/>
                  <a:pt x="25007" y="4013"/>
                  <a:pt x="24555" y="4395"/>
                </a:cubicBezTo>
                <a:cubicBezTo>
                  <a:pt x="24065" y="1205"/>
                  <a:pt x="22501" y="0"/>
                  <a:pt x="20602" y="0"/>
                </a:cubicBezTo>
                <a:close/>
              </a:path>
            </a:pathLst>
          </a:custGeom>
          <a:solidFill>
            <a:srgbClr val="FFFFFF">
              <a:alpha val="440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 name="Google Shape;447;p32"/>
          <p:cNvSpPr/>
          <p:nvPr/>
        </p:nvSpPr>
        <p:spPr>
          <a:xfrm>
            <a:off x="-249300" y="2468425"/>
            <a:ext cx="2121225" cy="2135067"/>
          </a:xfrm>
          <a:custGeom>
            <a:rect b="b" l="l" r="r" t="t"/>
            <a:pathLst>
              <a:path extrusionOk="0" h="9409" w="9348">
                <a:moveTo>
                  <a:pt x="2578" y="0"/>
                </a:moveTo>
                <a:cubicBezTo>
                  <a:pt x="2428" y="0"/>
                  <a:pt x="2278" y="17"/>
                  <a:pt x="2132" y="50"/>
                </a:cubicBezTo>
                <a:cubicBezTo>
                  <a:pt x="1513" y="190"/>
                  <a:pt x="974" y="601"/>
                  <a:pt x="609" y="1121"/>
                </a:cubicBezTo>
                <a:cubicBezTo>
                  <a:pt x="1" y="1989"/>
                  <a:pt x="421" y="3210"/>
                  <a:pt x="514" y="4267"/>
                </a:cubicBezTo>
                <a:lnTo>
                  <a:pt x="879" y="8429"/>
                </a:lnTo>
                <a:cubicBezTo>
                  <a:pt x="1416" y="8803"/>
                  <a:pt x="2344" y="9166"/>
                  <a:pt x="3032" y="9166"/>
                </a:cubicBezTo>
                <a:cubicBezTo>
                  <a:pt x="3077" y="9166"/>
                  <a:pt x="3122" y="9164"/>
                  <a:pt x="3166" y="9161"/>
                </a:cubicBezTo>
                <a:cubicBezTo>
                  <a:pt x="3326" y="9149"/>
                  <a:pt x="3492" y="9120"/>
                  <a:pt x="3622" y="9028"/>
                </a:cubicBezTo>
                <a:cubicBezTo>
                  <a:pt x="3753" y="8934"/>
                  <a:pt x="3837" y="8758"/>
                  <a:pt x="3779" y="8607"/>
                </a:cubicBezTo>
                <a:lnTo>
                  <a:pt x="3779" y="8607"/>
                </a:lnTo>
                <a:cubicBezTo>
                  <a:pt x="4086" y="9000"/>
                  <a:pt x="4573" y="9246"/>
                  <a:pt x="5073" y="9256"/>
                </a:cubicBezTo>
                <a:cubicBezTo>
                  <a:pt x="5086" y="9256"/>
                  <a:pt x="5099" y="9257"/>
                  <a:pt x="5113" y="9257"/>
                </a:cubicBezTo>
                <a:cubicBezTo>
                  <a:pt x="5598" y="9257"/>
                  <a:pt x="6077" y="9035"/>
                  <a:pt x="6392" y="8666"/>
                </a:cubicBezTo>
                <a:cubicBezTo>
                  <a:pt x="6490" y="9051"/>
                  <a:pt x="6840" y="9358"/>
                  <a:pt x="7234" y="9402"/>
                </a:cubicBezTo>
                <a:cubicBezTo>
                  <a:pt x="7267" y="9406"/>
                  <a:pt x="7301" y="9408"/>
                  <a:pt x="7335" y="9408"/>
                </a:cubicBezTo>
                <a:cubicBezTo>
                  <a:pt x="7697" y="9408"/>
                  <a:pt x="8054" y="9194"/>
                  <a:pt x="8218" y="8872"/>
                </a:cubicBezTo>
                <a:cubicBezTo>
                  <a:pt x="8463" y="9045"/>
                  <a:pt x="8749" y="9162"/>
                  <a:pt x="9045" y="9211"/>
                </a:cubicBezTo>
                <a:cubicBezTo>
                  <a:pt x="9071" y="9215"/>
                  <a:pt x="9097" y="9219"/>
                  <a:pt x="9123" y="9219"/>
                </a:cubicBezTo>
                <a:cubicBezTo>
                  <a:pt x="9160" y="9219"/>
                  <a:pt x="9196" y="9212"/>
                  <a:pt x="9226" y="9190"/>
                </a:cubicBezTo>
                <a:cubicBezTo>
                  <a:pt x="9273" y="9157"/>
                  <a:pt x="9292" y="9096"/>
                  <a:pt x="9301" y="9040"/>
                </a:cubicBezTo>
                <a:cubicBezTo>
                  <a:pt x="9347" y="8764"/>
                  <a:pt x="9186" y="8435"/>
                  <a:pt x="8961" y="8277"/>
                </a:cubicBezTo>
                <a:cubicBezTo>
                  <a:pt x="9186" y="7791"/>
                  <a:pt x="8810" y="7191"/>
                  <a:pt x="8309" y="7005"/>
                </a:cubicBezTo>
                <a:cubicBezTo>
                  <a:pt x="8130" y="6939"/>
                  <a:pt x="7943" y="6911"/>
                  <a:pt x="7754" y="6911"/>
                </a:cubicBezTo>
                <a:cubicBezTo>
                  <a:pt x="7414" y="6911"/>
                  <a:pt x="7065" y="7001"/>
                  <a:pt x="6739" y="7114"/>
                </a:cubicBezTo>
                <a:cubicBezTo>
                  <a:pt x="7095" y="6881"/>
                  <a:pt x="6922" y="6257"/>
                  <a:pt x="6527" y="6099"/>
                </a:cubicBezTo>
                <a:cubicBezTo>
                  <a:pt x="6423" y="6058"/>
                  <a:pt x="6315" y="6039"/>
                  <a:pt x="6206" y="6039"/>
                </a:cubicBezTo>
                <a:cubicBezTo>
                  <a:pt x="5902" y="6039"/>
                  <a:pt x="5590" y="6182"/>
                  <a:pt x="5337" y="6367"/>
                </a:cubicBezTo>
                <a:cubicBezTo>
                  <a:pt x="5655" y="5794"/>
                  <a:pt x="5796" y="5059"/>
                  <a:pt x="5461" y="4495"/>
                </a:cubicBezTo>
                <a:cubicBezTo>
                  <a:pt x="5266" y="4165"/>
                  <a:pt x="4867" y="3968"/>
                  <a:pt x="4494" y="3968"/>
                </a:cubicBezTo>
                <a:cubicBezTo>
                  <a:pt x="4228" y="3968"/>
                  <a:pt x="3976" y="4068"/>
                  <a:pt x="3820" y="4291"/>
                </a:cubicBezTo>
                <a:cubicBezTo>
                  <a:pt x="4092" y="3676"/>
                  <a:pt x="4367" y="3052"/>
                  <a:pt x="4444" y="2384"/>
                </a:cubicBezTo>
                <a:cubicBezTo>
                  <a:pt x="4521" y="1716"/>
                  <a:pt x="4373" y="990"/>
                  <a:pt x="3897" y="516"/>
                </a:cubicBezTo>
                <a:cubicBezTo>
                  <a:pt x="3554" y="174"/>
                  <a:pt x="3065" y="0"/>
                  <a:pt x="2578" y="0"/>
                </a:cubicBezTo>
                <a:close/>
              </a:path>
            </a:pathLst>
          </a:custGeom>
          <a:solidFill>
            <a:srgbClr val="FFFFFF">
              <a:alpha val="440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 name="Google Shape;448;p32"/>
          <p:cNvSpPr/>
          <p:nvPr/>
        </p:nvSpPr>
        <p:spPr>
          <a:xfrm>
            <a:off x="7621400" y="1759625"/>
            <a:ext cx="1605200" cy="1363000"/>
          </a:xfrm>
          <a:custGeom>
            <a:rect b="b" l="l" r="r" t="t"/>
            <a:pathLst>
              <a:path extrusionOk="0" h="6815" w="8026">
                <a:moveTo>
                  <a:pt x="7440" y="1"/>
                </a:moveTo>
                <a:cubicBezTo>
                  <a:pt x="6750" y="1"/>
                  <a:pt x="6059" y="252"/>
                  <a:pt x="5539" y="707"/>
                </a:cubicBezTo>
                <a:cubicBezTo>
                  <a:pt x="4890" y="1273"/>
                  <a:pt x="4519" y="2146"/>
                  <a:pt x="4559" y="3007"/>
                </a:cubicBezTo>
                <a:cubicBezTo>
                  <a:pt x="4560" y="3030"/>
                  <a:pt x="4562" y="3054"/>
                  <a:pt x="4565" y="3078"/>
                </a:cubicBezTo>
                <a:lnTo>
                  <a:pt x="4565" y="3078"/>
                </a:lnTo>
                <a:cubicBezTo>
                  <a:pt x="4535" y="3068"/>
                  <a:pt x="4505" y="3061"/>
                  <a:pt x="4474" y="3057"/>
                </a:cubicBezTo>
                <a:cubicBezTo>
                  <a:pt x="4447" y="3054"/>
                  <a:pt x="4421" y="3052"/>
                  <a:pt x="4394" y="3052"/>
                </a:cubicBezTo>
                <a:cubicBezTo>
                  <a:pt x="4200" y="3052"/>
                  <a:pt x="4009" y="3142"/>
                  <a:pt x="3851" y="3258"/>
                </a:cubicBezTo>
                <a:cubicBezTo>
                  <a:pt x="3459" y="3543"/>
                  <a:pt x="3200" y="4004"/>
                  <a:pt x="3160" y="4485"/>
                </a:cubicBezTo>
                <a:cubicBezTo>
                  <a:pt x="3008" y="4297"/>
                  <a:pt x="2764" y="4194"/>
                  <a:pt x="2523" y="4194"/>
                </a:cubicBezTo>
                <a:cubicBezTo>
                  <a:pt x="2389" y="4194"/>
                  <a:pt x="2256" y="4226"/>
                  <a:pt x="2139" y="4292"/>
                </a:cubicBezTo>
                <a:cubicBezTo>
                  <a:pt x="1810" y="4479"/>
                  <a:pt x="1652" y="4915"/>
                  <a:pt x="1782" y="5269"/>
                </a:cubicBezTo>
                <a:cubicBezTo>
                  <a:pt x="1565" y="5108"/>
                  <a:pt x="1293" y="5025"/>
                  <a:pt x="1023" y="5025"/>
                </a:cubicBezTo>
                <a:cubicBezTo>
                  <a:pt x="807" y="5025"/>
                  <a:pt x="593" y="5077"/>
                  <a:pt x="405" y="5183"/>
                </a:cubicBezTo>
                <a:cubicBezTo>
                  <a:pt x="191" y="5305"/>
                  <a:pt x="1" y="5529"/>
                  <a:pt x="43" y="5772"/>
                </a:cubicBezTo>
                <a:cubicBezTo>
                  <a:pt x="64" y="5895"/>
                  <a:pt x="144" y="6002"/>
                  <a:pt x="236" y="6087"/>
                </a:cubicBezTo>
                <a:cubicBezTo>
                  <a:pt x="436" y="6273"/>
                  <a:pt x="710" y="6368"/>
                  <a:pt x="984" y="6368"/>
                </a:cubicBezTo>
                <a:cubicBezTo>
                  <a:pt x="1234" y="6368"/>
                  <a:pt x="1484" y="6289"/>
                  <a:pt x="1678" y="6129"/>
                </a:cubicBezTo>
                <a:cubicBezTo>
                  <a:pt x="2190" y="6473"/>
                  <a:pt x="2807" y="6649"/>
                  <a:pt x="3423" y="6649"/>
                </a:cubicBezTo>
                <a:cubicBezTo>
                  <a:pt x="3868" y="6649"/>
                  <a:pt x="4313" y="6557"/>
                  <a:pt x="4718" y="6370"/>
                </a:cubicBezTo>
                <a:cubicBezTo>
                  <a:pt x="4802" y="6652"/>
                  <a:pt x="5104" y="6815"/>
                  <a:pt x="5402" y="6815"/>
                </a:cubicBezTo>
                <a:cubicBezTo>
                  <a:pt x="5481" y="6815"/>
                  <a:pt x="5559" y="6804"/>
                  <a:pt x="5634" y="6780"/>
                </a:cubicBezTo>
                <a:cubicBezTo>
                  <a:pt x="5989" y="6668"/>
                  <a:pt x="6245" y="6352"/>
                  <a:pt x="6403" y="6015"/>
                </a:cubicBezTo>
                <a:cubicBezTo>
                  <a:pt x="6503" y="6469"/>
                  <a:pt x="6972" y="6772"/>
                  <a:pt x="7427" y="6772"/>
                </a:cubicBezTo>
                <a:cubicBezTo>
                  <a:pt x="7603" y="6772"/>
                  <a:pt x="7778" y="6726"/>
                  <a:pt x="7927" y="6625"/>
                </a:cubicBezTo>
                <a:cubicBezTo>
                  <a:pt x="8025" y="4458"/>
                  <a:pt x="7852" y="2215"/>
                  <a:pt x="7949" y="48"/>
                </a:cubicBezTo>
                <a:cubicBezTo>
                  <a:pt x="7781" y="16"/>
                  <a:pt x="7610" y="1"/>
                  <a:pt x="7440" y="1"/>
                </a:cubicBezTo>
                <a:close/>
              </a:path>
            </a:pathLst>
          </a:custGeom>
          <a:solidFill>
            <a:srgbClr val="FFFFFF">
              <a:alpha val="440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 name="Google Shape;449;p32"/>
          <p:cNvSpPr/>
          <p:nvPr/>
        </p:nvSpPr>
        <p:spPr>
          <a:xfrm>
            <a:off x="2726275" y="104750"/>
            <a:ext cx="2121225" cy="1121475"/>
          </a:xfrm>
          <a:custGeom>
            <a:rect b="b" l="l" r="r" t="t"/>
            <a:pathLst>
              <a:path extrusionOk="0" h="14953" w="28283">
                <a:moveTo>
                  <a:pt x="12348" y="0"/>
                </a:moveTo>
                <a:cubicBezTo>
                  <a:pt x="10572" y="0"/>
                  <a:pt x="8888" y="1341"/>
                  <a:pt x="8320" y="3049"/>
                </a:cubicBezTo>
                <a:cubicBezTo>
                  <a:pt x="7703" y="4900"/>
                  <a:pt x="8261" y="7015"/>
                  <a:pt x="9472" y="8543"/>
                </a:cubicBezTo>
                <a:cubicBezTo>
                  <a:pt x="8467" y="7347"/>
                  <a:pt x="6905" y="6662"/>
                  <a:pt x="5348" y="6662"/>
                </a:cubicBezTo>
                <a:cubicBezTo>
                  <a:pt x="4876" y="6662"/>
                  <a:pt x="4405" y="6725"/>
                  <a:pt x="3950" y="6856"/>
                </a:cubicBezTo>
                <a:cubicBezTo>
                  <a:pt x="1993" y="7416"/>
                  <a:pt x="445" y="9197"/>
                  <a:pt x="160" y="11214"/>
                </a:cubicBezTo>
                <a:cubicBezTo>
                  <a:pt x="1" y="12350"/>
                  <a:pt x="138" y="13595"/>
                  <a:pt x="1085" y="14244"/>
                </a:cubicBezTo>
                <a:cubicBezTo>
                  <a:pt x="1889" y="14794"/>
                  <a:pt x="2887" y="14952"/>
                  <a:pt x="3871" y="14952"/>
                </a:cubicBezTo>
                <a:cubicBezTo>
                  <a:pt x="4046" y="14952"/>
                  <a:pt x="4221" y="14947"/>
                  <a:pt x="4395" y="14939"/>
                </a:cubicBezTo>
                <a:cubicBezTo>
                  <a:pt x="7008" y="14808"/>
                  <a:pt x="9581" y="13939"/>
                  <a:pt x="11741" y="12459"/>
                </a:cubicBezTo>
                <a:cubicBezTo>
                  <a:pt x="12967" y="13680"/>
                  <a:pt x="14695" y="14296"/>
                  <a:pt x="16420" y="14296"/>
                </a:cubicBezTo>
                <a:cubicBezTo>
                  <a:pt x="18022" y="14296"/>
                  <a:pt x="19622" y="13765"/>
                  <a:pt x="20817" y="12692"/>
                </a:cubicBezTo>
                <a:cubicBezTo>
                  <a:pt x="21415" y="13317"/>
                  <a:pt x="22270" y="13619"/>
                  <a:pt x="23130" y="13619"/>
                </a:cubicBezTo>
                <a:cubicBezTo>
                  <a:pt x="24166" y="13619"/>
                  <a:pt x="25208" y="13179"/>
                  <a:pt x="25814" y="12331"/>
                </a:cubicBezTo>
                <a:cubicBezTo>
                  <a:pt x="26038" y="12592"/>
                  <a:pt x="26354" y="12707"/>
                  <a:pt x="26684" y="12707"/>
                </a:cubicBezTo>
                <a:cubicBezTo>
                  <a:pt x="27324" y="12707"/>
                  <a:pt x="28016" y="12273"/>
                  <a:pt x="28194" y="11628"/>
                </a:cubicBezTo>
                <a:cubicBezTo>
                  <a:pt x="28283" y="11305"/>
                  <a:pt x="28243" y="11207"/>
                  <a:pt x="28117" y="11207"/>
                </a:cubicBezTo>
                <a:cubicBezTo>
                  <a:pt x="27926" y="11207"/>
                  <a:pt x="27537" y="11430"/>
                  <a:pt x="27093" y="11430"/>
                </a:cubicBezTo>
                <a:cubicBezTo>
                  <a:pt x="26942" y="11430"/>
                  <a:pt x="26785" y="11404"/>
                  <a:pt x="26627" y="11335"/>
                </a:cubicBezTo>
                <a:cubicBezTo>
                  <a:pt x="26950" y="10844"/>
                  <a:pt x="26534" y="10067"/>
                  <a:pt x="25947" y="10064"/>
                </a:cubicBezTo>
                <a:cubicBezTo>
                  <a:pt x="26327" y="8922"/>
                  <a:pt x="25631" y="7538"/>
                  <a:pt x="24487" y="7164"/>
                </a:cubicBezTo>
                <a:cubicBezTo>
                  <a:pt x="24277" y="7095"/>
                  <a:pt x="24059" y="7063"/>
                  <a:pt x="23841" y="7063"/>
                </a:cubicBezTo>
                <a:cubicBezTo>
                  <a:pt x="23127" y="7063"/>
                  <a:pt x="22409" y="7411"/>
                  <a:pt x="21961" y="7968"/>
                </a:cubicBezTo>
                <a:lnTo>
                  <a:pt x="21961" y="7968"/>
                </a:lnTo>
                <a:cubicBezTo>
                  <a:pt x="22717" y="6236"/>
                  <a:pt x="22397" y="4005"/>
                  <a:pt x="20919" y="2835"/>
                </a:cubicBezTo>
                <a:cubicBezTo>
                  <a:pt x="20337" y="2375"/>
                  <a:pt x="19601" y="2159"/>
                  <a:pt x="18861" y="2159"/>
                </a:cubicBezTo>
                <a:cubicBezTo>
                  <a:pt x="17497" y="2159"/>
                  <a:pt x="16123" y="2893"/>
                  <a:pt x="15694" y="4181"/>
                </a:cubicBezTo>
                <a:lnTo>
                  <a:pt x="15694" y="4181"/>
                </a:lnTo>
                <a:cubicBezTo>
                  <a:pt x="16231" y="2351"/>
                  <a:pt x="14698" y="273"/>
                  <a:pt x="12795" y="29"/>
                </a:cubicBezTo>
                <a:cubicBezTo>
                  <a:pt x="12646" y="10"/>
                  <a:pt x="12497" y="0"/>
                  <a:pt x="12348" y="0"/>
                </a:cubicBezTo>
                <a:close/>
              </a:path>
            </a:pathLst>
          </a:custGeom>
          <a:solidFill>
            <a:srgbClr val="FFFFFF">
              <a:alpha val="440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 name="Google Shape;450;p32"/>
          <p:cNvSpPr/>
          <p:nvPr/>
        </p:nvSpPr>
        <p:spPr>
          <a:xfrm flipH="1">
            <a:off x="76212" y="1307446"/>
            <a:ext cx="347025" cy="513510"/>
          </a:xfrm>
          <a:custGeom>
            <a:rect b="b" l="l" r="r" t="t"/>
            <a:pathLst>
              <a:path extrusionOk="0" h="6832" w="4617">
                <a:moveTo>
                  <a:pt x="2711" y="0"/>
                </a:moveTo>
                <a:lnTo>
                  <a:pt x="2711" y="0"/>
                </a:lnTo>
                <a:cubicBezTo>
                  <a:pt x="2506" y="552"/>
                  <a:pt x="2347" y="1111"/>
                  <a:pt x="2205" y="1673"/>
                </a:cubicBezTo>
                <a:cubicBezTo>
                  <a:pt x="2124" y="1989"/>
                  <a:pt x="2052" y="2304"/>
                  <a:pt x="1983" y="2622"/>
                </a:cubicBezTo>
                <a:lnTo>
                  <a:pt x="1744" y="2274"/>
                </a:lnTo>
                <a:cubicBezTo>
                  <a:pt x="1613" y="2086"/>
                  <a:pt x="1484" y="1898"/>
                  <a:pt x="1338" y="1709"/>
                </a:cubicBezTo>
                <a:cubicBezTo>
                  <a:pt x="1190" y="1525"/>
                  <a:pt x="1018" y="1341"/>
                  <a:pt x="802" y="1239"/>
                </a:cubicBezTo>
                <a:lnTo>
                  <a:pt x="802" y="1239"/>
                </a:lnTo>
                <a:cubicBezTo>
                  <a:pt x="1095" y="1604"/>
                  <a:pt x="1201" y="2042"/>
                  <a:pt x="1422" y="2464"/>
                </a:cubicBezTo>
                <a:cubicBezTo>
                  <a:pt x="1484" y="2591"/>
                  <a:pt x="1555" y="2712"/>
                  <a:pt x="1620" y="2836"/>
                </a:cubicBezTo>
                <a:cubicBezTo>
                  <a:pt x="1515" y="2825"/>
                  <a:pt x="1409" y="2809"/>
                  <a:pt x="1302" y="2800"/>
                </a:cubicBezTo>
                <a:cubicBezTo>
                  <a:pt x="1097" y="2783"/>
                  <a:pt x="891" y="2772"/>
                  <a:pt x="684" y="2772"/>
                </a:cubicBezTo>
                <a:cubicBezTo>
                  <a:pt x="504" y="2772"/>
                  <a:pt x="323" y="2780"/>
                  <a:pt x="141" y="2800"/>
                </a:cubicBezTo>
                <a:cubicBezTo>
                  <a:pt x="502" y="2953"/>
                  <a:pt x="870" y="3066"/>
                  <a:pt x="1237" y="3166"/>
                </a:cubicBezTo>
                <a:cubicBezTo>
                  <a:pt x="1325" y="3190"/>
                  <a:pt x="1410" y="3211"/>
                  <a:pt x="1498" y="3233"/>
                </a:cubicBezTo>
                <a:cubicBezTo>
                  <a:pt x="1289" y="3387"/>
                  <a:pt x="1084" y="3548"/>
                  <a:pt x="886" y="3716"/>
                </a:cubicBezTo>
                <a:cubicBezTo>
                  <a:pt x="570" y="3986"/>
                  <a:pt x="269" y="4272"/>
                  <a:pt x="1" y="4598"/>
                </a:cubicBezTo>
                <a:cubicBezTo>
                  <a:pt x="390" y="4430"/>
                  <a:pt x="748" y="4228"/>
                  <a:pt x="1102" y="4019"/>
                </a:cubicBezTo>
                <a:cubicBezTo>
                  <a:pt x="1334" y="3881"/>
                  <a:pt x="1563" y="3737"/>
                  <a:pt x="1789" y="3591"/>
                </a:cubicBezTo>
                <a:lnTo>
                  <a:pt x="1789" y="3591"/>
                </a:lnTo>
                <a:cubicBezTo>
                  <a:pt x="1700" y="4089"/>
                  <a:pt x="1616" y="4586"/>
                  <a:pt x="1556" y="5089"/>
                </a:cubicBezTo>
                <a:cubicBezTo>
                  <a:pt x="1483" y="5665"/>
                  <a:pt x="1425" y="6244"/>
                  <a:pt x="1416" y="6832"/>
                </a:cubicBezTo>
                <a:cubicBezTo>
                  <a:pt x="1621" y="6280"/>
                  <a:pt x="1781" y="5721"/>
                  <a:pt x="1923" y="5158"/>
                </a:cubicBezTo>
                <a:cubicBezTo>
                  <a:pt x="2038" y="4712"/>
                  <a:pt x="2136" y="4261"/>
                  <a:pt x="2226" y="3810"/>
                </a:cubicBezTo>
                <a:cubicBezTo>
                  <a:pt x="2463" y="4143"/>
                  <a:pt x="2718" y="4465"/>
                  <a:pt x="2993" y="4765"/>
                </a:cubicBezTo>
                <a:cubicBezTo>
                  <a:pt x="3309" y="5108"/>
                  <a:pt x="3652" y="5429"/>
                  <a:pt x="4035" y="5703"/>
                </a:cubicBezTo>
                <a:cubicBezTo>
                  <a:pt x="3799" y="5294"/>
                  <a:pt x="3543" y="4912"/>
                  <a:pt x="3287" y="4533"/>
                </a:cubicBezTo>
                <a:lnTo>
                  <a:pt x="2568" y="3473"/>
                </a:lnTo>
                <a:lnTo>
                  <a:pt x="2568" y="3473"/>
                </a:lnTo>
                <a:cubicBezTo>
                  <a:pt x="2864" y="3530"/>
                  <a:pt x="3163" y="3580"/>
                  <a:pt x="3464" y="3622"/>
                </a:cubicBezTo>
                <a:cubicBezTo>
                  <a:pt x="3841" y="3674"/>
                  <a:pt x="4221" y="3715"/>
                  <a:pt x="4616" y="3716"/>
                </a:cubicBezTo>
                <a:cubicBezTo>
                  <a:pt x="4272" y="3523"/>
                  <a:pt x="3914" y="3380"/>
                  <a:pt x="3548" y="3258"/>
                </a:cubicBezTo>
                <a:cubicBezTo>
                  <a:pt x="3250" y="3159"/>
                  <a:pt x="2947" y="3078"/>
                  <a:pt x="2642" y="3009"/>
                </a:cubicBezTo>
                <a:cubicBezTo>
                  <a:pt x="2806" y="2888"/>
                  <a:pt x="2971" y="2767"/>
                  <a:pt x="3133" y="2643"/>
                </a:cubicBezTo>
                <a:cubicBezTo>
                  <a:pt x="3458" y="2392"/>
                  <a:pt x="3778" y="2132"/>
                  <a:pt x="4079" y="1834"/>
                </a:cubicBezTo>
                <a:lnTo>
                  <a:pt x="4079" y="1834"/>
                </a:lnTo>
                <a:cubicBezTo>
                  <a:pt x="3675" y="1961"/>
                  <a:pt x="3297" y="2135"/>
                  <a:pt x="2932" y="2328"/>
                </a:cubicBezTo>
                <a:cubicBezTo>
                  <a:pt x="2768" y="2414"/>
                  <a:pt x="2607" y="2506"/>
                  <a:pt x="2447" y="2601"/>
                </a:cubicBezTo>
                <a:cubicBezTo>
                  <a:pt x="2493" y="2316"/>
                  <a:pt x="2535" y="2031"/>
                  <a:pt x="2570" y="1743"/>
                </a:cubicBezTo>
                <a:cubicBezTo>
                  <a:pt x="2643" y="1167"/>
                  <a:pt x="2701" y="589"/>
                  <a:pt x="271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 name="Google Shape;451;p32"/>
          <p:cNvSpPr/>
          <p:nvPr/>
        </p:nvSpPr>
        <p:spPr>
          <a:xfrm flipH="1">
            <a:off x="2825963" y="76208"/>
            <a:ext cx="260739" cy="386035"/>
          </a:xfrm>
          <a:custGeom>
            <a:rect b="b" l="l" r="r" t="t"/>
            <a:pathLst>
              <a:path extrusionOk="0" h="5136" w="3469">
                <a:moveTo>
                  <a:pt x="2037" y="1"/>
                </a:moveTo>
                <a:cubicBezTo>
                  <a:pt x="1882" y="415"/>
                  <a:pt x="1762" y="836"/>
                  <a:pt x="1655" y="1259"/>
                </a:cubicBezTo>
                <a:cubicBezTo>
                  <a:pt x="1594" y="1495"/>
                  <a:pt x="1540" y="1732"/>
                  <a:pt x="1489" y="1971"/>
                </a:cubicBezTo>
                <a:lnTo>
                  <a:pt x="1308" y="1710"/>
                </a:lnTo>
                <a:cubicBezTo>
                  <a:pt x="1211" y="1569"/>
                  <a:pt x="1114" y="1428"/>
                  <a:pt x="1004" y="1285"/>
                </a:cubicBezTo>
                <a:cubicBezTo>
                  <a:pt x="894" y="1146"/>
                  <a:pt x="763" y="1008"/>
                  <a:pt x="601" y="931"/>
                </a:cubicBezTo>
                <a:lnTo>
                  <a:pt x="601" y="931"/>
                </a:lnTo>
                <a:cubicBezTo>
                  <a:pt x="822" y="1207"/>
                  <a:pt x="901" y="1536"/>
                  <a:pt x="1067" y="1851"/>
                </a:cubicBezTo>
                <a:cubicBezTo>
                  <a:pt x="1114" y="1946"/>
                  <a:pt x="1166" y="2038"/>
                  <a:pt x="1216" y="2131"/>
                </a:cubicBezTo>
                <a:cubicBezTo>
                  <a:pt x="1136" y="2122"/>
                  <a:pt x="1057" y="2110"/>
                  <a:pt x="976" y="2103"/>
                </a:cubicBezTo>
                <a:cubicBezTo>
                  <a:pt x="822" y="2091"/>
                  <a:pt x="666" y="2083"/>
                  <a:pt x="509" y="2083"/>
                </a:cubicBezTo>
                <a:cubicBezTo>
                  <a:pt x="375" y="2083"/>
                  <a:pt x="239" y="2089"/>
                  <a:pt x="104" y="2103"/>
                </a:cubicBezTo>
                <a:cubicBezTo>
                  <a:pt x="375" y="2220"/>
                  <a:pt x="650" y="2304"/>
                  <a:pt x="927" y="2379"/>
                </a:cubicBezTo>
                <a:cubicBezTo>
                  <a:pt x="993" y="2398"/>
                  <a:pt x="1058" y="2413"/>
                  <a:pt x="1123" y="2430"/>
                </a:cubicBezTo>
                <a:cubicBezTo>
                  <a:pt x="967" y="2546"/>
                  <a:pt x="812" y="2666"/>
                  <a:pt x="664" y="2793"/>
                </a:cubicBezTo>
                <a:cubicBezTo>
                  <a:pt x="428" y="2995"/>
                  <a:pt x="201" y="3210"/>
                  <a:pt x="0" y="3456"/>
                </a:cubicBezTo>
                <a:cubicBezTo>
                  <a:pt x="292" y="3330"/>
                  <a:pt x="561" y="3178"/>
                  <a:pt x="827" y="3021"/>
                </a:cubicBezTo>
                <a:cubicBezTo>
                  <a:pt x="1002" y="2917"/>
                  <a:pt x="1173" y="2810"/>
                  <a:pt x="1344" y="2699"/>
                </a:cubicBezTo>
                <a:lnTo>
                  <a:pt x="1344" y="2699"/>
                </a:lnTo>
                <a:cubicBezTo>
                  <a:pt x="1277" y="3073"/>
                  <a:pt x="1214" y="3447"/>
                  <a:pt x="1167" y="3825"/>
                </a:cubicBezTo>
                <a:cubicBezTo>
                  <a:pt x="1113" y="4258"/>
                  <a:pt x="1070" y="4693"/>
                  <a:pt x="1062" y="5135"/>
                </a:cubicBezTo>
                <a:cubicBezTo>
                  <a:pt x="1218" y="4720"/>
                  <a:pt x="1337" y="4300"/>
                  <a:pt x="1443" y="3877"/>
                </a:cubicBezTo>
                <a:cubicBezTo>
                  <a:pt x="1530" y="3542"/>
                  <a:pt x="1603" y="3203"/>
                  <a:pt x="1672" y="2864"/>
                </a:cubicBezTo>
                <a:cubicBezTo>
                  <a:pt x="1850" y="3114"/>
                  <a:pt x="2040" y="3355"/>
                  <a:pt x="2248" y="3581"/>
                </a:cubicBezTo>
                <a:cubicBezTo>
                  <a:pt x="2486" y="3838"/>
                  <a:pt x="2742" y="4080"/>
                  <a:pt x="3030" y="4286"/>
                </a:cubicBezTo>
                <a:cubicBezTo>
                  <a:pt x="2853" y="3979"/>
                  <a:pt x="2660" y="3691"/>
                  <a:pt x="2468" y="3407"/>
                </a:cubicBezTo>
                <a:lnTo>
                  <a:pt x="1928" y="2613"/>
                </a:lnTo>
                <a:lnTo>
                  <a:pt x="1928" y="2613"/>
                </a:lnTo>
                <a:cubicBezTo>
                  <a:pt x="2152" y="2656"/>
                  <a:pt x="2374" y="2693"/>
                  <a:pt x="2602" y="2725"/>
                </a:cubicBezTo>
                <a:cubicBezTo>
                  <a:pt x="2885" y="2764"/>
                  <a:pt x="3171" y="2796"/>
                  <a:pt x="3468" y="2796"/>
                </a:cubicBezTo>
                <a:cubicBezTo>
                  <a:pt x="3210" y="2651"/>
                  <a:pt x="2941" y="2542"/>
                  <a:pt x="2666" y="2451"/>
                </a:cubicBezTo>
                <a:cubicBezTo>
                  <a:pt x="2441" y="2377"/>
                  <a:pt x="2214" y="2315"/>
                  <a:pt x="1984" y="2263"/>
                </a:cubicBezTo>
                <a:cubicBezTo>
                  <a:pt x="2108" y="2173"/>
                  <a:pt x="2231" y="2081"/>
                  <a:pt x="2353" y="1987"/>
                </a:cubicBezTo>
                <a:cubicBezTo>
                  <a:pt x="2598" y="1799"/>
                  <a:pt x="2838" y="1604"/>
                  <a:pt x="3064" y="1380"/>
                </a:cubicBezTo>
                <a:lnTo>
                  <a:pt x="3064" y="1380"/>
                </a:lnTo>
                <a:cubicBezTo>
                  <a:pt x="2761" y="1475"/>
                  <a:pt x="2478" y="1606"/>
                  <a:pt x="2202" y="1751"/>
                </a:cubicBezTo>
                <a:cubicBezTo>
                  <a:pt x="2080" y="1816"/>
                  <a:pt x="1958" y="1886"/>
                  <a:pt x="1838" y="1956"/>
                </a:cubicBezTo>
                <a:cubicBezTo>
                  <a:pt x="1872" y="1742"/>
                  <a:pt x="1904" y="1527"/>
                  <a:pt x="1930" y="1311"/>
                </a:cubicBezTo>
                <a:cubicBezTo>
                  <a:pt x="1986" y="878"/>
                  <a:pt x="2028" y="442"/>
                  <a:pt x="203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 name="Google Shape;452;p32"/>
          <p:cNvSpPr/>
          <p:nvPr/>
        </p:nvSpPr>
        <p:spPr>
          <a:xfrm flipH="1">
            <a:off x="3553237" y="4679688"/>
            <a:ext cx="247886" cy="375813"/>
          </a:xfrm>
          <a:custGeom>
            <a:rect b="b" l="l" r="r" t="t"/>
            <a:pathLst>
              <a:path extrusionOk="0" h="5000" w="3298">
                <a:moveTo>
                  <a:pt x="1206" y="0"/>
                </a:moveTo>
                <a:cubicBezTo>
                  <a:pt x="1177" y="424"/>
                  <a:pt x="1182" y="844"/>
                  <a:pt x="1199" y="1264"/>
                </a:cubicBezTo>
                <a:cubicBezTo>
                  <a:pt x="1207" y="1500"/>
                  <a:pt x="1223" y="1733"/>
                  <a:pt x="1240" y="1967"/>
                </a:cubicBezTo>
                <a:lnTo>
                  <a:pt x="1003" y="1774"/>
                </a:lnTo>
                <a:cubicBezTo>
                  <a:pt x="874" y="1672"/>
                  <a:pt x="746" y="1569"/>
                  <a:pt x="606" y="1466"/>
                </a:cubicBezTo>
                <a:cubicBezTo>
                  <a:pt x="465" y="1370"/>
                  <a:pt x="307" y="1278"/>
                  <a:pt x="137" y="1251"/>
                </a:cubicBezTo>
                <a:lnTo>
                  <a:pt x="137" y="1251"/>
                </a:lnTo>
                <a:cubicBezTo>
                  <a:pt x="416" y="1444"/>
                  <a:pt x="580" y="1725"/>
                  <a:pt x="819" y="1972"/>
                </a:cubicBezTo>
                <a:cubicBezTo>
                  <a:pt x="888" y="2046"/>
                  <a:pt x="961" y="2117"/>
                  <a:pt x="1034" y="2189"/>
                </a:cubicBezTo>
                <a:cubicBezTo>
                  <a:pt x="957" y="2202"/>
                  <a:pt x="880" y="2213"/>
                  <a:pt x="805" y="2229"/>
                </a:cubicBezTo>
                <a:cubicBezTo>
                  <a:pt x="533" y="2286"/>
                  <a:pt x="262" y="2358"/>
                  <a:pt x="0" y="2468"/>
                </a:cubicBezTo>
                <a:cubicBezTo>
                  <a:pt x="211" y="2492"/>
                  <a:pt x="418" y="2500"/>
                  <a:pt x="624" y="2500"/>
                </a:cubicBezTo>
                <a:cubicBezTo>
                  <a:pt x="694" y="2500"/>
                  <a:pt x="765" y="2499"/>
                  <a:pt x="835" y="2497"/>
                </a:cubicBezTo>
                <a:cubicBezTo>
                  <a:pt x="900" y="2495"/>
                  <a:pt x="966" y="2492"/>
                  <a:pt x="1029" y="2489"/>
                </a:cubicBezTo>
                <a:lnTo>
                  <a:pt x="1029" y="2489"/>
                </a:lnTo>
                <a:cubicBezTo>
                  <a:pt x="916" y="2640"/>
                  <a:pt x="807" y="2792"/>
                  <a:pt x="704" y="2950"/>
                </a:cubicBezTo>
                <a:cubicBezTo>
                  <a:pt x="542" y="3201"/>
                  <a:pt x="392" y="3462"/>
                  <a:pt x="274" y="3743"/>
                </a:cubicBezTo>
                <a:cubicBezTo>
                  <a:pt x="508" y="3545"/>
                  <a:pt x="716" y="3333"/>
                  <a:pt x="919" y="3115"/>
                </a:cubicBezTo>
                <a:cubicBezTo>
                  <a:pt x="1051" y="2971"/>
                  <a:pt x="1180" y="2824"/>
                  <a:pt x="1306" y="2676"/>
                </a:cubicBezTo>
                <a:cubicBezTo>
                  <a:pt x="1347" y="3039"/>
                  <a:pt x="1392" y="3402"/>
                  <a:pt x="1452" y="3763"/>
                </a:cubicBezTo>
                <a:cubicBezTo>
                  <a:pt x="1520" y="4177"/>
                  <a:pt x="1600" y="4589"/>
                  <a:pt x="1715" y="5000"/>
                </a:cubicBezTo>
                <a:cubicBezTo>
                  <a:pt x="1744" y="4575"/>
                  <a:pt x="1739" y="4155"/>
                  <a:pt x="1721" y="3736"/>
                </a:cubicBezTo>
                <a:cubicBezTo>
                  <a:pt x="1710" y="3402"/>
                  <a:pt x="1683" y="3070"/>
                  <a:pt x="1653" y="2739"/>
                </a:cubicBezTo>
                <a:lnTo>
                  <a:pt x="1653" y="2739"/>
                </a:lnTo>
                <a:cubicBezTo>
                  <a:pt x="1886" y="2922"/>
                  <a:pt x="2127" y="3090"/>
                  <a:pt x="2382" y="3241"/>
                </a:cubicBezTo>
                <a:cubicBezTo>
                  <a:pt x="2672" y="3414"/>
                  <a:pt x="2975" y="3565"/>
                  <a:pt x="3298" y="3676"/>
                </a:cubicBezTo>
                <a:cubicBezTo>
                  <a:pt x="3050" y="3443"/>
                  <a:pt x="2794" y="3231"/>
                  <a:pt x="2538" y="3021"/>
                </a:cubicBezTo>
                <a:lnTo>
                  <a:pt x="1822" y="2436"/>
                </a:lnTo>
                <a:cubicBezTo>
                  <a:pt x="2039" y="2414"/>
                  <a:pt x="2257" y="2388"/>
                  <a:pt x="2473" y="2354"/>
                </a:cubicBezTo>
                <a:cubicBezTo>
                  <a:pt x="2746" y="2312"/>
                  <a:pt x="3019" y="2263"/>
                  <a:pt x="3291" y="2182"/>
                </a:cubicBezTo>
                <a:cubicBezTo>
                  <a:pt x="3014" y="2118"/>
                  <a:pt x="2735" y="2093"/>
                  <a:pt x="2459" y="2085"/>
                </a:cubicBezTo>
                <a:cubicBezTo>
                  <a:pt x="2391" y="2083"/>
                  <a:pt x="2323" y="2081"/>
                  <a:pt x="2255" y="2081"/>
                </a:cubicBezTo>
                <a:cubicBezTo>
                  <a:pt x="2096" y="2081"/>
                  <a:pt x="1937" y="2087"/>
                  <a:pt x="1777" y="2098"/>
                </a:cubicBezTo>
                <a:cubicBezTo>
                  <a:pt x="1867" y="1982"/>
                  <a:pt x="1955" y="1863"/>
                  <a:pt x="2043" y="1743"/>
                </a:cubicBezTo>
                <a:cubicBezTo>
                  <a:pt x="2216" y="1503"/>
                  <a:pt x="2385" y="1256"/>
                  <a:pt x="2531" y="989"/>
                </a:cubicBezTo>
                <a:lnTo>
                  <a:pt x="2531" y="989"/>
                </a:lnTo>
                <a:cubicBezTo>
                  <a:pt x="2278" y="1160"/>
                  <a:pt x="2052" y="1358"/>
                  <a:pt x="1838" y="1567"/>
                </a:cubicBezTo>
                <a:cubicBezTo>
                  <a:pt x="1742" y="1662"/>
                  <a:pt x="1648" y="1758"/>
                  <a:pt x="1558" y="1856"/>
                </a:cubicBezTo>
                <a:cubicBezTo>
                  <a:pt x="1531" y="1649"/>
                  <a:pt x="1502" y="1442"/>
                  <a:pt x="1467" y="1236"/>
                </a:cubicBezTo>
                <a:cubicBezTo>
                  <a:pt x="1399" y="822"/>
                  <a:pt x="1319" y="410"/>
                  <a:pt x="120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 name="Google Shape;453;p32"/>
          <p:cNvSpPr/>
          <p:nvPr/>
        </p:nvSpPr>
        <p:spPr>
          <a:xfrm flipH="1">
            <a:off x="296163" y="3365925"/>
            <a:ext cx="357172" cy="431733"/>
          </a:xfrm>
          <a:custGeom>
            <a:rect b="b" l="l" r="r" t="t"/>
            <a:pathLst>
              <a:path extrusionOk="0" h="5744" w="4752">
                <a:moveTo>
                  <a:pt x="2838" y="1"/>
                </a:moveTo>
                <a:lnTo>
                  <a:pt x="2838" y="1"/>
                </a:lnTo>
                <a:cubicBezTo>
                  <a:pt x="2645" y="448"/>
                  <a:pt x="2506" y="903"/>
                  <a:pt x="2388" y="1360"/>
                </a:cubicBezTo>
                <a:cubicBezTo>
                  <a:pt x="2317" y="1635"/>
                  <a:pt x="2254" y="1912"/>
                  <a:pt x="2198" y="2189"/>
                </a:cubicBezTo>
                <a:cubicBezTo>
                  <a:pt x="2123" y="2068"/>
                  <a:pt x="2050" y="1944"/>
                  <a:pt x="1973" y="1824"/>
                </a:cubicBezTo>
                <a:cubicBezTo>
                  <a:pt x="1712" y="1416"/>
                  <a:pt x="1435" y="1013"/>
                  <a:pt x="1113" y="633"/>
                </a:cubicBezTo>
                <a:lnTo>
                  <a:pt x="1113" y="633"/>
                </a:lnTo>
                <a:cubicBezTo>
                  <a:pt x="1228" y="1119"/>
                  <a:pt x="1396" y="1579"/>
                  <a:pt x="1585" y="2029"/>
                </a:cubicBezTo>
                <a:cubicBezTo>
                  <a:pt x="1709" y="2322"/>
                  <a:pt x="1844" y="2608"/>
                  <a:pt x="1987" y="2891"/>
                </a:cubicBezTo>
                <a:cubicBezTo>
                  <a:pt x="1980" y="2898"/>
                  <a:pt x="1972" y="2905"/>
                  <a:pt x="1965" y="2912"/>
                </a:cubicBezTo>
                <a:lnTo>
                  <a:pt x="1956" y="2920"/>
                </a:lnTo>
                <a:cubicBezTo>
                  <a:pt x="1874" y="2918"/>
                  <a:pt x="1792" y="2916"/>
                  <a:pt x="1710" y="2916"/>
                </a:cubicBezTo>
                <a:cubicBezTo>
                  <a:pt x="1650" y="2916"/>
                  <a:pt x="1591" y="2917"/>
                  <a:pt x="1531" y="2919"/>
                </a:cubicBezTo>
                <a:cubicBezTo>
                  <a:pt x="1160" y="2933"/>
                  <a:pt x="787" y="2978"/>
                  <a:pt x="420" y="3089"/>
                </a:cubicBezTo>
                <a:cubicBezTo>
                  <a:pt x="784" y="3212"/>
                  <a:pt x="1141" y="3288"/>
                  <a:pt x="1498" y="3356"/>
                </a:cubicBezTo>
                <a:lnTo>
                  <a:pt x="1517" y="3360"/>
                </a:lnTo>
                <a:cubicBezTo>
                  <a:pt x="1325" y="3558"/>
                  <a:pt x="1135" y="3757"/>
                  <a:pt x="947" y="3961"/>
                </a:cubicBezTo>
                <a:cubicBezTo>
                  <a:pt x="617" y="4320"/>
                  <a:pt x="294" y="4690"/>
                  <a:pt x="0" y="5098"/>
                </a:cubicBezTo>
                <a:cubicBezTo>
                  <a:pt x="446" y="4868"/>
                  <a:pt x="855" y="4587"/>
                  <a:pt x="1245" y="4285"/>
                </a:cubicBezTo>
                <a:cubicBezTo>
                  <a:pt x="1494" y="4092"/>
                  <a:pt x="1732" y="3888"/>
                  <a:pt x="1966" y="3678"/>
                </a:cubicBezTo>
                <a:lnTo>
                  <a:pt x="1966" y="3678"/>
                </a:lnTo>
                <a:cubicBezTo>
                  <a:pt x="1949" y="3837"/>
                  <a:pt x="1930" y="3997"/>
                  <a:pt x="1918" y="4155"/>
                </a:cubicBezTo>
                <a:cubicBezTo>
                  <a:pt x="1879" y="4629"/>
                  <a:pt x="1862" y="5104"/>
                  <a:pt x="1900" y="5589"/>
                </a:cubicBezTo>
                <a:cubicBezTo>
                  <a:pt x="2093" y="5142"/>
                  <a:pt x="2233" y="4687"/>
                  <a:pt x="2352" y="4228"/>
                </a:cubicBezTo>
                <a:cubicBezTo>
                  <a:pt x="2391" y="4076"/>
                  <a:pt x="2425" y="3922"/>
                  <a:pt x="2461" y="3768"/>
                </a:cubicBezTo>
                <a:cubicBezTo>
                  <a:pt x="2625" y="4048"/>
                  <a:pt x="2797" y="4323"/>
                  <a:pt x="2980" y="4592"/>
                </a:cubicBezTo>
                <a:cubicBezTo>
                  <a:pt x="3256" y="4994"/>
                  <a:pt x="3553" y="5385"/>
                  <a:pt x="3900" y="5744"/>
                </a:cubicBezTo>
                <a:cubicBezTo>
                  <a:pt x="3755" y="5266"/>
                  <a:pt x="3566" y="4817"/>
                  <a:pt x="3365" y="4375"/>
                </a:cubicBezTo>
                <a:cubicBezTo>
                  <a:pt x="3240" y="4107"/>
                  <a:pt x="3111" y="3842"/>
                  <a:pt x="2976" y="3580"/>
                </a:cubicBezTo>
                <a:lnTo>
                  <a:pt x="2976" y="3580"/>
                </a:lnTo>
                <a:cubicBezTo>
                  <a:pt x="3198" y="3605"/>
                  <a:pt x="3418" y="3626"/>
                  <a:pt x="3641" y="3643"/>
                </a:cubicBezTo>
                <a:cubicBezTo>
                  <a:pt x="3888" y="3660"/>
                  <a:pt x="4137" y="3675"/>
                  <a:pt x="4391" y="3675"/>
                </a:cubicBezTo>
                <a:cubicBezTo>
                  <a:pt x="4510" y="3675"/>
                  <a:pt x="4630" y="3672"/>
                  <a:pt x="4751" y="3664"/>
                </a:cubicBezTo>
                <a:cubicBezTo>
                  <a:pt x="4426" y="3460"/>
                  <a:pt x="4081" y="3318"/>
                  <a:pt x="3725" y="3209"/>
                </a:cubicBezTo>
                <a:cubicBezTo>
                  <a:pt x="3384" y="3103"/>
                  <a:pt x="3036" y="3025"/>
                  <a:pt x="2682" y="2977"/>
                </a:cubicBezTo>
                <a:cubicBezTo>
                  <a:pt x="2913" y="2733"/>
                  <a:pt x="3138" y="2484"/>
                  <a:pt x="3350" y="2222"/>
                </a:cubicBezTo>
                <a:cubicBezTo>
                  <a:pt x="3659" y="1840"/>
                  <a:pt x="3950" y="1438"/>
                  <a:pt x="4190" y="997"/>
                </a:cubicBezTo>
                <a:lnTo>
                  <a:pt x="4190" y="997"/>
                </a:lnTo>
                <a:cubicBezTo>
                  <a:pt x="3776" y="1281"/>
                  <a:pt x="3400" y="1595"/>
                  <a:pt x="3032" y="1918"/>
                </a:cubicBezTo>
                <a:cubicBezTo>
                  <a:pt x="2933" y="2006"/>
                  <a:pt x="2839" y="2100"/>
                  <a:pt x="2741" y="2189"/>
                </a:cubicBezTo>
                <a:cubicBezTo>
                  <a:pt x="2772" y="1938"/>
                  <a:pt x="2798" y="1686"/>
                  <a:pt x="2819" y="1433"/>
                </a:cubicBezTo>
                <a:cubicBezTo>
                  <a:pt x="2857" y="961"/>
                  <a:pt x="2875" y="486"/>
                  <a:pt x="283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 name="Google Shape;454;p32"/>
          <p:cNvSpPr/>
          <p:nvPr/>
        </p:nvSpPr>
        <p:spPr>
          <a:xfrm flipH="1">
            <a:off x="7217404" y="4785438"/>
            <a:ext cx="233154" cy="281859"/>
          </a:xfrm>
          <a:custGeom>
            <a:rect b="b" l="l" r="r" t="t"/>
            <a:pathLst>
              <a:path extrusionOk="0" h="3750" w="3102">
                <a:moveTo>
                  <a:pt x="1853" y="1"/>
                </a:moveTo>
                <a:lnTo>
                  <a:pt x="1853" y="1"/>
                </a:lnTo>
                <a:cubicBezTo>
                  <a:pt x="1725" y="292"/>
                  <a:pt x="1636" y="590"/>
                  <a:pt x="1558" y="889"/>
                </a:cubicBezTo>
                <a:cubicBezTo>
                  <a:pt x="1511" y="1068"/>
                  <a:pt x="1473" y="1248"/>
                  <a:pt x="1435" y="1430"/>
                </a:cubicBezTo>
                <a:cubicBezTo>
                  <a:pt x="1386" y="1351"/>
                  <a:pt x="1338" y="1270"/>
                  <a:pt x="1289" y="1192"/>
                </a:cubicBezTo>
                <a:cubicBezTo>
                  <a:pt x="1117" y="924"/>
                  <a:pt x="937" y="662"/>
                  <a:pt x="727" y="413"/>
                </a:cubicBezTo>
                <a:lnTo>
                  <a:pt x="727" y="413"/>
                </a:lnTo>
                <a:cubicBezTo>
                  <a:pt x="801" y="731"/>
                  <a:pt x="910" y="1032"/>
                  <a:pt x="1035" y="1326"/>
                </a:cubicBezTo>
                <a:cubicBezTo>
                  <a:pt x="1116" y="1516"/>
                  <a:pt x="1203" y="1703"/>
                  <a:pt x="1296" y="1889"/>
                </a:cubicBezTo>
                <a:cubicBezTo>
                  <a:pt x="1291" y="1894"/>
                  <a:pt x="1287" y="1897"/>
                  <a:pt x="1281" y="1901"/>
                </a:cubicBezTo>
                <a:lnTo>
                  <a:pt x="1276" y="1906"/>
                </a:lnTo>
                <a:cubicBezTo>
                  <a:pt x="1217" y="1905"/>
                  <a:pt x="1158" y="1903"/>
                  <a:pt x="1098" y="1903"/>
                </a:cubicBezTo>
                <a:cubicBezTo>
                  <a:pt x="1065" y="1903"/>
                  <a:pt x="1032" y="1904"/>
                  <a:pt x="998" y="1905"/>
                </a:cubicBezTo>
                <a:cubicBezTo>
                  <a:pt x="756" y="1915"/>
                  <a:pt x="512" y="1943"/>
                  <a:pt x="273" y="2016"/>
                </a:cubicBezTo>
                <a:cubicBezTo>
                  <a:pt x="510" y="2096"/>
                  <a:pt x="743" y="2147"/>
                  <a:pt x="977" y="2192"/>
                </a:cubicBezTo>
                <a:cubicBezTo>
                  <a:pt x="981" y="2193"/>
                  <a:pt x="987" y="2193"/>
                  <a:pt x="991" y="2194"/>
                </a:cubicBezTo>
                <a:cubicBezTo>
                  <a:pt x="865" y="2323"/>
                  <a:pt x="740" y="2454"/>
                  <a:pt x="618" y="2587"/>
                </a:cubicBezTo>
                <a:cubicBezTo>
                  <a:pt x="403" y="2822"/>
                  <a:pt x="192" y="3062"/>
                  <a:pt x="0" y="3329"/>
                </a:cubicBezTo>
                <a:cubicBezTo>
                  <a:pt x="293" y="3179"/>
                  <a:pt x="559" y="2996"/>
                  <a:pt x="813" y="2799"/>
                </a:cubicBezTo>
                <a:cubicBezTo>
                  <a:pt x="975" y="2673"/>
                  <a:pt x="1132" y="2539"/>
                  <a:pt x="1284" y="2402"/>
                </a:cubicBezTo>
                <a:lnTo>
                  <a:pt x="1284" y="2402"/>
                </a:lnTo>
                <a:cubicBezTo>
                  <a:pt x="1273" y="2506"/>
                  <a:pt x="1260" y="2610"/>
                  <a:pt x="1253" y="2714"/>
                </a:cubicBezTo>
                <a:cubicBezTo>
                  <a:pt x="1228" y="3022"/>
                  <a:pt x="1218" y="3333"/>
                  <a:pt x="1243" y="3649"/>
                </a:cubicBezTo>
                <a:cubicBezTo>
                  <a:pt x="1369" y="3358"/>
                  <a:pt x="1459" y="3060"/>
                  <a:pt x="1537" y="2761"/>
                </a:cubicBezTo>
                <a:cubicBezTo>
                  <a:pt x="1563" y="2660"/>
                  <a:pt x="1586" y="2560"/>
                  <a:pt x="1609" y="2459"/>
                </a:cubicBezTo>
                <a:cubicBezTo>
                  <a:pt x="1718" y="2642"/>
                  <a:pt x="1829" y="2822"/>
                  <a:pt x="1949" y="2997"/>
                </a:cubicBezTo>
                <a:cubicBezTo>
                  <a:pt x="2130" y="3260"/>
                  <a:pt x="2323" y="3516"/>
                  <a:pt x="2550" y="3750"/>
                </a:cubicBezTo>
                <a:cubicBezTo>
                  <a:pt x="2456" y="3437"/>
                  <a:pt x="2331" y="3144"/>
                  <a:pt x="2200" y="2855"/>
                </a:cubicBezTo>
                <a:cubicBezTo>
                  <a:pt x="2119" y="2680"/>
                  <a:pt x="2034" y="2507"/>
                  <a:pt x="1947" y="2336"/>
                </a:cubicBezTo>
                <a:lnTo>
                  <a:pt x="1947" y="2336"/>
                </a:lnTo>
                <a:cubicBezTo>
                  <a:pt x="2090" y="2352"/>
                  <a:pt x="2234" y="2366"/>
                  <a:pt x="2381" y="2378"/>
                </a:cubicBezTo>
                <a:cubicBezTo>
                  <a:pt x="2540" y="2391"/>
                  <a:pt x="2702" y="2402"/>
                  <a:pt x="2869" y="2402"/>
                </a:cubicBezTo>
                <a:cubicBezTo>
                  <a:pt x="2946" y="2402"/>
                  <a:pt x="3023" y="2399"/>
                  <a:pt x="3102" y="2394"/>
                </a:cubicBezTo>
                <a:cubicBezTo>
                  <a:pt x="2889" y="2261"/>
                  <a:pt x="2663" y="2168"/>
                  <a:pt x="2432" y="2097"/>
                </a:cubicBezTo>
                <a:cubicBezTo>
                  <a:pt x="2209" y="2027"/>
                  <a:pt x="1980" y="1976"/>
                  <a:pt x="1750" y="1945"/>
                </a:cubicBezTo>
                <a:cubicBezTo>
                  <a:pt x="1901" y="1785"/>
                  <a:pt x="2048" y="1623"/>
                  <a:pt x="2187" y="1452"/>
                </a:cubicBezTo>
                <a:cubicBezTo>
                  <a:pt x="2389" y="1201"/>
                  <a:pt x="2579" y="940"/>
                  <a:pt x="2736" y="652"/>
                </a:cubicBezTo>
                <a:lnTo>
                  <a:pt x="2736" y="652"/>
                </a:lnTo>
                <a:cubicBezTo>
                  <a:pt x="2465" y="837"/>
                  <a:pt x="2220" y="1043"/>
                  <a:pt x="1980" y="1253"/>
                </a:cubicBezTo>
                <a:cubicBezTo>
                  <a:pt x="1916" y="1311"/>
                  <a:pt x="1854" y="1373"/>
                  <a:pt x="1790" y="1430"/>
                </a:cubicBezTo>
                <a:cubicBezTo>
                  <a:pt x="1811" y="1267"/>
                  <a:pt x="1828" y="1102"/>
                  <a:pt x="1840" y="937"/>
                </a:cubicBezTo>
                <a:cubicBezTo>
                  <a:pt x="1865" y="628"/>
                  <a:pt x="1876" y="317"/>
                  <a:pt x="1853"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32"/>
          <p:cNvSpPr/>
          <p:nvPr/>
        </p:nvSpPr>
        <p:spPr>
          <a:xfrm flipH="1">
            <a:off x="8500209" y="1504924"/>
            <a:ext cx="277425" cy="356120"/>
          </a:xfrm>
          <a:custGeom>
            <a:rect b="b" l="l" r="r" t="t"/>
            <a:pathLst>
              <a:path extrusionOk="0" h="4738" w="3691">
                <a:moveTo>
                  <a:pt x="1124" y="1"/>
                </a:moveTo>
                <a:lnTo>
                  <a:pt x="1124" y="1"/>
                </a:lnTo>
                <a:cubicBezTo>
                  <a:pt x="1113" y="399"/>
                  <a:pt x="1145" y="787"/>
                  <a:pt x="1192" y="1172"/>
                </a:cubicBezTo>
                <a:cubicBezTo>
                  <a:pt x="1220" y="1402"/>
                  <a:pt x="1257" y="1632"/>
                  <a:pt x="1298" y="1859"/>
                </a:cubicBezTo>
                <a:cubicBezTo>
                  <a:pt x="1204" y="1789"/>
                  <a:pt x="1111" y="1718"/>
                  <a:pt x="1016" y="1650"/>
                </a:cubicBezTo>
                <a:cubicBezTo>
                  <a:pt x="695" y="1418"/>
                  <a:pt x="362" y="1195"/>
                  <a:pt x="1" y="1004"/>
                </a:cubicBezTo>
                <a:lnTo>
                  <a:pt x="1" y="1004"/>
                </a:lnTo>
                <a:cubicBezTo>
                  <a:pt x="235" y="1339"/>
                  <a:pt x="502" y="1638"/>
                  <a:pt x="783" y="1924"/>
                </a:cubicBezTo>
                <a:cubicBezTo>
                  <a:pt x="966" y="2108"/>
                  <a:pt x="1155" y="2285"/>
                  <a:pt x="1349" y="2459"/>
                </a:cubicBezTo>
                <a:cubicBezTo>
                  <a:pt x="1345" y="2467"/>
                  <a:pt x="1340" y="2473"/>
                  <a:pt x="1338" y="2480"/>
                </a:cubicBezTo>
                <a:lnTo>
                  <a:pt x="1334" y="2489"/>
                </a:lnTo>
                <a:cubicBezTo>
                  <a:pt x="1225" y="2530"/>
                  <a:pt x="1116" y="2568"/>
                  <a:pt x="1010" y="2615"/>
                </a:cubicBezTo>
                <a:cubicBezTo>
                  <a:pt x="732" y="2739"/>
                  <a:pt x="462" y="2885"/>
                  <a:pt x="216" y="3080"/>
                </a:cubicBezTo>
                <a:cubicBezTo>
                  <a:pt x="530" y="3063"/>
                  <a:pt x="825" y="3015"/>
                  <a:pt x="1118" y="2959"/>
                </a:cubicBezTo>
                <a:cubicBezTo>
                  <a:pt x="1122" y="2958"/>
                  <a:pt x="1128" y="2956"/>
                  <a:pt x="1135" y="2955"/>
                </a:cubicBezTo>
                <a:lnTo>
                  <a:pt x="1135" y="2955"/>
                </a:lnTo>
                <a:cubicBezTo>
                  <a:pt x="1047" y="3164"/>
                  <a:pt x="963" y="3374"/>
                  <a:pt x="883" y="3586"/>
                </a:cubicBezTo>
                <a:cubicBezTo>
                  <a:pt x="740" y="3959"/>
                  <a:pt x="606" y="4338"/>
                  <a:pt x="504" y="4737"/>
                </a:cubicBezTo>
                <a:cubicBezTo>
                  <a:pt x="775" y="4427"/>
                  <a:pt x="1001" y="4090"/>
                  <a:pt x="1207" y="3743"/>
                </a:cubicBezTo>
                <a:cubicBezTo>
                  <a:pt x="1337" y="3520"/>
                  <a:pt x="1457" y="3292"/>
                  <a:pt x="1572" y="3062"/>
                </a:cubicBezTo>
                <a:cubicBezTo>
                  <a:pt x="1607" y="3189"/>
                  <a:pt x="1641" y="3315"/>
                  <a:pt x="1680" y="3441"/>
                </a:cubicBezTo>
                <a:cubicBezTo>
                  <a:pt x="1795" y="3812"/>
                  <a:pt x="1926" y="4178"/>
                  <a:pt x="2101" y="4537"/>
                </a:cubicBezTo>
                <a:cubicBezTo>
                  <a:pt x="2114" y="4139"/>
                  <a:pt x="2081" y="3749"/>
                  <a:pt x="2033" y="3365"/>
                </a:cubicBezTo>
                <a:cubicBezTo>
                  <a:pt x="2017" y="3237"/>
                  <a:pt x="1997" y="3109"/>
                  <a:pt x="1977" y="2981"/>
                </a:cubicBezTo>
                <a:lnTo>
                  <a:pt x="1977" y="2981"/>
                </a:lnTo>
                <a:cubicBezTo>
                  <a:pt x="2187" y="3144"/>
                  <a:pt x="2401" y="3303"/>
                  <a:pt x="2621" y="3451"/>
                </a:cubicBezTo>
                <a:cubicBezTo>
                  <a:pt x="2954" y="3675"/>
                  <a:pt x="3297" y="3883"/>
                  <a:pt x="3670" y="4051"/>
                </a:cubicBezTo>
                <a:cubicBezTo>
                  <a:pt x="3417" y="3731"/>
                  <a:pt x="3137" y="3445"/>
                  <a:pt x="2848" y="3170"/>
                </a:cubicBezTo>
                <a:cubicBezTo>
                  <a:pt x="2673" y="3003"/>
                  <a:pt x="2494" y="2841"/>
                  <a:pt x="2312" y="2682"/>
                </a:cubicBezTo>
                <a:cubicBezTo>
                  <a:pt x="2488" y="2634"/>
                  <a:pt x="2662" y="2584"/>
                  <a:pt x="2838" y="2531"/>
                </a:cubicBezTo>
                <a:cubicBezTo>
                  <a:pt x="3122" y="2441"/>
                  <a:pt x="3406" y="2344"/>
                  <a:pt x="3690" y="2211"/>
                </a:cubicBezTo>
                <a:cubicBezTo>
                  <a:pt x="3496" y="2175"/>
                  <a:pt x="3303" y="2160"/>
                  <a:pt x="3111" y="2160"/>
                </a:cubicBezTo>
                <a:cubicBezTo>
                  <a:pt x="2997" y="2160"/>
                  <a:pt x="2884" y="2165"/>
                  <a:pt x="2771" y="2174"/>
                </a:cubicBezTo>
                <a:cubicBezTo>
                  <a:pt x="2479" y="2196"/>
                  <a:pt x="2191" y="2242"/>
                  <a:pt x="1908" y="2312"/>
                </a:cubicBezTo>
                <a:cubicBezTo>
                  <a:pt x="2009" y="2057"/>
                  <a:pt x="2105" y="1799"/>
                  <a:pt x="2187" y="1537"/>
                </a:cubicBezTo>
                <a:cubicBezTo>
                  <a:pt x="2307" y="1151"/>
                  <a:pt x="2406" y="758"/>
                  <a:pt x="2456" y="349"/>
                </a:cubicBezTo>
                <a:lnTo>
                  <a:pt x="2456" y="349"/>
                </a:lnTo>
                <a:cubicBezTo>
                  <a:pt x="2227" y="692"/>
                  <a:pt x="2035" y="1046"/>
                  <a:pt x="1854" y="1401"/>
                </a:cubicBezTo>
                <a:cubicBezTo>
                  <a:pt x="1804" y="1497"/>
                  <a:pt x="1761" y="1596"/>
                  <a:pt x="1714" y="1695"/>
                </a:cubicBezTo>
                <a:cubicBezTo>
                  <a:pt x="1662" y="1495"/>
                  <a:pt x="1606" y="1295"/>
                  <a:pt x="1544" y="1096"/>
                </a:cubicBezTo>
                <a:cubicBezTo>
                  <a:pt x="1429" y="725"/>
                  <a:pt x="1299" y="358"/>
                  <a:pt x="112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 name="Google Shape;456;p32"/>
          <p:cNvSpPr/>
          <p:nvPr/>
        </p:nvSpPr>
        <p:spPr>
          <a:xfrm flipH="1">
            <a:off x="8605855" y="3927970"/>
            <a:ext cx="461949" cy="558457"/>
          </a:xfrm>
          <a:custGeom>
            <a:rect b="b" l="l" r="r" t="t"/>
            <a:pathLst>
              <a:path extrusionOk="0" h="7430" w="6146">
                <a:moveTo>
                  <a:pt x="3671" y="0"/>
                </a:moveTo>
                <a:lnTo>
                  <a:pt x="3671" y="0"/>
                </a:lnTo>
                <a:cubicBezTo>
                  <a:pt x="3422" y="578"/>
                  <a:pt x="3243" y="1167"/>
                  <a:pt x="3088" y="1760"/>
                </a:cubicBezTo>
                <a:cubicBezTo>
                  <a:pt x="2998" y="2115"/>
                  <a:pt x="2916" y="2471"/>
                  <a:pt x="2843" y="2831"/>
                </a:cubicBezTo>
                <a:cubicBezTo>
                  <a:pt x="2747" y="2673"/>
                  <a:pt x="2653" y="2515"/>
                  <a:pt x="2552" y="2360"/>
                </a:cubicBezTo>
                <a:cubicBezTo>
                  <a:pt x="2214" y="1830"/>
                  <a:pt x="1855" y="1310"/>
                  <a:pt x="1438" y="818"/>
                </a:cubicBezTo>
                <a:lnTo>
                  <a:pt x="1438" y="818"/>
                </a:lnTo>
                <a:cubicBezTo>
                  <a:pt x="1586" y="1446"/>
                  <a:pt x="1803" y="2042"/>
                  <a:pt x="2049" y="2625"/>
                </a:cubicBezTo>
                <a:cubicBezTo>
                  <a:pt x="2209" y="3003"/>
                  <a:pt x="2385" y="3373"/>
                  <a:pt x="2568" y="3740"/>
                </a:cubicBezTo>
                <a:cubicBezTo>
                  <a:pt x="2559" y="3749"/>
                  <a:pt x="2548" y="3757"/>
                  <a:pt x="2539" y="3766"/>
                </a:cubicBezTo>
                <a:lnTo>
                  <a:pt x="2529" y="3776"/>
                </a:lnTo>
                <a:cubicBezTo>
                  <a:pt x="2412" y="3772"/>
                  <a:pt x="2294" y="3769"/>
                  <a:pt x="2176" y="3769"/>
                </a:cubicBezTo>
                <a:cubicBezTo>
                  <a:pt x="2111" y="3769"/>
                  <a:pt x="2045" y="3770"/>
                  <a:pt x="1980" y="3772"/>
                </a:cubicBezTo>
                <a:cubicBezTo>
                  <a:pt x="1499" y="3791"/>
                  <a:pt x="1019" y="3849"/>
                  <a:pt x="544" y="3992"/>
                </a:cubicBezTo>
                <a:cubicBezTo>
                  <a:pt x="1014" y="4151"/>
                  <a:pt x="1477" y="4251"/>
                  <a:pt x="1938" y="4340"/>
                </a:cubicBezTo>
                <a:cubicBezTo>
                  <a:pt x="1947" y="4341"/>
                  <a:pt x="1955" y="4342"/>
                  <a:pt x="1964" y="4345"/>
                </a:cubicBezTo>
                <a:cubicBezTo>
                  <a:pt x="1714" y="4601"/>
                  <a:pt x="1469" y="4859"/>
                  <a:pt x="1226" y="5123"/>
                </a:cubicBezTo>
                <a:cubicBezTo>
                  <a:pt x="799" y="5588"/>
                  <a:pt x="381" y="6066"/>
                  <a:pt x="1" y="6594"/>
                </a:cubicBezTo>
                <a:cubicBezTo>
                  <a:pt x="580" y="6296"/>
                  <a:pt x="1107" y="5933"/>
                  <a:pt x="1612" y="5543"/>
                </a:cubicBezTo>
                <a:cubicBezTo>
                  <a:pt x="1933" y="5295"/>
                  <a:pt x="2242" y="5029"/>
                  <a:pt x="2545" y="4758"/>
                </a:cubicBezTo>
                <a:lnTo>
                  <a:pt x="2545" y="4758"/>
                </a:lnTo>
                <a:cubicBezTo>
                  <a:pt x="2523" y="4964"/>
                  <a:pt x="2500" y="5169"/>
                  <a:pt x="2482" y="5376"/>
                </a:cubicBezTo>
                <a:cubicBezTo>
                  <a:pt x="2434" y="5988"/>
                  <a:pt x="2412" y="6603"/>
                  <a:pt x="2460" y="7230"/>
                </a:cubicBezTo>
                <a:cubicBezTo>
                  <a:pt x="2711" y="6653"/>
                  <a:pt x="2890" y="6064"/>
                  <a:pt x="3045" y="5470"/>
                </a:cubicBezTo>
                <a:cubicBezTo>
                  <a:pt x="3096" y="5272"/>
                  <a:pt x="3140" y="5073"/>
                  <a:pt x="3186" y="4874"/>
                </a:cubicBezTo>
                <a:cubicBezTo>
                  <a:pt x="3399" y="5235"/>
                  <a:pt x="3620" y="5593"/>
                  <a:pt x="3859" y="5939"/>
                </a:cubicBezTo>
                <a:cubicBezTo>
                  <a:pt x="4215" y="6461"/>
                  <a:pt x="4598" y="6967"/>
                  <a:pt x="5047" y="7429"/>
                </a:cubicBezTo>
                <a:cubicBezTo>
                  <a:pt x="4859" y="6812"/>
                  <a:pt x="4616" y="6230"/>
                  <a:pt x="4353" y="5658"/>
                </a:cubicBezTo>
                <a:cubicBezTo>
                  <a:pt x="4194" y="5311"/>
                  <a:pt x="4026" y="4969"/>
                  <a:pt x="3851" y="4631"/>
                </a:cubicBezTo>
                <a:lnTo>
                  <a:pt x="3851" y="4631"/>
                </a:lnTo>
                <a:cubicBezTo>
                  <a:pt x="4136" y="4663"/>
                  <a:pt x="4423" y="4691"/>
                  <a:pt x="4710" y="4713"/>
                </a:cubicBezTo>
                <a:cubicBezTo>
                  <a:pt x="5031" y="4736"/>
                  <a:pt x="5354" y="4756"/>
                  <a:pt x="5685" y="4756"/>
                </a:cubicBezTo>
                <a:cubicBezTo>
                  <a:pt x="5837" y="4756"/>
                  <a:pt x="5990" y="4752"/>
                  <a:pt x="6146" y="4742"/>
                </a:cubicBezTo>
                <a:cubicBezTo>
                  <a:pt x="5727" y="4478"/>
                  <a:pt x="5277" y="4295"/>
                  <a:pt x="4820" y="4152"/>
                </a:cubicBezTo>
                <a:cubicBezTo>
                  <a:pt x="4379" y="4015"/>
                  <a:pt x="3927" y="3912"/>
                  <a:pt x="3472" y="3850"/>
                </a:cubicBezTo>
                <a:cubicBezTo>
                  <a:pt x="3771" y="3535"/>
                  <a:pt x="4060" y="3212"/>
                  <a:pt x="4335" y="2875"/>
                </a:cubicBezTo>
                <a:cubicBezTo>
                  <a:pt x="4735" y="2381"/>
                  <a:pt x="5110" y="1860"/>
                  <a:pt x="5422" y="1290"/>
                </a:cubicBezTo>
                <a:lnTo>
                  <a:pt x="5422" y="1290"/>
                </a:lnTo>
                <a:cubicBezTo>
                  <a:pt x="4886" y="1659"/>
                  <a:pt x="4400" y="2065"/>
                  <a:pt x="3924" y="2482"/>
                </a:cubicBezTo>
                <a:cubicBezTo>
                  <a:pt x="3795" y="2596"/>
                  <a:pt x="3676" y="2716"/>
                  <a:pt x="3547" y="2831"/>
                </a:cubicBezTo>
                <a:cubicBezTo>
                  <a:pt x="3588" y="2507"/>
                  <a:pt x="3621" y="2181"/>
                  <a:pt x="3647" y="1854"/>
                </a:cubicBezTo>
                <a:cubicBezTo>
                  <a:pt x="3697" y="1243"/>
                  <a:pt x="3718" y="627"/>
                  <a:pt x="367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 name="Google Shape;457;p32"/>
          <p:cNvSpPr/>
          <p:nvPr/>
        </p:nvSpPr>
        <p:spPr>
          <a:xfrm flipH="1">
            <a:off x="6271146" y="258136"/>
            <a:ext cx="233154" cy="281859"/>
          </a:xfrm>
          <a:custGeom>
            <a:rect b="b" l="l" r="r" t="t"/>
            <a:pathLst>
              <a:path extrusionOk="0" h="3750" w="3102">
                <a:moveTo>
                  <a:pt x="1852" y="0"/>
                </a:moveTo>
                <a:lnTo>
                  <a:pt x="1852" y="0"/>
                </a:lnTo>
                <a:cubicBezTo>
                  <a:pt x="1726" y="292"/>
                  <a:pt x="1636" y="590"/>
                  <a:pt x="1559" y="889"/>
                </a:cubicBezTo>
                <a:cubicBezTo>
                  <a:pt x="1512" y="1067"/>
                  <a:pt x="1473" y="1248"/>
                  <a:pt x="1435" y="1430"/>
                </a:cubicBezTo>
                <a:cubicBezTo>
                  <a:pt x="1386" y="1349"/>
                  <a:pt x="1338" y="1270"/>
                  <a:pt x="1288" y="1192"/>
                </a:cubicBezTo>
                <a:cubicBezTo>
                  <a:pt x="1118" y="924"/>
                  <a:pt x="937" y="662"/>
                  <a:pt x="727" y="413"/>
                </a:cubicBezTo>
                <a:lnTo>
                  <a:pt x="727" y="413"/>
                </a:lnTo>
                <a:cubicBezTo>
                  <a:pt x="801" y="731"/>
                  <a:pt x="911" y="1031"/>
                  <a:pt x="1035" y="1325"/>
                </a:cubicBezTo>
                <a:cubicBezTo>
                  <a:pt x="1116" y="1516"/>
                  <a:pt x="1204" y="1703"/>
                  <a:pt x="1297" y="1888"/>
                </a:cubicBezTo>
                <a:cubicBezTo>
                  <a:pt x="1291" y="1893"/>
                  <a:pt x="1287" y="1897"/>
                  <a:pt x="1282" y="1901"/>
                </a:cubicBezTo>
                <a:lnTo>
                  <a:pt x="1277" y="1906"/>
                </a:lnTo>
                <a:cubicBezTo>
                  <a:pt x="1221" y="1904"/>
                  <a:pt x="1166" y="1903"/>
                  <a:pt x="1110" y="1903"/>
                </a:cubicBezTo>
                <a:cubicBezTo>
                  <a:pt x="1073" y="1903"/>
                  <a:pt x="1036" y="1904"/>
                  <a:pt x="999" y="1905"/>
                </a:cubicBezTo>
                <a:cubicBezTo>
                  <a:pt x="755" y="1914"/>
                  <a:pt x="513" y="1943"/>
                  <a:pt x="274" y="2016"/>
                </a:cubicBezTo>
                <a:cubicBezTo>
                  <a:pt x="510" y="2095"/>
                  <a:pt x="744" y="2147"/>
                  <a:pt x="978" y="2191"/>
                </a:cubicBezTo>
                <a:cubicBezTo>
                  <a:pt x="982" y="2193"/>
                  <a:pt x="987" y="2193"/>
                  <a:pt x="990" y="2194"/>
                </a:cubicBezTo>
                <a:cubicBezTo>
                  <a:pt x="865" y="2323"/>
                  <a:pt x="740" y="2454"/>
                  <a:pt x="618" y="2587"/>
                </a:cubicBezTo>
                <a:cubicBezTo>
                  <a:pt x="403" y="2822"/>
                  <a:pt x="191" y="3062"/>
                  <a:pt x="1" y="3328"/>
                </a:cubicBezTo>
                <a:cubicBezTo>
                  <a:pt x="294" y="3178"/>
                  <a:pt x="560" y="2995"/>
                  <a:pt x="813" y="2799"/>
                </a:cubicBezTo>
                <a:cubicBezTo>
                  <a:pt x="975" y="2673"/>
                  <a:pt x="1132" y="2538"/>
                  <a:pt x="1285" y="2402"/>
                </a:cubicBezTo>
                <a:lnTo>
                  <a:pt x="1285" y="2402"/>
                </a:lnTo>
                <a:cubicBezTo>
                  <a:pt x="1273" y="2506"/>
                  <a:pt x="1261" y="2608"/>
                  <a:pt x="1254" y="2713"/>
                </a:cubicBezTo>
                <a:cubicBezTo>
                  <a:pt x="1229" y="3021"/>
                  <a:pt x="1218" y="3333"/>
                  <a:pt x="1243" y="3648"/>
                </a:cubicBezTo>
                <a:cubicBezTo>
                  <a:pt x="1370" y="3358"/>
                  <a:pt x="1460" y="3060"/>
                  <a:pt x="1538" y="2760"/>
                </a:cubicBezTo>
                <a:cubicBezTo>
                  <a:pt x="1564" y="2660"/>
                  <a:pt x="1586" y="2559"/>
                  <a:pt x="1610" y="2459"/>
                </a:cubicBezTo>
                <a:cubicBezTo>
                  <a:pt x="1719" y="2642"/>
                  <a:pt x="1830" y="2822"/>
                  <a:pt x="1950" y="2997"/>
                </a:cubicBezTo>
                <a:cubicBezTo>
                  <a:pt x="2129" y="3259"/>
                  <a:pt x="2323" y="3515"/>
                  <a:pt x="2550" y="3750"/>
                </a:cubicBezTo>
                <a:cubicBezTo>
                  <a:pt x="2456" y="3437"/>
                  <a:pt x="2332" y="3143"/>
                  <a:pt x="2200" y="2854"/>
                </a:cubicBezTo>
                <a:cubicBezTo>
                  <a:pt x="2119" y="2680"/>
                  <a:pt x="2034" y="2507"/>
                  <a:pt x="1947" y="2336"/>
                </a:cubicBezTo>
                <a:lnTo>
                  <a:pt x="1947" y="2336"/>
                </a:lnTo>
                <a:cubicBezTo>
                  <a:pt x="2091" y="2351"/>
                  <a:pt x="2234" y="2366"/>
                  <a:pt x="2380" y="2378"/>
                </a:cubicBezTo>
                <a:cubicBezTo>
                  <a:pt x="2539" y="2390"/>
                  <a:pt x="2701" y="2400"/>
                  <a:pt x="2868" y="2400"/>
                </a:cubicBezTo>
                <a:cubicBezTo>
                  <a:pt x="2944" y="2400"/>
                  <a:pt x="3022" y="2398"/>
                  <a:pt x="3101" y="2393"/>
                </a:cubicBezTo>
                <a:cubicBezTo>
                  <a:pt x="2890" y="2261"/>
                  <a:pt x="2662" y="2168"/>
                  <a:pt x="2431" y="2095"/>
                </a:cubicBezTo>
                <a:cubicBezTo>
                  <a:pt x="2210" y="2026"/>
                  <a:pt x="1981" y="1975"/>
                  <a:pt x="1751" y="1944"/>
                </a:cubicBezTo>
                <a:cubicBezTo>
                  <a:pt x="1902" y="1785"/>
                  <a:pt x="2049" y="1623"/>
                  <a:pt x="2187" y="1452"/>
                </a:cubicBezTo>
                <a:cubicBezTo>
                  <a:pt x="2390" y="1201"/>
                  <a:pt x="2579" y="940"/>
                  <a:pt x="2735" y="651"/>
                </a:cubicBezTo>
                <a:lnTo>
                  <a:pt x="2735" y="651"/>
                </a:lnTo>
                <a:cubicBezTo>
                  <a:pt x="2466" y="836"/>
                  <a:pt x="2220" y="1043"/>
                  <a:pt x="1981" y="1253"/>
                </a:cubicBezTo>
                <a:cubicBezTo>
                  <a:pt x="1915" y="1311"/>
                  <a:pt x="1855" y="1372"/>
                  <a:pt x="1790" y="1430"/>
                </a:cubicBezTo>
                <a:cubicBezTo>
                  <a:pt x="1811" y="1267"/>
                  <a:pt x="1828" y="1102"/>
                  <a:pt x="1841" y="936"/>
                </a:cubicBezTo>
                <a:cubicBezTo>
                  <a:pt x="1866" y="627"/>
                  <a:pt x="1877" y="317"/>
                  <a:pt x="185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2"/>
              </a:solidFill>
            </a:endParaRPr>
          </a:p>
        </p:txBody>
      </p:sp>
      <p:sp>
        <p:nvSpPr>
          <p:cNvPr id="458" name="Google Shape;458;p32"/>
          <p:cNvSpPr/>
          <p:nvPr/>
        </p:nvSpPr>
        <p:spPr>
          <a:xfrm flipH="1">
            <a:off x="1675020" y="4785507"/>
            <a:ext cx="233079" cy="281784"/>
          </a:xfrm>
          <a:custGeom>
            <a:rect b="b" l="l" r="r" t="t"/>
            <a:pathLst>
              <a:path extrusionOk="0" h="3749" w="3101">
                <a:moveTo>
                  <a:pt x="1852" y="0"/>
                </a:moveTo>
                <a:lnTo>
                  <a:pt x="1852" y="0"/>
                </a:lnTo>
                <a:cubicBezTo>
                  <a:pt x="1725" y="292"/>
                  <a:pt x="1635" y="589"/>
                  <a:pt x="1558" y="888"/>
                </a:cubicBezTo>
                <a:cubicBezTo>
                  <a:pt x="1511" y="1067"/>
                  <a:pt x="1471" y="1248"/>
                  <a:pt x="1434" y="1428"/>
                </a:cubicBezTo>
                <a:cubicBezTo>
                  <a:pt x="1386" y="1349"/>
                  <a:pt x="1338" y="1270"/>
                  <a:pt x="1288" y="1191"/>
                </a:cubicBezTo>
                <a:cubicBezTo>
                  <a:pt x="1116" y="923"/>
                  <a:pt x="936" y="660"/>
                  <a:pt x="726" y="413"/>
                </a:cubicBezTo>
                <a:lnTo>
                  <a:pt x="726" y="413"/>
                </a:lnTo>
                <a:cubicBezTo>
                  <a:pt x="801" y="729"/>
                  <a:pt x="910" y="1030"/>
                  <a:pt x="1035" y="1324"/>
                </a:cubicBezTo>
                <a:cubicBezTo>
                  <a:pt x="1115" y="1515"/>
                  <a:pt x="1203" y="1701"/>
                  <a:pt x="1296" y="1887"/>
                </a:cubicBezTo>
                <a:cubicBezTo>
                  <a:pt x="1291" y="1892"/>
                  <a:pt x="1286" y="1897"/>
                  <a:pt x="1281" y="1900"/>
                </a:cubicBezTo>
                <a:lnTo>
                  <a:pt x="1276" y="1905"/>
                </a:lnTo>
                <a:cubicBezTo>
                  <a:pt x="1216" y="1904"/>
                  <a:pt x="1157" y="1902"/>
                  <a:pt x="1098" y="1902"/>
                </a:cubicBezTo>
                <a:cubicBezTo>
                  <a:pt x="1064" y="1902"/>
                  <a:pt x="1031" y="1902"/>
                  <a:pt x="998" y="1904"/>
                </a:cubicBezTo>
                <a:cubicBezTo>
                  <a:pt x="755" y="1913"/>
                  <a:pt x="512" y="1942"/>
                  <a:pt x="273" y="2015"/>
                </a:cubicBezTo>
                <a:cubicBezTo>
                  <a:pt x="509" y="2095"/>
                  <a:pt x="743" y="2145"/>
                  <a:pt x="977" y="2190"/>
                </a:cubicBezTo>
                <a:cubicBezTo>
                  <a:pt x="980" y="2191"/>
                  <a:pt x="986" y="2191"/>
                  <a:pt x="990" y="2192"/>
                </a:cubicBezTo>
                <a:cubicBezTo>
                  <a:pt x="864" y="2322"/>
                  <a:pt x="739" y="2452"/>
                  <a:pt x="618" y="2586"/>
                </a:cubicBezTo>
                <a:cubicBezTo>
                  <a:pt x="403" y="2821"/>
                  <a:pt x="190" y="3062"/>
                  <a:pt x="0" y="3328"/>
                </a:cubicBezTo>
                <a:cubicBezTo>
                  <a:pt x="293" y="3178"/>
                  <a:pt x="559" y="2995"/>
                  <a:pt x="812" y="2797"/>
                </a:cubicBezTo>
                <a:cubicBezTo>
                  <a:pt x="974" y="2672"/>
                  <a:pt x="1131" y="2537"/>
                  <a:pt x="1283" y="2400"/>
                </a:cubicBezTo>
                <a:lnTo>
                  <a:pt x="1283" y="2400"/>
                </a:lnTo>
                <a:cubicBezTo>
                  <a:pt x="1272" y="2505"/>
                  <a:pt x="1260" y="2608"/>
                  <a:pt x="1252" y="2713"/>
                </a:cubicBezTo>
                <a:cubicBezTo>
                  <a:pt x="1228" y="3021"/>
                  <a:pt x="1218" y="3331"/>
                  <a:pt x="1242" y="3648"/>
                </a:cubicBezTo>
                <a:cubicBezTo>
                  <a:pt x="1369" y="3356"/>
                  <a:pt x="1459" y="3058"/>
                  <a:pt x="1537" y="2760"/>
                </a:cubicBezTo>
                <a:cubicBezTo>
                  <a:pt x="1563" y="2659"/>
                  <a:pt x="1585" y="2558"/>
                  <a:pt x="1609" y="2458"/>
                </a:cubicBezTo>
                <a:cubicBezTo>
                  <a:pt x="1717" y="2641"/>
                  <a:pt x="1829" y="2821"/>
                  <a:pt x="1949" y="2996"/>
                </a:cubicBezTo>
                <a:cubicBezTo>
                  <a:pt x="2129" y="3258"/>
                  <a:pt x="2322" y="3514"/>
                  <a:pt x="2550" y="3748"/>
                </a:cubicBezTo>
                <a:cubicBezTo>
                  <a:pt x="2456" y="3436"/>
                  <a:pt x="2331" y="3142"/>
                  <a:pt x="2200" y="2854"/>
                </a:cubicBezTo>
                <a:cubicBezTo>
                  <a:pt x="2118" y="2678"/>
                  <a:pt x="2034" y="2506"/>
                  <a:pt x="1946" y="2335"/>
                </a:cubicBezTo>
                <a:lnTo>
                  <a:pt x="1946" y="2335"/>
                </a:lnTo>
                <a:cubicBezTo>
                  <a:pt x="2090" y="2351"/>
                  <a:pt x="2233" y="2365"/>
                  <a:pt x="2379" y="2377"/>
                </a:cubicBezTo>
                <a:cubicBezTo>
                  <a:pt x="2541" y="2390"/>
                  <a:pt x="2705" y="2399"/>
                  <a:pt x="2873" y="2399"/>
                </a:cubicBezTo>
                <a:cubicBezTo>
                  <a:pt x="2948" y="2399"/>
                  <a:pt x="3024" y="2397"/>
                  <a:pt x="3100" y="2393"/>
                </a:cubicBezTo>
                <a:cubicBezTo>
                  <a:pt x="2889" y="2259"/>
                  <a:pt x="2662" y="2167"/>
                  <a:pt x="2431" y="2095"/>
                </a:cubicBezTo>
                <a:cubicBezTo>
                  <a:pt x="2208" y="2026"/>
                  <a:pt x="1980" y="1975"/>
                  <a:pt x="1750" y="1944"/>
                </a:cubicBezTo>
                <a:cubicBezTo>
                  <a:pt x="1900" y="1784"/>
                  <a:pt x="2048" y="1622"/>
                  <a:pt x="2186" y="1450"/>
                </a:cubicBezTo>
                <a:cubicBezTo>
                  <a:pt x="2389" y="1200"/>
                  <a:pt x="2578" y="938"/>
                  <a:pt x="2735" y="650"/>
                </a:cubicBezTo>
                <a:lnTo>
                  <a:pt x="2735" y="650"/>
                </a:lnTo>
                <a:cubicBezTo>
                  <a:pt x="2464" y="836"/>
                  <a:pt x="2219" y="1042"/>
                  <a:pt x="1980" y="1253"/>
                </a:cubicBezTo>
                <a:cubicBezTo>
                  <a:pt x="1914" y="1310"/>
                  <a:pt x="1853" y="1371"/>
                  <a:pt x="1789" y="1428"/>
                </a:cubicBezTo>
                <a:cubicBezTo>
                  <a:pt x="1810" y="1265"/>
                  <a:pt x="1827" y="1101"/>
                  <a:pt x="1840" y="935"/>
                </a:cubicBezTo>
                <a:cubicBezTo>
                  <a:pt x="1865" y="627"/>
                  <a:pt x="1876" y="316"/>
                  <a:pt x="185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32" Type="http://schemas.openxmlformats.org/officeDocument/2006/relationships/theme" Target="../theme/theme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720000" y="540000"/>
            <a:ext cx="7704000" cy="676800"/>
          </a:xfrm>
          <a:prstGeom prst="rect">
            <a:avLst/>
          </a:prstGeom>
          <a:noFill/>
          <a:ln>
            <a:noFill/>
          </a:ln>
        </p:spPr>
        <p:txBody>
          <a:bodyPr anchorCtr="0" anchor="t" bIns="91425" lIns="91425" spcFirstLastPara="1" rIns="91425" wrap="square" tIns="91425">
            <a:noAutofit/>
          </a:bodyPr>
          <a:lstStyle>
            <a:lvl1pPr lvl="0" rtl="0">
              <a:lnSpc>
                <a:spcPct val="115000"/>
              </a:lnSpc>
              <a:spcBef>
                <a:spcPts val="0"/>
              </a:spcBef>
              <a:spcAft>
                <a:spcPts val="0"/>
              </a:spcAft>
              <a:buClr>
                <a:schemeClr val="dk2"/>
              </a:buClr>
              <a:buSzPts val="3500"/>
              <a:buFont typeface="Bevan"/>
              <a:buNone/>
              <a:defRPr sz="3500">
                <a:solidFill>
                  <a:schemeClr val="dk2"/>
                </a:solidFill>
                <a:latin typeface="Bevan"/>
                <a:ea typeface="Bevan"/>
                <a:cs typeface="Bevan"/>
                <a:sym typeface="Bevan"/>
              </a:defRPr>
            </a:lvl1pPr>
            <a:lvl2pPr lvl="1" rtl="0">
              <a:lnSpc>
                <a:spcPct val="115000"/>
              </a:lnSpc>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rtl="0">
              <a:lnSpc>
                <a:spcPct val="115000"/>
              </a:lnSpc>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rtl="0">
              <a:lnSpc>
                <a:spcPct val="115000"/>
              </a:lnSpc>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rtl="0">
              <a:lnSpc>
                <a:spcPct val="115000"/>
              </a:lnSpc>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rtl="0">
              <a:lnSpc>
                <a:spcPct val="115000"/>
              </a:lnSpc>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rtl="0">
              <a:lnSpc>
                <a:spcPct val="115000"/>
              </a:lnSpc>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rtl="0">
              <a:lnSpc>
                <a:spcPct val="115000"/>
              </a:lnSpc>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rtl="0">
              <a:lnSpc>
                <a:spcPct val="115000"/>
              </a:lnSpc>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p:txBody>
      </p:sp>
      <p:sp>
        <p:nvSpPr>
          <p:cNvPr id="7" name="Google Shape;7;p1"/>
          <p:cNvSpPr txBox="1"/>
          <p:nvPr>
            <p:ph idx="1" type="body"/>
          </p:nvPr>
        </p:nvSpPr>
        <p:spPr>
          <a:xfrm>
            <a:off x="720000" y="1216800"/>
            <a:ext cx="7704000" cy="3386700"/>
          </a:xfrm>
          <a:prstGeom prst="rect">
            <a:avLst/>
          </a:prstGeom>
          <a:noFill/>
          <a:ln>
            <a:noFill/>
          </a:ln>
        </p:spPr>
        <p:txBody>
          <a:bodyPr anchorCtr="0" anchor="t" bIns="91425" lIns="91425" spcFirstLastPara="1" rIns="91425" wrap="square" tIns="91425">
            <a:noAutofit/>
          </a:bodyPr>
          <a:lstStyle>
            <a:lvl1pPr indent="-317500" lvl="0" marL="457200" rtl="0">
              <a:lnSpc>
                <a:spcPct val="115000"/>
              </a:lnSpc>
              <a:spcBef>
                <a:spcPts val="0"/>
              </a:spcBef>
              <a:spcAft>
                <a:spcPts val="0"/>
              </a:spcAft>
              <a:buClr>
                <a:schemeClr val="dk1"/>
              </a:buClr>
              <a:buSzPts val="1400"/>
              <a:buFont typeface="Public Sans Medium"/>
              <a:buChar char="●"/>
              <a:defRPr>
                <a:solidFill>
                  <a:schemeClr val="dk1"/>
                </a:solidFill>
                <a:latin typeface="Public Sans Medium"/>
                <a:ea typeface="Public Sans Medium"/>
                <a:cs typeface="Public Sans Medium"/>
                <a:sym typeface="Public Sans Medium"/>
              </a:defRPr>
            </a:lvl1pPr>
            <a:lvl2pPr indent="-317500" lvl="1" marL="914400" rtl="0">
              <a:lnSpc>
                <a:spcPct val="115000"/>
              </a:lnSpc>
              <a:spcBef>
                <a:spcPts val="1600"/>
              </a:spcBef>
              <a:spcAft>
                <a:spcPts val="0"/>
              </a:spcAft>
              <a:buClr>
                <a:schemeClr val="dk1"/>
              </a:buClr>
              <a:buSzPts val="1400"/>
              <a:buFont typeface="Public Sans Medium"/>
              <a:buChar char="○"/>
              <a:defRPr>
                <a:solidFill>
                  <a:schemeClr val="dk1"/>
                </a:solidFill>
                <a:latin typeface="Public Sans Medium"/>
                <a:ea typeface="Public Sans Medium"/>
                <a:cs typeface="Public Sans Medium"/>
                <a:sym typeface="Public Sans Medium"/>
              </a:defRPr>
            </a:lvl2pPr>
            <a:lvl3pPr indent="-317500" lvl="2" marL="1371600" rtl="0">
              <a:lnSpc>
                <a:spcPct val="115000"/>
              </a:lnSpc>
              <a:spcBef>
                <a:spcPts val="1600"/>
              </a:spcBef>
              <a:spcAft>
                <a:spcPts val="0"/>
              </a:spcAft>
              <a:buClr>
                <a:schemeClr val="dk1"/>
              </a:buClr>
              <a:buSzPts val="1400"/>
              <a:buFont typeface="Public Sans Medium"/>
              <a:buChar char="■"/>
              <a:defRPr>
                <a:solidFill>
                  <a:schemeClr val="dk1"/>
                </a:solidFill>
                <a:latin typeface="Public Sans Medium"/>
                <a:ea typeface="Public Sans Medium"/>
                <a:cs typeface="Public Sans Medium"/>
                <a:sym typeface="Public Sans Medium"/>
              </a:defRPr>
            </a:lvl3pPr>
            <a:lvl4pPr indent="-317500" lvl="3" marL="1828800" rtl="0">
              <a:lnSpc>
                <a:spcPct val="115000"/>
              </a:lnSpc>
              <a:spcBef>
                <a:spcPts val="1600"/>
              </a:spcBef>
              <a:spcAft>
                <a:spcPts val="0"/>
              </a:spcAft>
              <a:buClr>
                <a:schemeClr val="dk1"/>
              </a:buClr>
              <a:buSzPts val="1400"/>
              <a:buFont typeface="Public Sans Medium"/>
              <a:buChar char="●"/>
              <a:defRPr>
                <a:solidFill>
                  <a:schemeClr val="dk1"/>
                </a:solidFill>
                <a:latin typeface="Public Sans Medium"/>
                <a:ea typeface="Public Sans Medium"/>
                <a:cs typeface="Public Sans Medium"/>
                <a:sym typeface="Public Sans Medium"/>
              </a:defRPr>
            </a:lvl4pPr>
            <a:lvl5pPr indent="-317500" lvl="4" marL="2286000" rtl="0">
              <a:lnSpc>
                <a:spcPct val="115000"/>
              </a:lnSpc>
              <a:spcBef>
                <a:spcPts val="1600"/>
              </a:spcBef>
              <a:spcAft>
                <a:spcPts val="0"/>
              </a:spcAft>
              <a:buClr>
                <a:schemeClr val="dk1"/>
              </a:buClr>
              <a:buSzPts val="1400"/>
              <a:buFont typeface="Public Sans Medium"/>
              <a:buChar char="○"/>
              <a:defRPr>
                <a:solidFill>
                  <a:schemeClr val="dk1"/>
                </a:solidFill>
                <a:latin typeface="Public Sans Medium"/>
                <a:ea typeface="Public Sans Medium"/>
                <a:cs typeface="Public Sans Medium"/>
                <a:sym typeface="Public Sans Medium"/>
              </a:defRPr>
            </a:lvl5pPr>
            <a:lvl6pPr indent="-317500" lvl="5" marL="2743200" rtl="0">
              <a:lnSpc>
                <a:spcPct val="115000"/>
              </a:lnSpc>
              <a:spcBef>
                <a:spcPts val="1600"/>
              </a:spcBef>
              <a:spcAft>
                <a:spcPts val="0"/>
              </a:spcAft>
              <a:buClr>
                <a:schemeClr val="dk1"/>
              </a:buClr>
              <a:buSzPts val="1400"/>
              <a:buFont typeface="Public Sans Medium"/>
              <a:buChar char="■"/>
              <a:defRPr>
                <a:solidFill>
                  <a:schemeClr val="dk1"/>
                </a:solidFill>
                <a:latin typeface="Public Sans Medium"/>
                <a:ea typeface="Public Sans Medium"/>
                <a:cs typeface="Public Sans Medium"/>
                <a:sym typeface="Public Sans Medium"/>
              </a:defRPr>
            </a:lvl6pPr>
            <a:lvl7pPr indent="-317500" lvl="6" marL="3200400" rtl="0">
              <a:lnSpc>
                <a:spcPct val="115000"/>
              </a:lnSpc>
              <a:spcBef>
                <a:spcPts val="1600"/>
              </a:spcBef>
              <a:spcAft>
                <a:spcPts val="0"/>
              </a:spcAft>
              <a:buClr>
                <a:schemeClr val="dk1"/>
              </a:buClr>
              <a:buSzPts val="1400"/>
              <a:buFont typeface="Public Sans Medium"/>
              <a:buChar char="●"/>
              <a:defRPr>
                <a:solidFill>
                  <a:schemeClr val="dk1"/>
                </a:solidFill>
                <a:latin typeface="Public Sans Medium"/>
                <a:ea typeface="Public Sans Medium"/>
                <a:cs typeface="Public Sans Medium"/>
                <a:sym typeface="Public Sans Medium"/>
              </a:defRPr>
            </a:lvl7pPr>
            <a:lvl8pPr indent="-317500" lvl="7" marL="3657600" rtl="0">
              <a:lnSpc>
                <a:spcPct val="115000"/>
              </a:lnSpc>
              <a:spcBef>
                <a:spcPts val="1600"/>
              </a:spcBef>
              <a:spcAft>
                <a:spcPts val="0"/>
              </a:spcAft>
              <a:buClr>
                <a:schemeClr val="dk1"/>
              </a:buClr>
              <a:buSzPts val="1400"/>
              <a:buFont typeface="Public Sans Medium"/>
              <a:buChar char="○"/>
              <a:defRPr>
                <a:solidFill>
                  <a:schemeClr val="dk1"/>
                </a:solidFill>
                <a:latin typeface="Public Sans Medium"/>
                <a:ea typeface="Public Sans Medium"/>
                <a:cs typeface="Public Sans Medium"/>
                <a:sym typeface="Public Sans Medium"/>
              </a:defRPr>
            </a:lvl8pPr>
            <a:lvl9pPr indent="-317500" lvl="8" marL="4114800" rtl="0">
              <a:lnSpc>
                <a:spcPct val="115000"/>
              </a:lnSpc>
              <a:spcBef>
                <a:spcPts val="1600"/>
              </a:spcBef>
              <a:spcAft>
                <a:spcPts val="1600"/>
              </a:spcAft>
              <a:buClr>
                <a:schemeClr val="dk1"/>
              </a:buClr>
              <a:buSzPts val="1400"/>
              <a:buFont typeface="Public Sans Medium"/>
              <a:buChar char="■"/>
              <a:defRPr>
                <a:solidFill>
                  <a:schemeClr val="dk1"/>
                </a:solidFill>
                <a:latin typeface="Public Sans Medium"/>
                <a:ea typeface="Public Sans Medium"/>
                <a:cs typeface="Public Sans Medium"/>
                <a:sym typeface="Public Sans Medium"/>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xml"/><Relationship Id="rId3" Type="http://schemas.openxmlformats.org/officeDocument/2006/relationships/image" Target="../media/image1.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4.xml"/><Relationship Id="rId3" Type="http://schemas.openxmlformats.org/officeDocument/2006/relationships/hyperlink" Target="https://heyzine.com/flip-book/7055b2a0e3.html" TargetMode="External"/><Relationship Id="rId4" Type="http://schemas.openxmlformats.org/officeDocument/2006/relationships/image" Target="../media/image80.png"/><Relationship Id="rId5" Type="http://schemas.openxmlformats.org/officeDocument/2006/relationships/hyperlink" Target="https://drive.google.com/file/d/1jNetdsqMF-gtFk42tXBt4XwW1apu5cYA/view?usp=drive_link" TargetMode="External"/><Relationship Id="rId6" Type="http://schemas.openxmlformats.org/officeDocument/2006/relationships/image" Target="../media/image3.png"/><Relationship Id="rId7" Type="http://schemas.openxmlformats.org/officeDocument/2006/relationships/hyperlink" Target="https://drive.google.com/file/d/1jNetdsqMF-gtFk42tXBt4XwW1apu5cYA/view?usp=drive_link" TargetMode="External"/><Relationship Id="rId8"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5.xml"/><Relationship Id="rId3" Type="http://schemas.openxmlformats.org/officeDocument/2006/relationships/hyperlink" Target="https://heyzine.com/flip-book/7055b2a0e3.html" TargetMode="External"/><Relationship Id="rId4" Type="http://schemas.openxmlformats.org/officeDocument/2006/relationships/image" Target="../media/image41.png"/><Relationship Id="rId9" Type="http://schemas.openxmlformats.org/officeDocument/2006/relationships/image" Target="../media/image6.png"/><Relationship Id="rId5" Type="http://schemas.openxmlformats.org/officeDocument/2006/relationships/hyperlink" Target="https://heyzine.com/flip-book/7055b2a0e3.html" TargetMode="External"/><Relationship Id="rId6" Type="http://schemas.openxmlformats.org/officeDocument/2006/relationships/image" Target="../media/image14.png"/><Relationship Id="rId7" Type="http://schemas.openxmlformats.org/officeDocument/2006/relationships/hyperlink" Target="https://drive.google.com/file/d/1_8aydmYiHs8NMD8vSY-SeSQwl3mhlosJ/view?usp=drive_link" TargetMode="External"/><Relationship Id="rId8" Type="http://schemas.openxmlformats.org/officeDocument/2006/relationships/image" Target="../media/image35.png"/><Relationship Id="rId11" Type="http://schemas.openxmlformats.org/officeDocument/2006/relationships/hyperlink" Target="https://drive.google.com/file/d/1bgApNnmXp4hIzQqZ_M_U3pAuriL5d6A6/view?usp=sharing" TargetMode="External"/><Relationship Id="rId10" Type="http://schemas.openxmlformats.org/officeDocument/2006/relationships/image" Target="../media/image7.png"/><Relationship Id="rId13" Type="http://schemas.openxmlformats.org/officeDocument/2006/relationships/hyperlink" Target="http://www.educima.com/wordsearches/comunidad_de_aprendizaje-3ee90a5d61a5a69773c38632d8f3e831" TargetMode="External"/><Relationship Id="rId12" Type="http://schemas.openxmlformats.org/officeDocument/2006/relationships/image" Target="../media/image37.png"/><Relationship Id="rId15" Type="http://schemas.openxmlformats.org/officeDocument/2006/relationships/image" Target="../media/image4.png"/><Relationship Id="rId14" Type="http://schemas.openxmlformats.org/officeDocument/2006/relationships/image" Target="../media/image3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6.xml"/><Relationship Id="rId3" Type="http://schemas.openxmlformats.org/officeDocument/2006/relationships/image" Target="../media/image25.png"/><Relationship Id="rId4" Type="http://schemas.openxmlformats.org/officeDocument/2006/relationships/hyperlink" Target="https://heyzine.com/flip-book/7055b2a0e3.html" TargetMode="External"/><Relationship Id="rId5" Type="http://schemas.openxmlformats.org/officeDocument/2006/relationships/image" Target="../media/image30.png"/><Relationship Id="rId6" Type="http://schemas.openxmlformats.org/officeDocument/2006/relationships/hyperlink" Target="https://drive.google.com/file/d/1jNetdsqMF-gtFk42tXBt4XwW1apu5cYA/view?usp=drive_link" TargetMode="External"/><Relationship Id="rId7" Type="http://schemas.openxmlformats.org/officeDocument/2006/relationships/image" Target="../media/image8.png"/><Relationship Id="rId8"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7.xml"/><Relationship Id="rId3" Type="http://schemas.openxmlformats.org/officeDocument/2006/relationships/image" Target="../media/image10.png"/><Relationship Id="rId4" Type="http://schemas.openxmlformats.org/officeDocument/2006/relationships/image" Target="../media/image11.png"/><Relationship Id="rId5" Type="http://schemas.openxmlformats.org/officeDocument/2006/relationships/hyperlink" Target="https://docs.google.com/spreadsheets/d/1oGXy350YF2Q36W3ottG-vUjASQzInMdyMwWPsMk0O0s/edit?usp=sharing" TargetMode="External"/><Relationship Id="rId6" Type="http://schemas.openxmlformats.org/officeDocument/2006/relationships/image" Target="../media/image13.png"/><Relationship Id="rId7"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8.xml"/><Relationship Id="rId3" Type="http://schemas.openxmlformats.org/officeDocument/2006/relationships/hyperlink" Target="https://heyzine.com/flip-book/7055b2a0e3.html" TargetMode="External"/><Relationship Id="rId4" Type="http://schemas.openxmlformats.org/officeDocument/2006/relationships/image" Target="../media/image56.png"/><Relationship Id="rId5" Type="http://schemas.openxmlformats.org/officeDocument/2006/relationships/image" Target="../media/image9.png"/><Relationship Id="rId6" Type="http://schemas.openxmlformats.org/officeDocument/2006/relationships/image" Target="../media/image1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9.xml"/><Relationship Id="rId3" Type="http://schemas.openxmlformats.org/officeDocument/2006/relationships/hyperlink" Target="http://gestion.cte.sep.gob.mx/insumos/docs/2425_s0_insumos_docen_para_el_Proceso_Mejora_Continua_Escuela.pdf" TargetMode="External"/><Relationship Id="rId4" Type="http://schemas.openxmlformats.org/officeDocument/2006/relationships/image" Target="../media/image69.png"/><Relationship Id="rId5" Type="http://schemas.openxmlformats.org/officeDocument/2006/relationships/image" Target="../media/image12.png"/><Relationship Id="rId6" Type="http://schemas.openxmlformats.org/officeDocument/2006/relationships/image" Target="../media/image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0.xml"/><Relationship Id="rId3" Type="http://schemas.openxmlformats.org/officeDocument/2006/relationships/hyperlink" Target="https://www.diputados.gob.mx/LeyesBiblio/pdf/LGE.pdf" TargetMode="External"/><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1.xml"/><Relationship Id="rId3" Type="http://schemas.openxmlformats.org/officeDocument/2006/relationships/image" Target="../media/image1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 Id="rId3" Type="http://schemas.openxmlformats.org/officeDocument/2006/relationships/image" Target="../media/image15.png"/><Relationship Id="rId4" Type="http://schemas.openxmlformats.org/officeDocument/2006/relationships/image" Target="../media/image29.png"/><Relationship Id="rId9" Type="http://schemas.openxmlformats.org/officeDocument/2006/relationships/hyperlink" Target="https://view.genially.com/68cedfb90eab5652dd4cd92e/interactive-content-diferencias-entre-el-programa-de-mejora-y-el-programa-analitico" TargetMode="External"/><Relationship Id="rId5" Type="http://schemas.openxmlformats.org/officeDocument/2006/relationships/hyperlink" Target="https://drive.google.com/file/d/15rWQpsR7ywqQzzsn3-LgxwffQpK-Xe9E/view?usp=sharing" TargetMode="External"/><Relationship Id="rId6" Type="http://schemas.openxmlformats.org/officeDocument/2006/relationships/image" Target="../media/image34.png"/><Relationship Id="rId7" Type="http://schemas.openxmlformats.org/officeDocument/2006/relationships/hyperlink" Target="https://view.genially.com/68cedfb90eab5652dd4cd92e/interactive-content-diferencias-entre-el-programa-de-mejora-y-el-programa-analitico" TargetMode="External"/><Relationship Id="rId8" Type="http://schemas.openxmlformats.org/officeDocument/2006/relationships/image" Target="../media/image19.png"/><Relationship Id="rId11" Type="http://schemas.openxmlformats.org/officeDocument/2006/relationships/image" Target="../media/image20.png"/><Relationship Id="rId10" Type="http://schemas.openxmlformats.org/officeDocument/2006/relationships/hyperlink" Target="https://heyzine.com/flip-book/7055b2a0e3.html" TargetMode="External"/><Relationship Id="rId12"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 Id="rId3" Type="http://schemas.openxmlformats.org/officeDocument/2006/relationships/image" Target="../media/image70.png"/><Relationship Id="rId4" Type="http://schemas.openxmlformats.org/officeDocument/2006/relationships/hyperlink" Target="https://drive.google.com/file/d/1FfjiI1ySegM6ppayKUJko-57F05jEaIA/view?usp=drive_link" TargetMode="External"/><Relationship Id="rId9" Type="http://schemas.openxmlformats.org/officeDocument/2006/relationships/image" Target="../media/image24.png"/><Relationship Id="rId5" Type="http://schemas.openxmlformats.org/officeDocument/2006/relationships/image" Target="../media/image79.png"/><Relationship Id="rId6" Type="http://schemas.openxmlformats.org/officeDocument/2006/relationships/hyperlink" Target="https://drive.google.com/file/d/10gx2BYs7JRP0BJeAXbQjQXb_sIz7Ewp1/view?usp=drive_link" TargetMode="External"/><Relationship Id="rId7" Type="http://schemas.openxmlformats.org/officeDocument/2006/relationships/image" Target="../media/image78.png"/><Relationship Id="rId8" Type="http://schemas.openxmlformats.org/officeDocument/2006/relationships/hyperlink" Target="https://heyzine.com/flip-book/7055b2a0e3.html" TargetMode="External"/><Relationship Id="rId10" Type="http://schemas.openxmlformats.org/officeDocument/2006/relationships/image" Target="../media/image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4.xml"/><Relationship Id="rId3" Type="http://schemas.openxmlformats.org/officeDocument/2006/relationships/image" Target="../media/image2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5.xml"/><Relationship Id="rId3" Type="http://schemas.openxmlformats.org/officeDocument/2006/relationships/hyperlink" Target="https://drive.google.com/file/d/1W6WZJVsvoqK_VPMlnAdnWwJsCQsNrvsC/view?usp=drive_link" TargetMode="External"/><Relationship Id="rId4" Type="http://schemas.openxmlformats.org/officeDocument/2006/relationships/image" Target="../media/image50.png"/><Relationship Id="rId5" Type="http://schemas.openxmlformats.org/officeDocument/2006/relationships/image" Target="../media/image23.png"/><Relationship Id="rId6" Type="http://schemas.openxmlformats.org/officeDocument/2006/relationships/hyperlink" Target="https://heyzine.com/flip-book/7055b2a0e3.html" TargetMode="External"/><Relationship Id="rId7" Type="http://schemas.openxmlformats.org/officeDocument/2006/relationships/image" Target="../media/image77.png"/><Relationship Id="rId8" Type="http://schemas.openxmlformats.org/officeDocument/2006/relationships/image" Target="../media/image4.png"/></Relationships>
</file>

<file path=ppt/slides/_rels/slide16.xml.rels><?xml version="1.0" encoding="UTF-8" standalone="yes"?><Relationships xmlns="http://schemas.openxmlformats.org/package/2006/relationships"><Relationship Id="rId20" Type="http://schemas.openxmlformats.org/officeDocument/2006/relationships/image" Target="../media/image49.png"/><Relationship Id="rId22" Type="http://schemas.openxmlformats.org/officeDocument/2006/relationships/image" Target="../media/image54.png"/><Relationship Id="rId21" Type="http://schemas.openxmlformats.org/officeDocument/2006/relationships/image" Target="../media/image52.png"/><Relationship Id="rId24" Type="http://schemas.openxmlformats.org/officeDocument/2006/relationships/image" Target="../media/image55.png"/><Relationship Id="rId23" Type="http://schemas.openxmlformats.org/officeDocument/2006/relationships/image" Target="../media/image59.png"/><Relationship Id="rId1" Type="http://schemas.openxmlformats.org/officeDocument/2006/relationships/slideLayout" Target="../slideLayouts/slideLayout8.xml"/><Relationship Id="rId2" Type="http://schemas.openxmlformats.org/officeDocument/2006/relationships/notesSlide" Target="../notesSlides/notesSlide16.xml"/><Relationship Id="rId3" Type="http://schemas.openxmlformats.org/officeDocument/2006/relationships/image" Target="../media/image45.png"/><Relationship Id="rId4" Type="http://schemas.openxmlformats.org/officeDocument/2006/relationships/image" Target="../media/image27.png"/><Relationship Id="rId9" Type="http://schemas.openxmlformats.org/officeDocument/2006/relationships/image" Target="../media/image39.png"/><Relationship Id="rId26" Type="http://schemas.openxmlformats.org/officeDocument/2006/relationships/image" Target="../media/image60.png"/><Relationship Id="rId25" Type="http://schemas.openxmlformats.org/officeDocument/2006/relationships/image" Target="../media/image58.png"/><Relationship Id="rId27" Type="http://schemas.openxmlformats.org/officeDocument/2006/relationships/image" Target="../media/image62.png"/><Relationship Id="rId5" Type="http://schemas.openxmlformats.org/officeDocument/2006/relationships/image" Target="../media/image26.png"/><Relationship Id="rId6" Type="http://schemas.openxmlformats.org/officeDocument/2006/relationships/image" Target="../media/image28.png"/><Relationship Id="rId7" Type="http://schemas.openxmlformats.org/officeDocument/2006/relationships/image" Target="../media/image31.png"/><Relationship Id="rId8" Type="http://schemas.openxmlformats.org/officeDocument/2006/relationships/image" Target="../media/image38.png"/><Relationship Id="rId11" Type="http://schemas.openxmlformats.org/officeDocument/2006/relationships/image" Target="../media/image33.png"/><Relationship Id="rId10" Type="http://schemas.openxmlformats.org/officeDocument/2006/relationships/image" Target="../media/image36.png"/><Relationship Id="rId13" Type="http://schemas.openxmlformats.org/officeDocument/2006/relationships/image" Target="../media/image44.png"/><Relationship Id="rId12" Type="http://schemas.openxmlformats.org/officeDocument/2006/relationships/image" Target="../media/image42.png"/><Relationship Id="rId15" Type="http://schemas.openxmlformats.org/officeDocument/2006/relationships/image" Target="../media/image40.png"/><Relationship Id="rId14" Type="http://schemas.openxmlformats.org/officeDocument/2006/relationships/image" Target="../media/image43.png"/><Relationship Id="rId17" Type="http://schemas.openxmlformats.org/officeDocument/2006/relationships/image" Target="../media/image51.png"/><Relationship Id="rId16" Type="http://schemas.openxmlformats.org/officeDocument/2006/relationships/image" Target="../media/image46.png"/><Relationship Id="rId19" Type="http://schemas.openxmlformats.org/officeDocument/2006/relationships/image" Target="../media/image47.png"/><Relationship Id="rId18" Type="http://schemas.openxmlformats.org/officeDocument/2006/relationships/image" Target="../media/image4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8.xml"/><Relationship Id="rId3" Type="http://schemas.openxmlformats.org/officeDocument/2006/relationships/hyperlink" Target="https://docs.google.com/forms/d/e/1FAIpQLSd1AadzedKr3Asd21F2PPoY_jT0WYzmUjAYVk9ca5QDMiwd8Q/viewform" TargetMode="External"/><Relationship Id="rId4" Type="http://schemas.openxmlformats.org/officeDocument/2006/relationships/image" Target="../media/image65.png"/><Relationship Id="rId9" Type="http://schemas.openxmlformats.org/officeDocument/2006/relationships/image" Target="../media/image67.png"/><Relationship Id="rId5" Type="http://schemas.openxmlformats.org/officeDocument/2006/relationships/image" Target="../media/image64.png"/><Relationship Id="rId6" Type="http://schemas.openxmlformats.org/officeDocument/2006/relationships/hyperlink" Target="https://docs.google.com/forms/d/e/1FAIpQLSd1AadzedKr3Asd21F2PPoY_jT0WYzmUjAYVk9ca5QDMiwd8Q/viewform" TargetMode="External"/><Relationship Id="rId7" Type="http://schemas.openxmlformats.org/officeDocument/2006/relationships/image" Target="../media/image81.png"/><Relationship Id="rId8" Type="http://schemas.openxmlformats.org/officeDocument/2006/relationships/image" Target="../media/image1.png"/><Relationship Id="rId10" Type="http://schemas.openxmlformats.org/officeDocument/2006/relationships/image" Target="../media/image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9.xml"/><Relationship Id="rId3" Type="http://schemas.openxmlformats.org/officeDocument/2006/relationships/hyperlink" Target="https://vidasaludable.gob.mx/" TargetMode="External"/><Relationship Id="rId4" Type="http://schemas.openxmlformats.org/officeDocument/2006/relationships/image" Target="../media/image73.png"/><Relationship Id="rId5" Type="http://schemas.openxmlformats.org/officeDocument/2006/relationships/image" Target="../media/image68.png"/><Relationship Id="rId6" Type="http://schemas.openxmlformats.org/officeDocument/2006/relationships/image" Target="../media/image71.png"/><Relationship Id="rId7" Type="http://schemas.openxmlformats.org/officeDocument/2006/relationships/image" Target="../media/image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0.xml"/><Relationship Id="rId3" Type="http://schemas.openxmlformats.org/officeDocument/2006/relationships/image" Target="../media/image75.png"/><Relationship Id="rId4" Type="http://schemas.openxmlformats.org/officeDocument/2006/relationships/hyperlink" Target="https://escuelalibredeviolencia.sep.gob.mx/" TargetMode="External"/><Relationship Id="rId5" Type="http://schemas.openxmlformats.org/officeDocument/2006/relationships/hyperlink" Target="https://escuelalibredeviolencia.sep.gob.mx/" TargetMode="External"/><Relationship Id="rId6" Type="http://schemas.openxmlformats.org/officeDocument/2006/relationships/image" Target="../media/image72.png"/><Relationship Id="rId7" Type="http://schemas.openxmlformats.org/officeDocument/2006/relationships/image" Target="../media/image7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1.xml"/><Relationship Id="rId3" Type="http://schemas.openxmlformats.org/officeDocument/2006/relationships/hyperlink" Target="https://calendarioescolar.sep.gob.mx/" TargetMode="External"/><Relationship Id="rId4" Type="http://schemas.openxmlformats.org/officeDocument/2006/relationships/image" Target="../media/image76.png"/><Relationship Id="rId5" Type="http://schemas.openxmlformats.org/officeDocument/2006/relationships/image" Target="../media/image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62" name="Shape 462"/>
        <p:cNvGrpSpPr/>
        <p:nvPr/>
      </p:nvGrpSpPr>
      <p:grpSpPr>
        <a:xfrm>
          <a:off x="0" y="0"/>
          <a:ext cx="0" cy="0"/>
          <a:chOff x="0" y="0"/>
          <a:chExt cx="0" cy="0"/>
        </a:xfrm>
      </p:grpSpPr>
      <p:sp>
        <p:nvSpPr>
          <p:cNvPr id="463" name="Google Shape;463;p33"/>
          <p:cNvSpPr/>
          <p:nvPr/>
        </p:nvSpPr>
        <p:spPr>
          <a:xfrm>
            <a:off x="991062" y="2681320"/>
            <a:ext cx="461949" cy="558457"/>
          </a:xfrm>
          <a:custGeom>
            <a:rect b="b" l="l" r="r" t="t"/>
            <a:pathLst>
              <a:path extrusionOk="0" h="7430" w="6146">
                <a:moveTo>
                  <a:pt x="3671" y="0"/>
                </a:moveTo>
                <a:lnTo>
                  <a:pt x="3671" y="0"/>
                </a:lnTo>
                <a:cubicBezTo>
                  <a:pt x="3422" y="578"/>
                  <a:pt x="3243" y="1167"/>
                  <a:pt x="3088" y="1760"/>
                </a:cubicBezTo>
                <a:cubicBezTo>
                  <a:pt x="2998" y="2115"/>
                  <a:pt x="2916" y="2471"/>
                  <a:pt x="2843" y="2831"/>
                </a:cubicBezTo>
                <a:cubicBezTo>
                  <a:pt x="2747" y="2673"/>
                  <a:pt x="2653" y="2515"/>
                  <a:pt x="2552" y="2360"/>
                </a:cubicBezTo>
                <a:cubicBezTo>
                  <a:pt x="2214" y="1830"/>
                  <a:pt x="1855" y="1310"/>
                  <a:pt x="1438" y="818"/>
                </a:cubicBezTo>
                <a:lnTo>
                  <a:pt x="1438" y="818"/>
                </a:lnTo>
                <a:cubicBezTo>
                  <a:pt x="1586" y="1446"/>
                  <a:pt x="1803" y="2042"/>
                  <a:pt x="2049" y="2625"/>
                </a:cubicBezTo>
                <a:cubicBezTo>
                  <a:pt x="2209" y="3003"/>
                  <a:pt x="2385" y="3373"/>
                  <a:pt x="2568" y="3740"/>
                </a:cubicBezTo>
                <a:cubicBezTo>
                  <a:pt x="2559" y="3749"/>
                  <a:pt x="2548" y="3757"/>
                  <a:pt x="2539" y="3766"/>
                </a:cubicBezTo>
                <a:lnTo>
                  <a:pt x="2529" y="3776"/>
                </a:lnTo>
                <a:cubicBezTo>
                  <a:pt x="2412" y="3772"/>
                  <a:pt x="2294" y="3769"/>
                  <a:pt x="2176" y="3769"/>
                </a:cubicBezTo>
                <a:cubicBezTo>
                  <a:pt x="2111" y="3769"/>
                  <a:pt x="2045" y="3770"/>
                  <a:pt x="1980" y="3772"/>
                </a:cubicBezTo>
                <a:cubicBezTo>
                  <a:pt x="1499" y="3791"/>
                  <a:pt x="1019" y="3849"/>
                  <a:pt x="544" y="3992"/>
                </a:cubicBezTo>
                <a:cubicBezTo>
                  <a:pt x="1014" y="4151"/>
                  <a:pt x="1477" y="4251"/>
                  <a:pt x="1938" y="4340"/>
                </a:cubicBezTo>
                <a:cubicBezTo>
                  <a:pt x="1947" y="4341"/>
                  <a:pt x="1955" y="4342"/>
                  <a:pt x="1964" y="4345"/>
                </a:cubicBezTo>
                <a:cubicBezTo>
                  <a:pt x="1714" y="4601"/>
                  <a:pt x="1469" y="4859"/>
                  <a:pt x="1226" y="5123"/>
                </a:cubicBezTo>
                <a:cubicBezTo>
                  <a:pt x="799" y="5588"/>
                  <a:pt x="381" y="6066"/>
                  <a:pt x="1" y="6594"/>
                </a:cubicBezTo>
                <a:cubicBezTo>
                  <a:pt x="580" y="6296"/>
                  <a:pt x="1107" y="5933"/>
                  <a:pt x="1612" y="5543"/>
                </a:cubicBezTo>
                <a:cubicBezTo>
                  <a:pt x="1933" y="5295"/>
                  <a:pt x="2242" y="5029"/>
                  <a:pt x="2545" y="4758"/>
                </a:cubicBezTo>
                <a:lnTo>
                  <a:pt x="2545" y="4758"/>
                </a:lnTo>
                <a:cubicBezTo>
                  <a:pt x="2523" y="4964"/>
                  <a:pt x="2500" y="5169"/>
                  <a:pt x="2482" y="5376"/>
                </a:cubicBezTo>
                <a:cubicBezTo>
                  <a:pt x="2434" y="5988"/>
                  <a:pt x="2412" y="6603"/>
                  <a:pt x="2460" y="7230"/>
                </a:cubicBezTo>
                <a:cubicBezTo>
                  <a:pt x="2711" y="6653"/>
                  <a:pt x="2890" y="6064"/>
                  <a:pt x="3045" y="5470"/>
                </a:cubicBezTo>
                <a:cubicBezTo>
                  <a:pt x="3096" y="5272"/>
                  <a:pt x="3140" y="5073"/>
                  <a:pt x="3186" y="4874"/>
                </a:cubicBezTo>
                <a:cubicBezTo>
                  <a:pt x="3399" y="5235"/>
                  <a:pt x="3620" y="5593"/>
                  <a:pt x="3859" y="5939"/>
                </a:cubicBezTo>
                <a:cubicBezTo>
                  <a:pt x="4215" y="6461"/>
                  <a:pt x="4598" y="6967"/>
                  <a:pt x="5047" y="7429"/>
                </a:cubicBezTo>
                <a:cubicBezTo>
                  <a:pt x="4859" y="6812"/>
                  <a:pt x="4616" y="6230"/>
                  <a:pt x="4353" y="5658"/>
                </a:cubicBezTo>
                <a:cubicBezTo>
                  <a:pt x="4194" y="5311"/>
                  <a:pt x="4026" y="4969"/>
                  <a:pt x="3851" y="4631"/>
                </a:cubicBezTo>
                <a:lnTo>
                  <a:pt x="3851" y="4631"/>
                </a:lnTo>
                <a:cubicBezTo>
                  <a:pt x="4136" y="4663"/>
                  <a:pt x="4423" y="4691"/>
                  <a:pt x="4710" y="4713"/>
                </a:cubicBezTo>
                <a:cubicBezTo>
                  <a:pt x="5031" y="4736"/>
                  <a:pt x="5354" y="4756"/>
                  <a:pt x="5685" y="4756"/>
                </a:cubicBezTo>
                <a:cubicBezTo>
                  <a:pt x="5837" y="4756"/>
                  <a:pt x="5990" y="4752"/>
                  <a:pt x="6146" y="4742"/>
                </a:cubicBezTo>
                <a:cubicBezTo>
                  <a:pt x="5727" y="4478"/>
                  <a:pt x="5277" y="4295"/>
                  <a:pt x="4820" y="4152"/>
                </a:cubicBezTo>
                <a:cubicBezTo>
                  <a:pt x="4379" y="4015"/>
                  <a:pt x="3927" y="3912"/>
                  <a:pt x="3472" y="3850"/>
                </a:cubicBezTo>
                <a:cubicBezTo>
                  <a:pt x="3771" y="3535"/>
                  <a:pt x="4060" y="3212"/>
                  <a:pt x="4335" y="2875"/>
                </a:cubicBezTo>
                <a:cubicBezTo>
                  <a:pt x="4735" y="2381"/>
                  <a:pt x="5110" y="1860"/>
                  <a:pt x="5422" y="1290"/>
                </a:cubicBezTo>
                <a:lnTo>
                  <a:pt x="5422" y="1290"/>
                </a:lnTo>
                <a:cubicBezTo>
                  <a:pt x="4886" y="1659"/>
                  <a:pt x="4400" y="2065"/>
                  <a:pt x="3924" y="2482"/>
                </a:cubicBezTo>
                <a:cubicBezTo>
                  <a:pt x="3795" y="2596"/>
                  <a:pt x="3676" y="2716"/>
                  <a:pt x="3547" y="2831"/>
                </a:cubicBezTo>
                <a:cubicBezTo>
                  <a:pt x="3588" y="2507"/>
                  <a:pt x="3621" y="2181"/>
                  <a:pt x="3647" y="1854"/>
                </a:cubicBezTo>
                <a:cubicBezTo>
                  <a:pt x="3697" y="1243"/>
                  <a:pt x="3718" y="627"/>
                  <a:pt x="367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 name="Google Shape;464;p33"/>
          <p:cNvSpPr/>
          <p:nvPr/>
        </p:nvSpPr>
        <p:spPr>
          <a:xfrm>
            <a:off x="7110412" y="2822170"/>
            <a:ext cx="461949" cy="558457"/>
          </a:xfrm>
          <a:custGeom>
            <a:rect b="b" l="l" r="r" t="t"/>
            <a:pathLst>
              <a:path extrusionOk="0" h="7430" w="6146">
                <a:moveTo>
                  <a:pt x="3671" y="0"/>
                </a:moveTo>
                <a:lnTo>
                  <a:pt x="3671" y="0"/>
                </a:lnTo>
                <a:cubicBezTo>
                  <a:pt x="3422" y="578"/>
                  <a:pt x="3243" y="1167"/>
                  <a:pt x="3088" y="1760"/>
                </a:cubicBezTo>
                <a:cubicBezTo>
                  <a:pt x="2998" y="2115"/>
                  <a:pt x="2916" y="2471"/>
                  <a:pt x="2843" y="2831"/>
                </a:cubicBezTo>
                <a:cubicBezTo>
                  <a:pt x="2747" y="2673"/>
                  <a:pt x="2653" y="2515"/>
                  <a:pt x="2552" y="2360"/>
                </a:cubicBezTo>
                <a:cubicBezTo>
                  <a:pt x="2214" y="1830"/>
                  <a:pt x="1855" y="1310"/>
                  <a:pt x="1438" y="818"/>
                </a:cubicBezTo>
                <a:lnTo>
                  <a:pt x="1438" y="818"/>
                </a:lnTo>
                <a:cubicBezTo>
                  <a:pt x="1586" y="1446"/>
                  <a:pt x="1803" y="2042"/>
                  <a:pt x="2049" y="2625"/>
                </a:cubicBezTo>
                <a:cubicBezTo>
                  <a:pt x="2209" y="3003"/>
                  <a:pt x="2385" y="3373"/>
                  <a:pt x="2568" y="3740"/>
                </a:cubicBezTo>
                <a:cubicBezTo>
                  <a:pt x="2559" y="3749"/>
                  <a:pt x="2548" y="3757"/>
                  <a:pt x="2539" y="3766"/>
                </a:cubicBezTo>
                <a:lnTo>
                  <a:pt x="2529" y="3776"/>
                </a:lnTo>
                <a:cubicBezTo>
                  <a:pt x="2412" y="3772"/>
                  <a:pt x="2294" y="3769"/>
                  <a:pt x="2176" y="3769"/>
                </a:cubicBezTo>
                <a:cubicBezTo>
                  <a:pt x="2111" y="3769"/>
                  <a:pt x="2045" y="3770"/>
                  <a:pt x="1980" y="3772"/>
                </a:cubicBezTo>
                <a:cubicBezTo>
                  <a:pt x="1499" y="3791"/>
                  <a:pt x="1019" y="3849"/>
                  <a:pt x="544" y="3992"/>
                </a:cubicBezTo>
                <a:cubicBezTo>
                  <a:pt x="1014" y="4151"/>
                  <a:pt x="1477" y="4251"/>
                  <a:pt x="1938" y="4340"/>
                </a:cubicBezTo>
                <a:cubicBezTo>
                  <a:pt x="1947" y="4341"/>
                  <a:pt x="1955" y="4342"/>
                  <a:pt x="1964" y="4345"/>
                </a:cubicBezTo>
                <a:cubicBezTo>
                  <a:pt x="1714" y="4601"/>
                  <a:pt x="1469" y="4859"/>
                  <a:pt x="1226" y="5123"/>
                </a:cubicBezTo>
                <a:cubicBezTo>
                  <a:pt x="799" y="5588"/>
                  <a:pt x="381" y="6066"/>
                  <a:pt x="1" y="6594"/>
                </a:cubicBezTo>
                <a:cubicBezTo>
                  <a:pt x="580" y="6296"/>
                  <a:pt x="1107" y="5933"/>
                  <a:pt x="1612" y="5543"/>
                </a:cubicBezTo>
                <a:cubicBezTo>
                  <a:pt x="1933" y="5295"/>
                  <a:pt x="2242" y="5029"/>
                  <a:pt x="2545" y="4758"/>
                </a:cubicBezTo>
                <a:lnTo>
                  <a:pt x="2545" y="4758"/>
                </a:lnTo>
                <a:cubicBezTo>
                  <a:pt x="2523" y="4964"/>
                  <a:pt x="2500" y="5169"/>
                  <a:pt x="2482" y="5376"/>
                </a:cubicBezTo>
                <a:cubicBezTo>
                  <a:pt x="2434" y="5988"/>
                  <a:pt x="2412" y="6603"/>
                  <a:pt x="2460" y="7230"/>
                </a:cubicBezTo>
                <a:cubicBezTo>
                  <a:pt x="2711" y="6653"/>
                  <a:pt x="2890" y="6064"/>
                  <a:pt x="3045" y="5470"/>
                </a:cubicBezTo>
                <a:cubicBezTo>
                  <a:pt x="3096" y="5272"/>
                  <a:pt x="3140" y="5073"/>
                  <a:pt x="3186" y="4874"/>
                </a:cubicBezTo>
                <a:cubicBezTo>
                  <a:pt x="3399" y="5235"/>
                  <a:pt x="3620" y="5593"/>
                  <a:pt x="3859" y="5939"/>
                </a:cubicBezTo>
                <a:cubicBezTo>
                  <a:pt x="4215" y="6461"/>
                  <a:pt x="4598" y="6967"/>
                  <a:pt x="5047" y="7429"/>
                </a:cubicBezTo>
                <a:cubicBezTo>
                  <a:pt x="4859" y="6812"/>
                  <a:pt x="4616" y="6230"/>
                  <a:pt x="4353" y="5658"/>
                </a:cubicBezTo>
                <a:cubicBezTo>
                  <a:pt x="4194" y="5311"/>
                  <a:pt x="4026" y="4969"/>
                  <a:pt x="3851" y="4631"/>
                </a:cubicBezTo>
                <a:lnTo>
                  <a:pt x="3851" y="4631"/>
                </a:lnTo>
                <a:cubicBezTo>
                  <a:pt x="4136" y="4663"/>
                  <a:pt x="4423" y="4691"/>
                  <a:pt x="4710" y="4713"/>
                </a:cubicBezTo>
                <a:cubicBezTo>
                  <a:pt x="5031" y="4736"/>
                  <a:pt x="5354" y="4756"/>
                  <a:pt x="5685" y="4756"/>
                </a:cubicBezTo>
                <a:cubicBezTo>
                  <a:pt x="5837" y="4756"/>
                  <a:pt x="5990" y="4752"/>
                  <a:pt x="6146" y="4742"/>
                </a:cubicBezTo>
                <a:cubicBezTo>
                  <a:pt x="5727" y="4478"/>
                  <a:pt x="5277" y="4295"/>
                  <a:pt x="4820" y="4152"/>
                </a:cubicBezTo>
                <a:cubicBezTo>
                  <a:pt x="4379" y="4015"/>
                  <a:pt x="3927" y="3912"/>
                  <a:pt x="3472" y="3850"/>
                </a:cubicBezTo>
                <a:cubicBezTo>
                  <a:pt x="3771" y="3535"/>
                  <a:pt x="4060" y="3212"/>
                  <a:pt x="4335" y="2875"/>
                </a:cubicBezTo>
                <a:cubicBezTo>
                  <a:pt x="4735" y="2381"/>
                  <a:pt x="5110" y="1860"/>
                  <a:pt x="5422" y="1290"/>
                </a:cubicBezTo>
                <a:lnTo>
                  <a:pt x="5422" y="1290"/>
                </a:lnTo>
                <a:cubicBezTo>
                  <a:pt x="4886" y="1659"/>
                  <a:pt x="4400" y="2065"/>
                  <a:pt x="3924" y="2482"/>
                </a:cubicBezTo>
                <a:cubicBezTo>
                  <a:pt x="3795" y="2596"/>
                  <a:pt x="3676" y="2716"/>
                  <a:pt x="3547" y="2831"/>
                </a:cubicBezTo>
                <a:cubicBezTo>
                  <a:pt x="3588" y="2507"/>
                  <a:pt x="3621" y="2181"/>
                  <a:pt x="3647" y="1854"/>
                </a:cubicBezTo>
                <a:cubicBezTo>
                  <a:pt x="3697" y="1243"/>
                  <a:pt x="3718" y="627"/>
                  <a:pt x="367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 name="Google Shape;465;p33"/>
          <p:cNvSpPr/>
          <p:nvPr/>
        </p:nvSpPr>
        <p:spPr>
          <a:xfrm>
            <a:off x="6439387" y="3453820"/>
            <a:ext cx="461949" cy="558457"/>
          </a:xfrm>
          <a:custGeom>
            <a:rect b="b" l="l" r="r" t="t"/>
            <a:pathLst>
              <a:path extrusionOk="0" h="7430" w="6146">
                <a:moveTo>
                  <a:pt x="3671" y="0"/>
                </a:moveTo>
                <a:lnTo>
                  <a:pt x="3671" y="0"/>
                </a:lnTo>
                <a:cubicBezTo>
                  <a:pt x="3422" y="578"/>
                  <a:pt x="3243" y="1167"/>
                  <a:pt x="3088" y="1760"/>
                </a:cubicBezTo>
                <a:cubicBezTo>
                  <a:pt x="2998" y="2115"/>
                  <a:pt x="2916" y="2471"/>
                  <a:pt x="2843" y="2831"/>
                </a:cubicBezTo>
                <a:cubicBezTo>
                  <a:pt x="2747" y="2673"/>
                  <a:pt x="2653" y="2515"/>
                  <a:pt x="2552" y="2360"/>
                </a:cubicBezTo>
                <a:cubicBezTo>
                  <a:pt x="2214" y="1830"/>
                  <a:pt x="1855" y="1310"/>
                  <a:pt x="1438" y="818"/>
                </a:cubicBezTo>
                <a:lnTo>
                  <a:pt x="1438" y="818"/>
                </a:lnTo>
                <a:cubicBezTo>
                  <a:pt x="1586" y="1446"/>
                  <a:pt x="1803" y="2042"/>
                  <a:pt x="2049" y="2625"/>
                </a:cubicBezTo>
                <a:cubicBezTo>
                  <a:pt x="2209" y="3003"/>
                  <a:pt x="2385" y="3373"/>
                  <a:pt x="2568" y="3740"/>
                </a:cubicBezTo>
                <a:cubicBezTo>
                  <a:pt x="2559" y="3749"/>
                  <a:pt x="2548" y="3757"/>
                  <a:pt x="2539" y="3766"/>
                </a:cubicBezTo>
                <a:lnTo>
                  <a:pt x="2529" y="3776"/>
                </a:lnTo>
                <a:cubicBezTo>
                  <a:pt x="2412" y="3772"/>
                  <a:pt x="2294" y="3769"/>
                  <a:pt x="2176" y="3769"/>
                </a:cubicBezTo>
                <a:cubicBezTo>
                  <a:pt x="2111" y="3769"/>
                  <a:pt x="2045" y="3770"/>
                  <a:pt x="1980" y="3772"/>
                </a:cubicBezTo>
                <a:cubicBezTo>
                  <a:pt x="1499" y="3791"/>
                  <a:pt x="1019" y="3849"/>
                  <a:pt x="544" y="3992"/>
                </a:cubicBezTo>
                <a:cubicBezTo>
                  <a:pt x="1014" y="4151"/>
                  <a:pt x="1477" y="4251"/>
                  <a:pt x="1938" y="4340"/>
                </a:cubicBezTo>
                <a:cubicBezTo>
                  <a:pt x="1947" y="4341"/>
                  <a:pt x="1955" y="4342"/>
                  <a:pt x="1964" y="4345"/>
                </a:cubicBezTo>
                <a:cubicBezTo>
                  <a:pt x="1714" y="4601"/>
                  <a:pt x="1469" y="4859"/>
                  <a:pt x="1226" y="5123"/>
                </a:cubicBezTo>
                <a:cubicBezTo>
                  <a:pt x="799" y="5588"/>
                  <a:pt x="381" y="6066"/>
                  <a:pt x="1" y="6594"/>
                </a:cubicBezTo>
                <a:cubicBezTo>
                  <a:pt x="580" y="6296"/>
                  <a:pt x="1107" y="5933"/>
                  <a:pt x="1612" y="5543"/>
                </a:cubicBezTo>
                <a:cubicBezTo>
                  <a:pt x="1933" y="5295"/>
                  <a:pt x="2242" y="5029"/>
                  <a:pt x="2545" y="4758"/>
                </a:cubicBezTo>
                <a:lnTo>
                  <a:pt x="2545" y="4758"/>
                </a:lnTo>
                <a:cubicBezTo>
                  <a:pt x="2523" y="4964"/>
                  <a:pt x="2500" y="5169"/>
                  <a:pt x="2482" y="5376"/>
                </a:cubicBezTo>
                <a:cubicBezTo>
                  <a:pt x="2434" y="5988"/>
                  <a:pt x="2412" y="6603"/>
                  <a:pt x="2460" y="7230"/>
                </a:cubicBezTo>
                <a:cubicBezTo>
                  <a:pt x="2711" y="6653"/>
                  <a:pt x="2890" y="6064"/>
                  <a:pt x="3045" y="5470"/>
                </a:cubicBezTo>
                <a:cubicBezTo>
                  <a:pt x="3096" y="5272"/>
                  <a:pt x="3140" y="5073"/>
                  <a:pt x="3186" y="4874"/>
                </a:cubicBezTo>
                <a:cubicBezTo>
                  <a:pt x="3399" y="5235"/>
                  <a:pt x="3620" y="5593"/>
                  <a:pt x="3859" y="5939"/>
                </a:cubicBezTo>
                <a:cubicBezTo>
                  <a:pt x="4215" y="6461"/>
                  <a:pt x="4598" y="6967"/>
                  <a:pt x="5047" y="7429"/>
                </a:cubicBezTo>
                <a:cubicBezTo>
                  <a:pt x="4859" y="6812"/>
                  <a:pt x="4616" y="6230"/>
                  <a:pt x="4353" y="5658"/>
                </a:cubicBezTo>
                <a:cubicBezTo>
                  <a:pt x="4194" y="5311"/>
                  <a:pt x="4026" y="4969"/>
                  <a:pt x="3851" y="4631"/>
                </a:cubicBezTo>
                <a:lnTo>
                  <a:pt x="3851" y="4631"/>
                </a:lnTo>
                <a:cubicBezTo>
                  <a:pt x="4136" y="4663"/>
                  <a:pt x="4423" y="4691"/>
                  <a:pt x="4710" y="4713"/>
                </a:cubicBezTo>
                <a:cubicBezTo>
                  <a:pt x="5031" y="4736"/>
                  <a:pt x="5354" y="4756"/>
                  <a:pt x="5685" y="4756"/>
                </a:cubicBezTo>
                <a:cubicBezTo>
                  <a:pt x="5837" y="4756"/>
                  <a:pt x="5990" y="4752"/>
                  <a:pt x="6146" y="4742"/>
                </a:cubicBezTo>
                <a:cubicBezTo>
                  <a:pt x="5727" y="4478"/>
                  <a:pt x="5277" y="4295"/>
                  <a:pt x="4820" y="4152"/>
                </a:cubicBezTo>
                <a:cubicBezTo>
                  <a:pt x="4379" y="4015"/>
                  <a:pt x="3927" y="3912"/>
                  <a:pt x="3472" y="3850"/>
                </a:cubicBezTo>
                <a:cubicBezTo>
                  <a:pt x="3771" y="3535"/>
                  <a:pt x="4060" y="3212"/>
                  <a:pt x="4335" y="2875"/>
                </a:cubicBezTo>
                <a:cubicBezTo>
                  <a:pt x="4735" y="2381"/>
                  <a:pt x="5110" y="1860"/>
                  <a:pt x="5422" y="1290"/>
                </a:cubicBezTo>
                <a:lnTo>
                  <a:pt x="5422" y="1290"/>
                </a:lnTo>
                <a:cubicBezTo>
                  <a:pt x="4886" y="1659"/>
                  <a:pt x="4400" y="2065"/>
                  <a:pt x="3924" y="2482"/>
                </a:cubicBezTo>
                <a:cubicBezTo>
                  <a:pt x="3795" y="2596"/>
                  <a:pt x="3676" y="2716"/>
                  <a:pt x="3547" y="2831"/>
                </a:cubicBezTo>
                <a:cubicBezTo>
                  <a:pt x="3588" y="2507"/>
                  <a:pt x="3621" y="2181"/>
                  <a:pt x="3647" y="1854"/>
                </a:cubicBezTo>
                <a:cubicBezTo>
                  <a:pt x="3697" y="1243"/>
                  <a:pt x="3718" y="627"/>
                  <a:pt x="367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 name="Google Shape;466;p33"/>
          <p:cNvSpPr/>
          <p:nvPr/>
        </p:nvSpPr>
        <p:spPr>
          <a:xfrm>
            <a:off x="1797937" y="3239770"/>
            <a:ext cx="461949" cy="558457"/>
          </a:xfrm>
          <a:custGeom>
            <a:rect b="b" l="l" r="r" t="t"/>
            <a:pathLst>
              <a:path extrusionOk="0" h="7430" w="6146">
                <a:moveTo>
                  <a:pt x="3671" y="0"/>
                </a:moveTo>
                <a:lnTo>
                  <a:pt x="3671" y="0"/>
                </a:lnTo>
                <a:cubicBezTo>
                  <a:pt x="3422" y="578"/>
                  <a:pt x="3243" y="1167"/>
                  <a:pt x="3088" y="1760"/>
                </a:cubicBezTo>
                <a:cubicBezTo>
                  <a:pt x="2998" y="2115"/>
                  <a:pt x="2916" y="2471"/>
                  <a:pt x="2843" y="2831"/>
                </a:cubicBezTo>
                <a:cubicBezTo>
                  <a:pt x="2747" y="2673"/>
                  <a:pt x="2653" y="2515"/>
                  <a:pt x="2552" y="2360"/>
                </a:cubicBezTo>
                <a:cubicBezTo>
                  <a:pt x="2214" y="1830"/>
                  <a:pt x="1855" y="1310"/>
                  <a:pt x="1438" y="818"/>
                </a:cubicBezTo>
                <a:lnTo>
                  <a:pt x="1438" y="818"/>
                </a:lnTo>
                <a:cubicBezTo>
                  <a:pt x="1586" y="1446"/>
                  <a:pt x="1803" y="2042"/>
                  <a:pt x="2049" y="2625"/>
                </a:cubicBezTo>
                <a:cubicBezTo>
                  <a:pt x="2209" y="3003"/>
                  <a:pt x="2385" y="3373"/>
                  <a:pt x="2568" y="3740"/>
                </a:cubicBezTo>
                <a:cubicBezTo>
                  <a:pt x="2559" y="3749"/>
                  <a:pt x="2548" y="3757"/>
                  <a:pt x="2539" y="3766"/>
                </a:cubicBezTo>
                <a:lnTo>
                  <a:pt x="2529" y="3776"/>
                </a:lnTo>
                <a:cubicBezTo>
                  <a:pt x="2412" y="3772"/>
                  <a:pt x="2294" y="3769"/>
                  <a:pt x="2176" y="3769"/>
                </a:cubicBezTo>
                <a:cubicBezTo>
                  <a:pt x="2111" y="3769"/>
                  <a:pt x="2045" y="3770"/>
                  <a:pt x="1980" y="3772"/>
                </a:cubicBezTo>
                <a:cubicBezTo>
                  <a:pt x="1499" y="3791"/>
                  <a:pt x="1019" y="3849"/>
                  <a:pt x="544" y="3992"/>
                </a:cubicBezTo>
                <a:cubicBezTo>
                  <a:pt x="1014" y="4151"/>
                  <a:pt x="1477" y="4251"/>
                  <a:pt x="1938" y="4340"/>
                </a:cubicBezTo>
                <a:cubicBezTo>
                  <a:pt x="1947" y="4341"/>
                  <a:pt x="1955" y="4342"/>
                  <a:pt x="1964" y="4345"/>
                </a:cubicBezTo>
                <a:cubicBezTo>
                  <a:pt x="1714" y="4601"/>
                  <a:pt x="1469" y="4859"/>
                  <a:pt x="1226" y="5123"/>
                </a:cubicBezTo>
                <a:cubicBezTo>
                  <a:pt x="799" y="5588"/>
                  <a:pt x="381" y="6066"/>
                  <a:pt x="1" y="6594"/>
                </a:cubicBezTo>
                <a:cubicBezTo>
                  <a:pt x="580" y="6296"/>
                  <a:pt x="1107" y="5933"/>
                  <a:pt x="1612" y="5543"/>
                </a:cubicBezTo>
                <a:cubicBezTo>
                  <a:pt x="1933" y="5295"/>
                  <a:pt x="2242" y="5029"/>
                  <a:pt x="2545" y="4758"/>
                </a:cubicBezTo>
                <a:lnTo>
                  <a:pt x="2545" y="4758"/>
                </a:lnTo>
                <a:cubicBezTo>
                  <a:pt x="2523" y="4964"/>
                  <a:pt x="2500" y="5169"/>
                  <a:pt x="2482" y="5376"/>
                </a:cubicBezTo>
                <a:cubicBezTo>
                  <a:pt x="2434" y="5988"/>
                  <a:pt x="2412" y="6603"/>
                  <a:pt x="2460" y="7230"/>
                </a:cubicBezTo>
                <a:cubicBezTo>
                  <a:pt x="2711" y="6653"/>
                  <a:pt x="2890" y="6064"/>
                  <a:pt x="3045" y="5470"/>
                </a:cubicBezTo>
                <a:cubicBezTo>
                  <a:pt x="3096" y="5272"/>
                  <a:pt x="3140" y="5073"/>
                  <a:pt x="3186" y="4874"/>
                </a:cubicBezTo>
                <a:cubicBezTo>
                  <a:pt x="3399" y="5235"/>
                  <a:pt x="3620" y="5593"/>
                  <a:pt x="3859" y="5939"/>
                </a:cubicBezTo>
                <a:cubicBezTo>
                  <a:pt x="4215" y="6461"/>
                  <a:pt x="4598" y="6967"/>
                  <a:pt x="5047" y="7429"/>
                </a:cubicBezTo>
                <a:cubicBezTo>
                  <a:pt x="4859" y="6812"/>
                  <a:pt x="4616" y="6230"/>
                  <a:pt x="4353" y="5658"/>
                </a:cubicBezTo>
                <a:cubicBezTo>
                  <a:pt x="4194" y="5311"/>
                  <a:pt x="4026" y="4969"/>
                  <a:pt x="3851" y="4631"/>
                </a:cubicBezTo>
                <a:lnTo>
                  <a:pt x="3851" y="4631"/>
                </a:lnTo>
                <a:cubicBezTo>
                  <a:pt x="4136" y="4663"/>
                  <a:pt x="4423" y="4691"/>
                  <a:pt x="4710" y="4713"/>
                </a:cubicBezTo>
                <a:cubicBezTo>
                  <a:pt x="5031" y="4736"/>
                  <a:pt x="5354" y="4756"/>
                  <a:pt x="5685" y="4756"/>
                </a:cubicBezTo>
                <a:cubicBezTo>
                  <a:pt x="5837" y="4756"/>
                  <a:pt x="5990" y="4752"/>
                  <a:pt x="6146" y="4742"/>
                </a:cubicBezTo>
                <a:cubicBezTo>
                  <a:pt x="5727" y="4478"/>
                  <a:pt x="5277" y="4295"/>
                  <a:pt x="4820" y="4152"/>
                </a:cubicBezTo>
                <a:cubicBezTo>
                  <a:pt x="4379" y="4015"/>
                  <a:pt x="3927" y="3912"/>
                  <a:pt x="3472" y="3850"/>
                </a:cubicBezTo>
                <a:cubicBezTo>
                  <a:pt x="3771" y="3535"/>
                  <a:pt x="4060" y="3212"/>
                  <a:pt x="4335" y="2875"/>
                </a:cubicBezTo>
                <a:cubicBezTo>
                  <a:pt x="4735" y="2381"/>
                  <a:pt x="5110" y="1860"/>
                  <a:pt x="5422" y="1290"/>
                </a:cubicBezTo>
                <a:lnTo>
                  <a:pt x="5422" y="1290"/>
                </a:lnTo>
                <a:cubicBezTo>
                  <a:pt x="4886" y="1659"/>
                  <a:pt x="4400" y="2065"/>
                  <a:pt x="3924" y="2482"/>
                </a:cubicBezTo>
                <a:cubicBezTo>
                  <a:pt x="3795" y="2596"/>
                  <a:pt x="3676" y="2716"/>
                  <a:pt x="3547" y="2831"/>
                </a:cubicBezTo>
                <a:cubicBezTo>
                  <a:pt x="3588" y="2507"/>
                  <a:pt x="3621" y="2181"/>
                  <a:pt x="3647" y="1854"/>
                </a:cubicBezTo>
                <a:cubicBezTo>
                  <a:pt x="3697" y="1243"/>
                  <a:pt x="3718" y="627"/>
                  <a:pt x="367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0" name="Shape 470"/>
        <p:cNvGrpSpPr/>
        <p:nvPr/>
      </p:nvGrpSpPr>
      <p:grpSpPr>
        <a:xfrm>
          <a:off x="0" y="0"/>
          <a:ext cx="0" cy="0"/>
          <a:chOff x="0" y="0"/>
          <a:chExt cx="0" cy="0"/>
        </a:xfrm>
      </p:grpSpPr>
      <p:sp>
        <p:nvSpPr>
          <p:cNvPr id="471" name="Google Shape;471;p34"/>
          <p:cNvSpPr txBox="1"/>
          <p:nvPr/>
        </p:nvSpPr>
        <p:spPr>
          <a:xfrm>
            <a:off x="727933" y="187225"/>
            <a:ext cx="2763000" cy="423000"/>
          </a:xfrm>
          <a:prstGeom prst="rect">
            <a:avLst/>
          </a:prstGeom>
          <a:noFill/>
          <a:ln>
            <a:noFill/>
          </a:ln>
        </p:spPr>
        <p:txBody>
          <a:bodyPr anchorCtr="0" anchor="t" bIns="30700" lIns="30700" spcFirstLastPara="1" rIns="30700" wrap="square" tIns="30700">
            <a:noAutofit/>
          </a:bodyPr>
          <a:lstStyle/>
          <a:p>
            <a:pPr indent="0" lvl="0" marL="0" marR="0" rtl="0" algn="l">
              <a:lnSpc>
                <a:spcPct val="90000"/>
              </a:lnSpc>
              <a:spcBef>
                <a:spcPts val="0"/>
              </a:spcBef>
              <a:spcAft>
                <a:spcPts val="0"/>
              </a:spcAft>
              <a:buClr>
                <a:srgbClr val="C00000"/>
              </a:buClr>
              <a:buSzPts val="2956"/>
              <a:buFont typeface="Century Gothic"/>
              <a:buNone/>
            </a:pPr>
            <a:r>
              <a:rPr lang="en" sz="2822">
                <a:solidFill>
                  <a:schemeClr val="dk2"/>
                </a:solidFill>
                <a:latin typeface="Bevan"/>
                <a:ea typeface="Bevan"/>
                <a:cs typeface="Bevan"/>
                <a:sym typeface="Bevan"/>
              </a:rPr>
              <a:t>Presentación</a:t>
            </a:r>
            <a:r>
              <a:rPr i="0" lang="en" sz="2822" u="none" cap="none" strike="noStrike">
                <a:solidFill>
                  <a:schemeClr val="dk2"/>
                </a:solidFill>
                <a:latin typeface="Bevan"/>
                <a:ea typeface="Bevan"/>
                <a:cs typeface="Bevan"/>
                <a:sym typeface="Bevan"/>
              </a:rPr>
              <a:t> </a:t>
            </a:r>
            <a:endParaRPr sz="806">
              <a:solidFill>
                <a:schemeClr val="dk2"/>
              </a:solidFill>
              <a:latin typeface="Bevan"/>
              <a:ea typeface="Bevan"/>
              <a:cs typeface="Bevan"/>
              <a:sym typeface="Bevan"/>
            </a:endParaRPr>
          </a:p>
        </p:txBody>
      </p:sp>
      <p:sp>
        <p:nvSpPr>
          <p:cNvPr id="472" name="Google Shape;472;p34"/>
          <p:cNvSpPr txBox="1"/>
          <p:nvPr/>
        </p:nvSpPr>
        <p:spPr>
          <a:xfrm>
            <a:off x="795733" y="610226"/>
            <a:ext cx="3302400" cy="289500"/>
          </a:xfrm>
          <a:prstGeom prst="rect">
            <a:avLst/>
          </a:prstGeom>
          <a:noFill/>
          <a:ln>
            <a:noFill/>
          </a:ln>
        </p:spPr>
        <p:txBody>
          <a:bodyPr anchorCtr="0" anchor="t" bIns="30700" lIns="61425" spcFirstLastPara="1" rIns="61425" wrap="square" tIns="30700">
            <a:spAutoFit/>
          </a:bodyPr>
          <a:lstStyle/>
          <a:p>
            <a:pPr indent="0" lvl="0" marL="0" marR="0" rtl="0" algn="l">
              <a:spcBef>
                <a:spcPts val="0"/>
              </a:spcBef>
              <a:spcAft>
                <a:spcPts val="0"/>
              </a:spcAft>
              <a:buNone/>
            </a:pPr>
            <a:r>
              <a:rPr b="1" lang="en" sz="1478">
                <a:solidFill>
                  <a:srgbClr val="BF9000"/>
                </a:solidFill>
                <a:latin typeface="Public Sans"/>
                <a:ea typeface="Public Sans"/>
                <a:cs typeface="Public Sans"/>
                <a:sym typeface="Public Sans"/>
              </a:rPr>
              <a:t>Estimadas maestras y maestros: </a:t>
            </a:r>
            <a:endParaRPr b="1" sz="873">
              <a:solidFill>
                <a:srgbClr val="BF9000"/>
              </a:solidFill>
              <a:latin typeface="Public Sans"/>
              <a:ea typeface="Public Sans"/>
              <a:cs typeface="Public Sans"/>
              <a:sym typeface="Public Sans"/>
            </a:endParaRPr>
          </a:p>
        </p:txBody>
      </p:sp>
      <p:sp>
        <p:nvSpPr>
          <p:cNvPr id="473" name="Google Shape;473;p34"/>
          <p:cNvSpPr txBox="1"/>
          <p:nvPr/>
        </p:nvSpPr>
        <p:spPr>
          <a:xfrm>
            <a:off x="120725" y="976950"/>
            <a:ext cx="3977400" cy="4013100"/>
          </a:xfrm>
          <a:prstGeom prst="rect">
            <a:avLst/>
          </a:prstGeom>
          <a:noFill/>
          <a:ln>
            <a:noFill/>
          </a:ln>
        </p:spPr>
        <p:txBody>
          <a:bodyPr anchorCtr="0" anchor="t" bIns="61425" lIns="61425" spcFirstLastPara="1" rIns="61425" wrap="square" tIns="61425">
            <a:spAutoFit/>
          </a:bodyPr>
          <a:lstStyle/>
          <a:p>
            <a:pPr indent="0" lvl="0" marL="0" rtl="0" algn="just">
              <a:lnSpc>
                <a:spcPct val="100000"/>
              </a:lnSpc>
              <a:spcBef>
                <a:spcPts val="0"/>
              </a:spcBef>
              <a:spcAft>
                <a:spcPts val="0"/>
              </a:spcAft>
              <a:buNone/>
            </a:pPr>
            <a:r>
              <a:rPr lang="en" sz="1140">
                <a:solidFill>
                  <a:srgbClr val="000000"/>
                </a:solidFill>
                <a:latin typeface="Century Gothic"/>
                <a:ea typeface="Century Gothic"/>
                <a:cs typeface="Century Gothic"/>
                <a:sym typeface="Century Gothic"/>
              </a:rPr>
              <a:t>La Ley General de Educación, en su Artículo 14, Fracción I, concibe a la escuela como “un centro de aprendizaje comunitario en el que se construyen y convergen saberes, se intercambian valores, normas, culturas y formas de convivencia en la comunidad y en la Nación” (SEGOB, 2019).</a:t>
            </a:r>
            <a:endParaRPr sz="1140">
              <a:solidFill>
                <a:srgbClr val="000000"/>
              </a:solidFill>
              <a:latin typeface="Century Gothic"/>
              <a:ea typeface="Century Gothic"/>
              <a:cs typeface="Century Gothic"/>
              <a:sym typeface="Century Gothic"/>
            </a:endParaRPr>
          </a:p>
          <a:p>
            <a:pPr indent="0" lvl="0" marL="0" rtl="0" algn="just">
              <a:spcBef>
                <a:spcPts val="0"/>
              </a:spcBef>
              <a:spcAft>
                <a:spcPts val="0"/>
              </a:spcAft>
              <a:buNone/>
            </a:pPr>
            <a:r>
              <a:t/>
            </a:r>
            <a:endParaRPr sz="839">
              <a:solidFill>
                <a:srgbClr val="000000"/>
              </a:solidFill>
              <a:latin typeface="Century Gothic"/>
              <a:ea typeface="Century Gothic"/>
              <a:cs typeface="Century Gothic"/>
              <a:sym typeface="Century Gothic"/>
            </a:endParaRPr>
          </a:p>
          <a:p>
            <a:pPr indent="0" lvl="0" marL="0" rtl="0" algn="just">
              <a:spcBef>
                <a:spcPts val="0"/>
              </a:spcBef>
              <a:spcAft>
                <a:spcPts val="0"/>
              </a:spcAft>
              <a:buNone/>
            </a:pPr>
            <a:r>
              <a:rPr lang="en" sz="1140">
                <a:solidFill>
                  <a:srgbClr val="000000"/>
                </a:solidFill>
                <a:latin typeface="Century Gothic"/>
                <a:ea typeface="Century Gothic"/>
                <a:cs typeface="Century Gothic"/>
                <a:sym typeface="Century Gothic"/>
              </a:rPr>
              <a:t>El reposicionamiento de lo nacional como nuestro espacio común adquiere sentido en la construcción de comunidades fuertes y democráticas a partir de la diversidad de condiciones personales, sociales, culturales y económicas que se expresan en cada colectivo. </a:t>
            </a:r>
            <a:endParaRPr sz="1140">
              <a:solidFill>
                <a:srgbClr val="000000"/>
              </a:solidFill>
              <a:latin typeface="Century Gothic"/>
              <a:ea typeface="Century Gothic"/>
              <a:cs typeface="Century Gothic"/>
              <a:sym typeface="Century Gothic"/>
            </a:endParaRPr>
          </a:p>
          <a:p>
            <a:pPr indent="0" lvl="0" marL="0" rtl="0" algn="just">
              <a:spcBef>
                <a:spcPts val="0"/>
              </a:spcBef>
              <a:spcAft>
                <a:spcPts val="0"/>
              </a:spcAft>
              <a:buNone/>
            </a:pPr>
            <a:r>
              <a:t/>
            </a:r>
            <a:endParaRPr sz="471">
              <a:solidFill>
                <a:srgbClr val="000000"/>
              </a:solidFill>
              <a:latin typeface="Century Gothic"/>
              <a:ea typeface="Century Gothic"/>
              <a:cs typeface="Century Gothic"/>
              <a:sym typeface="Century Gothic"/>
            </a:endParaRPr>
          </a:p>
          <a:p>
            <a:pPr indent="0" lvl="0" marL="0" rtl="0" algn="just">
              <a:spcBef>
                <a:spcPts val="0"/>
              </a:spcBef>
              <a:spcAft>
                <a:spcPts val="0"/>
              </a:spcAft>
              <a:buNone/>
            </a:pPr>
            <a:r>
              <a:rPr lang="en" sz="1140">
                <a:solidFill>
                  <a:srgbClr val="000000"/>
                </a:solidFill>
                <a:latin typeface="Century Gothic"/>
                <a:ea typeface="Century Gothic"/>
                <a:cs typeface="Century Gothic"/>
                <a:sym typeface="Century Gothic"/>
              </a:rPr>
              <a:t>En el ámbito educativo, las Comunidades de Aprendizaje se manifiestan en diferentes dimensiones de la vida escolar: en el entramado de los procesos de enseñanza y aprendizaje, en las relaciones interpersonales que se generan en la convivencia cotidiana entre niñas, niños y adolescentes y entre sus familias, entre colectivos docentes que establecen redes de intercambio acerca de proyectos y propuestas de carácter educativo.</a:t>
            </a:r>
            <a:endParaRPr sz="1140">
              <a:solidFill>
                <a:srgbClr val="000000"/>
              </a:solidFill>
              <a:latin typeface="Century Gothic"/>
              <a:ea typeface="Century Gothic"/>
              <a:cs typeface="Century Gothic"/>
              <a:sym typeface="Century Gothic"/>
            </a:endParaRPr>
          </a:p>
        </p:txBody>
      </p:sp>
      <p:cxnSp>
        <p:nvCxnSpPr>
          <p:cNvPr id="474" name="Google Shape;474;p34"/>
          <p:cNvCxnSpPr/>
          <p:nvPr/>
        </p:nvCxnSpPr>
        <p:spPr>
          <a:xfrm>
            <a:off x="4149817" y="1097878"/>
            <a:ext cx="26400" cy="3589200"/>
          </a:xfrm>
          <a:prstGeom prst="straightConnector1">
            <a:avLst/>
          </a:prstGeom>
          <a:noFill/>
          <a:ln cap="flat" cmpd="sng" w="6400">
            <a:solidFill>
              <a:srgbClr val="BA1E46"/>
            </a:solidFill>
            <a:prstDash val="dash"/>
            <a:round/>
            <a:headEnd len="med" w="med" type="none"/>
            <a:tailEnd len="med" w="med" type="none"/>
          </a:ln>
        </p:spPr>
      </p:cxnSp>
      <p:sp>
        <p:nvSpPr>
          <p:cNvPr id="475" name="Google Shape;475;p34"/>
          <p:cNvSpPr txBox="1"/>
          <p:nvPr/>
        </p:nvSpPr>
        <p:spPr>
          <a:xfrm>
            <a:off x="4227925" y="533000"/>
            <a:ext cx="4736700" cy="4464600"/>
          </a:xfrm>
          <a:prstGeom prst="rect">
            <a:avLst/>
          </a:prstGeom>
          <a:noFill/>
          <a:ln>
            <a:noFill/>
          </a:ln>
        </p:spPr>
        <p:txBody>
          <a:bodyPr anchorCtr="0" anchor="t" bIns="61425" lIns="61425" spcFirstLastPara="1" rIns="61425" wrap="square" tIns="61425">
            <a:spAutoFit/>
          </a:bodyPr>
          <a:lstStyle/>
          <a:p>
            <a:pPr indent="0" lvl="0" marL="0" rtl="0" algn="just">
              <a:spcBef>
                <a:spcPts val="0"/>
              </a:spcBef>
              <a:spcAft>
                <a:spcPts val="0"/>
              </a:spcAft>
              <a:buNone/>
            </a:pPr>
            <a:r>
              <a:rPr b="1" lang="en" sz="1040">
                <a:solidFill>
                  <a:srgbClr val="000000"/>
                </a:solidFill>
                <a:latin typeface="Century Gothic"/>
                <a:ea typeface="Century Gothic"/>
                <a:cs typeface="Century Gothic"/>
                <a:sym typeface="Century Gothic"/>
              </a:rPr>
              <a:t>Hoy se busca transformar al CTE en una Comunidad de Aprendizaje centrada en los retos, situaciones  y problemáticas que emergen en la práctica cotidiana de la docencia. </a:t>
            </a:r>
            <a:r>
              <a:rPr lang="en" sz="1040">
                <a:solidFill>
                  <a:srgbClr val="000000"/>
                </a:solidFill>
                <a:latin typeface="Century Gothic"/>
                <a:ea typeface="Century Gothic"/>
                <a:cs typeface="Century Gothic"/>
                <a:sym typeface="Century Gothic"/>
              </a:rPr>
              <a:t>En la tarea de enseñar se superponen múltiples aspectos de la vida del aula, la escuela y la comunidad. </a:t>
            </a:r>
            <a:endParaRPr sz="1040">
              <a:solidFill>
                <a:srgbClr val="000000"/>
              </a:solidFill>
              <a:latin typeface="Century Gothic"/>
              <a:ea typeface="Century Gothic"/>
              <a:cs typeface="Century Gothic"/>
              <a:sym typeface="Century Gothic"/>
            </a:endParaRPr>
          </a:p>
          <a:p>
            <a:pPr indent="0" lvl="0" marL="0" rtl="0" algn="just">
              <a:spcBef>
                <a:spcPts val="0"/>
              </a:spcBef>
              <a:spcAft>
                <a:spcPts val="0"/>
              </a:spcAft>
              <a:buNone/>
            </a:pPr>
            <a:r>
              <a:t/>
            </a:r>
            <a:endParaRPr sz="570">
              <a:solidFill>
                <a:srgbClr val="000000"/>
              </a:solidFill>
              <a:latin typeface="Century Gothic"/>
              <a:ea typeface="Century Gothic"/>
              <a:cs typeface="Century Gothic"/>
              <a:sym typeface="Century Gothic"/>
            </a:endParaRPr>
          </a:p>
          <a:p>
            <a:pPr indent="0" lvl="0" marL="0" rtl="0" algn="just">
              <a:spcBef>
                <a:spcPts val="0"/>
              </a:spcBef>
              <a:spcAft>
                <a:spcPts val="0"/>
              </a:spcAft>
              <a:buNone/>
            </a:pPr>
            <a:r>
              <a:rPr lang="en" sz="1040">
                <a:solidFill>
                  <a:srgbClr val="000000"/>
                </a:solidFill>
                <a:latin typeface="Century Gothic"/>
                <a:ea typeface="Century Gothic"/>
                <a:cs typeface="Century Gothic"/>
                <a:sym typeface="Century Gothic"/>
              </a:rPr>
              <a:t>Formar y consolidar una Comunidad de Aprendizaje lleva tiempo, para quienes estamos obligados a crear las condiciones que favorecen el trabajo colaborativo esta tarea nos implica acercar múltiples y diversos dispositivos que contribuyan a fortalecer las capacidades institucionales de cada escuela. Para los colectivos docentes, asumir su participación en la Comunidad de Aprendizaje como una necesidad para el desarrollo de su trabajo educativo es un proceso personal que se alimenta de las interacciones que se generan en la propia comunidad. En la medida en que lo que ahí se dialogue y se comparta tenga sentido para las maestras y los maestros, se fortalecerá y diversificará la propia comunidad. 	 </a:t>
            </a:r>
            <a:endParaRPr sz="1040">
              <a:solidFill>
                <a:srgbClr val="000000"/>
              </a:solidFill>
              <a:latin typeface="Century Gothic"/>
              <a:ea typeface="Century Gothic"/>
              <a:cs typeface="Century Gothic"/>
              <a:sym typeface="Century Gothic"/>
            </a:endParaRPr>
          </a:p>
          <a:p>
            <a:pPr indent="0" lvl="0" marL="0" rtl="0" algn="just">
              <a:spcBef>
                <a:spcPts val="0"/>
              </a:spcBef>
              <a:spcAft>
                <a:spcPts val="0"/>
              </a:spcAft>
              <a:buNone/>
            </a:pPr>
            <a:r>
              <a:t/>
            </a:r>
            <a:endParaRPr sz="570">
              <a:solidFill>
                <a:srgbClr val="000000"/>
              </a:solidFill>
              <a:latin typeface="Century Gothic"/>
              <a:ea typeface="Century Gothic"/>
              <a:cs typeface="Century Gothic"/>
              <a:sym typeface="Century Gothic"/>
            </a:endParaRPr>
          </a:p>
          <a:p>
            <a:pPr indent="0" lvl="0" marL="0" marR="963312" rtl="0" algn="just">
              <a:spcBef>
                <a:spcPts val="0"/>
              </a:spcBef>
              <a:spcAft>
                <a:spcPts val="0"/>
              </a:spcAft>
              <a:buNone/>
            </a:pPr>
            <a:r>
              <a:rPr b="1" lang="en" sz="1040">
                <a:solidFill>
                  <a:srgbClr val="000000"/>
                </a:solidFill>
                <a:latin typeface="Century Gothic"/>
                <a:ea typeface="Century Gothic"/>
                <a:cs typeface="Century Gothic"/>
                <a:sym typeface="Century Gothic"/>
              </a:rPr>
              <a:t>El reto inicial para cada CTE es definir lo que es esencial para su colectivo, en función de su tarea docente, y desde ahí empezar la transformación. </a:t>
            </a:r>
            <a:r>
              <a:rPr lang="en" sz="1040">
                <a:solidFill>
                  <a:srgbClr val="000000"/>
                </a:solidFill>
                <a:latin typeface="Century Gothic"/>
                <a:ea typeface="Century Gothic"/>
                <a:cs typeface="Century Gothic"/>
                <a:sym typeface="Century Gothic"/>
              </a:rPr>
              <a:t>La propuesta para las Sesiones Ordinarias del Consejo Técnico Escolar del ciclo 2025-2026, busca ofrecer más condiciones para el ejercicio de la autonomía profesional, mayor flexibilidad para que los colectivos aborden los asuntos pedagógicos que son más relevantes para su realidad y contexto, así como más posibilidades para profundizar en los temas que decidan.</a:t>
            </a:r>
            <a:endParaRPr sz="1040">
              <a:solidFill>
                <a:srgbClr val="000000"/>
              </a:solidFill>
              <a:latin typeface="Century Gothic"/>
              <a:ea typeface="Century Gothic"/>
              <a:cs typeface="Century Gothic"/>
              <a:sym typeface="Century Gothic"/>
            </a:endParaRPr>
          </a:p>
        </p:txBody>
      </p:sp>
      <p:sp>
        <p:nvSpPr>
          <p:cNvPr id="476" name="Google Shape;476;p34"/>
          <p:cNvSpPr/>
          <p:nvPr/>
        </p:nvSpPr>
        <p:spPr>
          <a:xfrm flipH="1" rot="159780">
            <a:off x="143533" y="59789"/>
            <a:ext cx="582307" cy="916467"/>
          </a:xfrm>
          <a:custGeom>
            <a:rect b="b" l="l" r="r" t="t"/>
            <a:pathLst>
              <a:path extrusionOk="0" h="4114800" w="2705481">
                <a:moveTo>
                  <a:pt x="0" y="0"/>
                </a:moveTo>
                <a:lnTo>
                  <a:pt x="2705481" y="0"/>
                </a:lnTo>
                <a:lnTo>
                  <a:pt x="2705481" y="4114800"/>
                </a:lnTo>
                <a:lnTo>
                  <a:pt x="0" y="4114800"/>
                </a:lnTo>
                <a:lnTo>
                  <a:pt x="0" y="0"/>
                </a:lnTo>
                <a:close/>
              </a:path>
            </a:pathLst>
          </a:custGeom>
          <a:blipFill rotWithShape="1">
            <a:blip r:embed="rId3">
              <a:alphaModFix/>
            </a:blip>
            <a:stretch>
              <a:fillRect b="0" l="0" r="0" t="0"/>
            </a:stretch>
          </a:blipFill>
          <a:ln>
            <a:noFill/>
          </a:ln>
        </p:spPr>
      </p:sp>
      <p:sp>
        <p:nvSpPr>
          <p:cNvPr id="477" name="Google Shape;477;p34"/>
          <p:cNvSpPr/>
          <p:nvPr/>
        </p:nvSpPr>
        <p:spPr>
          <a:xfrm rot="-80557">
            <a:off x="7998051" y="3434304"/>
            <a:ext cx="1082584" cy="1616042"/>
          </a:xfrm>
          <a:custGeom>
            <a:rect b="b" l="l" r="r" t="t"/>
            <a:pathLst>
              <a:path extrusionOk="0" h="4617263" w="3382145">
                <a:moveTo>
                  <a:pt x="0" y="0"/>
                </a:moveTo>
                <a:lnTo>
                  <a:pt x="3382144" y="0"/>
                </a:lnTo>
                <a:lnTo>
                  <a:pt x="3382144" y="4617263"/>
                </a:lnTo>
                <a:lnTo>
                  <a:pt x="0" y="4617263"/>
                </a:lnTo>
                <a:lnTo>
                  <a:pt x="0" y="0"/>
                </a:lnTo>
                <a:close/>
              </a:path>
            </a:pathLst>
          </a:custGeom>
          <a:blipFill rotWithShape="1">
            <a:blip r:embed="rId4">
              <a:alphaModFix/>
            </a:blip>
            <a:stretch>
              <a:fillRect b="0" l="0" r="0" t="0"/>
            </a:stretch>
          </a:blipFill>
          <a:ln>
            <a:noFill/>
          </a:ln>
        </p:spPr>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1" name="Shape 481"/>
        <p:cNvGrpSpPr/>
        <p:nvPr/>
      </p:nvGrpSpPr>
      <p:grpSpPr>
        <a:xfrm>
          <a:off x="0" y="0"/>
          <a:ext cx="0" cy="0"/>
          <a:chOff x="0" y="0"/>
          <a:chExt cx="0" cy="0"/>
        </a:xfrm>
      </p:grpSpPr>
      <p:sp>
        <p:nvSpPr>
          <p:cNvPr id="482" name="Google Shape;482;p35"/>
          <p:cNvSpPr/>
          <p:nvPr/>
        </p:nvSpPr>
        <p:spPr>
          <a:xfrm>
            <a:off x="-457196" y="2003375"/>
            <a:ext cx="2610078" cy="3292555"/>
          </a:xfrm>
          <a:custGeom>
            <a:rect b="b" l="l" r="r" t="t"/>
            <a:pathLst>
              <a:path extrusionOk="0" h="21120" w="16742">
                <a:moveTo>
                  <a:pt x="4134" y="0"/>
                </a:moveTo>
                <a:cubicBezTo>
                  <a:pt x="3890" y="0"/>
                  <a:pt x="3647" y="24"/>
                  <a:pt x="3411" y="70"/>
                </a:cubicBezTo>
                <a:cubicBezTo>
                  <a:pt x="2305" y="284"/>
                  <a:pt x="1326" y="909"/>
                  <a:pt x="424" y="1584"/>
                </a:cubicBezTo>
                <a:cubicBezTo>
                  <a:pt x="383" y="2779"/>
                  <a:pt x="387" y="4153"/>
                  <a:pt x="346" y="5348"/>
                </a:cubicBezTo>
                <a:cubicBezTo>
                  <a:pt x="172" y="10332"/>
                  <a:pt x="0" y="15350"/>
                  <a:pt x="765" y="20278"/>
                </a:cubicBezTo>
                <a:cubicBezTo>
                  <a:pt x="4312" y="20699"/>
                  <a:pt x="7869" y="21120"/>
                  <a:pt x="11438" y="21120"/>
                </a:cubicBezTo>
                <a:cubicBezTo>
                  <a:pt x="11690" y="21120"/>
                  <a:pt x="11942" y="21118"/>
                  <a:pt x="12194" y="21114"/>
                </a:cubicBezTo>
                <a:cubicBezTo>
                  <a:pt x="13406" y="21093"/>
                  <a:pt x="14631" y="21017"/>
                  <a:pt x="15793" y="20672"/>
                </a:cubicBezTo>
                <a:cubicBezTo>
                  <a:pt x="16088" y="20581"/>
                  <a:pt x="15944" y="19989"/>
                  <a:pt x="15893" y="19684"/>
                </a:cubicBezTo>
                <a:cubicBezTo>
                  <a:pt x="16388" y="19047"/>
                  <a:pt x="16682" y="18255"/>
                  <a:pt x="16724" y="17449"/>
                </a:cubicBezTo>
                <a:cubicBezTo>
                  <a:pt x="16741" y="17127"/>
                  <a:pt x="16702" y="16769"/>
                  <a:pt x="16462" y="16557"/>
                </a:cubicBezTo>
                <a:cubicBezTo>
                  <a:pt x="16333" y="16443"/>
                  <a:pt x="16183" y="16396"/>
                  <a:pt x="16025" y="16396"/>
                </a:cubicBezTo>
                <a:cubicBezTo>
                  <a:pt x="15644" y="16396"/>
                  <a:pt x="15216" y="16669"/>
                  <a:pt x="14901" y="16938"/>
                </a:cubicBezTo>
                <a:cubicBezTo>
                  <a:pt x="15251" y="16525"/>
                  <a:pt x="15552" y="16051"/>
                  <a:pt x="15647" y="15518"/>
                </a:cubicBezTo>
                <a:cubicBezTo>
                  <a:pt x="15741" y="14985"/>
                  <a:pt x="15596" y="14389"/>
                  <a:pt x="15181" y="14043"/>
                </a:cubicBezTo>
                <a:cubicBezTo>
                  <a:pt x="14926" y="13830"/>
                  <a:pt x="14597" y="13736"/>
                  <a:pt x="14262" y="13736"/>
                </a:cubicBezTo>
                <a:cubicBezTo>
                  <a:pt x="14038" y="13736"/>
                  <a:pt x="13812" y="13778"/>
                  <a:pt x="13603" y="13855"/>
                </a:cubicBezTo>
                <a:cubicBezTo>
                  <a:pt x="13083" y="14047"/>
                  <a:pt x="12654" y="14425"/>
                  <a:pt x="12267" y="14822"/>
                </a:cubicBezTo>
                <a:cubicBezTo>
                  <a:pt x="12564" y="14389"/>
                  <a:pt x="12729" y="13869"/>
                  <a:pt x="12739" y="13344"/>
                </a:cubicBezTo>
                <a:cubicBezTo>
                  <a:pt x="12744" y="13089"/>
                  <a:pt x="12696" y="12804"/>
                  <a:pt x="12491" y="12653"/>
                </a:cubicBezTo>
                <a:cubicBezTo>
                  <a:pt x="12380" y="12573"/>
                  <a:pt x="12242" y="12545"/>
                  <a:pt x="12104" y="12545"/>
                </a:cubicBezTo>
                <a:cubicBezTo>
                  <a:pt x="12060" y="12545"/>
                  <a:pt x="12016" y="12548"/>
                  <a:pt x="11973" y="12553"/>
                </a:cubicBezTo>
                <a:cubicBezTo>
                  <a:pt x="11487" y="12605"/>
                  <a:pt x="11031" y="12884"/>
                  <a:pt x="10763" y="13293"/>
                </a:cubicBezTo>
                <a:cubicBezTo>
                  <a:pt x="10918" y="12722"/>
                  <a:pt x="10979" y="12125"/>
                  <a:pt x="10942" y="11535"/>
                </a:cubicBezTo>
                <a:cubicBezTo>
                  <a:pt x="10903" y="10905"/>
                  <a:pt x="10723" y="10233"/>
                  <a:pt x="10221" y="9852"/>
                </a:cubicBezTo>
                <a:cubicBezTo>
                  <a:pt x="10025" y="9703"/>
                  <a:pt x="9772" y="9629"/>
                  <a:pt x="9524" y="9629"/>
                </a:cubicBezTo>
                <a:cubicBezTo>
                  <a:pt x="9148" y="9629"/>
                  <a:pt x="8783" y="9799"/>
                  <a:pt x="8644" y="10139"/>
                </a:cubicBezTo>
                <a:lnTo>
                  <a:pt x="8644" y="10139"/>
                </a:lnTo>
                <a:cubicBezTo>
                  <a:pt x="8913" y="9431"/>
                  <a:pt x="9167" y="8696"/>
                  <a:pt x="9128" y="7940"/>
                </a:cubicBezTo>
                <a:cubicBezTo>
                  <a:pt x="9089" y="7172"/>
                  <a:pt x="8675" y="6373"/>
                  <a:pt x="7956" y="6106"/>
                </a:cubicBezTo>
                <a:cubicBezTo>
                  <a:pt x="7767" y="6035"/>
                  <a:pt x="7573" y="6004"/>
                  <a:pt x="7379" y="6004"/>
                </a:cubicBezTo>
                <a:cubicBezTo>
                  <a:pt x="6736" y="6004"/>
                  <a:pt x="6079" y="6340"/>
                  <a:pt x="5500" y="6672"/>
                </a:cubicBezTo>
                <a:cubicBezTo>
                  <a:pt x="6075" y="5815"/>
                  <a:pt x="6660" y="4941"/>
                  <a:pt x="6937" y="3946"/>
                </a:cubicBezTo>
                <a:cubicBezTo>
                  <a:pt x="7214" y="2952"/>
                  <a:pt x="7138" y="1802"/>
                  <a:pt x="6486" y="1003"/>
                </a:cubicBezTo>
                <a:cubicBezTo>
                  <a:pt x="5926" y="317"/>
                  <a:pt x="5029" y="0"/>
                  <a:pt x="4134"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83" name="Google Shape;483;p35"/>
          <p:cNvGrpSpPr/>
          <p:nvPr/>
        </p:nvGrpSpPr>
        <p:grpSpPr>
          <a:xfrm>
            <a:off x="-457204" y="2583634"/>
            <a:ext cx="3914680" cy="2712798"/>
            <a:chOff x="-152401" y="1585028"/>
            <a:chExt cx="5575674" cy="3863284"/>
          </a:xfrm>
        </p:grpSpPr>
        <p:sp>
          <p:nvSpPr>
            <p:cNvPr id="484" name="Google Shape;484;p35"/>
            <p:cNvSpPr/>
            <p:nvPr/>
          </p:nvSpPr>
          <p:spPr>
            <a:xfrm>
              <a:off x="4080431" y="3240311"/>
              <a:ext cx="1342842" cy="821863"/>
            </a:xfrm>
            <a:custGeom>
              <a:rect b="b" l="l" r="r" t="t"/>
              <a:pathLst>
                <a:path extrusionOk="0" h="3701" w="6047">
                  <a:moveTo>
                    <a:pt x="3226" y="1"/>
                  </a:moveTo>
                  <a:cubicBezTo>
                    <a:pt x="3220" y="1"/>
                    <a:pt x="3214" y="1"/>
                    <a:pt x="3209" y="1"/>
                  </a:cubicBezTo>
                  <a:cubicBezTo>
                    <a:pt x="2699" y="27"/>
                    <a:pt x="2210" y="228"/>
                    <a:pt x="1783" y="510"/>
                  </a:cubicBezTo>
                  <a:cubicBezTo>
                    <a:pt x="1359" y="792"/>
                    <a:pt x="994" y="1155"/>
                    <a:pt x="654" y="1536"/>
                  </a:cubicBezTo>
                  <a:cubicBezTo>
                    <a:pt x="536" y="1668"/>
                    <a:pt x="421" y="1802"/>
                    <a:pt x="325" y="1948"/>
                  </a:cubicBezTo>
                  <a:cubicBezTo>
                    <a:pt x="1" y="2433"/>
                    <a:pt x="319" y="3025"/>
                    <a:pt x="593" y="3540"/>
                  </a:cubicBezTo>
                  <a:lnTo>
                    <a:pt x="356" y="3700"/>
                  </a:lnTo>
                  <a:cubicBezTo>
                    <a:pt x="1254" y="3621"/>
                    <a:pt x="2143" y="3444"/>
                    <a:pt x="3002" y="3176"/>
                  </a:cubicBezTo>
                  <a:cubicBezTo>
                    <a:pt x="3206" y="3112"/>
                    <a:pt x="3409" y="3042"/>
                    <a:pt x="3620" y="3004"/>
                  </a:cubicBezTo>
                  <a:cubicBezTo>
                    <a:pt x="3796" y="2973"/>
                    <a:pt x="3974" y="2965"/>
                    <a:pt x="4154" y="2965"/>
                  </a:cubicBezTo>
                  <a:cubicBezTo>
                    <a:pt x="4367" y="2965"/>
                    <a:pt x="4581" y="2977"/>
                    <a:pt x="4792" y="2977"/>
                  </a:cubicBezTo>
                  <a:cubicBezTo>
                    <a:pt x="5076" y="2977"/>
                    <a:pt x="5355" y="2955"/>
                    <a:pt x="5619" y="2856"/>
                  </a:cubicBezTo>
                  <a:cubicBezTo>
                    <a:pt x="5644" y="2846"/>
                    <a:pt x="5671" y="2835"/>
                    <a:pt x="5686" y="2812"/>
                  </a:cubicBezTo>
                  <a:cubicBezTo>
                    <a:pt x="5734" y="2743"/>
                    <a:pt x="5637" y="2665"/>
                    <a:pt x="5557" y="2637"/>
                  </a:cubicBezTo>
                  <a:cubicBezTo>
                    <a:pt x="5125" y="2490"/>
                    <a:pt x="4687" y="2349"/>
                    <a:pt x="4232" y="2323"/>
                  </a:cubicBezTo>
                  <a:cubicBezTo>
                    <a:pt x="4626" y="2316"/>
                    <a:pt x="5017" y="2253"/>
                    <a:pt x="5407" y="2189"/>
                  </a:cubicBezTo>
                  <a:cubicBezTo>
                    <a:pt x="5601" y="2158"/>
                    <a:pt x="5818" y="2114"/>
                    <a:pt x="5931" y="1950"/>
                  </a:cubicBezTo>
                  <a:cubicBezTo>
                    <a:pt x="5942" y="1933"/>
                    <a:pt x="5953" y="1911"/>
                    <a:pt x="5943" y="1892"/>
                  </a:cubicBezTo>
                  <a:cubicBezTo>
                    <a:pt x="5935" y="1874"/>
                    <a:pt x="5910" y="1868"/>
                    <a:pt x="5889" y="1864"/>
                  </a:cubicBezTo>
                  <a:cubicBezTo>
                    <a:pt x="5426" y="1795"/>
                    <a:pt x="4924" y="1710"/>
                    <a:pt x="4444" y="1710"/>
                  </a:cubicBezTo>
                  <a:cubicBezTo>
                    <a:pt x="4406" y="1710"/>
                    <a:pt x="4368" y="1710"/>
                    <a:pt x="4330" y="1712"/>
                  </a:cubicBezTo>
                  <a:lnTo>
                    <a:pt x="4330" y="1712"/>
                  </a:lnTo>
                  <a:cubicBezTo>
                    <a:pt x="4347" y="1709"/>
                    <a:pt x="4364" y="1706"/>
                    <a:pt x="4381" y="1703"/>
                  </a:cubicBezTo>
                  <a:cubicBezTo>
                    <a:pt x="4897" y="1624"/>
                    <a:pt x="5415" y="1545"/>
                    <a:pt x="5919" y="1406"/>
                  </a:cubicBezTo>
                  <a:cubicBezTo>
                    <a:pt x="5966" y="1393"/>
                    <a:pt x="6020" y="1372"/>
                    <a:pt x="6031" y="1325"/>
                  </a:cubicBezTo>
                  <a:cubicBezTo>
                    <a:pt x="6047" y="1253"/>
                    <a:pt x="5956" y="1211"/>
                    <a:pt x="5884" y="1198"/>
                  </a:cubicBezTo>
                  <a:cubicBezTo>
                    <a:pt x="5609" y="1152"/>
                    <a:pt x="5330" y="1126"/>
                    <a:pt x="5053" y="1126"/>
                  </a:cubicBezTo>
                  <a:cubicBezTo>
                    <a:pt x="5005" y="1126"/>
                    <a:pt x="4957" y="1127"/>
                    <a:pt x="4909" y="1128"/>
                  </a:cubicBezTo>
                  <a:lnTo>
                    <a:pt x="4909" y="1128"/>
                  </a:lnTo>
                  <a:cubicBezTo>
                    <a:pt x="5241" y="1072"/>
                    <a:pt x="5581" y="1009"/>
                    <a:pt x="5865" y="830"/>
                  </a:cubicBezTo>
                  <a:cubicBezTo>
                    <a:pt x="5922" y="794"/>
                    <a:pt x="5984" y="733"/>
                    <a:pt x="5962" y="669"/>
                  </a:cubicBezTo>
                  <a:cubicBezTo>
                    <a:pt x="5945" y="622"/>
                    <a:pt x="5890" y="602"/>
                    <a:pt x="5842" y="590"/>
                  </a:cubicBezTo>
                  <a:cubicBezTo>
                    <a:pt x="5612" y="531"/>
                    <a:pt x="5374" y="509"/>
                    <a:pt x="5136" y="509"/>
                  </a:cubicBezTo>
                  <a:cubicBezTo>
                    <a:pt x="4951" y="509"/>
                    <a:pt x="4765" y="522"/>
                    <a:pt x="4582" y="541"/>
                  </a:cubicBezTo>
                  <a:cubicBezTo>
                    <a:pt x="4025" y="601"/>
                    <a:pt x="3474" y="719"/>
                    <a:pt x="2941" y="891"/>
                  </a:cubicBezTo>
                  <a:cubicBezTo>
                    <a:pt x="2733" y="957"/>
                    <a:pt x="2508" y="956"/>
                    <a:pt x="2290" y="986"/>
                  </a:cubicBezTo>
                  <a:cubicBezTo>
                    <a:pt x="2229" y="957"/>
                    <a:pt x="2276" y="865"/>
                    <a:pt x="2330" y="825"/>
                  </a:cubicBezTo>
                  <a:cubicBezTo>
                    <a:pt x="2485" y="704"/>
                    <a:pt x="2655" y="602"/>
                    <a:pt x="2834" y="522"/>
                  </a:cubicBezTo>
                  <a:cubicBezTo>
                    <a:pt x="3035" y="430"/>
                    <a:pt x="3278" y="335"/>
                    <a:pt x="3331" y="120"/>
                  </a:cubicBezTo>
                  <a:cubicBezTo>
                    <a:pt x="3338" y="94"/>
                    <a:pt x="3340" y="64"/>
                    <a:pt x="3328" y="41"/>
                  </a:cubicBezTo>
                  <a:cubicBezTo>
                    <a:pt x="3308" y="8"/>
                    <a:pt x="3266" y="1"/>
                    <a:pt x="3226" y="1"/>
                  </a:cubicBezTo>
                  <a:close/>
                </a:path>
              </a:pathLst>
            </a:custGeom>
            <a:solidFill>
              <a:srgbClr val="AF695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 name="Google Shape;485;p35"/>
            <p:cNvSpPr/>
            <p:nvPr/>
          </p:nvSpPr>
          <p:spPr>
            <a:xfrm>
              <a:off x="3964734" y="3594729"/>
              <a:ext cx="400166" cy="568264"/>
            </a:xfrm>
            <a:custGeom>
              <a:rect b="b" l="l" r="r" t="t"/>
              <a:pathLst>
                <a:path extrusionOk="0" h="2559" w="1802">
                  <a:moveTo>
                    <a:pt x="756" y="1"/>
                  </a:moveTo>
                  <a:cubicBezTo>
                    <a:pt x="486" y="131"/>
                    <a:pt x="231" y="294"/>
                    <a:pt x="1" y="484"/>
                  </a:cubicBezTo>
                  <a:cubicBezTo>
                    <a:pt x="94" y="607"/>
                    <a:pt x="89" y="861"/>
                    <a:pt x="139" y="1006"/>
                  </a:cubicBezTo>
                  <a:cubicBezTo>
                    <a:pt x="328" y="1553"/>
                    <a:pt x="569" y="2008"/>
                    <a:pt x="889" y="2491"/>
                  </a:cubicBezTo>
                  <a:cubicBezTo>
                    <a:pt x="879" y="2514"/>
                    <a:pt x="872" y="2537"/>
                    <a:pt x="863" y="2559"/>
                  </a:cubicBezTo>
                  <a:cubicBezTo>
                    <a:pt x="1169" y="2472"/>
                    <a:pt x="1459" y="2329"/>
                    <a:pt x="1717" y="2143"/>
                  </a:cubicBezTo>
                  <a:cubicBezTo>
                    <a:pt x="1751" y="2118"/>
                    <a:pt x="1787" y="2087"/>
                    <a:pt x="1796" y="2046"/>
                  </a:cubicBezTo>
                  <a:cubicBezTo>
                    <a:pt x="1802" y="2010"/>
                    <a:pt x="1785" y="1976"/>
                    <a:pt x="1769" y="1944"/>
                  </a:cubicBezTo>
                  <a:cubicBezTo>
                    <a:pt x="1568" y="1544"/>
                    <a:pt x="1348" y="1155"/>
                    <a:pt x="1111" y="776"/>
                  </a:cubicBezTo>
                  <a:cubicBezTo>
                    <a:pt x="958" y="534"/>
                    <a:pt x="795" y="284"/>
                    <a:pt x="756"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 name="Google Shape;486;p35"/>
            <p:cNvSpPr/>
            <p:nvPr/>
          </p:nvSpPr>
          <p:spPr>
            <a:xfrm>
              <a:off x="1241074" y="2395793"/>
              <a:ext cx="1600885" cy="1709901"/>
            </a:xfrm>
            <a:custGeom>
              <a:rect b="b" l="l" r="r" t="t"/>
              <a:pathLst>
                <a:path extrusionOk="0" h="7700" w="7209">
                  <a:moveTo>
                    <a:pt x="3014" y="1"/>
                  </a:moveTo>
                  <a:cubicBezTo>
                    <a:pt x="2759" y="1"/>
                    <a:pt x="2505" y="45"/>
                    <a:pt x="2266" y="139"/>
                  </a:cubicBezTo>
                  <a:cubicBezTo>
                    <a:pt x="2154" y="182"/>
                    <a:pt x="2072" y="190"/>
                    <a:pt x="2001" y="190"/>
                  </a:cubicBezTo>
                  <a:cubicBezTo>
                    <a:pt x="1962" y="190"/>
                    <a:pt x="1926" y="188"/>
                    <a:pt x="1891" y="188"/>
                  </a:cubicBezTo>
                  <a:cubicBezTo>
                    <a:pt x="1806" y="188"/>
                    <a:pt x="1721" y="201"/>
                    <a:pt x="1592" y="292"/>
                  </a:cubicBezTo>
                  <a:cubicBezTo>
                    <a:pt x="810" y="842"/>
                    <a:pt x="271" y="1723"/>
                    <a:pt x="135" y="2667"/>
                  </a:cubicBezTo>
                  <a:cubicBezTo>
                    <a:pt x="1" y="3604"/>
                    <a:pt x="265" y="4589"/>
                    <a:pt x="848" y="5335"/>
                  </a:cubicBezTo>
                  <a:lnTo>
                    <a:pt x="848" y="5335"/>
                  </a:lnTo>
                  <a:cubicBezTo>
                    <a:pt x="1069" y="5735"/>
                    <a:pt x="1302" y="6128"/>
                    <a:pt x="1587" y="6486"/>
                  </a:cubicBezTo>
                  <a:cubicBezTo>
                    <a:pt x="1955" y="6948"/>
                    <a:pt x="2416" y="7351"/>
                    <a:pt x="2967" y="7562"/>
                  </a:cubicBezTo>
                  <a:cubicBezTo>
                    <a:pt x="3216" y="7657"/>
                    <a:pt x="3473" y="7699"/>
                    <a:pt x="3731" y="7699"/>
                  </a:cubicBezTo>
                  <a:cubicBezTo>
                    <a:pt x="4315" y="7699"/>
                    <a:pt x="4903" y="7483"/>
                    <a:pt x="5401" y="7181"/>
                  </a:cubicBezTo>
                  <a:cubicBezTo>
                    <a:pt x="5945" y="6850"/>
                    <a:pt x="6429" y="6192"/>
                    <a:pt x="6455" y="5554"/>
                  </a:cubicBezTo>
                  <a:lnTo>
                    <a:pt x="6455" y="5554"/>
                  </a:lnTo>
                  <a:cubicBezTo>
                    <a:pt x="6228" y="5687"/>
                    <a:pt x="5967" y="5746"/>
                    <a:pt x="5704" y="5746"/>
                  </a:cubicBezTo>
                  <a:cubicBezTo>
                    <a:pt x="5524" y="5746"/>
                    <a:pt x="5343" y="5719"/>
                    <a:pt x="5172" y="5667"/>
                  </a:cubicBezTo>
                  <a:cubicBezTo>
                    <a:pt x="4749" y="5541"/>
                    <a:pt x="4377" y="5281"/>
                    <a:pt x="4054" y="4979"/>
                  </a:cubicBezTo>
                  <a:cubicBezTo>
                    <a:pt x="3879" y="4816"/>
                    <a:pt x="3629" y="4613"/>
                    <a:pt x="3614" y="4374"/>
                  </a:cubicBezTo>
                  <a:lnTo>
                    <a:pt x="3614" y="4374"/>
                  </a:lnTo>
                  <a:cubicBezTo>
                    <a:pt x="4128" y="4583"/>
                    <a:pt x="4682" y="4696"/>
                    <a:pt x="5238" y="4705"/>
                  </a:cubicBezTo>
                  <a:cubicBezTo>
                    <a:pt x="5254" y="4705"/>
                    <a:pt x="5270" y="4705"/>
                    <a:pt x="5286" y="4705"/>
                  </a:cubicBezTo>
                  <a:cubicBezTo>
                    <a:pt x="5547" y="4705"/>
                    <a:pt x="5813" y="4680"/>
                    <a:pt x="6053" y="4575"/>
                  </a:cubicBezTo>
                  <a:cubicBezTo>
                    <a:pt x="6307" y="4465"/>
                    <a:pt x="6570" y="4301"/>
                    <a:pt x="6774" y="4111"/>
                  </a:cubicBezTo>
                  <a:cubicBezTo>
                    <a:pt x="6615" y="4036"/>
                    <a:pt x="6560" y="3856"/>
                    <a:pt x="6533" y="3684"/>
                  </a:cubicBezTo>
                  <a:cubicBezTo>
                    <a:pt x="6836" y="3499"/>
                    <a:pt x="7063" y="3192"/>
                    <a:pt x="7151" y="2848"/>
                  </a:cubicBezTo>
                  <a:cubicBezTo>
                    <a:pt x="7169" y="2775"/>
                    <a:pt x="7208" y="2649"/>
                    <a:pt x="7162" y="2589"/>
                  </a:cubicBezTo>
                  <a:cubicBezTo>
                    <a:pt x="7181" y="2586"/>
                    <a:pt x="7188" y="2558"/>
                    <a:pt x="7174" y="2545"/>
                  </a:cubicBezTo>
                  <a:lnTo>
                    <a:pt x="7174" y="2545"/>
                  </a:lnTo>
                  <a:cubicBezTo>
                    <a:pt x="6845" y="2703"/>
                    <a:pt x="6481" y="2785"/>
                    <a:pt x="6116" y="2785"/>
                  </a:cubicBezTo>
                  <a:cubicBezTo>
                    <a:pt x="6016" y="2785"/>
                    <a:pt x="5917" y="2779"/>
                    <a:pt x="5818" y="2767"/>
                  </a:cubicBezTo>
                  <a:cubicBezTo>
                    <a:pt x="5714" y="2753"/>
                    <a:pt x="5573" y="2723"/>
                    <a:pt x="5564" y="2618"/>
                  </a:cubicBezTo>
                  <a:cubicBezTo>
                    <a:pt x="5495" y="1823"/>
                    <a:pt x="5135" y="1041"/>
                    <a:pt x="4515" y="538"/>
                  </a:cubicBezTo>
                  <a:cubicBezTo>
                    <a:pt x="4095" y="197"/>
                    <a:pt x="3552" y="1"/>
                    <a:pt x="3014" y="1"/>
                  </a:cubicBezTo>
                  <a:close/>
                </a:path>
              </a:pathLst>
            </a:custGeom>
            <a:solidFill>
              <a:srgbClr val="AF695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 name="Google Shape;487;p35"/>
            <p:cNvSpPr/>
            <p:nvPr/>
          </p:nvSpPr>
          <p:spPr>
            <a:xfrm>
              <a:off x="2110469" y="2950071"/>
              <a:ext cx="219403" cy="136348"/>
            </a:xfrm>
            <a:custGeom>
              <a:rect b="b" l="l" r="r" t="t"/>
              <a:pathLst>
                <a:path extrusionOk="0" h="614" w="988">
                  <a:moveTo>
                    <a:pt x="881" y="1"/>
                  </a:moveTo>
                  <a:cubicBezTo>
                    <a:pt x="839" y="1"/>
                    <a:pt x="795" y="29"/>
                    <a:pt x="786" y="72"/>
                  </a:cubicBezTo>
                  <a:cubicBezTo>
                    <a:pt x="755" y="198"/>
                    <a:pt x="677" y="303"/>
                    <a:pt x="563" y="366"/>
                  </a:cubicBezTo>
                  <a:cubicBezTo>
                    <a:pt x="498" y="402"/>
                    <a:pt x="425" y="420"/>
                    <a:pt x="351" y="420"/>
                  </a:cubicBezTo>
                  <a:cubicBezTo>
                    <a:pt x="284" y="420"/>
                    <a:pt x="218" y="405"/>
                    <a:pt x="159" y="376"/>
                  </a:cubicBezTo>
                  <a:cubicBezTo>
                    <a:pt x="143" y="368"/>
                    <a:pt x="125" y="364"/>
                    <a:pt x="108" y="364"/>
                  </a:cubicBezTo>
                  <a:cubicBezTo>
                    <a:pt x="75" y="364"/>
                    <a:pt x="43" y="379"/>
                    <a:pt x="25" y="412"/>
                  </a:cubicBezTo>
                  <a:cubicBezTo>
                    <a:pt x="1" y="456"/>
                    <a:pt x="12" y="524"/>
                    <a:pt x="60" y="545"/>
                  </a:cubicBezTo>
                  <a:cubicBezTo>
                    <a:pt x="154" y="591"/>
                    <a:pt x="254" y="614"/>
                    <a:pt x="355" y="614"/>
                  </a:cubicBezTo>
                  <a:cubicBezTo>
                    <a:pt x="457" y="614"/>
                    <a:pt x="559" y="590"/>
                    <a:pt x="652" y="540"/>
                  </a:cubicBezTo>
                  <a:cubicBezTo>
                    <a:pt x="812" y="457"/>
                    <a:pt x="932" y="299"/>
                    <a:pt x="974" y="124"/>
                  </a:cubicBezTo>
                  <a:cubicBezTo>
                    <a:pt x="987" y="73"/>
                    <a:pt x="958" y="18"/>
                    <a:pt x="906" y="4"/>
                  </a:cubicBezTo>
                  <a:cubicBezTo>
                    <a:pt x="898" y="2"/>
                    <a:pt x="890" y="1"/>
                    <a:pt x="88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 name="Google Shape;488;p35"/>
            <p:cNvSpPr/>
            <p:nvPr/>
          </p:nvSpPr>
          <p:spPr>
            <a:xfrm>
              <a:off x="1052316" y="2662495"/>
              <a:ext cx="940456" cy="1293751"/>
            </a:xfrm>
            <a:custGeom>
              <a:rect b="b" l="l" r="r" t="t"/>
              <a:pathLst>
                <a:path extrusionOk="0" h="5826" w="4235">
                  <a:moveTo>
                    <a:pt x="4234" y="0"/>
                  </a:moveTo>
                  <a:lnTo>
                    <a:pt x="607" y="2148"/>
                  </a:lnTo>
                  <a:cubicBezTo>
                    <a:pt x="405" y="2370"/>
                    <a:pt x="342" y="2687"/>
                    <a:pt x="338" y="2988"/>
                  </a:cubicBezTo>
                  <a:cubicBezTo>
                    <a:pt x="335" y="3288"/>
                    <a:pt x="381" y="3589"/>
                    <a:pt x="361" y="3888"/>
                  </a:cubicBezTo>
                  <a:cubicBezTo>
                    <a:pt x="340" y="4189"/>
                    <a:pt x="237" y="4502"/>
                    <a:pt x="0" y="4686"/>
                  </a:cubicBezTo>
                  <a:cubicBezTo>
                    <a:pt x="164" y="4788"/>
                    <a:pt x="357" y="4840"/>
                    <a:pt x="549" y="4840"/>
                  </a:cubicBezTo>
                  <a:cubicBezTo>
                    <a:pt x="673" y="4840"/>
                    <a:pt x="797" y="4818"/>
                    <a:pt x="912" y="4774"/>
                  </a:cubicBezTo>
                  <a:lnTo>
                    <a:pt x="912" y="4774"/>
                  </a:lnTo>
                  <a:cubicBezTo>
                    <a:pt x="827" y="4969"/>
                    <a:pt x="696" y="5142"/>
                    <a:pt x="532" y="5278"/>
                  </a:cubicBezTo>
                  <a:cubicBezTo>
                    <a:pt x="647" y="5308"/>
                    <a:pt x="766" y="5323"/>
                    <a:pt x="885" y="5323"/>
                  </a:cubicBezTo>
                  <a:cubicBezTo>
                    <a:pt x="1077" y="5323"/>
                    <a:pt x="1268" y="5284"/>
                    <a:pt x="1444" y="5207"/>
                  </a:cubicBezTo>
                  <a:lnTo>
                    <a:pt x="1444" y="5207"/>
                  </a:lnTo>
                  <a:cubicBezTo>
                    <a:pt x="1427" y="5379"/>
                    <a:pt x="1290" y="5532"/>
                    <a:pt x="1120" y="5568"/>
                  </a:cubicBezTo>
                  <a:cubicBezTo>
                    <a:pt x="1445" y="5627"/>
                    <a:pt x="1800" y="5631"/>
                    <a:pt x="2119" y="5712"/>
                  </a:cubicBezTo>
                  <a:cubicBezTo>
                    <a:pt x="2314" y="5762"/>
                    <a:pt x="2454" y="5825"/>
                    <a:pt x="2652" y="5825"/>
                  </a:cubicBezTo>
                  <a:cubicBezTo>
                    <a:pt x="2671" y="5825"/>
                    <a:pt x="2690" y="5825"/>
                    <a:pt x="2710" y="5824"/>
                  </a:cubicBezTo>
                  <a:cubicBezTo>
                    <a:pt x="2973" y="5806"/>
                    <a:pt x="2843" y="5660"/>
                    <a:pt x="2761" y="5469"/>
                  </a:cubicBezTo>
                  <a:cubicBezTo>
                    <a:pt x="2567" y="5017"/>
                    <a:pt x="2437" y="4544"/>
                    <a:pt x="2352" y="4060"/>
                  </a:cubicBezTo>
                  <a:cubicBezTo>
                    <a:pt x="2311" y="3829"/>
                    <a:pt x="2242" y="3616"/>
                    <a:pt x="2224" y="3376"/>
                  </a:cubicBezTo>
                  <a:cubicBezTo>
                    <a:pt x="2213" y="3239"/>
                    <a:pt x="2208" y="3100"/>
                    <a:pt x="2215" y="2962"/>
                  </a:cubicBezTo>
                  <a:cubicBezTo>
                    <a:pt x="2218" y="2879"/>
                    <a:pt x="2277" y="2699"/>
                    <a:pt x="2252" y="2624"/>
                  </a:cubicBezTo>
                  <a:lnTo>
                    <a:pt x="2252" y="2624"/>
                  </a:lnTo>
                  <a:cubicBezTo>
                    <a:pt x="2321" y="2826"/>
                    <a:pt x="2400" y="3024"/>
                    <a:pt x="2489" y="3217"/>
                  </a:cubicBezTo>
                  <a:cubicBezTo>
                    <a:pt x="2550" y="3347"/>
                    <a:pt x="2619" y="3481"/>
                    <a:pt x="2735" y="3568"/>
                  </a:cubicBezTo>
                  <a:cubicBezTo>
                    <a:pt x="2747" y="3576"/>
                    <a:pt x="2759" y="3586"/>
                    <a:pt x="2774" y="3586"/>
                  </a:cubicBezTo>
                  <a:cubicBezTo>
                    <a:pt x="2776" y="3586"/>
                    <a:pt x="2777" y="3586"/>
                    <a:pt x="2779" y="3585"/>
                  </a:cubicBezTo>
                  <a:cubicBezTo>
                    <a:pt x="2797" y="3585"/>
                    <a:pt x="2813" y="3572"/>
                    <a:pt x="2828" y="3558"/>
                  </a:cubicBezTo>
                  <a:cubicBezTo>
                    <a:pt x="2945" y="3452"/>
                    <a:pt x="3091" y="3228"/>
                    <a:pt x="3208" y="3120"/>
                  </a:cubicBezTo>
                  <a:cubicBezTo>
                    <a:pt x="2970" y="2716"/>
                    <a:pt x="2968" y="2183"/>
                    <a:pt x="3201" y="1776"/>
                  </a:cubicBezTo>
                  <a:cubicBezTo>
                    <a:pt x="3302" y="1600"/>
                    <a:pt x="3440" y="1452"/>
                    <a:pt x="3564" y="1294"/>
                  </a:cubicBezTo>
                  <a:cubicBezTo>
                    <a:pt x="3867" y="911"/>
                    <a:pt x="4096" y="470"/>
                    <a:pt x="4234" y="0"/>
                  </a:cubicBezTo>
                  <a:close/>
                </a:path>
              </a:pathLst>
            </a:custGeom>
            <a:solidFill>
              <a:srgbClr val="513A2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 name="Google Shape;489;p35"/>
            <p:cNvSpPr/>
            <p:nvPr/>
          </p:nvSpPr>
          <p:spPr>
            <a:xfrm>
              <a:off x="891317" y="1931674"/>
              <a:ext cx="1371711" cy="1343493"/>
            </a:xfrm>
            <a:custGeom>
              <a:rect b="b" l="l" r="r" t="t"/>
              <a:pathLst>
                <a:path extrusionOk="0" h="6050" w="6177">
                  <a:moveTo>
                    <a:pt x="3280" y="0"/>
                  </a:moveTo>
                  <a:cubicBezTo>
                    <a:pt x="2883" y="0"/>
                    <a:pt x="2474" y="152"/>
                    <a:pt x="2237" y="480"/>
                  </a:cubicBezTo>
                  <a:cubicBezTo>
                    <a:pt x="2067" y="715"/>
                    <a:pt x="2006" y="1002"/>
                    <a:pt x="1886" y="1262"/>
                  </a:cubicBezTo>
                  <a:cubicBezTo>
                    <a:pt x="1736" y="1589"/>
                    <a:pt x="1486" y="1876"/>
                    <a:pt x="1183" y="2074"/>
                  </a:cubicBezTo>
                  <a:cubicBezTo>
                    <a:pt x="907" y="2253"/>
                    <a:pt x="586" y="2366"/>
                    <a:pt x="361" y="2605"/>
                  </a:cubicBezTo>
                  <a:cubicBezTo>
                    <a:pt x="5" y="2982"/>
                    <a:pt x="0" y="3551"/>
                    <a:pt x="89" y="4033"/>
                  </a:cubicBezTo>
                  <a:cubicBezTo>
                    <a:pt x="224" y="4766"/>
                    <a:pt x="517" y="5460"/>
                    <a:pt x="947" y="6050"/>
                  </a:cubicBezTo>
                  <a:cubicBezTo>
                    <a:pt x="2023" y="5774"/>
                    <a:pt x="3071" y="5283"/>
                    <a:pt x="3909" y="4518"/>
                  </a:cubicBezTo>
                  <a:cubicBezTo>
                    <a:pt x="4745" y="3755"/>
                    <a:pt x="5473" y="2756"/>
                    <a:pt x="6176" y="1870"/>
                  </a:cubicBezTo>
                  <a:lnTo>
                    <a:pt x="4934" y="829"/>
                  </a:lnTo>
                  <a:cubicBezTo>
                    <a:pt x="4552" y="507"/>
                    <a:pt x="4153" y="178"/>
                    <a:pt x="3660" y="48"/>
                  </a:cubicBezTo>
                  <a:cubicBezTo>
                    <a:pt x="3539" y="16"/>
                    <a:pt x="3410" y="0"/>
                    <a:pt x="328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 name="Google Shape;490;p35"/>
            <p:cNvSpPr/>
            <p:nvPr/>
          </p:nvSpPr>
          <p:spPr>
            <a:xfrm>
              <a:off x="1823113" y="2161513"/>
              <a:ext cx="241165" cy="180761"/>
            </a:xfrm>
            <a:custGeom>
              <a:rect b="b" l="l" r="r" t="t"/>
              <a:pathLst>
                <a:path extrusionOk="0" h="814" w="1086">
                  <a:moveTo>
                    <a:pt x="579" y="1"/>
                  </a:moveTo>
                  <a:cubicBezTo>
                    <a:pt x="410" y="1"/>
                    <a:pt x="248" y="45"/>
                    <a:pt x="127" y="181"/>
                  </a:cubicBezTo>
                  <a:cubicBezTo>
                    <a:pt x="37" y="282"/>
                    <a:pt x="0" y="408"/>
                    <a:pt x="26" y="542"/>
                  </a:cubicBezTo>
                  <a:cubicBezTo>
                    <a:pt x="51" y="666"/>
                    <a:pt x="140" y="771"/>
                    <a:pt x="260" y="808"/>
                  </a:cubicBezTo>
                  <a:cubicBezTo>
                    <a:pt x="271" y="812"/>
                    <a:pt x="282" y="813"/>
                    <a:pt x="291" y="813"/>
                  </a:cubicBezTo>
                  <a:cubicBezTo>
                    <a:pt x="388" y="813"/>
                    <a:pt x="420" y="654"/>
                    <a:pt x="313" y="620"/>
                  </a:cubicBezTo>
                  <a:cubicBezTo>
                    <a:pt x="292" y="614"/>
                    <a:pt x="260" y="590"/>
                    <a:pt x="248" y="572"/>
                  </a:cubicBezTo>
                  <a:cubicBezTo>
                    <a:pt x="228" y="542"/>
                    <a:pt x="219" y="519"/>
                    <a:pt x="213" y="478"/>
                  </a:cubicBezTo>
                  <a:lnTo>
                    <a:pt x="213" y="478"/>
                  </a:lnTo>
                  <a:cubicBezTo>
                    <a:pt x="213" y="478"/>
                    <a:pt x="213" y="479"/>
                    <a:pt x="213" y="479"/>
                  </a:cubicBezTo>
                  <a:cubicBezTo>
                    <a:pt x="214" y="479"/>
                    <a:pt x="212" y="457"/>
                    <a:pt x="212" y="454"/>
                  </a:cubicBezTo>
                  <a:cubicBezTo>
                    <a:pt x="212" y="444"/>
                    <a:pt x="212" y="433"/>
                    <a:pt x="213" y="424"/>
                  </a:cubicBezTo>
                  <a:cubicBezTo>
                    <a:pt x="213" y="424"/>
                    <a:pt x="213" y="424"/>
                    <a:pt x="213" y="424"/>
                  </a:cubicBezTo>
                  <a:lnTo>
                    <a:pt x="213" y="424"/>
                  </a:lnTo>
                  <a:cubicBezTo>
                    <a:pt x="213" y="424"/>
                    <a:pt x="213" y="425"/>
                    <a:pt x="213" y="426"/>
                  </a:cubicBezTo>
                  <a:lnTo>
                    <a:pt x="218" y="406"/>
                  </a:lnTo>
                  <a:cubicBezTo>
                    <a:pt x="220" y="397"/>
                    <a:pt x="222" y="386"/>
                    <a:pt x="226" y="377"/>
                  </a:cubicBezTo>
                  <a:lnTo>
                    <a:pt x="226" y="377"/>
                  </a:lnTo>
                  <a:cubicBezTo>
                    <a:pt x="225" y="378"/>
                    <a:pt x="225" y="379"/>
                    <a:pt x="226" y="379"/>
                  </a:cubicBezTo>
                  <a:cubicBezTo>
                    <a:pt x="227" y="379"/>
                    <a:pt x="235" y="360"/>
                    <a:pt x="235" y="360"/>
                  </a:cubicBezTo>
                  <a:cubicBezTo>
                    <a:pt x="241" y="350"/>
                    <a:pt x="247" y="340"/>
                    <a:pt x="254" y="332"/>
                  </a:cubicBezTo>
                  <a:cubicBezTo>
                    <a:pt x="260" y="322"/>
                    <a:pt x="281" y="300"/>
                    <a:pt x="296" y="287"/>
                  </a:cubicBezTo>
                  <a:cubicBezTo>
                    <a:pt x="357" y="232"/>
                    <a:pt x="447" y="201"/>
                    <a:pt x="534" y="194"/>
                  </a:cubicBezTo>
                  <a:cubicBezTo>
                    <a:pt x="550" y="193"/>
                    <a:pt x="565" y="192"/>
                    <a:pt x="580" y="192"/>
                  </a:cubicBezTo>
                  <a:cubicBezTo>
                    <a:pt x="695" y="192"/>
                    <a:pt x="807" y="219"/>
                    <a:pt x="918" y="248"/>
                  </a:cubicBezTo>
                  <a:cubicBezTo>
                    <a:pt x="927" y="251"/>
                    <a:pt x="937" y="252"/>
                    <a:pt x="946" y="252"/>
                  </a:cubicBezTo>
                  <a:cubicBezTo>
                    <a:pt x="1050" y="252"/>
                    <a:pt x="1086" y="89"/>
                    <a:pt x="972" y="60"/>
                  </a:cubicBezTo>
                  <a:cubicBezTo>
                    <a:pt x="849" y="28"/>
                    <a:pt x="712" y="1"/>
                    <a:pt x="579"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 name="Google Shape;491;p35"/>
            <p:cNvSpPr/>
            <p:nvPr/>
          </p:nvSpPr>
          <p:spPr>
            <a:xfrm>
              <a:off x="1947471" y="2184163"/>
              <a:ext cx="128355" cy="175209"/>
            </a:xfrm>
            <a:custGeom>
              <a:rect b="b" l="l" r="r" t="t"/>
              <a:pathLst>
                <a:path extrusionOk="0" h="789" w="578">
                  <a:moveTo>
                    <a:pt x="202" y="541"/>
                  </a:moveTo>
                  <a:cubicBezTo>
                    <a:pt x="202" y="541"/>
                    <a:pt x="202" y="542"/>
                    <a:pt x="202" y="543"/>
                  </a:cubicBezTo>
                  <a:lnTo>
                    <a:pt x="202" y="543"/>
                  </a:lnTo>
                  <a:cubicBezTo>
                    <a:pt x="202" y="542"/>
                    <a:pt x="202" y="541"/>
                    <a:pt x="202" y="541"/>
                  </a:cubicBezTo>
                  <a:close/>
                  <a:moveTo>
                    <a:pt x="391" y="0"/>
                  </a:moveTo>
                  <a:cubicBezTo>
                    <a:pt x="339" y="0"/>
                    <a:pt x="286" y="16"/>
                    <a:pt x="243" y="44"/>
                  </a:cubicBezTo>
                  <a:cubicBezTo>
                    <a:pt x="161" y="96"/>
                    <a:pt x="115" y="179"/>
                    <a:pt x="79" y="264"/>
                  </a:cubicBezTo>
                  <a:cubicBezTo>
                    <a:pt x="42" y="351"/>
                    <a:pt x="0" y="445"/>
                    <a:pt x="8" y="541"/>
                  </a:cubicBezTo>
                  <a:cubicBezTo>
                    <a:pt x="13" y="635"/>
                    <a:pt x="57" y="728"/>
                    <a:pt x="141" y="775"/>
                  </a:cubicBezTo>
                  <a:cubicBezTo>
                    <a:pt x="157" y="784"/>
                    <a:pt x="174" y="788"/>
                    <a:pt x="192" y="788"/>
                  </a:cubicBezTo>
                  <a:cubicBezTo>
                    <a:pt x="225" y="788"/>
                    <a:pt x="259" y="772"/>
                    <a:pt x="275" y="740"/>
                  </a:cubicBezTo>
                  <a:cubicBezTo>
                    <a:pt x="298" y="695"/>
                    <a:pt x="288" y="633"/>
                    <a:pt x="240" y="607"/>
                  </a:cubicBezTo>
                  <a:cubicBezTo>
                    <a:pt x="236" y="605"/>
                    <a:pt x="228" y="599"/>
                    <a:pt x="227" y="599"/>
                  </a:cubicBezTo>
                  <a:lnTo>
                    <a:pt x="227" y="599"/>
                  </a:lnTo>
                  <a:cubicBezTo>
                    <a:pt x="227" y="599"/>
                    <a:pt x="228" y="601"/>
                    <a:pt x="233" y="606"/>
                  </a:cubicBezTo>
                  <a:cubicBezTo>
                    <a:pt x="229" y="602"/>
                    <a:pt x="225" y="599"/>
                    <a:pt x="222" y="595"/>
                  </a:cubicBezTo>
                  <a:cubicBezTo>
                    <a:pt x="221" y="594"/>
                    <a:pt x="220" y="594"/>
                    <a:pt x="219" y="593"/>
                  </a:cubicBezTo>
                  <a:lnTo>
                    <a:pt x="219" y="593"/>
                  </a:lnTo>
                  <a:cubicBezTo>
                    <a:pt x="219" y="592"/>
                    <a:pt x="218" y="591"/>
                    <a:pt x="218" y="590"/>
                  </a:cubicBezTo>
                  <a:cubicBezTo>
                    <a:pt x="215" y="585"/>
                    <a:pt x="212" y="579"/>
                    <a:pt x="209" y="574"/>
                  </a:cubicBezTo>
                  <a:lnTo>
                    <a:pt x="209" y="574"/>
                  </a:lnTo>
                  <a:cubicBezTo>
                    <a:pt x="209" y="573"/>
                    <a:pt x="209" y="572"/>
                    <a:pt x="208" y="570"/>
                  </a:cubicBezTo>
                  <a:cubicBezTo>
                    <a:pt x="207" y="564"/>
                    <a:pt x="204" y="557"/>
                    <a:pt x="203" y="551"/>
                  </a:cubicBezTo>
                  <a:cubicBezTo>
                    <a:pt x="202" y="547"/>
                    <a:pt x="202" y="545"/>
                    <a:pt x="202" y="543"/>
                  </a:cubicBezTo>
                  <a:lnTo>
                    <a:pt x="202" y="543"/>
                  </a:lnTo>
                  <a:cubicBezTo>
                    <a:pt x="202" y="545"/>
                    <a:pt x="202" y="547"/>
                    <a:pt x="202" y="549"/>
                  </a:cubicBezTo>
                  <a:cubicBezTo>
                    <a:pt x="202" y="541"/>
                    <a:pt x="201" y="534"/>
                    <a:pt x="201" y="525"/>
                  </a:cubicBezTo>
                  <a:cubicBezTo>
                    <a:pt x="201" y="519"/>
                    <a:pt x="201" y="511"/>
                    <a:pt x="202" y="505"/>
                  </a:cubicBezTo>
                  <a:lnTo>
                    <a:pt x="202" y="505"/>
                  </a:lnTo>
                  <a:cubicBezTo>
                    <a:pt x="202" y="508"/>
                    <a:pt x="202" y="509"/>
                    <a:pt x="202" y="509"/>
                  </a:cubicBezTo>
                  <a:cubicBezTo>
                    <a:pt x="202" y="509"/>
                    <a:pt x="204" y="490"/>
                    <a:pt x="204" y="490"/>
                  </a:cubicBezTo>
                  <a:cubicBezTo>
                    <a:pt x="208" y="473"/>
                    <a:pt x="212" y="457"/>
                    <a:pt x="218" y="441"/>
                  </a:cubicBezTo>
                  <a:cubicBezTo>
                    <a:pt x="228" y="407"/>
                    <a:pt x="242" y="375"/>
                    <a:pt x="254" y="344"/>
                  </a:cubicBezTo>
                  <a:lnTo>
                    <a:pt x="254" y="344"/>
                  </a:lnTo>
                  <a:cubicBezTo>
                    <a:pt x="255" y="342"/>
                    <a:pt x="256" y="340"/>
                    <a:pt x="258" y="335"/>
                  </a:cubicBezTo>
                  <a:cubicBezTo>
                    <a:pt x="260" y="328"/>
                    <a:pt x="265" y="321"/>
                    <a:pt x="267" y="314"/>
                  </a:cubicBezTo>
                  <a:cubicBezTo>
                    <a:pt x="274" y="300"/>
                    <a:pt x="280" y="286"/>
                    <a:pt x="288" y="274"/>
                  </a:cubicBezTo>
                  <a:lnTo>
                    <a:pt x="300" y="254"/>
                  </a:lnTo>
                  <a:cubicBezTo>
                    <a:pt x="301" y="253"/>
                    <a:pt x="311" y="240"/>
                    <a:pt x="310" y="240"/>
                  </a:cubicBezTo>
                  <a:lnTo>
                    <a:pt x="310" y="240"/>
                  </a:lnTo>
                  <a:cubicBezTo>
                    <a:pt x="310" y="240"/>
                    <a:pt x="310" y="240"/>
                    <a:pt x="310" y="240"/>
                  </a:cubicBezTo>
                  <a:lnTo>
                    <a:pt x="310" y="240"/>
                  </a:lnTo>
                  <a:cubicBezTo>
                    <a:pt x="319" y="231"/>
                    <a:pt x="328" y="221"/>
                    <a:pt x="338" y="213"/>
                  </a:cubicBezTo>
                  <a:lnTo>
                    <a:pt x="338" y="213"/>
                  </a:lnTo>
                  <a:cubicBezTo>
                    <a:pt x="334" y="217"/>
                    <a:pt x="332" y="218"/>
                    <a:pt x="332" y="218"/>
                  </a:cubicBezTo>
                  <a:cubicBezTo>
                    <a:pt x="332" y="218"/>
                    <a:pt x="337" y="215"/>
                    <a:pt x="342" y="212"/>
                  </a:cubicBezTo>
                  <a:cubicBezTo>
                    <a:pt x="346" y="209"/>
                    <a:pt x="349" y="208"/>
                    <a:pt x="353" y="206"/>
                  </a:cubicBezTo>
                  <a:lnTo>
                    <a:pt x="353" y="206"/>
                  </a:lnTo>
                  <a:cubicBezTo>
                    <a:pt x="355" y="205"/>
                    <a:pt x="361" y="202"/>
                    <a:pt x="364" y="201"/>
                  </a:cubicBezTo>
                  <a:cubicBezTo>
                    <a:pt x="370" y="197"/>
                    <a:pt x="376" y="197"/>
                    <a:pt x="384" y="195"/>
                  </a:cubicBezTo>
                  <a:lnTo>
                    <a:pt x="384" y="195"/>
                  </a:lnTo>
                  <a:cubicBezTo>
                    <a:pt x="377" y="198"/>
                    <a:pt x="374" y="198"/>
                    <a:pt x="375" y="198"/>
                  </a:cubicBezTo>
                  <a:cubicBezTo>
                    <a:pt x="376" y="198"/>
                    <a:pt x="385" y="196"/>
                    <a:pt x="390" y="195"/>
                  </a:cubicBezTo>
                  <a:cubicBezTo>
                    <a:pt x="392" y="195"/>
                    <a:pt x="394" y="195"/>
                    <a:pt x="395" y="195"/>
                  </a:cubicBezTo>
                  <a:lnTo>
                    <a:pt x="395" y="195"/>
                  </a:lnTo>
                  <a:cubicBezTo>
                    <a:pt x="400" y="196"/>
                    <a:pt x="406" y="197"/>
                    <a:pt x="411" y="199"/>
                  </a:cubicBezTo>
                  <a:cubicBezTo>
                    <a:pt x="406" y="198"/>
                    <a:pt x="404" y="197"/>
                    <a:pt x="404" y="197"/>
                  </a:cubicBezTo>
                  <a:lnTo>
                    <a:pt x="404" y="197"/>
                  </a:lnTo>
                  <a:cubicBezTo>
                    <a:pt x="402" y="197"/>
                    <a:pt x="410" y="201"/>
                    <a:pt x="416" y="205"/>
                  </a:cubicBezTo>
                  <a:cubicBezTo>
                    <a:pt x="430" y="214"/>
                    <a:pt x="447" y="218"/>
                    <a:pt x="464" y="218"/>
                  </a:cubicBezTo>
                  <a:cubicBezTo>
                    <a:pt x="498" y="218"/>
                    <a:pt x="533" y="200"/>
                    <a:pt x="549" y="169"/>
                  </a:cubicBezTo>
                  <a:cubicBezTo>
                    <a:pt x="577" y="121"/>
                    <a:pt x="562" y="66"/>
                    <a:pt x="516" y="36"/>
                  </a:cubicBezTo>
                  <a:cubicBezTo>
                    <a:pt x="479" y="12"/>
                    <a:pt x="435" y="0"/>
                    <a:pt x="39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 name="Google Shape;492;p35"/>
            <p:cNvSpPr/>
            <p:nvPr/>
          </p:nvSpPr>
          <p:spPr>
            <a:xfrm>
              <a:off x="2018755" y="2192602"/>
              <a:ext cx="104150" cy="127909"/>
            </a:xfrm>
            <a:custGeom>
              <a:rect b="b" l="l" r="r" t="t"/>
              <a:pathLst>
                <a:path extrusionOk="0" h="576" w="469">
                  <a:moveTo>
                    <a:pt x="221" y="167"/>
                  </a:moveTo>
                  <a:cubicBezTo>
                    <a:pt x="221" y="170"/>
                    <a:pt x="222" y="173"/>
                    <a:pt x="222" y="173"/>
                  </a:cubicBezTo>
                  <a:cubicBezTo>
                    <a:pt x="221" y="173"/>
                    <a:pt x="221" y="170"/>
                    <a:pt x="221" y="167"/>
                  </a:cubicBezTo>
                  <a:close/>
                  <a:moveTo>
                    <a:pt x="322" y="348"/>
                  </a:moveTo>
                  <a:lnTo>
                    <a:pt x="322" y="348"/>
                  </a:lnTo>
                  <a:cubicBezTo>
                    <a:pt x="323" y="348"/>
                    <a:pt x="324" y="349"/>
                    <a:pt x="325" y="350"/>
                  </a:cubicBezTo>
                  <a:lnTo>
                    <a:pt x="325" y="350"/>
                  </a:lnTo>
                  <a:cubicBezTo>
                    <a:pt x="324" y="349"/>
                    <a:pt x="323" y="348"/>
                    <a:pt x="322" y="348"/>
                  </a:cubicBezTo>
                  <a:close/>
                  <a:moveTo>
                    <a:pt x="372" y="378"/>
                  </a:moveTo>
                  <a:lnTo>
                    <a:pt x="372" y="378"/>
                  </a:lnTo>
                  <a:cubicBezTo>
                    <a:pt x="374" y="378"/>
                    <a:pt x="376" y="379"/>
                    <a:pt x="377" y="380"/>
                  </a:cubicBezTo>
                  <a:lnTo>
                    <a:pt x="377" y="380"/>
                  </a:lnTo>
                  <a:cubicBezTo>
                    <a:pt x="375" y="379"/>
                    <a:pt x="374" y="378"/>
                    <a:pt x="372" y="378"/>
                  </a:cubicBezTo>
                  <a:close/>
                  <a:moveTo>
                    <a:pt x="126" y="0"/>
                  </a:moveTo>
                  <a:cubicBezTo>
                    <a:pt x="125" y="0"/>
                    <a:pt x="124" y="1"/>
                    <a:pt x="123" y="1"/>
                  </a:cubicBezTo>
                  <a:cubicBezTo>
                    <a:pt x="64" y="1"/>
                    <a:pt x="29" y="41"/>
                    <a:pt x="23" y="96"/>
                  </a:cubicBezTo>
                  <a:cubicBezTo>
                    <a:pt x="0" y="304"/>
                    <a:pt x="142" y="503"/>
                    <a:pt x="336" y="571"/>
                  </a:cubicBezTo>
                  <a:cubicBezTo>
                    <a:pt x="344" y="574"/>
                    <a:pt x="353" y="576"/>
                    <a:pt x="362" y="576"/>
                  </a:cubicBezTo>
                  <a:cubicBezTo>
                    <a:pt x="404" y="576"/>
                    <a:pt x="447" y="544"/>
                    <a:pt x="456" y="503"/>
                  </a:cubicBezTo>
                  <a:cubicBezTo>
                    <a:pt x="468" y="449"/>
                    <a:pt x="439" y="402"/>
                    <a:pt x="388" y="383"/>
                  </a:cubicBezTo>
                  <a:cubicBezTo>
                    <a:pt x="384" y="382"/>
                    <a:pt x="381" y="381"/>
                    <a:pt x="377" y="380"/>
                  </a:cubicBezTo>
                  <a:lnTo>
                    <a:pt x="377" y="380"/>
                  </a:lnTo>
                  <a:cubicBezTo>
                    <a:pt x="381" y="381"/>
                    <a:pt x="385" y="383"/>
                    <a:pt x="385" y="383"/>
                  </a:cubicBezTo>
                  <a:cubicBezTo>
                    <a:pt x="384" y="383"/>
                    <a:pt x="383" y="383"/>
                    <a:pt x="378" y="381"/>
                  </a:cubicBezTo>
                  <a:cubicBezTo>
                    <a:pt x="369" y="377"/>
                    <a:pt x="360" y="371"/>
                    <a:pt x="352" y="367"/>
                  </a:cubicBezTo>
                  <a:cubicBezTo>
                    <a:pt x="344" y="364"/>
                    <a:pt x="337" y="359"/>
                    <a:pt x="330" y="354"/>
                  </a:cubicBezTo>
                  <a:cubicBezTo>
                    <a:pt x="330" y="353"/>
                    <a:pt x="329" y="353"/>
                    <a:pt x="328" y="352"/>
                  </a:cubicBezTo>
                  <a:lnTo>
                    <a:pt x="328" y="352"/>
                  </a:lnTo>
                  <a:cubicBezTo>
                    <a:pt x="328" y="352"/>
                    <a:pt x="327" y="351"/>
                    <a:pt x="325" y="350"/>
                  </a:cubicBezTo>
                  <a:cubicBezTo>
                    <a:pt x="310" y="336"/>
                    <a:pt x="296" y="323"/>
                    <a:pt x="283" y="308"/>
                  </a:cubicBezTo>
                  <a:cubicBezTo>
                    <a:pt x="281" y="304"/>
                    <a:pt x="279" y="302"/>
                    <a:pt x="276" y="299"/>
                  </a:cubicBezTo>
                  <a:lnTo>
                    <a:pt x="276" y="299"/>
                  </a:lnTo>
                  <a:cubicBezTo>
                    <a:pt x="271" y="292"/>
                    <a:pt x="265" y="286"/>
                    <a:pt x="260" y="277"/>
                  </a:cubicBezTo>
                  <a:cubicBezTo>
                    <a:pt x="252" y="264"/>
                    <a:pt x="245" y="251"/>
                    <a:pt x="238" y="237"/>
                  </a:cubicBezTo>
                  <a:lnTo>
                    <a:pt x="238" y="237"/>
                  </a:lnTo>
                  <a:cubicBezTo>
                    <a:pt x="238" y="236"/>
                    <a:pt x="238" y="235"/>
                    <a:pt x="237" y="234"/>
                  </a:cubicBezTo>
                  <a:cubicBezTo>
                    <a:pt x="236" y="229"/>
                    <a:pt x="234" y="225"/>
                    <a:pt x="233" y="220"/>
                  </a:cubicBezTo>
                  <a:cubicBezTo>
                    <a:pt x="231" y="211"/>
                    <a:pt x="228" y="202"/>
                    <a:pt x="226" y="192"/>
                  </a:cubicBezTo>
                  <a:cubicBezTo>
                    <a:pt x="223" y="182"/>
                    <a:pt x="222" y="172"/>
                    <a:pt x="221" y="163"/>
                  </a:cubicBezTo>
                  <a:lnTo>
                    <a:pt x="221" y="163"/>
                  </a:lnTo>
                  <a:cubicBezTo>
                    <a:pt x="221" y="160"/>
                    <a:pt x="221" y="158"/>
                    <a:pt x="221" y="157"/>
                  </a:cubicBezTo>
                  <a:cubicBezTo>
                    <a:pt x="218" y="137"/>
                    <a:pt x="221" y="119"/>
                    <a:pt x="222" y="99"/>
                  </a:cubicBezTo>
                  <a:cubicBezTo>
                    <a:pt x="225" y="75"/>
                    <a:pt x="208" y="45"/>
                    <a:pt x="192" y="30"/>
                  </a:cubicBezTo>
                  <a:cubicBezTo>
                    <a:pt x="176" y="13"/>
                    <a:pt x="151" y="0"/>
                    <a:pt x="12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 name="Google Shape;493;p35"/>
            <p:cNvSpPr/>
            <p:nvPr/>
          </p:nvSpPr>
          <p:spPr>
            <a:xfrm>
              <a:off x="1626805" y="2287424"/>
              <a:ext cx="368854" cy="314222"/>
            </a:xfrm>
            <a:custGeom>
              <a:rect b="b" l="l" r="r" t="t"/>
              <a:pathLst>
                <a:path extrusionOk="0" h="1415" w="1661">
                  <a:moveTo>
                    <a:pt x="1525" y="0"/>
                  </a:moveTo>
                  <a:cubicBezTo>
                    <a:pt x="1517" y="0"/>
                    <a:pt x="1509" y="1"/>
                    <a:pt x="1502" y="3"/>
                  </a:cubicBezTo>
                  <a:cubicBezTo>
                    <a:pt x="1446" y="18"/>
                    <a:pt x="1427" y="71"/>
                    <a:pt x="1434" y="122"/>
                  </a:cubicBezTo>
                  <a:cubicBezTo>
                    <a:pt x="1462" y="306"/>
                    <a:pt x="1317" y="493"/>
                    <a:pt x="1219" y="634"/>
                  </a:cubicBezTo>
                  <a:cubicBezTo>
                    <a:pt x="1114" y="786"/>
                    <a:pt x="990" y="932"/>
                    <a:pt x="838" y="1040"/>
                  </a:cubicBezTo>
                  <a:cubicBezTo>
                    <a:pt x="696" y="1140"/>
                    <a:pt x="528" y="1214"/>
                    <a:pt x="351" y="1218"/>
                  </a:cubicBezTo>
                  <a:cubicBezTo>
                    <a:pt x="348" y="1218"/>
                    <a:pt x="345" y="1218"/>
                    <a:pt x="342" y="1218"/>
                  </a:cubicBezTo>
                  <a:cubicBezTo>
                    <a:pt x="272" y="1218"/>
                    <a:pt x="208" y="1206"/>
                    <a:pt x="200" y="1124"/>
                  </a:cubicBezTo>
                  <a:cubicBezTo>
                    <a:pt x="196" y="1083"/>
                    <a:pt x="205" y="1042"/>
                    <a:pt x="213" y="1001"/>
                  </a:cubicBezTo>
                  <a:cubicBezTo>
                    <a:pt x="217" y="983"/>
                    <a:pt x="220" y="964"/>
                    <a:pt x="226" y="948"/>
                  </a:cubicBezTo>
                  <a:cubicBezTo>
                    <a:pt x="229" y="938"/>
                    <a:pt x="232" y="930"/>
                    <a:pt x="237" y="921"/>
                  </a:cubicBezTo>
                  <a:cubicBezTo>
                    <a:pt x="240" y="921"/>
                    <a:pt x="241" y="920"/>
                    <a:pt x="242" y="920"/>
                  </a:cubicBezTo>
                  <a:lnTo>
                    <a:pt x="242" y="920"/>
                  </a:lnTo>
                  <a:cubicBezTo>
                    <a:pt x="243" y="920"/>
                    <a:pt x="240" y="922"/>
                    <a:pt x="235" y="926"/>
                  </a:cubicBezTo>
                  <a:cubicBezTo>
                    <a:pt x="253" y="938"/>
                    <a:pt x="271" y="944"/>
                    <a:pt x="287" y="944"/>
                  </a:cubicBezTo>
                  <a:cubicBezTo>
                    <a:pt x="366" y="944"/>
                    <a:pt x="418" y="816"/>
                    <a:pt x="335" y="757"/>
                  </a:cubicBezTo>
                  <a:cubicBezTo>
                    <a:pt x="305" y="736"/>
                    <a:pt x="273" y="727"/>
                    <a:pt x="240" y="727"/>
                  </a:cubicBezTo>
                  <a:cubicBezTo>
                    <a:pt x="180" y="727"/>
                    <a:pt x="121" y="758"/>
                    <a:pt x="83" y="807"/>
                  </a:cubicBezTo>
                  <a:cubicBezTo>
                    <a:pt x="23" y="883"/>
                    <a:pt x="8" y="1000"/>
                    <a:pt x="4" y="1094"/>
                  </a:cubicBezTo>
                  <a:cubicBezTo>
                    <a:pt x="0" y="1189"/>
                    <a:pt x="29" y="1285"/>
                    <a:pt x="105" y="1346"/>
                  </a:cubicBezTo>
                  <a:cubicBezTo>
                    <a:pt x="169" y="1398"/>
                    <a:pt x="253" y="1415"/>
                    <a:pt x="336" y="1415"/>
                  </a:cubicBezTo>
                  <a:cubicBezTo>
                    <a:pt x="348" y="1415"/>
                    <a:pt x="361" y="1414"/>
                    <a:pt x="373" y="1414"/>
                  </a:cubicBezTo>
                  <a:cubicBezTo>
                    <a:pt x="807" y="1390"/>
                    <a:pt x="1141" y="1083"/>
                    <a:pt x="1380" y="744"/>
                  </a:cubicBezTo>
                  <a:cubicBezTo>
                    <a:pt x="1520" y="544"/>
                    <a:pt x="1661" y="325"/>
                    <a:pt x="1622" y="71"/>
                  </a:cubicBezTo>
                  <a:cubicBezTo>
                    <a:pt x="1616" y="27"/>
                    <a:pt x="1568" y="0"/>
                    <a:pt x="1525"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4" name="Google Shape;494;p35"/>
            <p:cNvSpPr/>
            <p:nvPr/>
          </p:nvSpPr>
          <p:spPr>
            <a:xfrm>
              <a:off x="1692760" y="2236793"/>
              <a:ext cx="120361" cy="158110"/>
            </a:xfrm>
            <a:custGeom>
              <a:rect b="b" l="l" r="r" t="t"/>
              <a:pathLst>
                <a:path extrusionOk="0" h="712" w="542">
                  <a:moveTo>
                    <a:pt x="172" y="0"/>
                  </a:moveTo>
                  <a:cubicBezTo>
                    <a:pt x="140" y="0"/>
                    <a:pt x="108" y="17"/>
                    <a:pt x="89" y="48"/>
                  </a:cubicBezTo>
                  <a:cubicBezTo>
                    <a:pt x="5" y="181"/>
                    <a:pt x="0" y="355"/>
                    <a:pt x="74" y="491"/>
                  </a:cubicBezTo>
                  <a:cubicBezTo>
                    <a:pt x="147" y="624"/>
                    <a:pt x="293" y="706"/>
                    <a:pt x="441" y="712"/>
                  </a:cubicBezTo>
                  <a:cubicBezTo>
                    <a:pt x="443" y="712"/>
                    <a:pt x="444" y="712"/>
                    <a:pt x="446" y="712"/>
                  </a:cubicBezTo>
                  <a:cubicBezTo>
                    <a:pt x="495" y="712"/>
                    <a:pt x="541" y="663"/>
                    <a:pt x="539" y="613"/>
                  </a:cubicBezTo>
                  <a:cubicBezTo>
                    <a:pt x="536" y="559"/>
                    <a:pt x="496" y="518"/>
                    <a:pt x="441" y="516"/>
                  </a:cubicBezTo>
                  <a:cubicBezTo>
                    <a:pt x="435" y="516"/>
                    <a:pt x="428" y="514"/>
                    <a:pt x="421" y="514"/>
                  </a:cubicBezTo>
                  <a:cubicBezTo>
                    <a:pt x="421" y="514"/>
                    <a:pt x="420" y="514"/>
                    <a:pt x="420" y="514"/>
                  </a:cubicBezTo>
                  <a:lnTo>
                    <a:pt x="420" y="514"/>
                  </a:lnTo>
                  <a:cubicBezTo>
                    <a:pt x="420" y="514"/>
                    <a:pt x="420" y="514"/>
                    <a:pt x="420" y="514"/>
                  </a:cubicBezTo>
                  <a:cubicBezTo>
                    <a:pt x="408" y="512"/>
                    <a:pt x="395" y="509"/>
                    <a:pt x="382" y="506"/>
                  </a:cubicBezTo>
                  <a:cubicBezTo>
                    <a:pt x="374" y="503"/>
                    <a:pt x="368" y="501"/>
                    <a:pt x="361" y="497"/>
                  </a:cubicBezTo>
                  <a:cubicBezTo>
                    <a:pt x="358" y="496"/>
                    <a:pt x="356" y="496"/>
                    <a:pt x="355" y="496"/>
                  </a:cubicBezTo>
                  <a:lnTo>
                    <a:pt x="355" y="496"/>
                  </a:lnTo>
                  <a:cubicBezTo>
                    <a:pt x="345" y="490"/>
                    <a:pt x="334" y="485"/>
                    <a:pt x="325" y="480"/>
                  </a:cubicBezTo>
                  <a:cubicBezTo>
                    <a:pt x="320" y="475"/>
                    <a:pt x="315" y="472"/>
                    <a:pt x="309" y="469"/>
                  </a:cubicBezTo>
                  <a:cubicBezTo>
                    <a:pt x="309" y="469"/>
                    <a:pt x="309" y="469"/>
                    <a:pt x="309" y="469"/>
                  </a:cubicBezTo>
                  <a:lnTo>
                    <a:pt x="309" y="469"/>
                  </a:lnTo>
                  <a:cubicBezTo>
                    <a:pt x="309" y="469"/>
                    <a:pt x="308" y="468"/>
                    <a:pt x="307" y="467"/>
                  </a:cubicBezTo>
                  <a:cubicBezTo>
                    <a:pt x="299" y="460"/>
                    <a:pt x="288" y="450"/>
                    <a:pt x="279" y="441"/>
                  </a:cubicBezTo>
                  <a:cubicBezTo>
                    <a:pt x="275" y="438"/>
                    <a:pt x="270" y="433"/>
                    <a:pt x="265" y="427"/>
                  </a:cubicBezTo>
                  <a:cubicBezTo>
                    <a:pt x="264" y="425"/>
                    <a:pt x="257" y="415"/>
                    <a:pt x="257" y="415"/>
                  </a:cubicBezTo>
                  <a:lnTo>
                    <a:pt x="257" y="415"/>
                  </a:lnTo>
                  <a:cubicBezTo>
                    <a:pt x="257" y="415"/>
                    <a:pt x="258" y="417"/>
                    <a:pt x="262" y="423"/>
                  </a:cubicBezTo>
                  <a:cubicBezTo>
                    <a:pt x="255" y="413"/>
                    <a:pt x="248" y="402"/>
                    <a:pt x="241" y="391"/>
                  </a:cubicBezTo>
                  <a:cubicBezTo>
                    <a:pt x="238" y="386"/>
                    <a:pt x="236" y="378"/>
                    <a:pt x="232" y="373"/>
                  </a:cubicBezTo>
                  <a:cubicBezTo>
                    <a:pt x="232" y="372"/>
                    <a:pt x="231" y="372"/>
                    <a:pt x="231" y="372"/>
                  </a:cubicBezTo>
                  <a:lnTo>
                    <a:pt x="231" y="372"/>
                  </a:lnTo>
                  <a:cubicBezTo>
                    <a:pt x="231" y="371"/>
                    <a:pt x="231" y="371"/>
                    <a:pt x="231" y="371"/>
                  </a:cubicBezTo>
                  <a:cubicBezTo>
                    <a:pt x="227" y="357"/>
                    <a:pt x="223" y="346"/>
                    <a:pt x="218" y="333"/>
                  </a:cubicBezTo>
                  <a:lnTo>
                    <a:pt x="215" y="314"/>
                  </a:lnTo>
                  <a:lnTo>
                    <a:pt x="215" y="314"/>
                  </a:lnTo>
                  <a:cubicBezTo>
                    <a:pt x="215" y="314"/>
                    <a:pt x="215" y="313"/>
                    <a:pt x="215" y="312"/>
                  </a:cubicBezTo>
                  <a:cubicBezTo>
                    <a:pt x="213" y="299"/>
                    <a:pt x="213" y="286"/>
                    <a:pt x="213" y="272"/>
                  </a:cubicBezTo>
                  <a:cubicBezTo>
                    <a:pt x="213" y="263"/>
                    <a:pt x="215" y="256"/>
                    <a:pt x="215" y="248"/>
                  </a:cubicBezTo>
                  <a:cubicBezTo>
                    <a:pt x="216" y="243"/>
                    <a:pt x="216" y="241"/>
                    <a:pt x="216" y="241"/>
                  </a:cubicBezTo>
                  <a:lnTo>
                    <a:pt x="216" y="241"/>
                  </a:lnTo>
                  <a:cubicBezTo>
                    <a:pt x="216" y="241"/>
                    <a:pt x="216" y="246"/>
                    <a:pt x="215" y="251"/>
                  </a:cubicBezTo>
                  <a:cubicBezTo>
                    <a:pt x="218" y="236"/>
                    <a:pt x="221" y="222"/>
                    <a:pt x="226" y="208"/>
                  </a:cubicBezTo>
                  <a:cubicBezTo>
                    <a:pt x="228" y="201"/>
                    <a:pt x="229" y="194"/>
                    <a:pt x="232" y="188"/>
                  </a:cubicBezTo>
                  <a:cubicBezTo>
                    <a:pt x="233" y="187"/>
                    <a:pt x="233" y="186"/>
                    <a:pt x="233" y="185"/>
                  </a:cubicBezTo>
                  <a:lnTo>
                    <a:pt x="233" y="185"/>
                  </a:lnTo>
                  <a:cubicBezTo>
                    <a:pt x="241" y="172"/>
                    <a:pt x="247" y="159"/>
                    <a:pt x="255" y="146"/>
                  </a:cubicBezTo>
                  <a:cubicBezTo>
                    <a:pt x="283" y="104"/>
                    <a:pt x="265" y="37"/>
                    <a:pt x="221" y="13"/>
                  </a:cubicBezTo>
                  <a:cubicBezTo>
                    <a:pt x="205" y="4"/>
                    <a:pt x="188" y="0"/>
                    <a:pt x="172"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 name="Google Shape;495;p35"/>
            <p:cNvSpPr/>
            <p:nvPr/>
          </p:nvSpPr>
          <p:spPr>
            <a:xfrm>
              <a:off x="1751163" y="2094004"/>
              <a:ext cx="125246" cy="62400"/>
            </a:xfrm>
            <a:custGeom>
              <a:rect b="b" l="l" r="r" t="t"/>
              <a:pathLst>
                <a:path extrusionOk="0" h="281" w="564">
                  <a:moveTo>
                    <a:pt x="416" y="201"/>
                  </a:moveTo>
                  <a:lnTo>
                    <a:pt x="416" y="201"/>
                  </a:lnTo>
                  <a:cubicBezTo>
                    <a:pt x="416" y="201"/>
                    <a:pt x="415" y="201"/>
                    <a:pt x="413" y="202"/>
                  </a:cubicBezTo>
                  <a:lnTo>
                    <a:pt x="413" y="202"/>
                  </a:lnTo>
                  <a:cubicBezTo>
                    <a:pt x="415" y="201"/>
                    <a:pt x="415" y="201"/>
                    <a:pt x="416" y="201"/>
                  </a:cubicBezTo>
                  <a:close/>
                  <a:moveTo>
                    <a:pt x="469" y="0"/>
                  </a:moveTo>
                  <a:cubicBezTo>
                    <a:pt x="467" y="0"/>
                    <a:pt x="465" y="0"/>
                    <a:pt x="463" y="0"/>
                  </a:cubicBezTo>
                  <a:cubicBezTo>
                    <a:pt x="331" y="11"/>
                    <a:pt x="200" y="38"/>
                    <a:pt x="76" y="85"/>
                  </a:cubicBezTo>
                  <a:cubicBezTo>
                    <a:pt x="52" y="95"/>
                    <a:pt x="32" y="108"/>
                    <a:pt x="17" y="130"/>
                  </a:cubicBezTo>
                  <a:cubicBezTo>
                    <a:pt x="6" y="151"/>
                    <a:pt x="0" y="182"/>
                    <a:pt x="7" y="205"/>
                  </a:cubicBezTo>
                  <a:cubicBezTo>
                    <a:pt x="21" y="246"/>
                    <a:pt x="60" y="280"/>
                    <a:pt x="102" y="280"/>
                  </a:cubicBezTo>
                  <a:cubicBezTo>
                    <a:pt x="111" y="280"/>
                    <a:pt x="120" y="279"/>
                    <a:pt x="129" y="275"/>
                  </a:cubicBezTo>
                  <a:cubicBezTo>
                    <a:pt x="186" y="254"/>
                    <a:pt x="244" y="236"/>
                    <a:pt x="302" y="223"/>
                  </a:cubicBezTo>
                  <a:cubicBezTo>
                    <a:pt x="331" y="216"/>
                    <a:pt x="360" y="210"/>
                    <a:pt x="388" y="205"/>
                  </a:cubicBezTo>
                  <a:lnTo>
                    <a:pt x="404" y="203"/>
                  </a:lnTo>
                  <a:lnTo>
                    <a:pt x="404" y="203"/>
                  </a:lnTo>
                  <a:cubicBezTo>
                    <a:pt x="408" y="203"/>
                    <a:pt x="412" y="202"/>
                    <a:pt x="415" y="202"/>
                  </a:cubicBezTo>
                  <a:cubicBezTo>
                    <a:pt x="432" y="200"/>
                    <a:pt x="447" y="198"/>
                    <a:pt x="463" y="197"/>
                  </a:cubicBezTo>
                  <a:cubicBezTo>
                    <a:pt x="513" y="193"/>
                    <a:pt x="564" y="155"/>
                    <a:pt x="560" y="99"/>
                  </a:cubicBezTo>
                  <a:cubicBezTo>
                    <a:pt x="558" y="50"/>
                    <a:pt x="521" y="0"/>
                    <a:pt x="469"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 name="Google Shape;496;p35"/>
            <p:cNvSpPr/>
            <p:nvPr/>
          </p:nvSpPr>
          <p:spPr>
            <a:xfrm>
              <a:off x="955495" y="2712459"/>
              <a:ext cx="619790" cy="438800"/>
            </a:xfrm>
            <a:custGeom>
              <a:rect b="b" l="l" r="r" t="t"/>
              <a:pathLst>
                <a:path extrusionOk="0" h="1976" w="2791">
                  <a:moveTo>
                    <a:pt x="2556" y="0"/>
                  </a:moveTo>
                  <a:cubicBezTo>
                    <a:pt x="2493" y="0"/>
                    <a:pt x="2429" y="27"/>
                    <a:pt x="2387" y="74"/>
                  </a:cubicBezTo>
                  <a:cubicBezTo>
                    <a:pt x="2364" y="100"/>
                    <a:pt x="2350" y="131"/>
                    <a:pt x="2339" y="163"/>
                  </a:cubicBezTo>
                  <a:cubicBezTo>
                    <a:pt x="2338" y="165"/>
                    <a:pt x="2337" y="168"/>
                    <a:pt x="2336" y="171"/>
                  </a:cubicBezTo>
                  <a:lnTo>
                    <a:pt x="2336" y="171"/>
                  </a:lnTo>
                  <a:cubicBezTo>
                    <a:pt x="2300" y="153"/>
                    <a:pt x="2260" y="143"/>
                    <a:pt x="2218" y="143"/>
                  </a:cubicBezTo>
                  <a:cubicBezTo>
                    <a:pt x="2174" y="143"/>
                    <a:pt x="2129" y="153"/>
                    <a:pt x="2087" y="174"/>
                  </a:cubicBezTo>
                  <a:cubicBezTo>
                    <a:pt x="2009" y="211"/>
                    <a:pt x="1964" y="273"/>
                    <a:pt x="1938" y="346"/>
                  </a:cubicBezTo>
                  <a:lnTo>
                    <a:pt x="1938" y="346"/>
                  </a:lnTo>
                  <a:cubicBezTo>
                    <a:pt x="1903" y="321"/>
                    <a:pt x="1863" y="305"/>
                    <a:pt x="1820" y="305"/>
                  </a:cubicBezTo>
                  <a:cubicBezTo>
                    <a:pt x="1783" y="305"/>
                    <a:pt x="1744" y="316"/>
                    <a:pt x="1703" y="340"/>
                  </a:cubicBezTo>
                  <a:cubicBezTo>
                    <a:pt x="1598" y="400"/>
                    <a:pt x="1536" y="521"/>
                    <a:pt x="1505" y="649"/>
                  </a:cubicBezTo>
                  <a:lnTo>
                    <a:pt x="1505" y="649"/>
                  </a:lnTo>
                  <a:cubicBezTo>
                    <a:pt x="1458" y="626"/>
                    <a:pt x="1405" y="612"/>
                    <a:pt x="1351" y="612"/>
                  </a:cubicBezTo>
                  <a:cubicBezTo>
                    <a:pt x="1304" y="612"/>
                    <a:pt x="1257" y="622"/>
                    <a:pt x="1211" y="644"/>
                  </a:cubicBezTo>
                  <a:cubicBezTo>
                    <a:pt x="1085" y="704"/>
                    <a:pt x="1017" y="809"/>
                    <a:pt x="994" y="928"/>
                  </a:cubicBezTo>
                  <a:lnTo>
                    <a:pt x="994" y="928"/>
                  </a:lnTo>
                  <a:cubicBezTo>
                    <a:pt x="951" y="901"/>
                    <a:pt x="904" y="884"/>
                    <a:pt x="854" y="884"/>
                  </a:cubicBezTo>
                  <a:cubicBezTo>
                    <a:pt x="811" y="884"/>
                    <a:pt x="766" y="897"/>
                    <a:pt x="720" y="925"/>
                  </a:cubicBezTo>
                  <a:cubicBezTo>
                    <a:pt x="624" y="983"/>
                    <a:pt x="597" y="1065"/>
                    <a:pt x="598" y="1155"/>
                  </a:cubicBezTo>
                  <a:lnTo>
                    <a:pt x="598" y="1155"/>
                  </a:lnTo>
                  <a:cubicBezTo>
                    <a:pt x="557" y="1141"/>
                    <a:pt x="514" y="1134"/>
                    <a:pt x="470" y="1134"/>
                  </a:cubicBezTo>
                  <a:cubicBezTo>
                    <a:pt x="410" y="1134"/>
                    <a:pt x="349" y="1148"/>
                    <a:pt x="293" y="1178"/>
                  </a:cubicBezTo>
                  <a:cubicBezTo>
                    <a:pt x="10" y="1331"/>
                    <a:pt x="0" y="1699"/>
                    <a:pt x="182" y="1934"/>
                  </a:cubicBezTo>
                  <a:cubicBezTo>
                    <a:pt x="205" y="1963"/>
                    <a:pt x="237" y="1975"/>
                    <a:pt x="267" y="1975"/>
                  </a:cubicBezTo>
                  <a:cubicBezTo>
                    <a:pt x="340" y="1975"/>
                    <a:pt x="409" y="1906"/>
                    <a:pt x="355" y="1835"/>
                  </a:cubicBezTo>
                  <a:cubicBezTo>
                    <a:pt x="253" y="1703"/>
                    <a:pt x="201" y="1505"/>
                    <a:pt x="345" y="1380"/>
                  </a:cubicBezTo>
                  <a:cubicBezTo>
                    <a:pt x="386" y="1346"/>
                    <a:pt x="435" y="1329"/>
                    <a:pt x="481" y="1329"/>
                  </a:cubicBezTo>
                  <a:cubicBezTo>
                    <a:pt x="550" y="1329"/>
                    <a:pt x="614" y="1365"/>
                    <a:pt x="641" y="1429"/>
                  </a:cubicBezTo>
                  <a:lnTo>
                    <a:pt x="641" y="1429"/>
                  </a:lnTo>
                  <a:cubicBezTo>
                    <a:pt x="647" y="1462"/>
                    <a:pt x="650" y="1494"/>
                    <a:pt x="650" y="1525"/>
                  </a:cubicBezTo>
                  <a:cubicBezTo>
                    <a:pt x="650" y="1588"/>
                    <a:pt x="695" y="1618"/>
                    <a:pt x="742" y="1618"/>
                  </a:cubicBezTo>
                  <a:cubicBezTo>
                    <a:pt x="790" y="1618"/>
                    <a:pt x="839" y="1586"/>
                    <a:pt x="846" y="1525"/>
                  </a:cubicBezTo>
                  <a:lnTo>
                    <a:pt x="850" y="1525"/>
                  </a:lnTo>
                  <a:cubicBezTo>
                    <a:pt x="850" y="1513"/>
                    <a:pt x="849" y="1501"/>
                    <a:pt x="848" y="1489"/>
                  </a:cubicBezTo>
                  <a:lnTo>
                    <a:pt x="848" y="1489"/>
                  </a:lnTo>
                  <a:cubicBezTo>
                    <a:pt x="848" y="1433"/>
                    <a:pt x="835" y="1382"/>
                    <a:pt x="813" y="1336"/>
                  </a:cubicBezTo>
                  <a:lnTo>
                    <a:pt x="813" y="1336"/>
                  </a:lnTo>
                  <a:cubicBezTo>
                    <a:pt x="795" y="1269"/>
                    <a:pt x="781" y="1203"/>
                    <a:pt x="798" y="1144"/>
                  </a:cubicBezTo>
                  <a:cubicBezTo>
                    <a:pt x="810" y="1098"/>
                    <a:pt x="830" y="1080"/>
                    <a:pt x="854" y="1080"/>
                  </a:cubicBezTo>
                  <a:cubicBezTo>
                    <a:pt x="913" y="1080"/>
                    <a:pt x="994" y="1193"/>
                    <a:pt x="1032" y="1256"/>
                  </a:cubicBezTo>
                  <a:lnTo>
                    <a:pt x="1032" y="1256"/>
                  </a:lnTo>
                  <a:cubicBezTo>
                    <a:pt x="1036" y="1265"/>
                    <a:pt x="1039" y="1273"/>
                    <a:pt x="1043" y="1282"/>
                  </a:cubicBezTo>
                  <a:cubicBezTo>
                    <a:pt x="1044" y="1282"/>
                    <a:pt x="1045" y="1281"/>
                    <a:pt x="1046" y="1281"/>
                  </a:cubicBezTo>
                  <a:lnTo>
                    <a:pt x="1046" y="1281"/>
                  </a:lnTo>
                  <a:cubicBezTo>
                    <a:pt x="1047" y="1281"/>
                    <a:pt x="1047" y="1282"/>
                    <a:pt x="1047" y="1283"/>
                  </a:cubicBezTo>
                  <a:cubicBezTo>
                    <a:pt x="1066" y="1318"/>
                    <a:pt x="1094" y="1333"/>
                    <a:pt x="1122" y="1333"/>
                  </a:cubicBezTo>
                  <a:cubicBezTo>
                    <a:pt x="1186" y="1333"/>
                    <a:pt x="1251" y="1262"/>
                    <a:pt x="1216" y="1184"/>
                  </a:cubicBezTo>
                  <a:cubicBezTo>
                    <a:pt x="1165" y="1074"/>
                    <a:pt x="1157" y="926"/>
                    <a:pt x="1260" y="844"/>
                  </a:cubicBezTo>
                  <a:cubicBezTo>
                    <a:pt x="1290" y="820"/>
                    <a:pt x="1325" y="808"/>
                    <a:pt x="1359" y="808"/>
                  </a:cubicBezTo>
                  <a:cubicBezTo>
                    <a:pt x="1413" y="808"/>
                    <a:pt x="1462" y="837"/>
                    <a:pt x="1479" y="891"/>
                  </a:cubicBezTo>
                  <a:lnTo>
                    <a:pt x="1479" y="891"/>
                  </a:lnTo>
                  <a:cubicBezTo>
                    <a:pt x="1479" y="909"/>
                    <a:pt x="1480" y="926"/>
                    <a:pt x="1481" y="943"/>
                  </a:cubicBezTo>
                  <a:cubicBezTo>
                    <a:pt x="1486" y="1006"/>
                    <a:pt x="1533" y="1037"/>
                    <a:pt x="1580" y="1037"/>
                  </a:cubicBezTo>
                  <a:cubicBezTo>
                    <a:pt x="1626" y="1037"/>
                    <a:pt x="1671" y="1006"/>
                    <a:pt x="1676" y="944"/>
                  </a:cubicBezTo>
                  <a:lnTo>
                    <a:pt x="1681" y="944"/>
                  </a:lnTo>
                  <a:cubicBezTo>
                    <a:pt x="1670" y="823"/>
                    <a:pt x="1686" y="704"/>
                    <a:pt x="1740" y="596"/>
                  </a:cubicBezTo>
                  <a:cubicBezTo>
                    <a:pt x="1759" y="559"/>
                    <a:pt x="1784" y="511"/>
                    <a:pt x="1822" y="511"/>
                  </a:cubicBezTo>
                  <a:cubicBezTo>
                    <a:pt x="1834" y="511"/>
                    <a:pt x="1847" y="516"/>
                    <a:pt x="1862" y="528"/>
                  </a:cubicBezTo>
                  <a:cubicBezTo>
                    <a:pt x="1896" y="553"/>
                    <a:pt x="1909" y="611"/>
                    <a:pt x="1919" y="659"/>
                  </a:cubicBezTo>
                  <a:lnTo>
                    <a:pt x="1919" y="659"/>
                  </a:lnTo>
                  <a:cubicBezTo>
                    <a:pt x="1919" y="662"/>
                    <a:pt x="1920" y="665"/>
                    <a:pt x="1920" y="668"/>
                  </a:cubicBezTo>
                  <a:cubicBezTo>
                    <a:pt x="1920" y="668"/>
                    <a:pt x="1920" y="668"/>
                    <a:pt x="1921" y="668"/>
                  </a:cubicBezTo>
                  <a:lnTo>
                    <a:pt x="1921" y="668"/>
                  </a:lnTo>
                  <a:cubicBezTo>
                    <a:pt x="1923" y="677"/>
                    <a:pt x="1924" y="686"/>
                    <a:pt x="1926" y="694"/>
                  </a:cubicBezTo>
                  <a:cubicBezTo>
                    <a:pt x="1936" y="741"/>
                    <a:pt x="1978" y="763"/>
                    <a:pt x="2020" y="763"/>
                  </a:cubicBezTo>
                  <a:cubicBezTo>
                    <a:pt x="2073" y="763"/>
                    <a:pt x="2125" y="729"/>
                    <a:pt x="2118" y="668"/>
                  </a:cubicBezTo>
                  <a:cubicBezTo>
                    <a:pt x="2109" y="584"/>
                    <a:pt x="2087" y="466"/>
                    <a:pt x="2134" y="391"/>
                  </a:cubicBezTo>
                  <a:cubicBezTo>
                    <a:pt x="2146" y="372"/>
                    <a:pt x="2197" y="334"/>
                    <a:pt x="2233" y="334"/>
                  </a:cubicBezTo>
                  <a:cubicBezTo>
                    <a:pt x="2247" y="334"/>
                    <a:pt x="2259" y="340"/>
                    <a:pt x="2265" y="356"/>
                  </a:cubicBezTo>
                  <a:cubicBezTo>
                    <a:pt x="2278" y="395"/>
                    <a:pt x="2315" y="429"/>
                    <a:pt x="2357" y="429"/>
                  </a:cubicBezTo>
                  <a:cubicBezTo>
                    <a:pt x="2366" y="429"/>
                    <a:pt x="2376" y="428"/>
                    <a:pt x="2385" y="424"/>
                  </a:cubicBezTo>
                  <a:cubicBezTo>
                    <a:pt x="2443" y="403"/>
                    <a:pt x="2477" y="372"/>
                    <a:pt x="2501" y="315"/>
                  </a:cubicBezTo>
                  <a:cubicBezTo>
                    <a:pt x="2511" y="292"/>
                    <a:pt x="2512" y="264"/>
                    <a:pt x="2522" y="240"/>
                  </a:cubicBezTo>
                  <a:cubicBezTo>
                    <a:pt x="2528" y="223"/>
                    <a:pt x="2552" y="199"/>
                    <a:pt x="2565" y="199"/>
                  </a:cubicBezTo>
                  <a:cubicBezTo>
                    <a:pt x="2573" y="199"/>
                    <a:pt x="2578" y="207"/>
                    <a:pt x="2573" y="230"/>
                  </a:cubicBezTo>
                  <a:cubicBezTo>
                    <a:pt x="2556" y="304"/>
                    <a:pt x="2618" y="352"/>
                    <a:pt x="2676" y="352"/>
                  </a:cubicBezTo>
                  <a:cubicBezTo>
                    <a:pt x="2714" y="352"/>
                    <a:pt x="2751" y="331"/>
                    <a:pt x="2761" y="282"/>
                  </a:cubicBezTo>
                  <a:cubicBezTo>
                    <a:pt x="2790" y="146"/>
                    <a:pt x="2710" y="3"/>
                    <a:pt x="2559" y="0"/>
                  </a:cubicBezTo>
                  <a:cubicBezTo>
                    <a:pt x="2558" y="0"/>
                    <a:pt x="2557" y="0"/>
                    <a:pt x="255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7" name="Google Shape;497;p35"/>
            <p:cNvSpPr/>
            <p:nvPr/>
          </p:nvSpPr>
          <p:spPr>
            <a:xfrm>
              <a:off x="27918" y="1585028"/>
              <a:ext cx="3124046" cy="2362550"/>
            </a:xfrm>
            <a:custGeom>
              <a:rect b="b" l="l" r="r" t="t"/>
              <a:pathLst>
                <a:path extrusionOk="0" h="10639" w="14068">
                  <a:moveTo>
                    <a:pt x="13555" y="0"/>
                  </a:moveTo>
                  <a:cubicBezTo>
                    <a:pt x="10054" y="3495"/>
                    <a:pt x="0" y="9778"/>
                    <a:pt x="0" y="9778"/>
                  </a:cubicBezTo>
                  <a:cubicBezTo>
                    <a:pt x="358" y="10341"/>
                    <a:pt x="1182" y="10639"/>
                    <a:pt x="1182" y="10639"/>
                  </a:cubicBezTo>
                  <a:cubicBezTo>
                    <a:pt x="9269" y="6389"/>
                    <a:pt x="13673" y="1444"/>
                    <a:pt x="13673" y="1444"/>
                  </a:cubicBezTo>
                  <a:cubicBezTo>
                    <a:pt x="13673" y="1444"/>
                    <a:pt x="14067" y="641"/>
                    <a:pt x="1355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8" name="Google Shape;498;p35"/>
            <p:cNvSpPr/>
            <p:nvPr/>
          </p:nvSpPr>
          <p:spPr>
            <a:xfrm>
              <a:off x="1283711" y="3218771"/>
              <a:ext cx="457015" cy="513414"/>
            </a:xfrm>
            <a:custGeom>
              <a:rect b="b" l="l" r="r" t="t"/>
              <a:pathLst>
                <a:path extrusionOk="0" h="2312" w="2058">
                  <a:moveTo>
                    <a:pt x="783" y="1"/>
                  </a:moveTo>
                  <a:cubicBezTo>
                    <a:pt x="657" y="1"/>
                    <a:pt x="535" y="36"/>
                    <a:pt x="428" y="123"/>
                  </a:cubicBezTo>
                  <a:cubicBezTo>
                    <a:pt x="328" y="207"/>
                    <a:pt x="261" y="325"/>
                    <a:pt x="209" y="445"/>
                  </a:cubicBezTo>
                  <a:cubicBezTo>
                    <a:pt x="29" y="860"/>
                    <a:pt x="1" y="1366"/>
                    <a:pt x="238" y="1753"/>
                  </a:cubicBezTo>
                  <a:cubicBezTo>
                    <a:pt x="407" y="2033"/>
                    <a:pt x="705" y="2228"/>
                    <a:pt x="1027" y="2290"/>
                  </a:cubicBezTo>
                  <a:cubicBezTo>
                    <a:pt x="1096" y="2304"/>
                    <a:pt x="1167" y="2311"/>
                    <a:pt x="1238" y="2311"/>
                  </a:cubicBezTo>
                  <a:cubicBezTo>
                    <a:pt x="1359" y="2311"/>
                    <a:pt x="1479" y="2290"/>
                    <a:pt x="1588" y="2240"/>
                  </a:cubicBezTo>
                  <a:cubicBezTo>
                    <a:pt x="1762" y="2162"/>
                    <a:pt x="1906" y="2005"/>
                    <a:pt x="1943" y="1817"/>
                  </a:cubicBezTo>
                  <a:lnTo>
                    <a:pt x="2057" y="1800"/>
                  </a:lnTo>
                  <a:cubicBezTo>
                    <a:pt x="1858" y="1312"/>
                    <a:pt x="1626" y="837"/>
                    <a:pt x="1365" y="377"/>
                  </a:cubicBezTo>
                  <a:cubicBezTo>
                    <a:pt x="1263" y="196"/>
                    <a:pt x="1211" y="90"/>
                    <a:pt x="1009" y="34"/>
                  </a:cubicBezTo>
                  <a:cubicBezTo>
                    <a:pt x="934" y="13"/>
                    <a:pt x="858" y="1"/>
                    <a:pt x="783" y="1"/>
                  </a:cubicBezTo>
                  <a:close/>
                </a:path>
              </a:pathLst>
            </a:custGeom>
            <a:solidFill>
              <a:srgbClr val="AF695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 name="Google Shape;499;p35"/>
            <p:cNvSpPr/>
            <p:nvPr/>
          </p:nvSpPr>
          <p:spPr>
            <a:xfrm>
              <a:off x="2021198" y="2702022"/>
              <a:ext cx="228507" cy="186090"/>
            </a:xfrm>
            <a:custGeom>
              <a:rect b="b" l="l" r="r" t="t"/>
              <a:pathLst>
                <a:path extrusionOk="0" h="838" w="1029">
                  <a:moveTo>
                    <a:pt x="920" y="0"/>
                  </a:moveTo>
                  <a:cubicBezTo>
                    <a:pt x="911" y="0"/>
                    <a:pt x="902" y="2"/>
                    <a:pt x="893" y="5"/>
                  </a:cubicBezTo>
                  <a:cubicBezTo>
                    <a:pt x="541" y="141"/>
                    <a:pt x="241" y="379"/>
                    <a:pt x="31" y="691"/>
                  </a:cubicBezTo>
                  <a:cubicBezTo>
                    <a:pt x="1" y="736"/>
                    <a:pt x="23" y="799"/>
                    <a:pt x="65" y="824"/>
                  </a:cubicBezTo>
                  <a:cubicBezTo>
                    <a:pt x="81" y="834"/>
                    <a:pt x="98" y="838"/>
                    <a:pt x="114" y="838"/>
                  </a:cubicBezTo>
                  <a:cubicBezTo>
                    <a:pt x="148" y="838"/>
                    <a:pt x="179" y="819"/>
                    <a:pt x="199" y="789"/>
                  </a:cubicBezTo>
                  <a:cubicBezTo>
                    <a:pt x="379" y="521"/>
                    <a:pt x="643" y="309"/>
                    <a:pt x="945" y="192"/>
                  </a:cubicBezTo>
                  <a:cubicBezTo>
                    <a:pt x="994" y="172"/>
                    <a:pt x="1029" y="126"/>
                    <a:pt x="1013" y="72"/>
                  </a:cubicBezTo>
                  <a:cubicBezTo>
                    <a:pt x="1002" y="34"/>
                    <a:pt x="961" y="0"/>
                    <a:pt x="92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 name="Google Shape;500;p35"/>
            <p:cNvSpPr/>
            <p:nvPr/>
          </p:nvSpPr>
          <p:spPr>
            <a:xfrm>
              <a:off x="1388971" y="3335800"/>
              <a:ext cx="182317" cy="322438"/>
            </a:xfrm>
            <a:custGeom>
              <a:rect b="b" l="l" r="r" t="t"/>
              <a:pathLst>
                <a:path extrusionOk="0" h="1452" w="821">
                  <a:moveTo>
                    <a:pt x="389" y="1"/>
                  </a:moveTo>
                  <a:cubicBezTo>
                    <a:pt x="373" y="1"/>
                    <a:pt x="357" y="5"/>
                    <a:pt x="344" y="15"/>
                  </a:cubicBezTo>
                  <a:cubicBezTo>
                    <a:pt x="101" y="197"/>
                    <a:pt x="0" y="516"/>
                    <a:pt x="76" y="808"/>
                  </a:cubicBezTo>
                  <a:cubicBezTo>
                    <a:pt x="154" y="1111"/>
                    <a:pt x="403" y="1334"/>
                    <a:pt x="685" y="1447"/>
                  </a:cubicBezTo>
                  <a:cubicBezTo>
                    <a:pt x="693" y="1450"/>
                    <a:pt x="702" y="1452"/>
                    <a:pt x="711" y="1452"/>
                  </a:cubicBezTo>
                  <a:cubicBezTo>
                    <a:pt x="753" y="1452"/>
                    <a:pt x="794" y="1418"/>
                    <a:pt x="805" y="1379"/>
                  </a:cubicBezTo>
                  <a:cubicBezTo>
                    <a:pt x="821" y="1324"/>
                    <a:pt x="785" y="1279"/>
                    <a:pt x="737" y="1259"/>
                  </a:cubicBezTo>
                  <a:cubicBezTo>
                    <a:pt x="524" y="1173"/>
                    <a:pt x="335" y="997"/>
                    <a:pt x="269" y="773"/>
                  </a:cubicBezTo>
                  <a:cubicBezTo>
                    <a:pt x="210" y="569"/>
                    <a:pt x="267" y="316"/>
                    <a:pt x="443" y="186"/>
                  </a:cubicBezTo>
                  <a:cubicBezTo>
                    <a:pt x="485" y="154"/>
                    <a:pt x="507" y="101"/>
                    <a:pt x="478" y="52"/>
                  </a:cubicBezTo>
                  <a:cubicBezTo>
                    <a:pt x="461" y="22"/>
                    <a:pt x="424" y="1"/>
                    <a:pt x="38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 name="Google Shape;501;p35"/>
            <p:cNvSpPr/>
            <p:nvPr/>
          </p:nvSpPr>
          <p:spPr>
            <a:xfrm>
              <a:off x="1415841" y="3489914"/>
              <a:ext cx="187203" cy="102594"/>
            </a:xfrm>
            <a:custGeom>
              <a:rect b="b" l="l" r="r" t="t"/>
              <a:pathLst>
                <a:path extrusionOk="0" h="462" w="843">
                  <a:moveTo>
                    <a:pt x="94" y="0"/>
                  </a:moveTo>
                  <a:cubicBezTo>
                    <a:pt x="46" y="0"/>
                    <a:pt x="1" y="51"/>
                    <a:pt x="4" y="99"/>
                  </a:cubicBezTo>
                  <a:cubicBezTo>
                    <a:pt x="7" y="157"/>
                    <a:pt x="48" y="192"/>
                    <a:pt x="101" y="197"/>
                  </a:cubicBezTo>
                  <a:cubicBezTo>
                    <a:pt x="108" y="198"/>
                    <a:pt x="115" y="198"/>
                    <a:pt x="122" y="199"/>
                  </a:cubicBezTo>
                  <a:cubicBezTo>
                    <a:pt x="119" y="199"/>
                    <a:pt x="117" y="198"/>
                    <a:pt x="117" y="198"/>
                  </a:cubicBezTo>
                  <a:lnTo>
                    <a:pt x="117" y="198"/>
                  </a:lnTo>
                  <a:cubicBezTo>
                    <a:pt x="116" y="198"/>
                    <a:pt x="120" y="199"/>
                    <a:pt x="127" y="201"/>
                  </a:cubicBezTo>
                  <a:cubicBezTo>
                    <a:pt x="142" y="203"/>
                    <a:pt x="155" y="204"/>
                    <a:pt x="169" y="207"/>
                  </a:cubicBezTo>
                  <a:cubicBezTo>
                    <a:pt x="197" y="213"/>
                    <a:pt x="224" y="219"/>
                    <a:pt x="251" y="225"/>
                  </a:cubicBezTo>
                  <a:cubicBezTo>
                    <a:pt x="299" y="239"/>
                    <a:pt x="359" y="259"/>
                    <a:pt x="399" y="275"/>
                  </a:cubicBezTo>
                  <a:cubicBezTo>
                    <a:pt x="439" y="292"/>
                    <a:pt x="494" y="319"/>
                    <a:pt x="538" y="345"/>
                  </a:cubicBezTo>
                  <a:cubicBezTo>
                    <a:pt x="585" y="375"/>
                    <a:pt x="628" y="406"/>
                    <a:pt x="664" y="433"/>
                  </a:cubicBezTo>
                  <a:cubicBezTo>
                    <a:pt x="685" y="451"/>
                    <a:pt x="711" y="461"/>
                    <a:pt x="737" y="461"/>
                  </a:cubicBezTo>
                  <a:cubicBezTo>
                    <a:pt x="760" y="461"/>
                    <a:pt x="783" y="453"/>
                    <a:pt x="803" y="433"/>
                  </a:cubicBezTo>
                  <a:cubicBezTo>
                    <a:pt x="836" y="400"/>
                    <a:pt x="843" y="329"/>
                    <a:pt x="803" y="295"/>
                  </a:cubicBezTo>
                  <a:cubicBezTo>
                    <a:pt x="600" y="129"/>
                    <a:pt x="361" y="29"/>
                    <a:pt x="101" y="0"/>
                  </a:cubicBezTo>
                  <a:cubicBezTo>
                    <a:pt x="99" y="0"/>
                    <a:pt x="96" y="0"/>
                    <a:pt x="9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 name="Google Shape;502;p35"/>
            <p:cNvSpPr/>
            <p:nvPr/>
          </p:nvSpPr>
          <p:spPr>
            <a:xfrm>
              <a:off x="1296369" y="3715978"/>
              <a:ext cx="680193" cy="676854"/>
            </a:xfrm>
            <a:custGeom>
              <a:rect b="b" l="l" r="r" t="t"/>
              <a:pathLst>
                <a:path extrusionOk="0" h="3048" w="3063">
                  <a:moveTo>
                    <a:pt x="1355" y="0"/>
                  </a:moveTo>
                  <a:cubicBezTo>
                    <a:pt x="1143" y="789"/>
                    <a:pt x="658" y="1502"/>
                    <a:pt x="0" y="1987"/>
                  </a:cubicBezTo>
                  <a:cubicBezTo>
                    <a:pt x="586" y="2439"/>
                    <a:pt x="1295" y="2896"/>
                    <a:pt x="2023" y="3020"/>
                  </a:cubicBezTo>
                  <a:cubicBezTo>
                    <a:pt x="2111" y="3036"/>
                    <a:pt x="2202" y="3048"/>
                    <a:pt x="2291" y="3048"/>
                  </a:cubicBezTo>
                  <a:cubicBezTo>
                    <a:pt x="2368" y="3048"/>
                    <a:pt x="2445" y="3038"/>
                    <a:pt x="2519" y="3014"/>
                  </a:cubicBezTo>
                  <a:cubicBezTo>
                    <a:pt x="2423" y="2793"/>
                    <a:pt x="2514" y="2700"/>
                    <a:pt x="2598" y="2476"/>
                  </a:cubicBezTo>
                  <a:cubicBezTo>
                    <a:pt x="2754" y="2058"/>
                    <a:pt x="2908" y="1641"/>
                    <a:pt x="3063" y="1223"/>
                  </a:cubicBezTo>
                  <a:cubicBezTo>
                    <a:pt x="2431" y="1088"/>
                    <a:pt x="1765" y="501"/>
                    <a:pt x="1355" y="0"/>
                  </a:cubicBezTo>
                  <a:close/>
                </a:path>
              </a:pathLst>
            </a:custGeom>
            <a:solidFill>
              <a:srgbClr val="AF695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3" name="Google Shape;503;p35"/>
            <p:cNvSpPr/>
            <p:nvPr/>
          </p:nvSpPr>
          <p:spPr>
            <a:xfrm>
              <a:off x="1205543" y="3920945"/>
              <a:ext cx="699957" cy="491874"/>
            </a:xfrm>
            <a:custGeom>
              <a:rect b="b" l="l" r="r" t="t"/>
              <a:pathLst>
                <a:path extrusionOk="0" h="2215" w="3152">
                  <a:moveTo>
                    <a:pt x="1203" y="1"/>
                  </a:moveTo>
                  <a:cubicBezTo>
                    <a:pt x="832" y="271"/>
                    <a:pt x="373" y="611"/>
                    <a:pt x="1" y="880"/>
                  </a:cubicBezTo>
                  <a:cubicBezTo>
                    <a:pt x="877" y="1573"/>
                    <a:pt x="1971" y="2090"/>
                    <a:pt x="3082" y="2215"/>
                  </a:cubicBezTo>
                  <a:cubicBezTo>
                    <a:pt x="3110" y="1870"/>
                    <a:pt x="3037" y="1494"/>
                    <a:pt x="3151" y="1167"/>
                  </a:cubicBezTo>
                  <a:cubicBezTo>
                    <a:pt x="2413" y="974"/>
                    <a:pt x="1789" y="489"/>
                    <a:pt x="1203"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4" name="Google Shape;504;p35"/>
            <p:cNvSpPr/>
            <p:nvPr/>
          </p:nvSpPr>
          <p:spPr>
            <a:xfrm>
              <a:off x="1497118" y="3658240"/>
              <a:ext cx="2733651" cy="1754313"/>
            </a:xfrm>
            <a:custGeom>
              <a:rect b="b" l="l" r="r" t="t"/>
              <a:pathLst>
                <a:path extrusionOk="0" h="7900" w="12310">
                  <a:moveTo>
                    <a:pt x="11176" y="0"/>
                  </a:moveTo>
                  <a:cubicBezTo>
                    <a:pt x="7648" y="1854"/>
                    <a:pt x="3908" y="3307"/>
                    <a:pt x="56" y="4328"/>
                  </a:cubicBezTo>
                  <a:cubicBezTo>
                    <a:pt x="0" y="4451"/>
                    <a:pt x="134" y="4601"/>
                    <a:pt x="158" y="4733"/>
                  </a:cubicBezTo>
                  <a:cubicBezTo>
                    <a:pt x="366" y="5880"/>
                    <a:pt x="830" y="6943"/>
                    <a:pt x="1494" y="7899"/>
                  </a:cubicBezTo>
                  <a:cubicBezTo>
                    <a:pt x="5066" y="6084"/>
                    <a:pt x="8770" y="4151"/>
                    <a:pt x="12310" y="2277"/>
                  </a:cubicBezTo>
                  <a:cubicBezTo>
                    <a:pt x="11777" y="1644"/>
                    <a:pt x="11390" y="799"/>
                    <a:pt x="1117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5" name="Google Shape;505;p35"/>
            <p:cNvSpPr/>
            <p:nvPr/>
          </p:nvSpPr>
          <p:spPr>
            <a:xfrm>
              <a:off x="-152401" y="4069952"/>
              <a:ext cx="2432749" cy="1368365"/>
            </a:xfrm>
            <a:custGeom>
              <a:rect b="b" l="l" r="r" t="t"/>
              <a:pathLst>
                <a:path extrusionOk="0" h="6162" w="10955">
                  <a:moveTo>
                    <a:pt x="6431" y="1"/>
                  </a:moveTo>
                  <a:cubicBezTo>
                    <a:pt x="5459" y="265"/>
                    <a:pt x="4556" y="266"/>
                    <a:pt x="3551" y="340"/>
                  </a:cubicBezTo>
                  <a:cubicBezTo>
                    <a:pt x="2193" y="1769"/>
                    <a:pt x="897" y="3485"/>
                    <a:pt x="0" y="5240"/>
                  </a:cubicBezTo>
                  <a:cubicBezTo>
                    <a:pt x="2981" y="5490"/>
                    <a:pt x="5956" y="5772"/>
                    <a:pt x="8938" y="6022"/>
                  </a:cubicBezTo>
                  <a:cubicBezTo>
                    <a:pt x="9355" y="6059"/>
                    <a:pt x="9867" y="6162"/>
                    <a:pt x="10335" y="6162"/>
                  </a:cubicBezTo>
                  <a:cubicBezTo>
                    <a:pt x="10557" y="6162"/>
                    <a:pt x="10768" y="6139"/>
                    <a:pt x="10955" y="6075"/>
                  </a:cubicBezTo>
                  <a:cubicBezTo>
                    <a:pt x="10332" y="4507"/>
                    <a:pt x="9718" y="2977"/>
                    <a:pt x="9095" y="1408"/>
                  </a:cubicBezTo>
                  <a:cubicBezTo>
                    <a:pt x="8147" y="1066"/>
                    <a:pt x="7248" y="591"/>
                    <a:pt x="643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 name="Google Shape;506;p35"/>
            <p:cNvSpPr/>
            <p:nvPr/>
          </p:nvSpPr>
          <p:spPr>
            <a:xfrm>
              <a:off x="1771149" y="4234725"/>
              <a:ext cx="244940" cy="278692"/>
            </a:xfrm>
            <a:custGeom>
              <a:rect b="b" l="l" r="r" t="t"/>
              <a:pathLst>
                <a:path extrusionOk="0" h="1255" w="1103">
                  <a:moveTo>
                    <a:pt x="566" y="0"/>
                  </a:moveTo>
                  <a:cubicBezTo>
                    <a:pt x="222" y="0"/>
                    <a:pt x="1" y="561"/>
                    <a:pt x="63" y="842"/>
                  </a:cubicBezTo>
                  <a:cubicBezTo>
                    <a:pt x="109" y="1042"/>
                    <a:pt x="272" y="1220"/>
                    <a:pt x="475" y="1251"/>
                  </a:cubicBezTo>
                  <a:cubicBezTo>
                    <a:pt x="490" y="1253"/>
                    <a:pt x="506" y="1255"/>
                    <a:pt x="522" y="1255"/>
                  </a:cubicBezTo>
                  <a:cubicBezTo>
                    <a:pt x="553" y="1255"/>
                    <a:pt x="583" y="1249"/>
                    <a:pt x="610" y="1234"/>
                  </a:cubicBezTo>
                  <a:cubicBezTo>
                    <a:pt x="640" y="1217"/>
                    <a:pt x="661" y="1190"/>
                    <a:pt x="679" y="1160"/>
                  </a:cubicBezTo>
                  <a:cubicBezTo>
                    <a:pt x="848" y="918"/>
                    <a:pt x="1103" y="193"/>
                    <a:pt x="702" y="29"/>
                  </a:cubicBezTo>
                  <a:cubicBezTo>
                    <a:pt x="655" y="9"/>
                    <a:pt x="610" y="0"/>
                    <a:pt x="56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7" name="Google Shape;507;p35"/>
            <p:cNvSpPr/>
            <p:nvPr/>
          </p:nvSpPr>
          <p:spPr>
            <a:xfrm>
              <a:off x="1386084" y="4346869"/>
              <a:ext cx="500096" cy="527182"/>
            </a:xfrm>
            <a:custGeom>
              <a:rect b="b" l="l" r="r" t="t"/>
              <a:pathLst>
                <a:path extrusionOk="0" h="2374" w="2252">
                  <a:moveTo>
                    <a:pt x="1886" y="0"/>
                  </a:moveTo>
                  <a:cubicBezTo>
                    <a:pt x="1408" y="48"/>
                    <a:pt x="934" y="135"/>
                    <a:pt x="469" y="257"/>
                  </a:cubicBezTo>
                  <a:cubicBezTo>
                    <a:pt x="330" y="294"/>
                    <a:pt x="187" y="339"/>
                    <a:pt x="84" y="439"/>
                  </a:cubicBezTo>
                  <a:cubicBezTo>
                    <a:pt x="38" y="485"/>
                    <a:pt x="1" y="548"/>
                    <a:pt x="3" y="613"/>
                  </a:cubicBezTo>
                  <a:cubicBezTo>
                    <a:pt x="4" y="655"/>
                    <a:pt x="21" y="696"/>
                    <a:pt x="38" y="737"/>
                  </a:cubicBezTo>
                  <a:cubicBezTo>
                    <a:pt x="245" y="1218"/>
                    <a:pt x="482" y="1688"/>
                    <a:pt x="746" y="2141"/>
                  </a:cubicBezTo>
                  <a:cubicBezTo>
                    <a:pt x="810" y="2251"/>
                    <a:pt x="906" y="2373"/>
                    <a:pt x="1025" y="2373"/>
                  </a:cubicBezTo>
                  <a:cubicBezTo>
                    <a:pt x="1038" y="2373"/>
                    <a:pt x="1051" y="2372"/>
                    <a:pt x="1064" y="2369"/>
                  </a:cubicBezTo>
                  <a:cubicBezTo>
                    <a:pt x="1149" y="2350"/>
                    <a:pt x="1204" y="2270"/>
                    <a:pt x="1251" y="2197"/>
                  </a:cubicBezTo>
                  <a:cubicBezTo>
                    <a:pt x="1621" y="1617"/>
                    <a:pt x="1955" y="1015"/>
                    <a:pt x="2251" y="394"/>
                  </a:cubicBezTo>
                  <a:cubicBezTo>
                    <a:pt x="2156" y="243"/>
                    <a:pt x="1983" y="149"/>
                    <a:pt x="188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8" name="Google Shape;508;p35"/>
            <p:cNvSpPr/>
            <p:nvPr/>
          </p:nvSpPr>
          <p:spPr>
            <a:xfrm>
              <a:off x="1897506" y="4328659"/>
              <a:ext cx="363080" cy="592691"/>
            </a:xfrm>
            <a:custGeom>
              <a:rect b="b" l="l" r="r" t="t"/>
              <a:pathLst>
                <a:path extrusionOk="0" h="2669" w="1635">
                  <a:moveTo>
                    <a:pt x="269" y="1"/>
                  </a:moveTo>
                  <a:cubicBezTo>
                    <a:pt x="134" y="197"/>
                    <a:pt x="61" y="387"/>
                    <a:pt x="1" y="617"/>
                  </a:cubicBezTo>
                  <a:cubicBezTo>
                    <a:pt x="140" y="955"/>
                    <a:pt x="186" y="1320"/>
                    <a:pt x="269" y="1675"/>
                  </a:cubicBezTo>
                  <a:cubicBezTo>
                    <a:pt x="353" y="2028"/>
                    <a:pt x="481" y="2388"/>
                    <a:pt x="748" y="2637"/>
                  </a:cubicBezTo>
                  <a:cubicBezTo>
                    <a:pt x="765" y="2652"/>
                    <a:pt x="786" y="2668"/>
                    <a:pt x="808" y="2668"/>
                  </a:cubicBezTo>
                  <a:cubicBezTo>
                    <a:pt x="812" y="2668"/>
                    <a:pt x="815" y="2668"/>
                    <a:pt x="819" y="2667"/>
                  </a:cubicBezTo>
                  <a:cubicBezTo>
                    <a:pt x="845" y="2660"/>
                    <a:pt x="856" y="2631"/>
                    <a:pt x="865" y="2606"/>
                  </a:cubicBezTo>
                  <a:cubicBezTo>
                    <a:pt x="924" y="2423"/>
                    <a:pt x="977" y="2236"/>
                    <a:pt x="1050" y="2057"/>
                  </a:cubicBezTo>
                  <a:cubicBezTo>
                    <a:pt x="1239" y="1588"/>
                    <a:pt x="1482" y="1121"/>
                    <a:pt x="1546" y="619"/>
                  </a:cubicBezTo>
                  <a:cubicBezTo>
                    <a:pt x="1576" y="605"/>
                    <a:pt x="1605" y="590"/>
                    <a:pt x="1635" y="575"/>
                  </a:cubicBezTo>
                  <a:cubicBezTo>
                    <a:pt x="1160" y="433"/>
                    <a:pt x="703" y="240"/>
                    <a:pt x="26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9" name="Google Shape;509;p35"/>
            <p:cNvSpPr/>
            <p:nvPr/>
          </p:nvSpPr>
          <p:spPr>
            <a:xfrm>
              <a:off x="716994" y="4861841"/>
              <a:ext cx="299569" cy="454123"/>
            </a:xfrm>
            <a:custGeom>
              <a:rect b="b" l="l" r="r" t="t"/>
              <a:pathLst>
                <a:path extrusionOk="0" h="2045" w="1349">
                  <a:moveTo>
                    <a:pt x="1213" y="1"/>
                  </a:moveTo>
                  <a:cubicBezTo>
                    <a:pt x="1183" y="1"/>
                    <a:pt x="1153" y="14"/>
                    <a:pt x="1132" y="47"/>
                  </a:cubicBezTo>
                  <a:cubicBezTo>
                    <a:pt x="745" y="650"/>
                    <a:pt x="383" y="1267"/>
                    <a:pt x="42" y="1897"/>
                  </a:cubicBezTo>
                  <a:cubicBezTo>
                    <a:pt x="0" y="1974"/>
                    <a:pt x="68" y="2044"/>
                    <a:pt x="133" y="2044"/>
                  </a:cubicBezTo>
                  <a:cubicBezTo>
                    <a:pt x="163" y="2044"/>
                    <a:pt x="192" y="2030"/>
                    <a:pt x="210" y="1997"/>
                  </a:cubicBezTo>
                  <a:cubicBezTo>
                    <a:pt x="551" y="1365"/>
                    <a:pt x="915" y="749"/>
                    <a:pt x="1301" y="146"/>
                  </a:cubicBezTo>
                  <a:cubicBezTo>
                    <a:pt x="1348" y="71"/>
                    <a:pt x="1281" y="1"/>
                    <a:pt x="1213"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 name="Google Shape;510;p35"/>
            <p:cNvSpPr/>
            <p:nvPr/>
          </p:nvSpPr>
          <p:spPr>
            <a:xfrm>
              <a:off x="889319" y="4936677"/>
              <a:ext cx="194531" cy="98819"/>
            </a:xfrm>
            <a:custGeom>
              <a:rect b="b" l="l" r="r" t="t"/>
              <a:pathLst>
                <a:path extrusionOk="0" h="445" w="876">
                  <a:moveTo>
                    <a:pt x="767" y="0"/>
                  </a:moveTo>
                  <a:cubicBezTo>
                    <a:pt x="750" y="0"/>
                    <a:pt x="733" y="5"/>
                    <a:pt x="716" y="13"/>
                  </a:cubicBezTo>
                  <a:cubicBezTo>
                    <a:pt x="515" y="114"/>
                    <a:pt x="304" y="194"/>
                    <a:pt x="83" y="253"/>
                  </a:cubicBezTo>
                  <a:cubicBezTo>
                    <a:pt x="32" y="266"/>
                    <a:pt x="1" y="322"/>
                    <a:pt x="15" y="373"/>
                  </a:cubicBezTo>
                  <a:cubicBezTo>
                    <a:pt x="25" y="416"/>
                    <a:pt x="66" y="444"/>
                    <a:pt x="110" y="444"/>
                  </a:cubicBezTo>
                  <a:cubicBezTo>
                    <a:pt x="118" y="444"/>
                    <a:pt x="126" y="443"/>
                    <a:pt x="134" y="441"/>
                  </a:cubicBezTo>
                  <a:cubicBezTo>
                    <a:pt x="370" y="379"/>
                    <a:pt x="598" y="291"/>
                    <a:pt x="815" y="181"/>
                  </a:cubicBezTo>
                  <a:cubicBezTo>
                    <a:pt x="862" y="157"/>
                    <a:pt x="875" y="91"/>
                    <a:pt x="850" y="47"/>
                  </a:cubicBezTo>
                  <a:cubicBezTo>
                    <a:pt x="832" y="16"/>
                    <a:pt x="800" y="0"/>
                    <a:pt x="76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1" name="Google Shape;511;p35"/>
            <p:cNvSpPr/>
            <p:nvPr/>
          </p:nvSpPr>
          <p:spPr>
            <a:xfrm>
              <a:off x="1832884" y="4573820"/>
              <a:ext cx="212741" cy="874492"/>
            </a:xfrm>
            <a:custGeom>
              <a:rect b="b" l="l" r="r" t="t"/>
              <a:pathLst>
                <a:path extrusionOk="0" h="3938" w="958">
                  <a:moveTo>
                    <a:pt x="120" y="0"/>
                  </a:moveTo>
                  <a:cubicBezTo>
                    <a:pt x="63" y="0"/>
                    <a:pt x="1" y="49"/>
                    <a:pt x="15" y="123"/>
                  </a:cubicBezTo>
                  <a:cubicBezTo>
                    <a:pt x="262" y="1372"/>
                    <a:pt x="508" y="2620"/>
                    <a:pt x="755" y="3868"/>
                  </a:cubicBezTo>
                  <a:cubicBezTo>
                    <a:pt x="765" y="3917"/>
                    <a:pt x="800" y="3938"/>
                    <a:pt x="838" y="3938"/>
                  </a:cubicBezTo>
                  <a:cubicBezTo>
                    <a:pt x="896" y="3938"/>
                    <a:pt x="958" y="3890"/>
                    <a:pt x="943" y="3816"/>
                  </a:cubicBezTo>
                  <a:cubicBezTo>
                    <a:pt x="696" y="2567"/>
                    <a:pt x="450" y="1320"/>
                    <a:pt x="203" y="71"/>
                  </a:cubicBezTo>
                  <a:cubicBezTo>
                    <a:pt x="194" y="22"/>
                    <a:pt x="158" y="0"/>
                    <a:pt x="12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 name="Google Shape;512;p35"/>
            <p:cNvSpPr/>
            <p:nvPr/>
          </p:nvSpPr>
          <p:spPr>
            <a:xfrm>
              <a:off x="1730289" y="4998189"/>
              <a:ext cx="125024" cy="119693"/>
            </a:xfrm>
            <a:custGeom>
              <a:rect b="b" l="l" r="r" t="t"/>
              <a:pathLst>
                <a:path extrusionOk="0" h="539" w="563">
                  <a:moveTo>
                    <a:pt x="313" y="198"/>
                  </a:moveTo>
                  <a:lnTo>
                    <a:pt x="313" y="198"/>
                  </a:lnTo>
                  <a:cubicBezTo>
                    <a:pt x="313" y="198"/>
                    <a:pt x="313" y="198"/>
                    <a:pt x="313" y="198"/>
                  </a:cubicBezTo>
                  <a:lnTo>
                    <a:pt x="313" y="198"/>
                  </a:lnTo>
                  <a:cubicBezTo>
                    <a:pt x="313" y="198"/>
                    <a:pt x="313" y="198"/>
                    <a:pt x="313" y="198"/>
                  </a:cubicBezTo>
                  <a:lnTo>
                    <a:pt x="313" y="198"/>
                  </a:lnTo>
                  <a:cubicBezTo>
                    <a:pt x="313" y="198"/>
                    <a:pt x="313" y="198"/>
                    <a:pt x="313" y="198"/>
                  </a:cubicBezTo>
                  <a:close/>
                  <a:moveTo>
                    <a:pt x="320" y="197"/>
                  </a:moveTo>
                  <a:lnTo>
                    <a:pt x="320" y="197"/>
                  </a:lnTo>
                  <a:cubicBezTo>
                    <a:pt x="321" y="197"/>
                    <a:pt x="321" y="198"/>
                    <a:pt x="322" y="199"/>
                  </a:cubicBezTo>
                  <a:lnTo>
                    <a:pt x="322" y="199"/>
                  </a:lnTo>
                  <a:cubicBezTo>
                    <a:pt x="321" y="199"/>
                    <a:pt x="321" y="199"/>
                    <a:pt x="321" y="199"/>
                  </a:cubicBezTo>
                  <a:lnTo>
                    <a:pt x="321" y="199"/>
                  </a:lnTo>
                  <a:cubicBezTo>
                    <a:pt x="321" y="198"/>
                    <a:pt x="320" y="197"/>
                    <a:pt x="320" y="197"/>
                  </a:cubicBezTo>
                  <a:close/>
                  <a:moveTo>
                    <a:pt x="304" y="199"/>
                  </a:moveTo>
                  <a:lnTo>
                    <a:pt x="304" y="199"/>
                  </a:lnTo>
                  <a:cubicBezTo>
                    <a:pt x="304" y="199"/>
                    <a:pt x="304" y="199"/>
                    <a:pt x="303" y="199"/>
                  </a:cubicBezTo>
                  <a:lnTo>
                    <a:pt x="303" y="199"/>
                  </a:lnTo>
                  <a:cubicBezTo>
                    <a:pt x="303" y="199"/>
                    <a:pt x="303" y="199"/>
                    <a:pt x="303" y="199"/>
                  </a:cubicBezTo>
                  <a:lnTo>
                    <a:pt x="303" y="199"/>
                  </a:lnTo>
                  <a:cubicBezTo>
                    <a:pt x="303" y="199"/>
                    <a:pt x="304" y="199"/>
                    <a:pt x="304" y="199"/>
                  </a:cubicBezTo>
                  <a:close/>
                  <a:moveTo>
                    <a:pt x="314" y="198"/>
                  </a:moveTo>
                  <a:cubicBezTo>
                    <a:pt x="315" y="199"/>
                    <a:pt x="316" y="199"/>
                    <a:pt x="317" y="200"/>
                  </a:cubicBezTo>
                  <a:lnTo>
                    <a:pt x="317" y="200"/>
                  </a:lnTo>
                  <a:cubicBezTo>
                    <a:pt x="316" y="200"/>
                    <a:pt x="316" y="200"/>
                    <a:pt x="316" y="200"/>
                  </a:cubicBezTo>
                  <a:lnTo>
                    <a:pt x="316" y="200"/>
                  </a:lnTo>
                  <a:cubicBezTo>
                    <a:pt x="316" y="200"/>
                    <a:pt x="316" y="200"/>
                    <a:pt x="316" y="200"/>
                  </a:cubicBezTo>
                  <a:lnTo>
                    <a:pt x="316" y="200"/>
                  </a:lnTo>
                  <a:cubicBezTo>
                    <a:pt x="315" y="200"/>
                    <a:pt x="313" y="199"/>
                    <a:pt x="312" y="199"/>
                  </a:cubicBezTo>
                  <a:lnTo>
                    <a:pt x="312" y="199"/>
                  </a:lnTo>
                  <a:lnTo>
                    <a:pt x="312" y="199"/>
                  </a:lnTo>
                  <a:lnTo>
                    <a:pt x="312" y="199"/>
                  </a:lnTo>
                  <a:cubicBezTo>
                    <a:pt x="313" y="199"/>
                    <a:pt x="315" y="199"/>
                    <a:pt x="316" y="200"/>
                  </a:cubicBezTo>
                  <a:lnTo>
                    <a:pt x="316" y="200"/>
                  </a:lnTo>
                  <a:cubicBezTo>
                    <a:pt x="315" y="199"/>
                    <a:pt x="315" y="199"/>
                    <a:pt x="314" y="198"/>
                  </a:cubicBezTo>
                  <a:lnTo>
                    <a:pt x="314" y="198"/>
                  </a:lnTo>
                  <a:lnTo>
                    <a:pt x="314" y="198"/>
                  </a:lnTo>
                  <a:close/>
                  <a:moveTo>
                    <a:pt x="318" y="201"/>
                  </a:moveTo>
                  <a:lnTo>
                    <a:pt x="318" y="201"/>
                  </a:lnTo>
                  <a:cubicBezTo>
                    <a:pt x="319" y="201"/>
                    <a:pt x="319" y="201"/>
                    <a:pt x="320" y="201"/>
                  </a:cubicBezTo>
                  <a:lnTo>
                    <a:pt x="320" y="201"/>
                  </a:lnTo>
                  <a:cubicBezTo>
                    <a:pt x="321" y="201"/>
                    <a:pt x="322" y="202"/>
                    <a:pt x="322" y="202"/>
                  </a:cubicBezTo>
                  <a:lnTo>
                    <a:pt x="322" y="202"/>
                  </a:lnTo>
                  <a:lnTo>
                    <a:pt x="323" y="203"/>
                  </a:lnTo>
                  <a:lnTo>
                    <a:pt x="323" y="203"/>
                  </a:lnTo>
                  <a:cubicBezTo>
                    <a:pt x="321" y="202"/>
                    <a:pt x="320" y="202"/>
                    <a:pt x="318" y="201"/>
                  </a:cubicBezTo>
                  <a:close/>
                  <a:moveTo>
                    <a:pt x="323" y="203"/>
                  </a:moveTo>
                  <a:cubicBezTo>
                    <a:pt x="323" y="203"/>
                    <a:pt x="323" y="203"/>
                    <a:pt x="323" y="203"/>
                  </a:cubicBezTo>
                  <a:lnTo>
                    <a:pt x="323" y="203"/>
                  </a:lnTo>
                  <a:cubicBezTo>
                    <a:pt x="323" y="203"/>
                    <a:pt x="323" y="203"/>
                    <a:pt x="323" y="203"/>
                  </a:cubicBezTo>
                  <a:lnTo>
                    <a:pt x="323" y="203"/>
                  </a:lnTo>
                  <a:lnTo>
                    <a:pt x="323" y="203"/>
                  </a:lnTo>
                  <a:close/>
                  <a:moveTo>
                    <a:pt x="323" y="203"/>
                  </a:moveTo>
                  <a:cubicBezTo>
                    <a:pt x="323" y="203"/>
                    <a:pt x="323" y="203"/>
                    <a:pt x="323" y="203"/>
                  </a:cubicBezTo>
                  <a:lnTo>
                    <a:pt x="323" y="203"/>
                  </a:lnTo>
                  <a:cubicBezTo>
                    <a:pt x="323" y="203"/>
                    <a:pt x="323" y="203"/>
                    <a:pt x="323" y="203"/>
                  </a:cubicBezTo>
                  <a:lnTo>
                    <a:pt x="323" y="203"/>
                  </a:lnTo>
                  <a:cubicBezTo>
                    <a:pt x="323" y="203"/>
                    <a:pt x="323" y="203"/>
                    <a:pt x="323" y="203"/>
                  </a:cubicBezTo>
                  <a:close/>
                  <a:moveTo>
                    <a:pt x="324" y="203"/>
                  </a:moveTo>
                  <a:cubicBezTo>
                    <a:pt x="324" y="204"/>
                    <a:pt x="324" y="204"/>
                    <a:pt x="324" y="204"/>
                  </a:cubicBezTo>
                  <a:cubicBezTo>
                    <a:pt x="324" y="204"/>
                    <a:pt x="324" y="204"/>
                    <a:pt x="324" y="204"/>
                  </a:cubicBezTo>
                  <a:lnTo>
                    <a:pt x="324" y="204"/>
                  </a:lnTo>
                  <a:cubicBezTo>
                    <a:pt x="324" y="204"/>
                    <a:pt x="324" y="204"/>
                    <a:pt x="324" y="204"/>
                  </a:cubicBezTo>
                  <a:lnTo>
                    <a:pt x="324" y="204"/>
                  </a:lnTo>
                  <a:cubicBezTo>
                    <a:pt x="324" y="204"/>
                    <a:pt x="324" y="204"/>
                    <a:pt x="324" y="204"/>
                  </a:cubicBezTo>
                  <a:lnTo>
                    <a:pt x="324" y="204"/>
                  </a:lnTo>
                  <a:cubicBezTo>
                    <a:pt x="324" y="204"/>
                    <a:pt x="324" y="203"/>
                    <a:pt x="324" y="203"/>
                  </a:cubicBezTo>
                  <a:close/>
                  <a:moveTo>
                    <a:pt x="297" y="203"/>
                  </a:moveTo>
                  <a:lnTo>
                    <a:pt x="297" y="203"/>
                  </a:lnTo>
                  <a:cubicBezTo>
                    <a:pt x="296" y="204"/>
                    <a:pt x="296" y="204"/>
                    <a:pt x="296" y="204"/>
                  </a:cubicBezTo>
                  <a:lnTo>
                    <a:pt x="296" y="204"/>
                  </a:lnTo>
                  <a:cubicBezTo>
                    <a:pt x="296" y="204"/>
                    <a:pt x="296" y="204"/>
                    <a:pt x="296" y="204"/>
                  </a:cubicBezTo>
                  <a:lnTo>
                    <a:pt x="296" y="204"/>
                  </a:lnTo>
                  <a:cubicBezTo>
                    <a:pt x="296" y="204"/>
                    <a:pt x="296" y="204"/>
                    <a:pt x="296" y="203"/>
                  </a:cubicBezTo>
                  <a:lnTo>
                    <a:pt x="296" y="203"/>
                  </a:lnTo>
                  <a:cubicBezTo>
                    <a:pt x="296" y="203"/>
                    <a:pt x="296" y="203"/>
                    <a:pt x="297" y="203"/>
                  </a:cubicBezTo>
                  <a:close/>
                  <a:moveTo>
                    <a:pt x="325" y="204"/>
                  </a:moveTo>
                  <a:lnTo>
                    <a:pt x="325" y="204"/>
                  </a:lnTo>
                  <a:cubicBezTo>
                    <a:pt x="326" y="205"/>
                    <a:pt x="327" y="205"/>
                    <a:pt x="328" y="206"/>
                  </a:cubicBezTo>
                  <a:lnTo>
                    <a:pt x="328" y="206"/>
                  </a:lnTo>
                  <a:cubicBezTo>
                    <a:pt x="328" y="206"/>
                    <a:pt x="328" y="206"/>
                    <a:pt x="328" y="206"/>
                  </a:cubicBezTo>
                  <a:cubicBezTo>
                    <a:pt x="328" y="206"/>
                    <a:pt x="327" y="205"/>
                    <a:pt x="325" y="205"/>
                  </a:cubicBezTo>
                  <a:lnTo>
                    <a:pt x="325" y="205"/>
                  </a:lnTo>
                  <a:cubicBezTo>
                    <a:pt x="325" y="204"/>
                    <a:pt x="325" y="204"/>
                    <a:pt x="325" y="204"/>
                  </a:cubicBezTo>
                  <a:close/>
                  <a:moveTo>
                    <a:pt x="293" y="205"/>
                  </a:moveTo>
                  <a:lnTo>
                    <a:pt x="293" y="205"/>
                  </a:lnTo>
                  <a:cubicBezTo>
                    <a:pt x="293" y="205"/>
                    <a:pt x="293" y="205"/>
                    <a:pt x="293" y="206"/>
                  </a:cubicBezTo>
                  <a:lnTo>
                    <a:pt x="293" y="206"/>
                  </a:lnTo>
                  <a:cubicBezTo>
                    <a:pt x="293" y="206"/>
                    <a:pt x="293" y="206"/>
                    <a:pt x="293" y="206"/>
                  </a:cubicBezTo>
                  <a:lnTo>
                    <a:pt x="293" y="206"/>
                  </a:lnTo>
                  <a:cubicBezTo>
                    <a:pt x="291" y="207"/>
                    <a:pt x="290" y="208"/>
                    <a:pt x="290" y="208"/>
                  </a:cubicBezTo>
                  <a:cubicBezTo>
                    <a:pt x="289" y="208"/>
                    <a:pt x="291" y="206"/>
                    <a:pt x="293" y="205"/>
                  </a:cubicBezTo>
                  <a:close/>
                  <a:moveTo>
                    <a:pt x="296" y="209"/>
                  </a:moveTo>
                  <a:cubicBezTo>
                    <a:pt x="296" y="209"/>
                    <a:pt x="296" y="209"/>
                    <a:pt x="296" y="210"/>
                  </a:cubicBezTo>
                  <a:lnTo>
                    <a:pt x="296" y="210"/>
                  </a:lnTo>
                  <a:cubicBezTo>
                    <a:pt x="296" y="210"/>
                    <a:pt x="296" y="210"/>
                    <a:pt x="296" y="210"/>
                  </a:cubicBezTo>
                  <a:lnTo>
                    <a:pt x="296" y="210"/>
                  </a:lnTo>
                  <a:cubicBezTo>
                    <a:pt x="296" y="210"/>
                    <a:pt x="296" y="209"/>
                    <a:pt x="296" y="209"/>
                  </a:cubicBezTo>
                  <a:close/>
                  <a:moveTo>
                    <a:pt x="297" y="218"/>
                  </a:moveTo>
                  <a:cubicBezTo>
                    <a:pt x="297" y="218"/>
                    <a:pt x="297" y="218"/>
                    <a:pt x="297" y="218"/>
                  </a:cubicBezTo>
                  <a:lnTo>
                    <a:pt x="297" y="218"/>
                  </a:lnTo>
                  <a:cubicBezTo>
                    <a:pt x="297" y="218"/>
                    <a:pt x="297" y="218"/>
                    <a:pt x="297" y="218"/>
                  </a:cubicBezTo>
                  <a:lnTo>
                    <a:pt x="297" y="218"/>
                  </a:lnTo>
                  <a:cubicBezTo>
                    <a:pt x="297" y="218"/>
                    <a:pt x="297" y="218"/>
                    <a:pt x="297" y="218"/>
                  </a:cubicBezTo>
                  <a:close/>
                  <a:moveTo>
                    <a:pt x="327" y="213"/>
                  </a:moveTo>
                  <a:lnTo>
                    <a:pt x="327" y="213"/>
                  </a:lnTo>
                  <a:cubicBezTo>
                    <a:pt x="327" y="215"/>
                    <a:pt x="327" y="217"/>
                    <a:pt x="326" y="219"/>
                  </a:cubicBezTo>
                  <a:lnTo>
                    <a:pt x="326" y="219"/>
                  </a:lnTo>
                  <a:cubicBezTo>
                    <a:pt x="326" y="219"/>
                    <a:pt x="326" y="219"/>
                    <a:pt x="326" y="219"/>
                  </a:cubicBezTo>
                  <a:lnTo>
                    <a:pt x="326" y="219"/>
                  </a:lnTo>
                  <a:cubicBezTo>
                    <a:pt x="327" y="217"/>
                    <a:pt x="327" y="215"/>
                    <a:pt x="327" y="213"/>
                  </a:cubicBezTo>
                  <a:close/>
                  <a:moveTo>
                    <a:pt x="326" y="219"/>
                  </a:moveTo>
                  <a:lnTo>
                    <a:pt x="326" y="219"/>
                  </a:lnTo>
                  <a:lnTo>
                    <a:pt x="326" y="219"/>
                  </a:lnTo>
                  <a:cubicBezTo>
                    <a:pt x="326" y="220"/>
                    <a:pt x="326" y="221"/>
                    <a:pt x="326" y="222"/>
                  </a:cubicBezTo>
                  <a:lnTo>
                    <a:pt x="326" y="222"/>
                  </a:lnTo>
                  <a:cubicBezTo>
                    <a:pt x="326" y="221"/>
                    <a:pt x="326" y="220"/>
                    <a:pt x="326" y="219"/>
                  </a:cubicBezTo>
                  <a:close/>
                  <a:moveTo>
                    <a:pt x="326" y="220"/>
                  </a:moveTo>
                  <a:lnTo>
                    <a:pt x="327" y="225"/>
                  </a:lnTo>
                  <a:cubicBezTo>
                    <a:pt x="327" y="223"/>
                    <a:pt x="327" y="221"/>
                    <a:pt x="326" y="220"/>
                  </a:cubicBezTo>
                  <a:close/>
                  <a:moveTo>
                    <a:pt x="303" y="223"/>
                  </a:moveTo>
                  <a:cubicBezTo>
                    <a:pt x="304" y="225"/>
                    <a:pt x="304" y="225"/>
                    <a:pt x="304" y="225"/>
                  </a:cubicBezTo>
                  <a:cubicBezTo>
                    <a:pt x="304" y="225"/>
                    <a:pt x="304" y="225"/>
                    <a:pt x="304" y="225"/>
                  </a:cubicBezTo>
                  <a:lnTo>
                    <a:pt x="304" y="225"/>
                  </a:lnTo>
                  <a:cubicBezTo>
                    <a:pt x="305" y="226"/>
                    <a:pt x="306" y="227"/>
                    <a:pt x="307" y="227"/>
                  </a:cubicBezTo>
                  <a:lnTo>
                    <a:pt x="307" y="227"/>
                  </a:lnTo>
                  <a:cubicBezTo>
                    <a:pt x="306" y="226"/>
                    <a:pt x="305" y="225"/>
                    <a:pt x="304" y="224"/>
                  </a:cubicBezTo>
                  <a:lnTo>
                    <a:pt x="304" y="224"/>
                  </a:lnTo>
                  <a:cubicBezTo>
                    <a:pt x="304" y="225"/>
                    <a:pt x="304" y="225"/>
                    <a:pt x="304" y="225"/>
                  </a:cubicBezTo>
                  <a:lnTo>
                    <a:pt x="304" y="225"/>
                  </a:lnTo>
                  <a:cubicBezTo>
                    <a:pt x="304" y="225"/>
                    <a:pt x="303" y="224"/>
                    <a:pt x="303" y="223"/>
                  </a:cubicBezTo>
                  <a:close/>
                  <a:moveTo>
                    <a:pt x="317" y="200"/>
                  </a:moveTo>
                  <a:cubicBezTo>
                    <a:pt x="317" y="200"/>
                    <a:pt x="317" y="200"/>
                    <a:pt x="317" y="200"/>
                  </a:cubicBezTo>
                  <a:cubicBezTo>
                    <a:pt x="317" y="200"/>
                    <a:pt x="317" y="200"/>
                    <a:pt x="317" y="200"/>
                  </a:cubicBezTo>
                  <a:lnTo>
                    <a:pt x="317" y="200"/>
                  </a:lnTo>
                  <a:cubicBezTo>
                    <a:pt x="317" y="200"/>
                    <a:pt x="317" y="200"/>
                    <a:pt x="317" y="200"/>
                  </a:cubicBezTo>
                  <a:lnTo>
                    <a:pt x="317" y="200"/>
                  </a:lnTo>
                  <a:cubicBezTo>
                    <a:pt x="317" y="200"/>
                    <a:pt x="318" y="200"/>
                    <a:pt x="318" y="201"/>
                  </a:cubicBezTo>
                  <a:lnTo>
                    <a:pt x="318" y="201"/>
                  </a:lnTo>
                  <a:cubicBezTo>
                    <a:pt x="318" y="201"/>
                    <a:pt x="318" y="201"/>
                    <a:pt x="318" y="201"/>
                  </a:cubicBezTo>
                  <a:lnTo>
                    <a:pt x="318" y="201"/>
                  </a:lnTo>
                  <a:cubicBezTo>
                    <a:pt x="320" y="202"/>
                    <a:pt x="322" y="203"/>
                    <a:pt x="323" y="203"/>
                  </a:cubicBezTo>
                  <a:lnTo>
                    <a:pt x="323" y="203"/>
                  </a:lnTo>
                  <a:cubicBezTo>
                    <a:pt x="323" y="203"/>
                    <a:pt x="323" y="203"/>
                    <a:pt x="323" y="203"/>
                  </a:cubicBezTo>
                  <a:lnTo>
                    <a:pt x="323" y="203"/>
                  </a:lnTo>
                  <a:lnTo>
                    <a:pt x="323" y="204"/>
                  </a:lnTo>
                  <a:lnTo>
                    <a:pt x="323" y="204"/>
                  </a:lnTo>
                  <a:cubicBezTo>
                    <a:pt x="323" y="204"/>
                    <a:pt x="323" y="203"/>
                    <a:pt x="323" y="203"/>
                  </a:cubicBezTo>
                  <a:lnTo>
                    <a:pt x="323" y="203"/>
                  </a:lnTo>
                  <a:cubicBezTo>
                    <a:pt x="323" y="204"/>
                    <a:pt x="323" y="205"/>
                    <a:pt x="323" y="205"/>
                  </a:cubicBezTo>
                  <a:lnTo>
                    <a:pt x="324" y="207"/>
                  </a:lnTo>
                  <a:lnTo>
                    <a:pt x="324" y="207"/>
                  </a:lnTo>
                  <a:cubicBezTo>
                    <a:pt x="324" y="215"/>
                    <a:pt x="324" y="223"/>
                    <a:pt x="324" y="231"/>
                  </a:cubicBezTo>
                  <a:lnTo>
                    <a:pt x="324" y="231"/>
                  </a:lnTo>
                  <a:cubicBezTo>
                    <a:pt x="323" y="232"/>
                    <a:pt x="323" y="233"/>
                    <a:pt x="323" y="234"/>
                  </a:cubicBezTo>
                  <a:lnTo>
                    <a:pt x="323" y="234"/>
                  </a:lnTo>
                  <a:cubicBezTo>
                    <a:pt x="319" y="232"/>
                    <a:pt x="314" y="230"/>
                    <a:pt x="310" y="229"/>
                  </a:cubicBezTo>
                  <a:cubicBezTo>
                    <a:pt x="310" y="229"/>
                    <a:pt x="309" y="229"/>
                    <a:pt x="309" y="229"/>
                  </a:cubicBezTo>
                  <a:lnTo>
                    <a:pt x="309" y="229"/>
                  </a:lnTo>
                  <a:cubicBezTo>
                    <a:pt x="309" y="229"/>
                    <a:pt x="308" y="228"/>
                    <a:pt x="307" y="228"/>
                  </a:cubicBezTo>
                  <a:lnTo>
                    <a:pt x="307" y="228"/>
                  </a:lnTo>
                  <a:cubicBezTo>
                    <a:pt x="308" y="228"/>
                    <a:pt x="308" y="229"/>
                    <a:pt x="309" y="229"/>
                  </a:cubicBezTo>
                  <a:lnTo>
                    <a:pt x="309" y="229"/>
                  </a:lnTo>
                  <a:cubicBezTo>
                    <a:pt x="309" y="229"/>
                    <a:pt x="308" y="229"/>
                    <a:pt x="308" y="229"/>
                  </a:cubicBezTo>
                  <a:lnTo>
                    <a:pt x="308" y="229"/>
                  </a:lnTo>
                  <a:cubicBezTo>
                    <a:pt x="308" y="229"/>
                    <a:pt x="308" y="229"/>
                    <a:pt x="308" y="229"/>
                  </a:cubicBezTo>
                  <a:lnTo>
                    <a:pt x="308" y="229"/>
                  </a:lnTo>
                  <a:cubicBezTo>
                    <a:pt x="308" y="229"/>
                    <a:pt x="308" y="229"/>
                    <a:pt x="308" y="229"/>
                  </a:cubicBezTo>
                  <a:lnTo>
                    <a:pt x="308" y="229"/>
                  </a:lnTo>
                  <a:cubicBezTo>
                    <a:pt x="309" y="230"/>
                    <a:pt x="309" y="230"/>
                    <a:pt x="309" y="230"/>
                  </a:cubicBezTo>
                  <a:cubicBezTo>
                    <a:pt x="309" y="230"/>
                    <a:pt x="309" y="230"/>
                    <a:pt x="308" y="229"/>
                  </a:cubicBezTo>
                  <a:lnTo>
                    <a:pt x="308" y="229"/>
                  </a:lnTo>
                  <a:cubicBezTo>
                    <a:pt x="309" y="229"/>
                    <a:pt x="309" y="229"/>
                    <a:pt x="310" y="230"/>
                  </a:cubicBezTo>
                  <a:lnTo>
                    <a:pt x="310" y="230"/>
                  </a:lnTo>
                  <a:cubicBezTo>
                    <a:pt x="313" y="232"/>
                    <a:pt x="314" y="233"/>
                    <a:pt x="313" y="233"/>
                  </a:cubicBezTo>
                  <a:cubicBezTo>
                    <a:pt x="313" y="233"/>
                    <a:pt x="310" y="232"/>
                    <a:pt x="308" y="229"/>
                  </a:cubicBezTo>
                  <a:cubicBezTo>
                    <a:pt x="307" y="229"/>
                    <a:pt x="307" y="229"/>
                    <a:pt x="307" y="229"/>
                  </a:cubicBezTo>
                  <a:lnTo>
                    <a:pt x="307" y="229"/>
                  </a:lnTo>
                  <a:cubicBezTo>
                    <a:pt x="307" y="229"/>
                    <a:pt x="308" y="229"/>
                    <a:pt x="308" y="229"/>
                  </a:cubicBezTo>
                  <a:lnTo>
                    <a:pt x="308" y="229"/>
                  </a:lnTo>
                  <a:cubicBezTo>
                    <a:pt x="307" y="229"/>
                    <a:pt x="307" y="229"/>
                    <a:pt x="307" y="229"/>
                  </a:cubicBezTo>
                  <a:lnTo>
                    <a:pt x="307" y="229"/>
                  </a:lnTo>
                  <a:cubicBezTo>
                    <a:pt x="307" y="229"/>
                    <a:pt x="307" y="229"/>
                    <a:pt x="307" y="229"/>
                  </a:cubicBezTo>
                  <a:lnTo>
                    <a:pt x="307" y="229"/>
                  </a:lnTo>
                  <a:cubicBezTo>
                    <a:pt x="305" y="228"/>
                    <a:pt x="304" y="228"/>
                    <a:pt x="302" y="227"/>
                  </a:cubicBezTo>
                  <a:cubicBezTo>
                    <a:pt x="299" y="225"/>
                    <a:pt x="297" y="225"/>
                    <a:pt x="297" y="225"/>
                  </a:cubicBezTo>
                  <a:lnTo>
                    <a:pt x="297" y="225"/>
                  </a:lnTo>
                  <a:cubicBezTo>
                    <a:pt x="297" y="225"/>
                    <a:pt x="301" y="226"/>
                    <a:pt x="307" y="229"/>
                  </a:cubicBezTo>
                  <a:lnTo>
                    <a:pt x="307" y="229"/>
                  </a:lnTo>
                  <a:cubicBezTo>
                    <a:pt x="307" y="228"/>
                    <a:pt x="306" y="228"/>
                    <a:pt x="306" y="227"/>
                  </a:cubicBezTo>
                  <a:lnTo>
                    <a:pt x="306" y="227"/>
                  </a:lnTo>
                  <a:cubicBezTo>
                    <a:pt x="306" y="228"/>
                    <a:pt x="307" y="228"/>
                    <a:pt x="307" y="228"/>
                  </a:cubicBezTo>
                  <a:lnTo>
                    <a:pt x="307" y="228"/>
                  </a:lnTo>
                  <a:cubicBezTo>
                    <a:pt x="307" y="228"/>
                    <a:pt x="308" y="229"/>
                    <a:pt x="308" y="229"/>
                  </a:cubicBezTo>
                  <a:lnTo>
                    <a:pt x="308" y="229"/>
                  </a:lnTo>
                  <a:cubicBezTo>
                    <a:pt x="308" y="229"/>
                    <a:pt x="308" y="229"/>
                    <a:pt x="308" y="229"/>
                  </a:cubicBezTo>
                  <a:lnTo>
                    <a:pt x="308" y="229"/>
                  </a:lnTo>
                  <a:cubicBezTo>
                    <a:pt x="308" y="229"/>
                    <a:pt x="308" y="229"/>
                    <a:pt x="308" y="229"/>
                  </a:cubicBezTo>
                  <a:lnTo>
                    <a:pt x="308" y="229"/>
                  </a:lnTo>
                  <a:cubicBezTo>
                    <a:pt x="308" y="229"/>
                    <a:pt x="308" y="229"/>
                    <a:pt x="308" y="229"/>
                  </a:cubicBezTo>
                  <a:lnTo>
                    <a:pt x="308" y="229"/>
                  </a:lnTo>
                  <a:cubicBezTo>
                    <a:pt x="308" y="229"/>
                    <a:pt x="308" y="229"/>
                    <a:pt x="308" y="229"/>
                  </a:cubicBezTo>
                  <a:lnTo>
                    <a:pt x="308" y="229"/>
                  </a:lnTo>
                  <a:cubicBezTo>
                    <a:pt x="308" y="229"/>
                    <a:pt x="308" y="228"/>
                    <a:pt x="307" y="228"/>
                  </a:cubicBezTo>
                  <a:lnTo>
                    <a:pt x="307" y="228"/>
                  </a:lnTo>
                  <a:cubicBezTo>
                    <a:pt x="307" y="228"/>
                    <a:pt x="307" y="228"/>
                    <a:pt x="307" y="228"/>
                  </a:cubicBezTo>
                  <a:lnTo>
                    <a:pt x="307" y="228"/>
                  </a:lnTo>
                  <a:cubicBezTo>
                    <a:pt x="307" y="228"/>
                    <a:pt x="307" y="228"/>
                    <a:pt x="307" y="228"/>
                  </a:cubicBezTo>
                  <a:lnTo>
                    <a:pt x="307" y="228"/>
                  </a:lnTo>
                  <a:cubicBezTo>
                    <a:pt x="307" y="228"/>
                    <a:pt x="307" y="228"/>
                    <a:pt x="307" y="227"/>
                  </a:cubicBezTo>
                  <a:lnTo>
                    <a:pt x="307" y="227"/>
                  </a:lnTo>
                  <a:cubicBezTo>
                    <a:pt x="307" y="228"/>
                    <a:pt x="307" y="228"/>
                    <a:pt x="307" y="228"/>
                  </a:cubicBezTo>
                  <a:lnTo>
                    <a:pt x="307" y="228"/>
                  </a:lnTo>
                  <a:cubicBezTo>
                    <a:pt x="307" y="228"/>
                    <a:pt x="306" y="227"/>
                    <a:pt x="306" y="227"/>
                  </a:cubicBezTo>
                  <a:lnTo>
                    <a:pt x="306" y="227"/>
                  </a:lnTo>
                  <a:cubicBezTo>
                    <a:pt x="306" y="227"/>
                    <a:pt x="306" y="227"/>
                    <a:pt x="306" y="227"/>
                  </a:cubicBezTo>
                  <a:lnTo>
                    <a:pt x="306" y="227"/>
                  </a:lnTo>
                  <a:cubicBezTo>
                    <a:pt x="304" y="226"/>
                    <a:pt x="301" y="225"/>
                    <a:pt x="299" y="224"/>
                  </a:cubicBezTo>
                  <a:lnTo>
                    <a:pt x="299" y="224"/>
                  </a:lnTo>
                  <a:cubicBezTo>
                    <a:pt x="302" y="225"/>
                    <a:pt x="304" y="226"/>
                    <a:pt x="306" y="227"/>
                  </a:cubicBezTo>
                  <a:lnTo>
                    <a:pt x="306" y="227"/>
                  </a:lnTo>
                  <a:cubicBezTo>
                    <a:pt x="302" y="224"/>
                    <a:pt x="299" y="221"/>
                    <a:pt x="298" y="218"/>
                  </a:cubicBezTo>
                  <a:lnTo>
                    <a:pt x="298" y="218"/>
                  </a:lnTo>
                  <a:cubicBezTo>
                    <a:pt x="298" y="218"/>
                    <a:pt x="298" y="218"/>
                    <a:pt x="298" y="218"/>
                  </a:cubicBezTo>
                  <a:lnTo>
                    <a:pt x="298" y="218"/>
                  </a:lnTo>
                  <a:cubicBezTo>
                    <a:pt x="300" y="220"/>
                    <a:pt x="301" y="222"/>
                    <a:pt x="303" y="223"/>
                  </a:cubicBezTo>
                  <a:lnTo>
                    <a:pt x="303" y="223"/>
                  </a:lnTo>
                  <a:cubicBezTo>
                    <a:pt x="302" y="222"/>
                    <a:pt x="301" y="220"/>
                    <a:pt x="299" y="217"/>
                  </a:cubicBezTo>
                  <a:lnTo>
                    <a:pt x="299" y="217"/>
                  </a:lnTo>
                  <a:cubicBezTo>
                    <a:pt x="300" y="218"/>
                    <a:pt x="301" y="219"/>
                    <a:pt x="301" y="220"/>
                  </a:cubicBezTo>
                  <a:cubicBezTo>
                    <a:pt x="302" y="221"/>
                    <a:pt x="303" y="223"/>
                    <a:pt x="304" y="224"/>
                  </a:cubicBezTo>
                  <a:lnTo>
                    <a:pt x="304" y="224"/>
                  </a:lnTo>
                  <a:cubicBezTo>
                    <a:pt x="304" y="223"/>
                    <a:pt x="302" y="219"/>
                    <a:pt x="298" y="212"/>
                  </a:cubicBezTo>
                  <a:lnTo>
                    <a:pt x="298" y="212"/>
                  </a:lnTo>
                  <a:lnTo>
                    <a:pt x="298" y="213"/>
                  </a:lnTo>
                  <a:cubicBezTo>
                    <a:pt x="298" y="215"/>
                    <a:pt x="299" y="216"/>
                    <a:pt x="299" y="217"/>
                  </a:cubicBezTo>
                  <a:lnTo>
                    <a:pt x="299" y="217"/>
                  </a:lnTo>
                  <a:cubicBezTo>
                    <a:pt x="299" y="216"/>
                    <a:pt x="298" y="214"/>
                    <a:pt x="297" y="213"/>
                  </a:cubicBezTo>
                  <a:lnTo>
                    <a:pt x="297" y="213"/>
                  </a:lnTo>
                  <a:cubicBezTo>
                    <a:pt x="297" y="212"/>
                    <a:pt x="297" y="212"/>
                    <a:pt x="297" y="211"/>
                  </a:cubicBezTo>
                  <a:lnTo>
                    <a:pt x="297" y="211"/>
                  </a:lnTo>
                  <a:cubicBezTo>
                    <a:pt x="297" y="212"/>
                    <a:pt x="298" y="212"/>
                    <a:pt x="298" y="212"/>
                  </a:cubicBezTo>
                  <a:lnTo>
                    <a:pt x="298" y="212"/>
                  </a:lnTo>
                  <a:lnTo>
                    <a:pt x="297" y="211"/>
                  </a:lnTo>
                  <a:lnTo>
                    <a:pt x="297" y="211"/>
                  </a:lnTo>
                  <a:cubicBezTo>
                    <a:pt x="297" y="208"/>
                    <a:pt x="297" y="206"/>
                    <a:pt x="297" y="203"/>
                  </a:cubicBezTo>
                  <a:lnTo>
                    <a:pt x="297" y="203"/>
                  </a:lnTo>
                  <a:cubicBezTo>
                    <a:pt x="297" y="203"/>
                    <a:pt x="297" y="204"/>
                    <a:pt x="297" y="204"/>
                  </a:cubicBezTo>
                  <a:lnTo>
                    <a:pt x="297" y="204"/>
                  </a:lnTo>
                  <a:cubicBezTo>
                    <a:pt x="297" y="204"/>
                    <a:pt x="297" y="203"/>
                    <a:pt x="297" y="203"/>
                  </a:cubicBezTo>
                  <a:lnTo>
                    <a:pt x="297" y="203"/>
                  </a:lnTo>
                  <a:cubicBezTo>
                    <a:pt x="297" y="203"/>
                    <a:pt x="297" y="203"/>
                    <a:pt x="297" y="203"/>
                  </a:cubicBezTo>
                  <a:lnTo>
                    <a:pt x="297" y="203"/>
                  </a:lnTo>
                  <a:cubicBezTo>
                    <a:pt x="297" y="203"/>
                    <a:pt x="297" y="203"/>
                    <a:pt x="297" y="203"/>
                  </a:cubicBezTo>
                  <a:lnTo>
                    <a:pt x="297" y="203"/>
                  </a:lnTo>
                  <a:cubicBezTo>
                    <a:pt x="298" y="203"/>
                    <a:pt x="298" y="203"/>
                    <a:pt x="298" y="203"/>
                  </a:cubicBezTo>
                  <a:lnTo>
                    <a:pt x="298" y="203"/>
                  </a:lnTo>
                  <a:cubicBezTo>
                    <a:pt x="298" y="203"/>
                    <a:pt x="298" y="203"/>
                    <a:pt x="297" y="203"/>
                  </a:cubicBezTo>
                  <a:lnTo>
                    <a:pt x="297" y="203"/>
                  </a:lnTo>
                  <a:cubicBezTo>
                    <a:pt x="297" y="203"/>
                    <a:pt x="297" y="203"/>
                    <a:pt x="297" y="202"/>
                  </a:cubicBezTo>
                  <a:lnTo>
                    <a:pt x="297" y="202"/>
                  </a:lnTo>
                  <a:cubicBezTo>
                    <a:pt x="298" y="202"/>
                    <a:pt x="298" y="202"/>
                    <a:pt x="298" y="202"/>
                  </a:cubicBezTo>
                  <a:lnTo>
                    <a:pt x="298" y="202"/>
                  </a:lnTo>
                  <a:cubicBezTo>
                    <a:pt x="299" y="201"/>
                    <a:pt x="300" y="201"/>
                    <a:pt x="301" y="201"/>
                  </a:cubicBezTo>
                  <a:lnTo>
                    <a:pt x="301" y="201"/>
                  </a:lnTo>
                  <a:cubicBezTo>
                    <a:pt x="301" y="201"/>
                    <a:pt x="301" y="201"/>
                    <a:pt x="302" y="201"/>
                  </a:cubicBezTo>
                  <a:lnTo>
                    <a:pt x="302" y="201"/>
                  </a:lnTo>
                  <a:cubicBezTo>
                    <a:pt x="300" y="201"/>
                    <a:pt x="299" y="202"/>
                    <a:pt x="298" y="203"/>
                  </a:cubicBezTo>
                  <a:lnTo>
                    <a:pt x="298" y="203"/>
                  </a:lnTo>
                  <a:cubicBezTo>
                    <a:pt x="299" y="202"/>
                    <a:pt x="300" y="202"/>
                    <a:pt x="301" y="202"/>
                  </a:cubicBezTo>
                  <a:lnTo>
                    <a:pt x="307" y="200"/>
                  </a:lnTo>
                  <a:lnTo>
                    <a:pt x="307" y="200"/>
                  </a:lnTo>
                  <a:cubicBezTo>
                    <a:pt x="308" y="200"/>
                    <a:pt x="308" y="200"/>
                    <a:pt x="309" y="200"/>
                  </a:cubicBezTo>
                  <a:cubicBezTo>
                    <a:pt x="312" y="200"/>
                    <a:pt x="315" y="200"/>
                    <a:pt x="318" y="201"/>
                  </a:cubicBezTo>
                  <a:lnTo>
                    <a:pt x="318" y="201"/>
                  </a:lnTo>
                  <a:cubicBezTo>
                    <a:pt x="317" y="200"/>
                    <a:pt x="317" y="200"/>
                    <a:pt x="316" y="200"/>
                  </a:cubicBezTo>
                  <a:lnTo>
                    <a:pt x="316" y="200"/>
                  </a:lnTo>
                  <a:cubicBezTo>
                    <a:pt x="316" y="200"/>
                    <a:pt x="317" y="200"/>
                    <a:pt x="317" y="200"/>
                  </a:cubicBezTo>
                  <a:lnTo>
                    <a:pt x="317" y="200"/>
                  </a:lnTo>
                  <a:cubicBezTo>
                    <a:pt x="317" y="200"/>
                    <a:pt x="317" y="200"/>
                    <a:pt x="317" y="200"/>
                  </a:cubicBezTo>
                  <a:close/>
                  <a:moveTo>
                    <a:pt x="207" y="1"/>
                  </a:moveTo>
                  <a:cubicBezTo>
                    <a:pt x="183" y="1"/>
                    <a:pt x="158" y="10"/>
                    <a:pt x="137" y="28"/>
                  </a:cubicBezTo>
                  <a:cubicBezTo>
                    <a:pt x="87" y="72"/>
                    <a:pt x="48" y="129"/>
                    <a:pt x="25" y="191"/>
                  </a:cubicBezTo>
                  <a:cubicBezTo>
                    <a:pt x="0" y="259"/>
                    <a:pt x="4" y="332"/>
                    <a:pt x="35" y="397"/>
                  </a:cubicBezTo>
                  <a:cubicBezTo>
                    <a:pt x="72" y="483"/>
                    <a:pt x="162" y="539"/>
                    <a:pt x="251" y="539"/>
                  </a:cubicBezTo>
                  <a:cubicBezTo>
                    <a:pt x="293" y="539"/>
                    <a:pt x="336" y="526"/>
                    <a:pt x="372" y="499"/>
                  </a:cubicBezTo>
                  <a:cubicBezTo>
                    <a:pt x="485" y="413"/>
                    <a:pt x="562" y="250"/>
                    <a:pt x="498" y="115"/>
                  </a:cubicBezTo>
                  <a:cubicBezTo>
                    <a:pt x="463" y="42"/>
                    <a:pt x="388" y="5"/>
                    <a:pt x="311" y="5"/>
                  </a:cubicBezTo>
                  <a:cubicBezTo>
                    <a:pt x="292" y="5"/>
                    <a:pt x="272" y="8"/>
                    <a:pt x="253" y="13"/>
                  </a:cubicBezTo>
                  <a:lnTo>
                    <a:pt x="253" y="13"/>
                  </a:lnTo>
                  <a:cubicBezTo>
                    <a:pt x="238" y="5"/>
                    <a:pt x="223" y="1"/>
                    <a:pt x="20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3" name="Google Shape;513;p35"/>
            <p:cNvSpPr/>
            <p:nvPr/>
          </p:nvSpPr>
          <p:spPr>
            <a:xfrm>
              <a:off x="3779751" y="3685777"/>
              <a:ext cx="287799" cy="560714"/>
            </a:xfrm>
            <a:custGeom>
              <a:rect b="b" l="l" r="r" t="t"/>
              <a:pathLst>
                <a:path extrusionOk="0" h="2525" w="1296">
                  <a:moveTo>
                    <a:pt x="347" y="0"/>
                  </a:moveTo>
                  <a:cubicBezTo>
                    <a:pt x="331" y="0"/>
                    <a:pt x="314" y="5"/>
                    <a:pt x="296" y="17"/>
                  </a:cubicBezTo>
                  <a:cubicBezTo>
                    <a:pt x="77" y="172"/>
                    <a:pt x="1" y="472"/>
                    <a:pt x="118" y="715"/>
                  </a:cubicBezTo>
                  <a:cubicBezTo>
                    <a:pt x="170" y="823"/>
                    <a:pt x="267" y="916"/>
                    <a:pt x="384" y="952"/>
                  </a:cubicBezTo>
                  <a:lnTo>
                    <a:pt x="384" y="952"/>
                  </a:lnTo>
                  <a:cubicBezTo>
                    <a:pt x="370" y="1027"/>
                    <a:pt x="376" y="1105"/>
                    <a:pt x="407" y="1178"/>
                  </a:cubicBezTo>
                  <a:cubicBezTo>
                    <a:pt x="464" y="1310"/>
                    <a:pt x="589" y="1397"/>
                    <a:pt x="725" y="1420"/>
                  </a:cubicBezTo>
                  <a:lnTo>
                    <a:pt x="725" y="1420"/>
                  </a:lnTo>
                  <a:cubicBezTo>
                    <a:pt x="693" y="1518"/>
                    <a:pt x="697" y="1627"/>
                    <a:pt x="744" y="1723"/>
                  </a:cubicBezTo>
                  <a:cubicBezTo>
                    <a:pt x="763" y="1764"/>
                    <a:pt x="791" y="1799"/>
                    <a:pt x="825" y="1826"/>
                  </a:cubicBezTo>
                  <a:lnTo>
                    <a:pt x="825" y="1826"/>
                  </a:lnTo>
                  <a:cubicBezTo>
                    <a:pt x="778" y="1907"/>
                    <a:pt x="758" y="2003"/>
                    <a:pt x="777" y="2100"/>
                  </a:cubicBezTo>
                  <a:cubicBezTo>
                    <a:pt x="793" y="2178"/>
                    <a:pt x="832" y="2252"/>
                    <a:pt x="888" y="2310"/>
                  </a:cubicBezTo>
                  <a:cubicBezTo>
                    <a:pt x="917" y="2340"/>
                    <a:pt x="953" y="2367"/>
                    <a:pt x="989" y="2387"/>
                  </a:cubicBezTo>
                  <a:cubicBezTo>
                    <a:pt x="1008" y="2397"/>
                    <a:pt x="1031" y="2406"/>
                    <a:pt x="1053" y="2414"/>
                  </a:cubicBezTo>
                  <a:cubicBezTo>
                    <a:pt x="1057" y="2416"/>
                    <a:pt x="1061" y="2417"/>
                    <a:pt x="1065" y="2419"/>
                  </a:cubicBezTo>
                  <a:lnTo>
                    <a:pt x="1065" y="2419"/>
                  </a:lnTo>
                  <a:cubicBezTo>
                    <a:pt x="1061" y="2472"/>
                    <a:pt x="1113" y="2524"/>
                    <a:pt x="1171" y="2524"/>
                  </a:cubicBezTo>
                  <a:cubicBezTo>
                    <a:pt x="1193" y="2524"/>
                    <a:pt x="1215" y="2517"/>
                    <a:pt x="1236" y="2499"/>
                  </a:cubicBezTo>
                  <a:cubicBezTo>
                    <a:pt x="1285" y="2455"/>
                    <a:pt x="1295" y="2387"/>
                    <a:pt x="1267" y="2326"/>
                  </a:cubicBezTo>
                  <a:cubicBezTo>
                    <a:pt x="1235" y="2259"/>
                    <a:pt x="1165" y="2251"/>
                    <a:pt x="1104" y="2225"/>
                  </a:cubicBezTo>
                  <a:cubicBezTo>
                    <a:pt x="943" y="2158"/>
                    <a:pt x="936" y="1976"/>
                    <a:pt x="1041" y="1871"/>
                  </a:cubicBezTo>
                  <a:lnTo>
                    <a:pt x="1041" y="1871"/>
                  </a:lnTo>
                  <a:cubicBezTo>
                    <a:pt x="1078" y="1857"/>
                    <a:pt x="1112" y="1830"/>
                    <a:pt x="1141" y="1787"/>
                  </a:cubicBezTo>
                  <a:cubicBezTo>
                    <a:pt x="1188" y="1715"/>
                    <a:pt x="1121" y="1643"/>
                    <a:pt x="1051" y="1643"/>
                  </a:cubicBezTo>
                  <a:cubicBezTo>
                    <a:pt x="1036" y="1643"/>
                    <a:pt x="1021" y="1646"/>
                    <a:pt x="1007" y="1653"/>
                  </a:cubicBezTo>
                  <a:cubicBezTo>
                    <a:pt x="989" y="1662"/>
                    <a:pt x="972" y="1673"/>
                    <a:pt x="955" y="1684"/>
                  </a:cubicBezTo>
                  <a:lnTo>
                    <a:pt x="955" y="1684"/>
                  </a:lnTo>
                  <a:cubicBezTo>
                    <a:pt x="932" y="1653"/>
                    <a:pt x="902" y="1560"/>
                    <a:pt x="902" y="1551"/>
                  </a:cubicBezTo>
                  <a:cubicBezTo>
                    <a:pt x="901" y="1483"/>
                    <a:pt x="930" y="1426"/>
                    <a:pt x="979" y="1380"/>
                  </a:cubicBezTo>
                  <a:cubicBezTo>
                    <a:pt x="1039" y="1321"/>
                    <a:pt x="990" y="1211"/>
                    <a:pt x="913" y="1211"/>
                  </a:cubicBezTo>
                  <a:cubicBezTo>
                    <a:pt x="903" y="1211"/>
                    <a:pt x="893" y="1213"/>
                    <a:pt x="883" y="1217"/>
                  </a:cubicBezTo>
                  <a:cubicBezTo>
                    <a:pt x="855" y="1226"/>
                    <a:pt x="825" y="1231"/>
                    <a:pt x="796" y="1231"/>
                  </a:cubicBezTo>
                  <a:cubicBezTo>
                    <a:pt x="710" y="1231"/>
                    <a:pt x="627" y="1189"/>
                    <a:pt x="590" y="1104"/>
                  </a:cubicBezTo>
                  <a:cubicBezTo>
                    <a:pt x="568" y="1051"/>
                    <a:pt x="570" y="996"/>
                    <a:pt x="590" y="947"/>
                  </a:cubicBezTo>
                  <a:lnTo>
                    <a:pt x="590" y="947"/>
                  </a:lnTo>
                  <a:cubicBezTo>
                    <a:pt x="671" y="915"/>
                    <a:pt x="735" y="847"/>
                    <a:pt x="755" y="755"/>
                  </a:cubicBezTo>
                  <a:cubicBezTo>
                    <a:pt x="769" y="687"/>
                    <a:pt x="718" y="633"/>
                    <a:pt x="658" y="633"/>
                  </a:cubicBezTo>
                  <a:cubicBezTo>
                    <a:pt x="643" y="633"/>
                    <a:pt x="627" y="636"/>
                    <a:pt x="611" y="644"/>
                  </a:cubicBezTo>
                  <a:cubicBezTo>
                    <a:pt x="552" y="674"/>
                    <a:pt x="501" y="718"/>
                    <a:pt x="463" y="770"/>
                  </a:cubicBezTo>
                  <a:lnTo>
                    <a:pt x="463" y="770"/>
                  </a:lnTo>
                  <a:cubicBezTo>
                    <a:pt x="420" y="761"/>
                    <a:pt x="375" y="732"/>
                    <a:pt x="348" y="705"/>
                  </a:cubicBezTo>
                  <a:cubicBezTo>
                    <a:pt x="305" y="660"/>
                    <a:pt x="279" y="601"/>
                    <a:pt x="266" y="541"/>
                  </a:cubicBezTo>
                  <a:cubicBezTo>
                    <a:pt x="243" y="410"/>
                    <a:pt x="287" y="264"/>
                    <a:pt x="397" y="187"/>
                  </a:cubicBezTo>
                  <a:cubicBezTo>
                    <a:pt x="481" y="127"/>
                    <a:pt x="428" y="0"/>
                    <a:pt x="34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4" name="Google Shape;514;p35"/>
            <p:cNvSpPr/>
            <p:nvPr/>
          </p:nvSpPr>
          <p:spPr>
            <a:xfrm>
              <a:off x="3819945" y="4197862"/>
              <a:ext cx="81499" cy="71505"/>
            </a:xfrm>
            <a:custGeom>
              <a:rect b="b" l="l" r="r" t="t"/>
              <a:pathLst>
                <a:path extrusionOk="0" h="322" w="367">
                  <a:moveTo>
                    <a:pt x="147" y="123"/>
                  </a:moveTo>
                  <a:cubicBezTo>
                    <a:pt x="148" y="123"/>
                    <a:pt x="150" y="123"/>
                    <a:pt x="151" y="123"/>
                  </a:cubicBezTo>
                  <a:lnTo>
                    <a:pt x="151" y="123"/>
                  </a:lnTo>
                  <a:cubicBezTo>
                    <a:pt x="150" y="123"/>
                    <a:pt x="148" y="123"/>
                    <a:pt x="147" y="123"/>
                  </a:cubicBezTo>
                  <a:close/>
                  <a:moveTo>
                    <a:pt x="149" y="127"/>
                  </a:moveTo>
                  <a:cubicBezTo>
                    <a:pt x="147" y="130"/>
                    <a:pt x="144" y="132"/>
                    <a:pt x="141" y="134"/>
                  </a:cubicBezTo>
                  <a:lnTo>
                    <a:pt x="149" y="127"/>
                  </a:lnTo>
                  <a:close/>
                  <a:moveTo>
                    <a:pt x="178" y="199"/>
                  </a:moveTo>
                  <a:lnTo>
                    <a:pt x="177" y="200"/>
                  </a:lnTo>
                  <a:cubicBezTo>
                    <a:pt x="177" y="200"/>
                    <a:pt x="178" y="200"/>
                    <a:pt x="178" y="199"/>
                  </a:cubicBezTo>
                  <a:close/>
                  <a:moveTo>
                    <a:pt x="181" y="1"/>
                  </a:moveTo>
                  <a:cubicBezTo>
                    <a:pt x="164" y="1"/>
                    <a:pt x="147" y="3"/>
                    <a:pt x="130" y="8"/>
                  </a:cubicBezTo>
                  <a:cubicBezTo>
                    <a:pt x="73" y="23"/>
                    <a:pt x="23" y="71"/>
                    <a:pt x="8" y="130"/>
                  </a:cubicBezTo>
                  <a:cubicBezTo>
                    <a:pt x="4" y="145"/>
                    <a:pt x="1" y="159"/>
                    <a:pt x="3" y="175"/>
                  </a:cubicBezTo>
                  <a:cubicBezTo>
                    <a:pt x="4" y="201"/>
                    <a:pt x="9" y="217"/>
                    <a:pt x="19" y="240"/>
                  </a:cubicBezTo>
                  <a:cubicBezTo>
                    <a:pt x="31" y="265"/>
                    <a:pt x="55" y="288"/>
                    <a:pt x="79" y="301"/>
                  </a:cubicBezTo>
                  <a:cubicBezTo>
                    <a:pt x="103" y="313"/>
                    <a:pt x="130" y="321"/>
                    <a:pt x="156" y="321"/>
                  </a:cubicBezTo>
                  <a:cubicBezTo>
                    <a:pt x="159" y="321"/>
                    <a:pt x="162" y="321"/>
                    <a:pt x="165" y="321"/>
                  </a:cubicBezTo>
                  <a:cubicBezTo>
                    <a:pt x="196" y="318"/>
                    <a:pt x="224" y="312"/>
                    <a:pt x="251" y="295"/>
                  </a:cubicBezTo>
                  <a:cubicBezTo>
                    <a:pt x="298" y="266"/>
                    <a:pt x="329" y="219"/>
                    <a:pt x="353" y="171"/>
                  </a:cubicBezTo>
                  <a:cubicBezTo>
                    <a:pt x="359" y="159"/>
                    <a:pt x="363" y="147"/>
                    <a:pt x="364" y="134"/>
                  </a:cubicBezTo>
                  <a:cubicBezTo>
                    <a:pt x="366" y="121"/>
                    <a:pt x="366" y="108"/>
                    <a:pt x="363" y="94"/>
                  </a:cubicBezTo>
                  <a:cubicBezTo>
                    <a:pt x="356" y="73"/>
                    <a:pt x="339" y="47"/>
                    <a:pt x="318" y="36"/>
                  </a:cubicBezTo>
                  <a:cubicBezTo>
                    <a:pt x="310" y="32"/>
                    <a:pt x="302" y="28"/>
                    <a:pt x="293" y="26"/>
                  </a:cubicBezTo>
                  <a:lnTo>
                    <a:pt x="293" y="26"/>
                  </a:lnTo>
                  <a:cubicBezTo>
                    <a:pt x="274" y="18"/>
                    <a:pt x="253" y="11"/>
                    <a:pt x="232" y="7"/>
                  </a:cubicBezTo>
                  <a:cubicBezTo>
                    <a:pt x="215" y="3"/>
                    <a:pt x="198" y="1"/>
                    <a:pt x="18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5" name="Google Shape;515;p35"/>
            <p:cNvSpPr/>
            <p:nvPr/>
          </p:nvSpPr>
          <p:spPr>
            <a:xfrm>
              <a:off x="3702250" y="4303343"/>
              <a:ext cx="70173" cy="64843"/>
            </a:xfrm>
            <a:custGeom>
              <a:rect b="b" l="l" r="r" t="t"/>
              <a:pathLst>
                <a:path extrusionOk="0" h="292" w="316">
                  <a:moveTo>
                    <a:pt x="170" y="112"/>
                  </a:moveTo>
                  <a:lnTo>
                    <a:pt x="170" y="112"/>
                  </a:lnTo>
                  <a:cubicBezTo>
                    <a:pt x="170" y="112"/>
                    <a:pt x="170" y="112"/>
                    <a:pt x="170" y="112"/>
                  </a:cubicBezTo>
                  <a:lnTo>
                    <a:pt x="170" y="112"/>
                  </a:lnTo>
                  <a:cubicBezTo>
                    <a:pt x="170" y="112"/>
                    <a:pt x="170" y="112"/>
                    <a:pt x="170" y="112"/>
                  </a:cubicBezTo>
                  <a:close/>
                  <a:moveTo>
                    <a:pt x="193" y="206"/>
                  </a:moveTo>
                  <a:lnTo>
                    <a:pt x="191" y="209"/>
                  </a:lnTo>
                  <a:cubicBezTo>
                    <a:pt x="192" y="208"/>
                    <a:pt x="193" y="207"/>
                    <a:pt x="193" y="206"/>
                  </a:cubicBezTo>
                  <a:close/>
                  <a:moveTo>
                    <a:pt x="191" y="214"/>
                  </a:moveTo>
                  <a:cubicBezTo>
                    <a:pt x="190" y="218"/>
                    <a:pt x="188" y="222"/>
                    <a:pt x="186" y="227"/>
                  </a:cubicBezTo>
                  <a:cubicBezTo>
                    <a:pt x="187" y="222"/>
                    <a:pt x="189" y="218"/>
                    <a:pt x="191" y="214"/>
                  </a:cubicBezTo>
                  <a:close/>
                  <a:moveTo>
                    <a:pt x="169" y="1"/>
                  </a:moveTo>
                  <a:cubicBezTo>
                    <a:pt x="154" y="1"/>
                    <a:pt x="138" y="5"/>
                    <a:pt x="123" y="13"/>
                  </a:cubicBezTo>
                  <a:cubicBezTo>
                    <a:pt x="107" y="23"/>
                    <a:pt x="95" y="33"/>
                    <a:pt x="80" y="45"/>
                  </a:cubicBezTo>
                  <a:cubicBezTo>
                    <a:pt x="73" y="51"/>
                    <a:pt x="66" y="57"/>
                    <a:pt x="59" y="65"/>
                  </a:cubicBezTo>
                  <a:cubicBezTo>
                    <a:pt x="48" y="77"/>
                    <a:pt x="37" y="91"/>
                    <a:pt x="28" y="106"/>
                  </a:cubicBezTo>
                  <a:cubicBezTo>
                    <a:pt x="19" y="120"/>
                    <a:pt x="12" y="137"/>
                    <a:pt x="6" y="154"/>
                  </a:cubicBezTo>
                  <a:cubicBezTo>
                    <a:pt x="1" y="171"/>
                    <a:pt x="1" y="189"/>
                    <a:pt x="6" y="207"/>
                  </a:cubicBezTo>
                  <a:cubicBezTo>
                    <a:pt x="11" y="223"/>
                    <a:pt x="19" y="238"/>
                    <a:pt x="31" y="250"/>
                  </a:cubicBezTo>
                  <a:cubicBezTo>
                    <a:pt x="39" y="256"/>
                    <a:pt x="49" y="264"/>
                    <a:pt x="58" y="270"/>
                  </a:cubicBezTo>
                  <a:cubicBezTo>
                    <a:pt x="68" y="276"/>
                    <a:pt x="79" y="280"/>
                    <a:pt x="89" y="284"/>
                  </a:cubicBezTo>
                  <a:cubicBezTo>
                    <a:pt x="102" y="289"/>
                    <a:pt x="118" y="290"/>
                    <a:pt x="132" y="291"/>
                  </a:cubicBezTo>
                  <a:cubicBezTo>
                    <a:pt x="135" y="291"/>
                    <a:pt x="138" y="292"/>
                    <a:pt x="140" y="292"/>
                  </a:cubicBezTo>
                  <a:cubicBezTo>
                    <a:pt x="152" y="292"/>
                    <a:pt x="165" y="290"/>
                    <a:pt x="175" y="287"/>
                  </a:cubicBezTo>
                  <a:cubicBezTo>
                    <a:pt x="182" y="286"/>
                    <a:pt x="189" y="285"/>
                    <a:pt x="195" y="282"/>
                  </a:cubicBezTo>
                  <a:cubicBezTo>
                    <a:pt x="222" y="271"/>
                    <a:pt x="247" y="259"/>
                    <a:pt x="268" y="237"/>
                  </a:cubicBezTo>
                  <a:cubicBezTo>
                    <a:pt x="278" y="227"/>
                    <a:pt x="288" y="214"/>
                    <a:pt x="294" y="201"/>
                  </a:cubicBezTo>
                  <a:cubicBezTo>
                    <a:pt x="300" y="191"/>
                    <a:pt x="304" y="181"/>
                    <a:pt x="307" y="170"/>
                  </a:cubicBezTo>
                  <a:cubicBezTo>
                    <a:pt x="309" y="166"/>
                    <a:pt x="310" y="164"/>
                    <a:pt x="310" y="160"/>
                  </a:cubicBezTo>
                  <a:cubicBezTo>
                    <a:pt x="314" y="146"/>
                    <a:pt x="315" y="134"/>
                    <a:pt x="311" y="120"/>
                  </a:cubicBezTo>
                  <a:cubicBezTo>
                    <a:pt x="311" y="107"/>
                    <a:pt x="308" y="96"/>
                    <a:pt x="300" y="83"/>
                  </a:cubicBezTo>
                  <a:cubicBezTo>
                    <a:pt x="293" y="72"/>
                    <a:pt x="285" y="62"/>
                    <a:pt x="275" y="56"/>
                  </a:cubicBezTo>
                  <a:cubicBezTo>
                    <a:pt x="267" y="48"/>
                    <a:pt x="257" y="43"/>
                    <a:pt x="247" y="41"/>
                  </a:cubicBezTo>
                  <a:lnTo>
                    <a:pt x="247" y="41"/>
                  </a:lnTo>
                  <a:cubicBezTo>
                    <a:pt x="235" y="24"/>
                    <a:pt x="216" y="9"/>
                    <a:pt x="195" y="5"/>
                  </a:cubicBezTo>
                  <a:cubicBezTo>
                    <a:pt x="187" y="2"/>
                    <a:pt x="178" y="1"/>
                    <a:pt x="169"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6" name="Google Shape;516;p35"/>
            <p:cNvSpPr/>
            <p:nvPr/>
          </p:nvSpPr>
          <p:spPr>
            <a:xfrm>
              <a:off x="480714" y="4119250"/>
              <a:ext cx="591588" cy="535621"/>
            </a:xfrm>
            <a:custGeom>
              <a:rect b="b" l="l" r="r" t="t"/>
              <a:pathLst>
                <a:path extrusionOk="0" h="2412" w="2664">
                  <a:moveTo>
                    <a:pt x="699" y="0"/>
                  </a:moveTo>
                  <a:cubicBezTo>
                    <a:pt x="677" y="0"/>
                    <a:pt x="654" y="8"/>
                    <a:pt x="634" y="26"/>
                  </a:cubicBezTo>
                  <a:cubicBezTo>
                    <a:pt x="441" y="199"/>
                    <a:pt x="1" y="687"/>
                    <a:pt x="360" y="906"/>
                  </a:cubicBezTo>
                  <a:cubicBezTo>
                    <a:pt x="458" y="966"/>
                    <a:pt x="571" y="992"/>
                    <a:pt x="687" y="992"/>
                  </a:cubicBezTo>
                  <a:cubicBezTo>
                    <a:pt x="737" y="992"/>
                    <a:pt x="789" y="987"/>
                    <a:pt x="840" y="978"/>
                  </a:cubicBezTo>
                  <a:lnTo>
                    <a:pt x="840" y="978"/>
                  </a:lnTo>
                  <a:cubicBezTo>
                    <a:pt x="797" y="1087"/>
                    <a:pt x="798" y="1203"/>
                    <a:pt x="873" y="1308"/>
                  </a:cubicBezTo>
                  <a:cubicBezTo>
                    <a:pt x="946" y="1411"/>
                    <a:pt x="1080" y="1440"/>
                    <a:pt x="1203" y="1440"/>
                  </a:cubicBezTo>
                  <a:cubicBezTo>
                    <a:pt x="1231" y="1440"/>
                    <a:pt x="1259" y="1438"/>
                    <a:pt x="1286" y="1436"/>
                  </a:cubicBezTo>
                  <a:cubicBezTo>
                    <a:pt x="1335" y="1432"/>
                    <a:pt x="1383" y="1423"/>
                    <a:pt x="1429" y="1411"/>
                  </a:cubicBezTo>
                  <a:lnTo>
                    <a:pt x="1429" y="1411"/>
                  </a:lnTo>
                  <a:cubicBezTo>
                    <a:pt x="1346" y="1591"/>
                    <a:pt x="1323" y="1784"/>
                    <a:pt x="1519" y="1868"/>
                  </a:cubicBezTo>
                  <a:cubicBezTo>
                    <a:pt x="1585" y="1897"/>
                    <a:pt x="1655" y="1910"/>
                    <a:pt x="1724" y="1910"/>
                  </a:cubicBezTo>
                  <a:cubicBezTo>
                    <a:pt x="1748" y="1910"/>
                    <a:pt x="1771" y="1909"/>
                    <a:pt x="1794" y="1906"/>
                  </a:cubicBezTo>
                  <a:lnTo>
                    <a:pt x="1794" y="1906"/>
                  </a:lnTo>
                  <a:cubicBezTo>
                    <a:pt x="1780" y="1992"/>
                    <a:pt x="1798" y="2077"/>
                    <a:pt x="1865" y="2150"/>
                  </a:cubicBezTo>
                  <a:cubicBezTo>
                    <a:pt x="1932" y="2223"/>
                    <a:pt x="2007" y="2252"/>
                    <a:pt x="2083" y="2252"/>
                  </a:cubicBezTo>
                  <a:cubicBezTo>
                    <a:pt x="2160" y="2252"/>
                    <a:pt x="2239" y="2221"/>
                    <a:pt x="2312" y="2176"/>
                  </a:cubicBezTo>
                  <a:lnTo>
                    <a:pt x="2312" y="2176"/>
                  </a:lnTo>
                  <a:cubicBezTo>
                    <a:pt x="2321" y="2279"/>
                    <a:pt x="2373" y="2369"/>
                    <a:pt x="2502" y="2407"/>
                  </a:cubicBezTo>
                  <a:cubicBezTo>
                    <a:pt x="2513" y="2410"/>
                    <a:pt x="2523" y="2411"/>
                    <a:pt x="2532" y="2411"/>
                  </a:cubicBezTo>
                  <a:cubicBezTo>
                    <a:pt x="2631" y="2411"/>
                    <a:pt x="2664" y="2251"/>
                    <a:pt x="2554" y="2218"/>
                  </a:cubicBezTo>
                  <a:cubicBezTo>
                    <a:pt x="2449" y="2187"/>
                    <a:pt x="2517" y="2029"/>
                    <a:pt x="2543" y="1967"/>
                  </a:cubicBezTo>
                  <a:cubicBezTo>
                    <a:pt x="2572" y="1897"/>
                    <a:pt x="2516" y="1814"/>
                    <a:pt x="2453" y="1814"/>
                  </a:cubicBezTo>
                  <a:cubicBezTo>
                    <a:pt x="2431" y="1814"/>
                    <a:pt x="2408" y="1824"/>
                    <a:pt x="2388" y="1848"/>
                  </a:cubicBezTo>
                  <a:cubicBezTo>
                    <a:pt x="2332" y="1914"/>
                    <a:pt x="2213" y="2060"/>
                    <a:pt x="2102" y="2060"/>
                  </a:cubicBezTo>
                  <a:cubicBezTo>
                    <a:pt x="2074" y="2060"/>
                    <a:pt x="2046" y="2051"/>
                    <a:pt x="2020" y="2028"/>
                  </a:cubicBezTo>
                  <a:cubicBezTo>
                    <a:pt x="1958" y="1974"/>
                    <a:pt x="1979" y="1897"/>
                    <a:pt x="2028" y="1826"/>
                  </a:cubicBezTo>
                  <a:lnTo>
                    <a:pt x="2028" y="1826"/>
                  </a:lnTo>
                  <a:cubicBezTo>
                    <a:pt x="2113" y="1777"/>
                    <a:pt x="2187" y="1709"/>
                    <a:pt x="2241" y="1628"/>
                  </a:cubicBezTo>
                  <a:cubicBezTo>
                    <a:pt x="2288" y="1558"/>
                    <a:pt x="2223" y="1484"/>
                    <a:pt x="2153" y="1484"/>
                  </a:cubicBezTo>
                  <a:cubicBezTo>
                    <a:pt x="2137" y="1484"/>
                    <a:pt x="2122" y="1488"/>
                    <a:pt x="2107" y="1495"/>
                  </a:cubicBezTo>
                  <a:cubicBezTo>
                    <a:pt x="2036" y="1532"/>
                    <a:pt x="1961" y="1597"/>
                    <a:pt x="1902" y="1674"/>
                  </a:cubicBezTo>
                  <a:lnTo>
                    <a:pt x="1902" y="1674"/>
                  </a:lnTo>
                  <a:cubicBezTo>
                    <a:pt x="1846" y="1701"/>
                    <a:pt x="1785" y="1715"/>
                    <a:pt x="1723" y="1715"/>
                  </a:cubicBezTo>
                  <a:cubicBezTo>
                    <a:pt x="1699" y="1715"/>
                    <a:pt x="1676" y="1713"/>
                    <a:pt x="1653" y="1709"/>
                  </a:cubicBezTo>
                  <a:cubicBezTo>
                    <a:pt x="1600" y="1698"/>
                    <a:pt x="1564" y="1694"/>
                    <a:pt x="1565" y="1628"/>
                  </a:cubicBezTo>
                  <a:cubicBezTo>
                    <a:pt x="1567" y="1584"/>
                    <a:pt x="1595" y="1524"/>
                    <a:pt x="1613" y="1485"/>
                  </a:cubicBezTo>
                  <a:cubicBezTo>
                    <a:pt x="1652" y="1395"/>
                    <a:pt x="1707" y="1313"/>
                    <a:pt x="1771" y="1239"/>
                  </a:cubicBezTo>
                  <a:cubicBezTo>
                    <a:pt x="1836" y="1164"/>
                    <a:pt x="1775" y="1076"/>
                    <a:pt x="1699" y="1076"/>
                  </a:cubicBezTo>
                  <a:cubicBezTo>
                    <a:pt x="1677" y="1076"/>
                    <a:pt x="1654" y="1084"/>
                    <a:pt x="1632" y="1100"/>
                  </a:cubicBezTo>
                  <a:cubicBezTo>
                    <a:pt x="1548" y="1166"/>
                    <a:pt x="1449" y="1211"/>
                    <a:pt x="1346" y="1233"/>
                  </a:cubicBezTo>
                  <a:cubicBezTo>
                    <a:pt x="1306" y="1241"/>
                    <a:pt x="1248" y="1250"/>
                    <a:pt x="1192" y="1250"/>
                  </a:cubicBezTo>
                  <a:cubicBezTo>
                    <a:pt x="1138" y="1250"/>
                    <a:pt x="1085" y="1242"/>
                    <a:pt x="1051" y="1214"/>
                  </a:cubicBezTo>
                  <a:cubicBezTo>
                    <a:pt x="976" y="1156"/>
                    <a:pt x="1030" y="1029"/>
                    <a:pt x="1067" y="965"/>
                  </a:cubicBezTo>
                  <a:cubicBezTo>
                    <a:pt x="1086" y="933"/>
                    <a:pt x="1109" y="905"/>
                    <a:pt x="1134" y="879"/>
                  </a:cubicBezTo>
                  <a:lnTo>
                    <a:pt x="1134" y="879"/>
                  </a:lnTo>
                  <a:cubicBezTo>
                    <a:pt x="1210" y="842"/>
                    <a:pt x="1280" y="797"/>
                    <a:pt x="1339" y="748"/>
                  </a:cubicBezTo>
                  <a:cubicBezTo>
                    <a:pt x="1406" y="694"/>
                    <a:pt x="1349" y="579"/>
                    <a:pt x="1272" y="579"/>
                  </a:cubicBezTo>
                  <a:cubicBezTo>
                    <a:pt x="1263" y="579"/>
                    <a:pt x="1254" y="581"/>
                    <a:pt x="1244" y="584"/>
                  </a:cubicBezTo>
                  <a:cubicBezTo>
                    <a:pt x="1175" y="610"/>
                    <a:pt x="1101" y="656"/>
                    <a:pt x="1034" y="715"/>
                  </a:cubicBezTo>
                  <a:lnTo>
                    <a:pt x="1034" y="715"/>
                  </a:lnTo>
                  <a:cubicBezTo>
                    <a:pt x="930" y="764"/>
                    <a:pt x="814" y="794"/>
                    <a:pt x="700" y="794"/>
                  </a:cubicBezTo>
                  <a:cubicBezTo>
                    <a:pt x="635" y="794"/>
                    <a:pt x="572" y="784"/>
                    <a:pt x="512" y="763"/>
                  </a:cubicBezTo>
                  <a:cubicBezTo>
                    <a:pt x="361" y="711"/>
                    <a:pt x="441" y="583"/>
                    <a:pt x="502" y="483"/>
                  </a:cubicBezTo>
                  <a:cubicBezTo>
                    <a:pt x="575" y="363"/>
                    <a:pt x="666" y="258"/>
                    <a:pt x="773" y="164"/>
                  </a:cubicBezTo>
                  <a:cubicBezTo>
                    <a:pt x="846" y="99"/>
                    <a:pt x="777" y="0"/>
                    <a:pt x="699"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7" name="Google Shape;517;p35"/>
            <p:cNvSpPr/>
            <p:nvPr/>
          </p:nvSpPr>
          <p:spPr>
            <a:xfrm>
              <a:off x="4434629" y="3613827"/>
              <a:ext cx="367966" cy="132351"/>
            </a:xfrm>
            <a:custGeom>
              <a:rect b="b" l="l" r="r" t="t"/>
              <a:pathLst>
                <a:path extrusionOk="0" h="596" w="1657">
                  <a:moveTo>
                    <a:pt x="1054" y="0"/>
                  </a:moveTo>
                  <a:cubicBezTo>
                    <a:pt x="938" y="0"/>
                    <a:pt x="823" y="17"/>
                    <a:pt x="711" y="47"/>
                  </a:cubicBezTo>
                  <a:cubicBezTo>
                    <a:pt x="564" y="87"/>
                    <a:pt x="423" y="150"/>
                    <a:pt x="289" y="221"/>
                  </a:cubicBezTo>
                  <a:cubicBezTo>
                    <a:pt x="178" y="282"/>
                    <a:pt x="0" y="352"/>
                    <a:pt x="4" y="502"/>
                  </a:cubicBezTo>
                  <a:cubicBezTo>
                    <a:pt x="4" y="564"/>
                    <a:pt x="52" y="595"/>
                    <a:pt x="101" y="595"/>
                  </a:cubicBezTo>
                  <a:cubicBezTo>
                    <a:pt x="149" y="595"/>
                    <a:pt x="198" y="564"/>
                    <a:pt x="197" y="501"/>
                  </a:cubicBezTo>
                  <a:lnTo>
                    <a:pt x="197" y="501"/>
                  </a:lnTo>
                  <a:cubicBezTo>
                    <a:pt x="197" y="501"/>
                    <a:pt x="197" y="501"/>
                    <a:pt x="197" y="501"/>
                  </a:cubicBezTo>
                  <a:cubicBezTo>
                    <a:pt x="200" y="501"/>
                    <a:pt x="230" y="480"/>
                    <a:pt x="242" y="472"/>
                  </a:cubicBezTo>
                  <a:cubicBezTo>
                    <a:pt x="265" y="459"/>
                    <a:pt x="286" y="446"/>
                    <a:pt x="308" y="433"/>
                  </a:cubicBezTo>
                  <a:cubicBezTo>
                    <a:pt x="359" y="403"/>
                    <a:pt x="412" y="376"/>
                    <a:pt x="465" y="348"/>
                  </a:cubicBezTo>
                  <a:cubicBezTo>
                    <a:pt x="576" y="294"/>
                    <a:pt x="691" y="250"/>
                    <a:pt x="811" y="223"/>
                  </a:cubicBezTo>
                  <a:cubicBezTo>
                    <a:pt x="891" y="204"/>
                    <a:pt x="974" y="194"/>
                    <a:pt x="1056" y="194"/>
                  </a:cubicBezTo>
                  <a:cubicBezTo>
                    <a:pt x="1198" y="194"/>
                    <a:pt x="1338" y="225"/>
                    <a:pt x="1464" y="294"/>
                  </a:cubicBezTo>
                  <a:cubicBezTo>
                    <a:pt x="1481" y="303"/>
                    <a:pt x="1497" y="307"/>
                    <a:pt x="1513" y="307"/>
                  </a:cubicBezTo>
                  <a:cubicBezTo>
                    <a:pt x="1600" y="307"/>
                    <a:pt x="1657" y="177"/>
                    <a:pt x="1564" y="126"/>
                  </a:cubicBezTo>
                  <a:cubicBezTo>
                    <a:pt x="1405" y="39"/>
                    <a:pt x="1230" y="0"/>
                    <a:pt x="105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8" name="Google Shape;518;p35"/>
            <p:cNvSpPr/>
            <p:nvPr/>
          </p:nvSpPr>
          <p:spPr>
            <a:xfrm>
              <a:off x="4602290" y="3542988"/>
              <a:ext cx="94379" cy="93489"/>
            </a:xfrm>
            <a:custGeom>
              <a:rect b="b" l="l" r="r" t="t"/>
              <a:pathLst>
                <a:path extrusionOk="0" h="421" w="425">
                  <a:moveTo>
                    <a:pt x="390" y="168"/>
                  </a:moveTo>
                  <a:lnTo>
                    <a:pt x="386" y="171"/>
                  </a:lnTo>
                  <a:lnTo>
                    <a:pt x="386" y="171"/>
                  </a:lnTo>
                  <a:cubicBezTo>
                    <a:pt x="387" y="170"/>
                    <a:pt x="388" y="169"/>
                    <a:pt x="390" y="168"/>
                  </a:cubicBezTo>
                  <a:close/>
                  <a:moveTo>
                    <a:pt x="376" y="179"/>
                  </a:moveTo>
                  <a:lnTo>
                    <a:pt x="373" y="181"/>
                  </a:lnTo>
                  <a:lnTo>
                    <a:pt x="373" y="181"/>
                  </a:lnTo>
                  <a:cubicBezTo>
                    <a:pt x="373" y="181"/>
                    <a:pt x="373" y="181"/>
                    <a:pt x="373" y="180"/>
                  </a:cubicBezTo>
                  <a:cubicBezTo>
                    <a:pt x="374" y="180"/>
                    <a:pt x="375" y="179"/>
                    <a:pt x="376" y="179"/>
                  </a:cubicBezTo>
                  <a:close/>
                  <a:moveTo>
                    <a:pt x="234" y="322"/>
                  </a:moveTo>
                  <a:lnTo>
                    <a:pt x="232" y="326"/>
                  </a:lnTo>
                  <a:cubicBezTo>
                    <a:pt x="233" y="325"/>
                    <a:pt x="234" y="323"/>
                    <a:pt x="234" y="322"/>
                  </a:cubicBezTo>
                  <a:close/>
                  <a:moveTo>
                    <a:pt x="320" y="1"/>
                  </a:moveTo>
                  <a:cubicBezTo>
                    <a:pt x="303" y="1"/>
                    <a:pt x="286" y="4"/>
                    <a:pt x="273" y="14"/>
                  </a:cubicBezTo>
                  <a:cubicBezTo>
                    <a:pt x="223" y="51"/>
                    <a:pt x="180" y="90"/>
                    <a:pt x="138" y="135"/>
                  </a:cubicBezTo>
                  <a:cubicBezTo>
                    <a:pt x="97" y="178"/>
                    <a:pt x="60" y="226"/>
                    <a:pt x="28" y="277"/>
                  </a:cubicBezTo>
                  <a:cubicBezTo>
                    <a:pt x="1" y="319"/>
                    <a:pt x="18" y="386"/>
                    <a:pt x="64" y="409"/>
                  </a:cubicBezTo>
                  <a:cubicBezTo>
                    <a:pt x="80" y="417"/>
                    <a:pt x="96" y="421"/>
                    <a:pt x="113" y="421"/>
                  </a:cubicBezTo>
                  <a:cubicBezTo>
                    <a:pt x="147" y="421"/>
                    <a:pt x="180" y="404"/>
                    <a:pt x="200" y="373"/>
                  </a:cubicBezTo>
                  <a:cubicBezTo>
                    <a:pt x="214" y="352"/>
                    <a:pt x="228" y="332"/>
                    <a:pt x="243" y="311"/>
                  </a:cubicBezTo>
                  <a:lnTo>
                    <a:pt x="243" y="311"/>
                  </a:lnTo>
                  <a:cubicBezTo>
                    <a:pt x="281" y="265"/>
                    <a:pt x="324" y="222"/>
                    <a:pt x="371" y="183"/>
                  </a:cubicBezTo>
                  <a:lnTo>
                    <a:pt x="371" y="183"/>
                  </a:lnTo>
                  <a:cubicBezTo>
                    <a:pt x="372" y="183"/>
                    <a:pt x="372" y="182"/>
                    <a:pt x="373" y="181"/>
                  </a:cubicBezTo>
                  <a:lnTo>
                    <a:pt x="373" y="181"/>
                  </a:lnTo>
                  <a:cubicBezTo>
                    <a:pt x="374" y="180"/>
                    <a:pt x="375" y="179"/>
                    <a:pt x="376" y="178"/>
                  </a:cubicBezTo>
                  <a:lnTo>
                    <a:pt x="376" y="178"/>
                  </a:lnTo>
                  <a:cubicBezTo>
                    <a:pt x="386" y="173"/>
                    <a:pt x="394" y="166"/>
                    <a:pt x="400" y="156"/>
                  </a:cubicBezTo>
                  <a:cubicBezTo>
                    <a:pt x="409" y="147"/>
                    <a:pt x="415" y="136"/>
                    <a:pt x="417" y="123"/>
                  </a:cubicBezTo>
                  <a:cubicBezTo>
                    <a:pt x="424" y="100"/>
                    <a:pt x="421" y="69"/>
                    <a:pt x="406" y="48"/>
                  </a:cubicBezTo>
                  <a:cubicBezTo>
                    <a:pt x="394" y="27"/>
                    <a:pt x="373" y="8"/>
                    <a:pt x="348" y="4"/>
                  </a:cubicBezTo>
                  <a:cubicBezTo>
                    <a:pt x="339" y="2"/>
                    <a:pt x="330" y="1"/>
                    <a:pt x="32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 name="Google Shape;519;p35"/>
            <p:cNvSpPr/>
            <p:nvPr/>
          </p:nvSpPr>
          <p:spPr>
            <a:xfrm>
              <a:off x="4916071" y="3450608"/>
              <a:ext cx="364635" cy="75946"/>
            </a:xfrm>
            <a:custGeom>
              <a:rect b="b" l="l" r="r" t="t"/>
              <a:pathLst>
                <a:path extrusionOk="0" h="342" w="1642">
                  <a:moveTo>
                    <a:pt x="1227" y="0"/>
                  </a:moveTo>
                  <a:cubicBezTo>
                    <a:pt x="851" y="0"/>
                    <a:pt x="476" y="50"/>
                    <a:pt x="113" y="148"/>
                  </a:cubicBezTo>
                  <a:cubicBezTo>
                    <a:pt x="1" y="179"/>
                    <a:pt x="36" y="341"/>
                    <a:pt x="138" y="341"/>
                  </a:cubicBezTo>
                  <a:cubicBezTo>
                    <a:pt x="147" y="341"/>
                    <a:pt x="156" y="340"/>
                    <a:pt x="166" y="337"/>
                  </a:cubicBezTo>
                  <a:cubicBezTo>
                    <a:pt x="514" y="243"/>
                    <a:pt x="870" y="197"/>
                    <a:pt x="1229" y="197"/>
                  </a:cubicBezTo>
                  <a:cubicBezTo>
                    <a:pt x="1325" y="197"/>
                    <a:pt x="1421" y="200"/>
                    <a:pt x="1517" y="207"/>
                  </a:cubicBezTo>
                  <a:cubicBezTo>
                    <a:pt x="1520" y="207"/>
                    <a:pt x="1522" y="207"/>
                    <a:pt x="1525" y="207"/>
                  </a:cubicBezTo>
                  <a:cubicBezTo>
                    <a:pt x="1642" y="207"/>
                    <a:pt x="1639" y="19"/>
                    <a:pt x="1517" y="10"/>
                  </a:cubicBezTo>
                  <a:cubicBezTo>
                    <a:pt x="1420" y="4"/>
                    <a:pt x="1323" y="0"/>
                    <a:pt x="122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0" name="Google Shape;520;p35"/>
            <p:cNvSpPr/>
            <p:nvPr/>
          </p:nvSpPr>
          <p:spPr>
            <a:xfrm>
              <a:off x="4964482" y="3575410"/>
              <a:ext cx="240943" cy="63289"/>
            </a:xfrm>
            <a:custGeom>
              <a:rect b="b" l="l" r="r" t="t"/>
              <a:pathLst>
                <a:path extrusionOk="0" h="285" w="1085">
                  <a:moveTo>
                    <a:pt x="994" y="1"/>
                  </a:moveTo>
                  <a:cubicBezTo>
                    <a:pt x="992" y="1"/>
                    <a:pt x="990" y="1"/>
                    <a:pt x="987" y="1"/>
                  </a:cubicBezTo>
                  <a:cubicBezTo>
                    <a:pt x="691" y="30"/>
                    <a:pt x="395" y="59"/>
                    <a:pt x="99" y="89"/>
                  </a:cubicBezTo>
                  <a:cubicBezTo>
                    <a:pt x="47" y="94"/>
                    <a:pt x="1" y="131"/>
                    <a:pt x="1" y="187"/>
                  </a:cubicBezTo>
                  <a:cubicBezTo>
                    <a:pt x="1" y="233"/>
                    <a:pt x="43" y="285"/>
                    <a:pt x="92" y="285"/>
                  </a:cubicBezTo>
                  <a:cubicBezTo>
                    <a:pt x="94" y="285"/>
                    <a:pt x="97" y="284"/>
                    <a:pt x="99" y="284"/>
                  </a:cubicBezTo>
                  <a:cubicBezTo>
                    <a:pt x="395" y="256"/>
                    <a:pt x="691" y="227"/>
                    <a:pt x="987" y="197"/>
                  </a:cubicBezTo>
                  <a:cubicBezTo>
                    <a:pt x="1040" y="192"/>
                    <a:pt x="1084" y="156"/>
                    <a:pt x="1084" y="99"/>
                  </a:cubicBezTo>
                  <a:cubicBezTo>
                    <a:pt x="1084" y="53"/>
                    <a:pt x="1044" y="1"/>
                    <a:pt x="99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1" name="Google Shape;521;p35"/>
            <p:cNvSpPr/>
            <p:nvPr/>
          </p:nvSpPr>
          <p:spPr>
            <a:xfrm>
              <a:off x="4999347" y="3733521"/>
              <a:ext cx="293795" cy="45967"/>
            </a:xfrm>
            <a:custGeom>
              <a:rect b="b" l="l" r="r" t="t"/>
              <a:pathLst>
                <a:path extrusionOk="0" h="207" w="1323">
                  <a:moveTo>
                    <a:pt x="1197" y="1"/>
                  </a:moveTo>
                  <a:cubicBezTo>
                    <a:pt x="1197" y="1"/>
                    <a:pt x="1196" y="1"/>
                    <a:pt x="1196" y="1"/>
                  </a:cubicBezTo>
                  <a:cubicBezTo>
                    <a:pt x="839" y="4"/>
                    <a:pt x="482" y="6"/>
                    <a:pt x="127" y="10"/>
                  </a:cubicBezTo>
                  <a:cubicBezTo>
                    <a:pt x="1" y="11"/>
                    <a:pt x="1" y="206"/>
                    <a:pt x="126" y="206"/>
                  </a:cubicBezTo>
                  <a:cubicBezTo>
                    <a:pt x="126" y="206"/>
                    <a:pt x="127" y="206"/>
                    <a:pt x="127" y="206"/>
                  </a:cubicBezTo>
                  <a:cubicBezTo>
                    <a:pt x="483" y="203"/>
                    <a:pt x="841" y="201"/>
                    <a:pt x="1196" y="197"/>
                  </a:cubicBezTo>
                  <a:cubicBezTo>
                    <a:pt x="1321" y="196"/>
                    <a:pt x="1322" y="1"/>
                    <a:pt x="119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2" name="Google Shape;522;p35"/>
            <p:cNvSpPr/>
            <p:nvPr/>
          </p:nvSpPr>
          <p:spPr>
            <a:xfrm>
              <a:off x="1822891" y="4005108"/>
              <a:ext cx="502095" cy="106147"/>
            </a:xfrm>
            <a:custGeom>
              <a:rect b="b" l="l" r="r" t="t"/>
              <a:pathLst>
                <a:path extrusionOk="0" h="478" w="2261">
                  <a:moveTo>
                    <a:pt x="136" y="0"/>
                  </a:moveTo>
                  <a:cubicBezTo>
                    <a:pt x="68" y="0"/>
                    <a:pt x="0" y="70"/>
                    <a:pt x="49" y="143"/>
                  </a:cubicBezTo>
                  <a:cubicBezTo>
                    <a:pt x="247" y="434"/>
                    <a:pt x="679" y="464"/>
                    <a:pt x="999" y="476"/>
                  </a:cubicBezTo>
                  <a:cubicBezTo>
                    <a:pt x="1034" y="477"/>
                    <a:pt x="1069" y="477"/>
                    <a:pt x="1105" y="477"/>
                  </a:cubicBezTo>
                  <a:cubicBezTo>
                    <a:pt x="1464" y="477"/>
                    <a:pt x="1822" y="410"/>
                    <a:pt x="2157" y="280"/>
                  </a:cubicBezTo>
                  <a:cubicBezTo>
                    <a:pt x="2260" y="240"/>
                    <a:pt x="2231" y="85"/>
                    <a:pt x="2140" y="85"/>
                  </a:cubicBezTo>
                  <a:cubicBezTo>
                    <a:pt x="2129" y="85"/>
                    <a:pt x="2117" y="87"/>
                    <a:pt x="2105" y="92"/>
                  </a:cubicBezTo>
                  <a:cubicBezTo>
                    <a:pt x="1786" y="216"/>
                    <a:pt x="1448" y="282"/>
                    <a:pt x="1105" y="282"/>
                  </a:cubicBezTo>
                  <a:cubicBezTo>
                    <a:pt x="936" y="282"/>
                    <a:pt x="767" y="269"/>
                    <a:pt x="601" y="235"/>
                  </a:cubicBezTo>
                  <a:cubicBezTo>
                    <a:pt x="461" y="208"/>
                    <a:pt x="302" y="170"/>
                    <a:pt x="217" y="45"/>
                  </a:cubicBezTo>
                  <a:cubicBezTo>
                    <a:pt x="196" y="14"/>
                    <a:pt x="166" y="0"/>
                    <a:pt x="13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23" name="Google Shape;523;p35"/>
          <p:cNvGrpSpPr/>
          <p:nvPr/>
        </p:nvGrpSpPr>
        <p:grpSpPr>
          <a:xfrm>
            <a:off x="-294742" y="-533424"/>
            <a:ext cx="3176916" cy="1137068"/>
            <a:chOff x="5123250" y="3560475"/>
            <a:chExt cx="464475" cy="166243"/>
          </a:xfrm>
        </p:grpSpPr>
        <p:sp>
          <p:nvSpPr>
            <p:cNvPr id="524" name="Google Shape;524;p35"/>
            <p:cNvSpPr/>
            <p:nvPr/>
          </p:nvSpPr>
          <p:spPr>
            <a:xfrm>
              <a:off x="5123250" y="3560475"/>
              <a:ext cx="455550" cy="75200"/>
            </a:xfrm>
            <a:custGeom>
              <a:rect b="b" l="l" r="r" t="t"/>
              <a:pathLst>
                <a:path extrusionOk="0" h="3008" w="18222">
                  <a:moveTo>
                    <a:pt x="98" y="0"/>
                  </a:moveTo>
                  <a:cubicBezTo>
                    <a:pt x="73" y="0"/>
                    <a:pt x="48" y="11"/>
                    <a:pt x="31" y="32"/>
                  </a:cubicBezTo>
                  <a:cubicBezTo>
                    <a:pt x="1" y="70"/>
                    <a:pt x="6" y="125"/>
                    <a:pt x="43" y="155"/>
                  </a:cubicBezTo>
                  <a:cubicBezTo>
                    <a:pt x="1922" y="1714"/>
                    <a:pt x="5541" y="2646"/>
                    <a:pt x="10797" y="2925"/>
                  </a:cubicBezTo>
                  <a:cubicBezTo>
                    <a:pt x="11933" y="2987"/>
                    <a:pt x="13029" y="3008"/>
                    <a:pt x="14011" y="3008"/>
                  </a:cubicBezTo>
                  <a:cubicBezTo>
                    <a:pt x="16398" y="3008"/>
                    <a:pt x="18113" y="2881"/>
                    <a:pt x="18138" y="2876"/>
                  </a:cubicBezTo>
                  <a:cubicBezTo>
                    <a:pt x="18185" y="2873"/>
                    <a:pt x="18222" y="2831"/>
                    <a:pt x="18217" y="2783"/>
                  </a:cubicBezTo>
                  <a:cubicBezTo>
                    <a:pt x="18215" y="2738"/>
                    <a:pt x="18178" y="2703"/>
                    <a:pt x="18132" y="2703"/>
                  </a:cubicBezTo>
                  <a:cubicBezTo>
                    <a:pt x="18129" y="2703"/>
                    <a:pt x="18127" y="2703"/>
                    <a:pt x="18124" y="2703"/>
                  </a:cubicBezTo>
                  <a:cubicBezTo>
                    <a:pt x="18077" y="2707"/>
                    <a:pt x="16417" y="2827"/>
                    <a:pt x="14088" y="2827"/>
                  </a:cubicBezTo>
                  <a:cubicBezTo>
                    <a:pt x="9731" y="2827"/>
                    <a:pt x="3032" y="2407"/>
                    <a:pt x="154" y="20"/>
                  </a:cubicBezTo>
                  <a:cubicBezTo>
                    <a:pt x="138" y="7"/>
                    <a:pt x="118" y="0"/>
                    <a:pt x="9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 name="Google Shape;525;p35"/>
            <p:cNvSpPr/>
            <p:nvPr/>
          </p:nvSpPr>
          <p:spPr>
            <a:xfrm>
              <a:off x="5325775" y="3619868"/>
              <a:ext cx="123375" cy="100800"/>
            </a:xfrm>
            <a:custGeom>
              <a:rect b="b" l="l" r="r" t="t"/>
              <a:pathLst>
                <a:path extrusionOk="0" h="4032" w="4935">
                  <a:moveTo>
                    <a:pt x="308" y="1"/>
                  </a:moveTo>
                  <a:cubicBezTo>
                    <a:pt x="205" y="1"/>
                    <a:pt x="103" y="3"/>
                    <a:pt x="1" y="7"/>
                  </a:cubicBezTo>
                  <a:cubicBezTo>
                    <a:pt x="107" y="230"/>
                    <a:pt x="106" y="577"/>
                    <a:pt x="134" y="825"/>
                  </a:cubicBezTo>
                  <a:cubicBezTo>
                    <a:pt x="168" y="1134"/>
                    <a:pt x="191" y="1444"/>
                    <a:pt x="205" y="1753"/>
                  </a:cubicBezTo>
                  <a:cubicBezTo>
                    <a:pt x="231" y="2372"/>
                    <a:pt x="215" y="2993"/>
                    <a:pt x="159" y="3607"/>
                  </a:cubicBezTo>
                  <a:cubicBezTo>
                    <a:pt x="295" y="3646"/>
                    <a:pt x="431" y="3685"/>
                    <a:pt x="567" y="3724"/>
                  </a:cubicBezTo>
                  <a:lnTo>
                    <a:pt x="507" y="1597"/>
                  </a:lnTo>
                  <a:lnTo>
                    <a:pt x="507" y="1597"/>
                  </a:lnTo>
                  <a:cubicBezTo>
                    <a:pt x="580" y="2313"/>
                    <a:pt x="649" y="3031"/>
                    <a:pt x="713" y="3749"/>
                  </a:cubicBezTo>
                  <a:cubicBezTo>
                    <a:pt x="719" y="3750"/>
                    <a:pt x="725" y="3750"/>
                    <a:pt x="731" y="3750"/>
                  </a:cubicBezTo>
                  <a:cubicBezTo>
                    <a:pt x="805" y="3750"/>
                    <a:pt x="870" y="3685"/>
                    <a:pt x="899" y="3608"/>
                  </a:cubicBezTo>
                  <a:cubicBezTo>
                    <a:pt x="931" y="3524"/>
                    <a:pt x="928" y="3431"/>
                    <a:pt x="926" y="3339"/>
                  </a:cubicBezTo>
                  <a:cubicBezTo>
                    <a:pt x="909" y="2777"/>
                    <a:pt x="920" y="2158"/>
                    <a:pt x="904" y="1597"/>
                  </a:cubicBezTo>
                  <a:lnTo>
                    <a:pt x="904" y="1597"/>
                  </a:lnTo>
                  <a:cubicBezTo>
                    <a:pt x="985" y="2331"/>
                    <a:pt x="1047" y="3070"/>
                    <a:pt x="1086" y="3809"/>
                  </a:cubicBezTo>
                  <a:cubicBezTo>
                    <a:pt x="1155" y="3786"/>
                    <a:pt x="1223" y="3763"/>
                    <a:pt x="1292" y="3740"/>
                  </a:cubicBezTo>
                  <a:cubicBezTo>
                    <a:pt x="1261" y="3358"/>
                    <a:pt x="1345" y="2953"/>
                    <a:pt x="1392" y="2557"/>
                  </a:cubicBezTo>
                  <a:lnTo>
                    <a:pt x="1392" y="2557"/>
                  </a:lnTo>
                  <a:cubicBezTo>
                    <a:pt x="1423" y="2875"/>
                    <a:pt x="1461" y="3192"/>
                    <a:pt x="1504" y="3509"/>
                  </a:cubicBezTo>
                  <a:cubicBezTo>
                    <a:pt x="1521" y="3521"/>
                    <a:pt x="1540" y="3526"/>
                    <a:pt x="1558" y="3526"/>
                  </a:cubicBezTo>
                  <a:cubicBezTo>
                    <a:pt x="1606" y="3526"/>
                    <a:pt x="1655" y="3492"/>
                    <a:pt x="1680" y="3444"/>
                  </a:cubicBezTo>
                  <a:cubicBezTo>
                    <a:pt x="1715" y="3378"/>
                    <a:pt x="1715" y="3296"/>
                    <a:pt x="1714" y="3217"/>
                  </a:cubicBezTo>
                  <a:cubicBezTo>
                    <a:pt x="1713" y="3056"/>
                    <a:pt x="1710" y="2894"/>
                    <a:pt x="1709" y="2732"/>
                  </a:cubicBezTo>
                  <a:cubicBezTo>
                    <a:pt x="1708" y="2572"/>
                    <a:pt x="1723" y="2423"/>
                    <a:pt x="1737" y="2273"/>
                  </a:cubicBezTo>
                  <a:lnTo>
                    <a:pt x="1737" y="2273"/>
                  </a:lnTo>
                  <a:cubicBezTo>
                    <a:pt x="1758" y="2652"/>
                    <a:pt x="1749" y="3033"/>
                    <a:pt x="1741" y="3413"/>
                  </a:cubicBezTo>
                  <a:cubicBezTo>
                    <a:pt x="1736" y="3540"/>
                    <a:pt x="1732" y="3672"/>
                    <a:pt x="1684" y="3786"/>
                  </a:cubicBezTo>
                  <a:cubicBezTo>
                    <a:pt x="1757" y="3812"/>
                    <a:pt x="1832" y="3825"/>
                    <a:pt x="1907" y="3825"/>
                  </a:cubicBezTo>
                  <a:cubicBezTo>
                    <a:pt x="1927" y="3825"/>
                    <a:pt x="1947" y="3824"/>
                    <a:pt x="1966" y="3822"/>
                  </a:cubicBezTo>
                  <a:cubicBezTo>
                    <a:pt x="1982" y="3820"/>
                    <a:pt x="2001" y="3818"/>
                    <a:pt x="2012" y="3807"/>
                  </a:cubicBezTo>
                  <a:cubicBezTo>
                    <a:pt x="2030" y="3789"/>
                    <a:pt x="2033" y="3757"/>
                    <a:pt x="2033" y="3730"/>
                  </a:cubicBezTo>
                  <a:cubicBezTo>
                    <a:pt x="2043" y="3045"/>
                    <a:pt x="2048" y="2378"/>
                    <a:pt x="2053" y="1693"/>
                  </a:cubicBezTo>
                  <a:cubicBezTo>
                    <a:pt x="2116" y="2471"/>
                    <a:pt x="2137" y="3253"/>
                    <a:pt x="2118" y="4031"/>
                  </a:cubicBezTo>
                  <a:cubicBezTo>
                    <a:pt x="2210" y="4023"/>
                    <a:pt x="2300" y="4013"/>
                    <a:pt x="2389" y="4006"/>
                  </a:cubicBezTo>
                  <a:cubicBezTo>
                    <a:pt x="2369" y="3244"/>
                    <a:pt x="2377" y="2444"/>
                    <a:pt x="2356" y="1682"/>
                  </a:cubicBezTo>
                  <a:lnTo>
                    <a:pt x="2356" y="1682"/>
                  </a:lnTo>
                  <a:cubicBezTo>
                    <a:pt x="2436" y="2419"/>
                    <a:pt x="2519" y="3156"/>
                    <a:pt x="2599" y="3892"/>
                  </a:cubicBezTo>
                  <a:cubicBezTo>
                    <a:pt x="2678" y="3889"/>
                    <a:pt x="2755" y="3869"/>
                    <a:pt x="2827" y="3834"/>
                  </a:cubicBezTo>
                  <a:cubicBezTo>
                    <a:pt x="2812" y="3114"/>
                    <a:pt x="2842" y="2407"/>
                    <a:pt x="2865" y="1689"/>
                  </a:cubicBezTo>
                  <a:cubicBezTo>
                    <a:pt x="2949" y="2407"/>
                    <a:pt x="3033" y="3125"/>
                    <a:pt x="3119" y="3844"/>
                  </a:cubicBezTo>
                  <a:cubicBezTo>
                    <a:pt x="3182" y="3840"/>
                    <a:pt x="3247" y="3835"/>
                    <a:pt x="3313" y="3830"/>
                  </a:cubicBezTo>
                  <a:cubicBezTo>
                    <a:pt x="3330" y="3828"/>
                    <a:pt x="3347" y="3827"/>
                    <a:pt x="3359" y="3815"/>
                  </a:cubicBezTo>
                  <a:cubicBezTo>
                    <a:pt x="3377" y="3797"/>
                    <a:pt x="3376" y="3766"/>
                    <a:pt x="3373" y="3739"/>
                  </a:cubicBezTo>
                  <a:cubicBezTo>
                    <a:pt x="3307" y="3042"/>
                    <a:pt x="3364" y="2350"/>
                    <a:pt x="3429" y="1656"/>
                  </a:cubicBezTo>
                  <a:cubicBezTo>
                    <a:pt x="3444" y="2295"/>
                    <a:pt x="3495" y="2934"/>
                    <a:pt x="3581" y="3567"/>
                  </a:cubicBezTo>
                  <a:cubicBezTo>
                    <a:pt x="3591" y="3642"/>
                    <a:pt x="3621" y="3741"/>
                    <a:pt x="3690" y="3742"/>
                  </a:cubicBezTo>
                  <a:cubicBezTo>
                    <a:pt x="3721" y="3652"/>
                    <a:pt x="3723" y="3553"/>
                    <a:pt x="3728" y="3456"/>
                  </a:cubicBezTo>
                  <a:cubicBezTo>
                    <a:pt x="3757" y="2848"/>
                    <a:pt x="3832" y="2235"/>
                    <a:pt x="3936" y="1640"/>
                  </a:cubicBezTo>
                  <a:cubicBezTo>
                    <a:pt x="3977" y="2287"/>
                    <a:pt x="4034" y="2932"/>
                    <a:pt x="4107" y="3577"/>
                  </a:cubicBezTo>
                  <a:cubicBezTo>
                    <a:pt x="4113" y="3634"/>
                    <a:pt x="4122" y="3695"/>
                    <a:pt x="4153" y="3742"/>
                  </a:cubicBezTo>
                  <a:cubicBezTo>
                    <a:pt x="4175" y="3775"/>
                    <a:pt x="4212" y="3799"/>
                    <a:pt x="4247" y="3799"/>
                  </a:cubicBezTo>
                  <a:cubicBezTo>
                    <a:pt x="4262" y="3799"/>
                    <a:pt x="4276" y="3794"/>
                    <a:pt x="4289" y="3785"/>
                  </a:cubicBezTo>
                  <a:cubicBezTo>
                    <a:pt x="4328" y="3754"/>
                    <a:pt x="4332" y="3693"/>
                    <a:pt x="4332" y="3639"/>
                  </a:cubicBezTo>
                  <a:cubicBezTo>
                    <a:pt x="4332" y="2976"/>
                    <a:pt x="4235" y="2297"/>
                    <a:pt x="4332" y="1644"/>
                  </a:cubicBezTo>
                  <a:cubicBezTo>
                    <a:pt x="4418" y="2276"/>
                    <a:pt x="4503" y="2908"/>
                    <a:pt x="4589" y="3540"/>
                  </a:cubicBezTo>
                  <a:cubicBezTo>
                    <a:pt x="4726" y="3515"/>
                    <a:pt x="4819" y="3429"/>
                    <a:pt x="4935" y="3344"/>
                  </a:cubicBezTo>
                  <a:cubicBezTo>
                    <a:pt x="4721" y="2266"/>
                    <a:pt x="4569" y="1254"/>
                    <a:pt x="4590" y="155"/>
                  </a:cubicBezTo>
                  <a:cubicBezTo>
                    <a:pt x="3821" y="146"/>
                    <a:pt x="3051" y="130"/>
                    <a:pt x="2281" y="103"/>
                  </a:cubicBezTo>
                  <a:cubicBezTo>
                    <a:pt x="1631" y="82"/>
                    <a:pt x="962" y="1"/>
                    <a:pt x="30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6" name="Google Shape;526;p35"/>
            <p:cNvSpPr/>
            <p:nvPr/>
          </p:nvSpPr>
          <p:spPr>
            <a:xfrm>
              <a:off x="5464350" y="3625943"/>
              <a:ext cx="123375" cy="100775"/>
            </a:xfrm>
            <a:custGeom>
              <a:rect b="b" l="l" r="r" t="t"/>
              <a:pathLst>
                <a:path extrusionOk="0" h="4031" w="4935">
                  <a:moveTo>
                    <a:pt x="300" y="1"/>
                  </a:moveTo>
                  <a:cubicBezTo>
                    <a:pt x="200" y="1"/>
                    <a:pt x="100" y="2"/>
                    <a:pt x="1" y="7"/>
                  </a:cubicBezTo>
                  <a:cubicBezTo>
                    <a:pt x="108" y="230"/>
                    <a:pt x="106" y="576"/>
                    <a:pt x="134" y="826"/>
                  </a:cubicBezTo>
                  <a:cubicBezTo>
                    <a:pt x="168" y="1134"/>
                    <a:pt x="191" y="1443"/>
                    <a:pt x="205" y="1753"/>
                  </a:cubicBezTo>
                  <a:cubicBezTo>
                    <a:pt x="231" y="2372"/>
                    <a:pt x="215" y="2993"/>
                    <a:pt x="159" y="3606"/>
                  </a:cubicBezTo>
                  <a:cubicBezTo>
                    <a:pt x="296" y="3646"/>
                    <a:pt x="431" y="3685"/>
                    <a:pt x="567" y="3724"/>
                  </a:cubicBezTo>
                  <a:lnTo>
                    <a:pt x="507" y="1596"/>
                  </a:lnTo>
                  <a:lnTo>
                    <a:pt x="507" y="1596"/>
                  </a:lnTo>
                  <a:cubicBezTo>
                    <a:pt x="580" y="2313"/>
                    <a:pt x="649" y="3032"/>
                    <a:pt x="714" y="3748"/>
                  </a:cubicBezTo>
                  <a:cubicBezTo>
                    <a:pt x="720" y="3749"/>
                    <a:pt x="725" y="3750"/>
                    <a:pt x="731" y="3750"/>
                  </a:cubicBezTo>
                  <a:cubicBezTo>
                    <a:pt x="806" y="3750"/>
                    <a:pt x="870" y="3685"/>
                    <a:pt x="900" y="3607"/>
                  </a:cubicBezTo>
                  <a:cubicBezTo>
                    <a:pt x="931" y="3524"/>
                    <a:pt x="928" y="3431"/>
                    <a:pt x="926" y="3340"/>
                  </a:cubicBezTo>
                  <a:cubicBezTo>
                    <a:pt x="909" y="2777"/>
                    <a:pt x="920" y="2158"/>
                    <a:pt x="904" y="1596"/>
                  </a:cubicBezTo>
                  <a:lnTo>
                    <a:pt x="904" y="1596"/>
                  </a:lnTo>
                  <a:cubicBezTo>
                    <a:pt x="985" y="2332"/>
                    <a:pt x="1047" y="3069"/>
                    <a:pt x="1087" y="3809"/>
                  </a:cubicBezTo>
                  <a:cubicBezTo>
                    <a:pt x="1156" y="3785"/>
                    <a:pt x="1223" y="3763"/>
                    <a:pt x="1292" y="3739"/>
                  </a:cubicBezTo>
                  <a:cubicBezTo>
                    <a:pt x="1261" y="3357"/>
                    <a:pt x="1346" y="2952"/>
                    <a:pt x="1392" y="2557"/>
                  </a:cubicBezTo>
                  <a:lnTo>
                    <a:pt x="1392" y="2557"/>
                  </a:lnTo>
                  <a:cubicBezTo>
                    <a:pt x="1423" y="2875"/>
                    <a:pt x="1461" y="3192"/>
                    <a:pt x="1505" y="3508"/>
                  </a:cubicBezTo>
                  <a:cubicBezTo>
                    <a:pt x="1521" y="3520"/>
                    <a:pt x="1540" y="3526"/>
                    <a:pt x="1559" y="3526"/>
                  </a:cubicBezTo>
                  <a:cubicBezTo>
                    <a:pt x="1606" y="3526"/>
                    <a:pt x="1655" y="3492"/>
                    <a:pt x="1680" y="3444"/>
                  </a:cubicBezTo>
                  <a:cubicBezTo>
                    <a:pt x="1716" y="3378"/>
                    <a:pt x="1716" y="3295"/>
                    <a:pt x="1715" y="3217"/>
                  </a:cubicBezTo>
                  <a:cubicBezTo>
                    <a:pt x="1713" y="3057"/>
                    <a:pt x="1710" y="2895"/>
                    <a:pt x="1709" y="2733"/>
                  </a:cubicBezTo>
                  <a:cubicBezTo>
                    <a:pt x="1708" y="2572"/>
                    <a:pt x="1723" y="2422"/>
                    <a:pt x="1737" y="2272"/>
                  </a:cubicBezTo>
                  <a:lnTo>
                    <a:pt x="1737" y="2272"/>
                  </a:lnTo>
                  <a:cubicBezTo>
                    <a:pt x="1759" y="2652"/>
                    <a:pt x="1750" y="3033"/>
                    <a:pt x="1741" y="3413"/>
                  </a:cubicBezTo>
                  <a:cubicBezTo>
                    <a:pt x="1736" y="3539"/>
                    <a:pt x="1732" y="3671"/>
                    <a:pt x="1684" y="3785"/>
                  </a:cubicBezTo>
                  <a:cubicBezTo>
                    <a:pt x="1756" y="3812"/>
                    <a:pt x="1830" y="3825"/>
                    <a:pt x="1903" y="3825"/>
                  </a:cubicBezTo>
                  <a:cubicBezTo>
                    <a:pt x="1924" y="3825"/>
                    <a:pt x="1945" y="3824"/>
                    <a:pt x="1966" y="3822"/>
                  </a:cubicBezTo>
                  <a:cubicBezTo>
                    <a:pt x="1982" y="3821"/>
                    <a:pt x="2001" y="3817"/>
                    <a:pt x="2012" y="3806"/>
                  </a:cubicBezTo>
                  <a:cubicBezTo>
                    <a:pt x="2030" y="3789"/>
                    <a:pt x="2033" y="3758"/>
                    <a:pt x="2033" y="3731"/>
                  </a:cubicBezTo>
                  <a:cubicBezTo>
                    <a:pt x="2043" y="3044"/>
                    <a:pt x="2048" y="2379"/>
                    <a:pt x="2053" y="1693"/>
                  </a:cubicBezTo>
                  <a:cubicBezTo>
                    <a:pt x="2116" y="2472"/>
                    <a:pt x="2137" y="3252"/>
                    <a:pt x="2118" y="4031"/>
                  </a:cubicBezTo>
                  <a:cubicBezTo>
                    <a:pt x="2210" y="4023"/>
                    <a:pt x="2300" y="4014"/>
                    <a:pt x="2390" y="4006"/>
                  </a:cubicBezTo>
                  <a:cubicBezTo>
                    <a:pt x="2369" y="3245"/>
                    <a:pt x="2377" y="2443"/>
                    <a:pt x="2356" y="1683"/>
                  </a:cubicBezTo>
                  <a:lnTo>
                    <a:pt x="2356" y="1683"/>
                  </a:lnTo>
                  <a:cubicBezTo>
                    <a:pt x="2437" y="2419"/>
                    <a:pt x="2519" y="3156"/>
                    <a:pt x="2600" y="3893"/>
                  </a:cubicBezTo>
                  <a:cubicBezTo>
                    <a:pt x="2678" y="3888"/>
                    <a:pt x="2755" y="3869"/>
                    <a:pt x="2827" y="3833"/>
                  </a:cubicBezTo>
                  <a:cubicBezTo>
                    <a:pt x="2812" y="3114"/>
                    <a:pt x="2842" y="2407"/>
                    <a:pt x="2865" y="1689"/>
                  </a:cubicBezTo>
                  <a:cubicBezTo>
                    <a:pt x="2950" y="2407"/>
                    <a:pt x="3033" y="3126"/>
                    <a:pt x="3119" y="3844"/>
                  </a:cubicBezTo>
                  <a:cubicBezTo>
                    <a:pt x="3183" y="3840"/>
                    <a:pt x="3247" y="3835"/>
                    <a:pt x="3313" y="3830"/>
                  </a:cubicBezTo>
                  <a:cubicBezTo>
                    <a:pt x="3330" y="3828"/>
                    <a:pt x="3347" y="3827"/>
                    <a:pt x="3359" y="3815"/>
                  </a:cubicBezTo>
                  <a:cubicBezTo>
                    <a:pt x="3377" y="3797"/>
                    <a:pt x="3376" y="3765"/>
                    <a:pt x="3373" y="3738"/>
                  </a:cubicBezTo>
                  <a:cubicBezTo>
                    <a:pt x="3307" y="3042"/>
                    <a:pt x="3364" y="2349"/>
                    <a:pt x="3429" y="1657"/>
                  </a:cubicBezTo>
                  <a:cubicBezTo>
                    <a:pt x="3444" y="2295"/>
                    <a:pt x="3495" y="2933"/>
                    <a:pt x="3581" y="3567"/>
                  </a:cubicBezTo>
                  <a:cubicBezTo>
                    <a:pt x="3591" y="3643"/>
                    <a:pt x="3621" y="3741"/>
                    <a:pt x="3690" y="3742"/>
                  </a:cubicBezTo>
                  <a:cubicBezTo>
                    <a:pt x="3721" y="3652"/>
                    <a:pt x="3723" y="3553"/>
                    <a:pt x="3728" y="3456"/>
                  </a:cubicBezTo>
                  <a:cubicBezTo>
                    <a:pt x="3757" y="2849"/>
                    <a:pt x="3833" y="2234"/>
                    <a:pt x="3936" y="1641"/>
                  </a:cubicBezTo>
                  <a:cubicBezTo>
                    <a:pt x="3977" y="2287"/>
                    <a:pt x="4034" y="2932"/>
                    <a:pt x="4107" y="3576"/>
                  </a:cubicBezTo>
                  <a:cubicBezTo>
                    <a:pt x="4114" y="3634"/>
                    <a:pt x="4122" y="3695"/>
                    <a:pt x="4153" y="3742"/>
                  </a:cubicBezTo>
                  <a:cubicBezTo>
                    <a:pt x="4175" y="3775"/>
                    <a:pt x="4212" y="3798"/>
                    <a:pt x="4247" y="3798"/>
                  </a:cubicBezTo>
                  <a:cubicBezTo>
                    <a:pt x="4262" y="3798"/>
                    <a:pt x="4276" y="3794"/>
                    <a:pt x="4289" y="3784"/>
                  </a:cubicBezTo>
                  <a:cubicBezTo>
                    <a:pt x="4328" y="3754"/>
                    <a:pt x="4332" y="3692"/>
                    <a:pt x="4332" y="3639"/>
                  </a:cubicBezTo>
                  <a:cubicBezTo>
                    <a:pt x="4332" y="2975"/>
                    <a:pt x="4235" y="2296"/>
                    <a:pt x="4332" y="1643"/>
                  </a:cubicBezTo>
                  <a:cubicBezTo>
                    <a:pt x="4418" y="2275"/>
                    <a:pt x="4503" y="2907"/>
                    <a:pt x="4589" y="3539"/>
                  </a:cubicBezTo>
                  <a:cubicBezTo>
                    <a:pt x="4726" y="3515"/>
                    <a:pt x="4819" y="3429"/>
                    <a:pt x="4935" y="3344"/>
                  </a:cubicBezTo>
                  <a:cubicBezTo>
                    <a:pt x="4721" y="2267"/>
                    <a:pt x="4569" y="1254"/>
                    <a:pt x="4590" y="154"/>
                  </a:cubicBezTo>
                  <a:cubicBezTo>
                    <a:pt x="3821" y="147"/>
                    <a:pt x="3051" y="129"/>
                    <a:pt x="2281" y="103"/>
                  </a:cubicBezTo>
                  <a:cubicBezTo>
                    <a:pt x="1628" y="82"/>
                    <a:pt x="957" y="1"/>
                    <a:pt x="30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7" name="Google Shape;527;p35"/>
            <p:cNvSpPr/>
            <p:nvPr/>
          </p:nvSpPr>
          <p:spPr>
            <a:xfrm>
              <a:off x="5170125" y="3592025"/>
              <a:ext cx="146675" cy="113225"/>
            </a:xfrm>
            <a:custGeom>
              <a:rect b="b" l="l" r="r" t="t"/>
              <a:pathLst>
                <a:path extrusionOk="0" h="4529" w="5867">
                  <a:moveTo>
                    <a:pt x="880" y="80"/>
                  </a:moveTo>
                  <a:cubicBezTo>
                    <a:pt x="932" y="80"/>
                    <a:pt x="997" y="100"/>
                    <a:pt x="1031" y="108"/>
                  </a:cubicBezTo>
                  <a:cubicBezTo>
                    <a:pt x="1066" y="118"/>
                    <a:pt x="1102" y="130"/>
                    <a:pt x="1134" y="144"/>
                  </a:cubicBezTo>
                  <a:cubicBezTo>
                    <a:pt x="1124" y="200"/>
                    <a:pt x="1113" y="257"/>
                    <a:pt x="1103" y="311"/>
                  </a:cubicBezTo>
                  <a:cubicBezTo>
                    <a:pt x="977" y="272"/>
                    <a:pt x="772" y="186"/>
                    <a:pt x="811" y="108"/>
                  </a:cubicBezTo>
                  <a:cubicBezTo>
                    <a:pt x="822" y="87"/>
                    <a:pt x="848" y="80"/>
                    <a:pt x="880" y="80"/>
                  </a:cubicBezTo>
                  <a:close/>
                  <a:moveTo>
                    <a:pt x="976" y="387"/>
                  </a:moveTo>
                  <a:cubicBezTo>
                    <a:pt x="1014" y="387"/>
                    <a:pt x="1050" y="390"/>
                    <a:pt x="1088" y="394"/>
                  </a:cubicBezTo>
                  <a:cubicBezTo>
                    <a:pt x="1075" y="467"/>
                    <a:pt x="1061" y="537"/>
                    <a:pt x="1046" y="609"/>
                  </a:cubicBezTo>
                  <a:cubicBezTo>
                    <a:pt x="995" y="598"/>
                    <a:pt x="945" y="594"/>
                    <a:pt x="893" y="594"/>
                  </a:cubicBezTo>
                  <a:cubicBezTo>
                    <a:pt x="869" y="594"/>
                    <a:pt x="846" y="595"/>
                    <a:pt x="822" y="596"/>
                  </a:cubicBezTo>
                  <a:cubicBezTo>
                    <a:pt x="795" y="587"/>
                    <a:pt x="767" y="576"/>
                    <a:pt x="741" y="563"/>
                  </a:cubicBezTo>
                  <a:cubicBezTo>
                    <a:pt x="718" y="552"/>
                    <a:pt x="698" y="540"/>
                    <a:pt x="677" y="526"/>
                  </a:cubicBezTo>
                  <a:cubicBezTo>
                    <a:pt x="639" y="478"/>
                    <a:pt x="642" y="451"/>
                    <a:pt x="683" y="444"/>
                  </a:cubicBezTo>
                  <a:cubicBezTo>
                    <a:pt x="732" y="404"/>
                    <a:pt x="857" y="393"/>
                    <a:pt x="916" y="389"/>
                  </a:cubicBezTo>
                  <a:cubicBezTo>
                    <a:pt x="936" y="388"/>
                    <a:pt x="956" y="387"/>
                    <a:pt x="976" y="387"/>
                  </a:cubicBezTo>
                  <a:close/>
                  <a:moveTo>
                    <a:pt x="801" y="667"/>
                  </a:moveTo>
                  <a:cubicBezTo>
                    <a:pt x="874" y="691"/>
                    <a:pt x="950" y="704"/>
                    <a:pt x="1028" y="706"/>
                  </a:cubicBezTo>
                  <a:cubicBezTo>
                    <a:pt x="1015" y="764"/>
                    <a:pt x="1003" y="823"/>
                    <a:pt x="991" y="881"/>
                  </a:cubicBezTo>
                  <a:cubicBezTo>
                    <a:pt x="931" y="870"/>
                    <a:pt x="874" y="855"/>
                    <a:pt x="819" y="838"/>
                  </a:cubicBezTo>
                  <a:cubicBezTo>
                    <a:pt x="766" y="820"/>
                    <a:pt x="576" y="765"/>
                    <a:pt x="675" y="696"/>
                  </a:cubicBezTo>
                  <a:cubicBezTo>
                    <a:pt x="706" y="676"/>
                    <a:pt x="754" y="669"/>
                    <a:pt x="801" y="667"/>
                  </a:cubicBezTo>
                  <a:close/>
                  <a:moveTo>
                    <a:pt x="840" y="942"/>
                  </a:moveTo>
                  <a:cubicBezTo>
                    <a:pt x="885" y="942"/>
                    <a:pt x="928" y="947"/>
                    <a:pt x="973" y="957"/>
                  </a:cubicBezTo>
                  <a:cubicBezTo>
                    <a:pt x="962" y="1014"/>
                    <a:pt x="949" y="1071"/>
                    <a:pt x="936" y="1128"/>
                  </a:cubicBezTo>
                  <a:cubicBezTo>
                    <a:pt x="837" y="1112"/>
                    <a:pt x="563" y="1060"/>
                    <a:pt x="586" y="995"/>
                  </a:cubicBezTo>
                  <a:cubicBezTo>
                    <a:pt x="596" y="967"/>
                    <a:pt x="736" y="951"/>
                    <a:pt x="763" y="947"/>
                  </a:cubicBezTo>
                  <a:cubicBezTo>
                    <a:pt x="789" y="944"/>
                    <a:pt x="815" y="942"/>
                    <a:pt x="840" y="942"/>
                  </a:cubicBezTo>
                  <a:close/>
                  <a:moveTo>
                    <a:pt x="5563" y="974"/>
                  </a:moveTo>
                  <a:cubicBezTo>
                    <a:pt x="5631" y="984"/>
                    <a:pt x="5767" y="1008"/>
                    <a:pt x="5766" y="1062"/>
                  </a:cubicBezTo>
                  <a:cubicBezTo>
                    <a:pt x="5764" y="1091"/>
                    <a:pt x="5586" y="1127"/>
                    <a:pt x="5555" y="1132"/>
                  </a:cubicBezTo>
                  <a:lnTo>
                    <a:pt x="5524" y="1136"/>
                  </a:lnTo>
                  <a:cubicBezTo>
                    <a:pt x="5537" y="1083"/>
                    <a:pt x="5550" y="1028"/>
                    <a:pt x="5563" y="974"/>
                  </a:cubicBezTo>
                  <a:close/>
                  <a:moveTo>
                    <a:pt x="1522" y="566"/>
                  </a:moveTo>
                  <a:cubicBezTo>
                    <a:pt x="1535" y="566"/>
                    <a:pt x="1547" y="572"/>
                    <a:pt x="1557" y="577"/>
                  </a:cubicBezTo>
                  <a:cubicBezTo>
                    <a:pt x="1599" y="602"/>
                    <a:pt x="1644" y="629"/>
                    <a:pt x="1667" y="671"/>
                  </a:cubicBezTo>
                  <a:cubicBezTo>
                    <a:pt x="1689" y="711"/>
                    <a:pt x="1692" y="757"/>
                    <a:pt x="1692" y="801"/>
                  </a:cubicBezTo>
                  <a:cubicBezTo>
                    <a:pt x="1693" y="905"/>
                    <a:pt x="1687" y="1010"/>
                    <a:pt x="1671" y="1113"/>
                  </a:cubicBezTo>
                  <a:cubicBezTo>
                    <a:pt x="1761" y="992"/>
                    <a:pt x="1866" y="862"/>
                    <a:pt x="2013" y="828"/>
                  </a:cubicBezTo>
                  <a:cubicBezTo>
                    <a:pt x="2018" y="827"/>
                    <a:pt x="2024" y="827"/>
                    <a:pt x="2029" y="827"/>
                  </a:cubicBezTo>
                  <a:cubicBezTo>
                    <a:pt x="2038" y="827"/>
                    <a:pt x="2046" y="828"/>
                    <a:pt x="2051" y="833"/>
                  </a:cubicBezTo>
                  <a:cubicBezTo>
                    <a:pt x="2057" y="841"/>
                    <a:pt x="2058" y="849"/>
                    <a:pt x="2059" y="857"/>
                  </a:cubicBezTo>
                  <a:cubicBezTo>
                    <a:pt x="2068" y="974"/>
                    <a:pt x="1991" y="1081"/>
                    <a:pt x="1910" y="1166"/>
                  </a:cubicBezTo>
                  <a:cubicBezTo>
                    <a:pt x="1840" y="1240"/>
                    <a:pt x="1744" y="1336"/>
                    <a:pt x="1661" y="1336"/>
                  </a:cubicBezTo>
                  <a:cubicBezTo>
                    <a:pt x="1616" y="1336"/>
                    <a:pt x="1575" y="1308"/>
                    <a:pt x="1543" y="1235"/>
                  </a:cubicBezTo>
                  <a:cubicBezTo>
                    <a:pt x="1467" y="1058"/>
                    <a:pt x="1459" y="830"/>
                    <a:pt x="1474" y="642"/>
                  </a:cubicBezTo>
                  <a:cubicBezTo>
                    <a:pt x="1477" y="609"/>
                    <a:pt x="1489" y="567"/>
                    <a:pt x="1522" y="566"/>
                  </a:cubicBezTo>
                  <a:close/>
                  <a:moveTo>
                    <a:pt x="877" y="1202"/>
                  </a:moveTo>
                  <a:cubicBezTo>
                    <a:pt x="892" y="1202"/>
                    <a:pt x="905" y="1203"/>
                    <a:pt x="919" y="1203"/>
                  </a:cubicBezTo>
                  <a:cubicBezTo>
                    <a:pt x="898" y="1295"/>
                    <a:pt x="878" y="1386"/>
                    <a:pt x="857" y="1478"/>
                  </a:cubicBezTo>
                  <a:cubicBezTo>
                    <a:pt x="743" y="1458"/>
                    <a:pt x="503" y="1379"/>
                    <a:pt x="628" y="1270"/>
                  </a:cubicBezTo>
                  <a:cubicBezTo>
                    <a:pt x="690" y="1218"/>
                    <a:pt x="789" y="1202"/>
                    <a:pt x="877" y="1202"/>
                  </a:cubicBezTo>
                  <a:close/>
                  <a:moveTo>
                    <a:pt x="5492" y="1257"/>
                  </a:moveTo>
                  <a:cubicBezTo>
                    <a:pt x="5509" y="1263"/>
                    <a:pt x="5528" y="1271"/>
                    <a:pt x="5545" y="1279"/>
                  </a:cubicBezTo>
                  <a:cubicBezTo>
                    <a:pt x="5591" y="1301"/>
                    <a:pt x="5759" y="1381"/>
                    <a:pt x="5764" y="1440"/>
                  </a:cubicBezTo>
                  <a:cubicBezTo>
                    <a:pt x="5770" y="1495"/>
                    <a:pt x="5667" y="1502"/>
                    <a:pt x="5599" y="1502"/>
                  </a:cubicBezTo>
                  <a:cubicBezTo>
                    <a:pt x="5580" y="1502"/>
                    <a:pt x="5563" y="1501"/>
                    <a:pt x="5553" y="1501"/>
                  </a:cubicBezTo>
                  <a:cubicBezTo>
                    <a:pt x="5517" y="1484"/>
                    <a:pt x="5482" y="1471"/>
                    <a:pt x="5445" y="1459"/>
                  </a:cubicBezTo>
                  <a:cubicBezTo>
                    <a:pt x="5461" y="1391"/>
                    <a:pt x="5477" y="1323"/>
                    <a:pt x="5492" y="1257"/>
                  </a:cubicBezTo>
                  <a:close/>
                  <a:moveTo>
                    <a:pt x="5424" y="1560"/>
                  </a:moveTo>
                  <a:cubicBezTo>
                    <a:pt x="5464" y="1568"/>
                    <a:pt x="5505" y="1573"/>
                    <a:pt x="5545" y="1574"/>
                  </a:cubicBezTo>
                  <a:cubicBezTo>
                    <a:pt x="5578" y="1589"/>
                    <a:pt x="5607" y="1606"/>
                    <a:pt x="5621" y="1622"/>
                  </a:cubicBezTo>
                  <a:cubicBezTo>
                    <a:pt x="5643" y="1653"/>
                    <a:pt x="5628" y="1710"/>
                    <a:pt x="5597" y="1726"/>
                  </a:cubicBezTo>
                  <a:cubicBezTo>
                    <a:pt x="5587" y="1730"/>
                    <a:pt x="5574" y="1731"/>
                    <a:pt x="5560" y="1731"/>
                  </a:cubicBezTo>
                  <a:cubicBezTo>
                    <a:pt x="5540" y="1731"/>
                    <a:pt x="5518" y="1729"/>
                    <a:pt x="5503" y="1729"/>
                  </a:cubicBezTo>
                  <a:cubicBezTo>
                    <a:pt x="5465" y="1729"/>
                    <a:pt x="5429" y="1726"/>
                    <a:pt x="5391" y="1721"/>
                  </a:cubicBezTo>
                  <a:cubicBezTo>
                    <a:pt x="5401" y="1668"/>
                    <a:pt x="5413" y="1614"/>
                    <a:pt x="5424" y="1560"/>
                  </a:cubicBezTo>
                  <a:close/>
                  <a:moveTo>
                    <a:pt x="759" y="1551"/>
                  </a:moveTo>
                  <a:cubicBezTo>
                    <a:pt x="786" y="1551"/>
                    <a:pt x="814" y="1553"/>
                    <a:pt x="840" y="1554"/>
                  </a:cubicBezTo>
                  <a:cubicBezTo>
                    <a:pt x="822" y="1633"/>
                    <a:pt x="805" y="1710"/>
                    <a:pt x="787" y="1788"/>
                  </a:cubicBezTo>
                  <a:cubicBezTo>
                    <a:pt x="778" y="1788"/>
                    <a:pt x="768" y="1788"/>
                    <a:pt x="758" y="1788"/>
                  </a:cubicBezTo>
                  <a:cubicBezTo>
                    <a:pt x="725" y="1788"/>
                    <a:pt x="690" y="1789"/>
                    <a:pt x="654" y="1793"/>
                  </a:cubicBezTo>
                  <a:cubicBezTo>
                    <a:pt x="652" y="1789"/>
                    <a:pt x="647" y="1789"/>
                    <a:pt x="643" y="1789"/>
                  </a:cubicBezTo>
                  <a:cubicBezTo>
                    <a:pt x="583" y="1778"/>
                    <a:pt x="346" y="1732"/>
                    <a:pt x="454" y="1621"/>
                  </a:cubicBezTo>
                  <a:cubicBezTo>
                    <a:pt x="498" y="1575"/>
                    <a:pt x="636" y="1562"/>
                    <a:pt x="694" y="1554"/>
                  </a:cubicBezTo>
                  <a:cubicBezTo>
                    <a:pt x="715" y="1552"/>
                    <a:pt x="737" y="1551"/>
                    <a:pt x="759" y="1551"/>
                  </a:cubicBezTo>
                  <a:close/>
                  <a:moveTo>
                    <a:pt x="1348" y="1204"/>
                  </a:moveTo>
                  <a:cubicBezTo>
                    <a:pt x="1362" y="1204"/>
                    <a:pt x="1373" y="1212"/>
                    <a:pt x="1384" y="1217"/>
                  </a:cubicBezTo>
                  <a:cubicBezTo>
                    <a:pt x="1426" y="1241"/>
                    <a:pt x="1469" y="1267"/>
                    <a:pt x="1494" y="1311"/>
                  </a:cubicBezTo>
                  <a:cubicBezTo>
                    <a:pt x="1515" y="1350"/>
                    <a:pt x="1519" y="1395"/>
                    <a:pt x="1519" y="1439"/>
                  </a:cubicBezTo>
                  <a:cubicBezTo>
                    <a:pt x="1520" y="1544"/>
                    <a:pt x="1513" y="1648"/>
                    <a:pt x="1498" y="1752"/>
                  </a:cubicBezTo>
                  <a:cubicBezTo>
                    <a:pt x="1588" y="1631"/>
                    <a:pt x="1692" y="1500"/>
                    <a:pt x="1839" y="1468"/>
                  </a:cubicBezTo>
                  <a:cubicBezTo>
                    <a:pt x="1845" y="1466"/>
                    <a:pt x="1851" y="1465"/>
                    <a:pt x="1857" y="1465"/>
                  </a:cubicBezTo>
                  <a:cubicBezTo>
                    <a:pt x="1865" y="1465"/>
                    <a:pt x="1872" y="1467"/>
                    <a:pt x="1877" y="1473"/>
                  </a:cubicBezTo>
                  <a:cubicBezTo>
                    <a:pt x="1882" y="1479"/>
                    <a:pt x="1884" y="1488"/>
                    <a:pt x="1885" y="1496"/>
                  </a:cubicBezTo>
                  <a:cubicBezTo>
                    <a:pt x="1893" y="1614"/>
                    <a:pt x="1816" y="1719"/>
                    <a:pt x="1736" y="1804"/>
                  </a:cubicBezTo>
                  <a:cubicBezTo>
                    <a:pt x="1666" y="1879"/>
                    <a:pt x="1571" y="1975"/>
                    <a:pt x="1488" y="1975"/>
                  </a:cubicBezTo>
                  <a:cubicBezTo>
                    <a:pt x="1443" y="1975"/>
                    <a:pt x="1401" y="1947"/>
                    <a:pt x="1369" y="1873"/>
                  </a:cubicBezTo>
                  <a:cubicBezTo>
                    <a:pt x="1294" y="1697"/>
                    <a:pt x="1286" y="1469"/>
                    <a:pt x="1300" y="1281"/>
                  </a:cubicBezTo>
                  <a:cubicBezTo>
                    <a:pt x="1302" y="1248"/>
                    <a:pt x="1316" y="1205"/>
                    <a:pt x="1348" y="1204"/>
                  </a:cubicBezTo>
                  <a:close/>
                  <a:moveTo>
                    <a:pt x="5371" y="1804"/>
                  </a:moveTo>
                  <a:cubicBezTo>
                    <a:pt x="5402" y="1813"/>
                    <a:pt x="5433" y="1825"/>
                    <a:pt x="5463" y="1840"/>
                  </a:cubicBezTo>
                  <a:cubicBezTo>
                    <a:pt x="5487" y="1852"/>
                    <a:pt x="5638" y="1933"/>
                    <a:pt x="5631" y="1960"/>
                  </a:cubicBezTo>
                  <a:cubicBezTo>
                    <a:pt x="5626" y="1984"/>
                    <a:pt x="5579" y="1990"/>
                    <a:pt x="5534" y="1990"/>
                  </a:cubicBezTo>
                  <a:cubicBezTo>
                    <a:pt x="5498" y="1990"/>
                    <a:pt x="5463" y="1986"/>
                    <a:pt x="5450" y="1986"/>
                  </a:cubicBezTo>
                  <a:cubicBezTo>
                    <a:pt x="5413" y="1983"/>
                    <a:pt x="5376" y="1980"/>
                    <a:pt x="5340" y="1972"/>
                  </a:cubicBezTo>
                  <a:lnTo>
                    <a:pt x="5371" y="1804"/>
                  </a:lnTo>
                  <a:close/>
                  <a:moveTo>
                    <a:pt x="4522" y="1276"/>
                  </a:moveTo>
                  <a:cubicBezTo>
                    <a:pt x="4533" y="1276"/>
                    <a:pt x="4545" y="1281"/>
                    <a:pt x="4555" y="1286"/>
                  </a:cubicBezTo>
                  <a:cubicBezTo>
                    <a:pt x="4599" y="1306"/>
                    <a:pt x="4645" y="1329"/>
                    <a:pt x="4672" y="1368"/>
                  </a:cubicBezTo>
                  <a:cubicBezTo>
                    <a:pt x="4697" y="1405"/>
                    <a:pt x="4705" y="1450"/>
                    <a:pt x="4709" y="1495"/>
                  </a:cubicBezTo>
                  <a:cubicBezTo>
                    <a:pt x="4719" y="1599"/>
                    <a:pt x="4722" y="1704"/>
                    <a:pt x="4717" y="1808"/>
                  </a:cubicBezTo>
                  <a:cubicBezTo>
                    <a:pt x="4795" y="1679"/>
                    <a:pt x="4886" y="1539"/>
                    <a:pt x="5031" y="1494"/>
                  </a:cubicBezTo>
                  <a:cubicBezTo>
                    <a:pt x="5039" y="1492"/>
                    <a:pt x="5046" y="1490"/>
                    <a:pt x="5052" y="1490"/>
                  </a:cubicBezTo>
                  <a:cubicBezTo>
                    <a:pt x="5058" y="1490"/>
                    <a:pt x="5064" y="1491"/>
                    <a:pt x="5069" y="1496"/>
                  </a:cubicBezTo>
                  <a:cubicBezTo>
                    <a:pt x="5075" y="1501"/>
                    <a:pt x="5077" y="1510"/>
                    <a:pt x="5079" y="1518"/>
                  </a:cubicBezTo>
                  <a:cubicBezTo>
                    <a:pt x="5097" y="1635"/>
                    <a:pt x="5030" y="1746"/>
                    <a:pt x="4958" y="1839"/>
                  </a:cubicBezTo>
                  <a:cubicBezTo>
                    <a:pt x="4892" y="1922"/>
                    <a:pt x="4802" y="2031"/>
                    <a:pt x="4716" y="2031"/>
                  </a:cubicBezTo>
                  <a:cubicBezTo>
                    <a:pt x="4675" y="2031"/>
                    <a:pt x="4635" y="2006"/>
                    <a:pt x="4599" y="1941"/>
                  </a:cubicBezTo>
                  <a:cubicBezTo>
                    <a:pt x="4508" y="1773"/>
                    <a:pt x="4478" y="1546"/>
                    <a:pt x="4477" y="1358"/>
                  </a:cubicBezTo>
                  <a:cubicBezTo>
                    <a:pt x="4477" y="1323"/>
                    <a:pt x="4486" y="1281"/>
                    <a:pt x="4518" y="1276"/>
                  </a:cubicBezTo>
                  <a:cubicBezTo>
                    <a:pt x="4520" y="1276"/>
                    <a:pt x="4521" y="1276"/>
                    <a:pt x="4522" y="1276"/>
                  </a:cubicBezTo>
                  <a:close/>
                  <a:moveTo>
                    <a:pt x="651" y="1866"/>
                  </a:moveTo>
                  <a:cubicBezTo>
                    <a:pt x="689" y="1872"/>
                    <a:pt x="728" y="1875"/>
                    <a:pt x="767" y="1876"/>
                  </a:cubicBezTo>
                  <a:cubicBezTo>
                    <a:pt x="752" y="1942"/>
                    <a:pt x="737" y="2009"/>
                    <a:pt x="721" y="2076"/>
                  </a:cubicBezTo>
                  <a:cubicBezTo>
                    <a:pt x="612" y="2053"/>
                    <a:pt x="470" y="1998"/>
                    <a:pt x="521" y="1924"/>
                  </a:cubicBezTo>
                  <a:cubicBezTo>
                    <a:pt x="544" y="1889"/>
                    <a:pt x="595" y="1872"/>
                    <a:pt x="651" y="1866"/>
                  </a:cubicBezTo>
                  <a:close/>
                  <a:moveTo>
                    <a:pt x="3172" y="1051"/>
                  </a:moveTo>
                  <a:lnTo>
                    <a:pt x="3261" y="1476"/>
                  </a:lnTo>
                  <a:lnTo>
                    <a:pt x="3066" y="2090"/>
                  </a:lnTo>
                  <a:lnTo>
                    <a:pt x="2917" y="1481"/>
                  </a:lnTo>
                  <a:lnTo>
                    <a:pt x="3172" y="1051"/>
                  </a:lnTo>
                  <a:close/>
                  <a:moveTo>
                    <a:pt x="5323" y="2068"/>
                  </a:moveTo>
                  <a:cubicBezTo>
                    <a:pt x="5338" y="2076"/>
                    <a:pt x="5353" y="2082"/>
                    <a:pt x="5367" y="2091"/>
                  </a:cubicBezTo>
                  <a:cubicBezTo>
                    <a:pt x="5411" y="2119"/>
                    <a:pt x="5528" y="2200"/>
                    <a:pt x="5511" y="2259"/>
                  </a:cubicBezTo>
                  <a:cubicBezTo>
                    <a:pt x="5494" y="2314"/>
                    <a:pt x="5425" y="2331"/>
                    <a:pt x="5350" y="2331"/>
                  </a:cubicBezTo>
                  <a:cubicBezTo>
                    <a:pt x="5326" y="2331"/>
                    <a:pt x="5301" y="2329"/>
                    <a:pt x="5277" y="2326"/>
                  </a:cubicBezTo>
                  <a:cubicBezTo>
                    <a:pt x="5292" y="2241"/>
                    <a:pt x="5307" y="2154"/>
                    <a:pt x="5323" y="2068"/>
                  </a:cubicBezTo>
                  <a:close/>
                  <a:moveTo>
                    <a:pt x="693" y="2154"/>
                  </a:moveTo>
                  <a:cubicBezTo>
                    <a:pt x="697" y="2154"/>
                    <a:pt x="700" y="2154"/>
                    <a:pt x="704" y="2154"/>
                  </a:cubicBezTo>
                  <a:cubicBezTo>
                    <a:pt x="683" y="2244"/>
                    <a:pt x="661" y="2334"/>
                    <a:pt x="642" y="2425"/>
                  </a:cubicBezTo>
                  <a:cubicBezTo>
                    <a:pt x="590" y="2414"/>
                    <a:pt x="539" y="2401"/>
                    <a:pt x="488" y="2379"/>
                  </a:cubicBezTo>
                  <a:cubicBezTo>
                    <a:pt x="461" y="2367"/>
                    <a:pt x="418" y="2353"/>
                    <a:pt x="397" y="2331"/>
                  </a:cubicBezTo>
                  <a:cubicBezTo>
                    <a:pt x="364" y="2324"/>
                    <a:pt x="356" y="2305"/>
                    <a:pt x="372" y="2273"/>
                  </a:cubicBezTo>
                  <a:cubicBezTo>
                    <a:pt x="367" y="2242"/>
                    <a:pt x="380" y="2223"/>
                    <a:pt x="409" y="2220"/>
                  </a:cubicBezTo>
                  <a:cubicBezTo>
                    <a:pt x="483" y="2169"/>
                    <a:pt x="592" y="2154"/>
                    <a:pt x="693" y="2154"/>
                  </a:cubicBezTo>
                  <a:close/>
                  <a:moveTo>
                    <a:pt x="2893" y="2245"/>
                  </a:moveTo>
                  <a:cubicBezTo>
                    <a:pt x="2920" y="2245"/>
                    <a:pt x="2948" y="2253"/>
                    <a:pt x="2971" y="2267"/>
                  </a:cubicBezTo>
                  <a:lnTo>
                    <a:pt x="2989" y="2309"/>
                  </a:lnTo>
                  <a:cubicBezTo>
                    <a:pt x="3019" y="2311"/>
                    <a:pt x="3040" y="2345"/>
                    <a:pt x="3036" y="2377"/>
                  </a:cubicBezTo>
                  <a:cubicBezTo>
                    <a:pt x="3032" y="2408"/>
                    <a:pt x="3011" y="2432"/>
                    <a:pt x="2989" y="2452"/>
                  </a:cubicBezTo>
                  <a:cubicBezTo>
                    <a:pt x="2967" y="2472"/>
                    <a:pt x="2942" y="2489"/>
                    <a:pt x="2914" y="2497"/>
                  </a:cubicBezTo>
                  <a:cubicBezTo>
                    <a:pt x="2905" y="2499"/>
                    <a:pt x="2896" y="2500"/>
                    <a:pt x="2888" y="2500"/>
                  </a:cubicBezTo>
                  <a:cubicBezTo>
                    <a:pt x="2840" y="2500"/>
                    <a:pt x="2792" y="2470"/>
                    <a:pt x="2772" y="2426"/>
                  </a:cubicBezTo>
                  <a:cubicBezTo>
                    <a:pt x="2747" y="2375"/>
                    <a:pt x="2765" y="2309"/>
                    <a:pt x="2810" y="2273"/>
                  </a:cubicBezTo>
                  <a:cubicBezTo>
                    <a:pt x="2833" y="2254"/>
                    <a:pt x="2863" y="2245"/>
                    <a:pt x="2893" y="2245"/>
                  </a:cubicBezTo>
                  <a:close/>
                  <a:moveTo>
                    <a:pt x="1174" y="1844"/>
                  </a:moveTo>
                  <a:cubicBezTo>
                    <a:pt x="1186" y="1844"/>
                    <a:pt x="1198" y="1850"/>
                    <a:pt x="1208" y="1855"/>
                  </a:cubicBezTo>
                  <a:cubicBezTo>
                    <a:pt x="1250" y="1880"/>
                    <a:pt x="1295" y="1906"/>
                    <a:pt x="1318" y="1949"/>
                  </a:cubicBezTo>
                  <a:cubicBezTo>
                    <a:pt x="1341" y="1988"/>
                    <a:pt x="1343" y="2034"/>
                    <a:pt x="1343" y="2079"/>
                  </a:cubicBezTo>
                  <a:cubicBezTo>
                    <a:pt x="1344" y="2183"/>
                    <a:pt x="1338" y="2288"/>
                    <a:pt x="1322" y="2390"/>
                  </a:cubicBezTo>
                  <a:cubicBezTo>
                    <a:pt x="1412" y="2269"/>
                    <a:pt x="1517" y="2138"/>
                    <a:pt x="1665" y="2106"/>
                  </a:cubicBezTo>
                  <a:cubicBezTo>
                    <a:pt x="1670" y="2105"/>
                    <a:pt x="1676" y="2104"/>
                    <a:pt x="1681" y="2104"/>
                  </a:cubicBezTo>
                  <a:cubicBezTo>
                    <a:pt x="1689" y="2104"/>
                    <a:pt x="1697" y="2106"/>
                    <a:pt x="1703" y="2111"/>
                  </a:cubicBezTo>
                  <a:cubicBezTo>
                    <a:pt x="1708" y="2117"/>
                    <a:pt x="1709" y="2127"/>
                    <a:pt x="1710" y="2134"/>
                  </a:cubicBezTo>
                  <a:cubicBezTo>
                    <a:pt x="1719" y="2252"/>
                    <a:pt x="1642" y="2357"/>
                    <a:pt x="1561" y="2442"/>
                  </a:cubicBezTo>
                  <a:cubicBezTo>
                    <a:pt x="1491" y="2517"/>
                    <a:pt x="1395" y="2613"/>
                    <a:pt x="1312" y="2613"/>
                  </a:cubicBezTo>
                  <a:cubicBezTo>
                    <a:pt x="1268" y="2613"/>
                    <a:pt x="1227" y="2585"/>
                    <a:pt x="1195" y="2511"/>
                  </a:cubicBezTo>
                  <a:cubicBezTo>
                    <a:pt x="1118" y="2336"/>
                    <a:pt x="1111" y="2107"/>
                    <a:pt x="1125" y="1919"/>
                  </a:cubicBezTo>
                  <a:cubicBezTo>
                    <a:pt x="1128" y="1887"/>
                    <a:pt x="1140" y="1845"/>
                    <a:pt x="1174" y="1844"/>
                  </a:cubicBezTo>
                  <a:close/>
                  <a:moveTo>
                    <a:pt x="4407" y="1928"/>
                  </a:moveTo>
                  <a:cubicBezTo>
                    <a:pt x="4418" y="1928"/>
                    <a:pt x="4430" y="1933"/>
                    <a:pt x="4440" y="1938"/>
                  </a:cubicBezTo>
                  <a:cubicBezTo>
                    <a:pt x="4484" y="1957"/>
                    <a:pt x="4530" y="1981"/>
                    <a:pt x="4557" y="2019"/>
                  </a:cubicBezTo>
                  <a:cubicBezTo>
                    <a:pt x="4582" y="2056"/>
                    <a:pt x="4591" y="2102"/>
                    <a:pt x="4594" y="2147"/>
                  </a:cubicBezTo>
                  <a:cubicBezTo>
                    <a:pt x="4604" y="2251"/>
                    <a:pt x="4607" y="2356"/>
                    <a:pt x="4602" y="2460"/>
                  </a:cubicBezTo>
                  <a:cubicBezTo>
                    <a:pt x="4680" y="2331"/>
                    <a:pt x="4771" y="2191"/>
                    <a:pt x="4917" y="2145"/>
                  </a:cubicBezTo>
                  <a:cubicBezTo>
                    <a:pt x="4923" y="2143"/>
                    <a:pt x="4930" y="2142"/>
                    <a:pt x="4937" y="2142"/>
                  </a:cubicBezTo>
                  <a:cubicBezTo>
                    <a:pt x="4943" y="2142"/>
                    <a:pt x="4949" y="2143"/>
                    <a:pt x="4954" y="2148"/>
                  </a:cubicBezTo>
                  <a:cubicBezTo>
                    <a:pt x="4961" y="2153"/>
                    <a:pt x="4963" y="2162"/>
                    <a:pt x="4964" y="2170"/>
                  </a:cubicBezTo>
                  <a:cubicBezTo>
                    <a:pt x="4982" y="2286"/>
                    <a:pt x="4916" y="2398"/>
                    <a:pt x="4843" y="2489"/>
                  </a:cubicBezTo>
                  <a:cubicBezTo>
                    <a:pt x="4777" y="2574"/>
                    <a:pt x="4687" y="2683"/>
                    <a:pt x="4601" y="2683"/>
                  </a:cubicBezTo>
                  <a:cubicBezTo>
                    <a:pt x="4560" y="2683"/>
                    <a:pt x="4520" y="2658"/>
                    <a:pt x="4484" y="2593"/>
                  </a:cubicBezTo>
                  <a:cubicBezTo>
                    <a:pt x="4393" y="2425"/>
                    <a:pt x="4363" y="2197"/>
                    <a:pt x="4362" y="2009"/>
                  </a:cubicBezTo>
                  <a:cubicBezTo>
                    <a:pt x="4362" y="1975"/>
                    <a:pt x="4371" y="1933"/>
                    <a:pt x="4404" y="1928"/>
                  </a:cubicBezTo>
                  <a:cubicBezTo>
                    <a:pt x="4405" y="1928"/>
                    <a:pt x="4406" y="1928"/>
                    <a:pt x="4407" y="1928"/>
                  </a:cubicBezTo>
                  <a:close/>
                  <a:moveTo>
                    <a:pt x="5262" y="2412"/>
                  </a:moveTo>
                  <a:cubicBezTo>
                    <a:pt x="5396" y="2463"/>
                    <a:pt x="5564" y="2551"/>
                    <a:pt x="5536" y="2645"/>
                  </a:cubicBezTo>
                  <a:cubicBezTo>
                    <a:pt x="5518" y="2698"/>
                    <a:pt x="5487" y="2688"/>
                    <a:pt x="5437" y="2690"/>
                  </a:cubicBezTo>
                  <a:cubicBezTo>
                    <a:pt x="5431" y="2690"/>
                    <a:pt x="5425" y="2690"/>
                    <a:pt x="5420" y="2690"/>
                  </a:cubicBezTo>
                  <a:cubicBezTo>
                    <a:pt x="5379" y="2690"/>
                    <a:pt x="5339" y="2687"/>
                    <a:pt x="5299" y="2681"/>
                  </a:cubicBezTo>
                  <a:lnTo>
                    <a:pt x="5283" y="2677"/>
                  </a:lnTo>
                  <a:cubicBezTo>
                    <a:pt x="5263" y="2667"/>
                    <a:pt x="5245" y="2659"/>
                    <a:pt x="5225" y="2650"/>
                  </a:cubicBezTo>
                  <a:cubicBezTo>
                    <a:pt x="5236" y="2571"/>
                    <a:pt x="5250" y="2493"/>
                    <a:pt x="5262" y="2412"/>
                  </a:cubicBezTo>
                  <a:close/>
                  <a:moveTo>
                    <a:pt x="598" y="2507"/>
                  </a:moveTo>
                  <a:cubicBezTo>
                    <a:pt x="606" y="2507"/>
                    <a:pt x="614" y="2507"/>
                    <a:pt x="622" y="2507"/>
                  </a:cubicBezTo>
                  <a:cubicBezTo>
                    <a:pt x="602" y="2594"/>
                    <a:pt x="583" y="2681"/>
                    <a:pt x="564" y="2768"/>
                  </a:cubicBezTo>
                  <a:cubicBezTo>
                    <a:pt x="547" y="2767"/>
                    <a:pt x="531" y="2766"/>
                    <a:pt x="516" y="2766"/>
                  </a:cubicBezTo>
                  <a:cubicBezTo>
                    <a:pt x="500" y="2766"/>
                    <a:pt x="484" y="2767"/>
                    <a:pt x="469" y="2768"/>
                  </a:cubicBezTo>
                  <a:cubicBezTo>
                    <a:pt x="435" y="2765"/>
                    <a:pt x="403" y="2760"/>
                    <a:pt x="370" y="2752"/>
                  </a:cubicBezTo>
                  <a:cubicBezTo>
                    <a:pt x="345" y="2747"/>
                    <a:pt x="299" y="2742"/>
                    <a:pt x="278" y="2725"/>
                  </a:cubicBezTo>
                  <a:cubicBezTo>
                    <a:pt x="237" y="2718"/>
                    <a:pt x="231" y="2696"/>
                    <a:pt x="261" y="2659"/>
                  </a:cubicBezTo>
                  <a:cubicBezTo>
                    <a:pt x="260" y="2623"/>
                    <a:pt x="272" y="2601"/>
                    <a:pt x="302" y="2590"/>
                  </a:cubicBezTo>
                  <a:cubicBezTo>
                    <a:pt x="376" y="2527"/>
                    <a:pt x="494" y="2507"/>
                    <a:pt x="598" y="2507"/>
                  </a:cubicBezTo>
                  <a:close/>
                  <a:moveTo>
                    <a:pt x="2253" y="1403"/>
                  </a:moveTo>
                  <a:cubicBezTo>
                    <a:pt x="2279" y="1403"/>
                    <a:pt x="2643" y="2078"/>
                    <a:pt x="2669" y="2156"/>
                  </a:cubicBezTo>
                  <a:cubicBezTo>
                    <a:pt x="2752" y="2403"/>
                    <a:pt x="2509" y="2711"/>
                    <a:pt x="2356" y="2879"/>
                  </a:cubicBezTo>
                  <a:cubicBezTo>
                    <a:pt x="2341" y="2895"/>
                    <a:pt x="2323" y="2912"/>
                    <a:pt x="2301" y="2912"/>
                  </a:cubicBezTo>
                  <a:cubicBezTo>
                    <a:pt x="2298" y="2912"/>
                    <a:pt x="2296" y="2912"/>
                    <a:pt x="2293" y="2912"/>
                  </a:cubicBezTo>
                  <a:cubicBezTo>
                    <a:pt x="2252" y="2904"/>
                    <a:pt x="2255" y="2845"/>
                    <a:pt x="2268" y="2806"/>
                  </a:cubicBezTo>
                  <a:cubicBezTo>
                    <a:pt x="2334" y="2626"/>
                    <a:pt x="2434" y="2459"/>
                    <a:pt x="2563" y="2320"/>
                  </a:cubicBezTo>
                  <a:lnTo>
                    <a:pt x="2563" y="2320"/>
                  </a:lnTo>
                  <a:cubicBezTo>
                    <a:pt x="2404" y="2446"/>
                    <a:pt x="2221" y="2541"/>
                    <a:pt x="2026" y="2600"/>
                  </a:cubicBezTo>
                  <a:cubicBezTo>
                    <a:pt x="2007" y="2607"/>
                    <a:pt x="1985" y="2612"/>
                    <a:pt x="1965" y="2612"/>
                  </a:cubicBezTo>
                  <a:cubicBezTo>
                    <a:pt x="1945" y="2612"/>
                    <a:pt x="1927" y="2607"/>
                    <a:pt x="1913" y="2594"/>
                  </a:cubicBezTo>
                  <a:cubicBezTo>
                    <a:pt x="1886" y="2569"/>
                    <a:pt x="1887" y="2526"/>
                    <a:pt x="1906" y="2495"/>
                  </a:cubicBezTo>
                  <a:cubicBezTo>
                    <a:pt x="1924" y="2463"/>
                    <a:pt x="1957" y="2443"/>
                    <a:pt x="1987" y="2427"/>
                  </a:cubicBezTo>
                  <a:cubicBezTo>
                    <a:pt x="2169" y="2322"/>
                    <a:pt x="2371" y="2250"/>
                    <a:pt x="2579" y="2218"/>
                  </a:cubicBezTo>
                  <a:cubicBezTo>
                    <a:pt x="2391" y="2201"/>
                    <a:pt x="2204" y="2160"/>
                    <a:pt x="2025" y="2098"/>
                  </a:cubicBezTo>
                  <a:cubicBezTo>
                    <a:pt x="1978" y="2081"/>
                    <a:pt x="1921" y="2034"/>
                    <a:pt x="1949" y="1993"/>
                  </a:cubicBezTo>
                  <a:cubicBezTo>
                    <a:pt x="1960" y="1979"/>
                    <a:pt x="1978" y="1972"/>
                    <a:pt x="1996" y="1968"/>
                  </a:cubicBezTo>
                  <a:cubicBezTo>
                    <a:pt x="2019" y="1963"/>
                    <a:pt x="2043" y="1961"/>
                    <a:pt x="2066" y="1961"/>
                  </a:cubicBezTo>
                  <a:cubicBezTo>
                    <a:pt x="2247" y="1961"/>
                    <a:pt x="2417" y="2099"/>
                    <a:pt x="2602" y="2129"/>
                  </a:cubicBezTo>
                  <a:cubicBezTo>
                    <a:pt x="2483" y="1981"/>
                    <a:pt x="2373" y="1824"/>
                    <a:pt x="2273" y="1663"/>
                  </a:cubicBezTo>
                  <a:cubicBezTo>
                    <a:pt x="2248" y="1622"/>
                    <a:pt x="2222" y="1580"/>
                    <a:pt x="2214" y="1533"/>
                  </a:cubicBezTo>
                  <a:cubicBezTo>
                    <a:pt x="2205" y="1486"/>
                    <a:pt x="2216" y="1433"/>
                    <a:pt x="2252" y="1403"/>
                  </a:cubicBezTo>
                  <a:cubicBezTo>
                    <a:pt x="2252" y="1403"/>
                    <a:pt x="2253" y="1403"/>
                    <a:pt x="2253" y="1403"/>
                  </a:cubicBezTo>
                  <a:close/>
                  <a:moveTo>
                    <a:pt x="5212" y="2738"/>
                  </a:moveTo>
                  <a:lnTo>
                    <a:pt x="5231" y="2742"/>
                  </a:lnTo>
                  <a:cubicBezTo>
                    <a:pt x="5275" y="2763"/>
                    <a:pt x="5353" y="2800"/>
                    <a:pt x="5366" y="2831"/>
                  </a:cubicBezTo>
                  <a:cubicBezTo>
                    <a:pt x="5397" y="2904"/>
                    <a:pt x="5270" y="2926"/>
                    <a:pt x="5224" y="2931"/>
                  </a:cubicBezTo>
                  <a:cubicBezTo>
                    <a:pt x="5210" y="2932"/>
                    <a:pt x="5199" y="2932"/>
                    <a:pt x="5186" y="2932"/>
                  </a:cubicBezTo>
                  <a:cubicBezTo>
                    <a:pt x="5194" y="2868"/>
                    <a:pt x="5203" y="2803"/>
                    <a:pt x="5212" y="2738"/>
                  </a:cubicBezTo>
                  <a:close/>
                  <a:moveTo>
                    <a:pt x="471" y="2844"/>
                  </a:moveTo>
                  <a:cubicBezTo>
                    <a:pt x="498" y="2845"/>
                    <a:pt x="523" y="2847"/>
                    <a:pt x="547" y="2847"/>
                  </a:cubicBezTo>
                  <a:cubicBezTo>
                    <a:pt x="527" y="2932"/>
                    <a:pt x="508" y="3020"/>
                    <a:pt x="489" y="3106"/>
                  </a:cubicBezTo>
                  <a:cubicBezTo>
                    <a:pt x="367" y="3099"/>
                    <a:pt x="105" y="3054"/>
                    <a:pt x="214" y="2958"/>
                  </a:cubicBezTo>
                  <a:cubicBezTo>
                    <a:pt x="287" y="2892"/>
                    <a:pt x="377" y="2854"/>
                    <a:pt x="471" y="2844"/>
                  </a:cubicBezTo>
                  <a:close/>
                  <a:moveTo>
                    <a:pt x="3800" y="1855"/>
                  </a:moveTo>
                  <a:cubicBezTo>
                    <a:pt x="3809" y="1855"/>
                    <a:pt x="3817" y="1857"/>
                    <a:pt x="3825" y="1863"/>
                  </a:cubicBezTo>
                  <a:cubicBezTo>
                    <a:pt x="3857" y="1888"/>
                    <a:pt x="3831" y="1940"/>
                    <a:pt x="3802" y="1969"/>
                  </a:cubicBezTo>
                  <a:cubicBezTo>
                    <a:pt x="3667" y="2103"/>
                    <a:pt x="3505" y="2212"/>
                    <a:pt x="3327" y="2284"/>
                  </a:cubicBezTo>
                  <a:cubicBezTo>
                    <a:pt x="3449" y="2255"/>
                    <a:pt x="3574" y="2241"/>
                    <a:pt x="3700" y="2241"/>
                  </a:cubicBezTo>
                  <a:cubicBezTo>
                    <a:pt x="3777" y="2241"/>
                    <a:pt x="3855" y="2246"/>
                    <a:pt x="3932" y="2258"/>
                  </a:cubicBezTo>
                  <a:cubicBezTo>
                    <a:pt x="3971" y="2263"/>
                    <a:pt x="4017" y="2274"/>
                    <a:pt x="4033" y="2311"/>
                  </a:cubicBezTo>
                  <a:cubicBezTo>
                    <a:pt x="4048" y="2345"/>
                    <a:pt x="4028" y="2384"/>
                    <a:pt x="3998" y="2404"/>
                  </a:cubicBezTo>
                  <a:cubicBezTo>
                    <a:pt x="3969" y="2424"/>
                    <a:pt x="3932" y="2429"/>
                    <a:pt x="3896" y="2431"/>
                  </a:cubicBezTo>
                  <a:cubicBezTo>
                    <a:pt x="3848" y="2435"/>
                    <a:pt x="3800" y="2437"/>
                    <a:pt x="3751" y="2437"/>
                  </a:cubicBezTo>
                  <a:cubicBezTo>
                    <a:pt x="3589" y="2437"/>
                    <a:pt x="3427" y="2414"/>
                    <a:pt x="3271" y="2369"/>
                  </a:cubicBezTo>
                  <a:lnTo>
                    <a:pt x="3271" y="2369"/>
                  </a:lnTo>
                  <a:cubicBezTo>
                    <a:pt x="3434" y="2464"/>
                    <a:pt x="3585" y="2581"/>
                    <a:pt x="3720" y="2713"/>
                  </a:cubicBezTo>
                  <a:cubicBezTo>
                    <a:pt x="3756" y="2749"/>
                    <a:pt x="3788" y="2814"/>
                    <a:pt x="3744" y="2840"/>
                  </a:cubicBezTo>
                  <a:cubicBezTo>
                    <a:pt x="3736" y="2844"/>
                    <a:pt x="3727" y="2846"/>
                    <a:pt x="3717" y="2846"/>
                  </a:cubicBezTo>
                  <a:cubicBezTo>
                    <a:pt x="3709" y="2846"/>
                    <a:pt x="3700" y="2845"/>
                    <a:pt x="3692" y="2843"/>
                  </a:cubicBezTo>
                  <a:cubicBezTo>
                    <a:pt x="3485" y="2796"/>
                    <a:pt x="3386" y="2559"/>
                    <a:pt x="3211" y="2440"/>
                  </a:cubicBezTo>
                  <a:lnTo>
                    <a:pt x="3211" y="2440"/>
                  </a:lnTo>
                  <a:cubicBezTo>
                    <a:pt x="3255" y="2625"/>
                    <a:pt x="3288" y="2813"/>
                    <a:pt x="3312" y="3001"/>
                  </a:cubicBezTo>
                  <a:cubicBezTo>
                    <a:pt x="3317" y="3048"/>
                    <a:pt x="3322" y="3098"/>
                    <a:pt x="3311" y="3145"/>
                  </a:cubicBezTo>
                  <a:cubicBezTo>
                    <a:pt x="3298" y="3192"/>
                    <a:pt x="3266" y="3234"/>
                    <a:pt x="3220" y="3246"/>
                  </a:cubicBezTo>
                  <a:cubicBezTo>
                    <a:pt x="3220" y="3246"/>
                    <a:pt x="3219" y="3246"/>
                    <a:pt x="3219" y="3246"/>
                  </a:cubicBezTo>
                  <a:cubicBezTo>
                    <a:pt x="3196" y="3246"/>
                    <a:pt x="3152" y="2470"/>
                    <a:pt x="3162" y="2387"/>
                  </a:cubicBezTo>
                  <a:cubicBezTo>
                    <a:pt x="3194" y="2131"/>
                    <a:pt x="3543" y="1956"/>
                    <a:pt x="3755" y="1867"/>
                  </a:cubicBezTo>
                  <a:cubicBezTo>
                    <a:pt x="3769" y="1861"/>
                    <a:pt x="3785" y="1855"/>
                    <a:pt x="3800" y="1855"/>
                  </a:cubicBezTo>
                  <a:close/>
                  <a:moveTo>
                    <a:pt x="998" y="2482"/>
                  </a:moveTo>
                  <a:cubicBezTo>
                    <a:pt x="1012" y="2482"/>
                    <a:pt x="1023" y="2488"/>
                    <a:pt x="1034" y="2494"/>
                  </a:cubicBezTo>
                  <a:cubicBezTo>
                    <a:pt x="1076" y="2519"/>
                    <a:pt x="1119" y="2545"/>
                    <a:pt x="1143" y="2588"/>
                  </a:cubicBezTo>
                  <a:cubicBezTo>
                    <a:pt x="1165" y="2627"/>
                    <a:pt x="1169" y="2672"/>
                    <a:pt x="1169" y="2717"/>
                  </a:cubicBezTo>
                  <a:cubicBezTo>
                    <a:pt x="1170" y="2822"/>
                    <a:pt x="1163" y="2926"/>
                    <a:pt x="1148" y="3030"/>
                  </a:cubicBezTo>
                  <a:cubicBezTo>
                    <a:pt x="1238" y="2907"/>
                    <a:pt x="1342" y="2777"/>
                    <a:pt x="1489" y="2744"/>
                  </a:cubicBezTo>
                  <a:cubicBezTo>
                    <a:pt x="1495" y="2744"/>
                    <a:pt x="1501" y="2743"/>
                    <a:pt x="1507" y="2743"/>
                  </a:cubicBezTo>
                  <a:cubicBezTo>
                    <a:pt x="1515" y="2743"/>
                    <a:pt x="1522" y="2744"/>
                    <a:pt x="1527" y="2750"/>
                  </a:cubicBezTo>
                  <a:cubicBezTo>
                    <a:pt x="1532" y="2756"/>
                    <a:pt x="1534" y="2765"/>
                    <a:pt x="1535" y="2773"/>
                  </a:cubicBezTo>
                  <a:cubicBezTo>
                    <a:pt x="1545" y="2891"/>
                    <a:pt x="1467" y="2995"/>
                    <a:pt x="1386" y="3082"/>
                  </a:cubicBezTo>
                  <a:cubicBezTo>
                    <a:pt x="1316" y="3157"/>
                    <a:pt x="1221" y="3252"/>
                    <a:pt x="1138" y="3252"/>
                  </a:cubicBezTo>
                  <a:cubicBezTo>
                    <a:pt x="1093" y="3252"/>
                    <a:pt x="1051" y="3224"/>
                    <a:pt x="1019" y="3151"/>
                  </a:cubicBezTo>
                  <a:cubicBezTo>
                    <a:pt x="944" y="2974"/>
                    <a:pt x="936" y="2745"/>
                    <a:pt x="950" y="2557"/>
                  </a:cubicBezTo>
                  <a:cubicBezTo>
                    <a:pt x="952" y="2525"/>
                    <a:pt x="966" y="2483"/>
                    <a:pt x="998" y="2482"/>
                  </a:cubicBezTo>
                  <a:close/>
                  <a:moveTo>
                    <a:pt x="5174" y="3028"/>
                  </a:moveTo>
                  <a:cubicBezTo>
                    <a:pt x="5247" y="3062"/>
                    <a:pt x="5318" y="3108"/>
                    <a:pt x="5361" y="3167"/>
                  </a:cubicBezTo>
                  <a:cubicBezTo>
                    <a:pt x="5429" y="3261"/>
                    <a:pt x="5326" y="3286"/>
                    <a:pt x="5215" y="3286"/>
                  </a:cubicBezTo>
                  <a:cubicBezTo>
                    <a:pt x="5190" y="3286"/>
                    <a:pt x="5165" y="3284"/>
                    <a:pt x="5141" y="3283"/>
                  </a:cubicBezTo>
                  <a:cubicBezTo>
                    <a:pt x="5152" y="3198"/>
                    <a:pt x="5162" y="3113"/>
                    <a:pt x="5174" y="3028"/>
                  </a:cubicBezTo>
                  <a:close/>
                  <a:moveTo>
                    <a:pt x="4293" y="2580"/>
                  </a:moveTo>
                  <a:cubicBezTo>
                    <a:pt x="4304" y="2580"/>
                    <a:pt x="4314" y="2584"/>
                    <a:pt x="4324" y="2589"/>
                  </a:cubicBezTo>
                  <a:cubicBezTo>
                    <a:pt x="4368" y="2609"/>
                    <a:pt x="4414" y="2633"/>
                    <a:pt x="4441" y="2671"/>
                  </a:cubicBezTo>
                  <a:cubicBezTo>
                    <a:pt x="4466" y="2708"/>
                    <a:pt x="4474" y="2754"/>
                    <a:pt x="4478" y="2798"/>
                  </a:cubicBezTo>
                  <a:cubicBezTo>
                    <a:pt x="4488" y="2902"/>
                    <a:pt x="4491" y="3007"/>
                    <a:pt x="4486" y="3111"/>
                  </a:cubicBezTo>
                  <a:cubicBezTo>
                    <a:pt x="4564" y="2983"/>
                    <a:pt x="4655" y="2843"/>
                    <a:pt x="4801" y="2797"/>
                  </a:cubicBezTo>
                  <a:cubicBezTo>
                    <a:pt x="4807" y="2795"/>
                    <a:pt x="4813" y="2793"/>
                    <a:pt x="4819" y="2793"/>
                  </a:cubicBezTo>
                  <a:cubicBezTo>
                    <a:pt x="4826" y="2793"/>
                    <a:pt x="4833" y="2795"/>
                    <a:pt x="4838" y="2800"/>
                  </a:cubicBezTo>
                  <a:cubicBezTo>
                    <a:pt x="4844" y="2805"/>
                    <a:pt x="4847" y="2813"/>
                    <a:pt x="4848" y="2822"/>
                  </a:cubicBezTo>
                  <a:cubicBezTo>
                    <a:pt x="4865" y="2938"/>
                    <a:pt x="4800" y="3048"/>
                    <a:pt x="4727" y="3141"/>
                  </a:cubicBezTo>
                  <a:cubicBezTo>
                    <a:pt x="4661" y="3226"/>
                    <a:pt x="4571" y="3335"/>
                    <a:pt x="4485" y="3335"/>
                  </a:cubicBezTo>
                  <a:cubicBezTo>
                    <a:pt x="4444" y="3335"/>
                    <a:pt x="4404" y="3310"/>
                    <a:pt x="4368" y="3245"/>
                  </a:cubicBezTo>
                  <a:cubicBezTo>
                    <a:pt x="4277" y="3077"/>
                    <a:pt x="4247" y="2849"/>
                    <a:pt x="4246" y="2661"/>
                  </a:cubicBezTo>
                  <a:cubicBezTo>
                    <a:pt x="4247" y="2627"/>
                    <a:pt x="4254" y="2584"/>
                    <a:pt x="4288" y="2580"/>
                  </a:cubicBezTo>
                  <a:cubicBezTo>
                    <a:pt x="4289" y="2580"/>
                    <a:pt x="4291" y="2580"/>
                    <a:pt x="4293" y="2580"/>
                  </a:cubicBezTo>
                  <a:close/>
                  <a:moveTo>
                    <a:pt x="474" y="3187"/>
                  </a:moveTo>
                  <a:lnTo>
                    <a:pt x="438" y="3356"/>
                  </a:lnTo>
                  <a:cubicBezTo>
                    <a:pt x="393" y="3371"/>
                    <a:pt x="347" y="3379"/>
                    <a:pt x="302" y="3379"/>
                  </a:cubicBezTo>
                  <a:cubicBezTo>
                    <a:pt x="236" y="3379"/>
                    <a:pt x="172" y="3362"/>
                    <a:pt x="111" y="3327"/>
                  </a:cubicBezTo>
                  <a:cubicBezTo>
                    <a:pt x="218" y="3246"/>
                    <a:pt x="340" y="3199"/>
                    <a:pt x="474" y="3187"/>
                  </a:cubicBezTo>
                  <a:close/>
                  <a:moveTo>
                    <a:pt x="417" y="3454"/>
                  </a:moveTo>
                  <a:lnTo>
                    <a:pt x="417" y="3454"/>
                  </a:lnTo>
                  <a:cubicBezTo>
                    <a:pt x="413" y="3474"/>
                    <a:pt x="408" y="3495"/>
                    <a:pt x="404" y="3515"/>
                  </a:cubicBezTo>
                  <a:lnTo>
                    <a:pt x="404" y="3515"/>
                  </a:lnTo>
                  <a:cubicBezTo>
                    <a:pt x="397" y="3510"/>
                    <a:pt x="389" y="3507"/>
                    <a:pt x="381" y="3507"/>
                  </a:cubicBezTo>
                  <a:cubicBezTo>
                    <a:pt x="373" y="3507"/>
                    <a:pt x="364" y="3511"/>
                    <a:pt x="356" y="3519"/>
                  </a:cubicBezTo>
                  <a:cubicBezTo>
                    <a:pt x="339" y="3539"/>
                    <a:pt x="320" y="3548"/>
                    <a:pt x="299" y="3549"/>
                  </a:cubicBezTo>
                  <a:cubicBezTo>
                    <a:pt x="336" y="3512"/>
                    <a:pt x="374" y="3481"/>
                    <a:pt x="417" y="3454"/>
                  </a:cubicBezTo>
                  <a:close/>
                  <a:moveTo>
                    <a:pt x="5128" y="3388"/>
                  </a:moveTo>
                  <a:cubicBezTo>
                    <a:pt x="5217" y="3428"/>
                    <a:pt x="5302" y="3487"/>
                    <a:pt x="5343" y="3568"/>
                  </a:cubicBezTo>
                  <a:cubicBezTo>
                    <a:pt x="5356" y="3595"/>
                    <a:pt x="5374" y="3651"/>
                    <a:pt x="5346" y="3680"/>
                  </a:cubicBezTo>
                  <a:cubicBezTo>
                    <a:pt x="5341" y="3685"/>
                    <a:pt x="5326" y="3687"/>
                    <a:pt x="5309" y="3687"/>
                  </a:cubicBezTo>
                  <a:cubicBezTo>
                    <a:pt x="5285" y="3687"/>
                    <a:pt x="5255" y="3683"/>
                    <a:pt x="5242" y="3683"/>
                  </a:cubicBezTo>
                  <a:cubicBezTo>
                    <a:pt x="5198" y="3679"/>
                    <a:pt x="5153" y="3670"/>
                    <a:pt x="5110" y="3659"/>
                  </a:cubicBezTo>
                  <a:cubicBezTo>
                    <a:pt x="5106" y="3658"/>
                    <a:pt x="5102" y="3655"/>
                    <a:pt x="5098" y="3653"/>
                  </a:cubicBezTo>
                  <a:cubicBezTo>
                    <a:pt x="5108" y="3565"/>
                    <a:pt x="5118" y="3477"/>
                    <a:pt x="5128" y="3388"/>
                  </a:cubicBezTo>
                  <a:close/>
                  <a:moveTo>
                    <a:pt x="2849" y="2688"/>
                  </a:moveTo>
                  <a:lnTo>
                    <a:pt x="2921" y="3118"/>
                  </a:lnTo>
                  <a:lnTo>
                    <a:pt x="2700" y="3721"/>
                  </a:lnTo>
                  <a:lnTo>
                    <a:pt x="2577" y="3108"/>
                  </a:lnTo>
                  <a:lnTo>
                    <a:pt x="2849" y="2688"/>
                  </a:lnTo>
                  <a:close/>
                  <a:moveTo>
                    <a:pt x="4177" y="3232"/>
                  </a:moveTo>
                  <a:cubicBezTo>
                    <a:pt x="4188" y="3232"/>
                    <a:pt x="4200" y="3237"/>
                    <a:pt x="4210" y="3242"/>
                  </a:cubicBezTo>
                  <a:cubicBezTo>
                    <a:pt x="4254" y="3262"/>
                    <a:pt x="4300" y="3285"/>
                    <a:pt x="4327" y="3324"/>
                  </a:cubicBezTo>
                  <a:cubicBezTo>
                    <a:pt x="4352" y="3361"/>
                    <a:pt x="4361" y="3407"/>
                    <a:pt x="4364" y="3451"/>
                  </a:cubicBezTo>
                  <a:cubicBezTo>
                    <a:pt x="4374" y="3555"/>
                    <a:pt x="4377" y="3660"/>
                    <a:pt x="4372" y="3764"/>
                  </a:cubicBezTo>
                  <a:cubicBezTo>
                    <a:pt x="4451" y="3636"/>
                    <a:pt x="4541" y="3496"/>
                    <a:pt x="4687" y="3450"/>
                  </a:cubicBezTo>
                  <a:cubicBezTo>
                    <a:pt x="4693" y="3448"/>
                    <a:pt x="4700" y="3446"/>
                    <a:pt x="4706" y="3446"/>
                  </a:cubicBezTo>
                  <a:cubicBezTo>
                    <a:pt x="4713" y="3446"/>
                    <a:pt x="4719" y="3448"/>
                    <a:pt x="4724" y="3453"/>
                  </a:cubicBezTo>
                  <a:cubicBezTo>
                    <a:pt x="4732" y="3458"/>
                    <a:pt x="4733" y="3466"/>
                    <a:pt x="4734" y="3475"/>
                  </a:cubicBezTo>
                  <a:cubicBezTo>
                    <a:pt x="4753" y="3590"/>
                    <a:pt x="4686" y="3700"/>
                    <a:pt x="4614" y="3793"/>
                  </a:cubicBezTo>
                  <a:cubicBezTo>
                    <a:pt x="4547" y="3878"/>
                    <a:pt x="4457" y="3987"/>
                    <a:pt x="4372" y="3987"/>
                  </a:cubicBezTo>
                  <a:cubicBezTo>
                    <a:pt x="4330" y="3987"/>
                    <a:pt x="4290" y="3962"/>
                    <a:pt x="4254" y="3897"/>
                  </a:cubicBezTo>
                  <a:cubicBezTo>
                    <a:pt x="4163" y="3728"/>
                    <a:pt x="4133" y="3501"/>
                    <a:pt x="4132" y="3313"/>
                  </a:cubicBezTo>
                  <a:cubicBezTo>
                    <a:pt x="4132" y="3279"/>
                    <a:pt x="4139" y="3237"/>
                    <a:pt x="4174" y="3232"/>
                  </a:cubicBezTo>
                  <a:cubicBezTo>
                    <a:pt x="4175" y="3232"/>
                    <a:pt x="4176" y="3232"/>
                    <a:pt x="4177" y="3232"/>
                  </a:cubicBezTo>
                  <a:close/>
                  <a:moveTo>
                    <a:pt x="5090" y="3735"/>
                  </a:moveTo>
                  <a:cubicBezTo>
                    <a:pt x="5162" y="3774"/>
                    <a:pt x="5224" y="3827"/>
                    <a:pt x="5268" y="3900"/>
                  </a:cubicBezTo>
                  <a:cubicBezTo>
                    <a:pt x="5283" y="3925"/>
                    <a:pt x="5314" y="3971"/>
                    <a:pt x="5283" y="3999"/>
                  </a:cubicBezTo>
                  <a:cubicBezTo>
                    <a:pt x="5274" y="4008"/>
                    <a:pt x="5249" y="4010"/>
                    <a:pt x="5225" y="4010"/>
                  </a:cubicBezTo>
                  <a:cubicBezTo>
                    <a:pt x="5206" y="4010"/>
                    <a:pt x="5188" y="4009"/>
                    <a:pt x="5179" y="4009"/>
                  </a:cubicBezTo>
                  <a:cubicBezTo>
                    <a:pt x="5140" y="4009"/>
                    <a:pt x="5103" y="4004"/>
                    <a:pt x="5064" y="3996"/>
                  </a:cubicBezTo>
                  <a:cubicBezTo>
                    <a:pt x="5072" y="3908"/>
                    <a:pt x="5082" y="3822"/>
                    <a:pt x="5090" y="3735"/>
                  </a:cubicBezTo>
                  <a:close/>
                  <a:moveTo>
                    <a:pt x="5056" y="4104"/>
                  </a:moveTo>
                  <a:cubicBezTo>
                    <a:pt x="5131" y="4158"/>
                    <a:pt x="5194" y="4225"/>
                    <a:pt x="5246" y="4305"/>
                  </a:cubicBezTo>
                  <a:cubicBezTo>
                    <a:pt x="5224" y="4309"/>
                    <a:pt x="5203" y="4311"/>
                    <a:pt x="5181" y="4311"/>
                  </a:cubicBezTo>
                  <a:cubicBezTo>
                    <a:pt x="5133" y="4311"/>
                    <a:pt x="5085" y="4302"/>
                    <a:pt x="5041" y="4284"/>
                  </a:cubicBezTo>
                  <a:cubicBezTo>
                    <a:pt x="5046" y="4223"/>
                    <a:pt x="5050" y="4164"/>
                    <a:pt x="5056" y="4104"/>
                  </a:cubicBezTo>
                  <a:close/>
                  <a:moveTo>
                    <a:pt x="823" y="0"/>
                  </a:moveTo>
                  <a:cubicBezTo>
                    <a:pt x="766" y="0"/>
                    <a:pt x="709" y="12"/>
                    <a:pt x="691" y="58"/>
                  </a:cubicBezTo>
                  <a:cubicBezTo>
                    <a:pt x="661" y="136"/>
                    <a:pt x="774" y="215"/>
                    <a:pt x="822" y="253"/>
                  </a:cubicBezTo>
                  <a:cubicBezTo>
                    <a:pt x="849" y="274"/>
                    <a:pt x="878" y="294"/>
                    <a:pt x="908" y="311"/>
                  </a:cubicBezTo>
                  <a:cubicBezTo>
                    <a:pt x="878" y="314"/>
                    <a:pt x="849" y="316"/>
                    <a:pt x="820" y="321"/>
                  </a:cubicBezTo>
                  <a:cubicBezTo>
                    <a:pt x="741" y="336"/>
                    <a:pt x="581" y="361"/>
                    <a:pt x="555" y="456"/>
                  </a:cubicBezTo>
                  <a:cubicBezTo>
                    <a:pt x="535" y="530"/>
                    <a:pt x="612" y="578"/>
                    <a:pt x="675" y="612"/>
                  </a:cubicBezTo>
                  <a:cubicBezTo>
                    <a:pt x="627" y="623"/>
                    <a:pt x="580" y="644"/>
                    <a:pt x="559" y="688"/>
                  </a:cubicBezTo>
                  <a:cubicBezTo>
                    <a:pt x="521" y="775"/>
                    <a:pt x="597" y="834"/>
                    <a:pt x="698" y="876"/>
                  </a:cubicBezTo>
                  <a:cubicBezTo>
                    <a:pt x="639" y="889"/>
                    <a:pt x="503" y="913"/>
                    <a:pt x="487" y="988"/>
                  </a:cubicBezTo>
                  <a:cubicBezTo>
                    <a:pt x="472" y="1063"/>
                    <a:pt x="569" y="1096"/>
                    <a:pt x="620" y="1116"/>
                  </a:cubicBezTo>
                  <a:cubicBezTo>
                    <a:pt x="649" y="1129"/>
                    <a:pt x="680" y="1141"/>
                    <a:pt x="710" y="1150"/>
                  </a:cubicBezTo>
                  <a:lnTo>
                    <a:pt x="670" y="1161"/>
                  </a:lnTo>
                  <a:cubicBezTo>
                    <a:pt x="612" y="1183"/>
                    <a:pt x="498" y="1229"/>
                    <a:pt x="490" y="1305"/>
                  </a:cubicBezTo>
                  <a:cubicBezTo>
                    <a:pt x="482" y="1377"/>
                    <a:pt x="570" y="1437"/>
                    <a:pt x="621" y="1471"/>
                  </a:cubicBezTo>
                  <a:cubicBezTo>
                    <a:pt x="627" y="1475"/>
                    <a:pt x="634" y="1477"/>
                    <a:pt x="641" y="1481"/>
                  </a:cubicBezTo>
                  <a:cubicBezTo>
                    <a:pt x="599" y="1487"/>
                    <a:pt x="557" y="1496"/>
                    <a:pt x="517" y="1508"/>
                  </a:cubicBezTo>
                  <a:cubicBezTo>
                    <a:pt x="443" y="1532"/>
                    <a:pt x="335" y="1574"/>
                    <a:pt x="327" y="1664"/>
                  </a:cubicBezTo>
                  <a:cubicBezTo>
                    <a:pt x="320" y="1751"/>
                    <a:pt x="417" y="1788"/>
                    <a:pt x="481" y="1814"/>
                  </a:cubicBezTo>
                  <a:cubicBezTo>
                    <a:pt x="486" y="1817"/>
                    <a:pt x="493" y="1819"/>
                    <a:pt x="498" y="1820"/>
                  </a:cubicBezTo>
                  <a:cubicBezTo>
                    <a:pt x="448" y="1842"/>
                    <a:pt x="413" y="1877"/>
                    <a:pt x="416" y="1929"/>
                  </a:cubicBezTo>
                  <a:cubicBezTo>
                    <a:pt x="418" y="2003"/>
                    <a:pt x="472" y="2056"/>
                    <a:pt x="543" y="2092"/>
                  </a:cubicBezTo>
                  <a:cubicBezTo>
                    <a:pt x="526" y="2097"/>
                    <a:pt x="508" y="2099"/>
                    <a:pt x="490" y="2104"/>
                  </a:cubicBezTo>
                  <a:cubicBezTo>
                    <a:pt x="419" y="2124"/>
                    <a:pt x="303" y="2155"/>
                    <a:pt x="268" y="2227"/>
                  </a:cubicBezTo>
                  <a:cubicBezTo>
                    <a:pt x="220" y="2326"/>
                    <a:pt x="328" y="2396"/>
                    <a:pt x="449" y="2443"/>
                  </a:cubicBezTo>
                  <a:cubicBezTo>
                    <a:pt x="418" y="2452"/>
                    <a:pt x="388" y="2459"/>
                    <a:pt x="359" y="2473"/>
                  </a:cubicBezTo>
                  <a:cubicBezTo>
                    <a:pt x="286" y="2503"/>
                    <a:pt x="168" y="2555"/>
                    <a:pt x="146" y="2640"/>
                  </a:cubicBezTo>
                  <a:cubicBezTo>
                    <a:pt x="121" y="2731"/>
                    <a:pt x="197" y="2782"/>
                    <a:pt x="293" y="2809"/>
                  </a:cubicBezTo>
                  <a:cubicBezTo>
                    <a:pt x="223" y="2841"/>
                    <a:pt x="134" y="2896"/>
                    <a:pt x="104" y="2961"/>
                  </a:cubicBezTo>
                  <a:cubicBezTo>
                    <a:pt x="58" y="3060"/>
                    <a:pt x="160" y="3116"/>
                    <a:pt x="277" y="3147"/>
                  </a:cubicBezTo>
                  <a:cubicBezTo>
                    <a:pt x="184" y="3179"/>
                    <a:pt x="98" y="3229"/>
                    <a:pt x="20" y="3297"/>
                  </a:cubicBezTo>
                  <a:cubicBezTo>
                    <a:pt x="0" y="3314"/>
                    <a:pt x="10" y="3342"/>
                    <a:pt x="28" y="3357"/>
                  </a:cubicBezTo>
                  <a:cubicBezTo>
                    <a:pt x="108" y="3417"/>
                    <a:pt x="200" y="3447"/>
                    <a:pt x="295" y="3450"/>
                  </a:cubicBezTo>
                  <a:cubicBezTo>
                    <a:pt x="263" y="3477"/>
                    <a:pt x="231" y="3507"/>
                    <a:pt x="203" y="3541"/>
                  </a:cubicBezTo>
                  <a:cubicBezTo>
                    <a:pt x="187" y="3559"/>
                    <a:pt x="187" y="3588"/>
                    <a:pt x="210" y="3601"/>
                  </a:cubicBezTo>
                  <a:cubicBezTo>
                    <a:pt x="238" y="3616"/>
                    <a:pt x="266" y="3624"/>
                    <a:pt x="293" y="3624"/>
                  </a:cubicBezTo>
                  <a:cubicBezTo>
                    <a:pt x="335" y="3624"/>
                    <a:pt x="375" y="3607"/>
                    <a:pt x="409" y="3572"/>
                  </a:cubicBezTo>
                  <a:cubicBezTo>
                    <a:pt x="427" y="3554"/>
                    <a:pt x="421" y="3531"/>
                    <a:pt x="407" y="3518"/>
                  </a:cubicBezTo>
                  <a:lnTo>
                    <a:pt x="407" y="3518"/>
                  </a:lnTo>
                  <a:cubicBezTo>
                    <a:pt x="1884" y="4092"/>
                    <a:pt x="3320" y="4348"/>
                    <a:pt x="4895" y="4458"/>
                  </a:cubicBezTo>
                  <a:cubicBezTo>
                    <a:pt x="4925" y="4506"/>
                    <a:pt x="4972" y="4528"/>
                    <a:pt x="5027" y="4528"/>
                  </a:cubicBezTo>
                  <a:cubicBezTo>
                    <a:pt x="5037" y="4528"/>
                    <a:pt x="5047" y="4527"/>
                    <a:pt x="5058" y="4526"/>
                  </a:cubicBezTo>
                  <a:cubicBezTo>
                    <a:pt x="5077" y="4523"/>
                    <a:pt x="5090" y="4497"/>
                    <a:pt x="5084" y="4479"/>
                  </a:cubicBezTo>
                  <a:cubicBezTo>
                    <a:pt x="5069" y="4438"/>
                    <a:pt x="5051" y="4400"/>
                    <a:pt x="5031" y="4363"/>
                  </a:cubicBezTo>
                  <a:lnTo>
                    <a:pt x="5031" y="4355"/>
                  </a:lnTo>
                  <a:cubicBezTo>
                    <a:pt x="5080" y="4371"/>
                    <a:pt x="5131" y="4380"/>
                    <a:pt x="5182" y="4380"/>
                  </a:cubicBezTo>
                  <a:cubicBezTo>
                    <a:pt x="5226" y="4380"/>
                    <a:pt x="5270" y="4374"/>
                    <a:pt x="5314" y="4361"/>
                  </a:cubicBezTo>
                  <a:cubicBezTo>
                    <a:pt x="5340" y="4360"/>
                    <a:pt x="5350" y="4334"/>
                    <a:pt x="5339" y="4312"/>
                  </a:cubicBezTo>
                  <a:cubicBezTo>
                    <a:pt x="5291" y="4223"/>
                    <a:pt x="5229" y="4148"/>
                    <a:pt x="5155" y="4086"/>
                  </a:cubicBezTo>
                  <a:lnTo>
                    <a:pt x="5155" y="4086"/>
                  </a:lnTo>
                  <a:cubicBezTo>
                    <a:pt x="5176" y="4088"/>
                    <a:pt x="5198" y="4090"/>
                    <a:pt x="5218" y="4090"/>
                  </a:cubicBezTo>
                  <a:cubicBezTo>
                    <a:pt x="5306" y="4090"/>
                    <a:pt x="5377" y="4064"/>
                    <a:pt x="5380" y="3984"/>
                  </a:cubicBezTo>
                  <a:cubicBezTo>
                    <a:pt x="5383" y="3907"/>
                    <a:pt x="5312" y="3819"/>
                    <a:pt x="5257" y="3763"/>
                  </a:cubicBezTo>
                  <a:lnTo>
                    <a:pt x="5257" y="3763"/>
                  </a:lnTo>
                  <a:cubicBezTo>
                    <a:pt x="5270" y="3764"/>
                    <a:pt x="5283" y="3765"/>
                    <a:pt x="5296" y="3765"/>
                  </a:cubicBezTo>
                  <a:cubicBezTo>
                    <a:pt x="5374" y="3765"/>
                    <a:pt x="5437" y="3740"/>
                    <a:pt x="5454" y="3667"/>
                  </a:cubicBezTo>
                  <a:cubicBezTo>
                    <a:pt x="5473" y="3575"/>
                    <a:pt x="5371" y="3474"/>
                    <a:pt x="5312" y="3418"/>
                  </a:cubicBezTo>
                  <a:cubicBezTo>
                    <a:pt x="5289" y="3399"/>
                    <a:pt x="5266" y="3381"/>
                    <a:pt x="5240" y="3364"/>
                  </a:cubicBezTo>
                  <a:cubicBezTo>
                    <a:pt x="5367" y="3364"/>
                    <a:pt x="5492" y="3335"/>
                    <a:pt x="5486" y="3229"/>
                  </a:cubicBezTo>
                  <a:cubicBezTo>
                    <a:pt x="5482" y="3150"/>
                    <a:pt x="5386" y="3082"/>
                    <a:pt x="5330" y="3040"/>
                  </a:cubicBezTo>
                  <a:cubicBezTo>
                    <a:pt x="5312" y="3024"/>
                    <a:pt x="5291" y="3011"/>
                    <a:pt x="5270" y="2998"/>
                  </a:cubicBezTo>
                  <a:cubicBezTo>
                    <a:pt x="5335" y="2986"/>
                    <a:pt x="5432" y="2957"/>
                    <a:pt x="5455" y="2890"/>
                  </a:cubicBezTo>
                  <a:cubicBezTo>
                    <a:pt x="5470" y="2843"/>
                    <a:pt x="5453" y="2801"/>
                    <a:pt x="5417" y="2764"/>
                  </a:cubicBezTo>
                  <a:lnTo>
                    <a:pt x="5417" y="2764"/>
                  </a:lnTo>
                  <a:cubicBezTo>
                    <a:pt x="5424" y="2764"/>
                    <a:pt x="5431" y="2764"/>
                    <a:pt x="5439" y="2764"/>
                  </a:cubicBezTo>
                  <a:cubicBezTo>
                    <a:pt x="5511" y="2764"/>
                    <a:pt x="5603" y="2757"/>
                    <a:pt x="5628" y="2685"/>
                  </a:cubicBezTo>
                  <a:cubicBezTo>
                    <a:pt x="5662" y="2596"/>
                    <a:pt x="5570" y="2515"/>
                    <a:pt x="5510" y="2466"/>
                  </a:cubicBezTo>
                  <a:cubicBezTo>
                    <a:pt x="5476" y="2440"/>
                    <a:pt x="5440" y="2416"/>
                    <a:pt x="5403" y="2395"/>
                  </a:cubicBezTo>
                  <a:cubicBezTo>
                    <a:pt x="5407" y="2395"/>
                    <a:pt x="5409" y="2395"/>
                    <a:pt x="5413" y="2394"/>
                  </a:cubicBezTo>
                  <a:cubicBezTo>
                    <a:pt x="5476" y="2383"/>
                    <a:pt x="5589" y="2354"/>
                    <a:pt x="5606" y="2279"/>
                  </a:cubicBezTo>
                  <a:cubicBezTo>
                    <a:pt x="5622" y="2210"/>
                    <a:pt x="5541" y="2134"/>
                    <a:pt x="5496" y="2095"/>
                  </a:cubicBezTo>
                  <a:cubicBezTo>
                    <a:pt x="5484" y="2082"/>
                    <a:pt x="5469" y="2072"/>
                    <a:pt x="5455" y="2060"/>
                  </a:cubicBezTo>
                  <a:lnTo>
                    <a:pt x="5455" y="2060"/>
                  </a:lnTo>
                  <a:cubicBezTo>
                    <a:pt x="5476" y="2061"/>
                    <a:pt x="5496" y="2062"/>
                    <a:pt x="5517" y="2062"/>
                  </a:cubicBezTo>
                  <a:cubicBezTo>
                    <a:pt x="5526" y="2062"/>
                    <a:pt x="5535" y="2062"/>
                    <a:pt x="5545" y="2061"/>
                  </a:cubicBezTo>
                  <a:cubicBezTo>
                    <a:pt x="5600" y="2060"/>
                    <a:pt x="5703" y="2064"/>
                    <a:pt x="5720" y="1992"/>
                  </a:cubicBezTo>
                  <a:cubicBezTo>
                    <a:pt x="5736" y="1927"/>
                    <a:pt x="5653" y="1872"/>
                    <a:pt x="5610" y="1840"/>
                  </a:cubicBezTo>
                  <a:cubicBezTo>
                    <a:pt x="5595" y="1828"/>
                    <a:pt x="5579" y="1819"/>
                    <a:pt x="5562" y="1808"/>
                  </a:cubicBezTo>
                  <a:cubicBezTo>
                    <a:pt x="5672" y="1805"/>
                    <a:pt x="5766" y="1777"/>
                    <a:pt x="5761" y="1682"/>
                  </a:cubicBezTo>
                  <a:cubicBezTo>
                    <a:pt x="5758" y="1635"/>
                    <a:pt x="5724" y="1598"/>
                    <a:pt x="5684" y="1569"/>
                  </a:cubicBezTo>
                  <a:cubicBezTo>
                    <a:pt x="5754" y="1562"/>
                    <a:pt x="5827" y="1541"/>
                    <a:pt x="5844" y="1480"/>
                  </a:cubicBezTo>
                  <a:cubicBezTo>
                    <a:pt x="5866" y="1397"/>
                    <a:pt x="5768" y="1329"/>
                    <a:pt x="5711" y="1287"/>
                  </a:cubicBezTo>
                  <a:cubicBezTo>
                    <a:pt x="5665" y="1253"/>
                    <a:pt x="5616" y="1227"/>
                    <a:pt x="5564" y="1203"/>
                  </a:cubicBezTo>
                  <a:cubicBezTo>
                    <a:pt x="5589" y="1199"/>
                    <a:pt x="5613" y="1196"/>
                    <a:pt x="5639" y="1189"/>
                  </a:cubicBezTo>
                  <a:cubicBezTo>
                    <a:pt x="5704" y="1172"/>
                    <a:pt x="5855" y="1136"/>
                    <a:pt x="5859" y="1051"/>
                  </a:cubicBezTo>
                  <a:cubicBezTo>
                    <a:pt x="5864" y="959"/>
                    <a:pt x="5706" y="927"/>
                    <a:pt x="5646" y="912"/>
                  </a:cubicBezTo>
                  <a:cubicBezTo>
                    <a:pt x="5578" y="896"/>
                    <a:pt x="5510" y="889"/>
                    <a:pt x="5442" y="889"/>
                  </a:cubicBezTo>
                  <a:cubicBezTo>
                    <a:pt x="5383" y="889"/>
                    <a:pt x="5324" y="894"/>
                    <a:pt x="5266" y="904"/>
                  </a:cubicBezTo>
                  <a:cubicBezTo>
                    <a:pt x="5260" y="905"/>
                    <a:pt x="5255" y="906"/>
                    <a:pt x="5251" y="910"/>
                  </a:cubicBezTo>
                  <a:cubicBezTo>
                    <a:pt x="3878" y="696"/>
                    <a:pt x="2486" y="404"/>
                    <a:pt x="1154" y="29"/>
                  </a:cubicBezTo>
                  <a:cubicBezTo>
                    <a:pt x="1151" y="41"/>
                    <a:pt x="1149" y="53"/>
                    <a:pt x="1147" y="65"/>
                  </a:cubicBezTo>
                  <a:cubicBezTo>
                    <a:pt x="1081" y="39"/>
                    <a:pt x="1010" y="20"/>
                    <a:pt x="938" y="11"/>
                  </a:cubicBezTo>
                  <a:cubicBezTo>
                    <a:pt x="911" y="7"/>
                    <a:pt x="867" y="0"/>
                    <a:pt x="823"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28" name="Google Shape;528;p35"/>
          <p:cNvGrpSpPr/>
          <p:nvPr/>
        </p:nvGrpSpPr>
        <p:grpSpPr>
          <a:xfrm>
            <a:off x="-457187" y="-291637"/>
            <a:ext cx="4600791" cy="1610785"/>
            <a:chOff x="5099500" y="3595825"/>
            <a:chExt cx="672650" cy="235502"/>
          </a:xfrm>
        </p:grpSpPr>
        <p:sp>
          <p:nvSpPr>
            <p:cNvPr id="529" name="Google Shape;529;p35"/>
            <p:cNvSpPr/>
            <p:nvPr/>
          </p:nvSpPr>
          <p:spPr>
            <a:xfrm>
              <a:off x="5123375" y="3608675"/>
              <a:ext cx="612950" cy="134425"/>
            </a:xfrm>
            <a:custGeom>
              <a:rect b="b" l="l" r="r" t="t"/>
              <a:pathLst>
                <a:path extrusionOk="0" h="5377" w="24518">
                  <a:moveTo>
                    <a:pt x="24418" y="0"/>
                  </a:moveTo>
                  <a:cubicBezTo>
                    <a:pt x="24400" y="0"/>
                    <a:pt x="24382" y="6"/>
                    <a:pt x="24367" y="17"/>
                  </a:cubicBezTo>
                  <a:cubicBezTo>
                    <a:pt x="24342" y="36"/>
                    <a:pt x="21784" y="1889"/>
                    <a:pt x="17532" y="3364"/>
                  </a:cubicBezTo>
                  <a:cubicBezTo>
                    <a:pt x="14847" y="4296"/>
                    <a:pt x="11093" y="5203"/>
                    <a:pt x="6652" y="5203"/>
                  </a:cubicBezTo>
                  <a:cubicBezTo>
                    <a:pt x="4606" y="5203"/>
                    <a:pt x="2413" y="5010"/>
                    <a:pt x="113" y="4538"/>
                  </a:cubicBezTo>
                  <a:cubicBezTo>
                    <a:pt x="107" y="4537"/>
                    <a:pt x="101" y="4536"/>
                    <a:pt x="96" y="4536"/>
                  </a:cubicBezTo>
                  <a:cubicBezTo>
                    <a:pt x="55" y="4536"/>
                    <a:pt x="18" y="4565"/>
                    <a:pt x="9" y="4606"/>
                  </a:cubicBezTo>
                  <a:cubicBezTo>
                    <a:pt x="0" y="4653"/>
                    <a:pt x="30" y="4700"/>
                    <a:pt x="77" y="4709"/>
                  </a:cubicBezTo>
                  <a:cubicBezTo>
                    <a:pt x="2391" y="5183"/>
                    <a:pt x="4593" y="5376"/>
                    <a:pt x="6652" y="5376"/>
                  </a:cubicBezTo>
                  <a:cubicBezTo>
                    <a:pt x="11119" y="5376"/>
                    <a:pt x="14895" y="4465"/>
                    <a:pt x="17596" y="3526"/>
                  </a:cubicBezTo>
                  <a:cubicBezTo>
                    <a:pt x="21869" y="2042"/>
                    <a:pt x="24444" y="176"/>
                    <a:pt x="24470" y="157"/>
                  </a:cubicBezTo>
                  <a:cubicBezTo>
                    <a:pt x="24508" y="129"/>
                    <a:pt x="24517" y="74"/>
                    <a:pt x="24488" y="36"/>
                  </a:cubicBezTo>
                  <a:cubicBezTo>
                    <a:pt x="24471" y="13"/>
                    <a:pt x="24445" y="0"/>
                    <a:pt x="2441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0" name="Google Shape;530;p35"/>
            <p:cNvSpPr/>
            <p:nvPr/>
          </p:nvSpPr>
          <p:spPr>
            <a:xfrm>
              <a:off x="5632900" y="3595825"/>
              <a:ext cx="139250" cy="135750"/>
            </a:xfrm>
            <a:custGeom>
              <a:rect b="b" l="l" r="r" t="t"/>
              <a:pathLst>
                <a:path extrusionOk="0" h="5430" w="5570">
                  <a:moveTo>
                    <a:pt x="3885" y="0"/>
                  </a:moveTo>
                  <a:cubicBezTo>
                    <a:pt x="3222" y="352"/>
                    <a:pt x="2604" y="834"/>
                    <a:pt x="1967" y="1238"/>
                  </a:cubicBezTo>
                  <a:cubicBezTo>
                    <a:pt x="1316" y="1649"/>
                    <a:pt x="661" y="2054"/>
                    <a:pt x="0" y="2451"/>
                  </a:cubicBezTo>
                  <a:cubicBezTo>
                    <a:pt x="575" y="3388"/>
                    <a:pt x="957" y="4338"/>
                    <a:pt x="1319" y="5377"/>
                  </a:cubicBezTo>
                  <a:cubicBezTo>
                    <a:pt x="1401" y="5385"/>
                    <a:pt x="1477" y="5398"/>
                    <a:pt x="1552" y="5398"/>
                  </a:cubicBezTo>
                  <a:cubicBezTo>
                    <a:pt x="1607" y="5398"/>
                    <a:pt x="1662" y="5391"/>
                    <a:pt x="1717" y="5371"/>
                  </a:cubicBezTo>
                  <a:cubicBezTo>
                    <a:pt x="1472" y="4781"/>
                    <a:pt x="1225" y="4193"/>
                    <a:pt x="980" y="3605"/>
                  </a:cubicBezTo>
                  <a:lnTo>
                    <a:pt x="980" y="3605"/>
                  </a:lnTo>
                  <a:cubicBezTo>
                    <a:pt x="1393" y="4118"/>
                    <a:pt x="1654" y="4752"/>
                    <a:pt x="1990" y="5326"/>
                  </a:cubicBezTo>
                  <a:cubicBezTo>
                    <a:pt x="2017" y="5372"/>
                    <a:pt x="2053" y="5423"/>
                    <a:pt x="2101" y="5429"/>
                  </a:cubicBezTo>
                  <a:cubicBezTo>
                    <a:pt x="2104" y="5430"/>
                    <a:pt x="2106" y="5430"/>
                    <a:pt x="2109" y="5430"/>
                  </a:cubicBezTo>
                  <a:cubicBezTo>
                    <a:pt x="2159" y="5430"/>
                    <a:pt x="2194" y="5378"/>
                    <a:pt x="2198" y="5325"/>
                  </a:cubicBezTo>
                  <a:cubicBezTo>
                    <a:pt x="2202" y="5268"/>
                    <a:pt x="2177" y="5212"/>
                    <a:pt x="2153" y="5159"/>
                  </a:cubicBezTo>
                  <a:cubicBezTo>
                    <a:pt x="1891" y="4567"/>
                    <a:pt x="1613" y="3981"/>
                    <a:pt x="1321" y="3402"/>
                  </a:cubicBezTo>
                  <a:lnTo>
                    <a:pt x="1321" y="3402"/>
                  </a:lnTo>
                  <a:cubicBezTo>
                    <a:pt x="1712" y="3863"/>
                    <a:pt x="2087" y="4354"/>
                    <a:pt x="2419" y="4862"/>
                  </a:cubicBezTo>
                  <a:cubicBezTo>
                    <a:pt x="2474" y="4943"/>
                    <a:pt x="2526" y="5027"/>
                    <a:pt x="2597" y="5091"/>
                  </a:cubicBezTo>
                  <a:cubicBezTo>
                    <a:pt x="2657" y="5054"/>
                    <a:pt x="2633" y="4955"/>
                    <a:pt x="2602" y="4885"/>
                  </a:cubicBezTo>
                  <a:cubicBezTo>
                    <a:pt x="2357" y="4295"/>
                    <a:pt x="2077" y="3718"/>
                    <a:pt x="1765" y="3159"/>
                  </a:cubicBezTo>
                  <a:lnTo>
                    <a:pt x="1765" y="3159"/>
                  </a:lnTo>
                  <a:cubicBezTo>
                    <a:pt x="2173" y="3723"/>
                    <a:pt x="2573" y="4292"/>
                    <a:pt x="2868" y="4927"/>
                  </a:cubicBezTo>
                  <a:cubicBezTo>
                    <a:pt x="2879" y="4951"/>
                    <a:pt x="2894" y="4980"/>
                    <a:pt x="2919" y="4985"/>
                  </a:cubicBezTo>
                  <a:cubicBezTo>
                    <a:pt x="2922" y="4986"/>
                    <a:pt x="2925" y="4986"/>
                    <a:pt x="2928" y="4986"/>
                  </a:cubicBezTo>
                  <a:cubicBezTo>
                    <a:pt x="2941" y="4986"/>
                    <a:pt x="2953" y="4981"/>
                    <a:pt x="2965" y="4975"/>
                  </a:cubicBezTo>
                  <a:lnTo>
                    <a:pt x="3140" y="4888"/>
                  </a:lnTo>
                  <a:cubicBezTo>
                    <a:pt x="2850" y="4227"/>
                    <a:pt x="2558" y="3564"/>
                    <a:pt x="2268" y="2902"/>
                  </a:cubicBezTo>
                  <a:lnTo>
                    <a:pt x="2268" y="2902"/>
                  </a:lnTo>
                  <a:cubicBezTo>
                    <a:pt x="2652" y="3511"/>
                    <a:pt x="3035" y="4103"/>
                    <a:pt x="3386" y="4733"/>
                  </a:cubicBezTo>
                  <a:cubicBezTo>
                    <a:pt x="3466" y="4728"/>
                    <a:pt x="3542" y="4705"/>
                    <a:pt x="3611" y="4669"/>
                  </a:cubicBezTo>
                  <a:cubicBezTo>
                    <a:pt x="3308" y="3993"/>
                    <a:pt x="3005" y="3315"/>
                    <a:pt x="2704" y="2639"/>
                  </a:cubicBezTo>
                  <a:lnTo>
                    <a:pt x="2704" y="2639"/>
                  </a:lnTo>
                  <a:cubicBezTo>
                    <a:pt x="3070" y="3307"/>
                    <a:pt x="3483" y="3993"/>
                    <a:pt x="3850" y="4660"/>
                  </a:cubicBezTo>
                  <a:cubicBezTo>
                    <a:pt x="3932" y="4621"/>
                    <a:pt x="4015" y="4583"/>
                    <a:pt x="4096" y="4543"/>
                  </a:cubicBezTo>
                  <a:cubicBezTo>
                    <a:pt x="3687" y="3882"/>
                    <a:pt x="3310" y="3197"/>
                    <a:pt x="2970" y="2494"/>
                  </a:cubicBezTo>
                  <a:lnTo>
                    <a:pt x="2970" y="2494"/>
                  </a:lnTo>
                  <a:cubicBezTo>
                    <a:pt x="3321" y="3084"/>
                    <a:pt x="3663" y="3655"/>
                    <a:pt x="4017" y="4242"/>
                  </a:cubicBezTo>
                  <a:cubicBezTo>
                    <a:pt x="4032" y="4265"/>
                    <a:pt x="4048" y="4291"/>
                    <a:pt x="4073" y="4297"/>
                  </a:cubicBezTo>
                  <a:cubicBezTo>
                    <a:pt x="4077" y="4298"/>
                    <a:pt x="4081" y="4298"/>
                    <a:pt x="4084" y="4298"/>
                  </a:cubicBezTo>
                  <a:cubicBezTo>
                    <a:pt x="4097" y="4298"/>
                    <a:pt x="4109" y="4293"/>
                    <a:pt x="4120" y="4287"/>
                  </a:cubicBezTo>
                  <a:cubicBezTo>
                    <a:pt x="4206" y="4249"/>
                    <a:pt x="4283" y="4188"/>
                    <a:pt x="4345" y="4114"/>
                  </a:cubicBezTo>
                  <a:cubicBezTo>
                    <a:pt x="4246" y="4041"/>
                    <a:pt x="4175" y="3930"/>
                    <a:pt x="4109" y="3821"/>
                  </a:cubicBezTo>
                  <a:cubicBezTo>
                    <a:pt x="3907" y="3498"/>
                    <a:pt x="3706" y="3173"/>
                    <a:pt x="3532" y="2833"/>
                  </a:cubicBezTo>
                  <a:lnTo>
                    <a:pt x="3532" y="2833"/>
                  </a:lnTo>
                  <a:cubicBezTo>
                    <a:pt x="3621" y="2956"/>
                    <a:pt x="3710" y="3079"/>
                    <a:pt x="3791" y="3219"/>
                  </a:cubicBezTo>
                  <a:cubicBezTo>
                    <a:pt x="3871" y="3359"/>
                    <a:pt x="3952" y="3500"/>
                    <a:pt x="4032" y="3639"/>
                  </a:cubicBezTo>
                  <a:cubicBezTo>
                    <a:pt x="4070" y="3707"/>
                    <a:pt x="4112" y="3778"/>
                    <a:pt x="4175" y="3819"/>
                  </a:cubicBezTo>
                  <a:cubicBezTo>
                    <a:pt x="4200" y="3835"/>
                    <a:pt x="4230" y="3843"/>
                    <a:pt x="4259" y="3843"/>
                  </a:cubicBezTo>
                  <a:cubicBezTo>
                    <a:pt x="4302" y="3843"/>
                    <a:pt x="4342" y="3825"/>
                    <a:pt x="4360" y="3785"/>
                  </a:cubicBezTo>
                  <a:cubicBezTo>
                    <a:pt x="4237" y="3491"/>
                    <a:pt x="4110" y="3200"/>
                    <a:pt x="3976" y="2912"/>
                  </a:cubicBezTo>
                  <a:lnTo>
                    <a:pt x="3976" y="2912"/>
                  </a:lnTo>
                  <a:cubicBezTo>
                    <a:pt x="4216" y="3228"/>
                    <a:pt x="4492" y="3534"/>
                    <a:pt x="4659" y="3878"/>
                  </a:cubicBezTo>
                  <a:cubicBezTo>
                    <a:pt x="4729" y="3862"/>
                    <a:pt x="4801" y="3847"/>
                    <a:pt x="4872" y="3832"/>
                  </a:cubicBezTo>
                  <a:cubicBezTo>
                    <a:pt x="4532" y="3175"/>
                    <a:pt x="4210" y="2508"/>
                    <a:pt x="3908" y="1831"/>
                  </a:cubicBezTo>
                  <a:lnTo>
                    <a:pt x="3908" y="1831"/>
                  </a:lnTo>
                  <a:cubicBezTo>
                    <a:pt x="4179" y="2325"/>
                    <a:pt x="4502" y="2853"/>
                    <a:pt x="4772" y="3346"/>
                  </a:cubicBezTo>
                  <a:cubicBezTo>
                    <a:pt x="4815" y="3425"/>
                    <a:pt x="4861" y="3508"/>
                    <a:pt x="4930" y="3564"/>
                  </a:cubicBezTo>
                  <a:cubicBezTo>
                    <a:pt x="4972" y="3599"/>
                    <a:pt x="5025" y="3620"/>
                    <a:pt x="5075" y="3620"/>
                  </a:cubicBezTo>
                  <a:cubicBezTo>
                    <a:pt x="5106" y="3620"/>
                    <a:pt x="5136" y="3611"/>
                    <a:pt x="5161" y="3591"/>
                  </a:cubicBezTo>
                  <a:cubicBezTo>
                    <a:pt x="4854" y="2940"/>
                    <a:pt x="4550" y="2285"/>
                    <a:pt x="4251" y="1631"/>
                  </a:cubicBezTo>
                  <a:lnTo>
                    <a:pt x="4251" y="1631"/>
                  </a:lnTo>
                  <a:lnTo>
                    <a:pt x="5277" y="3491"/>
                  </a:lnTo>
                  <a:cubicBezTo>
                    <a:pt x="5375" y="3388"/>
                    <a:pt x="5473" y="3286"/>
                    <a:pt x="5570" y="3183"/>
                  </a:cubicBezTo>
                  <a:cubicBezTo>
                    <a:pt x="5211" y="2681"/>
                    <a:pt x="4883" y="2155"/>
                    <a:pt x="4593" y="1607"/>
                  </a:cubicBezTo>
                  <a:cubicBezTo>
                    <a:pt x="4449" y="1334"/>
                    <a:pt x="4311" y="1055"/>
                    <a:pt x="4184" y="773"/>
                  </a:cubicBezTo>
                  <a:cubicBezTo>
                    <a:pt x="4081" y="544"/>
                    <a:pt x="3905" y="247"/>
                    <a:pt x="388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1" name="Google Shape;531;p35"/>
            <p:cNvSpPr/>
            <p:nvPr/>
          </p:nvSpPr>
          <p:spPr>
            <a:xfrm>
              <a:off x="5231575" y="3728527"/>
              <a:ext cx="119725" cy="102800"/>
            </a:xfrm>
            <a:custGeom>
              <a:rect b="b" l="l" r="r" t="t"/>
              <a:pathLst>
                <a:path extrusionOk="0" h="4112" w="4789">
                  <a:moveTo>
                    <a:pt x="4789" y="1"/>
                  </a:moveTo>
                  <a:cubicBezTo>
                    <a:pt x="4037" y="1"/>
                    <a:pt x="3266" y="139"/>
                    <a:pt x="2513" y="196"/>
                  </a:cubicBezTo>
                  <a:cubicBezTo>
                    <a:pt x="1746" y="255"/>
                    <a:pt x="977" y="304"/>
                    <a:pt x="208" y="346"/>
                  </a:cubicBezTo>
                  <a:cubicBezTo>
                    <a:pt x="277" y="1443"/>
                    <a:pt x="169" y="2461"/>
                    <a:pt x="1" y="3548"/>
                  </a:cubicBezTo>
                  <a:cubicBezTo>
                    <a:pt x="121" y="3629"/>
                    <a:pt x="217" y="3710"/>
                    <a:pt x="354" y="3729"/>
                  </a:cubicBezTo>
                  <a:cubicBezTo>
                    <a:pt x="414" y="3094"/>
                    <a:pt x="472" y="2459"/>
                    <a:pt x="530" y="1823"/>
                  </a:cubicBezTo>
                  <a:cubicBezTo>
                    <a:pt x="654" y="2471"/>
                    <a:pt x="587" y="3154"/>
                    <a:pt x="615" y="3818"/>
                  </a:cubicBezTo>
                  <a:cubicBezTo>
                    <a:pt x="619" y="3871"/>
                    <a:pt x="625" y="3933"/>
                    <a:pt x="666" y="3960"/>
                  </a:cubicBezTo>
                  <a:cubicBezTo>
                    <a:pt x="678" y="3969"/>
                    <a:pt x="691" y="3972"/>
                    <a:pt x="705" y="3972"/>
                  </a:cubicBezTo>
                  <a:cubicBezTo>
                    <a:pt x="741" y="3972"/>
                    <a:pt x="779" y="3947"/>
                    <a:pt x="799" y="3912"/>
                  </a:cubicBezTo>
                  <a:cubicBezTo>
                    <a:pt x="829" y="3862"/>
                    <a:pt x="834" y="3802"/>
                    <a:pt x="838" y="3744"/>
                  </a:cubicBezTo>
                  <a:cubicBezTo>
                    <a:pt x="883" y="3097"/>
                    <a:pt x="912" y="2449"/>
                    <a:pt x="925" y="1802"/>
                  </a:cubicBezTo>
                  <a:cubicBezTo>
                    <a:pt x="1054" y="2393"/>
                    <a:pt x="1155" y="3003"/>
                    <a:pt x="1210" y="3608"/>
                  </a:cubicBezTo>
                  <a:cubicBezTo>
                    <a:pt x="1219" y="3704"/>
                    <a:pt x="1227" y="3802"/>
                    <a:pt x="1259" y="3892"/>
                  </a:cubicBezTo>
                  <a:cubicBezTo>
                    <a:pt x="1329" y="3887"/>
                    <a:pt x="1355" y="3789"/>
                    <a:pt x="1361" y="3712"/>
                  </a:cubicBezTo>
                  <a:cubicBezTo>
                    <a:pt x="1420" y="3076"/>
                    <a:pt x="1444" y="2435"/>
                    <a:pt x="1430" y="1796"/>
                  </a:cubicBezTo>
                  <a:lnTo>
                    <a:pt x="1430" y="1796"/>
                  </a:lnTo>
                  <a:cubicBezTo>
                    <a:pt x="1524" y="2486"/>
                    <a:pt x="1613" y="3175"/>
                    <a:pt x="1577" y="3874"/>
                  </a:cubicBezTo>
                  <a:cubicBezTo>
                    <a:pt x="1576" y="3902"/>
                    <a:pt x="1576" y="3933"/>
                    <a:pt x="1595" y="3950"/>
                  </a:cubicBezTo>
                  <a:cubicBezTo>
                    <a:pt x="1608" y="3961"/>
                    <a:pt x="1625" y="3961"/>
                    <a:pt x="1640" y="3963"/>
                  </a:cubicBezTo>
                  <a:cubicBezTo>
                    <a:pt x="1706" y="3965"/>
                    <a:pt x="1771" y="3966"/>
                    <a:pt x="1837" y="3969"/>
                  </a:cubicBezTo>
                  <a:cubicBezTo>
                    <a:pt x="1890" y="3248"/>
                    <a:pt x="1943" y="2526"/>
                    <a:pt x="1996" y="1804"/>
                  </a:cubicBezTo>
                  <a:cubicBezTo>
                    <a:pt x="2050" y="2522"/>
                    <a:pt x="2110" y="3226"/>
                    <a:pt x="2125" y="3945"/>
                  </a:cubicBezTo>
                  <a:cubicBezTo>
                    <a:pt x="2198" y="3977"/>
                    <a:pt x="2276" y="3995"/>
                    <a:pt x="2354" y="3995"/>
                  </a:cubicBezTo>
                  <a:cubicBezTo>
                    <a:pt x="2403" y="3255"/>
                    <a:pt x="2453" y="2514"/>
                    <a:pt x="2502" y="1775"/>
                  </a:cubicBezTo>
                  <a:cubicBezTo>
                    <a:pt x="2515" y="2536"/>
                    <a:pt x="2558" y="3336"/>
                    <a:pt x="2569" y="4099"/>
                  </a:cubicBezTo>
                  <a:cubicBezTo>
                    <a:pt x="2659" y="4102"/>
                    <a:pt x="2751" y="4107"/>
                    <a:pt x="2841" y="4112"/>
                  </a:cubicBezTo>
                  <a:cubicBezTo>
                    <a:pt x="2789" y="3334"/>
                    <a:pt x="2777" y="2554"/>
                    <a:pt x="2805" y="1772"/>
                  </a:cubicBezTo>
                  <a:lnTo>
                    <a:pt x="2805" y="1772"/>
                  </a:lnTo>
                  <a:cubicBezTo>
                    <a:pt x="2840" y="2458"/>
                    <a:pt x="2873" y="3123"/>
                    <a:pt x="2913" y="3808"/>
                  </a:cubicBezTo>
                  <a:cubicBezTo>
                    <a:pt x="2914" y="3835"/>
                    <a:pt x="2918" y="3866"/>
                    <a:pt x="2936" y="3882"/>
                  </a:cubicBezTo>
                  <a:cubicBezTo>
                    <a:pt x="2950" y="3893"/>
                    <a:pt x="2966" y="3894"/>
                    <a:pt x="2982" y="3896"/>
                  </a:cubicBezTo>
                  <a:cubicBezTo>
                    <a:pt x="2994" y="3897"/>
                    <a:pt x="3005" y="3897"/>
                    <a:pt x="3017" y="3897"/>
                  </a:cubicBezTo>
                  <a:cubicBezTo>
                    <a:pt x="3100" y="3897"/>
                    <a:pt x="3184" y="3881"/>
                    <a:pt x="3262" y="3847"/>
                  </a:cubicBezTo>
                  <a:cubicBezTo>
                    <a:pt x="3208" y="3736"/>
                    <a:pt x="3199" y="3605"/>
                    <a:pt x="3190" y="3478"/>
                  </a:cubicBezTo>
                  <a:cubicBezTo>
                    <a:pt x="3165" y="3098"/>
                    <a:pt x="3138" y="2716"/>
                    <a:pt x="3144" y="2335"/>
                  </a:cubicBezTo>
                  <a:lnTo>
                    <a:pt x="3144" y="2335"/>
                  </a:lnTo>
                  <a:cubicBezTo>
                    <a:pt x="3165" y="2486"/>
                    <a:pt x="3186" y="2636"/>
                    <a:pt x="3191" y="2798"/>
                  </a:cubicBezTo>
                  <a:cubicBezTo>
                    <a:pt x="3196" y="2960"/>
                    <a:pt x="3201" y="3120"/>
                    <a:pt x="3207" y="3282"/>
                  </a:cubicBezTo>
                  <a:cubicBezTo>
                    <a:pt x="3210" y="3360"/>
                    <a:pt x="3213" y="3443"/>
                    <a:pt x="3250" y="3509"/>
                  </a:cubicBezTo>
                  <a:cubicBezTo>
                    <a:pt x="3276" y="3553"/>
                    <a:pt x="3324" y="3585"/>
                    <a:pt x="3370" y="3585"/>
                  </a:cubicBezTo>
                  <a:cubicBezTo>
                    <a:pt x="3391" y="3585"/>
                    <a:pt x="3411" y="3578"/>
                    <a:pt x="3429" y="3564"/>
                  </a:cubicBezTo>
                  <a:cubicBezTo>
                    <a:pt x="3458" y="3247"/>
                    <a:pt x="3482" y="2931"/>
                    <a:pt x="3499" y="2614"/>
                  </a:cubicBezTo>
                  <a:lnTo>
                    <a:pt x="3499" y="2614"/>
                  </a:lnTo>
                  <a:cubicBezTo>
                    <a:pt x="3563" y="3006"/>
                    <a:pt x="3664" y="3405"/>
                    <a:pt x="3650" y="3788"/>
                  </a:cubicBezTo>
                  <a:cubicBezTo>
                    <a:pt x="3719" y="3808"/>
                    <a:pt x="3790" y="3827"/>
                    <a:pt x="3859" y="3848"/>
                  </a:cubicBezTo>
                  <a:cubicBezTo>
                    <a:pt x="3866" y="3107"/>
                    <a:pt x="3895" y="2368"/>
                    <a:pt x="3946" y="1629"/>
                  </a:cubicBezTo>
                  <a:cubicBezTo>
                    <a:pt x="3954" y="2192"/>
                    <a:pt x="3991" y="2810"/>
                    <a:pt x="3999" y="3371"/>
                  </a:cubicBezTo>
                  <a:cubicBezTo>
                    <a:pt x="4000" y="3463"/>
                    <a:pt x="4001" y="3557"/>
                    <a:pt x="4036" y="3637"/>
                  </a:cubicBezTo>
                  <a:cubicBezTo>
                    <a:pt x="4067" y="3712"/>
                    <a:pt x="4133" y="3773"/>
                    <a:pt x="4204" y="3773"/>
                  </a:cubicBezTo>
                  <a:cubicBezTo>
                    <a:pt x="4212" y="3773"/>
                    <a:pt x="4219" y="3772"/>
                    <a:pt x="4226" y="3771"/>
                  </a:cubicBezTo>
                  <a:cubicBezTo>
                    <a:pt x="4261" y="3051"/>
                    <a:pt x="4300" y="2331"/>
                    <a:pt x="4341" y="1612"/>
                  </a:cubicBezTo>
                  <a:lnTo>
                    <a:pt x="4382" y="3739"/>
                  </a:lnTo>
                  <a:cubicBezTo>
                    <a:pt x="4517" y="3693"/>
                    <a:pt x="4652" y="3648"/>
                    <a:pt x="4787" y="3603"/>
                  </a:cubicBezTo>
                  <a:cubicBezTo>
                    <a:pt x="4704" y="2991"/>
                    <a:pt x="4662" y="2372"/>
                    <a:pt x="4661" y="1753"/>
                  </a:cubicBezTo>
                  <a:cubicBezTo>
                    <a:pt x="4661" y="1443"/>
                    <a:pt x="4672" y="1134"/>
                    <a:pt x="4690" y="824"/>
                  </a:cubicBezTo>
                  <a:cubicBezTo>
                    <a:pt x="4707" y="574"/>
                    <a:pt x="4690" y="229"/>
                    <a:pt x="478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2" name="Google Shape;532;p35"/>
            <p:cNvSpPr/>
            <p:nvPr/>
          </p:nvSpPr>
          <p:spPr>
            <a:xfrm>
              <a:off x="5499875" y="3670118"/>
              <a:ext cx="143900" cy="117825"/>
            </a:xfrm>
            <a:custGeom>
              <a:rect b="b" l="l" r="r" t="t"/>
              <a:pathLst>
                <a:path extrusionOk="0" h="4713" w="5756">
                  <a:moveTo>
                    <a:pt x="4385" y="0"/>
                  </a:moveTo>
                  <a:cubicBezTo>
                    <a:pt x="3655" y="245"/>
                    <a:pt x="2922" y="481"/>
                    <a:pt x="2187" y="709"/>
                  </a:cubicBezTo>
                  <a:cubicBezTo>
                    <a:pt x="1468" y="931"/>
                    <a:pt x="700" y="1087"/>
                    <a:pt x="1" y="1364"/>
                  </a:cubicBezTo>
                  <a:cubicBezTo>
                    <a:pt x="175" y="1540"/>
                    <a:pt x="288" y="1866"/>
                    <a:pt x="395" y="2094"/>
                  </a:cubicBezTo>
                  <a:cubicBezTo>
                    <a:pt x="529" y="2375"/>
                    <a:pt x="651" y="2658"/>
                    <a:pt x="765" y="2947"/>
                  </a:cubicBezTo>
                  <a:cubicBezTo>
                    <a:pt x="993" y="3522"/>
                    <a:pt x="1182" y="4113"/>
                    <a:pt x="1329" y="4713"/>
                  </a:cubicBezTo>
                  <a:cubicBezTo>
                    <a:pt x="1470" y="4705"/>
                    <a:pt x="1612" y="4698"/>
                    <a:pt x="1753" y="4691"/>
                  </a:cubicBezTo>
                  <a:lnTo>
                    <a:pt x="1006" y="2696"/>
                  </a:lnTo>
                  <a:lnTo>
                    <a:pt x="1006" y="2696"/>
                  </a:lnTo>
                  <a:cubicBezTo>
                    <a:pt x="1309" y="3350"/>
                    <a:pt x="1610" y="4005"/>
                    <a:pt x="1907" y="4661"/>
                  </a:cubicBezTo>
                  <a:cubicBezTo>
                    <a:pt x="1985" y="4646"/>
                    <a:pt x="2032" y="4557"/>
                    <a:pt x="2034" y="4468"/>
                  </a:cubicBezTo>
                  <a:cubicBezTo>
                    <a:pt x="2037" y="4379"/>
                    <a:pt x="2004" y="4293"/>
                    <a:pt x="1972" y="4207"/>
                  </a:cubicBezTo>
                  <a:cubicBezTo>
                    <a:pt x="1772" y="3681"/>
                    <a:pt x="1580" y="3092"/>
                    <a:pt x="1380" y="2566"/>
                  </a:cubicBezTo>
                  <a:lnTo>
                    <a:pt x="1380" y="2566"/>
                  </a:lnTo>
                  <a:cubicBezTo>
                    <a:pt x="1698" y="3235"/>
                    <a:pt x="1997" y="3912"/>
                    <a:pt x="2276" y="4598"/>
                  </a:cubicBezTo>
                  <a:cubicBezTo>
                    <a:pt x="2333" y="4555"/>
                    <a:pt x="2391" y="4510"/>
                    <a:pt x="2448" y="4466"/>
                  </a:cubicBezTo>
                  <a:cubicBezTo>
                    <a:pt x="2293" y="4115"/>
                    <a:pt x="2241" y="3704"/>
                    <a:pt x="2155" y="3315"/>
                  </a:cubicBezTo>
                  <a:lnTo>
                    <a:pt x="2155" y="3315"/>
                  </a:lnTo>
                  <a:cubicBezTo>
                    <a:pt x="2289" y="3605"/>
                    <a:pt x="2428" y="3892"/>
                    <a:pt x="2572" y="4178"/>
                  </a:cubicBezTo>
                  <a:cubicBezTo>
                    <a:pt x="2582" y="4181"/>
                    <a:pt x="2591" y="4182"/>
                    <a:pt x="2600" y="4182"/>
                  </a:cubicBezTo>
                  <a:cubicBezTo>
                    <a:pt x="2658" y="4182"/>
                    <a:pt x="2709" y="4124"/>
                    <a:pt x="2718" y="4060"/>
                  </a:cubicBezTo>
                  <a:cubicBezTo>
                    <a:pt x="2729" y="3985"/>
                    <a:pt x="2702" y="3907"/>
                    <a:pt x="2676" y="3834"/>
                  </a:cubicBezTo>
                  <a:cubicBezTo>
                    <a:pt x="2623" y="3682"/>
                    <a:pt x="2567" y="3530"/>
                    <a:pt x="2513" y="3378"/>
                  </a:cubicBezTo>
                  <a:cubicBezTo>
                    <a:pt x="2459" y="3226"/>
                    <a:pt x="2424" y="3079"/>
                    <a:pt x="2388" y="2933"/>
                  </a:cubicBezTo>
                  <a:lnTo>
                    <a:pt x="2388" y="2933"/>
                  </a:lnTo>
                  <a:cubicBezTo>
                    <a:pt x="2533" y="3285"/>
                    <a:pt x="2649" y="3648"/>
                    <a:pt x="2765" y="4010"/>
                  </a:cubicBezTo>
                  <a:cubicBezTo>
                    <a:pt x="2803" y="4132"/>
                    <a:pt x="2843" y="4257"/>
                    <a:pt x="2834" y="4379"/>
                  </a:cubicBezTo>
                  <a:cubicBezTo>
                    <a:pt x="2840" y="4380"/>
                    <a:pt x="2847" y="4380"/>
                    <a:pt x="2854" y="4380"/>
                  </a:cubicBezTo>
                  <a:cubicBezTo>
                    <a:pt x="2944" y="4380"/>
                    <a:pt x="3032" y="4360"/>
                    <a:pt x="3112" y="4322"/>
                  </a:cubicBezTo>
                  <a:cubicBezTo>
                    <a:pt x="3126" y="4316"/>
                    <a:pt x="3142" y="4308"/>
                    <a:pt x="3150" y="4293"/>
                  </a:cubicBezTo>
                  <a:cubicBezTo>
                    <a:pt x="3162" y="4270"/>
                    <a:pt x="3153" y="4240"/>
                    <a:pt x="3145" y="4214"/>
                  </a:cubicBezTo>
                  <a:cubicBezTo>
                    <a:pt x="2928" y="3563"/>
                    <a:pt x="2715" y="2932"/>
                    <a:pt x="2495" y="2282"/>
                  </a:cubicBezTo>
                  <a:lnTo>
                    <a:pt x="2495" y="2282"/>
                  </a:lnTo>
                  <a:cubicBezTo>
                    <a:pt x="2809" y="2997"/>
                    <a:pt x="3084" y="3728"/>
                    <a:pt x="3323" y="4470"/>
                  </a:cubicBezTo>
                  <a:cubicBezTo>
                    <a:pt x="3404" y="4432"/>
                    <a:pt x="3488" y="4395"/>
                    <a:pt x="3570" y="4357"/>
                  </a:cubicBezTo>
                  <a:cubicBezTo>
                    <a:pt x="3300" y="3645"/>
                    <a:pt x="3047" y="2885"/>
                    <a:pt x="2777" y="2173"/>
                  </a:cubicBezTo>
                  <a:lnTo>
                    <a:pt x="2777" y="2173"/>
                  </a:lnTo>
                  <a:cubicBezTo>
                    <a:pt x="3096" y="2842"/>
                    <a:pt x="3414" y="3511"/>
                    <a:pt x="3732" y="4181"/>
                  </a:cubicBezTo>
                  <a:cubicBezTo>
                    <a:pt x="3804" y="4153"/>
                    <a:pt x="3871" y="4108"/>
                    <a:pt x="3927" y="4052"/>
                  </a:cubicBezTo>
                  <a:cubicBezTo>
                    <a:pt x="3676" y="3376"/>
                    <a:pt x="3474" y="2700"/>
                    <a:pt x="3260" y="2013"/>
                  </a:cubicBezTo>
                  <a:lnTo>
                    <a:pt x="3260" y="2013"/>
                  </a:lnTo>
                  <a:cubicBezTo>
                    <a:pt x="3574" y="2665"/>
                    <a:pt x="3889" y="3316"/>
                    <a:pt x="4203" y="3967"/>
                  </a:cubicBezTo>
                  <a:cubicBezTo>
                    <a:pt x="4263" y="3940"/>
                    <a:pt x="4323" y="3914"/>
                    <a:pt x="4383" y="3888"/>
                  </a:cubicBezTo>
                  <a:cubicBezTo>
                    <a:pt x="4397" y="3882"/>
                    <a:pt x="4412" y="3875"/>
                    <a:pt x="4421" y="3860"/>
                  </a:cubicBezTo>
                  <a:cubicBezTo>
                    <a:pt x="4432" y="3838"/>
                    <a:pt x="4421" y="3808"/>
                    <a:pt x="4409" y="3783"/>
                  </a:cubicBezTo>
                  <a:cubicBezTo>
                    <a:pt x="4118" y="3145"/>
                    <a:pt x="3946" y="2472"/>
                    <a:pt x="3780" y="1796"/>
                  </a:cubicBezTo>
                  <a:lnTo>
                    <a:pt x="3780" y="1796"/>
                  </a:lnTo>
                  <a:cubicBezTo>
                    <a:pt x="4004" y="2396"/>
                    <a:pt x="4261" y="2982"/>
                    <a:pt x="4550" y="3553"/>
                  </a:cubicBezTo>
                  <a:cubicBezTo>
                    <a:pt x="4581" y="3614"/>
                    <a:pt x="4633" y="3687"/>
                    <a:pt x="4690" y="3687"/>
                  </a:cubicBezTo>
                  <a:cubicBezTo>
                    <a:pt x="4696" y="3687"/>
                    <a:pt x="4703" y="3686"/>
                    <a:pt x="4710" y="3683"/>
                  </a:cubicBezTo>
                  <a:cubicBezTo>
                    <a:pt x="4708" y="3589"/>
                    <a:pt x="4679" y="3494"/>
                    <a:pt x="4652" y="3401"/>
                  </a:cubicBezTo>
                  <a:cubicBezTo>
                    <a:pt x="4480" y="2817"/>
                    <a:pt x="4350" y="2213"/>
                    <a:pt x="4254" y="1618"/>
                  </a:cubicBezTo>
                  <a:lnTo>
                    <a:pt x="4254" y="1618"/>
                  </a:lnTo>
                  <a:cubicBezTo>
                    <a:pt x="4504" y="2215"/>
                    <a:pt x="4769" y="2807"/>
                    <a:pt x="5049" y="3391"/>
                  </a:cubicBezTo>
                  <a:cubicBezTo>
                    <a:pt x="5074" y="3443"/>
                    <a:pt x="5101" y="3500"/>
                    <a:pt x="5145" y="3533"/>
                  </a:cubicBezTo>
                  <a:cubicBezTo>
                    <a:pt x="5167" y="3550"/>
                    <a:pt x="5196" y="3560"/>
                    <a:pt x="5222" y="3560"/>
                  </a:cubicBezTo>
                  <a:cubicBezTo>
                    <a:pt x="5248" y="3560"/>
                    <a:pt x="5273" y="3550"/>
                    <a:pt x="5288" y="3528"/>
                  </a:cubicBezTo>
                  <a:cubicBezTo>
                    <a:pt x="5315" y="3486"/>
                    <a:pt x="5299" y="3427"/>
                    <a:pt x="5281" y="3376"/>
                  </a:cubicBezTo>
                  <a:cubicBezTo>
                    <a:pt x="5064" y="2749"/>
                    <a:pt x="4751" y="2138"/>
                    <a:pt x="4628" y="1490"/>
                  </a:cubicBezTo>
                  <a:lnTo>
                    <a:pt x="4628" y="1490"/>
                  </a:lnTo>
                  <a:cubicBezTo>
                    <a:pt x="4915" y="2060"/>
                    <a:pt x="5204" y="2629"/>
                    <a:pt x="5492" y="3199"/>
                  </a:cubicBezTo>
                  <a:cubicBezTo>
                    <a:pt x="5614" y="3133"/>
                    <a:pt x="5674" y="3019"/>
                    <a:pt x="5755" y="2901"/>
                  </a:cubicBezTo>
                  <a:cubicBezTo>
                    <a:pt x="5200" y="1953"/>
                    <a:pt x="4725" y="1046"/>
                    <a:pt x="438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3" name="Google Shape;533;p35"/>
            <p:cNvSpPr/>
            <p:nvPr/>
          </p:nvSpPr>
          <p:spPr>
            <a:xfrm>
              <a:off x="5099500" y="3712475"/>
              <a:ext cx="120375" cy="106825"/>
            </a:xfrm>
            <a:custGeom>
              <a:rect b="b" l="l" r="r" t="t"/>
              <a:pathLst>
                <a:path extrusionOk="0" h="4273" w="4815">
                  <a:moveTo>
                    <a:pt x="275" y="1"/>
                  </a:moveTo>
                  <a:cubicBezTo>
                    <a:pt x="354" y="235"/>
                    <a:pt x="311" y="577"/>
                    <a:pt x="308" y="829"/>
                  </a:cubicBezTo>
                  <a:cubicBezTo>
                    <a:pt x="305" y="1138"/>
                    <a:pt x="291" y="1449"/>
                    <a:pt x="266" y="1757"/>
                  </a:cubicBezTo>
                  <a:cubicBezTo>
                    <a:pt x="218" y="2376"/>
                    <a:pt x="130" y="2989"/>
                    <a:pt x="0" y="3593"/>
                  </a:cubicBezTo>
                  <a:cubicBezTo>
                    <a:pt x="131" y="3647"/>
                    <a:pt x="261" y="3704"/>
                    <a:pt x="392" y="3758"/>
                  </a:cubicBezTo>
                  <a:lnTo>
                    <a:pt x="589" y="1640"/>
                  </a:lnTo>
                  <a:lnTo>
                    <a:pt x="589" y="1640"/>
                  </a:lnTo>
                  <a:cubicBezTo>
                    <a:pt x="577" y="2361"/>
                    <a:pt x="559" y="3082"/>
                    <a:pt x="538" y="3802"/>
                  </a:cubicBezTo>
                  <a:cubicBezTo>
                    <a:pt x="549" y="3805"/>
                    <a:pt x="559" y="3806"/>
                    <a:pt x="570" y="3806"/>
                  </a:cubicBezTo>
                  <a:cubicBezTo>
                    <a:pt x="638" y="3806"/>
                    <a:pt x="704" y="3751"/>
                    <a:pt x="739" y="3684"/>
                  </a:cubicBezTo>
                  <a:cubicBezTo>
                    <a:pt x="778" y="3605"/>
                    <a:pt x="788" y="3511"/>
                    <a:pt x="796" y="3421"/>
                  </a:cubicBezTo>
                  <a:cubicBezTo>
                    <a:pt x="846" y="2861"/>
                    <a:pt x="932" y="2248"/>
                    <a:pt x="982" y="1688"/>
                  </a:cubicBezTo>
                  <a:lnTo>
                    <a:pt x="982" y="1688"/>
                  </a:lnTo>
                  <a:cubicBezTo>
                    <a:pt x="976" y="2429"/>
                    <a:pt x="949" y="3170"/>
                    <a:pt x="899" y="3907"/>
                  </a:cubicBezTo>
                  <a:cubicBezTo>
                    <a:pt x="970" y="3893"/>
                    <a:pt x="1042" y="3878"/>
                    <a:pt x="1112" y="3864"/>
                  </a:cubicBezTo>
                  <a:cubicBezTo>
                    <a:pt x="1126" y="3483"/>
                    <a:pt x="1257" y="3093"/>
                    <a:pt x="1351" y="2708"/>
                  </a:cubicBezTo>
                  <a:lnTo>
                    <a:pt x="1351" y="2708"/>
                  </a:lnTo>
                  <a:cubicBezTo>
                    <a:pt x="1344" y="3025"/>
                    <a:pt x="1343" y="3342"/>
                    <a:pt x="1348" y="3659"/>
                  </a:cubicBezTo>
                  <a:cubicBezTo>
                    <a:pt x="1367" y="3676"/>
                    <a:pt x="1390" y="3684"/>
                    <a:pt x="1413" y="3684"/>
                  </a:cubicBezTo>
                  <a:cubicBezTo>
                    <a:pt x="1457" y="3684"/>
                    <a:pt x="1503" y="3657"/>
                    <a:pt x="1531" y="3617"/>
                  </a:cubicBezTo>
                  <a:cubicBezTo>
                    <a:pt x="1575" y="3554"/>
                    <a:pt x="1585" y="3473"/>
                    <a:pt x="1592" y="3395"/>
                  </a:cubicBezTo>
                  <a:cubicBezTo>
                    <a:pt x="1609" y="3234"/>
                    <a:pt x="1628" y="3074"/>
                    <a:pt x="1645" y="2914"/>
                  </a:cubicBezTo>
                  <a:cubicBezTo>
                    <a:pt x="1662" y="2754"/>
                    <a:pt x="1695" y="2607"/>
                    <a:pt x="1727" y="2460"/>
                  </a:cubicBezTo>
                  <a:lnTo>
                    <a:pt x="1727" y="2460"/>
                  </a:lnTo>
                  <a:cubicBezTo>
                    <a:pt x="1703" y="2838"/>
                    <a:pt x="1649" y="3216"/>
                    <a:pt x="1593" y="3591"/>
                  </a:cubicBezTo>
                  <a:cubicBezTo>
                    <a:pt x="1576" y="3718"/>
                    <a:pt x="1556" y="3847"/>
                    <a:pt x="1494" y="3954"/>
                  </a:cubicBezTo>
                  <a:cubicBezTo>
                    <a:pt x="1581" y="3997"/>
                    <a:pt x="1675" y="4022"/>
                    <a:pt x="1770" y="4023"/>
                  </a:cubicBezTo>
                  <a:cubicBezTo>
                    <a:pt x="1786" y="4023"/>
                    <a:pt x="1805" y="4023"/>
                    <a:pt x="1817" y="4013"/>
                  </a:cubicBezTo>
                  <a:cubicBezTo>
                    <a:pt x="1838" y="3997"/>
                    <a:pt x="1843" y="3967"/>
                    <a:pt x="1847" y="3940"/>
                  </a:cubicBezTo>
                  <a:cubicBezTo>
                    <a:pt x="1937" y="3261"/>
                    <a:pt x="2024" y="2600"/>
                    <a:pt x="2110" y="1919"/>
                  </a:cubicBezTo>
                  <a:lnTo>
                    <a:pt x="2110" y="1919"/>
                  </a:lnTo>
                  <a:cubicBezTo>
                    <a:pt x="2078" y="2699"/>
                    <a:pt x="2008" y="3478"/>
                    <a:pt x="1895" y="4248"/>
                  </a:cubicBezTo>
                  <a:cubicBezTo>
                    <a:pt x="1985" y="4251"/>
                    <a:pt x="2077" y="4253"/>
                    <a:pt x="2167" y="4256"/>
                  </a:cubicBezTo>
                  <a:cubicBezTo>
                    <a:pt x="2238" y="3497"/>
                    <a:pt x="2341" y="2705"/>
                    <a:pt x="2412" y="1945"/>
                  </a:cubicBezTo>
                  <a:lnTo>
                    <a:pt x="2412" y="1945"/>
                  </a:lnTo>
                  <a:cubicBezTo>
                    <a:pt x="2403" y="2687"/>
                    <a:pt x="2396" y="3428"/>
                    <a:pt x="2390" y="4170"/>
                  </a:cubicBezTo>
                  <a:cubicBezTo>
                    <a:pt x="2403" y="4170"/>
                    <a:pt x="2416" y="4171"/>
                    <a:pt x="2429" y="4171"/>
                  </a:cubicBezTo>
                  <a:cubicBezTo>
                    <a:pt x="2494" y="4171"/>
                    <a:pt x="2560" y="4160"/>
                    <a:pt x="2622" y="4138"/>
                  </a:cubicBezTo>
                  <a:cubicBezTo>
                    <a:pt x="2693" y="3421"/>
                    <a:pt x="2808" y="2723"/>
                    <a:pt x="2915" y="2013"/>
                  </a:cubicBezTo>
                  <a:lnTo>
                    <a:pt x="2915" y="2013"/>
                  </a:lnTo>
                  <a:cubicBezTo>
                    <a:pt x="2913" y="2736"/>
                    <a:pt x="2912" y="3459"/>
                    <a:pt x="2909" y="4183"/>
                  </a:cubicBezTo>
                  <a:cubicBezTo>
                    <a:pt x="2975" y="4186"/>
                    <a:pt x="3040" y="4189"/>
                    <a:pt x="3105" y="4192"/>
                  </a:cubicBezTo>
                  <a:cubicBezTo>
                    <a:pt x="3110" y="4192"/>
                    <a:pt x="3115" y="4192"/>
                    <a:pt x="3120" y="4192"/>
                  </a:cubicBezTo>
                  <a:cubicBezTo>
                    <a:pt x="3131" y="4192"/>
                    <a:pt x="3143" y="4191"/>
                    <a:pt x="3152" y="4183"/>
                  </a:cubicBezTo>
                  <a:cubicBezTo>
                    <a:pt x="3171" y="4168"/>
                    <a:pt x="3174" y="4136"/>
                    <a:pt x="3175" y="4108"/>
                  </a:cubicBezTo>
                  <a:cubicBezTo>
                    <a:pt x="3194" y="3408"/>
                    <a:pt x="3333" y="2728"/>
                    <a:pt x="3482" y="2047"/>
                  </a:cubicBezTo>
                  <a:lnTo>
                    <a:pt x="3482" y="2047"/>
                  </a:lnTo>
                  <a:cubicBezTo>
                    <a:pt x="3420" y="2684"/>
                    <a:pt x="3394" y="3323"/>
                    <a:pt x="3404" y="3964"/>
                  </a:cubicBezTo>
                  <a:cubicBezTo>
                    <a:pt x="3405" y="4040"/>
                    <a:pt x="3424" y="4139"/>
                    <a:pt x="3492" y="4150"/>
                  </a:cubicBezTo>
                  <a:cubicBezTo>
                    <a:pt x="3532" y="4064"/>
                    <a:pt x="3547" y="3966"/>
                    <a:pt x="3563" y="3871"/>
                  </a:cubicBezTo>
                  <a:cubicBezTo>
                    <a:pt x="3665" y="3271"/>
                    <a:pt x="3813" y="2671"/>
                    <a:pt x="3986" y="2093"/>
                  </a:cubicBezTo>
                  <a:lnTo>
                    <a:pt x="3986" y="2093"/>
                  </a:lnTo>
                  <a:cubicBezTo>
                    <a:pt x="3950" y="2739"/>
                    <a:pt x="3929" y="3387"/>
                    <a:pt x="3926" y="4035"/>
                  </a:cubicBezTo>
                  <a:cubicBezTo>
                    <a:pt x="3924" y="4092"/>
                    <a:pt x="3926" y="4154"/>
                    <a:pt x="3950" y="4205"/>
                  </a:cubicBezTo>
                  <a:cubicBezTo>
                    <a:pt x="3969" y="4244"/>
                    <a:pt x="4008" y="4272"/>
                    <a:pt x="4045" y="4272"/>
                  </a:cubicBezTo>
                  <a:cubicBezTo>
                    <a:pt x="4057" y="4272"/>
                    <a:pt x="4069" y="4269"/>
                    <a:pt x="4080" y="4263"/>
                  </a:cubicBezTo>
                  <a:cubicBezTo>
                    <a:pt x="4122" y="4238"/>
                    <a:pt x="4135" y="4178"/>
                    <a:pt x="4141" y="4124"/>
                  </a:cubicBezTo>
                  <a:cubicBezTo>
                    <a:pt x="4220" y="3464"/>
                    <a:pt x="4206" y="2779"/>
                    <a:pt x="4380" y="2143"/>
                  </a:cubicBezTo>
                  <a:cubicBezTo>
                    <a:pt x="4389" y="2780"/>
                    <a:pt x="4399" y="3418"/>
                    <a:pt x="4408" y="4056"/>
                  </a:cubicBezTo>
                  <a:cubicBezTo>
                    <a:pt x="4547" y="4048"/>
                    <a:pt x="4650" y="3972"/>
                    <a:pt x="4775" y="3903"/>
                  </a:cubicBezTo>
                  <a:cubicBezTo>
                    <a:pt x="4692" y="2807"/>
                    <a:pt x="4662" y="1785"/>
                    <a:pt x="4815" y="695"/>
                  </a:cubicBezTo>
                  <a:cubicBezTo>
                    <a:pt x="4051" y="595"/>
                    <a:pt x="3289" y="486"/>
                    <a:pt x="2528" y="369"/>
                  </a:cubicBezTo>
                  <a:cubicBezTo>
                    <a:pt x="1784" y="254"/>
                    <a:pt x="1024" y="58"/>
                    <a:pt x="27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4" name="Google Shape;534;p35"/>
            <p:cNvSpPr/>
            <p:nvPr/>
          </p:nvSpPr>
          <p:spPr>
            <a:xfrm>
              <a:off x="5358750" y="3713100"/>
              <a:ext cx="143875" cy="105575"/>
            </a:xfrm>
            <a:custGeom>
              <a:rect b="b" l="l" r="r" t="t"/>
              <a:pathLst>
                <a:path extrusionOk="0" h="4223" w="5755">
                  <a:moveTo>
                    <a:pt x="5065" y="76"/>
                  </a:moveTo>
                  <a:cubicBezTo>
                    <a:pt x="5111" y="76"/>
                    <a:pt x="5150" y="84"/>
                    <a:pt x="5157" y="111"/>
                  </a:cubicBezTo>
                  <a:cubicBezTo>
                    <a:pt x="5165" y="140"/>
                    <a:pt x="5005" y="228"/>
                    <a:pt x="4978" y="242"/>
                  </a:cubicBezTo>
                  <a:cubicBezTo>
                    <a:pt x="4969" y="247"/>
                    <a:pt x="4958" y="251"/>
                    <a:pt x="4949" y="255"/>
                  </a:cubicBezTo>
                  <a:cubicBezTo>
                    <a:pt x="4946" y="200"/>
                    <a:pt x="4942" y="145"/>
                    <a:pt x="4938" y="89"/>
                  </a:cubicBezTo>
                  <a:cubicBezTo>
                    <a:pt x="4972" y="83"/>
                    <a:pt x="5022" y="76"/>
                    <a:pt x="5065" y="76"/>
                  </a:cubicBezTo>
                  <a:close/>
                  <a:moveTo>
                    <a:pt x="4957" y="378"/>
                  </a:moveTo>
                  <a:lnTo>
                    <a:pt x="4957" y="378"/>
                  </a:lnTo>
                  <a:cubicBezTo>
                    <a:pt x="4976" y="380"/>
                    <a:pt x="4995" y="381"/>
                    <a:pt x="5014" y="385"/>
                  </a:cubicBezTo>
                  <a:cubicBezTo>
                    <a:pt x="5065" y="392"/>
                    <a:pt x="5249" y="417"/>
                    <a:pt x="5271" y="472"/>
                  </a:cubicBezTo>
                  <a:cubicBezTo>
                    <a:pt x="5298" y="536"/>
                    <a:pt x="5131" y="580"/>
                    <a:pt x="5088" y="594"/>
                  </a:cubicBezTo>
                  <a:cubicBezTo>
                    <a:pt x="5050" y="589"/>
                    <a:pt x="5013" y="586"/>
                    <a:pt x="4973" y="586"/>
                  </a:cubicBezTo>
                  <a:cubicBezTo>
                    <a:pt x="4967" y="517"/>
                    <a:pt x="4962" y="448"/>
                    <a:pt x="4957" y="378"/>
                  </a:cubicBezTo>
                  <a:close/>
                  <a:moveTo>
                    <a:pt x="394" y="636"/>
                  </a:moveTo>
                  <a:cubicBezTo>
                    <a:pt x="419" y="636"/>
                    <a:pt x="443" y="638"/>
                    <a:pt x="468" y="641"/>
                  </a:cubicBezTo>
                  <a:cubicBezTo>
                    <a:pt x="475" y="696"/>
                    <a:pt x="481" y="753"/>
                    <a:pt x="488" y="810"/>
                  </a:cubicBezTo>
                  <a:cubicBezTo>
                    <a:pt x="355" y="809"/>
                    <a:pt x="133" y="790"/>
                    <a:pt x="149" y="705"/>
                  </a:cubicBezTo>
                  <a:cubicBezTo>
                    <a:pt x="159" y="642"/>
                    <a:pt x="302" y="642"/>
                    <a:pt x="358" y="638"/>
                  </a:cubicBezTo>
                  <a:cubicBezTo>
                    <a:pt x="370" y="637"/>
                    <a:pt x="382" y="636"/>
                    <a:pt x="394" y="636"/>
                  </a:cubicBezTo>
                  <a:close/>
                  <a:moveTo>
                    <a:pt x="5103" y="666"/>
                  </a:moveTo>
                  <a:cubicBezTo>
                    <a:pt x="5138" y="670"/>
                    <a:pt x="5172" y="676"/>
                    <a:pt x="5188" y="690"/>
                  </a:cubicBezTo>
                  <a:cubicBezTo>
                    <a:pt x="5220" y="711"/>
                    <a:pt x="5224" y="769"/>
                    <a:pt x="5198" y="795"/>
                  </a:cubicBezTo>
                  <a:cubicBezTo>
                    <a:pt x="5180" y="811"/>
                    <a:pt x="5134" y="818"/>
                    <a:pt x="5109" y="826"/>
                  </a:cubicBezTo>
                  <a:cubicBezTo>
                    <a:pt x="5072" y="836"/>
                    <a:pt x="5037" y="846"/>
                    <a:pt x="4999" y="853"/>
                  </a:cubicBezTo>
                  <a:lnTo>
                    <a:pt x="4984" y="689"/>
                  </a:lnTo>
                  <a:cubicBezTo>
                    <a:pt x="5024" y="685"/>
                    <a:pt x="5063" y="678"/>
                    <a:pt x="5103" y="666"/>
                  </a:cubicBezTo>
                  <a:close/>
                  <a:moveTo>
                    <a:pt x="5009" y="940"/>
                  </a:moveTo>
                  <a:cubicBezTo>
                    <a:pt x="5041" y="940"/>
                    <a:pt x="5073" y="941"/>
                    <a:pt x="5107" y="946"/>
                  </a:cubicBezTo>
                  <a:cubicBezTo>
                    <a:pt x="5133" y="949"/>
                    <a:pt x="5300" y="978"/>
                    <a:pt x="5302" y="1008"/>
                  </a:cubicBezTo>
                  <a:cubicBezTo>
                    <a:pt x="5307" y="1052"/>
                    <a:pt x="5166" y="1080"/>
                    <a:pt x="5139" y="1087"/>
                  </a:cubicBezTo>
                  <a:cubicBezTo>
                    <a:pt x="5103" y="1097"/>
                    <a:pt x="5066" y="1103"/>
                    <a:pt x="5029" y="1109"/>
                  </a:cubicBezTo>
                  <a:cubicBezTo>
                    <a:pt x="5023" y="1054"/>
                    <a:pt x="5015" y="996"/>
                    <a:pt x="5009" y="940"/>
                  </a:cubicBezTo>
                  <a:close/>
                  <a:moveTo>
                    <a:pt x="499" y="894"/>
                  </a:moveTo>
                  <a:cubicBezTo>
                    <a:pt x="507" y="966"/>
                    <a:pt x="516" y="1039"/>
                    <a:pt x="523" y="1111"/>
                  </a:cubicBezTo>
                  <a:cubicBezTo>
                    <a:pt x="448" y="1118"/>
                    <a:pt x="376" y="1138"/>
                    <a:pt x="305" y="1167"/>
                  </a:cubicBezTo>
                  <a:cubicBezTo>
                    <a:pt x="276" y="1167"/>
                    <a:pt x="246" y="1164"/>
                    <a:pt x="218" y="1160"/>
                  </a:cubicBezTo>
                  <a:cubicBezTo>
                    <a:pt x="194" y="1156"/>
                    <a:pt x="169" y="1151"/>
                    <a:pt x="146" y="1145"/>
                  </a:cubicBezTo>
                  <a:cubicBezTo>
                    <a:pt x="97" y="1109"/>
                    <a:pt x="89" y="1082"/>
                    <a:pt x="126" y="1062"/>
                  </a:cubicBezTo>
                  <a:cubicBezTo>
                    <a:pt x="161" y="1010"/>
                    <a:pt x="277" y="962"/>
                    <a:pt x="333" y="941"/>
                  </a:cubicBezTo>
                  <a:cubicBezTo>
                    <a:pt x="386" y="919"/>
                    <a:pt x="442" y="904"/>
                    <a:pt x="499" y="894"/>
                  </a:cubicBezTo>
                  <a:close/>
                  <a:moveTo>
                    <a:pt x="4056" y="689"/>
                  </a:moveTo>
                  <a:cubicBezTo>
                    <a:pt x="4061" y="689"/>
                    <a:pt x="4067" y="690"/>
                    <a:pt x="4072" y="690"/>
                  </a:cubicBezTo>
                  <a:cubicBezTo>
                    <a:pt x="4120" y="695"/>
                    <a:pt x="4172" y="704"/>
                    <a:pt x="4209" y="733"/>
                  </a:cubicBezTo>
                  <a:cubicBezTo>
                    <a:pt x="4245" y="761"/>
                    <a:pt x="4264" y="802"/>
                    <a:pt x="4282" y="843"/>
                  </a:cubicBezTo>
                  <a:cubicBezTo>
                    <a:pt x="4324" y="938"/>
                    <a:pt x="4358" y="1037"/>
                    <a:pt x="4384" y="1139"/>
                  </a:cubicBezTo>
                  <a:cubicBezTo>
                    <a:pt x="4420" y="992"/>
                    <a:pt x="4465" y="831"/>
                    <a:pt x="4590" y="743"/>
                  </a:cubicBezTo>
                  <a:cubicBezTo>
                    <a:pt x="4597" y="738"/>
                    <a:pt x="4607" y="733"/>
                    <a:pt x="4616" y="733"/>
                  </a:cubicBezTo>
                  <a:cubicBezTo>
                    <a:pt x="4620" y="733"/>
                    <a:pt x="4623" y="734"/>
                    <a:pt x="4626" y="735"/>
                  </a:cubicBezTo>
                  <a:cubicBezTo>
                    <a:pt x="4633" y="738"/>
                    <a:pt x="4638" y="747"/>
                    <a:pt x="4642" y="753"/>
                  </a:cubicBezTo>
                  <a:cubicBezTo>
                    <a:pt x="4694" y="857"/>
                    <a:pt x="4664" y="984"/>
                    <a:pt x="4623" y="1095"/>
                  </a:cubicBezTo>
                  <a:cubicBezTo>
                    <a:pt x="4582" y="1207"/>
                    <a:pt x="4521" y="1357"/>
                    <a:pt x="4423" y="1357"/>
                  </a:cubicBezTo>
                  <a:cubicBezTo>
                    <a:pt x="4390" y="1357"/>
                    <a:pt x="4354" y="1341"/>
                    <a:pt x="4313" y="1301"/>
                  </a:cubicBezTo>
                  <a:cubicBezTo>
                    <a:pt x="4174" y="1170"/>
                    <a:pt x="4078" y="961"/>
                    <a:pt x="4017" y="783"/>
                  </a:cubicBezTo>
                  <a:cubicBezTo>
                    <a:pt x="4010" y="751"/>
                    <a:pt x="4004" y="707"/>
                    <a:pt x="4034" y="693"/>
                  </a:cubicBezTo>
                  <a:cubicBezTo>
                    <a:pt x="4041" y="690"/>
                    <a:pt x="4049" y="689"/>
                    <a:pt x="4056" y="689"/>
                  </a:cubicBezTo>
                  <a:close/>
                  <a:moveTo>
                    <a:pt x="533" y="1207"/>
                  </a:moveTo>
                  <a:cubicBezTo>
                    <a:pt x="541" y="1268"/>
                    <a:pt x="547" y="1326"/>
                    <a:pt x="553" y="1386"/>
                  </a:cubicBezTo>
                  <a:cubicBezTo>
                    <a:pt x="502" y="1392"/>
                    <a:pt x="449" y="1396"/>
                    <a:pt x="397" y="1396"/>
                  </a:cubicBezTo>
                  <a:cubicBezTo>
                    <a:pt x="389" y="1396"/>
                    <a:pt x="382" y="1396"/>
                    <a:pt x="375" y="1395"/>
                  </a:cubicBezTo>
                  <a:cubicBezTo>
                    <a:pt x="368" y="1395"/>
                    <a:pt x="360" y="1395"/>
                    <a:pt x="351" y="1395"/>
                  </a:cubicBezTo>
                  <a:cubicBezTo>
                    <a:pt x="279" y="1395"/>
                    <a:pt x="131" y="1391"/>
                    <a:pt x="197" y="1306"/>
                  </a:cubicBezTo>
                  <a:cubicBezTo>
                    <a:pt x="219" y="1276"/>
                    <a:pt x="264" y="1255"/>
                    <a:pt x="308" y="1240"/>
                  </a:cubicBezTo>
                  <a:cubicBezTo>
                    <a:pt x="313" y="1240"/>
                    <a:pt x="319" y="1240"/>
                    <a:pt x="324" y="1240"/>
                  </a:cubicBezTo>
                  <a:cubicBezTo>
                    <a:pt x="396" y="1240"/>
                    <a:pt x="466" y="1228"/>
                    <a:pt x="533" y="1207"/>
                  </a:cubicBezTo>
                  <a:close/>
                  <a:moveTo>
                    <a:pt x="5041" y="1205"/>
                  </a:moveTo>
                  <a:lnTo>
                    <a:pt x="5041" y="1205"/>
                  </a:lnTo>
                  <a:cubicBezTo>
                    <a:pt x="5058" y="1207"/>
                    <a:pt x="5073" y="1208"/>
                    <a:pt x="5091" y="1213"/>
                  </a:cubicBezTo>
                  <a:cubicBezTo>
                    <a:pt x="5140" y="1226"/>
                    <a:pt x="5276" y="1268"/>
                    <a:pt x="5277" y="1329"/>
                  </a:cubicBezTo>
                  <a:cubicBezTo>
                    <a:pt x="5279" y="1405"/>
                    <a:pt x="5172" y="1447"/>
                    <a:pt x="5075" y="1464"/>
                  </a:cubicBezTo>
                  <a:cubicBezTo>
                    <a:pt x="5063" y="1379"/>
                    <a:pt x="5051" y="1291"/>
                    <a:pt x="5041" y="1205"/>
                  </a:cubicBezTo>
                  <a:close/>
                  <a:moveTo>
                    <a:pt x="979" y="923"/>
                  </a:moveTo>
                  <a:cubicBezTo>
                    <a:pt x="987" y="923"/>
                    <a:pt x="996" y="925"/>
                    <a:pt x="1004" y="926"/>
                  </a:cubicBezTo>
                  <a:cubicBezTo>
                    <a:pt x="1051" y="937"/>
                    <a:pt x="1102" y="949"/>
                    <a:pt x="1137" y="983"/>
                  </a:cubicBezTo>
                  <a:cubicBezTo>
                    <a:pt x="1170" y="1013"/>
                    <a:pt x="1185" y="1056"/>
                    <a:pt x="1200" y="1098"/>
                  </a:cubicBezTo>
                  <a:cubicBezTo>
                    <a:pt x="1232" y="1197"/>
                    <a:pt x="1257" y="1298"/>
                    <a:pt x="1274" y="1402"/>
                  </a:cubicBezTo>
                  <a:cubicBezTo>
                    <a:pt x="1324" y="1258"/>
                    <a:pt x="1383" y="1103"/>
                    <a:pt x="1515" y="1027"/>
                  </a:cubicBezTo>
                  <a:cubicBezTo>
                    <a:pt x="1522" y="1022"/>
                    <a:pt x="1532" y="1018"/>
                    <a:pt x="1540" y="1018"/>
                  </a:cubicBezTo>
                  <a:cubicBezTo>
                    <a:pt x="1544" y="1018"/>
                    <a:pt x="1548" y="1019"/>
                    <a:pt x="1552" y="1021"/>
                  </a:cubicBezTo>
                  <a:cubicBezTo>
                    <a:pt x="1560" y="1025"/>
                    <a:pt x="1563" y="1034"/>
                    <a:pt x="1567" y="1041"/>
                  </a:cubicBezTo>
                  <a:cubicBezTo>
                    <a:pt x="1609" y="1149"/>
                    <a:pt x="1567" y="1273"/>
                    <a:pt x="1516" y="1379"/>
                  </a:cubicBezTo>
                  <a:cubicBezTo>
                    <a:pt x="1466" y="1483"/>
                    <a:pt x="1394" y="1622"/>
                    <a:pt x="1300" y="1622"/>
                  </a:cubicBezTo>
                  <a:cubicBezTo>
                    <a:pt x="1266" y="1622"/>
                    <a:pt x="1229" y="1603"/>
                    <a:pt x="1189" y="1556"/>
                  </a:cubicBezTo>
                  <a:cubicBezTo>
                    <a:pt x="1063" y="1411"/>
                    <a:pt x="986" y="1196"/>
                    <a:pt x="943" y="1013"/>
                  </a:cubicBezTo>
                  <a:cubicBezTo>
                    <a:pt x="935" y="981"/>
                    <a:pt x="935" y="937"/>
                    <a:pt x="966" y="925"/>
                  </a:cubicBezTo>
                  <a:cubicBezTo>
                    <a:pt x="970" y="924"/>
                    <a:pt x="974" y="923"/>
                    <a:pt x="979" y="923"/>
                  </a:cubicBezTo>
                  <a:close/>
                  <a:moveTo>
                    <a:pt x="559" y="1462"/>
                  </a:moveTo>
                  <a:cubicBezTo>
                    <a:pt x="565" y="1521"/>
                    <a:pt x="570" y="1578"/>
                    <a:pt x="575" y="1637"/>
                  </a:cubicBezTo>
                  <a:cubicBezTo>
                    <a:pt x="522" y="1645"/>
                    <a:pt x="416" y="1659"/>
                    <a:pt x="330" y="1659"/>
                  </a:cubicBezTo>
                  <a:cubicBezTo>
                    <a:pt x="258" y="1659"/>
                    <a:pt x="200" y="1649"/>
                    <a:pt x="201" y="1618"/>
                  </a:cubicBezTo>
                  <a:cubicBezTo>
                    <a:pt x="202" y="1587"/>
                    <a:pt x="330" y="1530"/>
                    <a:pt x="356" y="1519"/>
                  </a:cubicBezTo>
                  <a:cubicBezTo>
                    <a:pt x="422" y="1488"/>
                    <a:pt x="488" y="1471"/>
                    <a:pt x="559" y="1462"/>
                  </a:cubicBezTo>
                  <a:close/>
                  <a:moveTo>
                    <a:pt x="5088" y="1552"/>
                  </a:moveTo>
                  <a:cubicBezTo>
                    <a:pt x="5230" y="1558"/>
                    <a:pt x="5418" y="1592"/>
                    <a:pt x="5418" y="1689"/>
                  </a:cubicBezTo>
                  <a:cubicBezTo>
                    <a:pt x="5418" y="1745"/>
                    <a:pt x="5386" y="1745"/>
                    <a:pt x="5338" y="1762"/>
                  </a:cubicBezTo>
                  <a:cubicBezTo>
                    <a:pt x="5295" y="1777"/>
                    <a:pt x="5250" y="1788"/>
                    <a:pt x="5204" y="1796"/>
                  </a:cubicBezTo>
                  <a:cubicBezTo>
                    <a:pt x="5199" y="1797"/>
                    <a:pt x="5194" y="1797"/>
                    <a:pt x="5187" y="1797"/>
                  </a:cubicBezTo>
                  <a:cubicBezTo>
                    <a:pt x="5166" y="1793"/>
                    <a:pt x="5145" y="1791"/>
                    <a:pt x="5125" y="1790"/>
                  </a:cubicBezTo>
                  <a:cubicBezTo>
                    <a:pt x="5112" y="1710"/>
                    <a:pt x="5099" y="1632"/>
                    <a:pt x="5088" y="1552"/>
                  </a:cubicBezTo>
                  <a:close/>
                  <a:moveTo>
                    <a:pt x="2683" y="888"/>
                  </a:moveTo>
                  <a:lnTo>
                    <a:pt x="2898" y="1266"/>
                  </a:lnTo>
                  <a:lnTo>
                    <a:pt x="2898" y="1911"/>
                  </a:lnTo>
                  <a:lnTo>
                    <a:pt x="2571" y="1374"/>
                  </a:lnTo>
                  <a:lnTo>
                    <a:pt x="2683" y="888"/>
                  </a:lnTo>
                  <a:close/>
                  <a:moveTo>
                    <a:pt x="582" y="1714"/>
                  </a:moveTo>
                  <a:cubicBezTo>
                    <a:pt x="590" y="1807"/>
                    <a:pt x="599" y="1901"/>
                    <a:pt x="607" y="1993"/>
                  </a:cubicBezTo>
                  <a:cubicBezTo>
                    <a:pt x="579" y="1997"/>
                    <a:pt x="542" y="2000"/>
                    <a:pt x="504" y="2000"/>
                  </a:cubicBezTo>
                  <a:cubicBezTo>
                    <a:pt x="389" y="2000"/>
                    <a:pt x="260" y="1973"/>
                    <a:pt x="326" y="1866"/>
                  </a:cubicBezTo>
                  <a:cubicBezTo>
                    <a:pt x="375" y="1787"/>
                    <a:pt x="488" y="1739"/>
                    <a:pt x="582" y="1714"/>
                  </a:cubicBezTo>
                  <a:close/>
                  <a:moveTo>
                    <a:pt x="4140" y="1346"/>
                  </a:moveTo>
                  <a:cubicBezTo>
                    <a:pt x="4146" y="1346"/>
                    <a:pt x="4153" y="1347"/>
                    <a:pt x="4159" y="1347"/>
                  </a:cubicBezTo>
                  <a:cubicBezTo>
                    <a:pt x="4208" y="1353"/>
                    <a:pt x="4258" y="1360"/>
                    <a:pt x="4297" y="1390"/>
                  </a:cubicBezTo>
                  <a:cubicBezTo>
                    <a:pt x="4332" y="1417"/>
                    <a:pt x="4351" y="1459"/>
                    <a:pt x="4370" y="1500"/>
                  </a:cubicBezTo>
                  <a:cubicBezTo>
                    <a:pt x="4412" y="1595"/>
                    <a:pt x="4445" y="1694"/>
                    <a:pt x="4472" y="1797"/>
                  </a:cubicBezTo>
                  <a:cubicBezTo>
                    <a:pt x="4508" y="1649"/>
                    <a:pt x="4553" y="1488"/>
                    <a:pt x="4676" y="1401"/>
                  </a:cubicBezTo>
                  <a:cubicBezTo>
                    <a:pt x="4684" y="1394"/>
                    <a:pt x="4694" y="1389"/>
                    <a:pt x="4704" y="1389"/>
                  </a:cubicBezTo>
                  <a:cubicBezTo>
                    <a:pt x="4707" y="1389"/>
                    <a:pt x="4710" y="1390"/>
                    <a:pt x="4713" y="1391"/>
                  </a:cubicBezTo>
                  <a:cubicBezTo>
                    <a:pt x="4721" y="1395"/>
                    <a:pt x="4725" y="1403"/>
                    <a:pt x="4729" y="1410"/>
                  </a:cubicBezTo>
                  <a:cubicBezTo>
                    <a:pt x="4781" y="1514"/>
                    <a:pt x="4752" y="1641"/>
                    <a:pt x="4711" y="1752"/>
                  </a:cubicBezTo>
                  <a:cubicBezTo>
                    <a:pt x="4669" y="1864"/>
                    <a:pt x="4608" y="2014"/>
                    <a:pt x="4510" y="2014"/>
                  </a:cubicBezTo>
                  <a:cubicBezTo>
                    <a:pt x="4477" y="2014"/>
                    <a:pt x="4441" y="1998"/>
                    <a:pt x="4399" y="1959"/>
                  </a:cubicBezTo>
                  <a:cubicBezTo>
                    <a:pt x="4262" y="1826"/>
                    <a:pt x="4164" y="1617"/>
                    <a:pt x="4105" y="1439"/>
                  </a:cubicBezTo>
                  <a:cubicBezTo>
                    <a:pt x="4096" y="1407"/>
                    <a:pt x="4091" y="1363"/>
                    <a:pt x="4121" y="1349"/>
                  </a:cubicBezTo>
                  <a:cubicBezTo>
                    <a:pt x="4127" y="1347"/>
                    <a:pt x="4134" y="1346"/>
                    <a:pt x="4140" y="1346"/>
                  </a:cubicBezTo>
                  <a:close/>
                  <a:moveTo>
                    <a:pt x="5158" y="1875"/>
                  </a:moveTo>
                  <a:cubicBezTo>
                    <a:pt x="5206" y="1881"/>
                    <a:pt x="5292" y="1893"/>
                    <a:pt x="5314" y="1919"/>
                  </a:cubicBezTo>
                  <a:cubicBezTo>
                    <a:pt x="5365" y="1978"/>
                    <a:pt x="5250" y="2038"/>
                    <a:pt x="5208" y="2057"/>
                  </a:cubicBezTo>
                  <a:cubicBezTo>
                    <a:pt x="5197" y="2062"/>
                    <a:pt x="5185" y="2065"/>
                    <a:pt x="5173" y="2069"/>
                  </a:cubicBezTo>
                  <a:cubicBezTo>
                    <a:pt x="5161" y="2006"/>
                    <a:pt x="5150" y="1940"/>
                    <a:pt x="5139" y="1876"/>
                  </a:cubicBezTo>
                  <a:cubicBezTo>
                    <a:pt x="5145" y="1876"/>
                    <a:pt x="5152" y="1875"/>
                    <a:pt x="5158" y="1875"/>
                  </a:cubicBezTo>
                  <a:close/>
                  <a:moveTo>
                    <a:pt x="1008" y="1584"/>
                  </a:moveTo>
                  <a:cubicBezTo>
                    <a:pt x="1015" y="1584"/>
                    <a:pt x="1023" y="1586"/>
                    <a:pt x="1031" y="1588"/>
                  </a:cubicBezTo>
                  <a:cubicBezTo>
                    <a:pt x="1079" y="1598"/>
                    <a:pt x="1129" y="1610"/>
                    <a:pt x="1164" y="1644"/>
                  </a:cubicBezTo>
                  <a:cubicBezTo>
                    <a:pt x="1197" y="1673"/>
                    <a:pt x="1213" y="1717"/>
                    <a:pt x="1227" y="1758"/>
                  </a:cubicBezTo>
                  <a:cubicBezTo>
                    <a:pt x="1260" y="1858"/>
                    <a:pt x="1285" y="1960"/>
                    <a:pt x="1301" y="2063"/>
                  </a:cubicBezTo>
                  <a:cubicBezTo>
                    <a:pt x="1352" y="1919"/>
                    <a:pt x="1410" y="1763"/>
                    <a:pt x="1542" y="1688"/>
                  </a:cubicBezTo>
                  <a:cubicBezTo>
                    <a:pt x="1549" y="1684"/>
                    <a:pt x="1559" y="1679"/>
                    <a:pt x="1567" y="1679"/>
                  </a:cubicBezTo>
                  <a:cubicBezTo>
                    <a:pt x="1572" y="1679"/>
                    <a:pt x="1576" y="1680"/>
                    <a:pt x="1579" y="1683"/>
                  </a:cubicBezTo>
                  <a:cubicBezTo>
                    <a:pt x="1588" y="1687"/>
                    <a:pt x="1590" y="1694"/>
                    <a:pt x="1594" y="1703"/>
                  </a:cubicBezTo>
                  <a:cubicBezTo>
                    <a:pt x="1635" y="1811"/>
                    <a:pt x="1593" y="1933"/>
                    <a:pt x="1544" y="2039"/>
                  </a:cubicBezTo>
                  <a:cubicBezTo>
                    <a:pt x="1493" y="2144"/>
                    <a:pt x="1422" y="2282"/>
                    <a:pt x="1328" y="2282"/>
                  </a:cubicBezTo>
                  <a:cubicBezTo>
                    <a:pt x="1294" y="2282"/>
                    <a:pt x="1256" y="2263"/>
                    <a:pt x="1216" y="2217"/>
                  </a:cubicBezTo>
                  <a:cubicBezTo>
                    <a:pt x="1090" y="2072"/>
                    <a:pt x="1013" y="1856"/>
                    <a:pt x="970" y="1673"/>
                  </a:cubicBezTo>
                  <a:cubicBezTo>
                    <a:pt x="962" y="1641"/>
                    <a:pt x="962" y="1598"/>
                    <a:pt x="993" y="1587"/>
                  </a:cubicBezTo>
                  <a:cubicBezTo>
                    <a:pt x="998" y="1585"/>
                    <a:pt x="1003" y="1584"/>
                    <a:pt x="1008" y="1584"/>
                  </a:cubicBezTo>
                  <a:close/>
                  <a:moveTo>
                    <a:pt x="2825" y="2102"/>
                  </a:moveTo>
                  <a:cubicBezTo>
                    <a:pt x="2836" y="2102"/>
                    <a:pt x="2847" y="2103"/>
                    <a:pt x="2858" y="2106"/>
                  </a:cubicBezTo>
                  <a:lnTo>
                    <a:pt x="2889" y="2140"/>
                  </a:lnTo>
                  <a:cubicBezTo>
                    <a:pt x="2892" y="2140"/>
                    <a:pt x="2896" y="2139"/>
                    <a:pt x="2899" y="2139"/>
                  </a:cubicBezTo>
                  <a:cubicBezTo>
                    <a:pt x="2925" y="2139"/>
                    <a:pt x="2950" y="2163"/>
                    <a:pt x="2954" y="2189"/>
                  </a:cubicBezTo>
                  <a:cubicBezTo>
                    <a:pt x="2960" y="2220"/>
                    <a:pt x="2947" y="2250"/>
                    <a:pt x="2931" y="2277"/>
                  </a:cubicBezTo>
                  <a:cubicBezTo>
                    <a:pt x="2917" y="2303"/>
                    <a:pt x="2898" y="2326"/>
                    <a:pt x="2873" y="2342"/>
                  </a:cubicBezTo>
                  <a:cubicBezTo>
                    <a:pt x="2854" y="2354"/>
                    <a:pt x="2833" y="2359"/>
                    <a:pt x="2811" y="2359"/>
                  </a:cubicBezTo>
                  <a:cubicBezTo>
                    <a:pt x="2776" y="2359"/>
                    <a:pt x="2740" y="2345"/>
                    <a:pt x="2717" y="2319"/>
                  </a:cubicBezTo>
                  <a:cubicBezTo>
                    <a:pt x="2680" y="2277"/>
                    <a:pt x="2677" y="2209"/>
                    <a:pt x="2709" y="2161"/>
                  </a:cubicBezTo>
                  <a:cubicBezTo>
                    <a:pt x="2735" y="2124"/>
                    <a:pt x="2780" y="2102"/>
                    <a:pt x="2825" y="2102"/>
                  </a:cubicBezTo>
                  <a:close/>
                  <a:moveTo>
                    <a:pt x="615" y="2072"/>
                  </a:moveTo>
                  <a:lnTo>
                    <a:pt x="635" y="2311"/>
                  </a:lnTo>
                  <a:cubicBezTo>
                    <a:pt x="595" y="2323"/>
                    <a:pt x="552" y="2337"/>
                    <a:pt x="510" y="2355"/>
                  </a:cubicBezTo>
                  <a:cubicBezTo>
                    <a:pt x="505" y="2356"/>
                    <a:pt x="501" y="2356"/>
                    <a:pt x="497" y="2357"/>
                  </a:cubicBezTo>
                  <a:cubicBezTo>
                    <a:pt x="477" y="2359"/>
                    <a:pt x="436" y="2364"/>
                    <a:pt x="394" y="2364"/>
                  </a:cubicBezTo>
                  <a:cubicBezTo>
                    <a:pt x="310" y="2364"/>
                    <a:pt x="220" y="2345"/>
                    <a:pt x="266" y="2253"/>
                  </a:cubicBezTo>
                  <a:cubicBezTo>
                    <a:pt x="295" y="2196"/>
                    <a:pt x="421" y="2141"/>
                    <a:pt x="475" y="2116"/>
                  </a:cubicBezTo>
                  <a:cubicBezTo>
                    <a:pt x="520" y="2096"/>
                    <a:pt x="567" y="2084"/>
                    <a:pt x="615" y="2072"/>
                  </a:cubicBezTo>
                  <a:close/>
                  <a:moveTo>
                    <a:pt x="5188" y="2163"/>
                  </a:moveTo>
                  <a:lnTo>
                    <a:pt x="5188" y="2163"/>
                  </a:lnTo>
                  <a:cubicBezTo>
                    <a:pt x="5271" y="2174"/>
                    <a:pt x="5350" y="2196"/>
                    <a:pt x="5410" y="2240"/>
                  </a:cubicBezTo>
                  <a:cubicBezTo>
                    <a:pt x="5524" y="2324"/>
                    <a:pt x="5364" y="2387"/>
                    <a:pt x="5235" y="2417"/>
                  </a:cubicBezTo>
                  <a:cubicBezTo>
                    <a:pt x="5220" y="2334"/>
                    <a:pt x="5204" y="2248"/>
                    <a:pt x="5188" y="2163"/>
                  </a:cubicBezTo>
                  <a:close/>
                  <a:moveTo>
                    <a:pt x="641" y="2402"/>
                  </a:moveTo>
                  <a:cubicBezTo>
                    <a:pt x="646" y="2470"/>
                    <a:pt x="651" y="2537"/>
                    <a:pt x="658" y="2605"/>
                  </a:cubicBezTo>
                  <a:cubicBezTo>
                    <a:pt x="632" y="2608"/>
                    <a:pt x="605" y="2610"/>
                    <a:pt x="578" y="2610"/>
                  </a:cubicBezTo>
                  <a:cubicBezTo>
                    <a:pt x="487" y="2610"/>
                    <a:pt x="401" y="2590"/>
                    <a:pt x="421" y="2523"/>
                  </a:cubicBezTo>
                  <a:cubicBezTo>
                    <a:pt x="432" y="2482"/>
                    <a:pt x="475" y="2451"/>
                    <a:pt x="527" y="2426"/>
                  </a:cubicBezTo>
                  <a:cubicBezTo>
                    <a:pt x="565" y="2419"/>
                    <a:pt x="604" y="2412"/>
                    <a:pt x="641" y="2402"/>
                  </a:cubicBezTo>
                  <a:close/>
                  <a:moveTo>
                    <a:pt x="4231" y="2002"/>
                  </a:moveTo>
                  <a:cubicBezTo>
                    <a:pt x="4236" y="2002"/>
                    <a:pt x="4242" y="2002"/>
                    <a:pt x="4247" y="2002"/>
                  </a:cubicBezTo>
                  <a:cubicBezTo>
                    <a:pt x="4295" y="2008"/>
                    <a:pt x="4346" y="2016"/>
                    <a:pt x="4384" y="2045"/>
                  </a:cubicBezTo>
                  <a:cubicBezTo>
                    <a:pt x="4419" y="2074"/>
                    <a:pt x="4439" y="2115"/>
                    <a:pt x="4457" y="2155"/>
                  </a:cubicBezTo>
                  <a:cubicBezTo>
                    <a:pt x="4499" y="2251"/>
                    <a:pt x="4533" y="2350"/>
                    <a:pt x="4559" y="2452"/>
                  </a:cubicBezTo>
                  <a:cubicBezTo>
                    <a:pt x="4596" y="2304"/>
                    <a:pt x="4640" y="2144"/>
                    <a:pt x="4764" y="2057"/>
                  </a:cubicBezTo>
                  <a:cubicBezTo>
                    <a:pt x="4772" y="2051"/>
                    <a:pt x="4782" y="2045"/>
                    <a:pt x="4791" y="2045"/>
                  </a:cubicBezTo>
                  <a:cubicBezTo>
                    <a:pt x="4795" y="2045"/>
                    <a:pt x="4798" y="2046"/>
                    <a:pt x="4801" y="2047"/>
                  </a:cubicBezTo>
                  <a:cubicBezTo>
                    <a:pt x="4809" y="2051"/>
                    <a:pt x="4812" y="2059"/>
                    <a:pt x="4816" y="2065"/>
                  </a:cubicBezTo>
                  <a:cubicBezTo>
                    <a:pt x="4869" y="2170"/>
                    <a:pt x="4838" y="2297"/>
                    <a:pt x="4799" y="2408"/>
                  </a:cubicBezTo>
                  <a:cubicBezTo>
                    <a:pt x="4757" y="2519"/>
                    <a:pt x="4696" y="2670"/>
                    <a:pt x="4598" y="2670"/>
                  </a:cubicBezTo>
                  <a:cubicBezTo>
                    <a:pt x="4565" y="2670"/>
                    <a:pt x="4528" y="2653"/>
                    <a:pt x="4487" y="2614"/>
                  </a:cubicBezTo>
                  <a:cubicBezTo>
                    <a:pt x="4349" y="2482"/>
                    <a:pt x="4252" y="2273"/>
                    <a:pt x="4193" y="2095"/>
                  </a:cubicBezTo>
                  <a:cubicBezTo>
                    <a:pt x="4184" y="2063"/>
                    <a:pt x="4180" y="2020"/>
                    <a:pt x="4209" y="2006"/>
                  </a:cubicBezTo>
                  <a:cubicBezTo>
                    <a:pt x="4216" y="2002"/>
                    <a:pt x="4224" y="2002"/>
                    <a:pt x="4231" y="2002"/>
                  </a:cubicBezTo>
                  <a:close/>
                  <a:moveTo>
                    <a:pt x="5254" y="2520"/>
                  </a:moveTo>
                  <a:lnTo>
                    <a:pt x="5254" y="2520"/>
                  </a:lnTo>
                  <a:cubicBezTo>
                    <a:pt x="5352" y="2532"/>
                    <a:pt x="5452" y="2564"/>
                    <a:pt x="5514" y="2627"/>
                  </a:cubicBezTo>
                  <a:cubicBezTo>
                    <a:pt x="5536" y="2649"/>
                    <a:pt x="5569" y="2697"/>
                    <a:pt x="5550" y="2733"/>
                  </a:cubicBezTo>
                  <a:cubicBezTo>
                    <a:pt x="5541" y="2750"/>
                    <a:pt x="5471" y="2762"/>
                    <a:pt x="5451" y="2767"/>
                  </a:cubicBezTo>
                  <a:cubicBezTo>
                    <a:pt x="5407" y="2778"/>
                    <a:pt x="5364" y="2783"/>
                    <a:pt x="5319" y="2784"/>
                  </a:cubicBezTo>
                  <a:cubicBezTo>
                    <a:pt x="5315" y="2784"/>
                    <a:pt x="5312" y="2783"/>
                    <a:pt x="5306" y="2783"/>
                  </a:cubicBezTo>
                  <a:cubicBezTo>
                    <a:pt x="5288" y="2695"/>
                    <a:pt x="5271" y="2607"/>
                    <a:pt x="5254" y="2520"/>
                  </a:cubicBezTo>
                  <a:close/>
                  <a:moveTo>
                    <a:pt x="1919" y="1500"/>
                  </a:moveTo>
                  <a:cubicBezTo>
                    <a:pt x="1952" y="1500"/>
                    <a:pt x="2496" y="2027"/>
                    <a:pt x="2544" y="2093"/>
                  </a:cubicBezTo>
                  <a:cubicBezTo>
                    <a:pt x="2691" y="2302"/>
                    <a:pt x="2554" y="2669"/>
                    <a:pt x="2460" y="2877"/>
                  </a:cubicBezTo>
                  <a:cubicBezTo>
                    <a:pt x="2450" y="2899"/>
                    <a:pt x="2435" y="2925"/>
                    <a:pt x="2411" y="2927"/>
                  </a:cubicBezTo>
                  <a:cubicBezTo>
                    <a:pt x="2409" y="2927"/>
                    <a:pt x="2408" y="2928"/>
                    <a:pt x="2406" y="2928"/>
                  </a:cubicBezTo>
                  <a:cubicBezTo>
                    <a:pt x="2369" y="2928"/>
                    <a:pt x="2354" y="2873"/>
                    <a:pt x="2356" y="2833"/>
                  </a:cubicBezTo>
                  <a:cubicBezTo>
                    <a:pt x="2364" y="2643"/>
                    <a:pt x="2409" y="2454"/>
                    <a:pt x="2490" y="2281"/>
                  </a:cubicBezTo>
                  <a:lnTo>
                    <a:pt x="2490" y="2281"/>
                  </a:lnTo>
                  <a:cubicBezTo>
                    <a:pt x="2377" y="2449"/>
                    <a:pt x="2230" y="2596"/>
                    <a:pt x="2064" y="2711"/>
                  </a:cubicBezTo>
                  <a:cubicBezTo>
                    <a:pt x="2039" y="2728"/>
                    <a:pt x="2009" y="2744"/>
                    <a:pt x="1980" y="2744"/>
                  </a:cubicBezTo>
                  <a:cubicBezTo>
                    <a:pt x="1972" y="2744"/>
                    <a:pt x="1963" y="2743"/>
                    <a:pt x="1954" y="2739"/>
                  </a:cubicBezTo>
                  <a:cubicBezTo>
                    <a:pt x="1922" y="2723"/>
                    <a:pt x="1911" y="2682"/>
                    <a:pt x="1918" y="2647"/>
                  </a:cubicBezTo>
                  <a:cubicBezTo>
                    <a:pt x="1926" y="2612"/>
                    <a:pt x="1951" y="2582"/>
                    <a:pt x="1975" y="2556"/>
                  </a:cubicBezTo>
                  <a:cubicBezTo>
                    <a:pt x="2116" y="2402"/>
                    <a:pt x="2288" y="2273"/>
                    <a:pt x="2476" y="2179"/>
                  </a:cubicBezTo>
                  <a:lnTo>
                    <a:pt x="2476" y="2179"/>
                  </a:lnTo>
                  <a:cubicBezTo>
                    <a:pt x="2313" y="2215"/>
                    <a:pt x="2144" y="2233"/>
                    <a:pt x="1977" y="2233"/>
                  </a:cubicBezTo>
                  <a:cubicBezTo>
                    <a:pt x="1955" y="2233"/>
                    <a:pt x="1934" y="2233"/>
                    <a:pt x="1913" y="2232"/>
                  </a:cubicBezTo>
                  <a:cubicBezTo>
                    <a:pt x="1863" y="2231"/>
                    <a:pt x="1793" y="2204"/>
                    <a:pt x="1810" y="2156"/>
                  </a:cubicBezTo>
                  <a:cubicBezTo>
                    <a:pt x="1814" y="2138"/>
                    <a:pt x="1831" y="2127"/>
                    <a:pt x="1846" y="2117"/>
                  </a:cubicBezTo>
                  <a:cubicBezTo>
                    <a:pt x="1911" y="2080"/>
                    <a:pt x="1982" y="2069"/>
                    <a:pt x="2056" y="2069"/>
                  </a:cubicBezTo>
                  <a:cubicBezTo>
                    <a:pt x="2162" y="2069"/>
                    <a:pt x="2275" y="2092"/>
                    <a:pt x="2384" y="2092"/>
                  </a:cubicBezTo>
                  <a:cubicBezTo>
                    <a:pt x="2414" y="2092"/>
                    <a:pt x="2443" y="2090"/>
                    <a:pt x="2473" y="2086"/>
                  </a:cubicBezTo>
                  <a:cubicBezTo>
                    <a:pt x="2315" y="1981"/>
                    <a:pt x="2163" y="1865"/>
                    <a:pt x="2017" y="1741"/>
                  </a:cubicBezTo>
                  <a:cubicBezTo>
                    <a:pt x="1981" y="1710"/>
                    <a:pt x="1944" y="1679"/>
                    <a:pt x="1922" y="1637"/>
                  </a:cubicBezTo>
                  <a:cubicBezTo>
                    <a:pt x="1900" y="1595"/>
                    <a:pt x="1893" y="1542"/>
                    <a:pt x="1918" y="1501"/>
                  </a:cubicBezTo>
                  <a:cubicBezTo>
                    <a:pt x="1918" y="1501"/>
                    <a:pt x="1919" y="1500"/>
                    <a:pt x="1919" y="1500"/>
                  </a:cubicBezTo>
                  <a:close/>
                  <a:moveTo>
                    <a:pt x="1032" y="2246"/>
                  </a:moveTo>
                  <a:cubicBezTo>
                    <a:pt x="1040" y="2246"/>
                    <a:pt x="1049" y="2248"/>
                    <a:pt x="1057" y="2250"/>
                  </a:cubicBezTo>
                  <a:cubicBezTo>
                    <a:pt x="1105" y="2259"/>
                    <a:pt x="1155" y="2272"/>
                    <a:pt x="1191" y="2305"/>
                  </a:cubicBezTo>
                  <a:cubicBezTo>
                    <a:pt x="1223" y="2336"/>
                    <a:pt x="1239" y="2379"/>
                    <a:pt x="1253" y="2420"/>
                  </a:cubicBezTo>
                  <a:cubicBezTo>
                    <a:pt x="1286" y="2520"/>
                    <a:pt x="1311" y="2622"/>
                    <a:pt x="1327" y="2724"/>
                  </a:cubicBezTo>
                  <a:cubicBezTo>
                    <a:pt x="1378" y="2581"/>
                    <a:pt x="1436" y="2426"/>
                    <a:pt x="1568" y="2350"/>
                  </a:cubicBezTo>
                  <a:cubicBezTo>
                    <a:pt x="1575" y="2346"/>
                    <a:pt x="1584" y="2341"/>
                    <a:pt x="1593" y="2341"/>
                  </a:cubicBezTo>
                  <a:cubicBezTo>
                    <a:pt x="1597" y="2341"/>
                    <a:pt x="1602" y="2342"/>
                    <a:pt x="1605" y="2345"/>
                  </a:cubicBezTo>
                  <a:cubicBezTo>
                    <a:pt x="1614" y="2348"/>
                    <a:pt x="1616" y="2357"/>
                    <a:pt x="1620" y="2364"/>
                  </a:cubicBezTo>
                  <a:cubicBezTo>
                    <a:pt x="1662" y="2472"/>
                    <a:pt x="1620" y="2596"/>
                    <a:pt x="1570" y="2701"/>
                  </a:cubicBezTo>
                  <a:cubicBezTo>
                    <a:pt x="1519" y="2805"/>
                    <a:pt x="1448" y="2944"/>
                    <a:pt x="1354" y="2944"/>
                  </a:cubicBezTo>
                  <a:cubicBezTo>
                    <a:pt x="1320" y="2944"/>
                    <a:pt x="1282" y="2926"/>
                    <a:pt x="1242" y="2879"/>
                  </a:cubicBezTo>
                  <a:cubicBezTo>
                    <a:pt x="1116" y="2734"/>
                    <a:pt x="1039" y="2519"/>
                    <a:pt x="996" y="2336"/>
                  </a:cubicBezTo>
                  <a:cubicBezTo>
                    <a:pt x="988" y="2303"/>
                    <a:pt x="988" y="2261"/>
                    <a:pt x="1019" y="2248"/>
                  </a:cubicBezTo>
                  <a:cubicBezTo>
                    <a:pt x="1023" y="2247"/>
                    <a:pt x="1028" y="2246"/>
                    <a:pt x="1032" y="2246"/>
                  </a:cubicBezTo>
                  <a:close/>
                  <a:moveTo>
                    <a:pt x="3540" y="1462"/>
                  </a:moveTo>
                  <a:cubicBezTo>
                    <a:pt x="3544" y="1462"/>
                    <a:pt x="3548" y="1462"/>
                    <a:pt x="3552" y="1463"/>
                  </a:cubicBezTo>
                  <a:cubicBezTo>
                    <a:pt x="3592" y="1477"/>
                    <a:pt x="3581" y="1535"/>
                    <a:pt x="3562" y="1572"/>
                  </a:cubicBezTo>
                  <a:cubicBezTo>
                    <a:pt x="3475" y="1741"/>
                    <a:pt x="3353" y="1893"/>
                    <a:pt x="3207" y="2016"/>
                  </a:cubicBezTo>
                  <a:cubicBezTo>
                    <a:pt x="3383" y="1913"/>
                    <a:pt x="3576" y="1840"/>
                    <a:pt x="3776" y="1807"/>
                  </a:cubicBezTo>
                  <a:cubicBezTo>
                    <a:pt x="3790" y="1805"/>
                    <a:pt x="3805" y="1803"/>
                    <a:pt x="3820" y="1803"/>
                  </a:cubicBezTo>
                  <a:cubicBezTo>
                    <a:pt x="3846" y="1803"/>
                    <a:pt x="3871" y="1809"/>
                    <a:pt x="3887" y="1828"/>
                  </a:cubicBezTo>
                  <a:cubicBezTo>
                    <a:pt x="3910" y="1854"/>
                    <a:pt x="3903" y="1897"/>
                    <a:pt x="3880" y="1926"/>
                  </a:cubicBezTo>
                  <a:cubicBezTo>
                    <a:pt x="3858" y="1953"/>
                    <a:pt x="3824" y="1969"/>
                    <a:pt x="3790" y="1984"/>
                  </a:cubicBezTo>
                  <a:cubicBezTo>
                    <a:pt x="3595" y="2063"/>
                    <a:pt x="3386" y="2107"/>
                    <a:pt x="3177" y="2114"/>
                  </a:cubicBezTo>
                  <a:cubicBezTo>
                    <a:pt x="3362" y="2156"/>
                    <a:pt x="3542" y="2220"/>
                    <a:pt x="3710" y="2304"/>
                  </a:cubicBezTo>
                  <a:cubicBezTo>
                    <a:pt x="3755" y="2326"/>
                    <a:pt x="3806" y="2382"/>
                    <a:pt x="3771" y="2418"/>
                  </a:cubicBezTo>
                  <a:cubicBezTo>
                    <a:pt x="3760" y="2431"/>
                    <a:pt x="3740" y="2435"/>
                    <a:pt x="3722" y="2436"/>
                  </a:cubicBezTo>
                  <a:cubicBezTo>
                    <a:pt x="3713" y="2437"/>
                    <a:pt x="3704" y="2437"/>
                    <a:pt x="3695" y="2437"/>
                  </a:cubicBezTo>
                  <a:cubicBezTo>
                    <a:pt x="3496" y="2437"/>
                    <a:pt x="3335" y="2256"/>
                    <a:pt x="3142" y="2199"/>
                  </a:cubicBezTo>
                  <a:lnTo>
                    <a:pt x="3142" y="2199"/>
                  </a:lnTo>
                  <a:cubicBezTo>
                    <a:pt x="3240" y="2362"/>
                    <a:pt x="3328" y="2530"/>
                    <a:pt x="3409" y="2705"/>
                  </a:cubicBezTo>
                  <a:cubicBezTo>
                    <a:pt x="3428" y="2747"/>
                    <a:pt x="3448" y="2791"/>
                    <a:pt x="3451" y="2840"/>
                  </a:cubicBezTo>
                  <a:cubicBezTo>
                    <a:pt x="3453" y="2887"/>
                    <a:pt x="3436" y="2940"/>
                    <a:pt x="3395" y="2964"/>
                  </a:cubicBezTo>
                  <a:cubicBezTo>
                    <a:pt x="3395" y="2964"/>
                    <a:pt x="3395" y="2964"/>
                    <a:pt x="3395" y="2964"/>
                  </a:cubicBezTo>
                  <a:cubicBezTo>
                    <a:pt x="3369" y="2964"/>
                    <a:pt x="3096" y="2245"/>
                    <a:pt x="3080" y="2162"/>
                  </a:cubicBezTo>
                  <a:cubicBezTo>
                    <a:pt x="3031" y="1908"/>
                    <a:pt x="3312" y="1636"/>
                    <a:pt x="3485" y="1488"/>
                  </a:cubicBezTo>
                  <a:cubicBezTo>
                    <a:pt x="3501" y="1475"/>
                    <a:pt x="3521" y="1462"/>
                    <a:pt x="3540" y="1462"/>
                  </a:cubicBezTo>
                  <a:close/>
                  <a:moveTo>
                    <a:pt x="666" y="2687"/>
                  </a:moveTo>
                  <a:cubicBezTo>
                    <a:pt x="673" y="2780"/>
                    <a:pt x="682" y="2872"/>
                    <a:pt x="689" y="2964"/>
                  </a:cubicBezTo>
                  <a:cubicBezTo>
                    <a:pt x="657" y="2968"/>
                    <a:pt x="624" y="2971"/>
                    <a:pt x="591" y="2971"/>
                  </a:cubicBezTo>
                  <a:cubicBezTo>
                    <a:pt x="570" y="2971"/>
                    <a:pt x="550" y="2970"/>
                    <a:pt x="530" y="2968"/>
                  </a:cubicBezTo>
                  <a:cubicBezTo>
                    <a:pt x="500" y="2965"/>
                    <a:pt x="455" y="2965"/>
                    <a:pt x="428" y="2950"/>
                  </a:cubicBezTo>
                  <a:cubicBezTo>
                    <a:pt x="427" y="2950"/>
                    <a:pt x="426" y="2950"/>
                    <a:pt x="425" y="2950"/>
                  </a:cubicBezTo>
                  <a:cubicBezTo>
                    <a:pt x="392" y="2950"/>
                    <a:pt x="379" y="2933"/>
                    <a:pt x="386" y="2900"/>
                  </a:cubicBezTo>
                  <a:cubicBezTo>
                    <a:pt x="371" y="2872"/>
                    <a:pt x="377" y="2852"/>
                    <a:pt x="406" y="2838"/>
                  </a:cubicBezTo>
                  <a:cubicBezTo>
                    <a:pt x="462" y="2765"/>
                    <a:pt x="567" y="2718"/>
                    <a:pt x="666" y="2687"/>
                  </a:cubicBezTo>
                  <a:close/>
                  <a:moveTo>
                    <a:pt x="5326" y="2862"/>
                  </a:moveTo>
                  <a:lnTo>
                    <a:pt x="5326" y="2862"/>
                  </a:lnTo>
                  <a:cubicBezTo>
                    <a:pt x="5406" y="2878"/>
                    <a:pt x="5481" y="2910"/>
                    <a:pt x="5546" y="2967"/>
                  </a:cubicBezTo>
                  <a:cubicBezTo>
                    <a:pt x="5567" y="2987"/>
                    <a:pt x="5609" y="3020"/>
                    <a:pt x="5590" y="3056"/>
                  </a:cubicBezTo>
                  <a:cubicBezTo>
                    <a:pt x="5579" y="3076"/>
                    <a:pt x="5512" y="3089"/>
                    <a:pt x="5493" y="3096"/>
                  </a:cubicBezTo>
                  <a:cubicBezTo>
                    <a:pt x="5457" y="3108"/>
                    <a:pt x="5418" y="3114"/>
                    <a:pt x="5381" y="3119"/>
                  </a:cubicBezTo>
                  <a:cubicBezTo>
                    <a:pt x="5363" y="3035"/>
                    <a:pt x="5344" y="2948"/>
                    <a:pt x="5326" y="2862"/>
                  </a:cubicBezTo>
                  <a:close/>
                  <a:moveTo>
                    <a:pt x="4319" y="2659"/>
                  </a:moveTo>
                  <a:cubicBezTo>
                    <a:pt x="4324" y="2659"/>
                    <a:pt x="4329" y="2659"/>
                    <a:pt x="4335" y="2660"/>
                  </a:cubicBezTo>
                  <a:cubicBezTo>
                    <a:pt x="4383" y="2665"/>
                    <a:pt x="4434" y="2672"/>
                    <a:pt x="4472" y="2703"/>
                  </a:cubicBezTo>
                  <a:cubicBezTo>
                    <a:pt x="4507" y="2730"/>
                    <a:pt x="4527" y="2771"/>
                    <a:pt x="4545" y="2812"/>
                  </a:cubicBezTo>
                  <a:cubicBezTo>
                    <a:pt x="4586" y="2907"/>
                    <a:pt x="4621" y="3007"/>
                    <a:pt x="4647" y="3109"/>
                  </a:cubicBezTo>
                  <a:cubicBezTo>
                    <a:pt x="4684" y="2962"/>
                    <a:pt x="4728" y="2801"/>
                    <a:pt x="4852" y="2713"/>
                  </a:cubicBezTo>
                  <a:cubicBezTo>
                    <a:pt x="4860" y="2707"/>
                    <a:pt x="4870" y="2702"/>
                    <a:pt x="4880" y="2702"/>
                  </a:cubicBezTo>
                  <a:cubicBezTo>
                    <a:pt x="4883" y="2702"/>
                    <a:pt x="4886" y="2702"/>
                    <a:pt x="4888" y="2704"/>
                  </a:cubicBezTo>
                  <a:cubicBezTo>
                    <a:pt x="4896" y="2708"/>
                    <a:pt x="4900" y="2716"/>
                    <a:pt x="4904" y="2722"/>
                  </a:cubicBezTo>
                  <a:cubicBezTo>
                    <a:pt x="4958" y="2827"/>
                    <a:pt x="4929" y="2953"/>
                    <a:pt x="4888" y="3063"/>
                  </a:cubicBezTo>
                  <a:cubicBezTo>
                    <a:pt x="4847" y="3175"/>
                    <a:pt x="4786" y="3326"/>
                    <a:pt x="4687" y="3326"/>
                  </a:cubicBezTo>
                  <a:cubicBezTo>
                    <a:pt x="4655" y="3326"/>
                    <a:pt x="4618" y="3309"/>
                    <a:pt x="4577" y="3270"/>
                  </a:cubicBezTo>
                  <a:cubicBezTo>
                    <a:pt x="4439" y="3138"/>
                    <a:pt x="4342" y="2929"/>
                    <a:pt x="4282" y="2751"/>
                  </a:cubicBezTo>
                  <a:cubicBezTo>
                    <a:pt x="4272" y="2720"/>
                    <a:pt x="4267" y="2676"/>
                    <a:pt x="4297" y="2663"/>
                  </a:cubicBezTo>
                  <a:cubicBezTo>
                    <a:pt x="4304" y="2660"/>
                    <a:pt x="4311" y="2659"/>
                    <a:pt x="4319" y="2659"/>
                  </a:cubicBezTo>
                  <a:close/>
                  <a:moveTo>
                    <a:pt x="695" y="3046"/>
                  </a:moveTo>
                  <a:lnTo>
                    <a:pt x="719" y="3313"/>
                  </a:lnTo>
                  <a:cubicBezTo>
                    <a:pt x="688" y="3321"/>
                    <a:pt x="658" y="3329"/>
                    <a:pt x="629" y="3342"/>
                  </a:cubicBezTo>
                  <a:cubicBezTo>
                    <a:pt x="596" y="3348"/>
                    <a:pt x="564" y="3355"/>
                    <a:pt x="531" y="3358"/>
                  </a:cubicBezTo>
                  <a:cubicBezTo>
                    <a:pt x="514" y="3359"/>
                    <a:pt x="490" y="3364"/>
                    <a:pt x="468" y="3364"/>
                  </a:cubicBezTo>
                  <a:cubicBezTo>
                    <a:pt x="456" y="3364"/>
                    <a:pt x="445" y="3362"/>
                    <a:pt x="436" y="3359"/>
                  </a:cubicBezTo>
                  <a:cubicBezTo>
                    <a:pt x="431" y="3359"/>
                    <a:pt x="426" y="3360"/>
                    <a:pt x="421" y="3360"/>
                  </a:cubicBezTo>
                  <a:cubicBezTo>
                    <a:pt x="389" y="3360"/>
                    <a:pt x="382" y="3340"/>
                    <a:pt x="396" y="3301"/>
                  </a:cubicBezTo>
                  <a:cubicBezTo>
                    <a:pt x="385" y="3269"/>
                    <a:pt x="391" y="3243"/>
                    <a:pt x="416" y="3223"/>
                  </a:cubicBezTo>
                  <a:cubicBezTo>
                    <a:pt x="473" y="3134"/>
                    <a:pt x="590" y="3078"/>
                    <a:pt x="695" y="3046"/>
                  </a:cubicBezTo>
                  <a:close/>
                  <a:moveTo>
                    <a:pt x="5403" y="3225"/>
                  </a:moveTo>
                  <a:cubicBezTo>
                    <a:pt x="5491" y="3253"/>
                    <a:pt x="5573" y="3298"/>
                    <a:pt x="5646" y="3359"/>
                  </a:cubicBezTo>
                  <a:cubicBezTo>
                    <a:pt x="5591" y="3388"/>
                    <a:pt x="5531" y="3402"/>
                    <a:pt x="5472" y="3402"/>
                  </a:cubicBezTo>
                  <a:cubicBezTo>
                    <a:pt x="5462" y="3402"/>
                    <a:pt x="5453" y="3401"/>
                    <a:pt x="5443" y="3401"/>
                  </a:cubicBezTo>
                  <a:cubicBezTo>
                    <a:pt x="5431" y="3342"/>
                    <a:pt x="5416" y="3285"/>
                    <a:pt x="5403" y="3225"/>
                  </a:cubicBezTo>
                  <a:close/>
                  <a:moveTo>
                    <a:pt x="2872" y="2545"/>
                  </a:moveTo>
                  <a:lnTo>
                    <a:pt x="3070" y="2932"/>
                  </a:lnTo>
                  <a:lnTo>
                    <a:pt x="3043" y="3575"/>
                  </a:lnTo>
                  <a:lnTo>
                    <a:pt x="2740" y="3026"/>
                  </a:lnTo>
                  <a:lnTo>
                    <a:pt x="2872" y="2545"/>
                  </a:lnTo>
                  <a:close/>
                  <a:moveTo>
                    <a:pt x="1062" y="2907"/>
                  </a:moveTo>
                  <a:cubicBezTo>
                    <a:pt x="1069" y="2907"/>
                    <a:pt x="1077" y="2909"/>
                    <a:pt x="1085" y="2910"/>
                  </a:cubicBezTo>
                  <a:cubicBezTo>
                    <a:pt x="1132" y="2921"/>
                    <a:pt x="1183" y="2932"/>
                    <a:pt x="1218" y="2967"/>
                  </a:cubicBezTo>
                  <a:cubicBezTo>
                    <a:pt x="1251" y="2996"/>
                    <a:pt x="1267" y="3040"/>
                    <a:pt x="1280" y="3082"/>
                  </a:cubicBezTo>
                  <a:cubicBezTo>
                    <a:pt x="1314" y="3181"/>
                    <a:pt x="1338" y="3282"/>
                    <a:pt x="1356" y="3386"/>
                  </a:cubicBezTo>
                  <a:cubicBezTo>
                    <a:pt x="1405" y="3242"/>
                    <a:pt x="1463" y="3087"/>
                    <a:pt x="1596" y="3011"/>
                  </a:cubicBezTo>
                  <a:cubicBezTo>
                    <a:pt x="1604" y="3007"/>
                    <a:pt x="1613" y="3002"/>
                    <a:pt x="1622" y="3002"/>
                  </a:cubicBezTo>
                  <a:cubicBezTo>
                    <a:pt x="1626" y="3002"/>
                    <a:pt x="1630" y="3003"/>
                    <a:pt x="1634" y="3006"/>
                  </a:cubicBezTo>
                  <a:cubicBezTo>
                    <a:pt x="1641" y="3010"/>
                    <a:pt x="1644" y="3017"/>
                    <a:pt x="1648" y="3025"/>
                  </a:cubicBezTo>
                  <a:cubicBezTo>
                    <a:pt x="1690" y="3134"/>
                    <a:pt x="1648" y="3256"/>
                    <a:pt x="1597" y="3363"/>
                  </a:cubicBezTo>
                  <a:cubicBezTo>
                    <a:pt x="1547" y="3467"/>
                    <a:pt x="1475" y="3606"/>
                    <a:pt x="1382" y="3606"/>
                  </a:cubicBezTo>
                  <a:cubicBezTo>
                    <a:pt x="1347" y="3606"/>
                    <a:pt x="1309" y="3587"/>
                    <a:pt x="1269" y="3541"/>
                  </a:cubicBezTo>
                  <a:cubicBezTo>
                    <a:pt x="1144" y="3395"/>
                    <a:pt x="1066" y="3180"/>
                    <a:pt x="1023" y="2997"/>
                  </a:cubicBezTo>
                  <a:cubicBezTo>
                    <a:pt x="1016" y="2964"/>
                    <a:pt x="1016" y="2921"/>
                    <a:pt x="1047" y="2909"/>
                  </a:cubicBezTo>
                  <a:cubicBezTo>
                    <a:pt x="1052" y="2908"/>
                    <a:pt x="1057" y="2907"/>
                    <a:pt x="1062" y="2907"/>
                  </a:cubicBezTo>
                  <a:close/>
                  <a:moveTo>
                    <a:pt x="726" y="3394"/>
                  </a:moveTo>
                  <a:cubicBezTo>
                    <a:pt x="734" y="3483"/>
                    <a:pt x="741" y="3570"/>
                    <a:pt x="751" y="3659"/>
                  </a:cubicBezTo>
                  <a:cubicBezTo>
                    <a:pt x="695" y="3672"/>
                    <a:pt x="609" y="3688"/>
                    <a:pt x="539" y="3688"/>
                  </a:cubicBezTo>
                  <a:cubicBezTo>
                    <a:pt x="459" y="3688"/>
                    <a:pt x="402" y="3667"/>
                    <a:pt x="441" y="3600"/>
                  </a:cubicBezTo>
                  <a:cubicBezTo>
                    <a:pt x="491" y="3516"/>
                    <a:pt x="565" y="3453"/>
                    <a:pt x="652" y="3413"/>
                  </a:cubicBezTo>
                  <a:cubicBezTo>
                    <a:pt x="679" y="3407"/>
                    <a:pt x="704" y="3401"/>
                    <a:pt x="726" y="3394"/>
                  </a:cubicBezTo>
                  <a:close/>
                  <a:moveTo>
                    <a:pt x="758" y="3741"/>
                  </a:moveTo>
                  <a:cubicBezTo>
                    <a:pt x="763" y="3799"/>
                    <a:pt x="771" y="3855"/>
                    <a:pt x="777" y="3912"/>
                  </a:cubicBezTo>
                  <a:cubicBezTo>
                    <a:pt x="706" y="3965"/>
                    <a:pt x="626" y="3992"/>
                    <a:pt x="542" y="3992"/>
                  </a:cubicBezTo>
                  <a:cubicBezTo>
                    <a:pt x="514" y="3992"/>
                    <a:pt x="486" y="3989"/>
                    <a:pt x="457" y="3983"/>
                  </a:cubicBezTo>
                  <a:cubicBezTo>
                    <a:pt x="533" y="3875"/>
                    <a:pt x="636" y="3792"/>
                    <a:pt x="758" y="3741"/>
                  </a:cubicBezTo>
                  <a:close/>
                  <a:moveTo>
                    <a:pt x="5081" y="1"/>
                  </a:moveTo>
                  <a:cubicBezTo>
                    <a:pt x="5047" y="1"/>
                    <a:pt x="5016" y="4"/>
                    <a:pt x="4995" y="6"/>
                  </a:cubicBezTo>
                  <a:cubicBezTo>
                    <a:pt x="4866" y="15"/>
                    <a:pt x="4744" y="54"/>
                    <a:pt x="4631" y="114"/>
                  </a:cubicBezTo>
                  <a:cubicBezTo>
                    <a:pt x="4626" y="116"/>
                    <a:pt x="4622" y="121"/>
                    <a:pt x="4619" y="123"/>
                  </a:cubicBezTo>
                  <a:cubicBezTo>
                    <a:pt x="3247" y="336"/>
                    <a:pt x="1831" y="480"/>
                    <a:pt x="448" y="527"/>
                  </a:cubicBezTo>
                  <a:cubicBezTo>
                    <a:pt x="449" y="539"/>
                    <a:pt x="450" y="551"/>
                    <a:pt x="452" y="564"/>
                  </a:cubicBezTo>
                  <a:cubicBezTo>
                    <a:pt x="429" y="562"/>
                    <a:pt x="406" y="561"/>
                    <a:pt x="383" y="561"/>
                  </a:cubicBezTo>
                  <a:cubicBezTo>
                    <a:pt x="333" y="561"/>
                    <a:pt x="284" y="565"/>
                    <a:pt x="235" y="575"/>
                  </a:cubicBezTo>
                  <a:cubicBezTo>
                    <a:pt x="175" y="587"/>
                    <a:pt x="19" y="608"/>
                    <a:pt x="14" y="695"/>
                  </a:cubicBezTo>
                  <a:cubicBezTo>
                    <a:pt x="9" y="779"/>
                    <a:pt x="139" y="821"/>
                    <a:pt x="198" y="842"/>
                  </a:cubicBezTo>
                  <a:cubicBezTo>
                    <a:pt x="230" y="853"/>
                    <a:pt x="265" y="862"/>
                    <a:pt x="297" y="870"/>
                  </a:cubicBezTo>
                  <a:cubicBezTo>
                    <a:pt x="270" y="880"/>
                    <a:pt x="243" y="894"/>
                    <a:pt x="217" y="908"/>
                  </a:cubicBezTo>
                  <a:cubicBezTo>
                    <a:pt x="146" y="945"/>
                    <a:pt x="0" y="1018"/>
                    <a:pt x="5" y="1115"/>
                  </a:cubicBezTo>
                  <a:cubicBezTo>
                    <a:pt x="8" y="1193"/>
                    <a:pt x="97" y="1217"/>
                    <a:pt x="167" y="1227"/>
                  </a:cubicBezTo>
                  <a:cubicBezTo>
                    <a:pt x="124" y="1253"/>
                    <a:pt x="86" y="1287"/>
                    <a:pt x="79" y="1335"/>
                  </a:cubicBezTo>
                  <a:cubicBezTo>
                    <a:pt x="67" y="1429"/>
                    <a:pt x="160" y="1463"/>
                    <a:pt x="269" y="1473"/>
                  </a:cubicBezTo>
                  <a:cubicBezTo>
                    <a:pt x="217" y="1501"/>
                    <a:pt x="95" y="1565"/>
                    <a:pt x="102" y="1642"/>
                  </a:cubicBezTo>
                  <a:cubicBezTo>
                    <a:pt x="109" y="1719"/>
                    <a:pt x="212" y="1721"/>
                    <a:pt x="266" y="1726"/>
                  </a:cubicBezTo>
                  <a:cubicBezTo>
                    <a:pt x="298" y="1729"/>
                    <a:pt x="330" y="1730"/>
                    <a:pt x="363" y="1730"/>
                  </a:cubicBezTo>
                  <a:cubicBezTo>
                    <a:pt x="351" y="1737"/>
                    <a:pt x="340" y="1744"/>
                    <a:pt x="329" y="1753"/>
                  </a:cubicBezTo>
                  <a:cubicBezTo>
                    <a:pt x="279" y="1792"/>
                    <a:pt x="185" y="1871"/>
                    <a:pt x="201" y="1945"/>
                  </a:cubicBezTo>
                  <a:cubicBezTo>
                    <a:pt x="215" y="2016"/>
                    <a:pt x="316" y="2047"/>
                    <a:pt x="375" y="2064"/>
                  </a:cubicBezTo>
                  <a:cubicBezTo>
                    <a:pt x="381" y="2066"/>
                    <a:pt x="389" y="2066"/>
                    <a:pt x="396" y="2068"/>
                  </a:cubicBezTo>
                  <a:cubicBezTo>
                    <a:pt x="359" y="2086"/>
                    <a:pt x="322" y="2107"/>
                    <a:pt x="287" y="2132"/>
                  </a:cubicBezTo>
                  <a:cubicBezTo>
                    <a:pt x="224" y="2176"/>
                    <a:pt x="133" y="2248"/>
                    <a:pt x="154" y="2338"/>
                  </a:cubicBezTo>
                  <a:cubicBezTo>
                    <a:pt x="173" y="2421"/>
                    <a:pt x="277" y="2430"/>
                    <a:pt x="347" y="2435"/>
                  </a:cubicBezTo>
                  <a:lnTo>
                    <a:pt x="365" y="2435"/>
                  </a:lnTo>
                  <a:cubicBezTo>
                    <a:pt x="323" y="2472"/>
                    <a:pt x="302" y="2514"/>
                    <a:pt x="319" y="2565"/>
                  </a:cubicBezTo>
                  <a:cubicBezTo>
                    <a:pt x="344" y="2633"/>
                    <a:pt x="411" y="2667"/>
                    <a:pt x="489" y="2682"/>
                  </a:cubicBezTo>
                  <a:cubicBezTo>
                    <a:pt x="474" y="2691"/>
                    <a:pt x="458" y="2698"/>
                    <a:pt x="444" y="2708"/>
                  </a:cubicBezTo>
                  <a:cubicBezTo>
                    <a:pt x="382" y="2748"/>
                    <a:pt x="281" y="2812"/>
                    <a:pt x="269" y="2892"/>
                  </a:cubicBezTo>
                  <a:cubicBezTo>
                    <a:pt x="252" y="3000"/>
                    <a:pt x="378" y="3036"/>
                    <a:pt x="505" y="3043"/>
                  </a:cubicBezTo>
                  <a:cubicBezTo>
                    <a:pt x="478" y="3059"/>
                    <a:pt x="452" y="3078"/>
                    <a:pt x="428" y="3097"/>
                  </a:cubicBezTo>
                  <a:cubicBezTo>
                    <a:pt x="366" y="3148"/>
                    <a:pt x="271" y="3233"/>
                    <a:pt x="275" y="3322"/>
                  </a:cubicBezTo>
                  <a:cubicBezTo>
                    <a:pt x="278" y="3411"/>
                    <a:pt x="357" y="3439"/>
                    <a:pt x="452" y="3439"/>
                  </a:cubicBezTo>
                  <a:cubicBezTo>
                    <a:pt x="457" y="3439"/>
                    <a:pt x="462" y="3439"/>
                    <a:pt x="468" y="3439"/>
                  </a:cubicBezTo>
                  <a:lnTo>
                    <a:pt x="468" y="3439"/>
                  </a:lnTo>
                  <a:cubicBezTo>
                    <a:pt x="410" y="3491"/>
                    <a:pt x="342" y="3569"/>
                    <a:pt x="333" y="3642"/>
                  </a:cubicBezTo>
                  <a:cubicBezTo>
                    <a:pt x="321" y="3740"/>
                    <a:pt x="411" y="3767"/>
                    <a:pt x="518" y="3767"/>
                  </a:cubicBezTo>
                  <a:cubicBezTo>
                    <a:pt x="530" y="3767"/>
                    <a:pt x="542" y="3767"/>
                    <a:pt x="554" y="3766"/>
                  </a:cubicBezTo>
                  <a:lnTo>
                    <a:pt x="554" y="3766"/>
                  </a:lnTo>
                  <a:cubicBezTo>
                    <a:pt x="476" y="3825"/>
                    <a:pt x="408" y="3899"/>
                    <a:pt x="355" y="3987"/>
                  </a:cubicBezTo>
                  <a:cubicBezTo>
                    <a:pt x="340" y="4009"/>
                    <a:pt x="359" y="4034"/>
                    <a:pt x="380" y="4041"/>
                  </a:cubicBezTo>
                  <a:cubicBezTo>
                    <a:pt x="431" y="4059"/>
                    <a:pt x="482" y="4068"/>
                    <a:pt x="534" y="4068"/>
                  </a:cubicBezTo>
                  <a:cubicBezTo>
                    <a:pt x="578" y="4068"/>
                    <a:pt x="621" y="4061"/>
                    <a:pt x="663" y="4049"/>
                  </a:cubicBezTo>
                  <a:lnTo>
                    <a:pt x="663" y="4049"/>
                  </a:lnTo>
                  <a:cubicBezTo>
                    <a:pt x="640" y="4086"/>
                    <a:pt x="620" y="4124"/>
                    <a:pt x="603" y="4164"/>
                  </a:cubicBezTo>
                  <a:cubicBezTo>
                    <a:pt x="594" y="4186"/>
                    <a:pt x="601" y="4213"/>
                    <a:pt x="627" y="4219"/>
                  </a:cubicBezTo>
                  <a:cubicBezTo>
                    <a:pt x="640" y="4221"/>
                    <a:pt x="653" y="4223"/>
                    <a:pt x="666" y="4223"/>
                  </a:cubicBezTo>
                  <a:cubicBezTo>
                    <a:pt x="727" y="4223"/>
                    <a:pt x="779" y="4191"/>
                    <a:pt x="808" y="4132"/>
                  </a:cubicBezTo>
                  <a:cubicBezTo>
                    <a:pt x="823" y="4102"/>
                    <a:pt x="797" y="4077"/>
                    <a:pt x="772" y="4077"/>
                  </a:cubicBezTo>
                  <a:cubicBezTo>
                    <a:pt x="760" y="4077"/>
                    <a:pt x="748" y="4083"/>
                    <a:pt x="741" y="4096"/>
                  </a:cubicBezTo>
                  <a:cubicBezTo>
                    <a:pt x="731" y="4119"/>
                    <a:pt x="716" y="4134"/>
                    <a:pt x="697" y="4142"/>
                  </a:cubicBezTo>
                  <a:cubicBezTo>
                    <a:pt x="720" y="4096"/>
                    <a:pt x="748" y="4055"/>
                    <a:pt x="781" y="4015"/>
                  </a:cubicBezTo>
                  <a:cubicBezTo>
                    <a:pt x="783" y="4036"/>
                    <a:pt x="784" y="4059"/>
                    <a:pt x="787" y="4080"/>
                  </a:cubicBezTo>
                  <a:cubicBezTo>
                    <a:pt x="1067" y="4097"/>
                    <a:pt x="1343" y="4106"/>
                    <a:pt x="1616" y="4106"/>
                  </a:cubicBezTo>
                  <a:cubicBezTo>
                    <a:pt x="2885" y="4106"/>
                    <a:pt x="4089" y="3922"/>
                    <a:pt x="5352" y="3616"/>
                  </a:cubicBezTo>
                  <a:cubicBezTo>
                    <a:pt x="5380" y="3640"/>
                    <a:pt x="5413" y="3651"/>
                    <a:pt x="5447" y="3651"/>
                  </a:cubicBezTo>
                  <a:cubicBezTo>
                    <a:pt x="5474" y="3651"/>
                    <a:pt x="5501" y="3644"/>
                    <a:pt x="5528" y="3631"/>
                  </a:cubicBezTo>
                  <a:cubicBezTo>
                    <a:pt x="5546" y="3623"/>
                    <a:pt x="5551" y="3594"/>
                    <a:pt x="5540" y="3579"/>
                  </a:cubicBezTo>
                  <a:cubicBezTo>
                    <a:pt x="5514" y="3545"/>
                    <a:pt x="5485" y="3513"/>
                    <a:pt x="5455" y="3485"/>
                  </a:cubicBezTo>
                  <a:cubicBezTo>
                    <a:pt x="5455" y="3482"/>
                    <a:pt x="5454" y="3480"/>
                    <a:pt x="5454" y="3477"/>
                  </a:cubicBezTo>
                  <a:lnTo>
                    <a:pt x="5454" y="3477"/>
                  </a:lnTo>
                  <a:cubicBezTo>
                    <a:pt x="5459" y="3477"/>
                    <a:pt x="5464" y="3477"/>
                    <a:pt x="5469" y="3477"/>
                  </a:cubicBezTo>
                  <a:cubicBezTo>
                    <a:pt x="5558" y="3477"/>
                    <a:pt x="5645" y="3451"/>
                    <a:pt x="5724" y="3397"/>
                  </a:cubicBezTo>
                  <a:cubicBezTo>
                    <a:pt x="5752" y="3384"/>
                    <a:pt x="5755" y="3355"/>
                    <a:pt x="5736" y="3338"/>
                  </a:cubicBezTo>
                  <a:cubicBezTo>
                    <a:pt x="5663" y="3267"/>
                    <a:pt x="5582" y="3215"/>
                    <a:pt x="5491" y="3178"/>
                  </a:cubicBezTo>
                  <a:cubicBezTo>
                    <a:pt x="5605" y="3156"/>
                    <a:pt x="5703" y="3108"/>
                    <a:pt x="5676" y="3012"/>
                  </a:cubicBezTo>
                  <a:cubicBezTo>
                    <a:pt x="5654" y="2938"/>
                    <a:pt x="5559" y="2875"/>
                    <a:pt x="5493" y="2839"/>
                  </a:cubicBezTo>
                  <a:cubicBezTo>
                    <a:pt x="5585" y="2819"/>
                    <a:pt x="5659" y="2775"/>
                    <a:pt x="5650" y="2688"/>
                  </a:cubicBezTo>
                  <a:cubicBezTo>
                    <a:pt x="5641" y="2596"/>
                    <a:pt x="5514" y="2529"/>
                    <a:pt x="5438" y="2495"/>
                  </a:cubicBezTo>
                  <a:cubicBezTo>
                    <a:pt x="5411" y="2483"/>
                    <a:pt x="5383" y="2473"/>
                    <a:pt x="5354" y="2465"/>
                  </a:cubicBezTo>
                  <a:cubicBezTo>
                    <a:pt x="5475" y="2426"/>
                    <a:pt x="5585" y="2362"/>
                    <a:pt x="5548" y="2263"/>
                  </a:cubicBezTo>
                  <a:cubicBezTo>
                    <a:pt x="5521" y="2188"/>
                    <a:pt x="5407" y="2153"/>
                    <a:pt x="5341" y="2129"/>
                  </a:cubicBezTo>
                  <a:cubicBezTo>
                    <a:pt x="5318" y="2122"/>
                    <a:pt x="5294" y="2115"/>
                    <a:pt x="5271" y="2108"/>
                  </a:cubicBezTo>
                  <a:cubicBezTo>
                    <a:pt x="5328" y="2077"/>
                    <a:pt x="5412" y="2019"/>
                    <a:pt x="5415" y="1949"/>
                  </a:cubicBezTo>
                  <a:cubicBezTo>
                    <a:pt x="5416" y="1899"/>
                    <a:pt x="5386" y="1866"/>
                    <a:pt x="5340" y="1840"/>
                  </a:cubicBezTo>
                  <a:cubicBezTo>
                    <a:pt x="5411" y="1820"/>
                    <a:pt x="5513" y="1784"/>
                    <a:pt x="5517" y="1699"/>
                  </a:cubicBezTo>
                  <a:cubicBezTo>
                    <a:pt x="5522" y="1605"/>
                    <a:pt x="5410" y="1554"/>
                    <a:pt x="5338" y="1527"/>
                  </a:cubicBezTo>
                  <a:cubicBezTo>
                    <a:pt x="5297" y="1511"/>
                    <a:pt x="5256" y="1501"/>
                    <a:pt x="5217" y="1492"/>
                  </a:cubicBezTo>
                  <a:lnTo>
                    <a:pt x="5224" y="1488"/>
                  </a:lnTo>
                  <a:cubicBezTo>
                    <a:pt x="5280" y="1457"/>
                    <a:pt x="5380" y="1396"/>
                    <a:pt x="5373" y="1319"/>
                  </a:cubicBezTo>
                  <a:cubicBezTo>
                    <a:pt x="5366" y="1248"/>
                    <a:pt x="5267" y="1201"/>
                    <a:pt x="5212" y="1176"/>
                  </a:cubicBezTo>
                  <a:cubicBezTo>
                    <a:pt x="5197" y="1168"/>
                    <a:pt x="5180" y="1162"/>
                    <a:pt x="5162" y="1156"/>
                  </a:cubicBezTo>
                  <a:cubicBezTo>
                    <a:pt x="5191" y="1149"/>
                    <a:pt x="5220" y="1140"/>
                    <a:pt x="5249" y="1130"/>
                  </a:cubicBezTo>
                  <a:cubicBezTo>
                    <a:pt x="5300" y="1112"/>
                    <a:pt x="5400" y="1084"/>
                    <a:pt x="5394" y="1011"/>
                  </a:cubicBezTo>
                  <a:cubicBezTo>
                    <a:pt x="5389" y="945"/>
                    <a:pt x="5293" y="917"/>
                    <a:pt x="5243" y="899"/>
                  </a:cubicBezTo>
                  <a:cubicBezTo>
                    <a:pt x="5224" y="893"/>
                    <a:pt x="5206" y="889"/>
                    <a:pt x="5187" y="883"/>
                  </a:cubicBezTo>
                  <a:cubicBezTo>
                    <a:pt x="5291" y="847"/>
                    <a:pt x="5371" y="790"/>
                    <a:pt x="5338" y="703"/>
                  </a:cubicBezTo>
                  <a:cubicBezTo>
                    <a:pt x="5321" y="659"/>
                    <a:pt x="5277" y="635"/>
                    <a:pt x="5230" y="619"/>
                  </a:cubicBezTo>
                  <a:cubicBezTo>
                    <a:pt x="5295" y="591"/>
                    <a:pt x="5359" y="549"/>
                    <a:pt x="5355" y="486"/>
                  </a:cubicBezTo>
                  <a:cubicBezTo>
                    <a:pt x="5352" y="400"/>
                    <a:pt x="5237" y="365"/>
                    <a:pt x="5171" y="342"/>
                  </a:cubicBezTo>
                  <a:cubicBezTo>
                    <a:pt x="5117" y="324"/>
                    <a:pt x="5061" y="314"/>
                    <a:pt x="5005" y="308"/>
                  </a:cubicBezTo>
                  <a:cubicBezTo>
                    <a:pt x="5028" y="295"/>
                    <a:pt x="5051" y="284"/>
                    <a:pt x="5072" y="271"/>
                  </a:cubicBezTo>
                  <a:cubicBezTo>
                    <a:pt x="5130" y="235"/>
                    <a:pt x="5261" y="156"/>
                    <a:pt x="5241" y="73"/>
                  </a:cubicBezTo>
                  <a:cubicBezTo>
                    <a:pt x="5226" y="13"/>
                    <a:pt x="5149" y="1"/>
                    <a:pt x="508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35" name="Google Shape;535;p35"/>
          <p:cNvSpPr/>
          <p:nvPr/>
        </p:nvSpPr>
        <p:spPr>
          <a:xfrm>
            <a:off x="955143" y="2151900"/>
            <a:ext cx="357172" cy="431733"/>
          </a:xfrm>
          <a:custGeom>
            <a:rect b="b" l="l" r="r" t="t"/>
            <a:pathLst>
              <a:path extrusionOk="0" h="5744" w="4752">
                <a:moveTo>
                  <a:pt x="2838" y="1"/>
                </a:moveTo>
                <a:lnTo>
                  <a:pt x="2838" y="1"/>
                </a:lnTo>
                <a:cubicBezTo>
                  <a:pt x="2645" y="448"/>
                  <a:pt x="2506" y="903"/>
                  <a:pt x="2388" y="1360"/>
                </a:cubicBezTo>
                <a:cubicBezTo>
                  <a:pt x="2317" y="1635"/>
                  <a:pt x="2254" y="1912"/>
                  <a:pt x="2198" y="2189"/>
                </a:cubicBezTo>
                <a:cubicBezTo>
                  <a:pt x="2123" y="2068"/>
                  <a:pt x="2050" y="1944"/>
                  <a:pt x="1973" y="1824"/>
                </a:cubicBezTo>
                <a:cubicBezTo>
                  <a:pt x="1712" y="1416"/>
                  <a:pt x="1435" y="1013"/>
                  <a:pt x="1113" y="633"/>
                </a:cubicBezTo>
                <a:lnTo>
                  <a:pt x="1113" y="633"/>
                </a:lnTo>
                <a:cubicBezTo>
                  <a:pt x="1228" y="1119"/>
                  <a:pt x="1396" y="1579"/>
                  <a:pt x="1585" y="2029"/>
                </a:cubicBezTo>
                <a:cubicBezTo>
                  <a:pt x="1709" y="2322"/>
                  <a:pt x="1844" y="2608"/>
                  <a:pt x="1987" y="2891"/>
                </a:cubicBezTo>
                <a:cubicBezTo>
                  <a:pt x="1980" y="2898"/>
                  <a:pt x="1972" y="2905"/>
                  <a:pt x="1965" y="2912"/>
                </a:cubicBezTo>
                <a:lnTo>
                  <a:pt x="1956" y="2920"/>
                </a:lnTo>
                <a:cubicBezTo>
                  <a:pt x="1874" y="2918"/>
                  <a:pt x="1792" y="2916"/>
                  <a:pt x="1710" y="2916"/>
                </a:cubicBezTo>
                <a:cubicBezTo>
                  <a:pt x="1650" y="2916"/>
                  <a:pt x="1591" y="2917"/>
                  <a:pt x="1531" y="2919"/>
                </a:cubicBezTo>
                <a:cubicBezTo>
                  <a:pt x="1160" y="2933"/>
                  <a:pt x="787" y="2978"/>
                  <a:pt x="420" y="3089"/>
                </a:cubicBezTo>
                <a:cubicBezTo>
                  <a:pt x="784" y="3212"/>
                  <a:pt x="1141" y="3288"/>
                  <a:pt x="1498" y="3356"/>
                </a:cubicBezTo>
                <a:lnTo>
                  <a:pt x="1517" y="3360"/>
                </a:lnTo>
                <a:cubicBezTo>
                  <a:pt x="1325" y="3558"/>
                  <a:pt x="1135" y="3757"/>
                  <a:pt x="947" y="3961"/>
                </a:cubicBezTo>
                <a:cubicBezTo>
                  <a:pt x="617" y="4320"/>
                  <a:pt x="294" y="4690"/>
                  <a:pt x="0" y="5098"/>
                </a:cubicBezTo>
                <a:cubicBezTo>
                  <a:pt x="446" y="4868"/>
                  <a:pt x="855" y="4587"/>
                  <a:pt x="1245" y="4285"/>
                </a:cubicBezTo>
                <a:cubicBezTo>
                  <a:pt x="1494" y="4092"/>
                  <a:pt x="1732" y="3888"/>
                  <a:pt x="1966" y="3678"/>
                </a:cubicBezTo>
                <a:lnTo>
                  <a:pt x="1966" y="3678"/>
                </a:lnTo>
                <a:cubicBezTo>
                  <a:pt x="1949" y="3837"/>
                  <a:pt x="1930" y="3997"/>
                  <a:pt x="1918" y="4155"/>
                </a:cubicBezTo>
                <a:cubicBezTo>
                  <a:pt x="1879" y="4629"/>
                  <a:pt x="1862" y="5104"/>
                  <a:pt x="1900" y="5589"/>
                </a:cubicBezTo>
                <a:cubicBezTo>
                  <a:pt x="2093" y="5142"/>
                  <a:pt x="2233" y="4687"/>
                  <a:pt x="2352" y="4228"/>
                </a:cubicBezTo>
                <a:cubicBezTo>
                  <a:pt x="2391" y="4076"/>
                  <a:pt x="2425" y="3922"/>
                  <a:pt x="2461" y="3768"/>
                </a:cubicBezTo>
                <a:cubicBezTo>
                  <a:pt x="2625" y="4048"/>
                  <a:pt x="2797" y="4323"/>
                  <a:pt x="2980" y="4592"/>
                </a:cubicBezTo>
                <a:cubicBezTo>
                  <a:pt x="3256" y="4994"/>
                  <a:pt x="3553" y="5385"/>
                  <a:pt x="3900" y="5744"/>
                </a:cubicBezTo>
                <a:cubicBezTo>
                  <a:pt x="3755" y="5266"/>
                  <a:pt x="3566" y="4817"/>
                  <a:pt x="3365" y="4375"/>
                </a:cubicBezTo>
                <a:cubicBezTo>
                  <a:pt x="3240" y="4107"/>
                  <a:pt x="3111" y="3842"/>
                  <a:pt x="2976" y="3580"/>
                </a:cubicBezTo>
                <a:lnTo>
                  <a:pt x="2976" y="3580"/>
                </a:lnTo>
                <a:cubicBezTo>
                  <a:pt x="3198" y="3605"/>
                  <a:pt x="3418" y="3626"/>
                  <a:pt x="3641" y="3643"/>
                </a:cubicBezTo>
                <a:cubicBezTo>
                  <a:pt x="3888" y="3660"/>
                  <a:pt x="4137" y="3675"/>
                  <a:pt x="4391" y="3675"/>
                </a:cubicBezTo>
                <a:cubicBezTo>
                  <a:pt x="4510" y="3675"/>
                  <a:pt x="4630" y="3672"/>
                  <a:pt x="4751" y="3664"/>
                </a:cubicBezTo>
                <a:cubicBezTo>
                  <a:pt x="4426" y="3460"/>
                  <a:pt x="4081" y="3318"/>
                  <a:pt x="3725" y="3209"/>
                </a:cubicBezTo>
                <a:cubicBezTo>
                  <a:pt x="3384" y="3103"/>
                  <a:pt x="3036" y="3025"/>
                  <a:pt x="2682" y="2977"/>
                </a:cubicBezTo>
                <a:cubicBezTo>
                  <a:pt x="2913" y="2733"/>
                  <a:pt x="3138" y="2484"/>
                  <a:pt x="3350" y="2222"/>
                </a:cubicBezTo>
                <a:cubicBezTo>
                  <a:pt x="3659" y="1840"/>
                  <a:pt x="3950" y="1438"/>
                  <a:pt x="4190" y="997"/>
                </a:cubicBezTo>
                <a:lnTo>
                  <a:pt x="4190" y="997"/>
                </a:lnTo>
                <a:cubicBezTo>
                  <a:pt x="3776" y="1281"/>
                  <a:pt x="3400" y="1595"/>
                  <a:pt x="3032" y="1918"/>
                </a:cubicBezTo>
                <a:cubicBezTo>
                  <a:pt x="2933" y="2006"/>
                  <a:pt x="2839" y="2100"/>
                  <a:pt x="2741" y="2189"/>
                </a:cubicBezTo>
                <a:cubicBezTo>
                  <a:pt x="2772" y="1938"/>
                  <a:pt x="2798" y="1686"/>
                  <a:pt x="2819" y="1433"/>
                </a:cubicBezTo>
                <a:cubicBezTo>
                  <a:pt x="2857" y="961"/>
                  <a:pt x="2875" y="486"/>
                  <a:pt x="283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6" name="Google Shape;536;p35"/>
          <p:cNvSpPr/>
          <p:nvPr/>
        </p:nvSpPr>
        <p:spPr>
          <a:xfrm>
            <a:off x="2152887" y="2872795"/>
            <a:ext cx="461949" cy="558457"/>
          </a:xfrm>
          <a:custGeom>
            <a:rect b="b" l="l" r="r" t="t"/>
            <a:pathLst>
              <a:path extrusionOk="0" h="7430" w="6146">
                <a:moveTo>
                  <a:pt x="3671" y="0"/>
                </a:moveTo>
                <a:lnTo>
                  <a:pt x="3671" y="0"/>
                </a:lnTo>
                <a:cubicBezTo>
                  <a:pt x="3422" y="578"/>
                  <a:pt x="3243" y="1167"/>
                  <a:pt x="3088" y="1760"/>
                </a:cubicBezTo>
                <a:cubicBezTo>
                  <a:pt x="2998" y="2115"/>
                  <a:pt x="2916" y="2471"/>
                  <a:pt x="2843" y="2831"/>
                </a:cubicBezTo>
                <a:cubicBezTo>
                  <a:pt x="2747" y="2673"/>
                  <a:pt x="2653" y="2515"/>
                  <a:pt x="2552" y="2360"/>
                </a:cubicBezTo>
                <a:cubicBezTo>
                  <a:pt x="2214" y="1830"/>
                  <a:pt x="1855" y="1310"/>
                  <a:pt x="1438" y="818"/>
                </a:cubicBezTo>
                <a:lnTo>
                  <a:pt x="1438" y="818"/>
                </a:lnTo>
                <a:cubicBezTo>
                  <a:pt x="1586" y="1446"/>
                  <a:pt x="1803" y="2042"/>
                  <a:pt x="2049" y="2625"/>
                </a:cubicBezTo>
                <a:cubicBezTo>
                  <a:pt x="2209" y="3003"/>
                  <a:pt x="2385" y="3373"/>
                  <a:pt x="2568" y="3740"/>
                </a:cubicBezTo>
                <a:cubicBezTo>
                  <a:pt x="2559" y="3749"/>
                  <a:pt x="2548" y="3757"/>
                  <a:pt x="2539" y="3766"/>
                </a:cubicBezTo>
                <a:lnTo>
                  <a:pt x="2529" y="3776"/>
                </a:lnTo>
                <a:cubicBezTo>
                  <a:pt x="2412" y="3772"/>
                  <a:pt x="2294" y="3769"/>
                  <a:pt x="2176" y="3769"/>
                </a:cubicBezTo>
                <a:cubicBezTo>
                  <a:pt x="2111" y="3769"/>
                  <a:pt x="2045" y="3770"/>
                  <a:pt x="1980" y="3772"/>
                </a:cubicBezTo>
                <a:cubicBezTo>
                  <a:pt x="1499" y="3791"/>
                  <a:pt x="1019" y="3849"/>
                  <a:pt x="544" y="3992"/>
                </a:cubicBezTo>
                <a:cubicBezTo>
                  <a:pt x="1014" y="4151"/>
                  <a:pt x="1477" y="4251"/>
                  <a:pt x="1938" y="4340"/>
                </a:cubicBezTo>
                <a:cubicBezTo>
                  <a:pt x="1947" y="4341"/>
                  <a:pt x="1955" y="4342"/>
                  <a:pt x="1964" y="4345"/>
                </a:cubicBezTo>
                <a:cubicBezTo>
                  <a:pt x="1714" y="4601"/>
                  <a:pt x="1469" y="4859"/>
                  <a:pt x="1226" y="5123"/>
                </a:cubicBezTo>
                <a:cubicBezTo>
                  <a:pt x="799" y="5588"/>
                  <a:pt x="381" y="6066"/>
                  <a:pt x="1" y="6594"/>
                </a:cubicBezTo>
                <a:cubicBezTo>
                  <a:pt x="580" y="6296"/>
                  <a:pt x="1107" y="5933"/>
                  <a:pt x="1612" y="5543"/>
                </a:cubicBezTo>
                <a:cubicBezTo>
                  <a:pt x="1933" y="5295"/>
                  <a:pt x="2242" y="5029"/>
                  <a:pt x="2545" y="4758"/>
                </a:cubicBezTo>
                <a:lnTo>
                  <a:pt x="2545" y="4758"/>
                </a:lnTo>
                <a:cubicBezTo>
                  <a:pt x="2523" y="4964"/>
                  <a:pt x="2500" y="5169"/>
                  <a:pt x="2482" y="5376"/>
                </a:cubicBezTo>
                <a:cubicBezTo>
                  <a:pt x="2434" y="5988"/>
                  <a:pt x="2412" y="6603"/>
                  <a:pt x="2460" y="7230"/>
                </a:cubicBezTo>
                <a:cubicBezTo>
                  <a:pt x="2711" y="6653"/>
                  <a:pt x="2890" y="6064"/>
                  <a:pt x="3045" y="5470"/>
                </a:cubicBezTo>
                <a:cubicBezTo>
                  <a:pt x="3096" y="5272"/>
                  <a:pt x="3140" y="5073"/>
                  <a:pt x="3186" y="4874"/>
                </a:cubicBezTo>
                <a:cubicBezTo>
                  <a:pt x="3399" y="5235"/>
                  <a:pt x="3620" y="5593"/>
                  <a:pt x="3859" y="5939"/>
                </a:cubicBezTo>
                <a:cubicBezTo>
                  <a:pt x="4215" y="6461"/>
                  <a:pt x="4598" y="6967"/>
                  <a:pt x="5047" y="7429"/>
                </a:cubicBezTo>
                <a:cubicBezTo>
                  <a:pt x="4859" y="6812"/>
                  <a:pt x="4616" y="6230"/>
                  <a:pt x="4353" y="5658"/>
                </a:cubicBezTo>
                <a:cubicBezTo>
                  <a:pt x="4194" y="5311"/>
                  <a:pt x="4026" y="4969"/>
                  <a:pt x="3851" y="4631"/>
                </a:cubicBezTo>
                <a:lnTo>
                  <a:pt x="3851" y="4631"/>
                </a:lnTo>
                <a:cubicBezTo>
                  <a:pt x="4136" y="4663"/>
                  <a:pt x="4423" y="4691"/>
                  <a:pt x="4710" y="4713"/>
                </a:cubicBezTo>
                <a:cubicBezTo>
                  <a:pt x="5031" y="4736"/>
                  <a:pt x="5354" y="4756"/>
                  <a:pt x="5685" y="4756"/>
                </a:cubicBezTo>
                <a:cubicBezTo>
                  <a:pt x="5837" y="4756"/>
                  <a:pt x="5990" y="4752"/>
                  <a:pt x="6146" y="4742"/>
                </a:cubicBezTo>
                <a:cubicBezTo>
                  <a:pt x="5727" y="4478"/>
                  <a:pt x="5277" y="4295"/>
                  <a:pt x="4820" y="4152"/>
                </a:cubicBezTo>
                <a:cubicBezTo>
                  <a:pt x="4379" y="4015"/>
                  <a:pt x="3927" y="3912"/>
                  <a:pt x="3472" y="3850"/>
                </a:cubicBezTo>
                <a:cubicBezTo>
                  <a:pt x="3771" y="3535"/>
                  <a:pt x="4060" y="3212"/>
                  <a:pt x="4335" y="2875"/>
                </a:cubicBezTo>
                <a:cubicBezTo>
                  <a:pt x="4735" y="2381"/>
                  <a:pt x="5110" y="1860"/>
                  <a:pt x="5422" y="1290"/>
                </a:cubicBezTo>
                <a:lnTo>
                  <a:pt x="5422" y="1290"/>
                </a:lnTo>
                <a:cubicBezTo>
                  <a:pt x="4886" y="1659"/>
                  <a:pt x="4400" y="2065"/>
                  <a:pt x="3924" y="2482"/>
                </a:cubicBezTo>
                <a:cubicBezTo>
                  <a:pt x="3795" y="2596"/>
                  <a:pt x="3676" y="2716"/>
                  <a:pt x="3547" y="2831"/>
                </a:cubicBezTo>
                <a:cubicBezTo>
                  <a:pt x="3588" y="2507"/>
                  <a:pt x="3621" y="2181"/>
                  <a:pt x="3647" y="1854"/>
                </a:cubicBezTo>
                <a:cubicBezTo>
                  <a:pt x="3697" y="1243"/>
                  <a:pt x="3718" y="627"/>
                  <a:pt x="367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7" name="Google Shape;537;p35"/>
          <p:cNvSpPr txBox="1"/>
          <p:nvPr/>
        </p:nvSpPr>
        <p:spPr>
          <a:xfrm>
            <a:off x="3146375" y="957550"/>
            <a:ext cx="2889300" cy="476700"/>
          </a:xfrm>
          <a:prstGeom prst="rect">
            <a:avLst/>
          </a:prstGeom>
          <a:noFill/>
          <a:ln>
            <a:noFill/>
          </a:ln>
        </p:spPr>
        <p:txBody>
          <a:bodyPr anchorCtr="0" anchor="t" bIns="34600" lIns="34600" spcFirstLastPara="1" rIns="34600" wrap="square" tIns="34600">
            <a:noAutofit/>
          </a:bodyPr>
          <a:lstStyle/>
          <a:p>
            <a:pPr indent="0" lvl="0" marL="0" marR="0" rtl="0" algn="l">
              <a:lnSpc>
                <a:spcPct val="90000"/>
              </a:lnSpc>
              <a:spcBef>
                <a:spcPts val="0"/>
              </a:spcBef>
              <a:spcAft>
                <a:spcPts val="0"/>
              </a:spcAft>
              <a:buClr>
                <a:srgbClr val="C00000"/>
              </a:buClr>
              <a:buSzPts val="3331"/>
              <a:buFont typeface="Century Gothic"/>
              <a:buNone/>
            </a:pPr>
            <a:r>
              <a:rPr b="1" lang="en" sz="3179">
                <a:solidFill>
                  <a:schemeClr val="dk2"/>
                </a:solidFill>
                <a:latin typeface="Bevan"/>
                <a:ea typeface="Bevan"/>
                <a:cs typeface="Bevan"/>
                <a:sym typeface="Bevan"/>
              </a:rPr>
              <a:t>Propósitos</a:t>
            </a:r>
            <a:r>
              <a:rPr b="1" i="0" lang="en" sz="3179" u="none" cap="none" strike="noStrike">
                <a:solidFill>
                  <a:schemeClr val="dk2"/>
                </a:solidFill>
                <a:latin typeface="Bevan"/>
                <a:ea typeface="Bevan"/>
                <a:cs typeface="Bevan"/>
                <a:sym typeface="Bevan"/>
              </a:rPr>
              <a:t> </a:t>
            </a:r>
            <a:endParaRPr sz="908">
              <a:solidFill>
                <a:schemeClr val="dk2"/>
              </a:solidFill>
              <a:latin typeface="Bevan"/>
              <a:ea typeface="Bevan"/>
              <a:cs typeface="Bevan"/>
              <a:sym typeface="Bevan"/>
            </a:endParaRPr>
          </a:p>
        </p:txBody>
      </p:sp>
      <p:cxnSp>
        <p:nvCxnSpPr>
          <p:cNvPr id="538" name="Google Shape;538;p35"/>
          <p:cNvCxnSpPr/>
          <p:nvPr/>
        </p:nvCxnSpPr>
        <p:spPr>
          <a:xfrm flipH="1" rot="10800000">
            <a:off x="3146375" y="1468501"/>
            <a:ext cx="2768100" cy="9000"/>
          </a:xfrm>
          <a:prstGeom prst="straightConnector1">
            <a:avLst/>
          </a:prstGeom>
          <a:noFill/>
          <a:ln cap="flat" cmpd="sng" w="28850">
            <a:solidFill>
              <a:schemeClr val="dk2"/>
            </a:solidFill>
            <a:prstDash val="solid"/>
            <a:round/>
            <a:headEnd len="med" w="med" type="none"/>
            <a:tailEnd len="med" w="med" type="none"/>
          </a:ln>
        </p:spPr>
      </p:cxnSp>
      <p:grpSp>
        <p:nvGrpSpPr>
          <p:cNvPr id="539" name="Google Shape;539;p35"/>
          <p:cNvGrpSpPr/>
          <p:nvPr/>
        </p:nvGrpSpPr>
        <p:grpSpPr>
          <a:xfrm>
            <a:off x="2743060" y="1810479"/>
            <a:ext cx="5944209" cy="2708180"/>
            <a:chOff x="391998" y="1601901"/>
            <a:chExt cx="7045406" cy="3124703"/>
          </a:xfrm>
        </p:grpSpPr>
        <p:sp>
          <p:nvSpPr>
            <p:cNvPr id="540" name="Google Shape;540;p35"/>
            <p:cNvSpPr/>
            <p:nvPr/>
          </p:nvSpPr>
          <p:spPr>
            <a:xfrm>
              <a:off x="776134" y="1601939"/>
              <a:ext cx="473787" cy="939559"/>
            </a:xfrm>
            <a:prstGeom prst="rect">
              <a:avLst/>
            </a:prstGeom>
          </p:spPr>
          <p:txBody>
            <a:bodyPr>
              <a:prstTxWarp prst="textPlain"/>
            </a:bodyPr>
            <a:lstStyle/>
            <a:p>
              <a:pPr lvl="0" algn="ctr"/>
              <a:r>
                <a:rPr b="0" i="0">
                  <a:ln>
                    <a:noFill/>
                  </a:ln>
                  <a:solidFill>
                    <a:schemeClr val="dk2"/>
                  </a:solidFill>
                  <a:latin typeface="Russo One"/>
                </a:rPr>
                <a:t>1</a:t>
              </a:r>
            </a:p>
          </p:txBody>
        </p:sp>
        <p:sp>
          <p:nvSpPr>
            <p:cNvPr id="541" name="Google Shape;541;p35"/>
            <p:cNvSpPr/>
            <p:nvPr/>
          </p:nvSpPr>
          <p:spPr>
            <a:xfrm>
              <a:off x="5418741" y="2860583"/>
              <a:ext cx="704433" cy="858071"/>
            </a:xfrm>
            <a:prstGeom prst="rect">
              <a:avLst/>
            </a:prstGeom>
          </p:spPr>
          <p:txBody>
            <a:bodyPr>
              <a:prstTxWarp prst="textPlain"/>
            </a:bodyPr>
            <a:lstStyle/>
            <a:p>
              <a:pPr lvl="0" algn="ctr"/>
              <a:r>
                <a:rPr b="0" i="0">
                  <a:ln>
                    <a:noFill/>
                  </a:ln>
                  <a:solidFill>
                    <a:schemeClr val="lt2"/>
                  </a:solidFill>
                  <a:latin typeface="Russo One"/>
                </a:rPr>
                <a:t>2</a:t>
              </a:r>
            </a:p>
          </p:txBody>
        </p:sp>
        <p:sp>
          <p:nvSpPr>
            <p:cNvPr id="542" name="Google Shape;542;p35"/>
            <p:cNvSpPr/>
            <p:nvPr/>
          </p:nvSpPr>
          <p:spPr>
            <a:xfrm>
              <a:off x="1980323" y="3856273"/>
              <a:ext cx="730523" cy="870329"/>
            </a:xfrm>
            <a:prstGeom prst="rect">
              <a:avLst/>
            </a:prstGeom>
          </p:spPr>
          <p:txBody>
            <a:bodyPr>
              <a:prstTxWarp prst="textPlain"/>
            </a:bodyPr>
            <a:lstStyle/>
            <a:p>
              <a:pPr lvl="0" algn="ctr"/>
              <a:r>
                <a:rPr b="0" i="0">
                  <a:ln>
                    <a:noFill/>
                  </a:ln>
                  <a:solidFill>
                    <a:schemeClr val="accent1"/>
                  </a:solidFill>
                  <a:latin typeface="Russo One"/>
                </a:rPr>
                <a:t>3</a:t>
              </a:r>
            </a:p>
          </p:txBody>
        </p:sp>
        <p:sp>
          <p:nvSpPr>
            <p:cNvPr id="543" name="Google Shape;543;p35"/>
            <p:cNvSpPr/>
            <p:nvPr/>
          </p:nvSpPr>
          <p:spPr>
            <a:xfrm rot="-5400000">
              <a:off x="2806879" y="4552454"/>
              <a:ext cx="188700" cy="159600"/>
            </a:xfrm>
            <a:prstGeom prst="triangle">
              <a:avLst>
                <a:gd fmla="val 49783" name="adj"/>
              </a:avLst>
            </a:prstGeom>
            <a:solidFill>
              <a:schemeClr val="accent1"/>
            </a:solidFill>
            <a:ln>
              <a:noFill/>
            </a:ln>
          </p:spPr>
          <p:txBody>
            <a:bodyPr anchorCtr="0" anchor="ctr" bIns="78550" lIns="78550" spcFirstLastPara="1" rIns="78550" wrap="square" tIns="78550">
              <a:noAutofit/>
            </a:bodyPr>
            <a:lstStyle/>
            <a:p>
              <a:pPr indent="0" lvl="0" marL="0" rtl="0" algn="ctr">
                <a:spcBef>
                  <a:spcPts val="0"/>
                </a:spcBef>
                <a:spcAft>
                  <a:spcPts val="0"/>
                </a:spcAft>
                <a:buNone/>
              </a:pPr>
              <a:r>
                <a:t/>
              </a:r>
              <a:endParaRPr sz="1202">
                <a:solidFill>
                  <a:srgbClr val="FFFFFF"/>
                </a:solidFill>
              </a:endParaRPr>
            </a:p>
          </p:txBody>
        </p:sp>
        <p:grpSp>
          <p:nvGrpSpPr>
            <p:cNvPr id="544" name="Google Shape;544;p35"/>
            <p:cNvGrpSpPr/>
            <p:nvPr/>
          </p:nvGrpSpPr>
          <p:grpSpPr>
            <a:xfrm>
              <a:off x="391998" y="1601901"/>
              <a:ext cx="7045406" cy="3053528"/>
              <a:chOff x="902019" y="1275564"/>
              <a:chExt cx="7107956" cy="3080637"/>
            </a:xfrm>
          </p:grpSpPr>
          <p:sp>
            <p:nvSpPr>
              <p:cNvPr id="545" name="Google Shape;545;p35"/>
              <p:cNvSpPr/>
              <p:nvPr/>
            </p:nvSpPr>
            <p:spPr>
              <a:xfrm>
                <a:off x="902019" y="2432512"/>
                <a:ext cx="5240950" cy="1055775"/>
              </a:xfrm>
              <a:custGeom>
                <a:rect b="b" l="l" r="r" t="t"/>
                <a:pathLst>
                  <a:path extrusionOk="0" h="42231" w="209638">
                    <a:moveTo>
                      <a:pt x="209638" y="0"/>
                    </a:moveTo>
                    <a:lnTo>
                      <a:pt x="17375" y="0"/>
                    </a:lnTo>
                    <a:lnTo>
                      <a:pt x="14557" y="263"/>
                    </a:lnTo>
                    <a:lnTo>
                      <a:pt x="11883" y="1022"/>
                    </a:lnTo>
                    <a:lnTo>
                      <a:pt x="9390" y="2238"/>
                    </a:lnTo>
                    <a:lnTo>
                      <a:pt x="7114" y="3867"/>
                    </a:lnTo>
                    <a:lnTo>
                      <a:pt x="5089" y="5871"/>
                    </a:lnTo>
                    <a:lnTo>
                      <a:pt x="3353" y="8207"/>
                    </a:lnTo>
                    <a:lnTo>
                      <a:pt x="1940" y="10834"/>
                    </a:lnTo>
                    <a:lnTo>
                      <a:pt x="886" y="13710"/>
                    </a:lnTo>
                    <a:lnTo>
                      <a:pt x="227" y="16794"/>
                    </a:lnTo>
                    <a:lnTo>
                      <a:pt x="0" y="20045"/>
                    </a:lnTo>
                    <a:lnTo>
                      <a:pt x="0" y="21139"/>
                    </a:lnTo>
                    <a:lnTo>
                      <a:pt x="227" y="24391"/>
                    </a:lnTo>
                    <a:lnTo>
                      <a:pt x="886" y="27475"/>
                    </a:lnTo>
                    <a:lnTo>
                      <a:pt x="1940" y="30351"/>
                    </a:lnTo>
                    <a:lnTo>
                      <a:pt x="3353" y="32978"/>
                    </a:lnTo>
                    <a:lnTo>
                      <a:pt x="5089" y="35314"/>
                    </a:lnTo>
                    <a:lnTo>
                      <a:pt x="7114" y="37317"/>
                    </a:lnTo>
                    <a:lnTo>
                      <a:pt x="9390" y="38947"/>
                    </a:lnTo>
                    <a:lnTo>
                      <a:pt x="11883" y="40162"/>
                    </a:lnTo>
                    <a:lnTo>
                      <a:pt x="14557" y="40922"/>
                    </a:lnTo>
                    <a:lnTo>
                      <a:pt x="17375" y="41184"/>
                    </a:lnTo>
                    <a:lnTo>
                      <a:pt x="105593" y="42231"/>
                    </a:lnTo>
                  </a:path>
                </a:pathLst>
              </a:custGeom>
              <a:noFill/>
              <a:ln cap="flat" cmpd="sng" w="16375">
                <a:solidFill>
                  <a:schemeClr val="lt2"/>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sz="1577"/>
              </a:p>
            </p:txBody>
          </p:sp>
          <p:sp>
            <p:nvSpPr>
              <p:cNvPr id="546" name="Google Shape;546;p35"/>
              <p:cNvSpPr/>
              <p:nvPr/>
            </p:nvSpPr>
            <p:spPr>
              <a:xfrm>
                <a:off x="1987675" y="1380175"/>
                <a:ext cx="6022300" cy="1048635"/>
              </a:xfrm>
              <a:custGeom>
                <a:rect b="b" l="l" r="r" t="t"/>
                <a:pathLst>
                  <a:path extrusionOk="0" h="52035" w="240892">
                    <a:moveTo>
                      <a:pt x="0" y="0"/>
                    </a:moveTo>
                    <a:lnTo>
                      <a:pt x="223904" y="0"/>
                    </a:lnTo>
                    <a:lnTo>
                      <a:pt x="226660" y="338"/>
                    </a:lnTo>
                    <a:lnTo>
                      <a:pt x="229274" y="1315"/>
                    </a:lnTo>
                    <a:lnTo>
                      <a:pt x="231711" y="2879"/>
                    </a:lnTo>
                    <a:lnTo>
                      <a:pt x="233937" y="4977"/>
                    </a:lnTo>
                    <a:lnTo>
                      <a:pt x="235917" y="7556"/>
                    </a:lnTo>
                    <a:lnTo>
                      <a:pt x="237615" y="10562"/>
                    </a:lnTo>
                    <a:lnTo>
                      <a:pt x="238996" y="13942"/>
                    </a:lnTo>
                    <a:lnTo>
                      <a:pt x="240026" y="17644"/>
                    </a:lnTo>
                    <a:lnTo>
                      <a:pt x="240670" y="21614"/>
                    </a:lnTo>
                    <a:lnTo>
                      <a:pt x="240892" y="25799"/>
                    </a:lnTo>
                    <a:lnTo>
                      <a:pt x="240670" y="29983"/>
                    </a:lnTo>
                    <a:lnTo>
                      <a:pt x="240026" y="33953"/>
                    </a:lnTo>
                    <a:lnTo>
                      <a:pt x="238996" y="37654"/>
                    </a:lnTo>
                    <a:lnTo>
                      <a:pt x="237615" y="41034"/>
                    </a:lnTo>
                    <a:lnTo>
                      <a:pt x="235917" y="44040"/>
                    </a:lnTo>
                    <a:lnTo>
                      <a:pt x="233937" y="46619"/>
                    </a:lnTo>
                    <a:lnTo>
                      <a:pt x="231711" y="48716"/>
                    </a:lnTo>
                    <a:lnTo>
                      <a:pt x="229274" y="50281"/>
                    </a:lnTo>
                    <a:lnTo>
                      <a:pt x="226660" y="51258"/>
                    </a:lnTo>
                    <a:lnTo>
                      <a:pt x="223904" y="51596"/>
                    </a:lnTo>
                    <a:lnTo>
                      <a:pt x="165509" y="52035"/>
                    </a:lnTo>
                  </a:path>
                </a:pathLst>
              </a:custGeom>
              <a:noFill/>
              <a:ln cap="flat" cmpd="sng" w="21475">
                <a:solidFill>
                  <a:schemeClr val="dk2"/>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sz="1427"/>
              </a:p>
            </p:txBody>
          </p:sp>
          <p:sp>
            <p:nvSpPr>
              <p:cNvPr id="547" name="Google Shape;547;p35"/>
              <p:cNvSpPr txBox="1"/>
              <p:nvPr/>
            </p:nvSpPr>
            <p:spPr>
              <a:xfrm>
                <a:off x="2151475" y="1466075"/>
                <a:ext cx="5442900" cy="755400"/>
              </a:xfrm>
              <a:prstGeom prst="rect">
                <a:avLst/>
              </a:prstGeom>
              <a:noFill/>
              <a:ln>
                <a:noFill/>
              </a:ln>
            </p:spPr>
            <p:txBody>
              <a:bodyPr anchorCtr="0" anchor="t" bIns="0" lIns="0" spcFirstLastPara="1" rIns="0" wrap="square" tIns="14200">
                <a:spAutoFit/>
              </a:bodyPr>
              <a:lstStyle/>
              <a:p>
                <a:pPr indent="0" lvl="0" marL="0" rtl="0" algn="just">
                  <a:spcBef>
                    <a:spcPts val="0"/>
                  </a:spcBef>
                  <a:spcAft>
                    <a:spcPts val="0"/>
                  </a:spcAft>
                  <a:buNone/>
                </a:pPr>
                <a:r>
                  <a:rPr lang="en" sz="1374">
                    <a:solidFill>
                      <a:srgbClr val="000000"/>
                    </a:solidFill>
                    <a:latin typeface="Century Gothic"/>
                    <a:ea typeface="Century Gothic"/>
                    <a:cs typeface="Century Gothic"/>
                    <a:sym typeface="Century Gothic"/>
                  </a:rPr>
                  <a:t>Analizar características de las Comunidades de Aprendizaje para identificar qué rasgos están presentes en el CTE y cuáles es necesario fortalecer. </a:t>
                </a:r>
                <a:endParaRPr sz="1331">
                  <a:latin typeface="Century Gothic"/>
                  <a:ea typeface="Century Gothic"/>
                  <a:cs typeface="Century Gothic"/>
                  <a:sym typeface="Century Gothic"/>
                </a:endParaRPr>
              </a:p>
            </p:txBody>
          </p:sp>
          <p:sp>
            <p:nvSpPr>
              <p:cNvPr id="548" name="Google Shape;548;p35"/>
              <p:cNvSpPr/>
              <p:nvPr/>
            </p:nvSpPr>
            <p:spPr>
              <a:xfrm rot="5400000">
                <a:off x="1903225" y="1290264"/>
                <a:ext cx="190500" cy="161100"/>
              </a:xfrm>
              <a:prstGeom prst="triangle">
                <a:avLst>
                  <a:gd fmla="val 49783" name="adj"/>
                </a:avLst>
              </a:prstGeom>
              <a:solidFill>
                <a:schemeClr val="dk2"/>
              </a:solidFill>
              <a:ln>
                <a:noFill/>
              </a:ln>
            </p:spPr>
            <p:txBody>
              <a:bodyPr anchorCtr="0" anchor="ctr" bIns="78550" lIns="78550" spcFirstLastPara="1" rIns="78550" wrap="square" tIns="78550">
                <a:noAutofit/>
              </a:bodyPr>
              <a:lstStyle/>
              <a:p>
                <a:pPr indent="0" lvl="0" marL="0" rtl="0" algn="ctr">
                  <a:spcBef>
                    <a:spcPts val="0"/>
                  </a:spcBef>
                  <a:spcAft>
                    <a:spcPts val="0"/>
                  </a:spcAft>
                  <a:buNone/>
                </a:pPr>
                <a:r>
                  <a:t/>
                </a:r>
                <a:endParaRPr sz="1202">
                  <a:solidFill>
                    <a:srgbClr val="FFFFFF"/>
                  </a:solidFill>
                </a:endParaRPr>
              </a:p>
            </p:txBody>
          </p:sp>
          <p:sp>
            <p:nvSpPr>
              <p:cNvPr id="549" name="Google Shape;549;p35"/>
              <p:cNvSpPr/>
              <p:nvPr/>
            </p:nvSpPr>
            <p:spPr>
              <a:xfrm>
                <a:off x="6015448" y="2346413"/>
                <a:ext cx="161100" cy="156300"/>
              </a:xfrm>
              <a:prstGeom prst="ellipse">
                <a:avLst/>
              </a:prstGeom>
              <a:solidFill>
                <a:schemeClr val="lt2"/>
              </a:solidFill>
              <a:ln>
                <a:noFill/>
              </a:ln>
            </p:spPr>
            <p:txBody>
              <a:bodyPr anchorCtr="0" anchor="ctr" bIns="78550" lIns="78550" spcFirstLastPara="1" rIns="78550" wrap="square" tIns="78550">
                <a:noAutofit/>
              </a:bodyPr>
              <a:lstStyle/>
              <a:p>
                <a:pPr indent="0" lvl="0" marL="0" rtl="0" algn="ctr">
                  <a:spcBef>
                    <a:spcPts val="0"/>
                  </a:spcBef>
                  <a:spcAft>
                    <a:spcPts val="0"/>
                  </a:spcAft>
                  <a:buNone/>
                </a:pPr>
                <a:r>
                  <a:t/>
                </a:r>
                <a:endParaRPr sz="1202">
                  <a:solidFill>
                    <a:srgbClr val="FFFFFF"/>
                  </a:solidFill>
                </a:endParaRPr>
              </a:p>
            </p:txBody>
          </p:sp>
          <p:sp>
            <p:nvSpPr>
              <p:cNvPr id="550" name="Google Shape;550;p35"/>
              <p:cNvSpPr txBox="1"/>
              <p:nvPr/>
            </p:nvSpPr>
            <p:spPr>
              <a:xfrm>
                <a:off x="1144250" y="2495388"/>
                <a:ext cx="4756500" cy="923400"/>
              </a:xfrm>
              <a:prstGeom prst="rect">
                <a:avLst/>
              </a:prstGeom>
              <a:noFill/>
              <a:ln>
                <a:noFill/>
              </a:ln>
            </p:spPr>
            <p:txBody>
              <a:bodyPr anchorCtr="0" anchor="t" bIns="78550" lIns="78550" spcFirstLastPara="1" rIns="78550" wrap="square" tIns="78550">
                <a:spAutoFit/>
              </a:bodyPr>
              <a:lstStyle/>
              <a:p>
                <a:pPr indent="0" lvl="0" marL="0" rtl="0" algn="just">
                  <a:spcBef>
                    <a:spcPts val="0"/>
                  </a:spcBef>
                  <a:spcAft>
                    <a:spcPts val="0"/>
                  </a:spcAft>
                  <a:buNone/>
                </a:pPr>
                <a:r>
                  <a:rPr lang="en" sz="1374">
                    <a:solidFill>
                      <a:srgbClr val="000000"/>
                    </a:solidFill>
                    <a:latin typeface="Century Gothic"/>
                    <a:ea typeface="Century Gothic"/>
                    <a:cs typeface="Century Gothic"/>
                    <a:sym typeface="Century Gothic"/>
                  </a:rPr>
                  <a:t>Avanzar en la definición de los objetivos, metas y acciones del Programa de mejora continua de la escuela.</a:t>
                </a:r>
                <a:endParaRPr sz="1202"/>
              </a:p>
            </p:txBody>
          </p:sp>
          <p:sp>
            <p:nvSpPr>
              <p:cNvPr id="551" name="Google Shape;551;p35"/>
              <p:cNvSpPr txBox="1"/>
              <p:nvPr/>
            </p:nvSpPr>
            <p:spPr>
              <a:xfrm>
                <a:off x="3525133" y="3582106"/>
                <a:ext cx="4424400" cy="677100"/>
              </a:xfrm>
              <a:prstGeom prst="rect">
                <a:avLst/>
              </a:prstGeom>
              <a:noFill/>
              <a:ln>
                <a:noFill/>
              </a:ln>
            </p:spPr>
            <p:txBody>
              <a:bodyPr anchorCtr="0" anchor="b" bIns="78550" lIns="78550" spcFirstLastPara="1" rIns="78550" wrap="square" tIns="78550">
                <a:noAutofit/>
              </a:bodyPr>
              <a:lstStyle/>
              <a:p>
                <a:pPr indent="0" lvl="0" marL="0" rtl="0" algn="ctr">
                  <a:spcBef>
                    <a:spcPts val="0"/>
                  </a:spcBef>
                  <a:spcAft>
                    <a:spcPts val="0"/>
                  </a:spcAft>
                  <a:buNone/>
                </a:pPr>
                <a:r>
                  <a:rPr lang="en" sz="1374">
                    <a:solidFill>
                      <a:srgbClr val="000000"/>
                    </a:solidFill>
                    <a:latin typeface="Century Gothic"/>
                    <a:ea typeface="Century Gothic"/>
                    <a:cs typeface="Century Gothic"/>
                    <a:sym typeface="Century Gothic"/>
                  </a:rPr>
                  <a:t>Decidir el itinerario del Consejo Técnico Escolar para el ciclo escolar 2025- 2026.</a:t>
                </a:r>
                <a:endParaRPr sz="1374">
                  <a:solidFill>
                    <a:srgbClr val="000000"/>
                  </a:solidFill>
                  <a:latin typeface="Roboto"/>
                  <a:ea typeface="Roboto"/>
                  <a:cs typeface="Roboto"/>
                  <a:sym typeface="Roboto"/>
                </a:endParaRPr>
              </a:p>
            </p:txBody>
          </p:sp>
          <p:sp>
            <p:nvSpPr>
              <p:cNvPr id="552" name="Google Shape;552;p35"/>
              <p:cNvSpPr/>
              <p:nvPr/>
            </p:nvSpPr>
            <p:spPr>
              <a:xfrm>
                <a:off x="3441940" y="3415708"/>
                <a:ext cx="161100" cy="156300"/>
              </a:xfrm>
              <a:prstGeom prst="ellipse">
                <a:avLst/>
              </a:prstGeom>
              <a:solidFill>
                <a:schemeClr val="accent1"/>
              </a:solidFill>
              <a:ln>
                <a:noFill/>
              </a:ln>
            </p:spPr>
            <p:txBody>
              <a:bodyPr anchorCtr="0" anchor="ctr" bIns="78550" lIns="78550" spcFirstLastPara="1" rIns="78550" wrap="square" tIns="78550">
                <a:noAutofit/>
              </a:bodyPr>
              <a:lstStyle/>
              <a:p>
                <a:pPr indent="0" lvl="0" marL="0" rtl="0" algn="ctr">
                  <a:spcBef>
                    <a:spcPts val="0"/>
                  </a:spcBef>
                  <a:spcAft>
                    <a:spcPts val="0"/>
                  </a:spcAft>
                  <a:buNone/>
                </a:pPr>
                <a:r>
                  <a:t/>
                </a:r>
                <a:endParaRPr sz="1202">
                  <a:solidFill>
                    <a:srgbClr val="FFFFFF"/>
                  </a:solidFill>
                </a:endParaRPr>
              </a:p>
            </p:txBody>
          </p:sp>
          <p:sp>
            <p:nvSpPr>
              <p:cNvPr id="553" name="Google Shape;553;p35"/>
              <p:cNvSpPr/>
              <p:nvPr/>
            </p:nvSpPr>
            <p:spPr>
              <a:xfrm>
                <a:off x="3522872" y="3485097"/>
                <a:ext cx="4428895" cy="871104"/>
              </a:xfrm>
              <a:custGeom>
                <a:rect b="b" l="l" r="r" t="t"/>
                <a:pathLst>
                  <a:path extrusionOk="0" h="574039" w="4100829">
                    <a:moveTo>
                      <a:pt x="0" y="0"/>
                    </a:moveTo>
                    <a:lnTo>
                      <a:pt x="3813746" y="0"/>
                    </a:lnTo>
                    <a:lnTo>
                      <a:pt x="3860296" y="3755"/>
                    </a:lnTo>
                    <a:lnTo>
                      <a:pt x="3904453" y="14629"/>
                    </a:lnTo>
                    <a:lnTo>
                      <a:pt x="3945628" y="32029"/>
                    </a:lnTo>
                    <a:lnTo>
                      <a:pt x="3983229" y="55366"/>
                    </a:lnTo>
                    <a:lnTo>
                      <a:pt x="4016667" y="84048"/>
                    </a:lnTo>
                    <a:lnTo>
                      <a:pt x="4045349" y="117485"/>
                    </a:lnTo>
                    <a:lnTo>
                      <a:pt x="4068686" y="155087"/>
                    </a:lnTo>
                    <a:lnTo>
                      <a:pt x="4086086" y="196261"/>
                    </a:lnTo>
                    <a:lnTo>
                      <a:pt x="4096959" y="240419"/>
                    </a:lnTo>
                    <a:lnTo>
                      <a:pt x="4100715" y="286969"/>
                    </a:lnTo>
                    <a:lnTo>
                      <a:pt x="4096959" y="333515"/>
                    </a:lnTo>
                    <a:lnTo>
                      <a:pt x="4086086" y="377670"/>
                    </a:lnTo>
                    <a:lnTo>
                      <a:pt x="4068686" y="418842"/>
                    </a:lnTo>
                    <a:lnTo>
                      <a:pt x="4045349" y="456442"/>
                    </a:lnTo>
                    <a:lnTo>
                      <a:pt x="4016667" y="489878"/>
                    </a:lnTo>
                    <a:lnTo>
                      <a:pt x="3983229" y="518560"/>
                    </a:lnTo>
                    <a:lnTo>
                      <a:pt x="3945628" y="541896"/>
                    </a:lnTo>
                    <a:lnTo>
                      <a:pt x="3904453" y="559296"/>
                    </a:lnTo>
                    <a:lnTo>
                      <a:pt x="3860296" y="570169"/>
                    </a:lnTo>
                    <a:lnTo>
                      <a:pt x="3813746" y="573925"/>
                    </a:lnTo>
                    <a:lnTo>
                      <a:pt x="0" y="573925"/>
                    </a:lnTo>
                  </a:path>
                </a:pathLst>
              </a:custGeom>
              <a:noFill/>
              <a:ln cap="flat" cmpd="sng" w="23700">
                <a:solidFill>
                  <a:schemeClr val="accent1"/>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sz="1577"/>
              </a:p>
            </p:txBody>
          </p:sp>
        </p:grpSp>
      </p:grpSp>
      <p:grpSp>
        <p:nvGrpSpPr>
          <p:cNvPr id="554" name="Google Shape;554;p35"/>
          <p:cNvGrpSpPr/>
          <p:nvPr/>
        </p:nvGrpSpPr>
        <p:grpSpPr>
          <a:xfrm>
            <a:off x="6300948" y="297364"/>
            <a:ext cx="2492353" cy="1414372"/>
            <a:chOff x="2174400" y="4541750"/>
            <a:chExt cx="3747900" cy="2126875"/>
          </a:xfrm>
        </p:grpSpPr>
        <p:pic>
          <p:nvPicPr>
            <p:cNvPr id="555" name="Google Shape;555;p35"/>
            <p:cNvPicPr preferRelativeResize="0"/>
            <p:nvPr/>
          </p:nvPicPr>
          <p:blipFill>
            <a:blip r:embed="rId3">
              <a:alphaModFix/>
            </a:blip>
            <a:stretch>
              <a:fillRect/>
            </a:stretch>
          </p:blipFill>
          <p:spPr>
            <a:xfrm>
              <a:off x="2347500" y="4541750"/>
              <a:ext cx="3401700" cy="1956000"/>
            </a:xfrm>
            <a:prstGeom prst="roundRect">
              <a:avLst>
                <a:gd fmla="val 16667" name="adj"/>
              </a:avLst>
            </a:prstGeom>
            <a:noFill/>
            <a:ln cap="flat" cmpd="sng" w="12650">
              <a:solidFill>
                <a:schemeClr val="dk2"/>
              </a:solidFill>
              <a:prstDash val="solid"/>
              <a:round/>
              <a:headEnd len="sm" w="sm" type="none"/>
              <a:tailEnd len="sm" w="sm" type="none"/>
            </a:ln>
          </p:spPr>
        </p:pic>
        <p:sp>
          <p:nvSpPr>
            <p:cNvPr id="556" name="Google Shape;556;p35"/>
            <p:cNvSpPr txBox="1"/>
            <p:nvPr/>
          </p:nvSpPr>
          <p:spPr>
            <a:xfrm>
              <a:off x="2174400" y="6288525"/>
              <a:ext cx="3747900" cy="380100"/>
            </a:xfrm>
            <a:prstGeom prst="rect">
              <a:avLst/>
            </a:prstGeom>
            <a:solidFill>
              <a:schemeClr val="dk2"/>
            </a:solidFill>
            <a:ln cap="flat" cmpd="sng" w="9525">
              <a:solidFill>
                <a:schemeClr val="dk2"/>
              </a:solidFill>
              <a:prstDash val="solid"/>
              <a:round/>
              <a:headEnd len="sm" w="sm" type="none"/>
              <a:tailEnd len="sm" w="sm" type="none"/>
            </a:ln>
          </p:spPr>
          <p:txBody>
            <a:bodyPr anchorCtr="0" anchor="t" bIns="67625" lIns="67625" spcFirstLastPara="1" rIns="67625" wrap="square" tIns="67625">
              <a:spAutoFit/>
            </a:bodyPr>
            <a:lstStyle/>
            <a:p>
              <a:pPr indent="0" lvl="0" marL="0" rtl="0" algn="ctr">
                <a:spcBef>
                  <a:spcPts val="0"/>
                </a:spcBef>
                <a:spcAft>
                  <a:spcPts val="0"/>
                </a:spcAft>
                <a:buNone/>
              </a:pPr>
              <a:r>
                <a:rPr lang="en" sz="754">
                  <a:solidFill>
                    <a:srgbClr val="FFFFFF"/>
                  </a:solidFill>
                  <a:latin typeface="Russo One"/>
                  <a:ea typeface="Russo One"/>
                  <a:cs typeface="Russo One"/>
                  <a:sym typeface="Russo One"/>
                </a:rPr>
                <a:t>Mensaje del Secretario de Educación Pública.</a:t>
              </a:r>
              <a:endParaRPr sz="754">
                <a:solidFill>
                  <a:srgbClr val="FFFFFF"/>
                </a:solidFill>
                <a:latin typeface="Russo One"/>
                <a:ea typeface="Russo One"/>
                <a:cs typeface="Russo One"/>
                <a:sym typeface="Russo One"/>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0" name="Shape 560"/>
        <p:cNvGrpSpPr/>
        <p:nvPr/>
      </p:nvGrpSpPr>
      <p:grpSpPr>
        <a:xfrm>
          <a:off x="0" y="0"/>
          <a:ext cx="0" cy="0"/>
          <a:chOff x="0" y="0"/>
          <a:chExt cx="0" cy="0"/>
        </a:xfrm>
      </p:grpSpPr>
      <p:pic>
        <p:nvPicPr>
          <p:cNvPr id="561" name="Google Shape;561;p36" title="Captura de pantalla 2025-09-19 a la(s) 9.18.39 p.m..png">
            <a:hlinkClick r:id="rId3"/>
          </p:cNvPr>
          <p:cNvPicPr preferRelativeResize="0"/>
          <p:nvPr/>
        </p:nvPicPr>
        <p:blipFill>
          <a:blip r:embed="rId4">
            <a:alphaModFix/>
          </a:blip>
          <a:stretch>
            <a:fillRect/>
          </a:stretch>
        </p:blipFill>
        <p:spPr>
          <a:xfrm rot="-125537">
            <a:off x="297424" y="2690206"/>
            <a:ext cx="1580106" cy="2101212"/>
          </a:xfrm>
          <a:prstGeom prst="rect">
            <a:avLst/>
          </a:prstGeom>
          <a:noFill/>
          <a:ln cap="flat" cmpd="sng" w="6050">
            <a:solidFill>
              <a:srgbClr val="A7A7A7"/>
            </a:solidFill>
            <a:prstDash val="solid"/>
            <a:round/>
            <a:headEnd len="sm" w="sm" type="none"/>
            <a:tailEnd len="sm" w="sm" type="none"/>
          </a:ln>
          <a:effectLst>
            <a:outerShdw blurRad="36313" rotWithShape="0" algn="bl" dir="7440000" dist="12104">
              <a:srgbClr val="000000">
                <a:alpha val="55000"/>
              </a:srgbClr>
            </a:outerShdw>
          </a:effectLst>
        </p:spPr>
      </p:pic>
      <p:sp>
        <p:nvSpPr>
          <p:cNvPr id="562" name="Google Shape;562;p36">
            <a:hlinkClick r:id="rId5"/>
          </p:cNvPr>
          <p:cNvSpPr/>
          <p:nvPr/>
        </p:nvSpPr>
        <p:spPr>
          <a:xfrm>
            <a:off x="3145950" y="2029025"/>
            <a:ext cx="6012776" cy="3423576"/>
          </a:xfrm>
          <a:custGeom>
            <a:rect b="b" l="l" r="r" t="t"/>
            <a:pathLst>
              <a:path extrusionOk="0" h="8401413" w="16473359">
                <a:moveTo>
                  <a:pt x="0" y="0"/>
                </a:moveTo>
                <a:lnTo>
                  <a:pt x="16473359" y="0"/>
                </a:lnTo>
                <a:lnTo>
                  <a:pt x="16473359" y="8401413"/>
                </a:lnTo>
                <a:lnTo>
                  <a:pt x="0" y="8401413"/>
                </a:lnTo>
                <a:lnTo>
                  <a:pt x="0" y="0"/>
                </a:lnTo>
                <a:close/>
              </a:path>
            </a:pathLst>
          </a:custGeom>
          <a:blipFill rotWithShape="1">
            <a:blip r:embed="rId6">
              <a:alphaModFix/>
            </a:blip>
            <a:stretch>
              <a:fillRect b="0" l="0" r="0" t="0"/>
            </a:stretch>
          </a:blipFill>
          <a:ln>
            <a:noFill/>
          </a:ln>
        </p:spPr>
      </p:sp>
      <p:sp>
        <p:nvSpPr>
          <p:cNvPr id="563" name="Google Shape;563;p36"/>
          <p:cNvSpPr txBox="1"/>
          <p:nvPr/>
        </p:nvSpPr>
        <p:spPr>
          <a:xfrm>
            <a:off x="556272" y="193900"/>
            <a:ext cx="6737700" cy="684600"/>
          </a:xfrm>
          <a:prstGeom prst="rect">
            <a:avLst/>
          </a:prstGeom>
          <a:noFill/>
          <a:ln>
            <a:noFill/>
          </a:ln>
        </p:spPr>
        <p:txBody>
          <a:bodyPr anchorCtr="0" anchor="t" bIns="58075" lIns="58075" spcFirstLastPara="1" rIns="58075" wrap="square" tIns="58075">
            <a:spAutoFit/>
          </a:bodyPr>
          <a:lstStyle/>
          <a:p>
            <a:pPr indent="0" lvl="0" marL="0" rtl="0" algn="ctr">
              <a:spcBef>
                <a:spcPts val="0"/>
              </a:spcBef>
              <a:spcAft>
                <a:spcPts val="0"/>
              </a:spcAft>
              <a:buNone/>
            </a:pPr>
            <a:r>
              <a:rPr lang="en" sz="1842">
                <a:solidFill>
                  <a:schemeClr val="accent2"/>
                </a:solidFill>
                <a:latin typeface="Bevan"/>
                <a:ea typeface="Bevan"/>
                <a:cs typeface="Bevan"/>
                <a:sym typeface="Bevan"/>
              </a:rPr>
              <a:t>EL CONSEJO TÉCNICO ESCOLAR </a:t>
            </a:r>
            <a:endParaRPr sz="1842">
              <a:solidFill>
                <a:schemeClr val="accent2"/>
              </a:solidFill>
              <a:latin typeface="Bevan"/>
              <a:ea typeface="Bevan"/>
              <a:cs typeface="Bevan"/>
              <a:sym typeface="Bevan"/>
            </a:endParaRPr>
          </a:p>
          <a:p>
            <a:pPr indent="0" lvl="0" marL="0" rtl="0" algn="ctr">
              <a:spcBef>
                <a:spcPts val="0"/>
              </a:spcBef>
              <a:spcAft>
                <a:spcPts val="0"/>
              </a:spcAft>
              <a:buNone/>
            </a:pPr>
            <a:r>
              <a:rPr lang="en" sz="1842">
                <a:solidFill>
                  <a:schemeClr val="accent2"/>
                </a:solidFill>
                <a:latin typeface="Bevan"/>
                <a:ea typeface="Bevan"/>
                <a:cs typeface="Bevan"/>
                <a:sym typeface="Bevan"/>
              </a:rPr>
              <a:t>COMO COMUNIDAD DE APRENDIZAJE</a:t>
            </a:r>
            <a:endParaRPr sz="1842">
              <a:solidFill>
                <a:schemeClr val="accent2"/>
              </a:solidFill>
              <a:latin typeface="Bevan"/>
              <a:ea typeface="Bevan"/>
              <a:cs typeface="Bevan"/>
              <a:sym typeface="Bevan"/>
            </a:endParaRPr>
          </a:p>
        </p:txBody>
      </p:sp>
      <p:sp>
        <p:nvSpPr>
          <p:cNvPr id="564" name="Google Shape;564;p36"/>
          <p:cNvSpPr txBox="1"/>
          <p:nvPr/>
        </p:nvSpPr>
        <p:spPr>
          <a:xfrm>
            <a:off x="216724" y="960975"/>
            <a:ext cx="8694900" cy="1191000"/>
          </a:xfrm>
          <a:prstGeom prst="rect">
            <a:avLst/>
          </a:prstGeom>
          <a:noFill/>
          <a:ln>
            <a:noFill/>
          </a:ln>
        </p:spPr>
        <p:txBody>
          <a:bodyPr anchorCtr="0" anchor="t" bIns="58075" lIns="58075" spcFirstLastPara="1" rIns="58075" wrap="square" tIns="58075">
            <a:spAutoFit/>
          </a:bodyPr>
          <a:lstStyle/>
          <a:p>
            <a:pPr indent="0" lvl="0" marL="0" rtl="0" algn="just">
              <a:spcBef>
                <a:spcPts val="0"/>
              </a:spcBef>
              <a:spcAft>
                <a:spcPts val="0"/>
              </a:spcAft>
              <a:buNone/>
            </a:pPr>
            <a:r>
              <a:rPr lang="en" sz="1743">
                <a:solidFill>
                  <a:srgbClr val="000000"/>
                </a:solidFill>
                <a:latin typeface="Century Gothic"/>
                <a:ea typeface="Century Gothic"/>
                <a:cs typeface="Century Gothic"/>
                <a:sym typeface="Century Gothic"/>
              </a:rPr>
              <a:t>El CTE tiene entre sus propósitos: generar espacios de formación entre maestras y maestros; contextualizar los contenidos de los Programas Sintéticos; planear, implementar y dar seguimiento al Proceso de Mejora Continua; y deliberar sobre el currículo en función de las condiciones específicas de cada escuela.</a:t>
            </a:r>
            <a:endParaRPr sz="1553"/>
          </a:p>
        </p:txBody>
      </p:sp>
      <p:sp>
        <p:nvSpPr>
          <p:cNvPr id="565" name="Google Shape;565;p36"/>
          <p:cNvSpPr/>
          <p:nvPr/>
        </p:nvSpPr>
        <p:spPr>
          <a:xfrm>
            <a:off x="2024200" y="2365725"/>
            <a:ext cx="2382300" cy="1063800"/>
          </a:xfrm>
          <a:prstGeom prst="wedgeRoundRectCallout">
            <a:avLst>
              <a:gd fmla="val 25912" name="adj1"/>
              <a:gd fmla="val 65099" name="adj2"/>
              <a:gd fmla="val 0" name="adj3"/>
            </a:avLst>
          </a:prstGeom>
          <a:solidFill>
            <a:srgbClr val="FFFFFF"/>
          </a:solidFill>
          <a:ln cap="flat" cmpd="sng" w="18150">
            <a:solidFill>
              <a:srgbClr val="9D2248"/>
            </a:solidFill>
            <a:prstDash val="solid"/>
            <a:round/>
            <a:headEnd len="sm" w="sm" type="none"/>
            <a:tailEnd len="sm" w="sm" type="none"/>
          </a:ln>
        </p:spPr>
        <p:txBody>
          <a:bodyPr anchorCtr="0" anchor="ctr" bIns="58075" lIns="58075" spcFirstLastPara="1" rIns="58075" wrap="square" tIns="58075">
            <a:noAutofit/>
          </a:bodyPr>
          <a:lstStyle/>
          <a:p>
            <a:pPr indent="0" lvl="0" marL="0" rtl="0" algn="ctr">
              <a:spcBef>
                <a:spcPts val="0"/>
              </a:spcBef>
              <a:spcAft>
                <a:spcPts val="0"/>
              </a:spcAft>
              <a:buNone/>
            </a:pPr>
            <a:r>
              <a:rPr lang="en" sz="1507">
                <a:solidFill>
                  <a:srgbClr val="000000"/>
                </a:solidFill>
                <a:latin typeface="Russo One"/>
                <a:ea typeface="Russo One"/>
                <a:cs typeface="Russo One"/>
                <a:sym typeface="Russo One"/>
              </a:rPr>
              <a:t>¿Cómo podemos transformar nuestro CTE a una comunidad de aprendizaje?</a:t>
            </a:r>
            <a:endParaRPr sz="1507">
              <a:solidFill>
                <a:srgbClr val="000000"/>
              </a:solidFill>
              <a:latin typeface="Russo One"/>
              <a:ea typeface="Russo One"/>
              <a:cs typeface="Russo One"/>
              <a:sym typeface="Russo One"/>
            </a:endParaRPr>
          </a:p>
        </p:txBody>
      </p:sp>
      <p:sp>
        <p:nvSpPr>
          <p:cNvPr id="566" name="Google Shape;566;p36"/>
          <p:cNvSpPr/>
          <p:nvPr/>
        </p:nvSpPr>
        <p:spPr>
          <a:xfrm>
            <a:off x="4515349" y="2365725"/>
            <a:ext cx="2493300" cy="965700"/>
          </a:xfrm>
          <a:prstGeom prst="wedgeRoundRectCallout">
            <a:avLst>
              <a:gd fmla="val -19210" name="adj1"/>
              <a:gd fmla="val 67770" name="adj2"/>
              <a:gd fmla="val 0" name="adj3"/>
            </a:avLst>
          </a:prstGeom>
          <a:solidFill>
            <a:srgbClr val="FFFFFF"/>
          </a:solidFill>
          <a:ln cap="flat" cmpd="sng" w="18150">
            <a:solidFill>
              <a:srgbClr val="9D2248"/>
            </a:solidFill>
            <a:prstDash val="solid"/>
            <a:round/>
            <a:headEnd len="sm" w="sm" type="none"/>
            <a:tailEnd len="sm" w="sm" type="none"/>
          </a:ln>
        </p:spPr>
        <p:txBody>
          <a:bodyPr anchorCtr="0" anchor="ctr" bIns="58075" lIns="58075" spcFirstLastPara="1" rIns="58075" wrap="square" tIns="58075">
            <a:noAutofit/>
          </a:bodyPr>
          <a:lstStyle/>
          <a:p>
            <a:pPr indent="0" lvl="0" marL="0" rtl="0" algn="ctr">
              <a:spcBef>
                <a:spcPts val="0"/>
              </a:spcBef>
              <a:spcAft>
                <a:spcPts val="0"/>
              </a:spcAft>
              <a:buNone/>
            </a:pPr>
            <a:r>
              <a:rPr lang="en" sz="1243">
                <a:solidFill>
                  <a:srgbClr val="000000"/>
                </a:solidFill>
                <a:latin typeface="Russo One"/>
                <a:ea typeface="Russo One"/>
                <a:cs typeface="Russo One"/>
                <a:sym typeface="Russo One"/>
              </a:rPr>
              <a:t>¿Qué hace que una escuela pueda considerarse como una comunidad profesional de aprendizaje?</a:t>
            </a:r>
            <a:endParaRPr sz="1243">
              <a:solidFill>
                <a:srgbClr val="000000"/>
              </a:solidFill>
              <a:latin typeface="Russo One"/>
              <a:ea typeface="Russo One"/>
              <a:cs typeface="Russo One"/>
              <a:sym typeface="Russo One"/>
            </a:endParaRPr>
          </a:p>
        </p:txBody>
      </p:sp>
      <p:grpSp>
        <p:nvGrpSpPr>
          <p:cNvPr id="567" name="Google Shape;567;p36"/>
          <p:cNvGrpSpPr/>
          <p:nvPr/>
        </p:nvGrpSpPr>
        <p:grpSpPr>
          <a:xfrm flipH="1" rot="-593489">
            <a:off x="2058548" y="4410260"/>
            <a:ext cx="944213" cy="558909"/>
            <a:chOff x="4435750" y="3102450"/>
            <a:chExt cx="313550" cy="185600"/>
          </a:xfrm>
        </p:grpSpPr>
        <p:sp>
          <p:nvSpPr>
            <p:cNvPr id="568" name="Google Shape;568;p36"/>
            <p:cNvSpPr/>
            <p:nvPr/>
          </p:nvSpPr>
          <p:spPr>
            <a:xfrm>
              <a:off x="4435750" y="3188125"/>
              <a:ext cx="313550" cy="67600"/>
            </a:xfrm>
            <a:custGeom>
              <a:rect b="b" l="l" r="r" t="t"/>
              <a:pathLst>
                <a:path extrusionOk="0" h="2704" w="12542">
                  <a:moveTo>
                    <a:pt x="1253" y="0"/>
                  </a:moveTo>
                  <a:cubicBezTo>
                    <a:pt x="467" y="0"/>
                    <a:pt x="0" y="75"/>
                    <a:pt x="116" y="260"/>
                  </a:cubicBezTo>
                  <a:cubicBezTo>
                    <a:pt x="421" y="747"/>
                    <a:pt x="2797" y="1577"/>
                    <a:pt x="5123" y="2209"/>
                  </a:cubicBezTo>
                  <a:cubicBezTo>
                    <a:pt x="6393" y="2554"/>
                    <a:pt x="8342" y="2703"/>
                    <a:pt x="9889" y="2703"/>
                  </a:cubicBezTo>
                  <a:cubicBezTo>
                    <a:pt x="11174" y="2703"/>
                    <a:pt x="12182" y="2600"/>
                    <a:pt x="12295" y="2422"/>
                  </a:cubicBezTo>
                  <a:cubicBezTo>
                    <a:pt x="12541" y="2027"/>
                    <a:pt x="11622" y="1562"/>
                    <a:pt x="9558" y="992"/>
                  </a:cubicBezTo>
                  <a:cubicBezTo>
                    <a:pt x="8043" y="574"/>
                    <a:pt x="3426" y="0"/>
                    <a:pt x="1253" y="0"/>
                  </a:cubicBezTo>
                  <a:close/>
                </a:path>
              </a:pathLst>
            </a:custGeom>
            <a:solidFill>
              <a:schemeClr val="accent3"/>
            </a:solidFill>
            <a:ln>
              <a:noFill/>
            </a:ln>
          </p:spPr>
          <p:txBody>
            <a:bodyPr anchorCtr="0" anchor="ctr" bIns="56175" lIns="56175" spcFirstLastPara="1" rIns="56175" wrap="square" tIns="56175">
              <a:noAutofit/>
            </a:bodyPr>
            <a:lstStyle/>
            <a:p>
              <a:pPr indent="0" lvl="0" marL="0" rtl="0" algn="l">
                <a:spcBef>
                  <a:spcPts val="0"/>
                </a:spcBef>
                <a:spcAft>
                  <a:spcPts val="0"/>
                </a:spcAft>
                <a:buNone/>
              </a:pPr>
              <a:r>
                <a:t/>
              </a:r>
              <a:endParaRPr/>
            </a:p>
          </p:txBody>
        </p:sp>
        <p:sp>
          <p:nvSpPr>
            <p:cNvPr id="569" name="Google Shape;569;p36"/>
            <p:cNvSpPr/>
            <p:nvPr/>
          </p:nvSpPr>
          <p:spPr>
            <a:xfrm>
              <a:off x="4522975" y="3102450"/>
              <a:ext cx="147625" cy="149150"/>
            </a:xfrm>
            <a:custGeom>
              <a:rect b="b" l="l" r="r" t="t"/>
              <a:pathLst>
                <a:path extrusionOk="0" h="5966" w="5905">
                  <a:moveTo>
                    <a:pt x="4815" y="1"/>
                  </a:moveTo>
                  <a:cubicBezTo>
                    <a:pt x="4644" y="1"/>
                    <a:pt x="4466" y="43"/>
                    <a:pt x="4308" y="108"/>
                  </a:cubicBezTo>
                  <a:cubicBezTo>
                    <a:pt x="3581" y="404"/>
                    <a:pt x="3078" y="1063"/>
                    <a:pt x="2626" y="1702"/>
                  </a:cubicBezTo>
                  <a:cubicBezTo>
                    <a:pt x="2478" y="1909"/>
                    <a:pt x="2332" y="2118"/>
                    <a:pt x="2185" y="2327"/>
                  </a:cubicBezTo>
                  <a:cubicBezTo>
                    <a:pt x="2011" y="2574"/>
                    <a:pt x="1834" y="2819"/>
                    <a:pt x="1650" y="3059"/>
                  </a:cubicBezTo>
                  <a:cubicBezTo>
                    <a:pt x="1176" y="3675"/>
                    <a:pt x="659" y="4255"/>
                    <a:pt x="37" y="4715"/>
                  </a:cubicBezTo>
                  <a:cubicBezTo>
                    <a:pt x="26" y="4725"/>
                    <a:pt x="14" y="4735"/>
                    <a:pt x="1" y="4743"/>
                  </a:cubicBezTo>
                  <a:cubicBezTo>
                    <a:pt x="225" y="4949"/>
                    <a:pt x="448" y="5006"/>
                    <a:pt x="735" y="5108"/>
                  </a:cubicBezTo>
                  <a:cubicBezTo>
                    <a:pt x="758" y="5116"/>
                    <a:pt x="782" y="5124"/>
                    <a:pt x="806" y="5133"/>
                  </a:cubicBezTo>
                  <a:lnTo>
                    <a:pt x="808" y="5133"/>
                  </a:lnTo>
                  <a:cubicBezTo>
                    <a:pt x="2024" y="5557"/>
                    <a:pt x="3281" y="5855"/>
                    <a:pt x="4559" y="5939"/>
                  </a:cubicBezTo>
                  <a:cubicBezTo>
                    <a:pt x="4807" y="5956"/>
                    <a:pt x="5056" y="5965"/>
                    <a:pt x="5305" y="5965"/>
                  </a:cubicBezTo>
                  <a:cubicBezTo>
                    <a:pt x="5505" y="5965"/>
                    <a:pt x="5704" y="5959"/>
                    <a:pt x="5904" y="5948"/>
                  </a:cubicBezTo>
                  <a:cubicBezTo>
                    <a:pt x="5881" y="5330"/>
                    <a:pt x="5857" y="4714"/>
                    <a:pt x="5828" y="4098"/>
                  </a:cubicBezTo>
                  <a:cubicBezTo>
                    <a:pt x="5781" y="3087"/>
                    <a:pt x="5724" y="2077"/>
                    <a:pt x="5636" y="1068"/>
                  </a:cubicBezTo>
                  <a:cubicBezTo>
                    <a:pt x="5606" y="736"/>
                    <a:pt x="5556" y="365"/>
                    <a:pt x="5295" y="155"/>
                  </a:cubicBezTo>
                  <a:cubicBezTo>
                    <a:pt x="5159" y="45"/>
                    <a:pt x="4990" y="1"/>
                    <a:pt x="4815" y="1"/>
                  </a:cubicBezTo>
                  <a:close/>
                </a:path>
              </a:pathLst>
            </a:custGeom>
            <a:solidFill>
              <a:schemeClr val="accent4"/>
            </a:solidFill>
            <a:ln>
              <a:noFill/>
            </a:ln>
          </p:spPr>
          <p:txBody>
            <a:bodyPr anchorCtr="0" anchor="ctr" bIns="56175" lIns="56175" spcFirstLastPara="1" rIns="56175" wrap="square" tIns="56175">
              <a:noAutofit/>
            </a:bodyPr>
            <a:lstStyle/>
            <a:p>
              <a:pPr indent="0" lvl="0" marL="0" rtl="0" algn="l">
                <a:spcBef>
                  <a:spcPts val="0"/>
                </a:spcBef>
                <a:spcAft>
                  <a:spcPts val="0"/>
                </a:spcAft>
                <a:buNone/>
              </a:pPr>
              <a:r>
                <a:t/>
              </a:r>
              <a:endParaRPr/>
            </a:p>
          </p:txBody>
        </p:sp>
        <p:sp>
          <p:nvSpPr>
            <p:cNvPr id="570" name="Google Shape;570;p36"/>
            <p:cNvSpPr/>
            <p:nvPr/>
          </p:nvSpPr>
          <p:spPr>
            <a:xfrm>
              <a:off x="4523900" y="3178900"/>
              <a:ext cx="146700" cy="72700"/>
            </a:xfrm>
            <a:custGeom>
              <a:rect b="b" l="l" r="r" t="t"/>
              <a:pathLst>
                <a:path extrusionOk="0" h="2908" w="5868">
                  <a:moveTo>
                    <a:pt x="1613" y="1"/>
                  </a:moveTo>
                  <a:cubicBezTo>
                    <a:pt x="1139" y="617"/>
                    <a:pt x="622" y="1197"/>
                    <a:pt x="0" y="1657"/>
                  </a:cubicBezTo>
                  <a:cubicBezTo>
                    <a:pt x="38" y="1716"/>
                    <a:pt x="108" y="1766"/>
                    <a:pt x="171" y="1800"/>
                  </a:cubicBezTo>
                  <a:cubicBezTo>
                    <a:pt x="364" y="1905"/>
                    <a:pt x="565" y="1993"/>
                    <a:pt x="769" y="2075"/>
                  </a:cubicBezTo>
                  <a:lnTo>
                    <a:pt x="771" y="2075"/>
                  </a:lnTo>
                  <a:cubicBezTo>
                    <a:pt x="1987" y="2499"/>
                    <a:pt x="3244" y="2797"/>
                    <a:pt x="4522" y="2881"/>
                  </a:cubicBezTo>
                  <a:cubicBezTo>
                    <a:pt x="4770" y="2898"/>
                    <a:pt x="5019" y="2907"/>
                    <a:pt x="5268" y="2907"/>
                  </a:cubicBezTo>
                  <a:cubicBezTo>
                    <a:pt x="5468" y="2907"/>
                    <a:pt x="5667" y="2901"/>
                    <a:pt x="5867" y="2890"/>
                  </a:cubicBezTo>
                  <a:cubicBezTo>
                    <a:pt x="5844" y="2272"/>
                    <a:pt x="5820" y="1656"/>
                    <a:pt x="5791" y="1040"/>
                  </a:cubicBezTo>
                  <a:cubicBezTo>
                    <a:pt x="5694" y="1047"/>
                    <a:pt x="5596" y="1050"/>
                    <a:pt x="5498" y="1050"/>
                  </a:cubicBezTo>
                  <a:cubicBezTo>
                    <a:pt x="5267" y="1050"/>
                    <a:pt x="5035" y="1034"/>
                    <a:pt x="4804" y="1013"/>
                  </a:cubicBezTo>
                  <a:cubicBezTo>
                    <a:pt x="4132" y="952"/>
                    <a:pt x="3461" y="846"/>
                    <a:pt x="2823" y="624"/>
                  </a:cubicBezTo>
                  <a:cubicBezTo>
                    <a:pt x="2394" y="473"/>
                    <a:pt x="1979" y="268"/>
                    <a:pt x="1613" y="1"/>
                  </a:cubicBezTo>
                  <a:close/>
                </a:path>
              </a:pathLst>
            </a:custGeom>
            <a:solidFill>
              <a:schemeClr val="accent2"/>
            </a:solidFill>
            <a:ln>
              <a:noFill/>
            </a:ln>
          </p:spPr>
          <p:txBody>
            <a:bodyPr anchorCtr="0" anchor="ctr" bIns="56175" lIns="56175" spcFirstLastPara="1" rIns="56175" wrap="square" tIns="56175">
              <a:noAutofit/>
            </a:bodyPr>
            <a:lstStyle/>
            <a:p>
              <a:pPr indent="0" lvl="0" marL="0" rtl="0" algn="l">
                <a:spcBef>
                  <a:spcPts val="0"/>
                </a:spcBef>
                <a:spcAft>
                  <a:spcPts val="0"/>
                </a:spcAft>
                <a:buNone/>
              </a:pPr>
              <a:r>
                <a:t/>
              </a:r>
              <a:endParaRPr/>
            </a:p>
          </p:txBody>
        </p:sp>
        <p:sp>
          <p:nvSpPr>
            <p:cNvPr id="571" name="Google Shape;571;p36"/>
            <p:cNvSpPr/>
            <p:nvPr/>
          </p:nvSpPr>
          <p:spPr>
            <a:xfrm>
              <a:off x="4438600" y="3194575"/>
              <a:ext cx="305500" cy="93475"/>
            </a:xfrm>
            <a:custGeom>
              <a:rect b="b" l="l" r="r" t="t"/>
              <a:pathLst>
                <a:path extrusionOk="0" h="3739" w="12220">
                  <a:moveTo>
                    <a:pt x="1" y="1"/>
                  </a:moveTo>
                  <a:lnTo>
                    <a:pt x="1" y="1"/>
                  </a:lnTo>
                  <a:cubicBezTo>
                    <a:pt x="366" y="1113"/>
                    <a:pt x="971" y="1723"/>
                    <a:pt x="2020" y="2206"/>
                  </a:cubicBezTo>
                  <a:cubicBezTo>
                    <a:pt x="3796" y="3022"/>
                    <a:pt x="5735" y="3394"/>
                    <a:pt x="7672" y="3571"/>
                  </a:cubicBezTo>
                  <a:cubicBezTo>
                    <a:pt x="8221" y="3621"/>
                    <a:pt x="8830" y="3739"/>
                    <a:pt x="9410" y="3739"/>
                  </a:cubicBezTo>
                  <a:cubicBezTo>
                    <a:pt x="9672" y="3739"/>
                    <a:pt x="9928" y="3715"/>
                    <a:pt x="10169" y="3649"/>
                  </a:cubicBezTo>
                  <a:cubicBezTo>
                    <a:pt x="10937" y="3441"/>
                    <a:pt x="11635" y="2979"/>
                    <a:pt x="12111" y="2338"/>
                  </a:cubicBezTo>
                  <a:cubicBezTo>
                    <a:pt x="12219" y="2191"/>
                    <a:pt x="12088" y="2320"/>
                    <a:pt x="12181" y="2161"/>
                  </a:cubicBezTo>
                  <a:lnTo>
                    <a:pt x="12181" y="2161"/>
                  </a:lnTo>
                  <a:cubicBezTo>
                    <a:pt x="12024" y="2166"/>
                    <a:pt x="11867" y="2168"/>
                    <a:pt x="11710" y="2168"/>
                  </a:cubicBezTo>
                  <a:cubicBezTo>
                    <a:pt x="9714" y="2168"/>
                    <a:pt x="7731" y="1824"/>
                    <a:pt x="5762" y="1480"/>
                  </a:cubicBezTo>
                  <a:cubicBezTo>
                    <a:pt x="3787" y="1135"/>
                    <a:pt x="1805" y="878"/>
                    <a:pt x="1" y="1"/>
                  </a:cubicBezTo>
                  <a:close/>
                </a:path>
              </a:pathLst>
            </a:custGeom>
            <a:solidFill>
              <a:schemeClr val="accent4"/>
            </a:solidFill>
            <a:ln>
              <a:noFill/>
            </a:ln>
          </p:spPr>
          <p:txBody>
            <a:bodyPr anchorCtr="0" anchor="ctr" bIns="56175" lIns="56175" spcFirstLastPara="1" rIns="56175" wrap="square" tIns="56175">
              <a:noAutofit/>
            </a:bodyPr>
            <a:lstStyle/>
            <a:p>
              <a:pPr indent="0" lvl="0" marL="0" rtl="0" algn="l">
                <a:spcBef>
                  <a:spcPts val="0"/>
                </a:spcBef>
                <a:spcAft>
                  <a:spcPts val="0"/>
                </a:spcAft>
                <a:buNone/>
              </a:pPr>
              <a:r>
                <a:t/>
              </a:r>
              <a:endParaRPr/>
            </a:p>
          </p:txBody>
        </p:sp>
        <p:sp>
          <p:nvSpPr>
            <p:cNvPr id="572" name="Google Shape;572;p36"/>
            <p:cNvSpPr/>
            <p:nvPr/>
          </p:nvSpPr>
          <p:spPr>
            <a:xfrm>
              <a:off x="4481950" y="3209425"/>
              <a:ext cx="180225" cy="37600"/>
            </a:xfrm>
            <a:custGeom>
              <a:rect b="b" l="l" r="r" t="t"/>
              <a:pathLst>
                <a:path extrusionOk="0" h="1504" w="7209">
                  <a:moveTo>
                    <a:pt x="141" y="0"/>
                  </a:moveTo>
                  <a:cubicBezTo>
                    <a:pt x="37" y="0"/>
                    <a:pt x="1" y="163"/>
                    <a:pt x="115" y="192"/>
                  </a:cubicBezTo>
                  <a:cubicBezTo>
                    <a:pt x="1903" y="661"/>
                    <a:pt x="3718" y="1031"/>
                    <a:pt x="5546" y="1300"/>
                  </a:cubicBezTo>
                  <a:cubicBezTo>
                    <a:pt x="6056" y="1376"/>
                    <a:pt x="6570" y="1442"/>
                    <a:pt x="7083" y="1503"/>
                  </a:cubicBezTo>
                  <a:cubicBezTo>
                    <a:pt x="7088" y="1503"/>
                    <a:pt x="7092" y="1503"/>
                    <a:pt x="7096" y="1503"/>
                  </a:cubicBezTo>
                  <a:cubicBezTo>
                    <a:pt x="7208" y="1503"/>
                    <a:pt x="7203" y="1320"/>
                    <a:pt x="7083" y="1306"/>
                  </a:cubicBezTo>
                  <a:cubicBezTo>
                    <a:pt x="5262" y="1094"/>
                    <a:pt x="3453" y="782"/>
                    <a:pt x="1668" y="371"/>
                  </a:cubicBezTo>
                  <a:cubicBezTo>
                    <a:pt x="1166" y="257"/>
                    <a:pt x="667" y="134"/>
                    <a:pt x="167" y="3"/>
                  </a:cubicBezTo>
                  <a:cubicBezTo>
                    <a:pt x="158" y="1"/>
                    <a:pt x="149" y="0"/>
                    <a:pt x="141" y="0"/>
                  </a:cubicBezTo>
                  <a:close/>
                </a:path>
              </a:pathLst>
            </a:custGeom>
            <a:solidFill>
              <a:schemeClr val="dk1"/>
            </a:solidFill>
            <a:ln>
              <a:noFill/>
            </a:ln>
          </p:spPr>
          <p:txBody>
            <a:bodyPr anchorCtr="0" anchor="ctr" bIns="56175" lIns="56175" spcFirstLastPara="1" rIns="56175" wrap="square" tIns="56175">
              <a:noAutofit/>
            </a:bodyPr>
            <a:lstStyle/>
            <a:p>
              <a:pPr indent="0" lvl="0" marL="0" rtl="0" algn="l">
                <a:spcBef>
                  <a:spcPts val="0"/>
                </a:spcBef>
                <a:spcAft>
                  <a:spcPts val="0"/>
                </a:spcAft>
                <a:buNone/>
              </a:pPr>
              <a:r>
                <a:t/>
              </a:r>
              <a:endParaRPr/>
            </a:p>
          </p:txBody>
        </p:sp>
        <p:sp>
          <p:nvSpPr>
            <p:cNvPr id="573" name="Google Shape;573;p36"/>
            <p:cNvSpPr/>
            <p:nvPr/>
          </p:nvSpPr>
          <p:spPr>
            <a:xfrm>
              <a:off x="4587675" y="3109700"/>
              <a:ext cx="34975" cy="36525"/>
            </a:xfrm>
            <a:custGeom>
              <a:rect b="b" l="l" r="r" t="t"/>
              <a:pathLst>
                <a:path extrusionOk="0" h="1461" w="1399">
                  <a:moveTo>
                    <a:pt x="1293" y="0"/>
                  </a:moveTo>
                  <a:cubicBezTo>
                    <a:pt x="1267" y="0"/>
                    <a:pt x="1241" y="11"/>
                    <a:pt x="1219" y="28"/>
                  </a:cubicBezTo>
                  <a:cubicBezTo>
                    <a:pt x="760" y="391"/>
                    <a:pt x="365" y="827"/>
                    <a:pt x="47" y="1317"/>
                  </a:cubicBezTo>
                  <a:cubicBezTo>
                    <a:pt x="0" y="1391"/>
                    <a:pt x="68" y="1461"/>
                    <a:pt x="137" y="1461"/>
                  </a:cubicBezTo>
                  <a:cubicBezTo>
                    <a:pt x="166" y="1461"/>
                    <a:pt x="196" y="1448"/>
                    <a:pt x="217" y="1416"/>
                  </a:cubicBezTo>
                  <a:cubicBezTo>
                    <a:pt x="525" y="939"/>
                    <a:pt x="912" y="518"/>
                    <a:pt x="1357" y="167"/>
                  </a:cubicBezTo>
                  <a:cubicBezTo>
                    <a:pt x="1399" y="135"/>
                    <a:pt x="1391" y="64"/>
                    <a:pt x="1357" y="28"/>
                  </a:cubicBezTo>
                  <a:cubicBezTo>
                    <a:pt x="1338" y="8"/>
                    <a:pt x="1316" y="0"/>
                    <a:pt x="1293" y="0"/>
                  </a:cubicBezTo>
                  <a:close/>
                </a:path>
              </a:pathLst>
            </a:custGeom>
            <a:solidFill>
              <a:schemeClr val="dk1"/>
            </a:solidFill>
            <a:ln>
              <a:noFill/>
            </a:ln>
          </p:spPr>
          <p:txBody>
            <a:bodyPr anchorCtr="0" anchor="ctr" bIns="56175" lIns="56175" spcFirstLastPara="1" rIns="56175" wrap="square" tIns="56175">
              <a:noAutofit/>
            </a:bodyPr>
            <a:lstStyle/>
            <a:p>
              <a:pPr indent="0" lvl="0" marL="0" rtl="0" algn="l">
                <a:spcBef>
                  <a:spcPts val="0"/>
                </a:spcBef>
                <a:spcAft>
                  <a:spcPts val="0"/>
                </a:spcAft>
                <a:buNone/>
              </a:pPr>
              <a:r>
                <a:t/>
              </a:r>
              <a:endParaRPr/>
            </a:p>
          </p:txBody>
        </p:sp>
        <p:sp>
          <p:nvSpPr>
            <p:cNvPr id="574" name="Google Shape;574;p36"/>
            <p:cNvSpPr/>
            <p:nvPr/>
          </p:nvSpPr>
          <p:spPr>
            <a:xfrm>
              <a:off x="4676625" y="3242175"/>
              <a:ext cx="28425" cy="5900"/>
            </a:xfrm>
            <a:custGeom>
              <a:rect b="b" l="l" r="r" t="t"/>
              <a:pathLst>
                <a:path extrusionOk="0" h="236" w="1137">
                  <a:moveTo>
                    <a:pt x="91" y="0"/>
                  </a:moveTo>
                  <a:cubicBezTo>
                    <a:pt x="41" y="0"/>
                    <a:pt x="1" y="52"/>
                    <a:pt x="1" y="99"/>
                  </a:cubicBezTo>
                  <a:cubicBezTo>
                    <a:pt x="1" y="156"/>
                    <a:pt x="45" y="192"/>
                    <a:pt x="98" y="197"/>
                  </a:cubicBezTo>
                  <a:cubicBezTo>
                    <a:pt x="356" y="223"/>
                    <a:pt x="616" y="236"/>
                    <a:pt x="876" y="236"/>
                  </a:cubicBezTo>
                  <a:cubicBezTo>
                    <a:pt x="920" y="236"/>
                    <a:pt x="965" y="235"/>
                    <a:pt x="1010" y="235"/>
                  </a:cubicBezTo>
                  <a:cubicBezTo>
                    <a:pt x="1135" y="231"/>
                    <a:pt x="1136" y="39"/>
                    <a:pt x="1012" y="39"/>
                  </a:cubicBezTo>
                  <a:cubicBezTo>
                    <a:pt x="1011" y="39"/>
                    <a:pt x="1011" y="39"/>
                    <a:pt x="1010" y="39"/>
                  </a:cubicBezTo>
                  <a:cubicBezTo>
                    <a:pt x="967" y="40"/>
                    <a:pt x="925" y="40"/>
                    <a:pt x="882" y="40"/>
                  </a:cubicBezTo>
                  <a:cubicBezTo>
                    <a:pt x="620" y="40"/>
                    <a:pt x="358" y="27"/>
                    <a:pt x="98" y="0"/>
                  </a:cubicBezTo>
                  <a:cubicBezTo>
                    <a:pt x="95" y="0"/>
                    <a:pt x="93" y="0"/>
                    <a:pt x="91" y="0"/>
                  </a:cubicBezTo>
                  <a:close/>
                </a:path>
              </a:pathLst>
            </a:custGeom>
            <a:solidFill>
              <a:schemeClr val="dk1"/>
            </a:solidFill>
            <a:ln>
              <a:noFill/>
            </a:ln>
          </p:spPr>
          <p:txBody>
            <a:bodyPr anchorCtr="0" anchor="ctr" bIns="56175" lIns="56175" spcFirstLastPara="1" rIns="56175" wrap="square" tIns="56175">
              <a:noAutofit/>
            </a:bodyPr>
            <a:lstStyle/>
            <a:p>
              <a:pPr indent="0" lvl="0" marL="0" rtl="0" algn="l">
                <a:spcBef>
                  <a:spcPts val="0"/>
                </a:spcBef>
                <a:spcAft>
                  <a:spcPts val="0"/>
                </a:spcAft>
                <a:buNone/>
              </a:pPr>
              <a:r>
                <a:t/>
              </a:r>
              <a:endParaRPr/>
            </a:p>
          </p:txBody>
        </p:sp>
        <p:sp>
          <p:nvSpPr>
            <p:cNvPr id="575" name="Google Shape;575;p36"/>
            <p:cNvSpPr/>
            <p:nvPr/>
          </p:nvSpPr>
          <p:spPr>
            <a:xfrm>
              <a:off x="4624850" y="3200750"/>
              <a:ext cx="7675" cy="8925"/>
            </a:xfrm>
            <a:custGeom>
              <a:rect b="b" l="l" r="r" t="t"/>
              <a:pathLst>
                <a:path extrusionOk="0" h="357" w="307">
                  <a:moveTo>
                    <a:pt x="205" y="1"/>
                  </a:moveTo>
                  <a:cubicBezTo>
                    <a:pt x="197" y="1"/>
                    <a:pt x="189" y="2"/>
                    <a:pt x="181" y="4"/>
                  </a:cubicBezTo>
                  <a:cubicBezTo>
                    <a:pt x="156" y="12"/>
                    <a:pt x="138" y="26"/>
                    <a:pt x="123" y="48"/>
                  </a:cubicBezTo>
                  <a:cubicBezTo>
                    <a:pt x="87" y="103"/>
                    <a:pt x="52" y="155"/>
                    <a:pt x="16" y="208"/>
                  </a:cubicBezTo>
                  <a:cubicBezTo>
                    <a:pt x="4" y="229"/>
                    <a:pt x="1" y="260"/>
                    <a:pt x="6" y="283"/>
                  </a:cubicBezTo>
                  <a:cubicBezTo>
                    <a:pt x="13" y="306"/>
                    <a:pt x="30" y="330"/>
                    <a:pt x="51" y="343"/>
                  </a:cubicBezTo>
                  <a:cubicBezTo>
                    <a:pt x="66" y="351"/>
                    <a:pt x="83" y="356"/>
                    <a:pt x="101" y="356"/>
                  </a:cubicBezTo>
                  <a:cubicBezTo>
                    <a:pt x="109" y="356"/>
                    <a:pt x="118" y="355"/>
                    <a:pt x="126" y="352"/>
                  </a:cubicBezTo>
                  <a:cubicBezTo>
                    <a:pt x="151" y="345"/>
                    <a:pt x="171" y="329"/>
                    <a:pt x="186" y="309"/>
                  </a:cubicBezTo>
                  <a:cubicBezTo>
                    <a:pt x="220" y="255"/>
                    <a:pt x="256" y="203"/>
                    <a:pt x="291" y="149"/>
                  </a:cubicBezTo>
                  <a:cubicBezTo>
                    <a:pt x="304" y="128"/>
                    <a:pt x="307" y="96"/>
                    <a:pt x="301" y="73"/>
                  </a:cubicBezTo>
                  <a:cubicBezTo>
                    <a:pt x="294" y="51"/>
                    <a:pt x="277" y="26"/>
                    <a:pt x="257" y="15"/>
                  </a:cubicBezTo>
                  <a:cubicBezTo>
                    <a:pt x="241" y="7"/>
                    <a:pt x="223" y="1"/>
                    <a:pt x="205" y="1"/>
                  </a:cubicBezTo>
                  <a:close/>
                </a:path>
              </a:pathLst>
            </a:custGeom>
            <a:solidFill>
              <a:schemeClr val="dk1"/>
            </a:solidFill>
            <a:ln>
              <a:noFill/>
            </a:ln>
          </p:spPr>
          <p:txBody>
            <a:bodyPr anchorCtr="0" anchor="ctr" bIns="56175" lIns="56175" spcFirstLastPara="1" rIns="56175" wrap="square" tIns="56175">
              <a:noAutofit/>
            </a:bodyPr>
            <a:lstStyle/>
            <a:p>
              <a:pPr indent="0" lvl="0" marL="0" rtl="0" algn="l">
                <a:spcBef>
                  <a:spcPts val="0"/>
                </a:spcBef>
                <a:spcAft>
                  <a:spcPts val="0"/>
                </a:spcAft>
                <a:buNone/>
              </a:pPr>
              <a:r>
                <a:t/>
              </a:r>
              <a:endParaRPr/>
            </a:p>
          </p:txBody>
        </p:sp>
        <p:sp>
          <p:nvSpPr>
            <p:cNvPr id="576" name="Google Shape;576;p36"/>
            <p:cNvSpPr/>
            <p:nvPr/>
          </p:nvSpPr>
          <p:spPr>
            <a:xfrm>
              <a:off x="4633650" y="3198850"/>
              <a:ext cx="5400" cy="5900"/>
            </a:xfrm>
            <a:custGeom>
              <a:rect b="b" l="l" r="r" t="t"/>
              <a:pathLst>
                <a:path extrusionOk="0" h="236" w="216">
                  <a:moveTo>
                    <a:pt x="118" y="0"/>
                  </a:moveTo>
                  <a:cubicBezTo>
                    <a:pt x="109" y="0"/>
                    <a:pt x="100" y="2"/>
                    <a:pt x="92" y="4"/>
                  </a:cubicBezTo>
                  <a:cubicBezTo>
                    <a:pt x="84" y="8"/>
                    <a:pt x="76" y="11"/>
                    <a:pt x="69" y="15"/>
                  </a:cubicBezTo>
                  <a:cubicBezTo>
                    <a:pt x="54" y="24"/>
                    <a:pt x="42" y="34"/>
                    <a:pt x="33" y="50"/>
                  </a:cubicBezTo>
                  <a:cubicBezTo>
                    <a:pt x="27" y="64"/>
                    <a:pt x="22" y="75"/>
                    <a:pt x="14" y="88"/>
                  </a:cubicBezTo>
                  <a:cubicBezTo>
                    <a:pt x="8" y="100"/>
                    <a:pt x="4" y="112"/>
                    <a:pt x="3" y="124"/>
                  </a:cubicBezTo>
                  <a:cubicBezTo>
                    <a:pt x="1" y="138"/>
                    <a:pt x="1" y="150"/>
                    <a:pt x="4" y="164"/>
                  </a:cubicBezTo>
                  <a:cubicBezTo>
                    <a:pt x="7" y="177"/>
                    <a:pt x="13" y="187"/>
                    <a:pt x="22" y="196"/>
                  </a:cubicBezTo>
                  <a:cubicBezTo>
                    <a:pt x="28" y="207"/>
                    <a:pt x="37" y="216"/>
                    <a:pt x="49" y="222"/>
                  </a:cubicBezTo>
                  <a:cubicBezTo>
                    <a:pt x="56" y="225"/>
                    <a:pt x="64" y="228"/>
                    <a:pt x="72" y="232"/>
                  </a:cubicBezTo>
                  <a:cubicBezTo>
                    <a:pt x="81" y="235"/>
                    <a:pt x="89" y="236"/>
                    <a:pt x="98" y="236"/>
                  </a:cubicBezTo>
                  <a:cubicBezTo>
                    <a:pt x="107" y="236"/>
                    <a:pt x="116" y="235"/>
                    <a:pt x="124" y="232"/>
                  </a:cubicBezTo>
                  <a:cubicBezTo>
                    <a:pt x="132" y="228"/>
                    <a:pt x="140" y="225"/>
                    <a:pt x="148" y="222"/>
                  </a:cubicBezTo>
                  <a:cubicBezTo>
                    <a:pt x="163" y="212"/>
                    <a:pt x="174" y="201"/>
                    <a:pt x="184" y="186"/>
                  </a:cubicBezTo>
                  <a:cubicBezTo>
                    <a:pt x="190" y="172"/>
                    <a:pt x="195" y="161"/>
                    <a:pt x="201" y="148"/>
                  </a:cubicBezTo>
                  <a:cubicBezTo>
                    <a:pt x="208" y="136"/>
                    <a:pt x="212" y="124"/>
                    <a:pt x="213" y="112"/>
                  </a:cubicBezTo>
                  <a:cubicBezTo>
                    <a:pt x="216" y="98"/>
                    <a:pt x="216" y="86"/>
                    <a:pt x="212" y="72"/>
                  </a:cubicBezTo>
                  <a:cubicBezTo>
                    <a:pt x="209" y="60"/>
                    <a:pt x="202" y="49"/>
                    <a:pt x="195" y="40"/>
                  </a:cubicBezTo>
                  <a:cubicBezTo>
                    <a:pt x="189" y="29"/>
                    <a:pt x="179" y="20"/>
                    <a:pt x="168" y="15"/>
                  </a:cubicBezTo>
                  <a:cubicBezTo>
                    <a:pt x="160" y="11"/>
                    <a:pt x="151" y="8"/>
                    <a:pt x="144" y="4"/>
                  </a:cubicBezTo>
                  <a:cubicBezTo>
                    <a:pt x="135" y="2"/>
                    <a:pt x="127" y="0"/>
                    <a:pt x="118" y="0"/>
                  </a:cubicBezTo>
                  <a:close/>
                </a:path>
              </a:pathLst>
            </a:custGeom>
            <a:solidFill>
              <a:schemeClr val="dk1"/>
            </a:solidFill>
            <a:ln>
              <a:noFill/>
            </a:ln>
          </p:spPr>
          <p:txBody>
            <a:bodyPr anchorCtr="0" anchor="ctr" bIns="56175" lIns="56175" spcFirstLastPara="1" rIns="56175" wrap="square" tIns="56175">
              <a:noAutofit/>
            </a:bodyPr>
            <a:lstStyle/>
            <a:p>
              <a:pPr indent="0" lvl="0" marL="0" rtl="0" algn="l">
                <a:spcBef>
                  <a:spcPts val="0"/>
                </a:spcBef>
                <a:spcAft>
                  <a:spcPts val="0"/>
                </a:spcAft>
                <a:buNone/>
              </a:pPr>
              <a:r>
                <a:t/>
              </a:r>
              <a:endParaRPr/>
            </a:p>
          </p:txBody>
        </p:sp>
        <p:sp>
          <p:nvSpPr>
            <p:cNvPr id="577" name="Google Shape;577;p36"/>
            <p:cNvSpPr/>
            <p:nvPr/>
          </p:nvSpPr>
          <p:spPr>
            <a:xfrm>
              <a:off x="4519675" y="3171875"/>
              <a:ext cx="51525" cy="50150"/>
            </a:xfrm>
            <a:custGeom>
              <a:rect b="b" l="l" r="r" t="t"/>
              <a:pathLst>
                <a:path extrusionOk="0" h="2006" w="2061">
                  <a:moveTo>
                    <a:pt x="1922" y="0"/>
                  </a:moveTo>
                  <a:cubicBezTo>
                    <a:pt x="1900" y="0"/>
                    <a:pt x="1877" y="9"/>
                    <a:pt x="1857" y="31"/>
                  </a:cubicBezTo>
                  <a:cubicBezTo>
                    <a:pt x="1294" y="645"/>
                    <a:pt x="869" y="1439"/>
                    <a:pt x="98" y="1825"/>
                  </a:cubicBezTo>
                  <a:cubicBezTo>
                    <a:pt x="1" y="1874"/>
                    <a:pt x="61" y="2005"/>
                    <a:pt x="152" y="2005"/>
                  </a:cubicBezTo>
                  <a:cubicBezTo>
                    <a:pt x="166" y="2005"/>
                    <a:pt x="182" y="2002"/>
                    <a:pt x="197" y="1994"/>
                  </a:cubicBezTo>
                  <a:cubicBezTo>
                    <a:pt x="987" y="1599"/>
                    <a:pt x="1421" y="799"/>
                    <a:pt x="1996" y="169"/>
                  </a:cubicBezTo>
                  <a:cubicBezTo>
                    <a:pt x="2060" y="98"/>
                    <a:pt x="1995" y="0"/>
                    <a:pt x="1922" y="0"/>
                  </a:cubicBezTo>
                  <a:close/>
                </a:path>
              </a:pathLst>
            </a:custGeom>
            <a:solidFill>
              <a:schemeClr val="dk1"/>
            </a:solidFill>
            <a:ln>
              <a:noFill/>
            </a:ln>
          </p:spPr>
          <p:txBody>
            <a:bodyPr anchorCtr="0" anchor="ctr" bIns="56175" lIns="56175" spcFirstLastPara="1" rIns="56175" wrap="square" tIns="56175">
              <a:noAutofit/>
            </a:bodyPr>
            <a:lstStyle/>
            <a:p>
              <a:pPr indent="0" lvl="0" marL="0" rtl="0" algn="l">
                <a:spcBef>
                  <a:spcPts val="0"/>
                </a:spcBef>
                <a:spcAft>
                  <a:spcPts val="0"/>
                </a:spcAft>
                <a:buNone/>
              </a:pPr>
              <a:r>
                <a:t/>
              </a:r>
              <a:endParaRPr/>
            </a:p>
          </p:txBody>
        </p:sp>
        <p:sp>
          <p:nvSpPr>
            <p:cNvPr id="578" name="Google Shape;578;p36"/>
            <p:cNvSpPr/>
            <p:nvPr/>
          </p:nvSpPr>
          <p:spPr>
            <a:xfrm>
              <a:off x="4632950" y="3179200"/>
              <a:ext cx="8100" cy="10000"/>
            </a:xfrm>
            <a:custGeom>
              <a:rect b="b" l="l" r="r" t="t"/>
              <a:pathLst>
                <a:path extrusionOk="0" h="400" w="324">
                  <a:moveTo>
                    <a:pt x="228" y="0"/>
                  </a:moveTo>
                  <a:cubicBezTo>
                    <a:pt x="227" y="0"/>
                    <a:pt x="226" y="0"/>
                    <a:pt x="225" y="0"/>
                  </a:cubicBezTo>
                  <a:cubicBezTo>
                    <a:pt x="202" y="0"/>
                    <a:pt x="173" y="8"/>
                    <a:pt x="157" y="27"/>
                  </a:cubicBezTo>
                  <a:cubicBezTo>
                    <a:pt x="102" y="96"/>
                    <a:pt x="53" y="170"/>
                    <a:pt x="15" y="251"/>
                  </a:cubicBezTo>
                  <a:cubicBezTo>
                    <a:pt x="9" y="263"/>
                    <a:pt x="5" y="274"/>
                    <a:pt x="4" y="288"/>
                  </a:cubicBezTo>
                  <a:cubicBezTo>
                    <a:pt x="0" y="300"/>
                    <a:pt x="0" y="314"/>
                    <a:pt x="5" y="326"/>
                  </a:cubicBezTo>
                  <a:cubicBezTo>
                    <a:pt x="11" y="349"/>
                    <a:pt x="29" y="373"/>
                    <a:pt x="50" y="386"/>
                  </a:cubicBezTo>
                  <a:cubicBezTo>
                    <a:pt x="65" y="394"/>
                    <a:pt x="83" y="399"/>
                    <a:pt x="101" y="399"/>
                  </a:cubicBezTo>
                  <a:cubicBezTo>
                    <a:pt x="109" y="399"/>
                    <a:pt x="117" y="398"/>
                    <a:pt x="125" y="396"/>
                  </a:cubicBezTo>
                  <a:cubicBezTo>
                    <a:pt x="147" y="388"/>
                    <a:pt x="173" y="373"/>
                    <a:pt x="183" y="351"/>
                  </a:cubicBezTo>
                  <a:cubicBezTo>
                    <a:pt x="214" y="287"/>
                    <a:pt x="250" y="225"/>
                    <a:pt x="295" y="167"/>
                  </a:cubicBezTo>
                  <a:cubicBezTo>
                    <a:pt x="312" y="147"/>
                    <a:pt x="323" y="126"/>
                    <a:pt x="323" y="98"/>
                  </a:cubicBezTo>
                  <a:cubicBezTo>
                    <a:pt x="323" y="74"/>
                    <a:pt x="313" y="46"/>
                    <a:pt x="295" y="30"/>
                  </a:cubicBezTo>
                  <a:cubicBezTo>
                    <a:pt x="277" y="12"/>
                    <a:pt x="253" y="0"/>
                    <a:pt x="228" y="0"/>
                  </a:cubicBezTo>
                  <a:close/>
                </a:path>
              </a:pathLst>
            </a:custGeom>
            <a:solidFill>
              <a:schemeClr val="dk1"/>
            </a:solidFill>
            <a:ln>
              <a:noFill/>
            </a:ln>
          </p:spPr>
          <p:txBody>
            <a:bodyPr anchorCtr="0" anchor="ctr" bIns="56175" lIns="56175" spcFirstLastPara="1" rIns="56175" wrap="square" tIns="56175">
              <a:noAutofit/>
            </a:bodyPr>
            <a:lstStyle/>
            <a:p>
              <a:pPr indent="0" lvl="0" marL="0" rtl="0" algn="l">
                <a:spcBef>
                  <a:spcPts val="0"/>
                </a:spcBef>
                <a:spcAft>
                  <a:spcPts val="0"/>
                </a:spcAft>
                <a:buNone/>
              </a:pPr>
              <a:r>
                <a:t/>
              </a:r>
              <a:endParaRPr/>
            </a:p>
          </p:txBody>
        </p:sp>
        <p:sp>
          <p:nvSpPr>
            <p:cNvPr id="579" name="Google Shape;579;p36"/>
            <p:cNvSpPr/>
            <p:nvPr/>
          </p:nvSpPr>
          <p:spPr>
            <a:xfrm>
              <a:off x="4485975" y="3232000"/>
              <a:ext cx="6600" cy="7900"/>
            </a:xfrm>
            <a:custGeom>
              <a:rect b="b" l="l" r="r" t="t"/>
              <a:pathLst>
                <a:path extrusionOk="0" h="316" w="264">
                  <a:moveTo>
                    <a:pt x="96" y="1"/>
                  </a:moveTo>
                  <a:cubicBezTo>
                    <a:pt x="89" y="1"/>
                    <a:pt x="82" y="2"/>
                    <a:pt x="75" y="4"/>
                  </a:cubicBezTo>
                  <a:cubicBezTo>
                    <a:pt x="52" y="12"/>
                    <a:pt x="28" y="26"/>
                    <a:pt x="17" y="49"/>
                  </a:cubicBezTo>
                  <a:cubicBezTo>
                    <a:pt x="5" y="73"/>
                    <a:pt x="1" y="99"/>
                    <a:pt x="7" y="125"/>
                  </a:cubicBezTo>
                  <a:cubicBezTo>
                    <a:pt x="10" y="138"/>
                    <a:pt x="14" y="148"/>
                    <a:pt x="18" y="159"/>
                  </a:cubicBezTo>
                  <a:cubicBezTo>
                    <a:pt x="26" y="177"/>
                    <a:pt x="32" y="194"/>
                    <a:pt x="42" y="212"/>
                  </a:cubicBezTo>
                  <a:cubicBezTo>
                    <a:pt x="55" y="239"/>
                    <a:pt x="75" y="264"/>
                    <a:pt x="95" y="287"/>
                  </a:cubicBezTo>
                  <a:cubicBezTo>
                    <a:pt x="104" y="297"/>
                    <a:pt x="115" y="303"/>
                    <a:pt x="126" y="307"/>
                  </a:cubicBezTo>
                  <a:cubicBezTo>
                    <a:pt x="136" y="313"/>
                    <a:pt x="148" y="316"/>
                    <a:pt x="159" y="316"/>
                  </a:cubicBezTo>
                  <a:cubicBezTo>
                    <a:pt x="161" y="316"/>
                    <a:pt x="162" y="316"/>
                    <a:pt x="164" y="316"/>
                  </a:cubicBezTo>
                  <a:cubicBezTo>
                    <a:pt x="178" y="316"/>
                    <a:pt x="190" y="312"/>
                    <a:pt x="202" y="307"/>
                  </a:cubicBezTo>
                  <a:cubicBezTo>
                    <a:pt x="214" y="303"/>
                    <a:pt x="225" y="297"/>
                    <a:pt x="233" y="287"/>
                  </a:cubicBezTo>
                  <a:cubicBezTo>
                    <a:pt x="251" y="270"/>
                    <a:pt x="263" y="244"/>
                    <a:pt x="262" y="218"/>
                  </a:cubicBezTo>
                  <a:cubicBezTo>
                    <a:pt x="261" y="209"/>
                    <a:pt x="259" y="202"/>
                    <a:pt x="258" y="192"/>
                  </a:cubicBezTo>
                  <a:cubicBezTo>
                    <a:pt x="253" y="175"/>
                    <a:pt x="245" y="161"/>
                    <a:pt x="233" y="149"/>
                  </a:cubicBezTo>
                  <a:cubicBezTo>
                    <a:pt x="230" y="145"/>
                    <a:pt x="227" y="141"/>
                    <a:pt x="222" y="136"/>
                  </a:cubicBezTo>
                  <a:lnTo>
                    <a:pt x="222" y="136"/>
                  </a:lnTo>
                  <a:lnTo>
                    <a:pt x="239" y="156"/>
                  </a:lnTo>
                  <a:cubicBezTo>
                    <a:pt x="226" y="139"/>
                    <a:pt x="215" y="121"/>
                    <a:pt x="206" y="103"/>
                  </a:cubicBezTo>
                  <a:lnTo>
                    <a:pt x="206" y="103"/>
                  </a:lnTo>
                  <a:cubicBezTo>
                    <a:pt x="202" y="93"/>
                    <a:pt x="199" y="84"/>
                    <a:pt x="195" y="73"/>
                  </a:cubicBezTo>
                  <a:cubicBezTo>
                    <a:pt x="189" y="50"/>
                    <a:pt x="172" y="28"/>
                    <a:pt x="151" y="15"/>
                  </a:cubicBezTo>
                  <a:cubicBezTo>
                    <a:pt x="140" y="8"/>
                    <a:pt x="127" y="4"/>
                    <a:pt x="115" y="3"/>
                  </a:cubicBezTo>
                  <a:cubicBezTo>
                    <a:pt x="109" y="2"/>
                    <a:pt x="102" y="1"/>
                    <a:pt x="96" y="1"/>
                  </a:cubicBezTo>
                  <a:close/>
                </a:path>
              </a:pathLst>
            </a:custGeom>
            <a:solidFill>
              <a:schemeClr val="dk1"/>
            </a:solidFill>
            <a:ln>
              <a:noFill/>
            </a:ln>
          </p:spPr>
          <p:txBody>
            <a:bodyPr anchorCtr="0" anchor="ctr" bIns="56175" lIns="56175" spcFirstLastPara="1" rIns="56175" wrap="square" tIns="56175">
              <a:noAutofit/>
            </a:bodyPr>
            <a:lstStyle/>
            <a:p>
              <a:pPr indent="0" lvl="0" marL="0" rtl="0" algn="l">
                <a:spcBef>
                  <a:spcPts val="0"/>
                </a:spcBef>
                <a:spcAft>
                  <a:spcPts val="0"/>
                </a:spcAft>
                <a:buNone/>
              </a:pPr>
              <a:r>
                <a:t/>
              </a:r>
              <a:endParaRPr/>
            </a:p>
          </p:txBody>
        </p:sp>
        <p:sp>
          <p:nvSpPr>
            <p:cNvPr id="580" name="Google Shape;580;p36"/>
            <p:cNvSpPr/>
            <p:nvPr/>
          </p:nvSpPr>
          <p:spPr>
            <a:xfrm>
              <a:off x="4492550" y="3230475"/>
              <a:ext cx="7550" cy="9275"/>
            </a:xfrm>
            <a:custGeom>
              <a:rect b="b" l="l" r="r" t="t"/>
              <a:pathLst>
                <a:path extrusionOk="0" h="371" w="302">
                  <a:moveTo>
                    <a:pt x="101" y="0"/>
                  </a:moveTo>
                  <a:cubicBezTo>
                    <a:pt x="83" y="0"/>
                    <a:pt x="64" y="5"/>
                    <a:pt x="50" y="14"/>
                  </a:cubicBezTo>
                  <a:cubicBezTo>
                    <a:pt x="29" y="28"/>
                    <a:pt x="11" y="48"/>
                    <a:pt x="5" y="73"/>
                  </a:cubicBezTo>
                  <a:cubicBezTo>
                    <a:pt x="0" y="99"/>
                    <a:pt x="3" y="125"/>
                    <a:pt x="16" y="149"/>
                  </a:cubicBezTo>
                  <a:cubicBezTo>
                    <a:pt x="50" y="206"/>
                    <a:pt x="84" y="265"/>
                    <a:pt x="117" y="322"/>
                  </a:cubicBezTo>
                  <a:cubicBezTo>
                    <a:pt x="129" y="343"/>
                    <a:pt x="152" y="360"/>
                    <a:pt x="176" y="367"/>
                  </a:cubicBezTo>
                  <a:cubicBezTo>
                    <a:pt x="183" y="369"/>
                    <a:pt x="192" y="370"/>
                    <a:pt x="200" y="370"/>
                  </a:cubicBezTo>
                  <a:cubicBezTo>
                    <a:pt x="218" y="370"/>
                    <a:pt x="237" y="366"/>
                    <a:pt x="251" y="357"/>
                  </a:cubicBezTo>
                  <a:cubicBezTo>
                    <a:pt x="272" y="343"/>
                    <a:pt x="291" y="322"/>
                    <a:pt x="296" y="298"/>
                  </a:cubicBezTo>
                  <a:cubicBezTo>
                    <a:pt x="301" y="272"/>
                    <a:pt x="299" y="246"/>
                    <a:pt x="285" y="222"/>
                  </a:cubicBezTo>
                  <a:cubicBezTo>
                    <a:pt x="251" y="164"/>
                    <a:pt x="218" y="106"/>
                    <a:pt x="185" y="48"/>
                  </a:cubicBezTo>
                  <a:cubicBezTo>
                    <a:pt x="173" y="28"/>
                    <a:pt x="150" y="11"/>
                    <a:pt x="126" y="3"/>
                  </a:cubicBezTo>
                  <a:cubicBezTo>
                    <a:pt x="118" y="1"/>
                    <a:pt x="110" y="0"/>
                    <a:pt x="101" y="0"/>
                  </a:cubicBezTo>
                  <a:close/>
                </a:path>
              </a:pathLst>
            </a:custGeom>
            <a:solidFill>
              <a:schemeClr val="dk1"/>
            </a:solidFill>
            <a:ln>
              <a:noFill/>
            </a:ln>
          </p:spPr>
          <p:txBody>
            <a:bodyPr anchorCtr="0" anchor="ctr" bIns="56175" lIns="56175" spcFirstLastPara="1" rIns="56175" wrap="square" tIns="56175">
              <a:noAutofit/>
            </a:bodyPr>
            <a:lstStyle/>
            <a:p>
              <a:pPr indent="0" lvl="0" marL="0" rtl="0" algn="l">
                <a:spcBef>
                  <a:spcPts val="0"/>
                </a:spcBef>
                <a:spcAft>
                  <a:spcPts val="0"/>
                </a:spcAft>
                <a:buNone/>
              </a:pPr>
              <a:r>
                <a:t/>
              </a:r>
              <a:endParaRPr/>
            </a:p>
          </p:txBody>
        </p:sp>
        <p:sp>
          <p:nvSpPr>
            <p:cNvPr id="581" name="Google Shape;581;p36"/>
            <p:cNvSpPr/>
            <p:nvPr/>
          </p:nvSpPr>
          <p:spPr>
            <a:xfrm>
              <a:off x="4641350" y="3266250"/>
              <a:ext cx="5500" cy="6225"/>
            </a:xfrm>
            <a:custGeom>
              <a:rect b="b" l="l" r="r" t="t"/>
              <a:pathLst>
                <a:path extrusionOk="0" h="249" w="220">
                  <a:moveTo>
                    <a:pt x="101" y="1"/>
                  </a:moveTo>
                  <a:cubicBezTo>
                    <a:pt x="96" y="1"/>
                    <a:pt x="91" y="1"/>
                    <a:pt x="86" y="3"/>
                  </a:cubicBezTo>
                  <a:cubicBezTo>
                    <a:pt x="72" y="3"/>
                    <a:pt x="60" y="7"/>
                    <a:pt x="49" y="14"/>
                  </a:cubicBezTo>
                  <a:lnTo>
                    <a:pt x="29" y="30"/>
                  </a:lnTo>
                  <a:cubicBezTo>
                    <a:pt x="18" y="43"/>
                    <a:pt x="8" y="56"/>
                    <a:pt x="4" y="74"/>
                  </a:cubicBezTo>
                  <a:cubicBezTo>
                    <a:pt x="3" y="82"/>
                    <a:pt x="2" y="91"/>
                    <a:pt x="1" y="100"/>
                  </a:cubicBezTo>
                  <a:cubicBezTo>
                    <a:pt x="1" y="117"/>
                    <a:pt x="6" y="134"/>
                    <a:pt x="13" y="149"/>
                  </a:cubicBezTo>
                  <a:cubicBezTo>
                    <a:pt x="22" y="166"/>
                    <a:pt x="30" y="184"/>
                    <a:pt x="39" y="200"/>
                  </a:cubicBezTo>
                  <a:cubicBezTo>
                    <a:pt x="45" y="212"/>
                    <a:pt x="53" y="221"/>
                    <a:pt x="64" y="228"/>
                  </a:cubicBezTo>
                  <a:cubicBezTo>
                    <a:pt x="72" y="237"/>
                    <a:pt x="85" y="242"/>
                    <a:pt x="96" y="244"/>
                  </a:cubicBezTo>
                  <a:cubicBezTo>
                    <a:pt x="104" y="247"/>
                    <a:pt x="112" y="248"/>
                    <a:pt x="119" y="248"/>
                  </a:cubicBezTo>
                  <a:cubicBezTo>
                    <a:pt x="125" y="248"/>
                    <a:pt x="130" y="248"/>
                    <a:pt x="135" y="246"/>
                  </a:cubicBezTo>
                  <a:cubicBezTo>
                    <a:pt x="148" y="246"/>
                    <a:pt x="160" y="242"/>
                    <a:pt x="171" y="234"/>
                  </a:cubicBezTo>
                  <a:lnTo>
                    <a:pt x="191" y="218"/>
                  </a:lnTo>
                  <a:cubicBezTo>
                    <a:pt x="203" y="207"/>
                    <a:pt x="212" y="192"/>
                    <a:pt x="216" y="175"/>
                  </a:cubicBezTo>
                  <a:cubicBezTo>
                    <a:pt x="217" y="166"/>
                    <a:pt x="218" y="159"/>
                    <a:pt x="219" y="149"/>
                  </a:cubicBezTo>
                  <a:cubicBezTo>
                    <a:pt x="219" y="131"/>
                    <a:pt x="216" y="116"/>
                    <a:pt x="207" y="100"/>
                  </a:cubicBezTo>
                  <a:cubicBezTo>
                    <a:pt x="198" y="82"/>
                    <a:pt x="190" y="66"/>
                    <a:pt x="182" y="49"/>
                  </a:cubicBezTo>
                  <a:cubicBezTo>
                    <a:pt x="175" y="37"/>
                    <a:pt x="167" y="28"/>
                    <a:pt x="157" y="22"/>
                  </a:cubicBezTo>
                  <a:cubicBezTo>
                    <a:pt x="148" y="12"/>
                    <a:pt x="136" y="7"/>
                    <a:pt x="124" y="4"/>
                  </a:cubicBezTo>
                  <a:cubicBezTo>
                    <a:pt x="117" y="2"/>
                    <a:pt x="109" y="1"/>
                    <a:pt x="101" y="1"/>
                  </a:cubicBezTo>
                  <a:close/>
                </a:path>
              </a:pathLst>
            </a:custGeom>
            <a:solidFill>
              <a:schemeClr val="dk1"/>
            </a:solidFill>
            <a:ln>
              <a:noFill/>
            </a:ln>
          </p:spPr>
          <p:txBody>
            <a:bodyPr anchorCtr="0" anchor="ctr" bIns="56175" lIns="56175" spcFirstLastPara="1" rIns="56175" wrap="square" tIns="56175">
              <a:noAutofit/>
            </a:bodyPr>
            <a:lstStyle/>
            <a:p>
              <a:pPr indent="0" lvl="0" marL="0" rtl="0" algn="l">
                <a:spcBef>
                  <a:spcPts val="0"/>
                </a:spcBef>
                <a:spcAft>
                  <a:spcPts val="0"/>
                </a:spcAft>
                <a:buNone/>
              </a:pPr>
              <a:r>
                <a:t/>
              </a:r>
              <a:endParaRPr/>
            </a:p>
          </p:txBody>
        </p:sp>
        <p:sp>
          <p:nvSpPr>
            <p:cNvPr id="582" name="Google Shape;582;p36"/>
            <p:cNvSpPr/>
            <p:nvPr/>
          </p:nvSpPr>
          <p:spPr>
            <a:xfrm>
              <a:off x="4653525" y="3261100"/>
              <a:ext cx="6225" cy="6700"/>
            </a:xfrm>
            <a:custGeom>
              <a:rect b="b" l="l" r="r" t="t"/>
              <a:pathLst>
                <a:path extrusionOk="0" h="268" w="249">
                  <a:moveTo>
                    <a:pt x="102" y="0"/>
                  </a:moveTo>
                  <a:cubicBezTo>
                    <a:pt x="97" y="0"/>
                    <a:pt x="91" y="1"/>
                    <a:pt x="85" y="3"/>
                  </a:cubicBezTo>
                  <a:cubicBezTo>
                    <a:pt x="72" y="3"/>
                    <a:pt x="60" y="6"/>
                    <a:pt x="49" y="15"/>
                  </a:cubicBezTo>
                  <a:lnTo>
                    <a:pt x="29" y="30"/>
                  </a:lnTo>
                  <a:cubicBezTo>
                    <a:pt x="18" y="42"/>
                    <a:pt x="8" y="56"/>
                    <a:pt x="5" y="73"/>
                  </a:cubicBezTo>
                  <a:cubicBezTo>
                    <a:pt x="3" y="82"/>
                    <a:pt x="2" y="90"/>
                    <a:pt x="1" y="99"/>
                  </a:cubicBezTo>
                  <a:cubicBezTo>
                    <a:pt x="1" y="118"/>
                    <a:pt x="5" y="135"/>
                    <a:pt x="13" y="149"/>
                  </a:cubicBezTo>
                  <a:cubicBezTo>
                    <a:pt x="32" y="172"/>
                    <a:pt x="50" y="196"/>
                    <a:pt x="68" y="219"/>
                  </a:cubicBezTo>
                  <a:cubicBezTo>
                    <a:pt x="74" y="231"/>
                    <a:pt x="81" y="240"/>
                    <a:pt x="92" y="247"/>
                  </a:cubicBezTo>
                  <a:cubicBezTo>
                    <a:pt x="101" y="256"/>
                    <a:pt x="113" y="261"/>
                    <a:pt x="125" y="263"/>
                  </a:cubicBezTo>
                  <a:cubicBezTo>
                    <a:pt x="133" y="266"/>
                    <a:pt x="141" y="267"/>
                    <a:pt x="149" y="267"/>
                  </a:cubicBezTo>
                  <a:cubicBezTo>
                    <a:pt x="154" y="267"/>
                    <a:pt x="159" y="267"/>
                    <a:pt x="164" y="265"/>
                  </a:cubicBezTo>
                  <a:cubicBezTo>
                    <a:pt x="177" y="265"/>
                    <a:pt x="189" y="261"/>
                    <a:pt x="200" y="254"/>
                  </a:cubicBezTo>
                  <a:lnTo>
                    <a:pt x="220" y="237"/>
                  </a:lnTo>
                  <a:cubicBezTo>
                    <a:pt x="232" y="226"/>
                    <a:pt x="241" y="211"/>
                    <a:pt x="244" y="194"/>
                  </a:cubicBezTo>
                  <a:cubicBezTo>
                    <a:pt x="246" y="185"/>
                    <a:pt x="247" y="178"/>
                    <a:pt x="248" y="168"/>
                  </a:cubicBezTo>
                  <a:cubicBezTo>
                    <a:pt x="248" y="150"/>
                    <a:pt x="244" y="135"/>
                    <a:pt x="236" y="119"/>
                  </a:cubicBezTo>
                  <a:cubicBezTo>
                    <a:pt x="217" y="95"/>
                    <a:pt x="199" y="72"/>
                    <a:pt x="182" y="48"/>
                  </a:cubicBezTo>
                  <a:cubicBezTo>
                    <a:pt x="175" y="37"/>
                    <a:pt x="168" y="27"/>
                    <a:pt x="158" y="21"/>
                  </a:cubicBezTo>
                  <a:cubicBezTo>
                    <a:pt x="148" y="11"/>
                    <a:pt x="137" y="6"/>
                    <a:pt x="124" y="4"/>
                  </a:cubicBezTo>
                  <a:cubicBezTo>
                    <a:pt x="117" y="2"/>
                    <a:pt x="110" y="0"/>
                    <a:pt x="102" y="0"/>
                  </a:cubicBezTo>
                  <a:close/>
                </a:path>
              </a:pathLst>
            </a:custGeom>
            <a:solidFill>
              <a:schemeClr val="dk1"/>
            </a:solidFill>
            <a:ln>
              <a:noFill/>
            </a:ln>
          </p:spPr>
          <p:txBody>
            <a:bodyPr anchorCtr="0" anchor="ctr" bIns="56175" lIns="56175" spcFirstLastPara="1" rIns="56175" wrap="square" tIns="56175">
              <a:noAutofit/>
            </a:bodyPr>
            <a:lstStyle/>
            <a:p>
              <a:pPr indent="0" lvl="0" marL="0" rtl="0" algn="l">
                <a:spcBef>
                  <a:spcPts val="0"/>
                </a:spcBef>
                <a:spcAft>
                  <a:spcPts val="0"/>
                </a:spcAft>
                <a:buNone/>
              </a:pPr>
              <a:r>
                <a:t/>
              </a:r>
              <a:endParaRPr/>
            </a:p>
          </p:txBody>
        </p:sp>
      </p:grpSp>
      <p:grpSp>
        <p:nvGrpSpPr>
          <p:cNvPr id="583" name="Google Shape;583;p36"/>
          <p:cNvGrpSpPr/>
          <p:nvPr/>
        </p:nvGrpSpPr>
        <p:grpSpPr>
          <a:xfrm rot="-670155">
            <a:off x="6958767" y="-371913"/>
            <a:ext cx="2538471" cy="1566364"/>
            <a:chOff x="4532975" y="2855850"/>
            <a:chExt cx="518475" cy="319925"/>
          </a:xfrm>
        </p:grpSpPr>
        <p:sp>
          <p:nvSpPr>
            <p:cNvPr id="584" name="Google Shape;584;p36"/>
            <p:cNvSpPr/>
            <p:nvPr/>
          </p:nvSpPr>
          <p:spPr>
            <a:xfrm>
              <a:off x="4566250" y="2855850"/>
              <a:ext cx="485200" cy="244375"/>
            </a:xfrm>
            <a:custGeom>
              <a:rect b="b" l="l" r="r" t="t"/>
              <a:pathLst>
                <a:path extrusionOk="0" h="9775" w="19408">
                  <a:moveTo>
                    <a:pt x="132" y="1"/>
                  </a:moveTo>
                  <a:lnTo>
                    <a:pt x="1" y="115"/>
                  </a:lnTo>
                  <a:cubicBezTo>
                    <a:pt x="86" y="210"/>
                    <a:pt x="180" y="323"/>
                    <a:pt x="285" y="447"/>
                  </a:cubicBezTo>
                  <a:cubicBezTo>
                    <a:pt x="1559" y="1943"/>
                    <a:pt x="4539" y="5449"/>
                    <a:pt x="9285" y="6996"/>
                  </a:cubicBezTo>
                  <a:cubicBezTo>
                    <a:pt x="13974" y="8526"/>
                    <a:pt x="19316" y="9763"/>
                    <a:pt x="19369" y="9775"/>
                  </a:cubicBezTo>
                  <a:lnTo>
                    <a:pt x="19407" y="9606"/>
                  </a:lnTo>
                  <a:cubicBezTo>
                    <a:pt x="19354" y="9595"/>
                    <a:pt x="14020" y="8359"/>
                    <a:pt x="9338" y="6832"/>
                  </a:cubicBezTo>
                  <a:cubicBezTo>
                    <a:pt x="4638" y="5300"/>
                    <a:pt x="1680" y="1821"/>
                    <a:pt x="417" y="334"/>
                  </a:cubicBezTo>
                  <a:cubicBezTo>
                    <a:pt x="310" y="210"/>
                    <a:pt x="215" y="98"/>
                    <a:pt x="132" y="1"/>
                  </a:cubicBezTo>
                  <a:close/>
                </a:path>
              </a:pathLst>
            </a:custGeom>
            <a:solidFill>
              <a:schemeClr val="dk1"/>
            </a:solidFill>
            <a:ln>
              <a:noFill/>
            </a:ln>
          </p:spPr>
          <p:txBody>
            <a:bodyPr anchorCtr="0" anchor="ctr" bIns="74600" lIns="74600" spcFirstLastPara="1" rIns="74600" wrap="square" tIns="74600">
              <a:noAutofit/>
            </a:bodyPr>
            <a:lstStyle/>
            <a:p>
              <a:pPr indent="0" lvl="0" marL="0" rtl="0" algn="l">
                <a:spcBef>
                  <a:spcPts val="0"/>
                </a:spcBef>
                <a:spcAft>
                  <a:spcPts val="0"/>
                </a:spcAft>
                <a:buNone/>
              </a:pPr>
              <a:r>
                <a:t/>
              </a:r>
              <a:endParaRPr/>
            </a:p>
          </p:txBody>
        </p:sp>
        <p:sp>
          <p:nvSpPr>
            <p:cNvPr id="585" name="Google Shape;585;p36"/>
            <p:cNvSpPr/>
            <p:nvPr/>
          </p:nvSpPr>
          <p:spPr>
            <a:xfrm>
              <a:off x="4689250" y="2988250"/>
              <a:ext cx="147825" cy="138875"/>
            </a:xfrm>
            <a:custGeom>
              <a:rect b="b" l="l" r="r" t="t"/>
              <a:pathLst>
                <a:path extrusionOk="0" h="5555" w="5913">
                  <a:moveTo>
                    <a:pt x="3189" y="1225"/>
                  </a:moveTo>
                  <a:cubicBezTo>
                    <a:pt x="3196" y="1225"/>
                    <a:pt x="3202" y="1227"/>
                    <a:pt x="3207" y="1229"/>
                  </a:cubicBezTo>
                  <a:cubicBezTo>
                    <a:pt x="3263" y="1259"/>
                    <a:pt x="3280" y="1327"/>
                    <a:pt x="3289" y="1386"/>
                  </a:cubicBezTo>
                  <a:cubicBezTo>
                    <a:pt x="3307" y="1511"/>
                    <a:pt x="3318" y="1636"/>
                    <a:pt x="3321" y="1762"/>
                  </a:cubicBezTo>
                  <a:cubicBezTo>
                    <a:pt x="3418" y="1645"/>
                    <a:pt x="3530" y="1520"/>
                    <a:pt x="3688" y="1494"/>
                  </a:cubicBezTo>
                  <a:cubicBezTo>
                    <a:pt x="3695" y="1493"/>
                    <a:pt x="3703" y="1492"/>
                    <a:pt x="3712" y="1492"/>
                  </a:cubicBezTo>
                  <a:cubicBezTo>
                    <a:pt x="3723" y="1492"/>
                    <a:pt x="3734" y="1494"/>
                    <a:pt x="3744" y="1499"/>
                  </a:cubicBezTo>
                  <a:cubicBezTo>
                    <a:pt x="3771" y="1511"/>
                    <a:pt x="3782" y="1546"/>
                    <a:pt x="3775" y="1573"/>
                  </a:cubicBezTo>
                  <a:cubicBezTo>
                    <a:pt x="3768" y="1600"/>
                    <a:pt x="3749" y="1622"/>
                    <a:pt x="3730" y="1642"/>
                  </a:cubicBezTo>
                  <a:cubicBezTo>
                    <a:pt x="3613" y="1766"/>
                    <a:pt x="3469" y="1865"/>
                    <a:pt x="3327" y="1963"/>
                  </a:cubicBezTo>
                  <a:cubicBezTo>
                    <a:pt x="3285" y="1993"/>
                    <a:pt x="3224" y="2059"/>
                    <a:pt x="3166" y="2059"/>
                  </a:cubicBezTo>
                  <a:cubicBezTo>
                    <a:pt x="3151" y="2059"/>
                    <a:pt x="3136" y="2054"/>
                    <a:pt x="3122" y="2044"/>
                  </a:cubicBezTo>
                  <a:cubicBezTo>
                    <a:pt x="3062" y="2001"/>
                    <a:pt x="3083" y="1845"/>
                    <a:pt x="3083" y="1787"/>
                  </a:cubicBezTo>
                  <a:cubicBezTo>
                    <a:pt x="3084" y="1596"/>
                    <a:pt x="3133" y="1427"/>
                    <a:pt x="3166" y="1245"/>
                  </a:cubicBezTo>
                  <a:cubicBezTo>
                    <a:pt x="3169" y="1238"/>
                    <a:pt x="3173" y="1229"/>
                    <a:pt x="3182" y="1226"/>
                  </a:cubicBezTo>
                  <a:cubicBezTo>
                    <a:pt x="3184" y="1225"/>
                    <a:pt x="3187" y="1225"/>
                    <a:pt x="3189" y="1225"/>
                  </a:cubicBezTo>
                  <a:close/>
                  <a:moveTo>
                    <a:pt x="2351" y="1278"/>
                  </a:moveTo>
                  <a:cubicBezTo>
                    <a:pt x="2385" y="1278"/>
                    <a:pt x="2419" y="1303"/>
                    <a:pt x="2443" y="1330"/>
                  </a:cubicBezTo>
                  <a:cubicBezTo>
                    <a:pt x="2578" y="1472"/>
                    <a:pt x="2639" y="1663"/>
                    <a:pt x="2677" y="1849"/>
                  </a:cubicBezTo>
                  <a:cubicBezTo>
                    <a:pt x="2699" y="1958"/>
                    <a:pt x="2716" y="2068"/>
                    <a:pt x="2741" y="2178"/>
                  </a:cubicBezTo>
                  <a:cubicBezTo>
                    <a:pt x="2760" y="2259"/>
                    <a:pt x="2816" y="2367"/>
                    <a:pt x="2766" y="2367"/>
                  </a:cubicBezTo>
                  <a:cubicBezTo>
                    <a:pt x="2752" y="2367"/>
                    <a:pt x="2729" y="2359"/>
                    <a:pt x="2695" y="2339"/>
                  </a:cubicBezTo>
                  <a:cubicBezTo>
                    <a:pt x="2517" y="2234"/>
                    <a:pt x="2371" y="2009"/>
                    <a:pt x="2292" y="1834"/>
                  </a:cubicBezTo>
                  <a:cubicBezTo>
                    <a:pt x="2218" y="1671"/>
                    <a:pt x="2183" y="1479"/>
                    <a:pt x="2271" y="1333"/>
                  </a:cubicBezTo>
                  <a:cubicBezTo>
                    <a:pt x="2286" y="1307"/>
                    <a:pt x="2309" y="1280"/>
                    <a:pt x="2343" y="1278"/>
                  </a:cubicBezTo>
                  <a:cubicBezTo>
                    <a:pt x="2345" y="1278"/>
                    <a:pt x="2348" y="1278"/>
                    <a:pt x="2351" y="1278"/>
                  </a:cubicBezTo>
                  <a:close/>
                  <a:moveTo>
                    <a:pt x="1269" y="2178"/>
                  </a:moveTo>
                  <a:lnTo>
                    <a:pt x="1269" y="2178"/>
                  </a:lnTo>
                  <a:cubicBezTo>
                    <a:pt x="1491" y="2182"/>
                    <a:pt x="1714" y="2184"/>
                    <a:pt x="1936" y="2188"/>
                  </a:cubicBezTo>
                  <a:cubicBezTo>
                    <a:pt x="2064" y="2351"/>
                    <a:pt x="2191" y="2507"/>
                    <a:pt x="2313" y="2674"/>
                  </a:cubicBezTo>
                  <a:cubicBezTo>
                    <a:pt x="2097" y="2659"/>
                    <a:pt x="1922" y="2671"/>
                    <a:pt x="1705" y="2657"/>
                  </a:cubicBezTo>
                  <a:cubicBezTo>
                    <a:pt x="1535" y="2518"/>
                    <a:pt x="1465" y="2279"/>
                    <a:pt x="1269" y="2178"/>
                  </a:cubicBezTo>
                  <a:close/>
                  <a:moveTo>
                    <a:pt x="4140" y="2052"/>
                  </a:moveTo>
                  <a:cubicBezTo>
                    <a:pt x="4193" y="2052"/>
                    <a:pt x="4245" y="2061"/>
                    <a:pt x="4297" y="2079"/>
                  </a:cubicBezTo>
                  <a:cubicBezTo>
                    <a:pt x="4328" y="2091"/>
                    <a:pt x="4360" y="2110"/>
                    <a:pt x="4372" y="2140"/>
                  </a:cubicBezTo>
                  <a:cubicBezTo>
                    <a:pt x="4387" y="2175"/>
                    <a:pt x="4366" y="2211"/>
                    <a:pt x="4344" y="2240"/>
                  </a:cubicBezTo>
                  <a:cubicBezTo>
                    <a:pt x="4230" y="2386"/>
                    <a:pt x="4047" y="2466"/>
                    <a:pt x="3865" y="2525"/>
                  </a:cubicBezTo>
                  <a:cubicBezTo>
                    <a:pt x="3758" y="2560"/>
                    <a:pt x="3647" y="2589"/>
                    <a:pt x="3541" y="2627"/>
                  </a:cubicBezTo>
                  <a:cubicBezTo>
                    <a:pt x="3482" y="2648"/>
                    <a:pt x="3412" y="2690"/>
                    <a:pt x="3375" y="2690"/>
                  </a:cubicBezTo>
                  <a:cubicBezTo>
                    <a:pt x="3349" y="2690"/>
                    <a:pt x="3340" y="2669"/>
                    <a:pt x="3364" y="2604"/>
                  </a:cubicBezTo>
                  <a:cubicBezTo>
                    <a:pt x="3427" y="2425"/>
                    <a:pt x="3624" y="2260"/>
                    <a:pt x="3785" y="2163"/>
                  </a:cubicBezTo>
                  <a:cubicBezTo>
                    <a:pt x="3889" y="2100"/>
                    <a:pt x="4014" y="2052"/>
                    <a:pt x="4140" y="2052"/>
                  </a:cubicBezTo>
                  <a:close/>
                  <a:moveTo>
                    <a:pt x="2924" y="2553"/>
                  </a:moveTo>
                  <a:cubicBezTo>
                    <a:pt x="3138" y="2553"/>
                    <a:pt x="3209" y="2928"/>
                    <a:pt x="2996" y="3060"/>
                  </a:cubicBezTo>
                  <a:cubicBezTo>
                    <a:pt x="2957" y="3083"/>
                    <a:pt x="2911" y="3099"/>
                    <a:pt x="2865" y="3099"/>
                  </a:cubicBezTo>
                  <a:cubicBezTo>
                    <a:pt x="2843" y="3099"/>
                    <a:pt x="2821" y="3096"/>
                    <a:pt x="2800" y="3088"/>
                  </a:cubicBezTo>
                  <a:cubicBezTo>
                    <a:pt x="2715" y="3056"/>
                    <a:pt x="2670" y="2961"/>
                    <a:pt x="2664" y="2877"/>
                  </a:cubicBezTo>
                  <a:cubicBezTo>
                    <a:pt x="2654" y="2768"/>
                    <a:pt x="2695" y="2654"/>
                    <a:pt x="2788" y="2597"/>
                  </a:cubicBezTo>
                  <a:cubicBezTo>
                    <a:pt x="2838" y="2566"/>
                    <a:pt x="2883" y="2553"/>
                    <a:pt x="2924" y="2553"/>
                  </a:cubicBezTo>
                  <a:close/>
                  <a:moveTo>
                    <a:pt x="3901" y="3092"/>
                  </a:moveTo>
                  <a:cubicBezTo>
                    <a:pt x="3931" y="3092"/>
                    <a:pt x="3962" y="3094"/>
                    <a:pt x="3992" y="3098"/>
                  </a:cubicBezTo>
                  <a:cubicBezTo>
                    <a:pt x="4148" y="3250"/>
                    <a:pt x="4258" y="3387"/>
                    <a:pt x="4415" y="3537"/>
                  </a:cubicBezTo>
                  <a:cubicBezTo>
                    <a:pt x="4210" y="3559"/>
                    <a:pt x="4011" y="3571"/>
                    <a:pt x="3806" y="3587"/>
                  </a:cubicBezTo>
                  <a:cubicBezTo>
                    <a:pt x="3652" y="3423"/>
                    <a:pt x="3499" y="3261"/>
                    <a:pt x="3346" y="3098"/>
                  </a:cubicBezTo>
                  <a:lnTo>
                    <a:pt x="3346" y="3098"/>
                  </a:lnTo>
                  <a:cubicBezTo>
                    <a:pt x="3402" y="3119"/>
                    <a:pt x="3458" y="3126"/>
                    <a:pt x="3516" y="3126"/>
                  </a:cubicBezTo>
                  <a:cubicBezTo>
                    <a:pt x="3642" y="3126"/>
                    <a:pt x="3772" y="3092"/>
                    <a:pt x="3901" y="3092"/>
                  </a:cubicBezTo>
                  <a:close/>
                  <a:moveTo>
                    <a:pt x="2091" y="3187"/>
                  </a:moveTo>
                  <a:cubicBezTo>
                    <a:pt x="2168" y="3187"/>
                    <a:pt x="2244" y="3196"/>
                    <a:pt x="2311" y="3217"/>
                  </a:cubicBezTo>
                  <a:cubicBezTo>
                    <a:pt x="2482" y="3271"/>
                    <a:pt x="2316" y="3307"/>
                    <a:pt x="2224" y="3359"/>
                  </a:cubicBezTo>
                  <a:cubicBezTo>
                    <a:pt x="2127" y="3414"/>
                    <a:pt x="2036" y="3479"/>
                    <a:pt x="1941" y="3535"/>
                  </a:cubicBezTo>
                  <a:cubicBezTo>
                    <a:pt x="1782" y="3630"/>
                    <a:pt x="1603" y="3713"/>
                    <a:pt x="1411" y="3713"/>
                  </a:cubicBezTo>
                  <a:cubicBezTo>
                    <a:pt x="1408" y="3713"/>
                    <a:pt x="1406" y="3713"/>
                    <a:pt x="1403" y="3713"/>
                  </a:cubicBezTo>
                  <a:cubicBezTo>
                    <a:pt x="1364" y="3711"/>
                    <a:pt x="1320" y="3704"/>
                    <a:pt x="1296" y="3673"/>
                  </a:cubicBezTo>
                  <a:cubicBezTo>
                    <a:pt x="1276" y="3647"/>
                    <a:pt x="1280" y="3611"/>
                    <a:pt x="1290" y="3582"/>
                  </a:cubicBezTo>
                  <a:cubicBezTo>
                    <a:pt x="1338" y="3418"/>
                    <a:pt x="1502" y="3316"/>
                    <a:pt x="1670" y="3259"/>
                  </a:cubicBezTo>
                  <a:cubicBezTo>
                    <a:pt x="1788" y="3219"/>
                    <a:pt x="1943" y="3187"/>
                    <a:pt x="2091" y="3187"/>
                  </a:cubicBezTo>
                  <a:close/>
                  <a:moveTo>
                    <a:pt x="3011" y="3475"/>
                  </a:moveTo>
                  <a:cubicBezTo>
                    <a:pt x="3046" y="3475"/>
                    <a:pt x="3063" y="3579"/>
                    <a:pt x="3093" y="3651"/>
                  </a:cubicBezTo>
                  <a:cubicBezTo>
                    <a:pt x="3138" y="3755"/>
                    <a:pt x="3191" y="3857"/>
                    <a:pt x="3238" y="3960"/>
                  </a:cubicBezTo>
                  <a:cubicBezTo>
                    <a:pt x="3318" y="4136"/>
                    <a:pt x="3382" y="4325"/>
                    <a:pt x="3353" y="4508"/>
                  </a:cubicBezTo>
                  <a:cubicBezTo>
                    <a:pt x="3349" y="4543"/>
                    <a:pt x="3336" y="4583"/>
                    <a:pt x="3300" y="4597"/>
                  </a:cubicBezTo>
                  <a:cubicBezTo>
                    <a:pt x="3292" y="4600"/>
                    <a:pt x="3284" y="4601"/>
                    <a:pt x="3275" y="4601"/>
                  </a:cubicBezTo>
                  <a:cubicBezTo>
                    <a:pt x="3251" y="4601"/>
                    <a:pt x="3226" y="4591"/>
                    <a:pt x="3205" y="4581"/>
                  </a:cubicBezTo>
                  <a:cubicBezTo>
                    <a:pt x="3041" y="4495"/>
                    <a:pt x="2955" y="4316"/>
                    <a:pt x="2920" y="4144"/>
                  </a:cubicBezTo>
                  <a:cubicBezTo>
                    <a:pt x="2882" y="3959"/>
                    <a:pt x="2870" y="3701"/>
                    <a:pt x="2957" y="3533"/>
                  </a:cubicBezTo>
                  <a:cubicBezTo>
                    <a:pt x="2979" y="3491"/>
                    <a:pt x="2996" y="3475"/>
                    <a:pt x="3011" y="3475"/>
                  </a:cubicBezTo>
                  <a:close/>
                  <a:moveTo>
                    <a:pt x="2421" y="3805"/>
                  </a:moveTo>
                  <a:cubicBezTo>
                    <a:pt x="2436" y="3805"/>
                    <a:pt x="2450" y="3809"/>
                    <a:pt x="2464" y="3819"/>
                  </a:cubicBezTo>
                  <a:cubicBezTo>
                    <a:pt x="2524" y="3862"/>
                    <a:pt x="2503" y="4018"/>
                    <a:pt x="2503" y="4076"/>
                  </a:cubicBezTo>
                  <a:cubicBezTo>
                    <a:pt x="2502" y="4267"/>
                    <a:pt x="2454" y="4436"/>
                    <a:pt x="2419" y="4619"/>
                  </a:cubicBezTo>
                  <a:cubicBezTo>
                    <a:pt x="2417" y="4625"/>
                    <a:pt x="2413" y="4635"/>
                    <a:pt x="2403" y="4638"/>
                  </a:cubicBezTo>
                  <a:cubicBezTo>
                    <a:pt x="2401" y="4639"/>
                    <a:pt x="2399" y="4639"/>
                    <a:pt x="2397" y="4639"/>
                  </a:cubicBezTo>
                  <a:cubicBezTo>
                    <a:pt x="2391" y="4639"/>
                    <a:pt x="2385" y="4637"/>
                    <a:pt x="2379" y="4634"/>
                  </a:cubicBezTo>
                  <a:cubicBezTo>
                    <a:pt x="2323" y="4604"/>
                    <a:pt x="2306" y="4536"/>
                    <a:pt x="2297" y="4477"/>
                  </a:cubicBezTo>
                  <a:cubicBezTo>
                    <a:pt x="2278" y="4352"/>
                    <a:pt x="2268" y="4227"/>
                    <a:pt x="2265" y="4101"/>
                  </a:cubicBezTo>
                  <a:cubicBezTo>
                    <a:pt x="2167" y="4219"/>
                    <a:pt x="2057" y="4343"/>
                    <a:pt x="1899" y="4369"/>
                  </a:cubicBezTo>
                  <a:cubicBezTo>
                    <a:pt x="1890" y="4370"/>
                    <a:pt x="1881" y="4371"/>
                    <a:pt x="1873" y="4371"/>
                  </a:cubicBezTo>
                  <a:cubicBezTo>
                    <a:pt x="1862" y="4371"/>
                    <a:pt x="1852" y="4370"/>
                    <a:pt x="1842" y="4366"/>
                  </a:cubicBezTo>
                  <a:cubicBezTo>
                    <a:pt x="1815" y="4352"/>
                    <a:pt x="1805" y="4319"/>
                    <a:pt x="1811" y="4290"/>
                  </a:cubicBezTo>
                  <a:cubicBezTo>
                    <a:pt x="1817" y="4263"/>
                    <a:pt x="1837" y="4241"/>
                    <a:pt x="1855" y="4221"/>
                  </a:cubicBezTo>
                  <a:cubicBezTo>
                    <a:pt x="1973" y="4097"/>
                    <a:pt x="2116" y="3998"/>
                    <a:pt x="2259" y="3901"/>
                  </a:cubicBezTo>
                  <a:cubicBezTo>
                    <a:pt x="2302" y="3872"/>
                    <a:pt x="2363" y="3805"/>
                    <a:pt x="2421" y="3805"/>
                  </a:cubicBezTo>
                  <a:close/>
                  <a:moveTo>
                    <a:pt x="1533" y="0"/>
                  </a:moveTo>
                  <a:cubicBezTo>
                    <a:pt x="1296" y="970"/>
                    <a:pt x="958" y="1986"/>
                    <a:pt x="455" y="2849"/>
                  </a:cubicBezTo>
                  <a:cubicBezTo>
                    <a:pt x="296" y="3123"/>
                    <a:pt x="122" y="3391"/>
                    <a:pt x="0" y="3684"/>
                  </a:cubicBezTo>
                  <a:cubicBezTo>
                    <a:pt x="745" y="4053"/>
                    <a:pt x="1357" y="4520"/>
                    <a:pt x="2114" y="4863"/>
                  </a:cubicBezTo>
                  <a:cubicBezTo>
                    <a:pt x="2818" y="5182"/>
                    <a:pt x="3542" y="5492"/>
                    <a:pt x="4312" y="5555"/>
                  </a:cubicBezTo>
                  <a:cubicBezTo>
                    <a:pt x="4679" y="4589"/>
                    <a:pt x="5183" y="3455"/>
                    <a:pt x="5553" y="2492"/>
                  </a:cubicBezTo>
                  <a:cubicBezTo>
                    <a:pt x="5653" y="2231"/>
                    <a:pt x="5710" y="2030"/>
                    <a:pt x="5912" y="1837"/>
                  </a:cubicBezTo>
                  <a:cubicBezTo>
                    <a:pt x="4378" y="1425"/>
                    <a:pt x="2902" y="806"/>
                    <a:pt x="1533" y="0"/>
                  </a:cubicBezTo>
                  <a:close/>
                </a:path>
              </a:pathLst>
            </a:custGeom>
            <a:solidFill>
              <a:schemeClr val="accent4"/>
            </a:solidFill>
            <a:ln>
              <a:noFill/>
            </a:ln>
          </p:spPr>
          <p:txBody>
            <a:bodyPr anchorCtr="0" anchor="ctr" bIns="74600" lIns="74600" spcFirstLastPara="1" rIns="74600" wrap="square" tIns="74600">
              <a:noAutofit/>
            </a:bodyPr>
            <a:lstStyle/>
            <a:p>
              <a:pPr indent="0" lvl="0" marL="0" rtl="0" algn="l">
                <a:spcBef>
                  <a:spcPts val="0"/>
                </a:spcBef>
                <a:spcAft>
                  <a:spcPts val="0"/>
                </a:spcAft>
                <a:buNone/>
              </a:pPr>
              <a:r>
                <a:t/>
              </a:r>
              <a:endParaRPr/>
            </a:p>
          </p:txBody>
        </p:sp>
        <p:sp>
          <p:nvSpPr>
            <p:cNvPr id="586" name="Google Shape;586;p36"/>
            <p:cNvSpPr/>
            <p:nvPr/>
          </p:nvSpPr>
          <p:spPr>
            <a:xfrm>
              <a:off x="4679025" y="2984825"/>
              <a:ext cx="51475" cy="98350"/>
            </a:xfrm>
            <a:custGeom>
              <a:rect b="b" l="l" r="r" t="t"/>
              <a:pathLst>
                <a:path extrusionOk="0" h="3934" w="2059">
                  <a:moveTo>
                    <a:pt x="1601" y="1"/>
                  </a:moveTo>
                  <a:cubicBezTo>
                    <a:pt x="1559" y="1"/>
                    <a:pt x="1520" y="13"/>
                    <a:pt x="1499" y="48"/>
                  </a:cubicBezTo>
                  <a:cubicBezTo>
                    <a:pt x="1476" y="88"/>
                    <a:pt x="1496" y="130"/>
                    <a:pt x="1515" y="166"/>
                  </a:cubicBezTo>
                  <a:cubicBezTo>
                    <a:pt x="1536" y="209"/>
                    <a:pt x="1562" y="250"/>
                    <a:pt x="1593" y="288"/>
                  </a:cubicBezTo>
                  <a:cubicBezTo>
                    <a:pt x="1604" y="300"/>
                    <a:pt x="1615" y="313"/>
                    <a:pt x="1627" y="325"/>
                  </a:cubicBezTo>
                  <a:lnTo>
                    <a:pt x="1627" y="325"/>
                  </a:lnTo>
                  <a:cubicBezTo>
                    <a:pt x="1615" y="323"/>
                    <a:pt x="1604" y="323"/>
                    <a:pt x="1592" y="322"/>
                  </a:cubicBezTo>
                  <a:cubicBezTo>
                    <a:pt x="1586" y="322"/>
                    <a:pt x="1580" y="322"/>
                    <a:pt x="1574" y="322"/>
                  </a:cubicBezTo>
                  <a:cubicBezTo>
                    <a:pt x="1501" y="322"/>
                    <a:pt x="1409" y="335"/>
                    <a:pt x="1375" y="405"/>
                  </a:cubicBezTo>
                  <a:cubicBezTo>
                    <a:pt x="1332" y="489"/>
                    <a:pt x="1427" y="556"/>
                    <a:pt x="1484" y="602"/>
                  </a:cubicBezTo>
                  <a:cubicBezTo>
                    <a:pt x="1495" y="610"/>
                    <a:pt x="1505" y="618"/>
                    <a:pt x="1515" y="626"/>
                  </a:cubicBezTo>
                  <a:lnTo>
                    <a:pt x="1515" y="626"/>
                  </a:lnTo>
                  <a:cubicBezTo>
                    <a:pt x="1513" y="626"/>
                    <a:pt x="1511" y="625"/>
                    <a:pt x="1508" y="625"/>
                  </a:cubicBezTo>
                  <a:cubicBezTo>
                    <a:pt x="1486" y="624"/>
                    <a:pt x="1464" y="623"/>
                    <a:pt x="1441" y="623"/>
                  </a:cubicBezTo>
                  <a:cubicBezTo>
                    <a:pt x="1412" y="623"/>
                    <a:pt x="1383" y="624"/>
                    <a:pt x="1355" y="627"/>
                  </a:cubicBezTo>
                  <a:cubicBezTo>
                    <a:pt x="1318" y="630"/>
                    <a:pt x="1279" y="639"/>
                    <a:pt x="1263" y="676"/>
                  </a:cubicBezTo>
                  <a:cubicBezTo>
                    <a:pt x="1232" y="753"/>
                    <a:pt x="1344" y="837"/>
                    <a:pt x="1393" y="878"/>
                  </a:cubicBezTo>
                  <a:cubicBezTo>
                    <a:pt x="1409" y="891"/>
                    <a:pt x="1424" y="903"/>
                    <a:pt x="1440" y="915"/>
                  </a:cubicBezTo>
                  <a:lnTo>
                    <a:pt x="1440" y="915"/>
                  </a:lnTo>
                  <a:cubicBezTo>
                    <a:pt x="1421" y="913"/>
                    <a:pt x="1402" y="911"/>
                    <a:pt x="1383" y="909"/>
                  </a:cubicBezTo>
                  <a:cubicBezTo>
                    <a:pt x="1364" y="908"/>
                    <a:pt x="1343" y="906"/>
                    <a:pt x="1322" y="906"/>
                  </a:cubicBezTo>
                  <a:cubicBezTo>
                    <a:pt x="1262" y="906"/>
                    <a:pt x="1200" y="918"/>
                    <a:pt x="1176" y="977"/>
                  </a:cubicBezTo>
                  <a:cubicBezTo>
                    <a:pt x="1147" y="1045"/>
                    <a:pt x="1205" y="1112"/>
                    <a:pt x="1255" y="1156"/>
                  </a:cubicBezTo>
                  <a:lnTo>
                    <a:pt x="1255" y="1156"/>
                  </a:lnTo>
                  <a:cubicBezTo>
                    <a:pt x="1246" y="1157"/>
                    <a:pt x="1238" y="1158"/>
                    <a:pt x="1229" y="1159"/>
                  </a:cubicBezTo>
                  <a:cubicBezTo>
                    <a:pt x="1144" y="1171"/>
                    <a:pt x="1008" y="1209"/>
                    <a:pt x="1005" y="1318"/>
                  </a:cubicBezTo>
                  <a:cubicBezTo>
                    <a:pt x="1004" y="1364"/>
                    <a:pt x="1032" y="1405"/>
                    <a:pt x="1071" y="1440"/>
                  </a:cubicBezTo>
                  <a:lnTo>
                    <a:pt x="1071" y="1440"/>
                  </a:lnTo>
                  <a:cubicBezTo>
                    <a:pt x="1066" y="1441"/>
                    <a:pt x="1062" y="1441"/>
                    <a:pt x="1057" y="1442"/>
                  </a:cubicBezTo>
                  <a:cubicBezTo>
                    <a:pt x="1014" y="1448"/>
                    <a:pt x="960" y="1458"/>
                    <a:pt x="936" y="1500"/>
                  </a:cubicBezTo>
                  <a:cubicBezTo>
                    <a:pt x="911" y="1544"/>
                    <a:pt x="941" y="1582"/>
                    <a:pt x="972" y="1611"/>
                  </a:cubicBezTo>
                  <a:cubicBezTo>
                    <a:pt x="1015" y="1653"/>
                    <a:pt x="1062" y="1689"/>
                    <a:pt x="1113" y="1720"/>
                  </a:cubicBezTo>
                  <a:cubicBezTo>
                    <a:pt x="1124" y="1727"/>
                    <a:pt x="1134" y="1733"/>
                    <a:pt x="1144" y="1739"/>
                  </a:cubicBezTo>
                  <a:lnTo>
                    <a:pt x="1144" y="1739"/>
                  </a:lnTo>
                  <a:cubicBezTo>
                    <a:pt x="1036" y="1741"/>
                    <a:pt x="928" y="1758"/>
                    <a:pt x="823" y="1789"/>
                  </a:cubicBezTo>
                  <a:cubicBezTo>
                    <a:pt x="800" y="1796"/>
                    <a:pt x="792" y="1826"/>
                    <a:pt x="805" y="1846"/>
                  </a:cubicBezTo>
                  <a:cubicBezTo>
                    <a:pt x="857" y="1927"/>
                    <a:pt x="926" y="1996"/>
                    <a:pt x="1006" y="2047"/>
                  </a:cubicBezTo>
                  <a:lnTo>
                    <a:pt x="1006" y="2047"/>
                  </a:lnTo>
                  <a:cubicBezTo>
                    <a:pt x="999" y="2048"/>
                    <a:pt x="993" y="2049"/>
                    <a:pt x="986" y="2049"/>
                  </a:cubicBezTo>
                  <a:cubicBezTo>
                    <a:pt x="903" y="2059"/>
                    <a:pt x="791" y="2086"/>
                    <a:pt x="762" y="2176"/>
                  </a:cubicBezTo>
                  <a:cubicBezTo>
                    <a:pt x="735" y="2258"/>
                    <a:pt x="813" y="2326"/>
                    <a:pt x="877" y="2370"/>
                  </a:cubicBezTo>
                  <a:lnTo>
                    <a:pt x="877" y="2370"/>
                  </a:lnTo>
                  <a:cubicBezTo>
                    <a:pt x="800" y="2381"/>
                    <a:pt x="708" y="2402"/>
                    <a:pt x="658" y="2457"/>
                  </a:cubicBezTo>
                  <a:cubicBezTo>
                    <a:pt x="602" y="2519"/>
                    <a:pt x="649" y="2579"/>
                    <a:pt x="702" y="2622"/>
                  </a:cubicBezTo>
                  <a:lnTo>
                    <a:pt x="702" y="2622"/>
                  </a:lnTo>
                  <a:cubicBezTo>
                    <a:pt x="632" y="2635"/>
                    <a:pt x="565" y="2663"/>
                    <a:pt x="507" y="2705"/>
                  </a:cubicBezTo>
                  <a:cubicBezTo>
                    <a:pt x="471" y="2732"/>
                    <a:pt x="435" y="2767"/>
                    <a:pt x="435" y="2816"/>
                  </a:cubicBezTo>
                  <a:cubicBezTo>
                    <a:pt x="435" y="2860"/>
                    <a:pt x="466" y="2895"/>
                    <a:pt x="501" y="2920"/>
                  </a:cubicBezTo>
                  <a:cubicBezTo>
                    <a:pt x="523" y="2936"/>
                    <a:pt x="546" y="2950"/>
                    <a:pt x="570" y="2964"/>
                  </a:cubicBezTo>
                  <a:lnTo>
                    <a:pt x="570" y="2964"/>
                  </a:lnTo>
                  <a:cubicBezTo>
                    <a:pt x="545" y="2964"/>
                    <a:pt x="520" y="2966"/>
                    <a:pt x="495" y="2968"/>
                  </a:cubicBezTo>
                  <a:cubicBezTo>
                    <a:pt x="399" y="2975"/>
                    <a:pt x="271" y="2989"/>
                    <a:pt x="219" y="3083"/>
                  </a:cubicBezTo>
                  <a:cubicBezTo>
                    <a:pt x="172" y="3165"/>
                    <a:pt x="220" y="3231"/>
                    <a:pt x="284" y="3279"/>
                  </a:cubicBezTo>
                  <a:lnTo>
                    <a:pt x="284" y="3279"/>
                  </a:lnTo>
                  <a:cubicBezTo>
                    <a:pt x="217" y="3287"/>
                    <a:pt x="143" y="3306"/>
                    <a:pt x="112" y="3355"/>
                  </a:cubicBezTo>
                  <a:cubicBezTo>
                    <a:pt x="60" y="3440"/>
                    <a:pt x="179" y="3498"/>
                    <a:pt x="242" y="3530"/>
                  </a:cubicBezTo>
                  <a:lnTo>
                    <a:pt x="242" y="3530"/>
                  </a:lnTo>
                  <a:cubicBezTo>
                    <a:pt x="212" y="3536"/>
                    <a:pt x="182" y="3545"/>
                    <a:pt x="152" y="3555"/>
                  </a:cubicBezTo>
                  <a:cubicBezTo>
                    <a:pt x="110" y="3570"/>
                    <a:pt x="58" y="3588"/>
                    <a:pt x="38" y="3632"/>
                  </a:cubicBezTo>
                  <a:cubicBezTo>
                    <a:pt x="1" y="3716"/>
                    <a:pt x="100" y="3804"/>
                    <a:pt x="158" y="3845"/>
                  </a:cubicBezTo>
                  <a:cubicBezTo>
                    <a:pt x="241" y="3904"/>
                    <a:pt x="338" y="3933"/>
                    <a:pt x="439" y="3933"/>
                  </a:cubicBezTo>
                  <a:cubicBezTo>
                    <a:pt x="444" y="3933"/>
                    <a:pt x="449" y="3933"/>
                    <a:pt x="454" y="3933"/>
                  </a:cubicBezTo>
                  <a:cubicBezTo>
                    <a:pt x="502" y="3931"/>
                    <a:pt x="496" y="3858"/>
                    <a:pt x="448" y="3858"/>
                  </a:cubicBezTo>
                  <a:cubicBezTo>
                    <a:pt x="447" y="3858"/>
                    <a:pt x="447" y="3858"/>
                    <a:pt x="447" y="3858"/>
                  </a:cubicBezTo>
                  <a:cubicBezTo>
                    <a:pt x="441" y="3858"/>
                    <a:pt x="436" y="3858"/>
                    <a:pt x="431" y="3858"/>
                  </a:cubicBezTo>
                  <a:cubicBezTo>
                    <a:pt x="358" y="3858"/>
                    <a:pt x="288" y="3838"/>
                    <a:pt x="224" y="3799"/>
                  </a:cubicBezTo>
                  <a:cubicBezTo>
                    <a:pt x="193" y="3782"/>
                    <a:pt x="164" y="3757"/>
                    <a:pt x="141" y="3731"/>
                  </a:cubicBezTo>
                  <a:cubicBezTo>
                    <a:pt x="131" y="3720"/>
                    <a:pt x="120" y="3709"/>
                    <a:pt x="112" y="3695"/>
                  </a:cubicBezTo>
                  <a:cubicBezTo>
                    <a:pt x="99" y="3667"/>
                    <a:pt x="109" y="3657"/>
                    <a:pt x="135" y="3643"/>
                  </a:cubicBezTo>
                  <a:cubicBezTo>
                    <a:pt x="201" y="3607"/>
                    <a:pt x="280" y="3591"/>
                    <a:pt x="359" y="3591"/>
                  </a:cubicBezTo>
                  <a:cubicBezTo>
                    <a:pt x="371" y="3591"/>
                    <a:pt x="383" y="3592"/>
                    <a:pt x="395" y="3592"/>
                  </a:cubicBezTo>
                  <a:lnTo>
                    <a:pt x="395" y="3592"/>
                  </a:lnTo>
                  <a:cubicBezTo>
                    <a:pt x="451" y="3609"/>
                    <a:pt x="509" y="3621"/>
                    <a:pt x="567" y="3627"/>
                  </a:cubicBezTo>
                  <a:lnTo>
                    <a:pt x="567" y="3627"/>
                  </a:lnTo>
                  <a:cubicBezTo>
                    <a:pt x="567" y="3627"/>
                    <a:pt x="567" y="3627"/>
                    <a:pt x="567" y="3627"/>
                  </a:cubicBezTo>
                  <a:lnTo>
                    <a:pt x="567" y="3627"/>
                  </a:lnTo>
                  <a:lnTo>
                    <a:pt x="567" y="3627"/>
                  </a:lnTo>
                  <a:cubicBezTo>
                    <a:pt x="571" y="3627"/>
                    <a:pt x="575" y="3628"/>
                    <a:pt x="578" y="3628"/>
                  </a:cubicBezTo>
                  <a:cubicBezTo>
                    <a:pt x="580" y="3628"/>
                    <a:pt x="581" y="3628"/>
                    <a:pt x="582" y="3628"/>
                  </a:cubicBezTo>
                  <a:cubicBezTo>
                    <a:pt x="618" y="3628"/>
                    <a:pt x="642" y="3573"/>
                    <a:pt x="601" y="3558"/>
                  </a:cubicBezTo>
                  <a:cubicBezTo>
                    <a:pt x="536" y="3535"/>
                    <a:pt x="468" y="3521"/>
                    <a:pt x="400" y="3518"/>
                  </a:cubicBezTo>
                  <a:lnTo>
                    <a:pt x="400" y="3518"/>
                  </a:lnTo>
                  <a:cubicBezTo>
                    <a:pt x="384" y="3513"/>
                    <a:pt x="368" y="3507"/>
                    <a:pt x="352" y="3501"/>
                  </a:cubicBezTo>
                  <a:cubicBezTo>
                    <a:pt x="315" y="3486"/>
                    <a:pt x="279" y="3468"/>
                    <a:pt x="245" y="3448"/>
                  </a:cubicBezTo>
                  <a:cubicBezTo>
                    <a:pt x="212" y="3429"/>
                    <a:pt x="149" y="3398"/>
                    <a:pt x="216" y="3375"/>
                  </a:cubicBezTo>
                  <a:cubicBezTo>
                    <a:pt x="275" y="3355"/>
                    <a:pt x="340" y="3346"/>
                    <a:pt x="405" y="3345"/>
                  </a:cubicBezTo>
                  <a:lnTo>
                    <a:pt x="405" y="3345"/>
                  </a:lnTo>
                  <a:cubicBezTo>
                    <a:pt x="471" y="3371"/>
                    <a:pt x="542" y="3384"/>
                    <a:pt x="613" y="3384"/>
                  </a:cubicBezTo>
                  <a:cubicBezTo>
                    <a:pt x="625" y="3384"/>
                    <a:pt x="637" y="3384"/>
                    <a:pt x="649" y="3383"/>
                  </a:cubicBezTo>
                  <a:lnTo>
                    <a:pt x="649" y="3383"/>
                  </a:lnTo>
                  <a:cubicBezTo>
                    <a:pt x="650" y="3384"/>
                    <a:pt x="651" y="3384"/>
                    <a:pt x="653" y="3385"/>
                  </a:cubicBezTo>
                  <a:lnTo>
                    <a:pt x="653" y="3383"/>
                  </a:lnTo>
                  <a:lnTo>
                    <a:pt x="653" y="3383"/>
                  </a:lnTo>
                  <a:cubicBezTo>
                    <a:pt x="655" y="3383"/>
                    <a:pt x="658" y="3383"/>
                    <a:pt x="660" y="3383"/>
                  </a:cubicBezTo>
                  <a:cubicBezTo>
                    <a:pt x="706" y="3379"/>
                    <a:pt x="702" y="3321"/>
                    <a:pt x="664" y="3308"/>
                  </a:cubicBezTo>
                  <a:cubicBezTo>
                    <a:pt x="583" y="3283"/>
                    <a:pt x="500" y="3270"/>
                    <a:pt x="417" y="3270"/>
                  </a:cubicBezTo>
                  <a:cubicBezTo>
                    <a:pt x="417" y="3270"/>
                    <a:pt x="417" y="3270"/>
                    <a:pt x="416" y="3270"/>
                  </a:cubicBezTo>
                  <a:lnTo>
                    <a:pt x="416" y="3270"/>
                  </a:lnTo>
                  <a:cubicBezTo>
                    <a:pt x="412" y="3268"/>
                    <a:pt x="408" y="3266"/>
                    <a:pt x="404" y="3264"/>
                  </a:cubicBezTo>
                  <a:cubicBezTo>
                    <a:pt x="367" y="3247"/>
                    <a:pt x="327" y="3225"/>
                    <a:pt x="298" y="3197"/>
                  </a:cubicBezTo>
                  <a:cubicBezTo>
                    <a:pt x="261" y="3157"/>
                    <a:pt x="280" y="3110"/>
                    <a:pt x="321" y="3085"/>
                  </a:cubicBezTo>
                  <a:cubicBezTo>
                    <a:pt x="391" y="3043"/>
                    <a:pt x="494" y="3042"/>
                    <a:pt x="574" y="3041"/>
                  </a:cubicBezTo>
                  <a:cubicBezTo>
                    <a:pt x="578" y="3041"/>
                    <a:pt x="582" y="3041"/>
                    <a:pt x="586" y="3041"/>
                  </a:cubicBezTo>
                  <a:cubicBezTo>
                    <a:pt x="673" y="3041"/>
                    <a:pt x="758" y="3052"/>
                    <a:pt x="843" y="3074"/>
                  </a:cubicBezTo>
                  <a:cubicBezTo>
                    <a:pt x="843" y="3074"/>
                    <a:pt x="843" y="3073"/>
                    <a:pt x="843" y="3073"/>
                  </a:cubicBezTo>
                  <a:lnTo>
                    <a:pt x="843" y="3073"/>
                  </a:lnTo>
                  <a:cubicBezTo>
                    <a:pt x="846" y="3073"/>
                    <a:pt x="849" y="3073"/>
                    <a:pt x="851" y="3073"/>
                  </a:cubicBezTo>
                  <a:cubicBezTo>
                    <a:pt x="890" y="3073"/>
                    <a:pt x="899" y="3010"/>
                    <a:pt x="855" y="2999"/>
                  </a:cubicBezTo>
                  <a:cubicBezTo>
                    <a:pt x="840" y="2995"/>
                    <a:pt x="824" y="2991"/>
                    <a:pt x="808" y="2988"/>
                  </a:cubicBezTo>
                  <a:lnTo>
                    <a:pt x="808" y="2988"/>
                  </a:lnTo>
                  <a:cubicBezTo>
                    <a:pt x="733" y="2965"/>
                    <a:pt x="660" y="2934"/>
                    <a:pt x="592" y="2894"/>
                  </a:cubicBezTo>
                  <a:cubicBezTo>
                    <a:pt x="562" y="2875"/>
                    <a:pt x="491" y="2841"/>
                    <a:pt x="522" y="2796"/>
                  </a:cubicBezTo>
                  <a:cubicBezTo>
                    <a:pt x="541" y="2769"/>
                    <a:pt x="581" y="2749"/>
                    <a:pt x="611" y="2735"/>
                  </a:cubicBezTo>
                  <a:cubicBezTo>
                    <a:pt x="670" y="2706"/>
                    <a:pt x="736" y="2691"/>
                    <a:pt x="801" y="2691"/>
                  </a:cubicBezTo>
                  <a:cubicBezTo>
                    <a:pt x="804" y="2691"/>
                    <a:pt x="808" y="2692"/>
                    <a:pt x="811" y="2692"/>
                  </a:cubicBezTo>
                  <a:lnTo>
                    <a:pt x="811" y="2692"/>
                  </a:lnTo>
                  <a:cubicBezTo>
                    <a:pt x="880" y="2725"/>
                    <a:pt x="954" y="2746"/>
                    <a:pt x="1030" y="2753"/>
                  </a:cubicBezTo>
                  <a:lnTo>
                    <a:pt x="1030" y="2753"/>
                  </a:lnTo>
                  <a:cubicBezTo>
                    <a:pt x="1030" y="2753"/>
                    <a:pt x="1030" y="2753"/>
                    <a:pt x="1031" y="2754"/>
                  </a:cubicBezTo>
                  <a:lnTo>
                    <a:pt x="1031" y="2753"/>
                  </a:lnTo>
                  <a:lnTo>
                    <a:pt x="1031" y="2753"/>
                  </a:lnTo>
                  <a:cubicBezTo>
                    <a:pt x="1033" y="2753"/>
                    <a:pt x="1036" y="2753"/>
                    <a:pt x="1038" y="2754"/>
                  </a:cubicBezTo>
                  <a:cubicBezTo>
                    <a:pt x="1039" y="2754"/>
                    <a:pt x="1040" y="2754"/>
                    <a:pt x="1041" y="2754"/>
                  </a:cubicBezTo>
                  <a:cubicBezTo>
                    <a:pt x="1081" y="2754"/>
                    <a:pt x="1097" y="2704"/>
                    <a:pt x="1061" y="2682"/>
                  </a:cubicBezTo>
                  <a:cubicBezTo>
                    <a:pt x="988" y="2639"/>
                    <a:pt x="904" y="2616"/>
                    <a:pt x="820" y="2613"/>
                  </a:cubicBezTo>
                  <a:lnTo>
                    <a:pt x="820" y="2613"/>
                  </a:lnTo>
                  <a:cubicBezTo>
                    <a:pt x="788" y="2596"/>
                    <a:pt x="756" y="2574"/>
                    <a:pt x="731" y="2550"/>
                  </a:cubicBezTo>
                  <a:cubicBezTo>
                    <a:pt x="713" y="2533"/>
                    <a:pt x="701" y="2526"/>
                    <a:pt x="726" y="2502"/>
                  </a:cubicBezTo>
                  <a:cubicBezTo>
                    <a:pt x="738" y="2488"/>
                    <a:pt x="759" y="2483"/>
                    <a:pt x="776" y="2478"/>
                  </a:cubicBezTo>
                  <a:cubicBezTo>
                    <a:pt x="849" y="2451"/>
                    <a:pt x="926" y="2439"/>
                    <a:pt x="1003" y="2439"/>
                  </a:cubicBezTo>
                  <a:cubicBezTo>
                    <a:pt x="1007" y="2439"/>
                    <a:pt x="1012" y="2439"/>
                    <a:pt x="1016" y="2439"/>
                  </a:cubicBezTo>
                  <a:lnTo>
                    <a:pt x="1016" y="2439"/>
                  </a:lnTo>
                  <a:cubicBezTo>
                    <a:pt x="1067" y="2455"/>
                    <a:pt x="1120" y="2463"/>
                    <a:pt x="1174" y="2463"/>
                  </a:cubicBezTo>
                  <a:cubicBezTo>
                    <a:pt x="1177" y="2463"/>
                    <a:pt x="1180" y="2463"/>
                    <a:pt x="1183" y="2463"/>
                  </a:cubicBezTo>
                  <a:lnTo>
                    <a:pt x="1183" y="2463"/>
                  </a:lnTo>
                  <a:cubicBezTo>
                    <a:pt x="1187" y="2463"/>
                    <a:pt x="1190" y="2464"/>
                    <a:pt x="1193" y="2465"/>
                  </a:cubicBezTo>
                  <a:lnTo>
                    <a:pt x="1193" y="2462"/>
                  </a:lnTo>
                  <a:lnTo>
                    <a:pt x="1193" y="2462"/>
                  </a:lnTo>
                  <a:cubicBezTo>
                    <a:pt x="1195" y="2462"/>
                    <a:pt x="1198" y="2462"/>
                    <a:pt x="1200" y="2462"/>
                  </a:cubicBezTo>
                  <a:cubicBezTo>
                    <a:pt x="1244" y="2461"/>
                    <a:pt x="1243" y="2398"/>
                    <a:pt x="1203" y="2388"/>
                  </a:cubicBezTo>
                  <a:cubicBezTo>
                    <a:pt x="1141" y="2371"/>
                    <a:pt x="1077" y="2361"/>
                    <a:pt x="1013" y="2360"/>
                  </a:cubicBezTo>
                  <a:lnTo>
                    <a:pt x="1013" y="2360"/>
                  </a:lnTo>
                  <a:cubicBezTo>
                    <a:pt x="995" y="2353"/>
                    <a:pt x="978" y="2345"/>
                    <a:pt x="962" y="2336"/>
                  </a:cubicBezTo>
                  <a:cubicBezTo>
                    <a:pt x="916" y="2311"/>
                    <a:pt x="796" y="2238"/>
                    <a:pt x="849" y="2179"/>
                  </a:cubicBezTo>
                  <a:cubicBezTo>
                    <a:pt x="898" y="2126"/>
                    <a:pt x="992" y="2122"/>
                    <a:pt x="1060" y="2120"/>
                  </a:cubicBezTo>
                  <a:cubicBezTo>
                    <a:pt x="1069" y="2120"/>
                    <a:pt x="1078" y="2120"/>
                    <a:pt x="1087" y="2120"/>
                  </a:cubicBezTo>
                  <a:cubicBezTo>
                    <a:pt x="1115" y="2120"/>
                    <a:pt x="1144" y="2121"/>
                    <a:pt x="1172" y="2125"/>
                  </a:cubicBezTo>
                  <a:lnTo>
                    <a:pt x="1172" y="2125"/>
                  </a:lnTo>
                  <a:cubicBezTo>
                    <a:pt x="1212" y="2137"/>
                    <a:pt x="1254" y="2146"/>
                    <a:pt x="1297" y="2150"/>
                  </a:cubicBezTo>
                  <a:lnTo>
                    <a:pt x="1297" y="2150"/>
                  </a:lnTo>
                  <a:cubicBezTo>
                    <a:pt x="1301" y="2151"/>
                    <a:pt x="1304" y="2152"/>
                    <a:pt x="1307" y="2153"/>
                  </a:cubicBezTo>
                  <a:cubicBezTo>
                    <a:pt x="1307" y="2152"/>
                    <a:pt x="1307" y="2151"/>
                    <a:pt x="1307" y="2151"/>
                  </a:cubicBezTo>
                  <a:lnTo>
                    <a:pt x="1307" y="2151"/>
                  </a:lnTo>
                  <a:cubicBezTo>
                    <a:pt x="1308" y="2151"/>
                    <a:pt x="1308" y="2151"/>
                    <a:pt x="1309" y="2151"/>
                  </a:cubicBezTo>
                  <a:cubicBezTo>
                    <a:pt x="1353" y="2151"/>
                    <a:pt x="1363" y="2091"/>
                    <a:pt x="1317" y="2078"/>
                  </a:cubicBezTo>
                  <a:cubicBezTo>
                    <a:pt x="1274" y="2066"/>
                    <a:pt x="1229" y="2057"/>
                    <a:pt x="1184" y="2051"/>
                  </a:cubicBezTo>
                  <a:lnTo>
                    <a:pt x="1184" y="2051"/>
                  </a:lnTo>
                  <a:cubicBezTo>
                    <a:pt x="1072" y="2014"/>
                    <a:pt x="973" y="1943"/>
                    <a:pt x="900" y="1848"/>
                  </a:cubicBezTo>
                  <a:lnTo>
                    <a:pt x="900" y="1848"/>
                  </a:lnTo>
                  <a:cubicBezTo>
                    <a:pt x="989" y="1826"/>
                    <a:pt x="1080" y="1815"/>
                    <a:pt x="1171" y="1815"/>
                  </a:cubicBezTo>
                  <a:cubicBezTo>
                    <a:pt x="1240" y="1815"/>
                    <a:pt x="1309" y="1822"/>
                    <a:pt x="1377" y="1834"/>
                  </a:cubicBezTo>
                  <a:lnTo>
                    <a:pt x="1377" y="1834"/>
                  </a:lnTo>
                  <a:cubicBezTo>
                    <a:pt x="1401" y="1840"/>
                    <a:pt x="1425" y="1845"/>
                    <a:pt x="1450" y="1850"/>
                  </a:cubicBezTo>
                  <a:cubicBezTo>
                    <a:pt x="1450" y="1850"/>
                    <a:pt x="1450" y="1850"/>
                    <a:pt x="1450" y="1850"/>
                  </a:cubicBezTo>
                  <a:lnTo>
                    <a:pt x="1450" y="1850"/>
                  </a:lnTo>
                  <a:cubicBezTo>
                    <a:pt x="1451" y="1850"/>
                    <a:pt x="1453" y="1850"/>
                    <a:pt x="1454" y="1851"/>
                  </a:cubicBezTo>
                  <a:cubicBezTo>
                    <a:pt x="1454" y="1851"/>
                    <a:pt x="1454" y="1850"/>
                    <a:pt x="1454" y="1850"/>
                  </a:cubicBezTo>
                  <a:lnTo>
                    <a:pt x="1454" y="1850"/>
                  </a:lnTo>
                  <a:cubicBezTo>
                    <a:pt x="1456" y="1851"/>
                    <a:pt x="1457" y="1851"/>
                    <a:pt x="1458" y="1851"/>
                  </a:cubicBezTo>
                  <a:cubicBezTo>
                    <a:pt x="1497" y="1851"/>
                    <a:pt x="1507" y="1791"/>
                    <a:pt x="1468" y="1778"/>
                  </a:cubicBezTo>
                  <a:lnTo>
                    <a:pt x="1468" y="1778"/>
                  </a:lnTo>
                  <a:cubicBezTo>
                    <a:pt x="1468" y="1778"/>
                    <a:pt x="1468" y="1778"/>
                    <a:pt x="1468" y="1778"/>
                  </a:cubicBezTo>
                  <a:cubicBezTo>
                    <a:pt x="1467" y="1778"/>
                    <a:pt x="1467" y="1777"/>
                    <a:pt x="1467" y="1777"/>
                  </a:cubicBezTo>
                  <a:lnTo>
                    <a:pt x="1467" y="1777"/>
                  </a:lnTo>
                  <a:cubicBezTo>
                    <a:pt x="1466" y="1777"/>
                    <a:pt x="1465" y="1777"/>
                    <a:pt x="1463" y="1777"/>
                  </a:cubicBezTo>
                  <a:cubicBezTo>
                    <a:pt x="1437" y="1770"/>
                    <a:pt x="1411" y="1764"/>
                    <a:pt x="1384" y="1759"/>
                  </a:cubicBezTo>
                  <a:lnTo>
                    <a:pt x="1384" y="1759"/>
                  </a:lnTo>
                  <a:cubicBezTo>
                    <a:pt x="1323" y="1742"/>
                    <a:pt x="1265" y="1718"/>
                    <a:pt x="1207" y="1689"/>
                  </a:cubicBezTo>
                  <a:cubicBezTo>
                    <a:pt x="1166" y="1667"/>
                    <a:pt x="1126" y="1641"/>
                    <a:pt x="1089" y="1611"/>
                  </a:cubicBezTo>
                  <a:cubicBezTo>
                    <a:pt x="1072" y="1598"/>
                    <a:pt x="1055" y="1583"/>
                    <a:pt x="1039" y="1569"/>
                  </a:cubicBezTo>
                  <a:cubicBezTo>
                    <a:pt x="1024" y="1554"/>
                    <a:pt x="1004" y="1544"/>
                    <a:pt x="1026" y="1527"/>
                  </a:cubicBezTo>
                  <a:cubicBezTo>
                    <a:pt x="1051" y="1509"/>
                    <a:pt x="1118" y="1511"/>
                    <a:pt x="1149" y="1510"/>
                  </a:cubicBezTo>
                  <a:cubicBezTo>
                    <a:pt x="1156" y="1510"/>
                    <a:pt x="1164" y="1509"/>
                    <a:pt x="1171" y="1509"/>
                  </a:cubicBezTo>
                  <a:lnTo>
                    <a:pt x="1171" y="1509"/>
                  </a:lnTo>
                  <a:cubicBezTo>
                    <a:pt x="1188" y="1518"/>
                    <a:pt x="1204" y="1526"/>
                    <a:pt x="1218" y="1532"/>
                  </a:cubicBezTo>
                  <a:cubicBezTo>
                    <a:pt x="1294" y="1567"/>
                    <a:pt x="1377" y="1584"/>
                    <a:pt x="1460" y="1584"/>
                  </a:cubicBezTo>
                  <a:cubicBezTo>
                    <a:pt x="1491" y="1584"/>
                    <a:pt x="1521" y="1582"/>
                    <a:pt x="1551" y="1577"/>
                  </a:cubicBezTo>
                  <a:cubicBezTo>
                    <a:pt x="1585" y="1572"/>
                    <a:pt x="1601" y="1521"/>
                    <a:pt x="1564" y="1506"/>
                  </a:cubicBezTo>
                  <a:cubicBezTo>
                    <a:pt x="1458" y="1463"/>
                    <a:pt x="1347" y="1437"/>
                    <a:pt x="1234" y="1433"/>
                  </a:cubicBezTo>
                  <a:cubicBezTo>
                    <a:pt x="1220" y="1432"/>
                    <a:pt x="1207" y="1432"/>
                    <a:pt x="1193" y="1432"/>
                  </a:cubicBezTo>
                  <a:cubicBezTo>
                    <a:pt x="1192" y="1432"/>
                    <a:pt x="1190" y="1432"/>
                    <a:pt x="1188" y="1432"/>
                  </a:cubicBezTo>
                  <a:lnTo>
                    <a:pt x="1188" y="1432"/>
                  </a:lnTo>
                  <a:cubicBezTo>
                    <a:pt x="1186" y="1431"/>
                    <a:pt x="1184" y="1429"/>
                    <a:pt x="1181" y="1428"/>
                  </a:cubicBezTo>
                  <a:cubicBezTo>
                    <a:pt x="1151" y="1407"/>
                    <a:pt x="1104" y="1376"/>
                    <a:pt x="1088" y="1344"/>
                  </a:cubicBezTo>
                  <a:cubicBezTo>
                    <a:pt x="1048" y="1261"/>
                    <a:pt x="1229" y="1235"/>
                    <a:pt x="1275" y="1233"/>
                  </a:cubicBezTo>
                  <a:cubicBezTo>
                    <a:pt x="1283" y="1233"/>
                    <a:pt x="1291" y="1233"/>
                    <a:pt x="1299" y="1233"/>
                  </a:cubicBezTo>
                  <a:cubicBezTo>
                    <a:pt x="1323" y="1233"/>
                    <a:pt x="1346" y="1235"/>
                    <a:pt x="1370" y="1239"/>
                  </a:cubicBezTo>
                  <a:lnTo>
                    <a:pt x="1370" y="1239"/>
                  </a:lnTo>
                  <a:cubicBezTo>
                    <a:pt x="1419" y="1265"/>
                    <a:pt x="1472" y="1285"/>
                    <a:pt x="1527" y="1296"/>
                  </a:cubicBezTo>
                  <a:lnTo>
                    <a:pt x="1527" y="1296"/>
                  </a:lnTo>
                  <a:cubicBezTo>
                    <a:pt x="1528" y="1297"/>
                    <a:pt x="1529" y="1297"/>
                    <a:pt x="1530" y="1298"/>
                  </a:cubicBezTo>
                  <a:lnTo>
                    <a:pt x="1531" y="1297"/>
                  </a:lnTo>
                  <a:lnTo>
                    <a:pt x="1531" y="1297"/>
                  </a:lnTo>
                  <a:cubicBezTo>
                    <a:pt x="1533" y="1297"/>
                    <a:pt x="1535" y="1298"/>
                    <a:pt x="1537" y="1298"/>
                  </a:cubicBezTo>
                  <a:cubicBezTo>
                    <a:pt x="1540" y="1299"/>
                    <a:pt x="1543" y="1299"/>
                    <a:pt x="1546" y="1299"/>
                  </a:cubicBezTo>
                  <a:cubicBezTo>
                    <a:pt x="1581" y="1299"/>
                    <a:pt x="1592" y="1247"/>
                    <a:pt x="1561" y="1228"/>
                  </a:cubicBezTo>
                  <a:cubicBezTo>
                    <a:pt x="1507" y="1196"/>
                    <a:pt x="1447" y="1174"/>
                    <a:pt x="1385" y="1163"/>
                  </a:cubicBezTo>
                  <a:lnTo>
                    <a:pt x="1385" y="1163"/>
                  </a:lnTo>
                  <a:cubicBezTo>
                    <a:pt x="1373" y="1156"/>
                    <a:pt x="1362" y="1148"/>
                    <a:pt x="1351" y="1139"/>
                  </a:cubicBezTo>
                  <a:cubicBezTo>
                    <a:pt x="1322" y="1117"/>
                    <a:pt x="1204" y="1025"/>
                    <a:pt x="1266" y="993"/>
                  </a:cubicBezTo>
                  <a:cubicBezTo>
                    <a:pt x="1285" y="983"/>
                    <a:pt x="1308" y="979"/>
                    <a:pt x="1333" y="979"/>
                  </a:cubicBezTo>
                  <a:cubicBezTo>
                    <a:pt x="1379" y="979"/>
                    <a:pt x="1430" y="991"/>
                    <a:pt x="1466" y="997"/>
                  </a:cubicBezTo>
                  <a:cubicBezTo>
                    <a:pt x="1539" y="1009"/>
                    <a:pt x="1611" y="1025"/>
                    <a:pt x="1682" y="1047"/>
                  </a:cubicBezTo>
                  <a:cubicBezTo>
                    <a:pt x="1685" y="1048"/>
                    <a:pt x="1689" y="1049"/>
                    <a:pt x="1692" y="1049"/>
                  </a:cubicBezTo>
                  <a:cubicBezTo>
                    <a:pt x="1724" y="1049"/>
                    <a:pt x="1739" y="992"/>
                    <a:pt x="1705" y="977"/>
                  </a:cubicBezTo>
                  <a:cubicBezTo>
                    <a:pt x="1630" y="947"/>
                    <a:pt x="1558" y="909"/>
                    <a:pt x="1494" y="861"/>
                  </a:cubicBezTo>
                  <a:cubicBezTo>
                    <a:pt x="1466" y="841"/>
                    <a:pt x="1442" y="819"/>
                    <a:pt x="1416" y="795"/>
                  </a:cubicBezTo>
                  <a:cubicBezTo>
                    <a:pt x="1408" y="788"/>
                    <a:pt x="1332" y="721"/>
                    <a:pt x="1338" y="710"/>
                  </a:cubicBezTo>
                  <a:cubicBezTo>
                    <a:pt x="1342" y="701"/>
                    <a:pt x="1372" y="699"/>
                    <a:pt x="1398" y="699"/>
                  </a:cubicBezTo>
                  <a:cubicBezTo>
                    <a:pt x="1416" y="699"/>
                    <a:pt x="1433" y="700"/>
                    <a:pt x="1438" y="700"/>
                  </a:cubicBezTo>
                  <a:cubicBezTo>
                    <a:pt x="1475" y="700"/>
                    <a:pt x="1512" y="702"/>
                    <a:pt x="1548" y="707"/>
                  </a:cubicBezTo>
                  <a:cubicBezTo>
                    <a:pt x="1625" y="717"/>
                    <a:pt x="1698" y="741"/>
                    <a:pt x="1768" y="773"/>
                  </a:cubicBezTo>
                  <a:cubicBezTo>
                    <a:pt x="1768" y="773"/>
                    <a:pt x="1768" y="773"/>
                    <a:pt x="1768" y="773"/>
                  </a:cubicBezTo>
                  <a:lnTo>
                    <a:pt x="1768" y="773"/>
                  </a:lnTo>
                  <a:cubicBezTo>
                    <a:pt x="1771" y="774"/>
                    <a:pt x="1774" y="774"/>
                    <a:pt x="1777" y="774"/>
                  </a:cubicBezTo>
                  <a:cubicBezTo>
                    <a:pt x="1809" y="774"/>
                    <a:pt x="1830" y="727"/>
                    <a:pt x="1800" y="707"/>
                  </a:cubicBezTo>
                  <a:lnTo>
                    <a:pt x="1800" y="707"/>
                  </a:lnTo>
                  <a:cubicBezTo>
                    <a:pt x="1800" y="707"/>
                    <a:pt x="1800" y="707"/>
                    <a:pt x="1800" y="707"/>
                  </a:cubicBezTo>
                  <a:cubicBezTo>
                    <a:pt x="1799" y="706"/>
                    <a:pt x="1799" y="706"/>
                    <a:pt x="1798" y="706"/>
                  </a:cubicBezTo>
                  <a:lnTo>
                    <a:pt x="1798" y="706"/>
                  </a:lnTo>
                  <a:cubicBezTo>
                    <a:pt x="1797" y="705"/>
                    <a:pt x="1795" y="704"/>
                    <a:pt x="1794" y="703"/>
                  </a:cubicBezTo>
                  <a:cubicBezTo>
                    <a:pt x="1788" y="701"/>
                    <a:pt x="1782" y="698"/>
                    <a:pt x="1776" y="695"/>
                  </a:cubicBezTo>
                  <a:lnTo>
                    <a:pt x="1776" y="695"/>
                  </a:lnTo>
                  <a:cubicBezTo>
                    <a:pt x="1714" y="665"/>
                    <a:pt x="1653" y="631"/>
                    <a:pt x="1596" y="592"/>
                  </a:cubicBezTo>
                  <a:cubicBezTo>
                    <a:pt x="1564" y="570"/>
                    <a:pt x="1429" y="486"/>
                    <a:pt x="1449" y="443"/>
                  </a:cubicBezTo>
                  <a:cubicBezTo>
                    <a:pt x="1465" y="408"/>
                    <a:pt x="1517" y="400"/>
                    <a:pt x="1564" y="400"/>
                  </a:cubicBezTo>
                  <a:cubicBezTo>
                    <a:pt x="1592" y="400"/>
                    <a:pt x="1618" y="403"/>
                    <a:pt x="1635" y="405"/>
                  </a:cubicBezTo>
                  <a:cubicBezTo>
                    <a:pt x="1706" y="413"/>
                    <a:pt x="1774" y="435"/>
                    <a:pt x="1839" y="467"/>
                  </a:cubicBezTo>
                  <a:cubicBezTo>
                    <a:pt x="1839" y="467"/>
                    <a:pt x="1839" y="466"/>
                    <a:pt x="1840" y="465"/>
                  </a:cubicBezTo>
                  <a:lnTo>
                    <a:pt x="1840" y="465"/>
                  </a:lnTo>
                  <a:cubicBezTo>
                    <a:pt x="1842" y="465"/>
                    <a:pt x="1844" y="466"/>
                    <a:pt x="1847" y="466"/>
                  </a:cubicBezTo>
                  <a:cubicBezTo>
                    <a:pt x="1882" y="466"/>
                    <a:pt x="1901" y="415"/>
                    <a:pt x="1864" y="395"/>
                  </a:cubicBezTo>
                  <a:cubicBezTo>
                    <a:pt x="1844" y="385"/>
                    <a:pt x="1823" y="376"/>
                    <a:pt x="1803" y="368"/>
                  </a:cubicBezTo>
                  <a:lnTo>
                    <a:pt x="1803" y="368"/>
                  </a:lnTo>
                  <a:cubicBezTo>
                    <a:pt x="1763" y="344"/>
                    <a:pt x="1726" y="317"/>
                    <a:pt x="1692" y="283"/>
                  </a:cubicBezTo>
                  <a:cubicBezTo>
                    <a:pt x="1666" y="257"/>
                    <a:pt x="1642" y="229"/>
                    <a:pt x="1622" y="198"/>
                  </a:cubicBezTo>
                  <a:cubicBezTo>
                    <a:pt x="1611" y="179"/>
                    <a:pt x="1569" y="123"/>
                    <a:pt x="1573" y="101"/>
                  </a:cubicBezTo>
                  <a:cubicBezTo>
                    <a:pt x="1576" y="87"/>
                    <a:pt x="1592" y="81"/>
                    <a:pt x="1614" y="81"/>
                  </a:cubicBezTo>
                  <a:cubicBezTo>
                    <a:pt x="1670" y="81"/>
                    <a:pt x="1765" y="114"/>
                    <a:pt x="1786" y="123"/>
                  </a:cubicBezTo>
                  <a:cubicBezTo>
                    <a:pt x="1861" y="152"/>
                    <a:pt x="1928" y="193"/>
                    <a:pt x="1990" y="243"/>
                  </a:cubicBezTo>
                  <a:cubicBezTo>
                    <a:pt x="1995" y="247"/>
                    <a:pt x="2000" y="249"/>
                    <a:pt x="2005" y="249"/>
                  </a:cubicBezTo>
                  <a:cubicBezTo>
                    <a:pt x="2031" y="249"/>
                    <a:pt x="2059" y="206"/>
                    <a:pt x="2029" y="180"/>
                  </a:cubicBezTo>
                  <a:cubicBezTo>
                    <a:pt x="1948" y="112"/>
                    <a:pt x="1854" y="60"/>
                    <a:pt x="1752" y="31"/>
                  </a:cubicBezTo>
                  <a:cubicBezTo>
                    <a:pt x="1714" y="19"/>
                    <a:pt x="1654" y="1"/>
                    <a:pt x="1601" y="1"/>
                  </a:cubicBezTo>
                  <a:close/>
                </a:path>
              </a:pathLst>
            </a:custGeom>
            <a:solidFill>
              <a:schemeClr val="accent4"/>
            </a:solidFill>
            <a:ln>
              <a:noFill/>
            </a:ln>
          </p:spPr>
          <p:txBody>
            <a:bodyPr anchorCtr="0" anchor="ctr" bIns="74600" lIns="74600" spcFirstLastPara="1" rIns="74600" wrap="square" tIns="74600">
              <a:noAutofit/>
            </a:bodyPr>
            <a:lstStyle/>
            <a:p>
              <a:pPr indent="0" lvl="0" marL="0" rtl="0" algn="l">
                <a:spcBef>
                  <a:spcPts val="0"/>
                </a:spcBef>
                <a:spcAft>
                  <a:spcPts val="0"/>
                </a:spcAft>
                <a:buNone/>
              </a:pPr>
              <a:r>
                <a:t/>
              </a:r>
              <a:endParaRPr/>
            </a:p>
          </p:txBody>
        </p:sp>
        <p:sp>
          <p:nvSpPr>
            <p:cNvPr id="587" name="Google Shape;587;p36"/>
            <p:cNvSpPr/>
            <p:nvPr/>
          </p:nvSpPr>
          <p:spPr>
            <a:xfrm>
              <a:off x="4794350" y="3033625"/>
              <a:ext cx="51525" cy="98350"/>
            </a:xfrm>
            <a:custGeom>
              <a:rect b="b" l="l" r="r" t="t"/>
              <a:pathLst>
                <a:path extrusionOk="0" h="3934" w="2061">
                  <a:moveTo>
                    <a:pt x="1627" y="1"/>
                  </a:moveTo>
                  <a:cubicBezTo>
                    <a:pt x="1621" y="1"/>
                    <a:pt x="1614" y="1"/>
                    <a:pt x="1608" y="1"/>
                  </a:cubicBezTo>
                  <a:cubicBezTo>
                    <a:pt x="1559" y="2"/>
                    <a:pt x="1566" y="75"/>
                    <a:pt x="1613" y="75"/>
                  </a:cubicBezTo>
                  <a:cubicBezTo>
                    <a:pt x="1613" y="75"/>
                    <a:pt x="1614" y="75"/>
                    <a:pt x="1614" y="75"/>
                  </a:cubicBezTo>
                  <a:cubicBezTo>
                    <a:pt x="1619" y="75"/>
                    <a:pt x="1625" y="75"/>
                    <a:pt x="1630" y="75"/>
                  </a:cubicBezTo>
                  <a:cubicBezTo>
                    <a:pt x="1703" y="75"/>
                    <a:pt x="1774" y="95"/>
                    <a:pt x="1838" y="134"/>
                  </a:cubicBezTo>
                  <a:cubicBezTo>
                    <a:pt x="1869" y="153"/>
                    <a:pt x="1897" y="177"/>
                    <a:pt x="1921" y="203"/>
                  </a:cubicBezTo>
                  <a:cubicBezTo>
                    <a:pt x="1930" y="213"/>
                    <a:pt x="1942" y="226"/>
                    <a:pt x="1948" y="238"/>
                  </a:cubicBezTo>
                  <a:cubicBezTo>
                    <a:pt x="1963" y="268"/>
                    <a:pt x="1953" y="276"/>
                    <a:pt x="1927" y="291"/>
                  </a:cubicBezTo>
                  <a:cubicBezTo>
                    <a:pt x="1861" y="326"/>
                    <a:pt x="1782" y="342"/>
                    <a:pt x="1703" y="342"/>
                  </a:cubicBezTo>
                  <a:cubicBezTo>
                    <a:pt x="1691" y="342"/>
                    <a:pt x="1679" y="342"/>
                    <a:pt x="1667" y="341"/>
                  </a:cubicBezTo>
                  <a:lnTo>
                    <a:pt x="1667" y="341"/>
                  </a:lnTo>
                  <a:cubicBezTo>
                    <a:pt x="1607" y="323"/>
                    <a:pt x="1546" y="311"/>
                    <a:pt x="1483" y="305"/>
                  </a:cubicBezTo>
                  <a:cubicBezTo>
                    <a:pt x="1482" y="305"/>
                    <a:pt x="1481" y="305"/>
                    <a:pt x="1480" y="305"/>
                  </a:cubicBezTo>
                  <a:cubicBezTo>
                    <a:pt x="1444" y="305"/>
                    <a:pt x="1419" y="360"/>
                    <a:pt x="1459" y="375"/>
                  </a:cubicBezTo>
                  <a:cubicBezTo>
                    <a:pt x="1526" y="399"/>
                    <a:pt x="1594" y="413"/>
                    <a:pt x="1663" y="416"/>
                  </a:cubicBezTo>
                  <a:lnTo>
                    <a:pt x="1663" y="416"/>
                  </a:lnTo>
                  <a:cubicBezTo>
                    <a:pt x="1678" y="421"/>
                    <a:pt x="1694" y="426"/>
                    <a:pt x="1709" y="433"/>
                  </a:cubicBezTo>
                  <a:cubicBezTo>
                    <a:pt x="1746" y="447"/>
                    <a:pt x="1782" y="466"/>
                    <a:pt x="1817" y="485"/>
                  </a:cubicBezTo>
                  <a:cubicBezTo>
                    <a:pt x="1849" y="505"/>
                    <a:pt x="1912" y="535"/>
                    <a:pt x="1845" y="558"/>
                  </a:cubicBezTo>
                  <a:cubicBezTo>
                    <a:pt x="1786" y="578"/>
                    <a:pt x="1722" y="588"/>
                    <a:pt x="1657" y="588"/>
                  </a:cubicBezTo>
                  <a:lnTo>
                    <a:pt x="1657" y="588"/>
                  </a:lnTo>
                  <a:cubicBezTo>
                    <a:pt x="1591" y="562"/>
                    <a:pt x="1520" y="549"/>
                    <a:pt x="1448" y="549"/>
                  </a:cubicBezTo>
                  <a:cubicBezTo>
                    <a:pt x="1436" y="549"/>
                    <a:pt x="1423" y="549"/>
                    <a:pt x="1410" y="550"/>
                  </a:cubicBezTo>
                  <a:lnTo>
                    <a:pt x="1410" y="550"/>
                  </a:lnTo>
                  <a:cubicBezTo>
                    <a:pt x="1410" y="550"/>
                    <a:pt x="1410" y="550"/>
                    <a:pt x="1409" y="550"/>
                  </a:cubicBezTo>
                  <a:lnTo>
                    <a:pt x="1409" y="550"/>
                  </a:lnTo>
                  <a:lnTo>
                    <a:pt x="1409" y="550"/>
                  </a:lnTo>
                  <a:cubicBezTo>
                    <a:pt x="1406" y="550"/>
                    <a:pt x="1404" y="551"/>
                    <a:pt x="1401" y="551"/>
                  </a:cubicBezTo>
                  <a:cubicBezTo>
                    <a:pt x="1355" y="555"/>
                    <a:pt x="1359" y="612"/>
                    <a:pt x="1397" y="625"/>
                  </a:cubicBezTo>
                  <a:cubicBezTo>
                    <a:pt x="1477" y="650"/>
                    <a:pt x="1560" y="663"/>
                    <a:pt x="1643" y="663"/>
                  </a:cubicBezTo>
                  <a:lnTo>
                    <a:pt x="1643" y="663"/>
                  </a:lnTo>
                  <a:cubicBezTo>
                    <a:pt x="1647" y="665"/>
                    <a:pt x="1652" y="668"/>
                    <a:pt x="1657" y="670"/>
                  </a:cubicBezTo>
                  <a:cubicBezTo>
                    <a:pt x="1693" y="687"/>
                    <a:pt x="1734" y="709"/>
                    <a:pt x="1762" y="738"/>
                  </a:cubicBezTo>
                  <a:cubicBezTo>
                    <a:pt x="1801" y="776"/>
                    <a:pt x="1781" y="823"/>
                    <a:pt x="1739" y="849"/>
                  </a:cubicBezTo>
                  <a:cubicBezTo>
                    <a:pt x="1671" y="890"/>
                    <a:pt x="1567" y="891"/>
                    <a:pt x="1488" y="892"/>
                  </a:cubicBezTo>
                  <a:cubicBezTo>
                    <a:pt x="1481" y="893"/>
                    <a:pt x="1474" y="893"/>
                    <a:pt x="1468" y="893"/>
                  </a:cubicBezTo>
                  <a:cubicBezTo>
                    <a:pt x="1383" y="893"/>
                    <a:pt x="1300" y="880"/>
                    <a:pt x="1218" y="859"/>
                  </a:cubicBezTo>
                  <a:cubicBezTo>
                    <a:pt x="1218" y="860"/>
                    <a:pt x="1218" y="860"/>
                    <a:pt x="1218" y="861"/>
                  </a:cubicBezTo>
                  <a:lnTo>
                    <a:pt x="1218" y="861"/>
                  </a:lnTo>
                  <a:cubicBezTo>
                    <a:pt x="1215" y="860"/>
                    <a:pt x="1212" y="860"/>
                    <a:pt x="1209" y="860"/>
                  </a:cubicBezTo>
                  <a:cubicBezTo>
                    <a:pt x="1171" y="860"/>
                    <a:pt x="1163" y="924"/>
                    <a:pt x="1207" y="934"/>
                  </a:cubicBezTo>
                  <a:cubicBezTo>
                    <a:pt x="1222" y="938"/>
                    <a:pt x="1237" y="942"/>
                    <a:pt x="1253" y="945"/>
                  </a:cubicBezTo>
                  <a:lnTo>
                    <a:pt x="1253" y="945"/>
                  </a:lnTo>
                  <a:cubicBezTo>
                    <a:pt x="1328" y="968"/>
                    <a:pt x="1401" y="999"/>
                    <a:pt x="1469" y="1041"/>
                  </a:cubicBezTo>
                  <a:cubicBezTo>
                    <a:pt x="1499" y="1059"/>
                    <a:pt x="1571" y="1093"/>
                    <a:pt x="1540" y="1137"/>
                  </a:cubicBezTo>
                  <a:cubicBezTo>
                    <a:pt x="1520" y="1164"/>
                    <a:pt x="1480" y="1184"/>
                    <a:pt x="1451" y="1199"/>
                  </a:cubicBezTo>
                  <a:cubicBezTo>
                    <a:pt x="1391" y="1228"/>
                    <a:pt x="1325" y="1242"/>
                    <a:pt x="1260" y="1242"/>
                  </a:cubicBezTo>
                  <a:cubicBezTo>
                    <a:pt x="1257" y="1242"/>
                    <a:pt x="1254" y="1242"/>
                    <a:pt x="1251" y="1242"/>
                  </a:cubicBezTo>
                  <a:lnTo>
                    <a:pt x="1251" y="1242"/>
                  </a:lnTo>
                  <a:cubicBezTo>
                    <a:pt x="1182" y="1208"/>
                    <a:pt x="1107" y="1187"/>
                    <a:pt x="1031" y="1180"/>
                  </a:cubicBezTo>
                  <a:lnTo>
                    <a:pt x="1031" y="1180"/>
                  </a:lnTo>
                  <a:cubicBezTo>
                    <a:pt x="1031" y="1180"/>
                    <a:pt x="1030" y="1180"/>
                    <a:pt x="1030" y="1180"/>
                  </a:cubicBezTo>
                  <a:lnTo>
                    <a:pt x="1030" y="1180"/>
                  </a:lnTo>
                  <a:lnTo>
                    <a:pt x="1030" y="1180"/>
                  </a:lnTo>
                  <a:cubicBezTo>
                    <a:pt x="1028" y="1180"/>
                    <a:pt x="1026" y="1180"/>
                    <a:pt x="1024" y="1180"/>
                  </a:cubicBezTo>
                  <a:cubicBezTo>
                    <a:pt x="1023" y="1180"/>
                    <a:pt x="1022" y="1180"/>
                    <a:pt x="1021" y="1180"/>
                  </a:cubicBezTo>
                  <a:cubicBezTo>
                    <a:pt x="981" y="1180"/>
                    <a:pt x="964" y="1229"/>
                    <a:pt x="1000" y="1251"/>
                  </a:cubicBezTo>
                  <a:cubicBezTo>
                    <a:pt x="1073" y="1294"/>
                    <a:pt x="1157" y="1317"/>
                    <a:pt x="1242" y="1320"/>
                  </a:cubicBezTo>
                  <a:lnTo>
                    <a:pt x="1242" y="1320"/>
                  </a:lnTo>
                  <a:cubicBezTo>
                    <a:pt x="1273" y="1338"/>
                    <a:pt x="1305" y="1359"/>
                    <a:pt x="1331" y="1384"/>
                  </a:cubicBezTo>
                  <a:cubicBezTo>
                    <a:pt x="1348" y="1400"/>
                    <a:pt x="1360" y="1408"/>
                    <a:pt x="1336" y="1433"/>
                  </a:cubicBezTo>
                  <a:cubicBezTo>
                    <a:pt x="1323" y="1445"/>
                    <a:pt x="1302" y="1450"/>
                    <a:pt x="1285" y="1456"/>
                  </a:cubicBezTo>
                  <a:cubicBezTo>
                    <a:pt x="1211" y="1482"/>
                    <a:pt x="1135" y="1495"/>
                    <a:pt x="1058" y="1495"/>
                  </a:cubicBezTo>
                  <a:cubicBezTo>
                    <a:pt x="1054" y="1495"/>
                    <a:pt x="1050" y="1495"/>
                    <a:pt x="1045" y="1495"/>
                  </a:cubicBezTo>
                  <a:lnTo>
                    <a:pt x="1045" y="1495"/>
                  </a:lnTo>
                  <a:cubicBezTo>
                    <a:pt x="995" y="1479"/>
                    <a:pt x="942" y="1471"/>
                    <a:pt x="888" y="1471"/>
                  </a:cubicBezTo>
                  <a:cubicBezTo>
                    <a:pt x="885" y="1471"/>
                    <a:pt x="881" y="1471"/>
                    <a:pt x="878" y="1471"/>
                  </a:cubicBezTo>
                  <a:lnTo>
                    <a:pt x="878" y="1471"/>
                  </a:lnTo>
                  <a:cubicBezTo>
                    <a:pt x="874" y="1470"/>
                    <a:pt x="871" y="1469"/>
                    <a:pt x="868" y="1468"/>
                  </a:cubicBezTo>
                  <a:lnTo>
                    <a:pt x="868" y="1471"/>
                  </a:lnTo>
                  <a:lnTo>
                    <a:pt x="868" y="1471"/>
                  </a:lnTo>
                  <a:cubicBezTo>
                    <a:pt x="866" y="1471"/>
                    <a:pt x="864" y="1471"/>
                    <a:pt x="862" y="1471"/>
                  </a:cubicBezTo>
                  <a:cubicBezTo>
                    <a:pt x="817" y="1472"/>
                    <a:pt x="819" y="1535"/>
                    <a:pt x="858" y="1545"/>
                  </a:cubicBezTo>
                  <a:cubicBezTo>
                    <a:pt x="920" y="1563"/>
                    <a:pt x="983" y="1572"/>
                    <a:pt x="1048" y="1573"/>
                  </a:cubicBezTo>
                  <a:lnTo>
                    <a:pt x="1048" y="1573"/>
                  </a:lnTo>
                  <a:cubicBezTo>
                    <a:pt x="1065" y="1580"/>
                    <a:pt x="1082" y="1588"/>
                    <a:pt x="1099" y="1598"/>
                  </a:cubicBezTo>
                  <a:cubicBezTo>
                    <a:pt x="1145" y="1623"/>
                    <a:pt x="1265" y="1695"/>
                    <a:pt x="1212" y="1754"/>
                  </a:cubicBezTo>
                  <a:cubicBezTo>
                    <a:pt x="1164" y="1809"/>
                    <a:pt x="1070" y="1811"/>
                    <a:pt x="1002" y="1814"/>
                  </a:cubicBezTo>
                  <a:cubicBezTo>
                    <a:pt x="995" y="1814"/>
                    <a:pt x="989" y="1814"/>
                    <a:pt x="982" y="1814"/>
                  </a:cubicBezTo>
                  <a:cubicBezTo>
                    <a:pt x="952" y="1814"/>
                    <a:pt x="921" y="1812"/>
                    <a:pt x="891" y="1809"/>
                  </a:cubicBezTo>
                  <a:lnTo>
                    <a:pt x="891" y="1809"/>
                  </a:lnTo>
                  <a:cubicBezTo>
                    <a:pt x="850" y="1796"/>
                    <a:pt x="807" y="1787"/>
                    <a:pt x="763" y="1783"/>
                  </a:cubicBezTo>
                  <a:lnTo>
                    <a:pt x="763" y="1783"/>
                  </a:lnTo>
                  <a:cubicBezTo>
                    <a:pt x="760" y="1782"/>
                    <a:pt x="757" y="1781"/>
                    <a:pt x="754" y="1781"/>
                  </a:cubicBezTo>
                  <a:cubicBezTo>
                    <a:pt x="754" y="1781"/>
                    <a:pt x="754" y="1782"/>
                    <a:pt x="754" y="1783"/>
                  </a:cubicBezTo>
                  <a:lnTo>
                    <a:pt x="754" y="1783"/>
                  </a:lnTo>
                  <a:cubicBezTo>
                    <a:pt x="754" y="1782"/>
                    <a:pt x="753" y="1782"/>
                    <a:pt x="753" y="1782"/>
                  </a:cubicBezTo>
                  <a:cubicBezTo>
                    <a:pt x="708" y="1782"/>
                    <a:pt x="698" y="1843"/>
                    <a:pt x="744" y="1856"/>
                  </a:cubicBezTo>
                  <a:cubicBezTo>
                    <a:pt x="786" y="1867"/>
                    <a:pt x="830" y="1876"/>
                    <a:pt x="874" y="1882"/>
                  </a:cubicBezTo>
                  <a:lnTo>
                    <a:pt x="874" y="1882"/>
                  </a:lnTo>
                  <a:cubicBezTo>
                    <a:pt x="988" y="1919"/>
                    <a:pt x="1087" y="1989"/>
                    <a:pt x="1161" y="2085"/>
                  </a:cubicBezTo>
                  <a:lnTo>
                    <a:pt x="1161" y="2085"/>
                  </a:lnTo>
                  <a:cubicBezTo>
                    <a:pt x="1072" y="2107"/>
                    <a:pt x="981" y="2118"/>
                    <a:pt x="890" y="2118"/>
                  </a:cubicBezTo>
                  <a:cubicBezTo>
                    <a:pt x="821" y="2118"/>
                    <a:pt x="752" y="2112"/>
                    <a:pt x="684" y="2099"/>
                  </a:cubicBezTo>
                  <a:lnTo>
                    <a:pt x="684" y="2099"/>
                  </a:lnTo>
                  <a:cubicBezTo>
                    <a:pt x="660" y="2093"/>
                    <a:pt x="636" y="2088"/>
                    <a:pt x="611" y="2084"/>
                  </a:cubicBezTo>
                  <a:cubicBezTo>
                    <a:pt x="611" y="2084"/>
                    <a:pt x="611" y="2084"/>
                    <a:pt x="611" y="2084"/>
                  </a:cubicBezTo>
                  <a:lnTo>
                    <a:pt x="611" y="2084"/>
                  </a:lnTo>
                  <a:cubicBezTo>
                    <a:pt x="610" y="2083"/>
                    <a:pt x="608" y="2083"/>
                    <a:pt x="607" y="2083"/>
                  </a:cubicBezTo>
                  <a:cubicBezTo>
                    <a:pt x="607" y="2083"/>
                    <a:pt x="607" y="2083"/>
                    <a:pt x="607" y="2083"/>
                  </a:cubicBezTo>
                  <a:lnTo>
                    <a:pt x="607" y="2083"/>
                  </a:lnTo>
                  <a:cubicBezTo>
                    <a:pt x="606" y="2083"/>
                    <a:pt x="604" y="2083"/>
                    <a:pt x="603" y="2083"/>
                  </a:cubicBezTo>
                  <a:cubicBezTo>
                    <a:pt x="563" y="2083"/>
                    <a:pt x="553" y="2146"/>
                    <a:pt x="597" y="2157"/>
                  </a:cubicBezTo>
                  <a:cubicBezTo>
                    <a:pt x="624" y="2164"/>
                    <a:pt x="651" y="2170"/>
                    <a:pt x="678" y="2174"/>
                  </a:cubicBezTo>
                  <a:lnTo>
                    <a:pt x="678" y="2174"/>
                  </a:lnTo>
                  <a:cubicBezTo>
                    <a:pt x="739" y="2191"/>
                    <a:pt x="797" y="2215"/>
                    <a:pt x="853" y="2245"/>
                  </a:cubicBezTo>
                  <a:cubicBezTo>
                    <a:pt x="895" y="2266"/>
                    <a:pt x="935" y="2293"/>
                    <a:pt x="971" y="2322"/>
                  </a:cubicBezTo>
                  <a:cubicBezTo>
                    <a:pt x="989" y="2336"/>
                    <a:pt x="1007" y="2350"/>
                    <a:pt x="1023" y="2365"/>
                  </a:cubicBezTo>
                  <a:cubicBezTo>
                    <a:pt x="1038" y="2379"/>
                    <a:pt x="1057" y="2390"/>
                    <a:pt x="1035" y="2406"/>
                  </a:cubicBezTo>
                  <a:cubicBezTo>
                    <a:pt x="1010" y="2425"/>
                    <a:pt x="944" y="2422"/>
                    <a:pt x="913" y="2423"/>
                  </a:cubicBezTo>
                  <a:cubicBezTo>
                    <a:pt x="905" y="2424"/>
                    <a:pt x="898" y="2424"/>
                    <a:pt x="890" y="2425"/>
                  </a:cubicBezTo>
                  <a:lnTo>
                    <a:pt x="890" y="2425"/>
                  </a:lnTo>
                  <a:cubicBezTo>
                    <a:pt x="873" y="2415"/>
                    <a:pt x="857" y="2408"/>
                    <a:pt x="843" y="2401"/>
                  </a:cubicBezTo>
                  <a:cubicBezTo>
                    <a:pt x="767" y="2367"/>
                    <a:pt x="686" y="2350"/>
                    <a:pt x="604" y="2350"/>
                  </a:cubicBezTo>
                  <a:cubicBezTo>
                    <a:pt x="573" y="2350"/>
                    <a:pt x="542" y="2352"/>
                    <a:pt x="511" y="2357"/>
                  </a:cubicBezTo>
                  <a:cubicBezTo>
                    <a:pt x="476" y="2363"/>
                    <a:pt x="459" y="2413"/>
                    <a:pt x="497" y="2427"/>
                  </a:cubicBezTo>
                  <a:cubicBezTo>
                    <a:pt x="603" y="2470"/>
                    <a:pt x="714" y="2496"/>
                    <a:pt x="827" y="2501"/>
                  </a:cubicBezTo>
                  <a:cubicBezTo>
                    <a:pt x="842" y="2501"/>
                    <a:pt x="857" y="2502"/>
                    <a:pt x="872" y="2502"/>
                  </a:cubicBezTo>
                  <a:cubicBezTo>
                    <a:pt x="872" y="2502"/>
                    <a:pt x="873" y="2502"/>
                    <a:pt x="873" y="2502"/>
                  </a:cubicBezTo>
                  <a:lnTo>
                    <a:pt x="873" y="2502"/>
                  </a:lnTo>
                  <a:cubicBezTo>
                    <a:pt x="875" y="2503"/>
                    <a:pt x="877" y="2504"/>
                    <a:pt x="880" y="2506"/>
                  </a:cubicBezTo>
                  <a:cubicBezTo>
                    <a:pt x="910" y="2527"/>
                    <a:pt x="957" y="2555"/>
                    <a:pt x="973" y="2589"/>
                  </a:cubicBezTo>
                  <a:cubicBezTo>
                    <a:pt x="1013" y="2672"/>
                    <a:pt x="831" y="2698"/>
                    <a:pt x="785" y="2700"/>
                  </a:cubicBezTo>
                  <a:cubicBezTo>
                    <a:pt x="778" y="2701"/>
                    <a:pt x="770" y="2701"/>
                    <a:pt x="762" y="2701"/>
                  </a:cubicBezTo>
                  <a:cubicBezTo>
                    <a:pt x="738" y="2701"/>
                    <a:pt x="715" y="2699"/>
                    <a:pt x="692" y="2695"/>
                  </a:cubicBezTo>
                  <a:lnTo>
                    <a:pt x="692" y="2695"/>
                  </a:lnTo>
                  <a:cubicBezTo>
                    <a:pt x="643" y="2668"/>
                    <a:pt x="590" y="2649"/>
                    <a:pt x="535" y="2637"/>
                  </a:cubicBezTo>
                  <a:lnTo>
                    <a:pt x="535" y="2637"/>
                  </a:lnTo>
                  <a:cubicBezTo>
                    <a:pt x="534" y="2637"/>
                    <a:pt x="533" y="2636"/>
                    <a:pt x="532" y="2635"/>
                  </a:cubicBezTo>
                  <a:lnTo>
                    <a:pt x="531" y="2637"/>
                  </a:lnTo>
                  <a:lnTo>
                    <a:pt x="531" y="2637"/>
                  </a:lnTo>
                  <a:cubicBezTo>
                    <a:pt x="529" y="2636"/>
                    <a:pt x="527" y="2636"/>
                    <a:pt x="524" y="2635"/>
                  </a:cubicBezTo>
                  <a:cubicBezTo>
                    <a:pt x="521" y="2635"/>
                    <a:pt x="518" y="2634"/>
                    <a:pt x="515" y="2634"/>
                  </a:cubicBezTo>
                  <a:cubicBezTo>
                    <a:pt x="480" y="2634"/>
                    <a:pt x="469" y="2686"/>
                    <a:pt x="501" y="2705"/>
                  </a:cubicBezTo>
                  <a:cubicBezTo>
                    <a:pt x="556" y="2738"/>
                    <a:pt x="616" y="2760"/>
                    <a:pt x="678" y="2771"/>
                  </a:cubicBezTo>
                  <a:lnTo>
                    <a:pt x="678" y="2771"/>
                  </a:lnTo>
                  <a:cubicBezTo>
                    <a:pt x="689" y="2778"/>
                    <a:pt x="700" y="2786"/>
                    <a:pt x="710" y="2794"/>
                  </a:cubicBezTo>
                  <a:cubicBezTo>
                    <a:pt x="738" y="2816"/>
                    <a:pt x="857" y="2908"/>
                    <a:pt x="795" y="2940"/>
                  </a:cubicBezTo>
                  <a:cubicBezTo>
                    <a:pt x="776" y="2951"/>
                    <a:pt x="753" y="2954"/>
                    <a:pt x="728" y="2954"/>
                  </a:cubicBezTo>
                  <a:cubicBezTo>
                    <a:pt x="683" y="2954"/>
                    <a:pt x="632" y="2942"/>
                    <a:pt x="595" y="2936"/>
                  </a:cubicBezTo>
                  <a:cubicBezTo>
                    <a:pt x="522" y="2925"/>
                    <a:pt x="450" y="2908"/>
                    <a:pt x="380" y="2886"/>
                  </a:cubicBezTo>
                  <a:cubicBezTo>
                    <a:pt x="377" y="2885"/>
                    <a:pt x="373" y="2884"/>
                    <a:pt x="370" y="2884"/>
                  </a:cubicBezTo>
                  <a:cubicBezTo>
                    <a:pt x="337" y="2884"/>
                    <a:pt x="322" y="2942"/>
                    <a:pt x="356" y="2956"/>
                  </a:cubicBezTo>
                  <a:cubicBezTo>
                    <a:pt x="432" y="2986"/>
                    <a:pt x="503" y="3024"/>
                    <a:pt x="568" y="3072"/>
                  </a:cubicBezTo>
                  <a:cubicBezTo>
                    <a:pt x="595" y="3092"/>
                    <a:pt x="620" y="3114"/>
                    <a:pt x="644" y="3138"/>
                  </a:cubicBezTo>
                  <a:cubicBezTo>
                    <a:pt x="653" y="3145"/>
                    <a:pt x="730" y="3212"/>
                    <a:pt x="723" y="3224"/>
                  </a:cubicBezTo>
                  <a:cubicBezTo>
                    <a:pt x="719" y="3232"/>
                    <a:pt x="690" y="3234"/>
                    <a:pt x="664" y="3234"/>
                  </a:cubicBezTo>
                  <a:cubicBezTo>
                    <a:pt x="645" y="3234"/>
                    <a:pt x="628" y="3233"/>
                    <a:pt x="622" y="3233"/>
                  </a:cubicBezTo>
                  <a:cubicBezTo>
                    <a:pt x="586" y="3233"/>
                    <a:pt x="549" y="3231"/>
                    <a:pt x="513" y="3227"/>
                  </a:cubicBezTo>
                  <a:cubicBezTo>
                    <a:pt x="435" y="3216"/>
                    <a:pt x="364" y="3192"/>
                    <a:pt x="293" y="3160"/>
                  </a:cubicBezTo>
                  <a:cubicBezTo>
                    <a:pt x="293" y="3160"/>
                    <a:pt x="293" y="3160"/>
                    <a:pt x="293" y="3161"/>
                  </a:cubicBezTo>
                  <a:lnTo>
                    <a:pt x="293" y="3161"/>
                  </a:lnTo>
                  <a:cubicBezTo>
                    <a:pt x="290" y="3160"/>
                    <a:pt x="287" y="3159"/>
                    <a:pt x="284" y="3159"/>
                  </a:cubicBezTo>
                  <a:cubicBezTo>
                    <a:pt x="252" y="3159"/>
                    <a:pt x="232" y="3206"/>
                    <a:pt x="261" y="3226"/>
                  </a:cubicBezTo>
                  <a:lnTo>
                    <a:pt x="261" y="3226"/>
                  </a:lnTo>
                  <a:cubicBezTo>
                    <a:pt x="261" y="3226"/>
                    <a:pt x="261" y="3227"/>
                    <a:pt x="261" y="3227"/>
                  </a:cubicBezTo>
                  <a:cubicBezTo>
                    <a:pt x="262" y="3227"/>
                    <a:pt x="263" y="3227"/>
                    <a:pt x="263" y="3228"/>
                  </a:cubicBezTo>
                  <a:lnTo>
                    <a:pt x="263" y="3228"/>
                  </a:lnTo>
                  <a:cubicBezTo>
                    <a:pt x="265" y="3229"/>
                    <a:pt x="266" y="3229"/>
                    <a:pt x="267" y="3230"/>
                  </a:cubicBezTo>
                  <a:cubicBezTo>
                    <a:pt x="273" y="3233"/>
                    <a:pt x="280" y="3236"/>
                    <a:pt x="286" y="3238"/>
                  </a:cubicBezTo>
                  <a:lnTo>
                    <a:pt x="286" y="3238"/>
                  </a:lnTo>
                  <a:cubicBezTo>
                    <a:pt x="347" y="3268"/>
                    <a:pt x="408" y="3302"/>
                    <a:pt x="465" y="3342"/>
                  </a:cubicBezTo>
                  <a:cubicBezTo>
                    <a:pt x="497" y="3364"/>
                    <a:pt x="632" y="3447"/>
                    <a:pt x="612" y="3490"/>
                  </a:cubicBezTo>
                  <a:cubicBezTo>
                    <a:pt x="596" y="3525"/>
                    <a:pt x="544" y="3533"/>
                    <a:pt x="497" y="3533"/>
                  </a:cubicBezTo>
                  <a:cubicBezTo>
                    <a:pt x="469" y="3533"/>
                    <a:pt x="444" y="3531"/>
                    <a:pt x="427" y="3529"/>
                  </a:cubicBezTo>
                  <a:cubicBezTo>
                    <a:pt x="355" y="3520"/>
                    <a:pt x="287" y="3498"/>
                    <a:pt x="223" y="3466"/>
                  </a:cubicBezTo>
                  <a:cubicBezTo>
                    <a:pt x="223" y="3467"/>
                    <a:pt x="223" y="3468"/>
                    <a:pt x="222" y="3469"/>
                  </a:cubicBezTo>
                  <a:lnTo>
                    <a:pt x="222" y="3469"/>
                  </a:lnTo>
                  <a:cubicBezTo>
                    <a:pt x="220" y="3468"/>
                    <a:pt x="217" y="3468"/>
                    <a:pt x="215" y="3468"/>
                  </a:cubicBezTo>
                  <a:cubicBezTo>
                    <a:pt x="180" y="3468"/>
                    <a:pt x="161" y="3518"/>
                    <a:pt x="198" y="3538"/>
                  </a:cubicBezTo>
                  <a:cubicBezTo>
                    <a:pt x="218" y="3548"/>
                    <a:pt x="237" y="3557"/>
                    <a:pt x="258" y="3565"/>
                  </a:cubicBezTo>
                  <a:lnTo>
                    <a:pt x="258" y="3565"/>
                  </a:lnTo>
                  <a:cubicBezTo>
                    <a:pt x="298" y="3589"/>
                    <a:pt x="336" y="3617"/>
                    <a:pt x="370" y="3650"/>
                  </a:cubicBezTo>
                  <a:cubicBezTo>
                    <a:pt x="396" y="3676"/>
                    <a:pt x="419" y="3705"/>
                    <a:pt x="439" y="3737"/>
                  </a:cubicBezTo>
                  <a:cubicBezTo>
                    <a:pt x="450" y="3754"/>
                    <a:pt x="492" y="3811"/>
                    <a:pt x="488" y="3833"/>
                  </a:cubicBezTo>
                  <a:cubicBezTo>
                    <a:pt x="485" y="3847"/>
                    <a:pt x="470" y="3852"/>
                    <a:pt x="447" y="3852"/>
                  </a:cubicBezTo>
                  <a:cubicBezTo>
                    <a:pt x="392" y="3852"/>
                    <a:pt x="297" y="3819"/>
                    <a:pt x="276" y="3811"/>
                  </a:cubicBezTo>
                  <a:cubicBezTo>
                    <a:pt x="200" y="3782"/>
                    <a:pt x="132" y="3741"/>
                    <a:pt x="72" y="3691"/>
                  </a:cubicBezTo>
                  <a:cubicBezTo>
                    <a:pt x="67" y="3687"/>
                    <a:pt x="62" y="3685"/>
                    <a:pt x="56" y="3685"/>
                  </a:cubicBezTo>
                  <a:cubicBezTo>
                    <a:pt x="30" y="3685"/>
                    <a:pt x="1" y="3728"/>
                    <a:pt x="31" y="3753"/>
                  </a:cubicBezTo>
                  <a:cubicBezTo>
                    <a:pt x="112" y="3821"/>
                    <a:pt x="206" y="3873"/>
                    <a:pt x="308" y="3904"/>
                  </a:cubicBezTo>
                  <a:cubicBezTo>
                    <a:pt x="346" y="3915"/>
                    <a:pt x="405" y="3933"/>
                    <a:pt x="458" y="3933"/>
                  </a:cubicBezTo>
                  <a:cubicBezTo>
                    <a:pt x="501" y="3933"/>
                    <a:pt x="541" y="3921"/>
                    <a:pt x="563" y="3885"/>
                  </a:cubicBezTo>
                  <a:cubicBezTo>
                    <a:pt x="585" y="3846"/>
                    <a:pt x="565" y="3805"/>
                    <a:pt x="547" y="3768"/>
                  </a:cubicBezTo>
                  <a:cubicBezTo>
                    <a:pt x="526" y="3724"/>
                    <a:pt x="500" y="3684"/>
                    <a:pt x="469" y="3646"/>
                  </a:cubicBezTo>
                  <a:cubicBezTo>
                    <a:pt x="458" y="3633"/>
                    <a:pt x="447" y="3621"/>
                    <a:pt x="435" y="3609"/>
                  </a:cubicBezTo>
                  <a:lnTo>
                    <a:pt x="435" y="3609"/>
                  </a:lnTo>
                  <a:cubicBezTo>
                    <a:pt x="447" y="3610"/>
                    <a:pt x="458" y="3611"/>
                    <a:pt x="470" y="3611"/>
                  </a:cubicBezTo>
                  <a:cubicBezTo>
                    <a:pt x="476" y="3611"/>
                    <a:pt x="482" y="3611"/>
                    <a:pt x="488" y="3611"/>
                  </a:cubicBezTo>
                  <a:cubicBezTo>
                    <a:pt x="560" y="3611"/>
                    <a:pt x="652" y="3598"/>
                    <a:pt x="686" y="3529"/>
                  </a:cubicBezTo>
                  <a:cubicBezTo>
                    <a:pt x="729" y="3444"/>
                    <a:pt x="634" y="3377"/>
                    <a:pt x="577" y="3331"/>
                  </a:cubicBezTo>
                  <a:cubicBezTo>
                    <a:pt x="566" y="3323"/>
                    <a:pt x="556" y="3315"/>
                    <a:pt x="546" y="3308"/>
                  </a:cubicBezTo>
                  <a:lnTo>
                    <a:pt x="546" y="3308"/>
                  </a:lnTo>
                  <a:cubicBezTo>
                    <a:pt x="548" y="3308"/>
                    <a:pt x="551" y="3308"/>
                    <a:pt x="554" y="3308"/>
                  </a:cubicBezTo>
                  <a:cubicBezTo>
                    <a:pt x="575" y="3310"/>
                    <a:pt x="598" y="3310"/>
                    <a:pt x="620" y="3310"/>
                  </a:cubicBezTo>
                  <a:cubicBezTo>
                    <a:pt x="649" y="3310"/>
                    <a:pt x="678" y="3309"/>
                    <a:pt x="706" y="3306"/>
                  </a:cubicBezTo>
                  <a:cubicBezTo>
                    <a:pt x="743" y="3303"/>
                    <a:pt x="783" y="3295"/>
                    <a:pt x="799" y="3257"/>
                  </a:cubicBezTo>
                  <a:cubicBezTo>
                    <a:pt x="830" y="3181"/>
                    <a:pt x="717" y="3096"/>
                    <a:pt x="668" y="3055"/>
                  </a:cubicBezTo>
                  <a:cubicBezTo>
                    <a:pt x="653" y="3043"/>
                    <a:pt x="637" y="3030"/>
                    <a:pt x="621" y="3018"/>
                  </a:cubicBezTo>
                  <a:lnTo>
                    <a:pt x="621" y="3018"/>
                  </a:lnTo>
                  <a:cubicBezTo>
                    <a:pt x="640" y="3021"/>
                    <a:pt x="660" y="3022"/>
                    <a:pt x="679" y="3024"/>
                  </a:cubicBezTo>
                  <a:cubicBezTo>
                    <a:pt x="698" y="3025"/>
                    <a:pt x="718" y="3027"/>
                    <a:pt x="740" y="3027"/>
                  </a:cubicBezTo>
                  <a:cubicBezTo>
                    <a:pt x="799" y="3027"/>
                    <a:pt x="861" y="3015"/>
                    <a:pt x="885" y="2956"/>
                  </a:cubicBezTo>
                  <a:cubicBezTo>
                    <a:pt x="914" y="2889"/>
                    <a:pt x="858" y="2822"/>
                    <a:pt x="808" y="2778"/>
                  </a:cubicBezTo>
                  <a:lnTo>
                    <a:pt x="808" y="2778"/>
                  </a:lnTo>
                  <a:cubicBezTo>
                    <a:pt x="816" y="2777"/>
                    <a:pt x="824" y="2776"/>
                    <a:pt x="831" y="2775"/>
                  </a:cubicBezTo>
                  <a:cubicBezTo>
                    <a:pt x="918" y="2763"/>
                    <a:pt x="1054" y="2724"/>
                    <a:pt x="1056" y="2615"/>
                  </a:cubicBezTo>
                  <a:cubicBezTo>
                    <a:pt x="1058" y="2569"/>
                    <a:pt x="1029" y="2528"/>
                    <a:pt x="991" y="2493"/>
                  </a:cubicBezTo>
                  <a:lnTo>
                    <a:pt x="991" y="2493"/>
                  </a:lnTo>
                  <a:cubicBezTo>
                    <a:pt x="995" y="2493"/>
                    <a:pt x="999" y="2492"/>
                    <a:pt x="1004" y="2491"/>
                  </a:cubicBezTo>
                  <a:cubicBezTo>
                    <a:pt x="1047" y="2485"/>
                    <a:pt x="1102" y="2475"/>
                    <a:pt x="1125" y="2434"/>
                  </a:cubicBezTo>
                  <a:cubicBezTo>
                    <a:pt x="1150" y="2390"/>
                    <a:pt x="1120" y="2352"/>
                    <a:pt x="1089" y="2322"/>
                  </a:cubicBezTo>
                  <a:cubicBezTo>
                    <a:pt x="1046" y="2280"/>
                    <a:pt x="999" y="2245"/>
                    <a:pt x="947" y="2213"/>
                  </a:cubicBezTo>
                  <a:cubicBezTo>
                    <a:pt x="937" y="2207"/>
                    <a:pt x="927" y="2200"/>
                    <a:pt x="916" y="2194"/>
                  </a:cubicBezTo>
                  <a:lnTo>
                    <a:pt x="916" y="2194"/>
                  </a:lnTo>
                  <a:cubicBezTo>
                    <a:pt x="1024" y="2192"/>
                    <a:pt x="1133" y="2175"/>
                    <a:pt x="1238" y="2144"/>
                  </a:cubicBezTo>
                  <a:cubicBezTo>
                    <a:pt x="1261" y="2138"/>
                    <a:pt x="1269" y="2108"/>
                    <a:pt x="1256" y="2088"/>
                  </a:cubicBezTo>
                  <a:cubicBezTo>
                    <a:pt x="1204" y="2006"/>
                    <a:pt x="1135" y="1938"/>
                    <a:pt x="1055" y="1886"/>
                  </a:cubicBezTo>
                  <a:lnTo>
                    <a:pt x="1055" y="1886"/>
                  </a:lnTo>
                  <a:cubicBezTo>
                    <a:pt x="1062" y="1885"/>
                    <a:pt x="1069" y="1885"/>
                    <a:pt x="1076" y="1884"/>
                  </a:cubicBezTo>
                  <a:cubicBezTo>
                    <a:pt x="1159" y="1875"/>
                    <a:pt x="1270" y="1847"/>
                    <a:pt x="1300" y="1758"/>
                  </a:cubicBezTo>
                  <a:cubicBezTo>
                    <a:pt x="1326" y="1675"/>
                    <a:pt x="1248" y="1607"/>
                    <a:pt x="1185" y="1564"/>
                  </a:cubicBezTo>
                  <a:lnTo>
                    <a:pt x="1185" y="1564"/>
                  </a:lnTo>
                  <a:cubicBezTo>
                    <a:pt x="1262" y="1552"/>
                    <a:pt x="1354" y="1532"/>
                    <a:pt x="1404" y="1477"/>
                  </a:cubicBezTo>
                  <a:cubicBezTo>
                    <a:pt x="1459" y="1415"/>
                    <a:pt x="1412" y="1355"/>
                    <a:pt x="1359" y="1311"/>
                  </a:cubicBezTo>
                  <a:lnTo>
                    <a:pt x="1359" y="1311"/>
                  </a:lnTo>
                  <a:cubicBezTo>
                    <a:pt x="1429" y="1298"/>
                    <a:pt x="1496" y="1271"/>
                    <a:pt x="1553" y="1229"/>
                  </a:cubicBezTo>
                  <a:cubicBezTo>
                    <a:pt x="1590" y="1203"/>
                    <a:pt x="1626" y="1166"/>
                    <a:pt x="1626" y="1117"/>
                  </a:cubicBezTo>
                  <a:cubicBezTo>
                    <a:pt x="1626" y="1073"/>
                    <a:pt x="1595" y="1039"/>
                    <a:pt x="1561" y="1015"/>
                  </a:cubicBezTo>
                  <a:cubicBezTo>
                    <a:pt x="1538" y="998"/>
                    <a:pt x="1515" y="983"/>
                    <a:pt x="1490" y="969"/>
                  </a:cubicBezTo>
                  <a:lnTo>
                    <a:pt x="1490" y="969"/>
                  </a:lnTo>
                  <a:cubicBezTo>
                    <a:pt x="1516" y="969"/>
                    <a:pt x="1542" y="968"/>
                    <a:pt x="1567" y="966"/>
                  </a:cubicBezTo>
                  <a:cubicBezTo>
                    <a:pt x="1662" y="958"/>
                    <a:pt x="1791" y="945"/>
                    <a:pt x="1843" y="851"/>
                  </a:cubicBezTo>
                  <a:cubicBezTo>
                    <a:pt x="1890" y="768"/>
                    <a:pt x="1841" y="702"/>
                    <a:pt x="1778" y="654"/>
                  </a:cubicBezTo>
                  <a:lnTo>
                    <a:pt x="1778" y="654"/>
                  </a:lnTo>
                  <a:cubicBezTo>
                    <a:pt x="1845" y="646"/>
                    <a:pt x="1917" y="628"/>
                    <a:pt x="1948" y="578"/>
                  </a:cubicBezTo>
                  <a:cubicBezTo>
                    <a:pt x="2001" y="494"/>
                    <a:pt x="1881" y="435"/>
                    <a:pt x="1819" y="403"/>
                  </a:cubicBezTo>
                  <a:lnTo>
                    <a:pt x="1819" y="403"/>
                  </a:lnTo>
                  <a:cubicBezTo>
                    <a:pt x="1850" y="397"/>
                    <a:pt x="1880" y="389"/>
                    <a:pt x="1909" y="378"/>
                  </a:cubicBezTo>
                  <a:cubicBezTo>
                    <a:pt x="1951" y="364"/>
                    <a:pt x="2003" y="345"/>
                    <a:pt x="2023" y="301"/>
                  </a:cubicBezTo>
                  <a:cubicBezTo>
                    <a:pt x="2060" y="217"/>
                    <a:pt x="1961" y="130"/>
                    <a:pt x="1902" y="88"/>
                  </a:cubicBezTo>
                  <a:cubicBezTo>
                    <a:pt x="1822" y="31"/>
                    <a:pt x="1726" y="1"/>
                    <a:pt x="1627" y="1"/>
                  </a:cubicBezTo>
                  <a:close/>
                </a:path>
              </a:pathLst>
            </a:custGeom>
            <a:solidFill>
              <a:schemeClr val="accent4"/>
            </a:solidFill>
            <a:ln>
              <a:noFill/>
            </a:ln>
          </p:spPr>
          <p:txBody>
            <a:bodyPr anchorCtr="0" anchor="ctr" bIns="74600" lIns="74600" spcFirstLastPara="1" rIns="74600" wrap="square" tIns="74600">
              <a:noAutofit/>
            </a:bodyPr>
            <a:lstStyle/>
            <a:p>
              <a:pPr indent="0" lvl="0" marL="0" rtl="0" algn="l">
                <a:spcBef>
                  <a:spcPts val="0"/>
                </a:spcBef>
                <a:spcAft>
                  <a:spcPts val="0"/>
                </a:spcAft>
                <a:buNone/>
              </a:pPr>
              <a:r>
                <a:t/>
              </a:r>
              <a:endParaRPr/>
            </a:p>
          </p:txBody>
        </p:sp>
        <p:sp>
          <p:nvSpPr>
            <p:cNvPr id="588" name="Google Shape;588;p36"/>
            <p:cNvSpPr/>
            <p:nvPr/>
          </p:nvSpPr>
          <p:spPr>
            <a:xfrm>
              <a:off x="4846500" y="3043200"/>
              <a:ext cx="163525" cy="132575"/>
            </a:xfrm>
            <a:custGeom>
              <a:rect b="b" l="l" r="r" t="t"/>
              <a:pathLst>
                <a:path extrusionOk="0" h="5303" w="6541">
                  <a:moveTo>
                    <a:pt x="1258" y="88"/>
                  </a:moveTo>
                  <a:cubicBezTo>
                    <a:pt x="1315" y="88"/>
                    <a:pt x="1396" y="122"/>
                    <a:pt x="1436" y="136"/>
                  </a:cubicBezTo>
                  <a:cubicBezTo>
                    <a:pt x="1474" y="149"/>
                    <a:pt x="1509" y="166"/>
                    <a:pt x="1544" y="184"/>
                  </a:cubicBezTo>
                  <a:lnTo>
                    <a:pt x="1492" y="361"/>
                  </a:lnTo>
                  <a:cubicBezTo>
                    <a:pt x="1361" y="306"/>
                    <a:pt x="1148" y="193"/>
                    <a:pt x="1200" y="112"/>
                  </a:cubicBezTo>
                  <a:cubicBezTo>
                    <a:pt x="1211" y="95"/>
                    <a:pt x="1232" y="88"/>
                    <a:pt x="1258" y="88"/>
                  </a:cubicBezTo>
                  <a:close/>
                  <a:moveTo>
                    <a:pt x="1234" y="424"/>
                  </a:moveTo>
                  <a:cubicBezTo>
                    <a:pt x="1253" y="424"/>
                    <a:pt x="1269" y="425"/>
                    <a:pt x="1282" y="425"/>
                  </a:cubicBezTo>
                  <a:cubicBezTo>
                    <a:pt x="1345" y="426"/>
                    <a:pt x="1406" y="434"/>
                    <a:pt x="1466" y="448"/>
                  </a:cubicBezTo>
                  <a:cubicBezTo>
                    <a:pt x="1444" y="524"/>
                    <a:pt x="1421" y="598"/>
                    <a:pt x="1398" y="672"/>
                  </a:cubicBezTo>
                  <a:cubicBezTo>
                    <a:pt x="1320" y="648"/>
                    <a:pt x="1241" y="638"/>
                    <a:pt x="1158" y="637"/>
                  </a:cubicBezTo>
                  <a:cubicBezTo>
                    <a:pt x="1129" y="623"/>
                    <a:pt x="1101" y="609"/>
                    <a:pt x="1075" y="593"/>
                  </a:cubicBezTo>
                  <a:cubicBezTo>
                    <a:pt x="1053" y="579"/>
                    <a:pt x="1030" y="565"/>
                    <a:pt x="1009" y="548"/>
                  </a:cubicBezTo>
                  <a:cubicBezTo>
                    <a:pt x="976" y="493"/>
                    <a:pt x="982" y="465"/>
                    <a:pt x="1026" y="458"/>
                  </a:cubicBezTo>
                  <a:cubicBezTo>
                    <a:pt x="1072" y="429"/>
                    <a:pt x="1166" y="424"/>
                    <a:pt x="1234" y="424"/>
                  </a:cubicBezTo>
                  <a:close/>
                  <a:moveTo>
                    <a:pt x="1097" y="711"/>
                  </a:moveTo>
                  <a:cubicBezTo>
                    <a:pt x="1107" y="711"/>
                    <a:pt x="1118" y="712"/>
                    <a:pt x="1129" y="712"/>
                  </a:cubicBezTo>
                  <a:cubicBezTo>
                    <a:pt x="1205" y="747"/>
                    <a:pt x="1285" y="768"/>
                    <a:pt x="1368" y="776"/>
                  </a:cubicBezTo>
                  <a:cubicBezTo>
                    <a:pt x="1348" y="838"/>
                    <a:pt x="1331" y="900"/>
                    <a:pt x="1311" y="962"/>
                  </a:cubicBezTo>
                  <a:cubicBezTo>
                    <a:pt x="1249" y="943"/>
                    <a:pt x="1188" y="922"/>
                    <a:pt x="1129" y="896"/>
                  </a:cubicBezTo>
                  <a:cubicBezTo>
                    <a:pt x="1077" y="873"/>
                    <a:pt x="878" y="795"/>
                    <a:pt x="992" y="731"/>
                  </a:cubicBezTo>
                  <a:cubicBezTo>
                    <a:pt x="1019" y="715"/>
                    <a:pt x="1058" y="711"/>
                    <a:pt x="1097" y="711"/>
                  </a:cubicBezTo>
                  <a:close/>
                  <a:moveTo>
                    <a:pt x="1078" y="1007"/>
                  </a:moveTo>
                  <a:cubicBezTo>
                    <a:pt x="1149" y="1007"/>
                    <a:pt x="1217" y="1018"/>
                    <a:pt x="1286" y="1038"/>
                  </a:cubicBezTo>
                  <a:lnTo>
                    <a:pt x="1227" y="1219"/>
                  </a:lnTo>
                  <a:cubicBezTo>
                    <a:pt x="1124" y="1194"/>
                    <a:pt x="833" y="1109"/>
                    <a:pt x="864" y="1041"/>
                  </a:cubicBezTo>
                  <a:cubicBezTo>
                    <a:pt x="878" y="1011"/>
                    <a:pt x="1030" y="1009"/>
                    <a:pt x="1060" y="1007"/>
                  </a:cubicBezTo>
                  <a:cubicBezTo>
                    <a:pt x="1066" y="1007"/>
                    <a:pt x="1072" y="1007"/>
                    <a:pt x="1078" y="1007"/>
                  </a:cubicBezTo>
                  <a:close/>
                  <a:moveTo>
                    <a:pt x="1913" y="679"/>
                  </a:moveTo>
                  <a:cubicBezTo>
                    <a:pt x="1914" y="679"/>
                    <a:pt x="1915" y="679"/>
                    <a:pt x="1916" y="679"/>
                  </a:cubicBezTo>
                  <a:cubicBezTo>
                    <a:pt x="1930" y="680"/>
                    <a:pt x="1942" y="687"/>
                    <a:pt x="1952" y="695"/>
                  </a:cubicBezTo>
                  <a:cubicBezTo>
                    <a:pt x="1995" y="725"/>
                    <a:pt x="2040" y="759"/>
                    <a:pt x="2060" y="807"/>
                  </a:cubicBezTo>
                  <a:cubicBezTo>
                    <a:pt x="2080" y="850"/>
                    <a:pt x="2078" y="901"/>
                    <a:pt x="2073" y="948"/>
                  </a:cubicBezTo>
                  <a:cubicBezTo>
                    <a:pt x="2064" y="1061"/>
                    <a:pt x="2046" y="1172"/>
                    <a:pt x="2018" y="1282"/>
                  </a:cubicBezTo>
                  <a:cubicBezTo>
                    <a:pt x="2128" y="1160"/>
                    <a:pt x="2253" y="1031"/>
                    <a:pt x="2415" y="1011"/>
                  </a:cubicBezTo>
                  <a:cubicBezTo>
                    <a:pt x="2418" y="1011"/>
                    <a:pt x="2422" y="1011"/>
                    <a:pt x="2425" y="1011"/>
                  </a:cubicBezTo>
                  <a:cubicBezTo>
                    <a:pt x="2437" y="1011"/>
                    <a:pt x="2448" y="1013"/>
                    <a:pt x="2455" y="1021"/>
                  </a:cubicBezTo>
                  <a:cubicBezTo>
                    <a:pt x="2460" y="1030"/>
                    <a:pt x="2460" y="1038"/>
                    <a:pt x="2460" y="1048"/>
                  </a:cubicBezTo>
                  <a:cubicBezTo>
                    <a:pt x="2459" y="1173"/>
                    <a:pt x="2365" y="1280"/>
                    <a:pt x="2270" y="1363"/>
                  </a:cubicBezTo>
                  <a:cubicBezTo>
                    <a:pt x="2190" y="1433"/>
                    <a:pt x="2084" y="1520"/>
                    <a:pt x="1996" y="1520"/>
                  </a:cubicBezTo>
                  <a:cubicBezTo>
                    <a:pt x="1943" y="1520"/>
                    <a:pt x="1897" y="1488"/>
                    <a:pt x="1869" y="1399"/>
                  </a:cubicBezTo>
                  <a:cubicBezTo>
                    <a:pt x="1806" y="1202"/>
                    <a:pt x="1821" y="955"/>
                    <a:pt x="1855" y="755"/>
                  </a:cubicBezTo>
                  <a:cubicBezTo>
                    <a:pt x="1862" y="720"/>
                    <a:pt x="1879" y="679"/>
                    <a:pt x="1913" y="679"/>
                  </a:cubicBezTo>
                  <a:close/>
                  <a:moveTo>
                    <a:pt x="1091" y="1292"/>
                  </a:moveTo>
                  <a:cubicBezTo>
                    <a:pt x="1130" y="1292"/>
                    <a:pt x="1168" y="1295"/>
                    <a:pt x="1202" y="1299"/>
                  </a:cubicBezTo>
                  <a:cubicBezTo>
                    <a:pt x="1171" y="1397"/>
                    <a:pt x="1139" y="1492"/>
                    <a:pt x="1108" y="1589"/>
                  </a:cubicBezTo>
                  <a:cubicBezTo>
                    <a:pt x="987" y="1554"/>
                    <a:pt x="736" y="1445"/>
                    <a:pt x="883" y="1342"/>
                  </a:cubicBezTo>
                  <a:cubicBezTo>
                    <a:pt x="938" y="1304"/>
                    <a:pt x="1016" y="1292"/>
                    <a:pt x="1091" y="1292"/>
                  </a:cubicBezTo>
                  <a:close/>
                  <a:moveTo>
                    <a:pt x="6211" y="1533"/>
                  </a:moveTo>
                  <a:cubicBezTo>
                    <a:pt x="6284" y="1552"/>
                    <a:pt x="6426" y="1591"/>
                    <a:pt x="6419" y="1650"/>
                  </a:cubicBezTo>
                  <a:cubicBezTo>
                    <a:pt x="6415" y="1682"/>
                    <a:pt x="6219" y="1701"/>
                    <a:pt x="6186" y="1704"/>
                  </a:cubicBezTo>
                  <a:cubicBezTo>
                    <a:pt x="6182" y="1704"/>
                    <a:pt x="6178" y="1704"/>
                    <a:pt x="6175" y="1704"/>
                  </a:cubicBezTo>
                  <a:cubicBezTo>
                    <a:pt x="6167" y="1704"/>
                    <a:pt x="6160" y="1704"/>
                    <a:pt x="6153" y="1704"/>
                  </a:cubicBezTo>
                  <a:cubicBezTo>
                    <a:pt x="6172" y="1647"/>
                    <a:pt x="6191" y="1590"/>
                    <a:pt x="6211" y="1533"/>
                  </a:cubicBezTo>
                  <a:close/>
                  <a:moveTo>
                    <a:pt x="924" y="1653"/>
                  </a:moveTo>
                  <a:cubicBezTo>
                    <a:pt x="977" y="1653"/>
                    <a:pt x="1029" y="1659"/>
                    <a:pt x="1081" y="1667"/>
                  </a:cubicBezTo>
                  <a:cubicBezTo>
                    <a:pt x="1054" y="1750"/>
                    <a:pt x="1027" y="1830"/>
                    <a:pt x="999" y="1913"/>
                  </a:cubicBezTo>
                  <a:cubicBezTo>
                    <a:pt x="956" y="1908"/>
                    <a:pt x="907" y="1903"/>
                    <a:pt x="858" y="1902"/>
                  </a:cubicBezTo>
                  <a:cubicBezTo>
                    <a:pt x="854" y="1902"/>
                    <a:pt x="849" y="1902"/>
                    <a:pt x="845" y="1901"/>
                  </a:cubicBezTo>
                  <a:cubicBezTo>
                    <a:pt x="782" y="1882"/>
                    <a:pt x="531" y="1808"/>
                    <a:pt x="659" y="1700"/>
                  </a:cubicBezTo>
                  <a:cubicBezTo>
                    <a:pt x="711" y="1656"/>
                    <a:pt x="860" y="1654"/>
                    <a:pt x="924" y="1653"/>
                  </a:cubicBezTo>
                  <a:close/>
                  <a:moveTo>
                    <a:pt x="6110" y="1830"/>
                  </a:moveTo>
                  <a:cubicBezTo>
                    <a:pt x="6128" y="1840"/>
                    <a:pt x="6144" y="1850"/>
                    <a:pt x="6163" y="1860"/>
                  </a:cubicBezTo>
                  <a:cubicBezTo>
                    <a:pt x="6207" y="1889"/>
                    <a:pt x="6379" y="1992"/>
                    <a:pt x="6379" y="2058"/>
                  </a:cubicBezTo>
                  <a:cubicBezTo>
                    <a:pt x="6379" y="2099"/>
                    <a:pt x="6323" y="2110"/>
                    <a:pt x="6264" y="2110"/>
                  </a:cubicBezTo>
                  <a:cubicBezTo>
                    <a:pt x="6217" y="2110"/>
                    <a:pt x="6169" y="2103"/>
                    <a:pt x="6147" y="2100"/>
                  </a:cubicBezTo>
                  <a:cubicBezTo>
                    <a:pt x="6112" y="2079"/>
                    <a:pt x="6074" y="2059"/>
                    <a:pt x="6038" y="2043"/>
                  </a:cubicBezTo>
                  <a:cubicBezTo>
                    <a:pt x="6061" y="1971"/>
                    <a:pt x="6085" y="1901"/>
                    <a:pt x="6110" y="1830"/>
                  </a:cubicBezTo>
                  <a:close/>
                  <a:moveTo>
                    <a:pt x="1660" y="1345"/>
                  </a:moveTo>
                  <a:cubicBezTo>
                    <a:pt x="1661" y="1345"/>
                    <a:pt x="1661" y="1345"/>
                    <a:pt x="1662" y="1345"/>
                  </a:cubicBezTo>
                  <a:cubicBezTo>
                    <a:pt x="1676" y="1347"/>
                    <a:pt x="1688" y="1355"/>
                    <a:pt x="1698" y="1363"/>
                  </a:cubicBezTo>
                  <a:cubicBezTo>
                    <a:pt x="1742" y="1392"/>
                    <a:pt x="1786" y="1427"/>
                    <a:pt x="1807" y="1475"/>
                  </a:cubicBezTo>
                  <a:cubicBezTo>
                    <a:pt x="1827" y="1518"/>
                    <a:pt x="1824" y="1569"/>
                    <a:pt x="1821" y="1616"/>
                  </a:cubicBezTo>
                  <a:cubicBezTo>
                    <a:pt x="1811" y="1729"/>
                    <a:pt x="1792" y="1840"/>
                    <a:pt x="1765" y="1949"/>
                  </a:cubicBezTo>
                  <a:cubicBezTo>
                    <a:pt x="1875" y="1828"/>
                    <a:pt x="2000" y="1699"/>
                    <a:pt x="2162" y="1679"/>
                  </a:cubicBezTo>
                  <a:cubicBezTo>
                    <a:pt x="2166" y="1678"/>
                    <a:pt x="2169" y="1678"/>
                    <a:pt x="2173" y="1678"/>
                  </a:cubicBezTo>
                  <a:cubicBezTo>
                    <a:pt x="2184" y="1678"/>
                    <a:pt x="2195" y="1680"/>
                    <a:pt x="2201" y="1689"/>
                  </a:cubicBezTo>
                  <a:cubicBezTo>
                    <a:pt x="2206" y="1696"/>
                    <a:pt x="2206" y="1706"/>
                    <a:pt x="2206" y="1715"/>
                  </a:cubicBezTo>
                  <a:cubicBezTo>
                    <a:pt x="2205" y="1842"/>
                    <a:pt x="2111" y="1946"/>
                    <a:pt x="2016" y="2030"/>
                  </a:cubicBezTo>
                  <a:cubicBezTo>
                    <a:pt x="1937" y="2100"/>
                    <a:pt x="1830" y="2188"/>
                    <a:pt x="1743" y="2188"/>
                  </a:cubicBezTo>
                  <a:cubicBezTo>
                    <a:pt x="1690" y="2188"/>
                    <a:pt x="1644" y="2155"/>
                    <a:pt x="1615" y="2066"/>
                  </a:cubicBezTo>
                  <a:cubicBezTo>
                    <a:pt x="1552" y="1869"/>
                    <a:pt x="1567" y="1622"/>
                    <a:pt x="1602" y="1423"/>
                  </a:cubicBezTo>
                  <a:cubicBezTo>
                    <a:pt x="1608" y="1388"/>
                    <a:pt x="1627" y="1345"/>
                    <a:pt x="1660" y="1345"/>
                  </a:cubicBezTo>
                  <a:close/>
                  <a:moveTo>
                    <a:pt x="845" y="1983"/>
                  </a:moveTo>
                  <a:cubicBezTo>
                    <a:pt x="885" y="1993"/>
                    <a:pt x="927" y="2002"/>
                    <a:pt x="969" y="2007"/>
                  </a:cubicBezTo>
                  <a:cubicBezTo>
                    <a:pt x="945" y="2076"/>
                    <a:pt x="922" y="2147"/>
                    <a:pt x="898" y="2216"/>
                  </a:cubicBezTo>
                  <a:cubicBezTo>
                    <a:pt x="783" y="2180"/>
                    <a:pt x="636" y="2108"/>
                    <a:pt x="698" y="2033"/>
                  </a:cubicBezTo>
                  <a:cubicBezTo>
                    <a:pt x="727" y="1997"/>
                    <a:pt x="783" y="1984"/>
                    <a:pt x="845" y="1983"/>
                  </a:cubicBezTo>
                  <a:close/>
                  <a:moveTo>
                    <a:pt x="6001" y="2149"/>
                  </a:moveTo>
                  <a:cubicBezTo>
                    <a:pt x="6043" y="2162"/>
                    <a:pt x="6085" y="2171"/>
                    <a:pt x="6129" y="2178"/>
                  </a:cubicBezTo>
                  <a:cubicBezTo>
                    <a:pt x="6162" y="2197"/>
                    <a:pt x="6193" y="2218"/>
                    <a:pt x="6205" y="2238"/>
                  </a:cubicBezTo>
                  <a:cubicBezTo>
                    <a:pt x="6227" y="2272"/>
                    <a:pt x="6206" y="2333"/>
                    <a:pt x="6169" y="2345"/>
                  </a:cubicBezTo>
                  <a:cubicBezTo>
                    <a:pt x="6163" y="2347"/>
                    <a:pt x="6156" y="2348"/>
                    <a:pt x="6147" y="2348"/>
                  </a:cubicBezTo>
                  <a:cubicBezTo>
                    <a:pt x="6122" y="2348"/>
                    <a:pt x="6089" y="2340"/>
                    <a:pt x="6068" y="2337"/>
                  </a:cubicBezTo>
                  <a:cubicBezTo>
                    <a:pt x="6027" y="2333"/>
                    <a:pt x="5988" y="2326"/>
                    <a:pt x="5948" y="2319"/>
                  </a:cubicBezTo>
                  <a:cubicBezTo>
                    <a:pt x="5965" y="2262"/>
                    <a:pt x="5982" y="2205"/>
                    <a:pt x="6001" y="2149"/>
                  </a:cubicBezTo>
                  <a:close/>
                  <a:moveTo>
                    <a:pt x="3636" y="1370"/>
                  </a:moveTo>
                  <a:lnTo>
                    <a:pt x="3688" y="1839"/>
                  </a:lnTo>
                  <a:lnTo>
                    <a:pt x="3415" y="2477"/>
                  </a:lnTo>
                  <a:lnTo>
                    <a:pt x="3318" y="1808"/>
                  </a:lnTo>
                  <a:lnTo>
                    <a:pt x="3636" y="1370"/>
                  </a:lnTo>
                  <a:close/>
                  <a:moveTo>
                    <a:pt x="772" y="2292"/>
                  </a:moveTo>
                  <a:cubicBezTo>
                    <a:pt x="805" y="2292"/>
                    <a:pt x="839" y="2294"/>
                    <a:pt x="871" y="2297"/>
                  </a:cubicBezTo>
                  <a:cubicBezTo>
                    <a:pt x="839" y="2391"/>
                    <a:pt x="808" y="2487"/>
                    <a:pt x="777" y="2582"/>
                  </a:cubicBezTo>
                  <a:cubicBezTo>
                    <a:pt x="721" y="2566"/>
                    <a:pt x="668" y="2547"/>
                    <a:pt x="617" y="2519"/>
                  </a:cubicBezTo>
                  <a:cubicBezTo>
                    <a:pt x="589" y="2503"/>
                    <a:pt x="544" y="2483"/>
                    <a:pt x="523" y="2457"/>
                  </a:cubicBezTo>
                  <a:cubicBezTo>
                    <a:pt x="488" y="2446"/>
                    <a:pt x="481" y="2424"/>
                    <a:pt x="504" y="2391"/>
                  </a:cubicBezTo>
                  <a:cubicBezTo>
                    <a:pt x="501" y="2358"/>
                    <a:pt x="515" y="2339"/>
                    <a:pt x="549" y="2338"/>
                  </a:cubicBezTo>
                  <a:cubicBezTo>
                    <a:pt x="611" y="2304"/>
                    <a:pt x="691" y="2292"/>
                    <a:pt x="772" y="2292"/>
                  </a:cubicBezTo>
                  <a:close/>
                  <a:moveTo>
                    <a:pt x="5058" y="1751"/>
                  </a:moveTo>
                  <a:cubicBezTo>
                    <a:pt x="5072" y="1751"/>
                    <a:pt x="5084" y="1757"/>
                    <a:pt x="5096" y="1763"/>
                  </a:cubicBezTo>
                  <a:cubicBezTo>
                    <a:pt x="5141" y="1789"/>
                    <a:pt x="5188" y="1819"/>
                    <a:pt x="5214" y="1866"/>
                  </a:cubicBezTo>
                  <a:cubicBezTo>
                    <a:pt x="5238" y="1908"/>
                    <a:pt x="5240" y="1957"/>
                    <a:pt x="5240" y="2006"/>
                  </a:cubicBezTo>
                  <a:cubicBezTo>
                    <a:pt x="5243" y="2118"/>
                    <a:pt x="5233" y="2231"/>
                    <a:pt x="5217" y="2342"/>
                  </a:cubicBezTo>
                  <a:cubicBezTo>
                    <a:pt x="5316" y="2212"/>
                    <a:pt x="5427" y="2071"/>
                    <a:pt x="5588" y="2037"/>
                  </a:cubicBezTo>
                  <a:cubicBezTo>
                    <a:pt x="5594" y="2036"/>
                    <a:pt x="5600" y="2035"/>
                    <a:pt x="5606" y="2035"/>
                  </a:cubicBezTo>
                  <a:cubicBezTo>
                    <a:pt x="5615" y="2035"/>
                    <a:pt x="5623" y="2037"/>
                    <a:pt x="5629" y="2043"/>
                  </a:cubicBezTo>
                  <a:cubicBezTo>
                    <a:pt x="5635" y="2050"/>
                    <a:pt x="5636" y="2059"/>
                    <a:pt x="5636" y="2068"/>
                  </a:cubicBezTo>
                  <a:cubicBezTo>
                    <a:pt x="5645" y="2195"/>
                    <a:pt x="5561" y="2307"/>
                    <a:pt x="5473" y="2400"/>
                  </a:cubicBezTo>
                  <a:cubicBezTo>
                    <a:pt x="5397" y="2480"/>
                    <a:pt x="5294" y="2583"/>
                    <a:pt x="5204" y="2583"/>
                  </a:cubicBezTo>
                  <a:cubicBezTo>
                    <a:pt x="5156" y="2583"/>
                    <a:pt x="5112" y="2553"/>
                    <a:pt x="5077" y="2473"/>
                  </a:cubicBezTo>
                  <a:cubicBezTo>
                    <a:pt x="4997" y="2284"/>
                    <a:pt x="4989" y="2035"/>
                    <a:pt x="5005" y="1833"/>
                  </a:cubicBezTo>
                  <a:cubicBezTo>
                    <a:pt x="5008" y="1798"/>
                    <a:pt x="5023" y="1752"/>
                    <a:pt x="5058" y="1751"/>
                  </a:cubicBezTo>
                  <a:close/>
                  <a:moveTo>
                    <a:pt x="5920" y="2408"/>
                  </a:moveTo>
                  <a:cubicBezTo>
                    <a:pt x="5953" y="2421"/>
                    <a:pt x="5984" y="2436"/>
                    <a:pt x="6016" y="2456"/>
                  </a:cubicBezTo>
                  <a:cubicBezTo>
                    <a:pt x="6039" y="2470"/>
                    <a:pt x="6191" y="2571"/>
                    <a:pt x="6183" y="2600"/>
                  </a:cubicBezTo>
                  <a:cubicBezTo>
                    <a:pt x="6177" y="2619"/>
                    <a:pt x="6148" y="2625"/>
                    <a:pt x="6114" y="2625"/>
                  </a:cubicBezTo>
                  <a:cubicBezTo>
                    <a:pt x="6065" y="2625"/>
                    <a:pt x="6005" y="2613"/>
                    <a:pt x="5986" y="2610"/>
                  </a:cubicBezTo>
                  <a:cubicBezTo>
                    <a:pt x="5946" y="2603"/>
                    <a:pt x="5908" y="2596"/>
                    <a:pt x="5869" y="2586"/>
                  </a:cubicBezTo>
                  <a:cubicBezTo>
                    <a:pt x="5886" y="2526"/>
                    <a:pt x="5903" y="2467"/>
                    <a:pt x="5920" y="2408"/>
                  </a:cubicBezTo>
                  <a:close/>
                  <a:moveTo>
                    <a:pt x="1408" y="2013"/>
                  </a:moveTo>
                  <a:cubicBezTo>
                    <a:pt x="1408" y="2013"/>
                    <a:pt x="1408" y="2013"/>
                    <a:pt x="1409" y="2013"/>
                  </a:cubicBezTo>
                  <a:cubicBezTo>
                    <a:pt x="1423" y="2014"/>
                    <a:pt x="1435" y="2022"/>
                    <a:pt x="1445" y="2030"/>
                  </a:cubicBezTo>
                  <a:cubicBezTo>
                    <a:pt x="1488" y="2060"/>
                    <a:pt x="1533" y="2095"/>
                    <a:pt x="1553" y="2143"/>
                  </a:cubicBezTo>
                  <a:cubicBezTo>
                    <a:pt x="1573" y="2185"/>
                    <a:pt x="1571" y="2237"/>
                    <a:pt x="1567" y="2284"/>
                  </a:cubicBezTo>
                  <a:cubicBezTo>
                    <a:pt x="1557" y="2395"/>
                    <a:pt x="1539" y="2507"/>
                    <a:pt x="1511" y="2617"/>
                  </a:cubicBezTo>
                  <a:cubicBezTo>
                    <a:pt x="1621" y="2495"/>
                    <a:pt x="1746" y="2365"/>
                    <a:pt x="1908" y="2346"/>
                  </a:cubicBezTo>
                  <a:cubicBezTo>
                    <a:pt x="1913" y="2346"/>
                    <a:pt x="1917" y="2345"/>
                    <a:pt x="1921" y="2345"/>
                  </a:cubicBezTo>
                  <a:cubicBezTo>
                    <a:pt x="1932" y="2345"/>
                    <a:pt x="1942" y="2348"/>
                    <a:pt x="1948" y="2357"/>
                  </a:cubicBezTo>
                  <a:cubicBezTo>
                    <a:pt x="1953" y="2364"/>
                    <a:pt x="1953" y="2374"/>
                    <a:pt x="1953" y="2383"/>
                  </a:cubicBezTo>
                  <a:cubicBezTo>
                    <a:pt x="1951" y="2509"/>
                    <a:pt x="1858" y="2614"/>
                    <a:pt x="1763" y="2697"/>
                  </a:cubicBezTo>
                  <a:cubicBezTo>
                    <a:pt x="1683" y="2768"/>
                    <a:pt x="1577" y="2856"/>
                    <a:pt x="1489" y="2856"/>
                  </a:cubicBezTo>
                  <a:cubicBezTo>
                    <a:pt x="1436" y="2856"/>
                    <a:pt x="1390" y="2823"/>
                    <a:pt x="1362" y="2734"/>
                  </a:cubicBezTo>
                  <a:cubicBezTo>
                    <a:pt x="1299" y="2537"/>
                    <a:pt x="1313" y="2290"/>
                    <a:pt x="1348" y="2090"/>
                  </a:cubicBezTo>
                  <a:cubicBezTo>
                    <a:pt x="1354" y="2055"/>
                    <a:pt x="1373" y="2013"/>
                    <a:pt x="1408" y="2013"/>
                  </a:cubicBezTo>
                  <a:close/>
                  <a:moveTo>
                    <a:pt x="3199" y="2623"/>
                  </a:moveTo>
                  <a:cubicBezTo>
                    <a:pt x="3233" y="2623"/>
                    <a:pt x="3267" y="2634"/>
                    <a:pt x="3294" y="2656"/>
                  </a:cubicBezTo>
                  <a:lnTo>
                    <a:pt x="3307" y="2703"/>
                  </a:lnTo>
                  <a:cubicBezTo>
                    <a:pt x="3341" y="2708"/>
                    <a:pt x="3359" y="2749"/>
                    <a:pt x="3351" y="2780"/>
                  </a:cubicBezTo>
                  <a:cubicBezTo>
                    <a:pt x="3343" y="2812"/>
                    <a:pt x="3318" y="2837"/>
                    <a:pt x="3292" y="2857"/>
                  </a:cubicBezTo>
                  <a:cubicBezTo>
                    <a:pt x="3266" y="2876"/>
                    <a:pt x="3237" y="2892"/>
                    <a:pt x="3206" y="2897"/>
                  </a:cubicBezTo>
                  <a:cubicBezTo>
                    <a:pt x="3200" y="2898"/>
                    <a:pt x="3194" y="2898"/>
                    <a:pt x="3188" y="2898"/>
                  </a:cubicBezTo>
                  <a:cubicBezTo>
                    <a:pt x="3132" y="2898"/>
                    <a:pt x="3079" y="2860"/>
                    <a:pt x="3062" y="2807"/>
                  </a:cubicBezTo>
                  <a:cubicBezTo>
                    <a:pt x="3044" y="2749"/>
                    <a:pt x="3069" y="2678"/>
                    <a:pt x="3121" y="2645"/>
                  </a:cubicBezTo>
                  <a:cubicBezTo>
                    <a:pt x="3145" y="2631"/>
                    <a:pt x="3172" y="2623"/>
                    <a:pt x="3199" y="2623"/>
                  </a:cubicBezTo>
                  <a:close/>
                  <a:moveTo>
                    <a:pt x="645" y="2663"/>
                  </a:moveTo>
                  <a:cubicBezTo>
                    <a:pt x="680" y="2663"/>
                    <a:pt x="715" y="2665"/>
                    <a:pt x="747" y="2669"/>
                  </a:cubicBezTo>
                  <a:lnTo>
                    <a:pt x="658" y="2943"/>
                  </a:lnTo>
                  <a:cubicBezTo>
                    <a:pt x="624" y="2938"/>
                    <a:pt x="590" y="2934"/>
                    <a:pt x="556" y="2934"/>
                  </a:cubicBezTo>
                  <a:cubicBezTo>
                    <a:pt x="521" y="2927"/>
                    <a:pt x="486" y="2918"/>
                    <a:pt x="452" y="2907"/>
                  </a:cubicBezTo>
                  <a:cubicBezTo>
                    <a:pt x="426" y="2899"/>
                    <a:pt x="377" y="2890"/>
                    <a:pt x="356" y="2870"/>
                  </a:cubicBezTo>
                  <a:cubicBezTo>
                    <a:pt x="313" y="2857"/>
                    <a:pt x="308" y="2832"/>
                    <a:pt x="344" y="2795"/>
                  </a:cubicBezTo>
                  <a:cubicBezTo>
                    <a:pt x="345" y="2756"/>
                    <a:pt x="364" y="2734"/>
                    <a:pt x="396" y="2725"/>
                  </a:cubicBezTo>
                  <a:cubicBezTo>
                    <a:pt x="463" y="2679"/>
                    <a:pt x="556" y="2663"/>
                    <a:pt x="645" y="2663"/>
                  </a:cubicBezTo>
                  <a:close/>
                  <a:moveTo>
                    <a:pt x="5841" y="2685"/>
                  </a:moveTo>
                  <a:cubicBezTo>
                    <a:pt x="5857" y="2693"/>
                    <a:pt x="5873" y="2703"/>
                    <a:pt x="5887" y="2714"/>
                  </a:cubicBezTo>
                  <a:cubicBezTo>
                    <a:pt x="5929" y="2749"/>
                    <a:pt x="6047" y="2848"/>
                    <a:pt x="6023" y="2910"/>
                  </a:cubicBezTo>
                  <a:cubicBezTo>
                    <a:pt x="6004" y="2956"/>
                    <a:pt x="5949" y="2972"/>
                    <a:pt x="5886" y="2972"/>
                  </a:cubicBezTo>
                  <a:cubicBezTo>
                    <a:pt x="5847" y="2972"/>
                    <a:pt x="5805" y="2966"/>
                    <a:pt x="5766" y="2958"/>
                  </a:cubicBezTo>
                  <a:cubicBezTo>
                    <a:pt x="5791" y="2866"/>
                    <a:pt x="5817" y="2776"/>
                    <a:pt x="5841" y="2685"/>
                  </a:cubicBezTo>
                  <a:close/>
                  <a:moveTo>
                    <a:pt x="4867" y="2439"/>
                  </a:moveTo>
                  <a:cubicBezTo>
                    <a:pt x="4882" y="2439"/>
                    <a:pt x="4894" y="2446"/>
                    <a:pt x="4905" y="2452"/>
                  </a:cubicBezTo>
                  <a:cubicBezTo>
                    <a:pt x="4951" y="2478"/>
                    <a:pt x="4998" y="2507"/>
                    <a:pt x="5024" y="2553"/>
                  </a:cubicBezTo>
                  <a:cubicBezTo>
                    <a:pt x="5047" y="2596"/>
                    <a:pt x="5050" y="2645"/>
                    <a:pt x="5050" y="2693"/>
                  </a:cubicBezTo>
                  <a:cubicBezTo>
                    <a:pt x="5051" y="2806"/>
                    <a:pt x="5042" y="2919"/>
                    <a:pt x="5026" y="3031"/>
                  </a:cubicBezTo>
                  <a:cubicBezTo>
                    <a:pt x="5124" y="2900"/>
                    <a:pt x="5237" y="2759"/>
                    <a:pt x="5397" y="2725"/>
                  </a:cubicBezTo>
                  <a:cubicBezTo>
                    <a:pt x="5403" y="2724"/>
                    <a:pt x="5408" y="2723"/>
                    <a:pt x="5414" y="2723"/>
                  </a:cubicBezTo>
                  <a:cubicBezTo>
                    <a:pt x="5423" y="2723"/>
                    <a:pt x="5432" y="2725"/>
                    <a:pt x="5438" y="2731"/>
                  </a:cubicBezTo>
                  <a:cubicBezTo>
                    <a:pt x="5444" y="2738"/>
                    <a:pt x="5446" y="2748"/>
                    <a:pt x="5446" y="2756"/>
                  </a:cubicBezTo>
                  <a:cubicBezTo>
                    <a:pt x="5454" y="2883"/>
                    <a:pt x="5370" y="2995"/>
                    <a:pt x="5282" y="3088"/>
                  </a:cubicBezTo>
                  <a:cubicBezTo>
                    <a:pt x="5206" y="3168"/>
                    <a:pt x="5103" y="3271"/>
                    <a:pt x="5014" y="3271"/>
                  </a:cubicBezTo>
                  <a:cubicBezTo>
                    <a:pt x="4965" y="3271"/>
                    <a:pt x="4921" y="3241"/>
                    <a:pt x="4887" y="3161"/>
                  </a:cubicBezTo>
                  <a:cubicBezTo>
                    <a:pt x="4806" y="2971"/>
                    <a:pt x="4798" y="2724"/>
                    <a:pt x="4815" y="2521"/>
                  </a:cubicBezTo>
                  <a:cubicBezTo>
                    <a:pt x="4817" y="2486"/>
                    <a:pt x="4832" y="2440"/>
                    <a:pt x="4867" y="2439"/>
                  </a:cubicBezTo>
                  <a:close/>
                  <a:moveTo>
                    <a:pt x="2613" y="1652"/>
                  </a:moveTo>
                  <a:cubicBezTo>
                    <a:pt x="2642" y="1652"/>
                    <a:pt x="2963" y="2417"/>
                    <a:pt x="2982" y="2505"/>
                  </a:cubicBezTo>
                  <a:cubicBezTo>
                    <a:pt x="3044" y="2777"/>
                    <a:pt x="2753" y="3083"/>
                    <a:pt x="2571" y="3249"/>
                  </a:cubicBezTo>
                  <a:cubicBezTo>
                    <a:pt x="2555" y="3264"/>
                    <a:pt x="2534" y="3279"/>
                    <a:pt x="2513" y="3279"/>
                  </a:cubicBezTo>
                  <a:cubicBezTo>
                    <a:pt x="2509" y="3279"/>
                    <a:pt x="2505" y="3278"/>
                    <a:pt x="2501" y="3277"/>
                  </a:cubicBezTo>
                  <a:cubicBezTo>
                    <a:pt x="2458" y="3265"/>
                    <a:pt x="2466" y="3202"/>
                    <a:pt x="2485" y="3161"/>
                  </a:cubicBezTo>
                  <a:cubicBezTo>
                    <a:pt x="2574" y="2975"/>
                    <a:pt x="2699" y="2807"/>
                    <a:pt x="2852" y="2670"/>
                  </a:cubicBezTo>
                  <a:lnTo>
                    <a:pt x="2852" y="2670"/>
                  </a:lnTo>
                  <a:cubicBezTo>
                    <a:pt x="2668" y="2787"/>
                    <a:pt x="2461" y="2873"/>
                    <a:pt x="2247" y="2916"/>
                  </a:cubicBezTo>
                  <a:cubicBezTo>
                    <a:pt x="2230" y="2920"/>
                    <a:pt x="2212" y="2922"/>
                    <a:pt x="2195" y="2922"/>
                  </a:cubicBezTo>
                  <a:cubicBezTo>
                    <a:pt x="2169" y="2922"/>
                    <a:pt x="2143" y="2916"/>
                    <a:pt x="2126" y="2897"/>
                  </a:cubicBezTo>
                  <a:cubicBezTo>
                    <a:pt x="2100" y="2869"/>
                    <a:pt x="2106" y="2822"/>
                    <a:pt x="2130" y="2790"/>
                  </a:cubicBezTo>
                  <a:cubicBezTo>
                    <a:pt x="2153" y="2759"/>
                    <a:pt x="2188" y="2740"/>
                    <a:pt x="2224" y="2725"/>
                  </a:cubicBezTo>
                  <a:cubicBezTo>
                    <a:pt x="2430" y="2631"/>
                    <a:pt x="2653" y="2576"/>
                    <a:pt x="2879" y="2562"/>
                  </a:cubicBezTo>
                  <a:cubicBezTo>
                    <a:pt x="2679" y="2524"/>
                    <a:pt x="2484" y="2461"/>
                    <a:pt x="2298" y="2376"/>
                  </a:cubicBezTo>
                  <a:cubicBezTo>
                    <a:pt x="2249" y="2354"/>
                    <a:pt x="2193" y="2296"/>
                    <a:pt x="2228" y="2255"/>
                  </a:cubicBezTo>
                  <a:cubicBezTo>
                    <a:pt x="2241" y="2242"/>
                    <a:pt x="2260" y="2237"/>
                    <a:pt x="2280" y="2234"/>
                  </a:cubicBezTo>
                  <a:cubicBezTo>
                    <a:pt x="2294" y="2232"/>
                    <a:pt x="2307" y="2231"/>
                    <a:pt x="2321" y="2231"/>
                  </a:cubicBezTo>
                  <a:cubicBezTo>
                    <a:pt x="2529" y="2231"/>
                    <a:pt x="2706" y="2414"/>
                    <a:pt x="2915" y="2469"/>
                  </a:cubicBezTo>
                  <a:cubicBezTo>
                    <a:pt x="2804" y="2296"/>
                    <a:pt x="2700" y="2118"/>
                    <a:pt x="2609" y="1934"/>
                  </a:cubicBezTo>
                  <a:cubicBezTo>
                    <a:pt x="2585" y="1888"/>
                    <a:pt x="2563" y="1840"/>
                    <a:pt x="2559" y="1788"/>
                  </a:cubicBezTo>
                  <a:cubicBezTo>
                    <a:pt x="2554" y="1737"/>
                    <a:pt x="2571" y="1681"/>
                    <a:pt x="2613" y="1653"/>
                  </a:cubicBezTo>
                  <a:cubicBezTo>
                    <a:pt x="2613" y="1652"/>
                    <a:pt x="2613" y="1652"/>
                    <a:pt x="2613" y="1652"/>
                  </a:cubicBezTo>
                  <a:close/>
                  <a:moveTo>
                    <a:pt x="551" y="3015"/>
                  </a:moveTo>
                  <a:cubicBezTo>
                    <a:pt x="579" y="3020"/>
                    <a:pt x="606" y="3024"/>
                    <a:pt x="631" y="3026"/>
                  </a:cubicBezTo>
                  <a:cubicBezTo>
                    <a:pt x="601" y="3116"/>
                    <a:pt x="573" y="3208"/>
                    <a:pt x="544" y="3299"/>
                  </a:cubicBezTo>
                  <a:cubicBezTo>
                    <a:pt x="413" y="3277"/>
                    <a:pt x="136" y="3203"/>
                    <a:pt x="262" y="3110"/>
                  </a:cubicBezTo>
                  <a:cubicBezTo>
                    <a:pt x="347" y="3047"/>
                    <a:pt x="448" y="3016"/>
                    <a:pt x="551" y="3015"/>
                  </a:cubicBezTo>
                  <a:close/>
                  <a:moveTo>
                    <a:pt x="5741" y="3050"/>
                  </a:moveTo>
                  <a:cubicBezTo>
                    <a:pt x="5877" y="3116"/>
                    <a:pt x="6050" y="3227"/>
                    <a:pt x="6008" y="3325"/>
                  </a:cubicBezTo>
                  <a:cubicBezTo>
                    <a:pt x="5994" y="3360"/>
                    <a:pt x="5977" y="3368"/>
                    <a:pt x="5953" y="3368"/>
                  </a:cubicBezTo>
                  <a:cubicBezTo>
                    <a:pt x="5937" y="3368"/>
                    <a:pt x="5919" y="3365"/>
                    <a:pt x="5898" y="3363"/>
                  </a:cubicBezTo>
                  <a:cubicBezTo>
                    <a:pt x="5850" y="3360"/>
                    <a:pt x="5799" y="3352"/>
                    <a:pt x="5752" y="3340"/>
                  </a:cubicBezTo>
                  <a:cubicBezTo>
                    <a:pt x="5747" y="3339"/>
                    <a:pt x="5741" y="3336"/>
                    <a:pt x="5736" y="3335"/>
                  </a:cubicBezTo>
                  <a:cubicBezTo>
                    <a:pt x="5716" y="3323"/>
                    <a:pt x="5697" y="3312"/>
                    <a:pt x="5676" y="3301"/>
                  </a:cubicBezTo>
                  <a:cubicBezTo>
                    <a:pt x="5697" y="3218"/>
                    <a:pt x="5719" y="3134"/>
                    <a:pt x="5741" y="3050"/>
                  </a:cubicBezTo>
                  <a:close/>
                  <a:moveTo>
                    <a:pt x="1151" y="2681"/>
                  </a:moveTo>
                  <a:cubicBezTo>
                    <a:pt x="1152" y="2681"/>
                    <a:pt x="1153" y="2681"/>
                    <a:pt x="1154" y="2681"/>
                  </a:cubicBezTo>
                  <a:cubicBezTo>
                    <a:pt x="1169" y="2682"/>
                    <a:pt x="1180" y="2690"/>
                    <a:pt x="1190" y="2697"/>
                  </a:cubicBezTo>
                  <a:cubicBezTo>
                    <a:pt x="1233" y="2728"/>
                    <a:pt x="1278" y="2761"/>
                    <a:pt x="1299" y="2809"/>
                  </a:cubicBezTo>
                  <a:cubicBezTo>
                    <a:pt x="1318" y="2853"/>
                    <a:pt x="1316" y="2904"/>
                    <a:pt x="1312" y="2950"/>
                  </a:cubicBezTo>
                  <a:cubicBezTo>
                    <a:pt x="1302" y="3063"/>
                    <a:pt x="1285" y="3174"/>
                    <a:pt x="1257" y="3284"/>
                  </a:cubicBezTo>
                  <a:cubicBezTo>
                    <a:pt x="1367" y="3162"/>
                    <a:pt x="1492" y="3033"/>
                    <a:pt x="1654" y="3013"/>
                  </a:cubicBezTo>
                  <a:cubicBezTo>
                    <a:pt x="1658" y="3013"/>
                    <a:pt x="1661" y="3013"/>
                    <a:pt x="1664" y="3013"/>
                  </a:cubicBezTo>
                  <a:cubicBezTo>
                    <a:pt x="1676" y="3013"/>
                    <a:pt x="1687" y="3015"/>
                    <a:pt x="1693" y="3023"/>
                  </a:cubicBezTo>
                  <a:cubicBezTo>
                    <a:pt x="1698" y="3032"/>
                    <a:pt x="1698" y="3041"/>
                    <a:pt x="1698" y="3050"/>
                  </a:cubicBezTo>
                  <a:cubicBezTo>
                    <a:pt x="1697" y="3177"/>
                    <a:pt x="1603" y="3282"/>
                    <a:pt x="1508" y="3365"/>
                  </a:cubicBezTo>
                  <a:cubicBezTo>
                    <a:pt x="1428" y="3435"/>
                    <a:pt x="1322" y="3523"/>
                    <a:pt x="1235" y="3523"/>
                  </a:cubicBezTo>
                  <a:cubicBezTo>
                    <a:pt x="1182" y="3523"/>
                    <a:pt x="1136" y="3490"/>
                    <a:pt x="1107" y="3402"/>
                  </a:cubicBezTo>
                  <a:cubicBezTo>
                    <a:pt x="1044" y="3204"/>
                    <a:pt x="1059" y="2958"/>
                    <a:pt x="1093" y="2757"/>
                  </a:cubicBezTo>
                  <a:cubicBezTo>
                    <a:pt x="1100" y="2723"/>
                    <a:pt x="1118" y="2681"/>
                    <a:pt x="1151" y="2681"/>
                  </a:cubicBezTo>
                  <a:close/>
                  <a:moveTo>
                    <a:pt x="511" y="3384"/>
                  </a:moveTo>
                  <a:cubicBezTo>
                    <a:pt x="513" y="3384"/>
                    <a:pt x="515" y="3384"/>
                    <a:pt x="517" y="3384"/>
                  </a:cubicBezTo>
                  <a:cubicBezTo>
                    <a:pt x="499" y="3443"/>
                    <a:pt x="480" y="3502"/>
                    <a:pt x="462" y="3563"/>
                  </a:cubicBezTo>
                  <a:cubicBezTo>
                    <a:pt x="427" y="3571"/>
                    <a:pt x="393" y="3574"/>
                    <a:pt x="358" y="3574"/>
                  </a:cubicBezTo>
                  <a:cubicBezTo>
                    <a:pt x="271" y="3574"/>
                    <a:pt x="188" y="3549"/>
                    <a:pt x="114" y="3497"/>
                  </a:cubicBezTo>
                  <a:cubicBezTo>
                    <a:pt x="236" y="3423"/>
                    <a:pt x="370" y="3384"/>
                    <a:pt x="511" y="3384"/>
                  </a:cubicBezTo>
                  <a:close/>
                  <a:moveTo>
                    <a:pt x="5652" y="3392"/>
                  </a:moveTo>
                  <a:cubicBezTo>
                    <a:pt x="5658" y="3395"/>
                    <a:pt x="5667" y="3396"/>
                    <a:pt x="5673" y="3399"/>
                  </a:cubicBezTo>
                  <a:cubicBezTo>
                    <a:pt x="5718" y="3425"/>
                    <a:pt x="5797" y="3474"/>
                    <a:pt x="5808" y="3508"/>
                  </a:cubicBezTo>
                  <a:cubicBezTo>
                    <a:pt x="5834" y="3590"/>
                    <a:pt x="5694" y="3601"/>
                    <a:pt x="5645" y="3601"/>
                  </a:cubicBezTo>
                  <a:cubicBezTo>
                    <a:pt x="5631" y="3601"/>
                    <a:pt x="5617" y="3600"/>
                    <a:pt x="5604" y="3598"/>
                  </a:cubicBezTo>
                  <a:cubicBezTo>
                    <a:pt x="5620" y="3529"/>
                    <a:pt x="5635" y="3461"/>
                    <a:pt x="5652" y="3392"/>
                  </a:cubicBezTo>
                  <a:close/>
                  <a:moveTo>
                    <a:pt x="4222" y="2296"/>
                  </a:moveTo>
                  <a:cubicBezTo>
                    <a:pt x="4234" y="2296"/>
                    <a:pt x="4246" y="2299"/>
                    <a:pt x="4256" y="2308"/>
                  </a:cubicBezTo>
                  <a:cubicBezTo>
                    <a:pt x="4289" y="2338"/>
                    <a:pt x="4254" y="2391"/>
                    <a:pt x="4221" y="2419"/>
                  </a:cubicBezTo>
                  <a:cubicBezTo>
                    <a:pt x="4061" y="2550"/>
                    <a:pt x="3877" y="2649"/>
                    <a:pt x="3679" y="2708"/>
                  </a:cubicBezTo>
                  <a:cubicBezTo>
                    <a:pt x="3757" y="2697"/>
                    <a:pt x="3835" y="2692"/>
                    <a:pt x="3913" y="2692"/>
                  </a:cubicBezTo>
                  <a:cubicBezTo>
                    <a:pt x="4054" y="2692"/>
                    <a:pt x="4195" y="2709"/>
                    <a:pt x="4331" y="2741"/>
                  </a:cubicBezTo>
                  <a:cubicBezTo>
                    <a:pt x="4373" y="2752"/>
                    <a:pt x="4421" y="2770"/>
                    <a:pt x="4434" y="2809"/>
                  </a:cubicBezTo>
                  <a:cubicBezTo>
                    <a:pt x="4443" y="2849"/>
                    <a:pt x="4417" y="2890"/>
                    <a:pt x="4383" y="2907"/>
                  </a:cubicBezTo>
                  <a:cubicBezTo>
                    <a:pt x="4354" y="2923"/>
                    <a:pt x="4321" y="2927"/>
                    <a:pt x="4287" y="2927"/>
                  </a:cubicBezTo>
                  <a:cubicBezTo>
                    <a:pt x="4281" y="2927"/>
                    <a:pt x="4275" y="2926"/>
                    <a:pt x="4269" y="2926"/>
                  </a:cubicBezTo>
                  <a:cubicBezTo>
                    <a:pt x="4042" y="2923"/>
                    <a:pt x="3815" y="2879"/>
                    <a:pt x="3605" y="2796"/>
                  </a:cubicBezTo>
                  <a:lnTo>
                    <a:pt x="3605" y="2796"/>
                  </a:lnTo>
                  <a:cubicBezTo>
                    <a:pt x="3771" y="2914"/>
                    <a:pt x="3922" y="3055"/>
                    <a:pt x="4053" y="3210"/>
                  </a:cubicBezTo>
                  <a:cubicBezTo>
                    <a:pt x="4089" y="3252"/>
                    <a:pt x="4115" y="3326"/>
                    <a:pt x="4067" y="3349"/>
                  </a:cubicBezTo>
                  <a:cubicBezTo>
                    <a:pt x="4060" y="3352"/>
                    <a:pt x="4053" y="3353"/>
                    <a:pt x="4046" y="3353"/>
                  </a:cubicBezTo>
                  <a:cubicBezTo>
                    <a:pt x="4034" y="3353"/>
                    <a:pt x="4022" y="3350"/>
                    <a:pt x="4011" y="3346"/>
                  </a:cubicBezTo>
                  <a:cubicBezTo>
                    <a:pt x="3793" y="3273"/>
                    <a:pt x="3712" y="3011"/>
                    <a:pt x="3536" y="2865"/>
                  </a:cubicBezTo>
                  <a:lnTo>
                    <a:pt x="3536" y="2865"/>
                  </a:lnTo>
                  <a:cubicBezTo>
                    <a:pt x="3563" y="3068"/>
                    <a:pt x="3581" y="3273"/>
                    <a:pt x="3586" y="3478"/>
                  </a:cubicBezTo>
                  <a:cubicBezTo>
                    <a:pt x="3587" y="3529"/>
                    <a:pt x="3587" y="3582"/>
                    <a:pt x="3571" y="3629"/>
                  </a:cubicBezTo>
                  <a:cubicBezTo>
                    <a:pt x="3553" y="3679"/>
                    <a:pt x="3514" y="3721"/>
                    <a:pt x="3463" y="3731"/>
                  </a:cubicBezTo>
                  <a:cubicBezTo>
                    <a:pt x="3463" y="3731"/>
                    <a:pt x="3463" y="3731"/>
                    <a:pt x="3463" y="3731"/>
                  </a:cubicBezTo>
                  <a:cubicBezTo>
                    <a:pt x="3437" y="3731"/>
                    <a:pt x="3470" y="2891"/>
                    <a:pt x="3490" y="2801"/>
                  </a:cubicBezTo>
                  <a:cubicBezTo>
                    <a:pt x="3551" y="2529"/>
                    <a:pt x="3944" y="2378"/>
                    <a:pt x="4179" y="2305"/>
                  </a:cubicBezTo>
                  <a:cubicBezTo>
                    <a:pt x="4193" y="2300"/>
                    <a:pt x="4208" y="2296"/>
                    <a:pt x="4222" y="2296"/>
                  </a:cubicBezTo>
                  <a:close/>
                  <a:moveTo>
                    <a:pt x="433" y="3669"/>
                  </a:moveTo>
                  <a:cubicBezTo>
                    <a:pt x="427" y="3691"/>
                    <a:pt x="418" y="3714"/>
                    <a:pt x="412" y="3736"/>
                  </a:cubicBezTo>
                  <a:lnTo>
                    <a:pt x="412" y="3736"/>
                  </a:lnTo>
                  <a:cubicBezTo>
                    <a:pt x="405" y="3728"/>
                    <a:pt x="395" y="3723"/>
                    <a:pt x="384" y="3723"/>
                  </a:cubicBezTo>
                  <a:cubicBezTo>
                    <a:pt x="376" y="3723"/>
                    <a:pt x="368" y="3726"/>
                    <a:pt x="360" y="3733"/>
                  </a:cubicBezTo>
                  <a:cubicBezTo>
                    <a:pt x="342" y="3751"/>
                    <a:pt x="323" y="3759"/>
                    <a:pt x="304" y="3759"/>
                  </a:cubicBezTo>
                  <a:cubicBezTo>
                    <a:pt x="301" y="3759"/>
                    <a:pt x="299" y="3759"/>
                    <a:pt x="297" y="3759"/>
                  </a:cubicBezTo>
                  <a:cubicBezTo>
                    <a:pt x="339" y="3725"/>
                    <a:pt x="385" y="3694"/>
                    <a:pt x="433" y="3669"/>
                  </a:cubicBezTo>
                  <a:close/>
                  <a:moveTo>
                    <a:pt x="4675" y="3127"/>
                  </a:moveTo>
                  <a:cubicBezTo>
                    <a:pt x="4690" y="3127"/>
                    <a:pt x="4701" y="3134"/>
                    <a:pt x="4713" y="3140"/>
                  </a:cubicBezTo>
                  <a:cubicBezTo>
                    <a:pt x="4759" y="3167"/>
                    <a:pt x="4806" y="3195"/>
                    <a:pt x="4832" y="3242"/>
                  </a:cubicBezTo>
                  <a:cubicBezTo>
                    <a:pt x="4855" y="3284"/>
                    <a:pt x="4858" y="3334"/>
                    <a:pt x="4858" y="3382"/>
                  </a:cubicBezTo>
                  <a:cubicBezTo>
                    <a:pt x="4859" y="3495"/>
                    <a:pt x="4851" y="3608"/>
                    <a:pt x="4835" y="3719"/>
                  </a:cubicBezTo>
                  <a:cubicBezTo>
                    <a:pt x="4932" y="3589"/>
                    <a:pt x="5045" y="3448"/>
                    <a:pt x="5206" y="3413"/>
                  </a:cubicBezTo>
                  <a:cubicBezTo>
                    <a:pt x="5211" y="3412"/>
                    <a:pt x="5217" y="3411"/>
                    <a:pt x="5223" y="3411"/>
                  </a:cubicBezTo>
                  <a:cubicBezTo>
                    <a:pt x="5232" y="3411"/>
                    <a:pt x="5241" y="3413"/>
                    <a:pt x="5246" y="3419"/>
                  </a:cubicBezTo>
                  <a:cubicBezTo>
                    <a:pt x="5253" y="3427"/>
                    <a:pt x="5254" y="3435"/>
                    <a:pt x="5254" y="3445"/>
                  </a:cubicBezTo>
                  <a:cubicBezTo>
                    <a:pt x="5261" y="3571"/>
                    <a:pt x="5178" y="3684"/>
                    <a:pt x="5091" y="3776"/>
                  </a:cubicBezTo>
                  <a:cubicBezTo>
                    <a:pt x="5014" y="3857"/>
                    <a:pt x="4911" y="3959"/>
                    <a:pt x="4821" y="3959"/>
                  </a:cubicBezTo>
                  <a:cubicBezTo>
                    <a:pt x="4773" y="3959"/>
                    <a:pt x="4729" y="3929"/>
                    <a:pt x="4695" y="3850"/>
                  </a:cubicBezTo>
                  <a:cubicBezTo>
                    <a:pt x="4614" y="3660"/>
                    <a:pt x="4606" y="3412"/>
                    <a:pt x="4623" y="3209"/>
                  </a:cubicBezTo>
                  <a:cubicBezTo>
                    <a:pt x="4626" y="3173"/>
                    <a:pt x="4640" y="3129"/>
                    <a:pt x="4675" y="3127"/>
                  </a:cubicBezTo>
                  <a:close/>
                  <a:moveTo>
                    <a:pt x="5580" y="3701"/>
                  </a:moveTo>
                  <a:cubicBezTo>
                    <a:pt x="5656" y="3743"/>
                    <a:pt x="5726" y="3800"/>
                    <a:pt x="5767" y="3868"/>
                  </a:cubicBezTo>
                  <a:cubicBezTo>
                    <a:pt x="5820" y="3959"/>
                    <a:pt x="5751" y="3984"/>
                    <a:pt x="5658" y="3984"/>
                  </a:cubicBezTo>
                  <a:cubicBezTo>
                    <a:pt x="5614" y="3984"/>
                    <a:pt x="5564" y="3979"/>
                    <a:pt x="5519" y="3971"/>
                  </a:cubicBezTo>
                  <a:cubicBezTo>
                    <a:pt x="5538" y="3880"/>
                    <a:pt x="5559" y="3790"/>
                    <a:pt x="5580" y="3701"/>
                  </a:cubicBezTo>
                  <a:close/>
                  <a:moveTo>
                    <a:pt x="3119" y="3093"/>
                  </a:moveTo>
                  <a:lnTo>
                    <a:pt x="3153" y="3563"/>
                  </a:lnTo>
                  <a:lnTo>
                    <a:pt x="2852" y="4190"/>
                  </a:lnTo>
                  <a:lnTo>
                    <a:pt x="2784" y="3517"/>
                  </a:lnTo>
                  <a:lnTo>
                    <a:pt x="3119" y="3093"/>
                  </a:lnTo>
                  <a:close/>
                  <a:moveTo>
                    <a:pt x="5495" y="4080"/>
                  </a:moveTo>
                  <a:cubicBezTo>
                    <a:pt x="5585" y="4133"/>
                    <a:pt x="5671" y="4207"/>
                    <a:pt x="5705" y="4296"/>
                  </a:cubicBezTo>
                  <a:cubicBezTo>
                    <a:pt x="5719" y="4327"/>
                    <a:pt x="5730" y="4389"/>
                    <a:pt x="5698" y="4416"/>
                  </a:cubicBezTo>
                  <a:cubicBezTo>
                    <a:pt x="5694" y="4420"/>
                    <a:pt x="5686" y="4421"/>
                    <a:pt x="5675" y="4421"/>
                  </a:cubicBezTo>
                  <a:cubicBezTo>
                    <a:pt x="5647" y="4421"/>
                    <a:pt x="5603" y="4411"/>
                    <a:pt x="5585" y="4407"/>
                  </a:cubicBezTo>
                  <a:cubicBezTo>
                    <a:pt x="5537" y="4398"/>
                    <a:pt x="5491" y="4385"/>
                    <a:pt x="5447" y="4368"/>
                  </a:cubicBezTo>
                  <a:cubicBezTo>
                    <a:pt x="5443" y="4365"/>
                    <a:pt x="5439" y="4364"/>
                    <a:pt x="5436" y="4362"/>
                  </a:cubicBezTo>
                  <a:cubicBezTo>
                    <a:pt x="5455" y="4268"/>
                    <a:pt x="5474" y="4174"/>
                    <a:pt x="5495" y="4080"/>
                  </a:cubicBezTo>
                  <a:close/>
                  <a:moveTo>
                    <a:pt x="4485" y="3814"/>
                  </a:moveTo>
                  <a:cubicBezTo>
                    <a:pt x="4499" y="3814"/>
                    <a:pt x="4511" y="3821"/>
                    <a:pt x="4523" y="3827"/>
                  </a:cubicBezTo>
                  <a:cubicBezTo>
                    <a:pt x="4569" y="3853"/>
                    <a:pt x="4616" y="3882"/>
                    <a:pt x="4642" y="3929"/>
                  </a:cubicBezTo>
                  <a:cubicBezTo>
                    <a:pt x="4665" y="3971"/>
                    <a:pt x="4668" y="4020"/>
                    <a:pt x="4668" y="4069"/>
                  </a:cubicBezTo>
                  <a:cubicBezTo>
                    <a:pt x="4669" y="4181"/>
                    <a:pt x="4659" y="4295"/>
                    <a:pt x="4644" y="4406"/>
                  </a:cubicBezTo>
                  <a:cubicBezTo>
                    <a:pt x="4742" y="4275"/>
                    <a:pt x="4854" y="4134"/>
                    <a:pt x="5015" y="4101"/>
                  </a:cubicBezTo>
                  <a:cubicBezTo>
                    <a:pt x="5021" y="4099"/>
                    <a:pt x="5027" y="4099"/>
                    <a:pt x="5033" y="4099"/>
                  </a:cubicBezTo>
                  <a:cubicBezTo>
                    <a:pt x="5041" y="4099"/>
                    <a:pt x="5050" y="4101"/>
                    <a:pt x="5056" y="4107"/>
                  </a:cubicBezTo>
                  <a:cubicBezTo>
                    <a:pt x="5062" y="4113"/>
                    <a:pt x="5063" y="4123"/>
                    <a:pt x="5063" y="4132"/>
                  </a:cubicBezTo>
                  <a:cubicBezTo>
                    <a:pt x="5071" y="4260"/>
                    <a:pt x="4988" y="4372"/>
                    <a:pt x="4900" y="4463"/>
                  </a:cubicBezTo>
                  <a:cubicBezTo>
                    <a:pt x="4824" y="4544"/>
                    <a:pt x="4721" y="4647"/>
                    <a:pt x="4631" y="4647"/>
                  </a:cubicBezTo>
                  <a:cubicBezTo>
                    <a:pt x="4583" y="4647"/>
                    <a:pt x="4538" y="4616"/>
                    <a:pt x="4504" y="4536"/>
                  </a:cubicBezTo>
                  <a:cubicBezTo>
                    <a:pt x="4423" y="4347"/>
                    <a:pt x="4415" y="4099"/>
                    <a:pt x="4433" y="3897"/>
                  </a:cubicBezTo>
                  <a:cubicBezTo>
                    <a:pt x="4435" y="3861"/>
                    <a:pt x="4449" y="3815"/>
                    <a:pt x="4485" y="3814"/>
                  </a:cubicBezTo>
                  <a:close/>
                  <a:moveTo>
                    <a:pt x="5418" y="4451"/>
                  </a:moveTo>
                  <a:cubicBezTo>
                    <a:pt x="5491" y="4500"/>
                    <a:pt x="5553" y="4564"/>
                    <a:pt x="5593" y="4647"/>
                  </a:cubicBezTo>
                  <a:cubicBezTo>
                    <a:pt x="5605" y="4675"/>
                    <a:pt x="5634" y="4728"/>
                    <a:pt x="5599" y="4755"/>
                  </a:cubicBezTo>
                  <a:cubicBezTo>
                    <a:pt x="5592" y="4760"/>
                    <a:pt x="5579" y="4762"/>
                    <a:pt x="5564" y="4762"/>
                  </a:cubicBezTo>
                  <a:cubicBezTo>
                    <a:pt x="5536" y="4762"/>
                    <a:pt x="5499" y="4755"/>
                    <a:pt x="5485" y="4754"/>
                  </a:cubicBezTo>
                  <a:cubicBezTo>
                    <a:pt x="5443" y="4750"/>
                    <a:pt x="5402" y="4740"/>
                    <a:pt x="5364" y="4729"/>
                  </a:cubicBezTo>
                  <a:cubicBezTo>
                    <a:pt x="5380" y="4636"/>
                    <a:pt x="5400" y="4543"/>
                    <a:pt x="5418" y="4451"/>
                  </a:cubicBezTo>
                  <a:close/>
                  <a:moveTo>
                    <a:pt x="5342" y="4844"/>
                  </a:moveTo>
                  <a:cubicBezTo>
                    <a:pt x="5417" y="4908"/>
                    <a:pt x="5480" y="4987"/>
                    <a:pt x="5526" y="5079"/>
                  </a:cubicBezTo>
                  <a:cubicBezTo>
                    <a:pt x="5515" y="5080"/>
                    <a:pt x="5504" y="5080"/>
                    <a:pt x="5493" y="5080"/>
                  </a:cubicBezTo>
                  <a:cubicBezTo>
                    <a:pt x="5427" y="5080"/>
                    <a:pt x="5365" y="5064"/>
                    <a:pt x="5307" y="5034"/>
                  </a:cubicBezTo>
                  <a:cubicBezTo>
                    <a:pt x="5319" y="4970"/>
                    <a:pt x="5329" y="4907"/>
                    <a:pt x="5342" y="4844"/>
                  </a:cubicBezTo>
                  <a:close/>
                  <a:moveTo>
                    <a:pt x="1188" y="0"/>
                  </a:moveTo>
                  <a:cubicBezTo>
                    <a:pt x="1140" y="0"/>
                    <a:pt x="1096" y="12"/>
                    <a:pt x="1077" y="50"/>
                  </a:cubicBezTo>
                  <a:cubicBezTo>
                    <a:pt x="1036" y="131"/>
                    <a:pt x="1149" y="227"/>
                    <a:pt x="1197" y="273"/>
                  </a:cubicBezTo>
                  <a:cubicBezTo>
                    <a:pt x="1224" y="299"/>
                    <a:pt x="1253" y="321"/>
                    <a:pt x="1283" y="343"/>
                  </a:cubicBezTo>
                  <a:cubicBezTo>
                    <a:pt x="1275" y="343"/>
                    <a:pt x="1267" y="343"/>
                    <a:pt x="1259" y="343"/>
                  </a:cubicBezTo>
                  <a:cubicBezTo>
                    <a:pt x="1235" y="343"/>
                    <a:pt x="1211" y="344"/>
                    <a:pt x="1186" y="346"/>
                  </a:cubicBezTo>
                  <a:cubicBezTo>
                    <a:pt x="1101" y="353"/>
                    <a:pt x="927" y="363"/>
                    <a:pt x="889" y="463"/>
                  </a:cubicBezTo>
                  <a:cubicBezTo>
                    <a:pt x="860" y="541"/>
                    <a:pt x="938" y="602"/>
                    <a:pt x="1002" y="643"/>
                  </a:cubicBezTo>
                  <a:cubicBezTo>
                    <a:pt x="949" y="651"/>
                    <a:pt x="897" y="667"/>
                    <a:pt x="871" y="713"/>
                  </a:cubicBezTo>
                  <a:cubicBezTo>
                    <a:pt x="820" y="801"/>
                    <a:pt x="897" y="874"/>
                    <a:pt x="1000" y="931"/>
                  </a:cubicBezTo>
                  <a:cubicBezTo>
                    <a:pt x="936" y="937"/>
                    <a:pt x="788" y="948"/>
                    <a:pt x="763" y="1027"/>
                  </a:cubicBezTo>
                  <a:cubicBezTo>
                    <a:pt x="739" y="1107"/>
                    <a:pt x="839" y="1152"/>
                    <a:pt x="892" y="1180"/>
                  </a:cubicBezTo>
                  <a:cubicBezTo>
                    <a:pt x="923" y="1197"/>
                    <a:pt x="954" y="1212"/>
                    <a:pt x="986" y="1224"/>
                  </a:cubicBezTo>
                  <a:cubicBezTo>
                    <a:pt x="971" y="1227"/>
                    <a:pt x="956" y="1229"/>
                    <a:pt x="943" y="1234"/>
                  </a:cubicBezTo>
                  <a:cubicBezTo>
                    <a:pt x="876" y="1251"/>
                    <a:pt x="751" y="1288"/>
                    <a:pt x="734" y="1369"/>
                  </a:cubicBezTo>
                  <a:cubicBezTo>
                    <a:pt x="718" y="1445"/>
                    <a:pt x="805" y="1520"/>
                    <a:pt x="856" y="1560"/>
                  </a:cubicBezTo>
                  <a:cubicBezTo>
                    <a:pt x="862" y="1565"/>
                    <a:pt x="870" y="1569"/>
                    <a:pt x="876" y="1573"/>
                  </a:cubicBezTo>
                  <a:cubicBezTo>
                    <a:pt x="830" y="1575"/>
                    <a:pt x="784" y="1580"/>
                    <a:pt x="740" y="1590"/>
                  </a:cubicBezTo>
                  <a:cubicBezTo>
                    <a:pt x="659" y="1607"/>
                    <a:pt x="537" y="1641"/>
                    <a:pt x="521" y="1737"/>
                  </a:cubicBezTo>
                  <a:cubicBezTo>
                    <a:pt x="505" y="1829"/>
                    <a:pt x="604" y="1879"/>
                    <a:pt x="671" y="1915"/>
                  </a:cubicBezTo>
                  <a:cubicBezTo>
                    <a:pt x="677" y="1918"/>
                    <a:pt x="683" y="1920"/>
                    <a:pt x="689" y="1923"/>
                  </a:cubicBezTo>
                  <a:cubicBezTo>
                    <a:pt x="633" y="1941"/>
                    <a:pt x="593" y="1975"/>
                    <a:pt x="590" y="2033"/>
                  </a:cubicBezTo>
                  <a:cubicBezTo>
                    <a:pt x="584" y="2111"/>
                    <a:pt x="637" y="2175"/>
                    <a:pt x="709" y="2222"/>
                  </a:cubicBezTo>
                  <a:cubicBezTo>
                    <a:pt x="690" y="2225"/>
                    <a:pt x="671" y="2226"/>
                    <a:pt x="652" y="2228"/>
                  </a:cubicBezTo>
                  <a:cubicBezTo>
                    <a:pt x="574" y="2243"/>
                    <a:pt x="447" y="2264"/>
                    <a:pt x="402" y="2337"/>
                  </a:cubicBezTo>
                  <a:cubicBezTo>
                    <a:pt x="340" y="2437"/>
                    <a:pt x="449" y="2526"/>
                    <a:pt x="573" y="2588"/>
                  </a:cubicBezTo>
                  <a:cubicBezTo>
                    <a:pt x="538" y="2593"/>
                    <a:pt x="506" y="2599"/>
                    <a:pt x="474" y="2609"/>
                  </a:cubicBezTo>
                  <a:cubicBezTo>
                    <a:pt x="391" y="2634"/>
                    <a:pt x="261" y="2678"/>
                    <a:pt x="227" y="2766"/>
                  </a:cubicBezTo>
                  <a:cubicBezTo>
                    <a:pt x="192" y="2861"/>
                    <a:pt x="266" y="2925"/>
                    <a:pt x="368" y="2965"/>
                  </a:cubicBezTo>
                  <a:cubicBezTo>
                    <a:pt x="290" y="2993"/>
                    <a:pt x="188" y="3041"/>
                    <a:pt x="149" y="3109"/>
                  </a:cubicBezTo>
                  <a:cubicBezTo>
                    <a:pt x="89" y="3210"/>
                    <a:pt x="192" y="3282"/>
                    <a:pt x="316" y="3327"/>
                  </a:cubicBezTo>
                  <a:cubicBezTo>
                    <a:pt x="212" y="3352"/>
                    <a:pt x="114" y="3398"/>
                    <a:pt x="24" y="3461"/>
                  </a:cubicBezTo>
                  <a:cubicBezTo>
                    <a:pt x="0" y="3479"/>
                    <a:pt x="8" y="3510"/>
                    <a:pt x="25" y="3527"/>
                  </a:cubicBezTo>
                  <a:cubicBezTo>
                    <a:pt x="105" y="3599"/>
                    <a:pt x="202" y="3642"/>
                    <a:pt x="302" y="3653"/>
                  </a:cubicBezTo>
                  <a:cubicBezTo>
                    <a:pt x="265" y="3680"/>
                    <a:pt x="228" y="3709"/>
                    <a:pt x="194" y="3742"/>
                  </a:cubicBezTo>
                  <a:cubicBezTo>
                    <a:pt x="176" y="3759"/>
                    <a:pt x="172" y="3790"/>
                    <a:pt x="196" y="3808"/>
                  </a:cubicBezTo>
                  <a:cubicBezTo>
                    <a:pt x="228" y="3831"/>
                    <a:pt x="263" y="3842"/>
                    <a:pt x="298" y="3842"/>
                  </a:cubicBezTo>
                  <a:cubicBezTo>
                    <a:pt x="337" y="3842"/>
                    <a:pt x="376" y="3827"/>
                    <a:pt x="411" y="3798"/>
                  </a:cubicBezTo>
                  <a:cubicBezTo>
                    <a:pt x="433" y="3779"/>
                    <a:pt x="428" y="3752"/>
                    <a:pt x="412" y="3736"/>
                  </a:cubicBezTo>
                  <a:lnTo>
                    <a:pt x="412" y="3736"/>
                  </a:lnTo>
                  <a:cubicBezTo>
                    <a:pt x="1941" y="4506"/>
                    <a:pt x="3456" y="4931"/>
                    <a:pt x="5136" y="5211"/>
                  </a:cubicBezTo>
                  <a:cubicBezTo>
                    <a:pt x="5168" y="5274"/>
                    <a:pt x="5226" y="5302"/>
                    <a:pt x="5298" y="5302"/>
                  </a:cubicBezTo>
                  <a:cubicBezTo>
                    <a:pt x="5300" y="5302"/>
                    <a:pt x="5303" y="5302"/>
                    <a:pt x="5305" y="5302"/>
                  </a:cubicBezTo>
                  <a:cubicBezTo>
                    <a:pt x="5326" y="5300"/>
                    <a:pt x="5343" y="5274"/>
                    <a:pt x="5339" y="5255"/>
                  </a:cubicBezTo>
                  <a:cubicBezTo>
                    <a:pt x="5327" y="5209"/>
                    <a:pt x="5313" y="5166"/>
                    <a:pt x="5295" y="5126"/>
                  </a:cubicBezTo>
                  <a:cubicBezTo>
                    <a:pt x="5295" y="5123"/>
                    <a:pt x="5296" y="5121"/>
                    <a:pt x="5296" y="5117"/>
                  </a:cubicBezTo>
                  <a:cubicBezTo>
                    <a:pt x="5360" y="5147"/>
                    <a:pt x="5430" y="5163"/>
                    <a:pt x="5503" y="5163"/>
                  </a:cubicBezTo>
                  <a:cubicBezTo>
                    <a:pt x="5534" y="5163"/>
                    <a:pt x="5566" y="5160"/>
                    <a:pt x="5598" y="5154"/>
                  </a:cubicBezTo>
                  <a:cubicBezTo>
                    <a:pt x="5621" y="5148"/>
                    <a:pt x="5635" y="5121"/>
                    <a:pt x="5625" y="5095"/>
                  </a:cubicBezTo>
                  <a:cubicBezTo>
                    <a:pt x="5583" y="4995"/>
                    <a:pt x="5523" y="4907"/>
                    <a:pt x="5452" y="4834"/>
                  </a:cubicBezTo>
                  <a:lnTo>
                    <a:pt x="5452" y="4834"/>
                  </a:lnTo>
                  <a:cubicBezTo>
                    <a:pt x="5489" y="4842"/>
                    <a:pt x="5525" y="4847"/>
                    <a:pt x="5559" y="4847"/>
                  </a:cubicBezTo>
                  <a:cubicBezTo>
                    <a:pt x="5635" y="4847"/>
                    <a:pt x="5694" y="4822"/>
                    <a:pt x="5704" y="4747"/>
                  </a:cubicBezTo>
                  <a:cubicBezTo>
                    <a:pt x="5716" y="4664"/>
                    <a:pt x="5647" y="4563"/>
                    <a:pt x="5596" y="4499"/>
                  </a:cubicBezTo>
                  <a:lnTo>
                    <a:pt x="5596" y="4499"/>
                  </a:lnTo>
                  <a:cubicBezTo>
                    <a:pt x="5621" y="4503"/>
                    <a:pt x="5645" y="4506"/>
                    <a:pt x="5668" y="4506"/>
                  </a:cubicBezTo>
                  <a:cubicBezTo>
                    <a:pt x="5738" y="4506"/>
                    <a:pt x="5795" y="4482"/>
                    <a:pt x="5817" y="4415"/>
                  </a:cubicBezTo>
                  <a:cubicBezTo>
                    <a:pt x="5846" y="4318"/>
                    <a:pt x="5749" y="4199"/>
                    <a:pt x="5689" y="4134"/>
                  </a:cubicBezTo>
                  <a:cubicBezTo>
                    <a:pt x="5667" y="4111"/>
                    <a:pt x="5643" y="4088"/>
                    <a:pt x="5619" y="4068"/>
                  </a:cubicBezTo>
                  <a:lnTo>
                    <a:pt x="5619" y="4068"/>
                  </a:lnTo>
                  <a:cubicBezTo>
                    <a:pt x="5643" y="4071"/>
                    <a:pt x="5667" y="4072"/>
                    <a:pt x="5691" y="4072"/>
                  </a:cubicBezTo>
                  <a:cubicBezTo>
                    <a:pt x="5799" y="4072"/>
                    <a:pt x="5892" y="4043"/>
                    <a:pt x="5897" y="3950"/>
                  </a:cubicBezTo>
                  <a:cubicBezTo>
                    <a:pt x="5901" y="3865"/>
                    <a:pt x="5804" y="3781"/>
                    <a:pt x="5749" y="3731"/>
                  </a:cubicBezTo>
                  <a:cubicBezTo>
                    <a:pt x="5729" y="3712"/>
                    <a:pt x="5709" y="3695"/>
                    <a:pt x="5688" y="3680"/>
                  </a:cubicBezTo>
                  <a:cubicBezTo>
                    <a:pt x="5758" y="3673"/>
                    <a:pt x="5865" y="3652"/>
                    <a:pt x="5898" y="3581"/>
                  </a:cubicBezTo>
                  <a:cubicBezTo>
                    <a:pt x="5920" y="3533"/>
                    <a:pt x="5904" y="3486"/>
                    <a:pt x="5869" y="3443"/>
                  </a:cubicBezTo>
                  <a:lnTo>
                    <a:pt x="5869" y="3443"/>
                  </a:lnTo>
                  <a:cubicBezTo>
                    <a:pt x="5894" y="3446"/>
                    <a:pt x="5923" y="3449"/>
                    <a:pt x="5952" y="3449"/>
                  </a:cubicBezTo>
                  <a:cubicBezTo>
                    <a:pt x="6014" y="3449"/>
                    <a:pt x="6078" y="3436"/>
                    <a:pt x="6106" y="3380"/>
                  </a:cubicBezTo>
                  <a:cubicBezTo>
                    <a:pt x="6149" y="3287"/>
                    <a:pt x="6060" y="3190"/>
                    <a:pt x="6000" y="3132"/>
                  </a:cubicBezTo>
                  <a:cubicBezTo>
                    <a:pt x="5967" y="3100"/>
                    <a:pt x="5930" y="3073"/>
                    <a:pt x="5893" y="3046"/>
                  </a:cubicBezTo>
                  <a:lnTo>
                    <a:pt x="5903" y="3046"/>
                  </a:lnTo>
                  <a:cubicBezTo>
                    <a:pt x="5972" y="3040"/>
                    <a:pt x="6096" y="3021"/>
                    <a:pt x="6122" y="2943"/>
                  </a:cubicBezTo>
                  <a:cubicBezTo>
                    <a:pt x="6146" y="2870"/>
                    <a:pt x="6068" y="2781"/>
                    <a:pt x="6024" y="2731"/>
                  </a:cubicBezTo>
                  <a:cubicBezTo>
                    <a:pt x="6012" y="2717"/>
                    <a:pt x="5997" y="2704"/>
                    <a:pt x="5984" y="2691"/>
                  </a:cubicBezTo>
                  <a:lnTo>
                    <a:pt x="5984" y="2691"/>
                  </a:lnTo>
                  <a:cubicBezTo>
                    <a:pt x="6016" y="2696"/>
                    <a:pt x="6048" y="2701"/>
                    <a:pt x="6081" y="2702"/>
                  </a:cubicBezTo>
                  <a:cubicBezTo>
                    <a:pt x="6100" y="2703"/>
                    <a:pt x="6125" y="2705"/>
                    <a:pt x="6152" y="2705"/>
                  </a:cubicBezTo>
                  <a:cubicBezTo>
                    <a:pt x="6204" y="2705"/>
                    <a:pt x="6259" y="2695"/>
                    <a:pt x="6275" y="2645"/>
                  </a:cubicBezTo>
                  <a:cubicBezTo>
                    <a:pt x="6299" y="2576"/>
                    <a:pt x="6216" y="2509"/>
                    <a:pt x="6174" y="2470"/>
                  </a:cubicBezTo>
                  <a:cubicBezTo>
                    <a:pt x="6158" y="2456"/>
                    <a:pt x="6141" y="2444"/>
                    <a:pt x="6125" y="2431"/>
                  </a:cubicBezTo>
                  <a:lnTo>
                    <a:pt x="6125" y="2431"/>
                  </a:lnTo>
                  <a:cubicBezTo>
                    <a:pt x="6140" y="2432"/>
                    <a:pt x="6155" y="2433"/>
                    <a:pt x="6169" y="2433"/>
                  </a:cubicBezTo>
                  <a:cubicBezTo>
                    <a:pt x="6267" y="2433"/>
                    <a:pt x="6347" y="2405"/>
                    <a:pt x="6351" y="2316"/>
                  </a:cubicBezTo>
                  <a:cubicBezTo>
                    <a:pt x="6353" y="2265"/>
                    <a:pt x="6321" y="2223"/>
                    <a:pt x="6279" y="2189"/>
                  </a:cubicBezTo>
                  <a:cubicBezTo>
                    <a:pt x="6354" y="2186"/>
                    <a:pt x="6437" y="2173"/>
                    <a:pt x="6461" y="2110"/>
                  </a:cubicBezTo>
                  <a:cubicBezTo>
                    <a:pt x="6493" y="2022"/>
                    <a:pt x="6395" y="1939"/>
                    <a:pt x="6338" y="1889"/>
                  </a:cubicBezTo>
                  <a:cubicBezTo>
                    <a:pt x="6292" y="1849"/>
                    <a:pt x="6241" y="1815"/>
                    <a:pt x="6190" y="1784"/>
                  </a:cubicBezTo>
                  <a:cubicBezTo>
                    <a:pt x="6217" y="1783"/>
                    <a:pt x="6246" y="1781"/>
                    <a:pt x="6273" y="1777"/>
                  </a:cubicBezTo>
                  <a:cubicBezTo>
                    <a:pt x="6344" y="1765"/>
                    <a:pt x="6510" y="1742"/>
                    <a:pt x="6525" y="1652"/>
                  </a:cubicBezTo>
                  <a:cubicBezTo>
                    <a:pt x="6540" y="1553"/>
                    <a:pt x="6374" y="1504"/>
                    <a:pt x="6309" y="1480"/>
                  </a:cubicBezTo>
                  <a:cubicBezTo>
                    <a:pt x="6207" y="1445"/>
                    <a:pt x="6102" y="1429"/>
                    <a:pt x="5996" y="1429"/>
                  </a:cubicBezTo>
                  <a:cubicBezTo>
                    <a:pt x="5965" y="1429"/>
                    <a:pt x="5933" y="1430"/>
                    <a:pt x="5902" y="1433"/>
                  </a:cubicBezTo>
                  <a:cubicBezTo>
                    <a:pt x="5895" y="1433"/>
                    <a:pt x="5889" y="1436"/>
                    <a:pt x="5886" y="1438"/>
                  </a:cubicBezTo>
                  <a:cubicBezTo>
                    <a:pt x="4434" y="1067"/>
                    <a:pt x="2968" y="609"/>
                    <a:pt x="1577" y="69"/>
                  </a:cubicBezTo>
                  <a:cubicBezTo>
                    <a:pt x="1573" y="81"/>
                    <a:pt x="1569" y="93"/>
                    <a:pt x="1567" y="106"/>
                  </a:cubicBezTo>
                  <a:cubicBezTo>
                    <a:pt x="1498" y="71"/>
                    <a:pt x="1425" y="43"/>
                    <a:pt x="1347" y="25"/>
                  </a:cubicBezTo>
                  <a:cubicBezTo>
                    <a:pt x="1311" y="17"/>
                    <a:pt x="1246" y="0"/>
                    <a:pt x="1188" y="0"/>
                  </a:cubicBezTo>
                  <a:close/>
                </a:path>
              </a:pathLst>
            </a:custGeom>
            <a:solidFill>
              <a:schemeClr val="accent2"/>
            </a:solidFill>
            <a:ln>
              <a:noFill/>
            </a:ln>
          </p:spPr>
          <p:txBody>
            <a:bodyPr anchorCtr="0" anchor="ctr" bIns="74600" lIns="74600" spcFirstLastPara="1" rIns="74600" wrap="square" tIns="74600">
              <a:noAutofit/>
            </a:bodyPr>
            <a:lstStyle/>
            <a:p>
              <a:pPr indent="0" lvl="0" marL="0" rtl="0" algn="l">
                <a:spcBef>
                  <a:spcPts val="0"/>
                </a:spcBef>
                <a:spcAft>
                  <a:spcPts val="0"/>
                </a:spcAft>
                <a:buNone/>
              </a:pPr>
              <a:r>
                <a:t/>
              </a:r>
              <a:endParaRPr/>
            </a:p>
          </p:txBody>
        </p:sp>
        <p:sp>
          <p:nvSpPr>
            <p:cNvPr id="589" name="Google Shape;589;p36"/>
            <p:cNvSpPr/>
            <p:nvPr/>
          </p:nvSpPr>
          <p:spPr>
            <a:xfrm>
              <a:off x="4532975" y="2877725"/>
              <a:ext cx="168700" cy="164275"/>
            </a:xfrm>
            <a:custGeom>
              <a:rect b="b" l="l" r="r" t="t"/>
              <a:pathLst>
                <a:path extrusionOk="0" h="6571" w="6748">
                  <a:moveTo>
                    <a:pt x="2560" y="114"/>
                  </a:moveTo>
                  <a:cubicBezTo>
                    <a:pt x="2619" y="114"/>
                    <a:pt x="2701" y="206"/>
                    <a:pt x="2738" y="243"/>
                  </a:cubicBezTo>
                  <a:cubicBezTo>
                    <a:pt x="2765" y="272"/>
                    <a:pt x="2792" y="302"/>
                    <a:pt x="2814" y="334"/>
                  </a:cubicBezTo>
                  <a:cubicBezTo>
                    <a:pt x="2774" y="379"/>
                    <a:pt x="2733" y="426"/>
                    <a:pt x="2692" y="472"/>
                  </a:cubicBezTo>
                  <a:cubicBezTo>
                    <a:pt x="2598" y="365"/>
                    <a:pt x="2453" y="172"/>
                    <a:pt x="2535" y="121"/>
                  </a:cubicBezTo>
                  <a:cubicBezTo>
                    <a:pt x="2542" y="117"/>
                    <a:pt x="2551" y="114"/>
                    <a:pt x="2560" y="114"/>
                  </a:cubicBezTo>
                  <a:close/>
                  <a:moveTo>
                    <a:pt x="2209" y="357"/>
                  </a:moveTo>
                  <a:cubicBezTo>
                    <a:pt x="2216" y="357"/>
                    <a:pt x="2223" y="358"/>
                    <a:pt x="2230" y="361"/>
                  </a:cubicBezTo>
                  <a:cubicBezTo>
                    <a:pt x="2235" y="360"/>
                    <a:pt x="2240" y="360"/>
                    <a:pt x="2246" y="360"/>
                  </a:cubicBezTo>
                  <a:cubicBezTo>
                    <a:pt x="2315" y="360"/>
                    <a:pt x="2424" y="414"/>
                    <a:pt x="2475" y="439"/>
                  </a:cubicBezTo>
                  <a:cubicBezTo>
                    <a:pt x="2531" y="466"/>
                    <a:pt x="2584" y="501"/>
                    <a:pt x="2632" y="538"/>
                  </a:cubicBezTo>
                  <a:cubicBezTo>
                    <a:pt x="2579" y="597"/>
                    <a:pt x="2527" y="654"/>
                    <a:pt x="2475" y="713"/>
                  </a:cubicBezTo>
                  <a:cubicBezTo>
                    <a:pt x="2415" y="659"/>
                    <a:pt x="2348" y="614"/>
                    <a:pt x="2274" y="577"/>
                  </a:cubicBezTo>
                  <a:cubicBezTo>
                    <a:pt x="2253" y="554"/>
                    <a:pt x="2234" y="529"/>
                    <a:pt x="2217" y="503"/>
                  </a:cubicBezTo>
                  <a:cubicBezTo>
                    <a:pt x="2202" y="481"/>
                    <a:pt x="2190" y="459"/>
                    <a:pt x="2178" y="434"/>
                  </a:cubicBezTo>
                  <a:cubicBezTo>
                    <a:pt x="2172" y="382"/>
                    <a:pt x="2183" y="357"/>
                    <a:pt x="2209" y="357"/>
                  </a:cubicBezTo>
                  <a:close/>
                  <a:moveTo>
                    <a:pt x="2090" y="592"/>
                  </a:moveTo>
                  <a:cubicBezTo>
                    <a:pt x="2127" y="592"/>
                    <a:pt x="2173" y="612"/>
                    <a:pt x="2216" y="635"/>
                  </a:cubicBezTo>
                  <a:cubicBezTo>
                    <a:pt x="2270" y="697"/>
                    <a:pt x="2333" y="752"/>
                    <a:pt x="2404" y="794"/>
                  </a:cubicBezTo>
                  <a:cubicBezTo>
                    <a:pt x="2361" y="842"/>
                    <a:pt x="2316" y="891"/>
                    <a:pt x="2273" y="938"/>
                  </a:cubicBezTo>
                  <a:cubicBezTo>
                    <a:pt x="2226" y="895"/>
                    <a:pt x="2179" y="851"/>
                    <a:pt x="2137" y="801"/>
                  </a:cubicBezTo>
                  <a:cubicBezTo>
                    <a:pt x="2101" y="757"/>
                    <a:pt x="1954" y="601"/>
                    <a:pt x="2084" y="592"/>
                  </a:cubicBezTo>
                  <a:cubicBezTo>
                    <a:pt x="2086" y="592"/>
                    <a:pt x="2088" y="592"/>
                    <a:pt x="2090" y="592"/>
                  </a:cubicBezTo>
                  <a:close/>
                  <a:moveTo>
                    <a:pt x="1853" y="815"/>
                  </a:moveTo>
                  <a:cubicBezTo>
                    <a:pt x="1898" y="815"/>
                    <a:pt x="2003" y="863"/>
                    <a:pt x="2028" y="873"/>
                  </a:cubicBezTo>
                  <a:cubicBezTo>
                    <a:pt x="2098" y="904"/>
                    <a:pt x="2160" y="946"/>
                    <a:pt x="2218" y="997"/>
                  </a:cubicBezTo>
                  <a:cubicBezTo>
                    <a:pt x="2175" y="1042"/>
                    <a:pt x="2132" y="1089"/>
                    <a:pt x="2089" y="1135"/>
                  </a:cubicBezTo>
                  <a:cubicBezTo>
                    <a:pt x="2006" y="1067"/>
                    <a:pt x="1778" y="866"/>
                    <a:pt x="1836" y="819"/>
                  </a:cubicBezTo>
                  <a:cubicBezTo>
                    <a:pt x="1839" y="817"/>
                    <a:pt x="1845" y="815"/>
                    <a:pt x="1853" y="815"/>
                  </a:cubicBezTo>
                  <a:close/>
                  <a:moveTo>
                    <a:pt x="1761" y="1094"/>
                  </a:moveTo>
                  <a:cubicBezTo>
                    <a:pt x="1852" y="1094"/>
                    <a:pt x="1954" y="1145"/>
                    <a:pt x="2030" y="1196"/>
                  </a:cubicBezTo>
                  <a:cubicBezTo>
                    <a:pt x="1961" y="1269"/>
                    <a:pt x="1892" y="1343"/>
                    <a:pt x="1823" y="1416"/>
                  </a:cubicBezTo>
                  <a:cubicBezTo>
                    <a:pt x="1729" y="1335"/>
                    <a:pt x="1548" y="1129"/>
                    <a:pt x="1725" y="1097"/>
                  </a:cubicBezTo>
                  <a:cubicBezTo>
                    <a:pt x="1737" y="1095"/>
                    <a:pt x="1749" y="1094"/>
                    <a:pt x="1761" y="1094"/>
                  </a:cubicBezTo>
                  <a:close/>
                  <a:moveTo>
                    <a:pt x="1398" y="1324"/>
                  </a:moveTo>
                  <a:cubicBezTo>
                    <a:pt x="1469" y="1324"/>
                    <a:pt x="1578" y="1374"/>
                    <a:pt x="1630" y="1397"/>
                  </a:cubicBezTo>
                  <a:cubicBezTo>
                    <a:pt x="1678" y="1420"/>
                    <a:pt x="1722" y="1447"/>
                    <a:pt x="1764" y="1479"/>
                  </a:cubicBezTo>
                  <a:cubicBezTo>
                    <a:pt x="1705" y="1541"/>
                    <a:pt x="1646" y="1604"/>
                    <a:pt x="1586" y="1667"/>
                  </a:cubicBezTo>
                  <a:cubicBezTo>
                    <a:pt x="1549" y="1643"/>
                    <a:pt x="1506" y="1618"/>
                    <a:pt x="1461" y="1598"/>
                  </a:cubicBezTo>
                  <a:cubicBezTo>
                    <a:pt x="1458" y="1592"/>
                    <a:pt x="1454" y="1590"/>
                    <a:pt x="1451" y="1587"/>
                  </a:cubicBezTo>
                  <a:cubicBezTo>
                    <a:pt x="1403" y="1544"/>
                    <a:pt x="1209" y="1370"/>
                    <a:pt x="1370" y="1327"/>
                  </a:cubicBezTo>
                  <a:cubicBezTo>
                    <a:pt x="1378" y="1325"/>
                    <a:pt x="1388" y="1324"/>
                    <a:pt x="1398" y="1324"/>
                  </a:cubicBezTo>
                  <a:close/>
                  <a:moveTo>
                    <a:pt x="2924" y="932"/>
                  </a:moveTo>
                  <a:cubicBezTo>
                    <a:pt x="2930" y="932"/>
                    <a:pt x="2936" y="933"/>
                    <a:pt x="2942" y="936"/>
                  </a:cubicBezTo>
                  <a:cubicBezTo>
                    <a:pt x="2954" y="943"/>
                    <a:pt x="2962" y="956"/>
                    <a:pt x="2968" y="968"/>
                  </a:cubicBezTo>
                  <a:cubicBezTo>
                    <a:pt x="2994" y="1014"/>
                    <a:pt x="3020" y="1063"/>
                    <a:pt x="3019" y="1115"/>
                  </a:cubicBezTo>
                  <a:cubicBezTo>
                    <a:pt x="3017" y="1164"/>
                    <a:pt x="2994" y="1207"/>
                    <a:pt x="2970" y="1249"/>
                  </a:cubicBezTo>
                  <a:cubicBezTo>
                    <a:pt x="2915" y="1347"/>
                    <a:pt x="2850" y="1439"/>
                    <a:pt x="2779" y="1527"/>
                  </a:cubicBezTo>
                  <a:cubicBezTo>
                    <a:pt x="2891" y="1480"/>
                    <a:pt x="3012" y="1433"/>
                    <a:pt x="3130" y="1433"/>
                  </a:cubicBezTo>
                  <a:cubicBezTo>
                    <a:pt x="3171" y="1433"/>
                    <a:pt x="3212" y="1439"/>
                    <a:pt x="3252" y="1453"/>
                  </a:cubicBezTo>
                  <a:cubicBezTo>
                    <a:pt x="3266" y="1456"/>
                    <a:pt x="3282" y="1464"/>
                    <a:pt x="3284" y="1479"/>
                  </a:cubicBezTo>
                  <a:cubicBezTo>
                    <a:pt x="3286" y="1487"/>
                    <a:pt x="3283" y="1497"/>
                    <a:pt x="3277" y="1505"/>
                  </a:cubicBezTo>
                  <a:cubicBezTo>
                    <a:pt x="3221" y="1618"/>
                    <a:pt x="3093" y="1673"/>
                    <a:pt x="2970" y="1708"/>
                  </a:cubicBezTo>
                  <a:cubicBezTo>
                    <a:pt x="2900" y="1728"/>
                    <a:pt x="2816" y="1750"/>
                    <a:pt x="2744" y="1750"/>
                  </a:cubicBezTo>
                  <a:cubicBezTo>
                    <a:pt x="2647" y="1750"/>
                    <a:pt x="2574" y="1710"/>
                    <a:pt x="2593" y="1569"/>
                  </a:cubicBezTo>
                  <a:cubicBezTo>
                    <a:pt x="2619" y="1364"/>
                    <a:pt x="2738" y="1147"/>
                    <a:pt x="2855" y="981"/>
                  </a:cubicBezTo>
                  <a:cubicBezTo>
                    <a:pt x="2872" y="958"/>
                    <a:pt x="2899" y="932"/>
                    <a:pt x="2924" y="932"/>
                  </a:cubicBezTo>
                  <a:close/>
                  <a:moveTo>
                    <a:pt x="1309" y="1635"/>
                  </a:moveTo>
                  <a:cubicBezTo>
                    <a:pt x="1342" y="1635"/>
                    <a:pt x="1379" y="1645"/>
                    <a:pt x="1417" y="1662"/>
                  </a:cubicBezTo>
                  <a:cubicBezTo>
                    <a:pt x="1449" y="1689"/>
                    <a:pt x="1482" y="1714"/>
                    <a:pt x="1518" y="1735"/>
                  </a:cubicBezTo>
                  <a:cubicBezTo>
                    <a:pt x="1467" y="1788"/>
                    <a:pt x="1417" y="1840"/>
                    <a:pt x="1365" y="1894"/>
                  </a:cubicBezTo>
                  <a:cubicBezTo>
                    <a:pt x="1277" y="1813"/>
                    <a:pt x="1175" y="1687"/>
                    <a:pt x="1262" y="1644"/>
                  </a:cubicBezTo>
                  <a:cubicBezTo>
                    <a:pt x="1276" y="1637"/>
                    <a:pt x="1292" y="1635"/>
                    <a:pt x="1309" y="1635"/>
                  </a:cubicBezTo>
                  <a:close/>
                  <a:moveTo>
                    <a:pt x="973" y="1851"/>
                  </a:moveTo>
                  <a:cubicBezTo>
                    <a:pt x="980" y="1851"/>
                    <a:pt x="988" y="1853"/>
                    <a:pt x="998" y="1857"/>
                  </a:cubicBezTo>
                  <a:cubicBezTo>
                    <a:pt x="1003" y="1857"/>
                    <a:pt x="1009" y="1856"/>
                    <a:pt x="1015" y="1856"/>
                  </a:cubicBezTo>
                  <a:cubicBezTo>
                    <a:pt x="1110" y="1856"/>
                    <a:pt x="1215" y="1903"/>
                    <a:pt x="1306" y="1957"/>
                  </a:cubicBezTo>
                  <a:cubicBezTo>
                    <a:pt x="1236" y="2029"/>
                    <a:pt x="1167" y="2103"/>
                    <a:pt x="1099" y="2175"/>
                  </a:cubicBezTo>
                  <a:cubicBezTo>
                    <a:pt x="1056" y="2137"/>
                    <a:pt x="1016" y="2096"/>
                    <a:pt x="983" y="2048"/>
                  </a:cubicBezTo>
                  <a:cubicBezTo>
                    <a:pt x="964" y="2022"/>
                    <a:pt x="932" y="1986"/>
                    <a:pt x="924" y="1953"/>
                  </a:cubicBezTo>
                  <a:cubicBezTo>
                    <a:pt x="896" y="1928"/>
                    <a:pt x="900" y="1905"/>
                    <a:pt x="933" y="1886"/>
                  </a:cubicBezTo>
                  <a:cubicBezTo>
                    <a:pt x="942" y="1863"/>
                    <a:pt x="955" y="1851"/>
                    <a:pt x="973" y="1851"/>
                  </a:cubicBezTo>
                  <a:close/>
                  <a:moveTo>
                    <a:pt x="2410" y="1428"/>
                  </a:moveTo>
                  <a:cubicBezTo>
                    <a:pt x="2416" y="1428"/>
                    <a:pt x="2421" y="1430"/>
                    <a:pt x="2427" y="1433"/>
                  </a:cubicBezTo>
                  <a:cubicBezTo>
                    <a:pt x="2439" y="1439"/>
                    <a:pt x="2447" y="1453"/>
                    <a:pt x="2453" y="1464"/>
                  </a:cubicBezTo>
                  <a:cubicBezTo>
                    <a:pt x="2479" y="1510"/>
                    <a:pt x="2505" y="1559"/>
                    <a:pt x="2504" y="1611"/>
                  </a:cubicBezTo>
                  <a:cubicBezTo>
                    <a:pt x="2503" y="1661"/>
                    <a:pt x="2479" y="1703"/>
                    <a:pt x="2456" y="1745"/>
                  </a:cubicBezTo>
                  <a:cubicBezTo>
                    <a:pt x="2400" y="1843"/>
                    <a:pt x="2336" y="1935"/>
                    <a:pt x="2264" y="2023"/>
                  </a:cubicBezTo>
                  <a:cubicBezTo>
                    <a:pt x="2376" y="1977"/>
                    <a:pt x="2497" y="1930"/>
                    <a:pt x="2615" y="1930"/>
                  </a:cubicBezTo>
                  <a:cubicBezTo>
                    <a:pt x="2657" y="1930"/>
                    <a:pt x="2698" y="1935"/>
                    <a:pt x="2738" y="1949"/>
                  </a:cubicBezTo>
                  <a:cubicBezTo>
                    <a:pt x="2751" y="1952"/>
                    <a:pt x="2767" y="1960"/>
                    <a:pt x="2770" y="1975"/>
                  </a:cubicBezTo>
                  <a:cubicBezTo>
                    <a:pt x="2771" y="1983"/>
                    <a:pt x="2767" y="1993"/>
                    <a:pt x="2762" y="2001"/>
                  </a:cubicBezTo>
                  <a:cubicBezTo>
                    <a:pt x="2707" y="2113"/>
                    <a:pt x="2577" y="2168"/>
                    <a:pt x="2456" y="2204"/>
                  </a:cubicBezTo>
                  <a:cubicBezTo>
                    <a:pt x="2386" y="2224"/>
                    <a:pt x="2301" y="2246"/>
                    <a:pt x="2229" y="2246"/>
                  </a:cubicBezTo>
                  <a:cubicBezTo>
                    <a:pt x="2132" y="2246"/>
                    <a:pt x="2060" y="2206"/>
                    <a:pt x="2079" y="2065"/>
                  </a:cubicBezTo>
                  <a:cubicBezTo>
                    <a:pt x="2105" y="1860"/>
                    <a:pt x="2223" y="1643"/>
                    <a:pt x="2341" y="1478"/>
                  </a:cubicBezTo>
                  <a:cubicBezTo>
                    <a:pt x="2358" y="1454"/>
                    <a:pt x="2385" y="1428"/>
                    <a:pt x="2410" y="1428"/>
                  </a:cubicBezTo>
                  <a:close/>
                  <a:moveTo>
                    <a:pt x="738" y="2137"/>
                  </a:moveTo>
                  <a:cubicBezTo>
                    <a:pt x="839" y="2137"/>
                    <a:pt x="949" y="2185"/>
                    <a:pt x="1036" y="2240"/>
                  </a:cubicBezTo>
                  <a:cubicBezTo>
                    <a:pt x="969" y="2309"/>
                    <a:pt x="905" y="2379"/>
                    <a:pt x="838" y="2449"/>
                  </a:cubicBezTo>
                  <a:cubicBezTo>
                    <a:pt x="808" y="2430"/>
                    <a:pt x="780" y="2411"/>
                    <a:pt x="749" y="2397"/>
                  </a:cubicBezTo>
                  <a:cubicBezTo>
                    <a:pt x="720" y="2375"/>
                    <a:pt x="692" y="2353"/>
                    <a:pt x="666" y="2328"/>
                  </a:cubicBezTo>
                  <a:cubicBezTo>
                    <a:pt x="647" y="2309"/>
                    <a:pt x="608" y="2280"/>
                    <a:pt x="597" y="2253"/>
                  </a:cubicBezTo>
                  <a:cubicBezTo>
                    <a:pt x="562" y="2225"/>
                    <a:pt x="569" y="2201"/>
                    <a:pt x="617" y="2181"/>
                  </a:cubicBezTo>
                  <a:cubicBezTo>
                    <a:pt x="632" y="2153"/>
                    <a:pt x="654" y="2139"/>
                    <a:pt x="681" y="2139"/>
                  </a:cubicBezTo>
                  <a:cubicBezTo>
                    <a:pt x="685" y="2139"/>
                    <a:pt x="689" y="2140"/>
                    <a:pt x="693" y="2140"/>
                  </a:cubicBezTo>
                  <a:cubicBezTo>
                    <a:pt x="708" y="2138"/>
                    <a:pt x="723" y="2137"/>
                    <a:pt x="738" y="2137"/>
                  </a:cubicBezTo>
                  <a:close/>
                  <a:moveTo>
                    <a:pt x="500" y="2425"/>
                  </a:moveTo>
                  <a:cubicBezTo>
                    <a:pt x="572" y="2425"/>
                    <a:pt x="643" y="2441"/>
                    <a:pt x="710" y="2470"/>
                  </a:cubicBezTo>
                  <a:cubicBezTo>
                    <a:pt x="734" y="2487"/>
                    <a:pt x="757" y="2502"/>
                    <a:pt x="778" y="2514"/>
                  </a:cubicBezTo>
                  <a:cubicBezTo>
                    <a:pt x="712" y="2583"/>
                    <a:pt x="647" y="2654"/>
                    <a:pt x="582" y="2724"/>
                  </a:cubicBezTo>
                  <a:cubicBezTo>
                    <a:pt x="475" y="2649"/>
                    <a:pt x="256" y="2463"/>
                    <a:pt x="408" y="2434"/>
                  </a:cubicBezTo>
                  <a:cubicBezTo>
                    <a:pt x="439" y="2428"/>
                    <a:pt x="469" y="2425"/>
                    <a:pt x="500" y="2425"/>
                  </a:cubicBezTo>
                  <a:close/>
                  <a:moveTo>
                    <a:pt x="1895" y="1925"/>
                  </a:moveTo>
                  <a:cubicBezTo>
                    <a:pt x="1901" y="1925"/>
                    <a:pt x="1907" y="1926"/>
                    <a:pt x="1913" y="1929"/>
                  </a:cubicBezTo>
                  <a:cubicBezTo>
                    <a:pt x="1924" y="1935"/>
                    <a:pt x="1933" y="1949"/>
                    <a:pt x="1939" y="1960"/>
                  </a:cubicBezTo>
                  <a:cubicBezTo>
                    <a:pt x="1965" y="2006"/>
                    <a:pt x="1991" y="2056"/>
                    <a:pt x="1990" y="2108"/>
                  </a:cubicBezTo>
                  <a:cubicBezTo>
                    <a:pt x="1988" y="2157"/>
                    <a:pt x="1965" y="2200"/>
                    <a:pt x="1941" y="2242"/>
                  </a:cubicBezTo>
                  <a:cubicBezTo>
                    <a:pt x="1886" y="2340"/>
                    <a:pt x="1821" y="2432"/>
                    <a:pt x="1749" y="2519"/>
                  </a:cubicBezTo>
                  <a:cubicBezTo>
                    <a:pt x="1861" y="2473"/>
                    <a:pt x="1982" y="2426"/>
                    <a:pt x="2100" y="2426"/>
                  </a:cubicBezTo>
                  <a:cubicBezTo>
                    <a:pt x="2142" y="2426"/>
                    <a:pt x="2183" y="2432"/>
                    <a:pt x="2223" y="2445"/>
                  </a:cubicBezTo>
                  <a:cubicBezTo>
                    <a:pt x="2237" y="2448"/>
                    <a:pt x="2252" y="2457"/>
                    <a:pt x="2255" y="2471"/>
                  </a:cubicBezTo>
                  <a:cubicBezTo>
                    <a:pt x="2256" y="2480"/>
                    <a:pt x="2253" y="2489"/>
                    <a:pt x="2248" y="2498"/>
                  </a:cubicBezTo>
                  <a:cubicBezTo>
                    <a:pt x="2194" y="2609"/>
                    <a:pt x="2064" y="2665"/>
                    <a:pt x="1941" y="2700"/>
                  </a:cubicBezTo>
                  <a:cubicBezTo>
                    <a:pt x="1871" y="2720"/>
                    <a:pt x="1786" y="2743"/>
                    <a:pt x="1715" y="2743"/>
                  </a:cubicBezTo>
                  <a:cubicBezTo>
                    <a:pt x="1618" y="2743"/>
                    <a:pt x="1545" y="2702"/>
                    <a:pt x="1564" y="2561"/>
                  </a:cubicBezTo>
                  <a:cubicBezTo>
                    <a:pt x="1590" y="2356"/>
                    <a:pt x="1709" y="2139"/>
                    <a:pt x="1826" y="1974"/>
                  </a:cubicBezTo>
                  <a:cubicBezTo>
                    <a:pt x="1843" y="1950"/>
                    <a:pt x="1870" y="1925"/>
                    <a:pt x="1895" y="1925"/>
                  </a:cubicBezTo>
                  <a:close/>
                  <a:moveTo>
                    <a:pt x="195" y="2714"/>
                  </a:moveTo>
                  <a:cubicBezTo>
                    <a:pt x="308" y="2714"/>
                    <a:pt x="418" y="2740"/>
                    <a:pt x="522" y="2790"/>
                  </a:cubicBezTo>
                  <a:lnTo>
                    <a:pt x="397" y="2927"/>
                  </a:lnTo>
                  <a:cubicBezTo>
                    <a:pt x="272" y="2900"/>
                    <a:pt x="171" y="2829"/>
                    <a:pt x="110" y="2719"/>
                  </a:cubicBezTo>
                  <a:cubicBezTo>
                    <a:pt x="139" y="2716"/>
                    <a:pt x="167" y="2714"/>
                    <a:pt x="195" y="2714"/>
                  </a:cubicBezTo>
                  <a:close/>
                  <a:moveTo>
                    <a:pt x="4202" y="2297"/>
                  </a:moveTo>
                  <a:lnTo>
                    <a:pt x="4051" y="2743"/>
                  </a:lnTo>
                  <a:lnTo>
                    <a:pt x="3531" y="3204"/>
                  </a:lnTo>
                  <a:lnTo>
                    <a:pt x="3728" y="2557"/>
                  </a:lnTo>
                  <a:lnTo>
                    <a:pt x="4202" y="2297"/>
                  </a:lnTo>
                  <a:close/>
                  <a:moveTo>
                    <a:pt x="1382" y="2419"/>
                  </a:moveTo>
                  <a:cubicBezTo>
                    <a:pt x="1388" y="2419"/>
                    <a:pt x="1394" y="2421"/>
                    <a:pt x="1400" y="2424"/>
                  </a:cubicBezTo>
                  <a:cubicBezTo>
                    <a:pt x="1411" y="2431"/>
                    <a:pt x="1419" y="2444"/>
                    <a:pt x="1426" y="2456"/>
                  </a:cubicBezTo>
                  <a:cubicBezTo>
                    <a:pt x="1452" y="2502"/>
                    <a:pt x="1478" y="2551"/>
                    <a:pt x="1476" y="2603"/>
                  </a:cubicBezTo>
                  <a:cubicBezTo>
                    <a:pt x="1475" y="2651"/>
                    <a:pt x="1452" y="2694"/>
                    <a:pt x="1428" y="2737"/>
                  </a:cubicBezTo>
                  <a:cubicBezTo>
                    <a:pt x="1372" y="2834"/>
                    <a:pt x="1308" y="2927"/>
                    <a:pt x="1236" y="3015"/>
                  </a:cubicBezTo>
                  <a:cubicBezTo>
                    <a:pt x="1348" y="2968"/>
                    <a:pt x="1470" y="2920"/>
                    <a:pt x="1588" y="2920"/>
                  </a:cubicBezTo>
                  <a:cubicBezTo>
                    <a:pt x="1629" y="2920"/>
                    <a:pt x="1670" y="2926"/>
                    <a:pt x="1710" y="2940"/>
                  </a:cubicBezTo>
                  <a:cubicBezTo>
                    <a:pt x="1723" y="2944"/>
                    <a:pt x="1738" y="2952"/>
                    <a:pt x="1741" y="2966"/>
                  </a:cubicBezTo>
                  <a:cubicBezTo>
                    <a:pt x="1743" y="2975"/>
                    <a:pt x="1740" y="2984"/>
                    <a:pt x="1735" y="2992"/>
                  </a:cubicBezTo>
                  <a:cubicBezTo>
                    <a:pt x="1679" y="3105"/>
                    <a:pt x="1549" y="3159"/>
                    <a:pt x="1428" y="3194"/>
                  </a:cubicBezTo>
                  <a:cubicBezTo>
                    <a:pt x="1358" y="3215"/>
                    <a:pt x="1273" y="3237"/>
                    <a:pt x="1201" y="3237"/>
                  </a:cubicBezTo>
                  <a:cubicBezTo>
                    <a:pt x="1105" y="3237"/>
                    <a:pt x="1032" y="3197"/>
                    <a:pt x="1051" y="3057"/>
                  </a:cubicBezTo>
                  <a:cubicBezTo>
                    <a:pt x="1077" y="2851"/>
                    <a:pt x="1196" y="2634"/>
                    <a:pt x="1313" y="2468"/>
                  </a:cubicBezTo>
                  <a:cubicBezTo>
                    <a:pt x="1330" y="2446"/>
                    <a:pt x="1356" y="2419"/>
                    <a:pt x="1382" y="2419"/>
                  </a:cubicBezTo>
                  <a:close/>
                  <a:moveTo>
                    <a:pt x="3209" y="3230"/>
                  </a:moveTo>
                  <a:cubicBezTo>
                    <a:pt x="3265" y="3230"/>
                    <a:pt x="3320" y="3264"/>
                    <a:pt x="3344" y="3314"/>
                  </a:cubicBezTo>
                  <a:lnTo>
                    <a:pt x="3338" y="3362"/>
                  </a:lnTo>
                  <a:cubicBezTo>
                    <a:pt x="3365" y="3382"/>
                    <a:pt x="3364" y="3424"/>
                    <a:pt x="3344" y="3450"/>
                  </a:cubicBezTo>
                  <a:cubicBezTo>
                    <a:pt x="3324" y="3477"/>
                    <a:pt x="3291" y="3488"/>
                    <a:pt x="3258" y="3495"/>
                  </a:cubicBezTo>
                  <a:cubicBezTo>
                    <a:pt x="3241" y="3499"/>
                    <a:pt x="3224" y="3501"/>
                    <a:pt x="3207" y="3501"/>
                  </a:cubicBezTo>
                  <a:cubicBezTo>
                    <a:pt x="3192" y="3501"/>
                    <a:pt x="3177" y="3499"/>
                    <a:pt x="3163" y="3495"/>
                  </a:cubicBezTo>
                  <a:cubicBezTo>
                    <a:pt x="3104" y="3477"/>
                    <a:pt x="3063" y="3413"/>
                    <a:pt x="3072" y="3352"/>
                  </a:cubicBezTo>
                  <a:cubicBezTo>
                    <a:pt x="3079" y="3293"/>
                    <a:pt x="3132" y="3239"/>
                    <a:pt x="3193" y="3231"/>
                  </a:cubicBezTo>
                  <a:cubicBezTo>
                    <a:pt x="3198" y="3230"/>
                    <a:pt x="3204" y="3230"/>
                    <a:pt x="3209" y="3230"/>
                  </a:cubicBezTo>
                  <a:close/>
                  <a:moveTo>
                    <a:pt x="3156" y="2118"/>
                  </a:moveTo>
                  <a:lnTo>
                    <a:pt x="3156" y="2118"/>
                  </a:lnTo>
                  <a:cubicBezTo>
                    <a:pt x="3182" y="2118"/>
                    <a:pt x="3147" y="2958"/>
                    <a:pt x="3127" y="3047"/>
                  </a:cubicBezTo>
                  <a:cubicBezTo>
                    <a:pt x="3067" y="3319"/>
                    <a:pt x="2672" y="3470"/>
                    <a:pt x="2437" y="3542"/>
                  </a:cubicBezTo>
                  <a:cubicBezTo>
                    <a:pt x="2424" y="3546"/>
                    <a:pt x="2409" y="3550"/>
                    <a:pt x="2395" y="3550"/>
                  </a:cubicBezTo>
                  <a:cubicBezTo>
                    <a:pt x="2383" y="3550"/>
                    <a:pt x="2371" y="3547"/>
                    <a:pt x="2361" y="3538"/>
                  </a:cubicBezTo>
                  <a:cubicBezTo>
                    <a:pt x="2328" y="3508"/>
                    <a:pt x="2362" y="3455"/>
                    <a:pt x="2396" y="3427"/>
                  </a:cubicBezTo>
                  <a:cubicBezTo>
                    <a:pt x="2555" y="3297"/>
                    <a:pt x="2740" y="3199"/>
                    <a:pt x="2938" y="3140"/>
                  </a:cubicBezTo>
                  <a:lnTo>
                    <a:pt x="2938" y="3140"/>
                  </a:lnTo>
                  <a:cubicBezTo>
                    <a:pt x="2862" y="3150"/>
                    <a:pt x="2786" y="3155"/>
                    <a:pt x="2710" y="3155"/>
                  </a:cubicBezTo>
                  <a:cubicBezTo>
                    <a:pt x="2567" y="3155"/>
                    <a:pt x="2425" y="3138"/>
                    <a:pt x="2286" y="3105"/>
                  </a:cubicBezTo>
                  <a:cubicBezTo>
                    <a:pt x="2244" y="3094"/>
                    <a:pt x="2197" y="3077"/>
                    <a:pt x="2185" y="3036"/>
                  </a:cubicBezTo>
                  <a:cubicBezTo>
                    <a:pt x="2173" y="2999"/>
                    <a:pt x="2199" y="2958"/>
                    <a:pt x="2233" y="2941"/>
                  </a:cubicBezTo>
                  <a:cubicBezTo>
                    <a:pt x="2262" y="2925"/>
                    <a:pt x="2294" y="2921"/>
                    <a:pt x="2328" y="2921"/>
                  </a:cubicBezTo>
                  <a:cubicBezTo>
                    <a:pt x="2334" y="2921"/>
                    <a:pt x="2340" y="2922"/>
                    <a:pt x="2346" y="2922"/>
                  </a:cubicBezTo>
                  <a:cubicBezTo>
                    <a:pt x="2573" y="2925"/>
                    <a:pt x="2800" y="2970"/>
                    <a:pt x="3010" y="3053"/>
                  </a:cubicBezTo>
                  <a:cubicBezTo>
                    <a:pt x="2845" y="2933"/>
                    <a:pt x="2693" y="2794"/>
                    <a:pt x="2563" y="2638"/>
                  </a:cubicBezTo>
                  <a:cubicBezTo>
                    <a:pt x="2528" y="2596"/>
                    <a:pt x="2502" y="2521"/>
                    <a:pt x="2551" y="2499"/>
                  </a:cubicBezTo>
                  <a:cubicBezTo>
                    <a:pt x="2559" y="2496"/>
                    <a:pt x="2566" y="2494"/>
                    <a:pt x="2574" y="2494"/>
                  </a:cubicBezTo>
                  <a:cubicBezTo>
                    <a:pt x="2585" y="2494"/>
                    <a:pt x="2596" y="2497"/>
                    <a:pt x="2608" y="2502"/>
                  </a:cubicBezTo>
                  <a:cubicBezTo>
                    <a:pt x="2824" y="2575"/>
                    <a:pt x="2905" y="2837"/>
                    <a:pt x="3082" y="2984"/>
                  </a:cubicBezTo>
                  <a:cubicBezTo>
                    <a:pt x="3054" y="2781"/>
                    <a:pt x="3038" y="2576"/>
                    <a:pt x="3033" y="2371"/>
                  </a:cubicBezTo>
                  <a:cubicBezTo>
                    <a:pt x="3032" y="2320"/>
                    <a:pt x="3032" y="2267"/>
                    <a:pt x="3049" y="2220"/>
                  </a:cubicBezTo>
                  <a:cubicBezTo>
                    <a:pt x="3066" y="2170"/>
                    <a:pt x="3105" y="2128"/>
                    <a:pt x="3156" y="2118"/>
                  </a:cubicBezTo>
                  <a:cubicBezTo>
                    <a:pt x="3156" y="2118"/>
                    <a:pt x="3156" y="2118"/>
                    <a:pt x="3156" y="2118"/>
                  </a:cubicBezTo>
                  <a:close/>
                  <a:moveTo>
                    <a:pt x="6460" y="3545"/>
                  </a:moveTo>
                  <a:cubicBezTo>
                    <a:pt x="6521" y="3592"/>
                    <a:pt x="6633" y="3689"/>
                    <a:pt x="6600" y="3738"/>
                  </a:cubicBezTo>
                  <a:cubicBezTo>
                    <a:pt x="6597" y="3742"/>
                    <a:pt x="6590" y="3744"/>
                    <a:pt x="6579" y="3744"/>
                  </a:cubicBezTo>
                  <a:cubicBezTo>
                    <a:pt x="6526" y="3744"/>
                    <a:pt x="6392" y="3698"/>
                    <a:pt x="6366" y="3688"/>
                  </a:cubicBezTo>
                  <a:cubicBezTo>
                    <a:pt x="6356" y="3683"/>
                    <a:pt x="6345" y="3678"/>
                    <a:pt x="6335" y="3673"/>
                  </a:cubicBezTo>
                  <a:cubicBezTo>
                    <a:pt x="6377" y="3630"/>
                    <a:pt x="6418" y="3586"/>
                    <a:pt x="6460" y="3545"/>
                  </a:cubicBezTo>
                  <a:close/>
                  <a:moveTo>
                    <a:pt x="5311" y="3245"/>
                  </a:moveTo>
                  <a:cubicBezTo>
                    <a:pt x="5316" y="3245"/>
                    <a:pt x="5321" y="3246"/>
                    <a:pt x="5326" y="3249"/>
                  </a:cubicBezTo>
                  <a:cubicBezTo>
                    <a:pt x="5340" y="3254"/>
                    <a:pt x="5347" y="3266"/>
                    <a:pt x="5356" y="3277"/>
                  </a:cubicBezTo>
                  <a:cubicBezTo>
                    <a:pt x="5386" y="3320"/>
                    <a:pt x="5415" y="3367"/>
                    <a:pt x="5419" y="3419"/>
                  </a:cubicBezTo>
                  <a:cubicBezTo>
                    <a:pt x="5424" y="3468"/>
                    <a:pt x="5404" y="3513"/>
                    <a:pt x="5384" y="3557"/>
                  </a:cubicBezTo>
                  <a:cubicBezTo>
                    <a:pt x="5337" y="3658"/>
                    <a:pt x="5282" y="3758"/>
                    <a:pt x="5219" y="3852"/>
                  </a:cubicBezTo>
                  <a:cubicBezTo>
                    <a:pt x="5337" y="3788"/>
                    <a:pt x="5466" y="3724"/>
                    <a:pt x="5597" y="3724"/>
                  </a:cubicBezTo>
                  <a:cubicBezTo>
                    <a:pt x="5626" y="3724"/>
                    <a:pt x="5655" y="3728"/>
                    <a:pt x="5684" y="3735"/>
                  </a:cubicBezTo>
                  <a:cubicBezTo>
                    <a:pt x="5697" y="3738"/>
                    <a:pt x="5713" y="3743"/>
                    <a:pt x="5717" y="3758"/>
                  </a:cubicBezTo>
                  <a:cubicBezTo>
                    <a:pt x="5720" y="3767"/>
                    <a:pt x="5717" y="3776"/>
                    <a:pt x="5713" y="3784"/>
                  </a:cubicBezTo>
                  <a:cubicBezTo>
                    <a:pt x="5666" y="3902"/>
                    <a:pt x="5544" y="3968"/>
                    <a:pt x="5425" y="4014"/>
                  </a:cubicBezTo>
                  <a:cubicBezTo>
                    <a:pt x="5348" y="4043"/>
                    <a:pt x="5252" y="4078"/>
                    <a:pt x="5175" y="4078"/>
                  </a:cubicBezTo>
                  <a:cubicBezTo>
                    <a:pt x="5093" y="4078"/>
                    <a:pt x="5031" y="4039"/>
                    <a:pt x="5036" y="3910"/>
                  </a:cubicBezTo>
                  <a:cubicBezTo>
                    <a:pt x="5043" y="3704"/>
                    <a:pt x="5142" y="3477"/>
                    <a:pt x="5243" y="3301"/>
                  </a:cubicBezTo>
                  <a:cubicBezTo>
                    <a:pt x="5259" y="3275"/>
                    <a:pt x="5284" y="3245"/>
                    <a:pt x="5311" y="3245"/>
                  </a:cubicBezTo>
                  <a:close/>
                  <a:moveTo>
                    <a:pt x="6243" y="3767"/>
                  </a:moveTo>
                  <a:cubicBezTo>
                    <a:pt x="6254" y="3783"/>
                    <a:pt x="6267" y="3799"/>
                    <a:pt x="6277" y="3816"/>
                  </a:cubicBezTo>
                  <a:cubicBezTo>
                    <a:pt x="6308" y="3863"/>
                    <a:pt x="6418" y="4030"/>
                    <a:pt x="6391" y="4088"/>
                  </a:cubicBezTo>
                  <a:cubicBezTo>
                    <a:pt x="6383" y="4104"/>
                    <a:pt x="6368" y="4111"/>
                    <a:pt x="6349" y="4111"/>
                  </a:cubicBezTo>
                  <a:cubicBezTo>
                    <a:pt x="6290" y="4111"/>
                    <a:pt x="6193" y="4048"/>
                    <a:pt x="6162" y="4026"/>
                  </a:cubicBezTo>
                  <a:cubicBezTo>
                    <a:pt x="6139" y="3993"/>
                    <a:pt x="6114" y="3960"/>
                    <a:pt x="6087" y="3929"/>
                  </a:cubicBezTo>
                  <a:cubicBezTo>
                    <a:pt x="6138" y="3874"/>
                    <a:pt x="6191" y="3820"/>
                    <a:pt x="6243" y="3767"/>
                  </a:cubicBezTo>
                  <a:close/>
                  <a:moveTo>
                    <a:pt x="6011" y="4013"/>
                  </a:moveTo>
                  <a:cubicBezTo>
                    <a:pt x="6042" y="4043"/>
                    <a:pt x="6078" y="4069"/>
                    <a:pt x="6114" y="4092"/>
                  </a:cubicBezTo>
                  <a:cubicBezTo>
                    <a:pt x="6136" y="4123"/>
                    <a:pt x="6155" y="4155"/>
                    <a:pt x="6157" y="4179"/>
                  </a:cubicBezTo>
                  <a:cubicBezTo>
                    <a:pt x="6161" y="4216"/>
                    <a:pt x="6121" y="4261"/>
                    <a:pt x="6084" y="4261"/>
                  </a:cubicBezTo>
                  <a:cubicBezTo>
                    <a:pt x="6082" y="4261"/>
                    <a:pt x="6080" y="4260"/>
                    <a:pt x="6079" y="4260"/>
                  </a:cubicBezTo>
                  <a:cubicBezTo>
                    <a:pt x="6052" y="4258"/>
                    <a:pt x="6015" y="4226"/>
                    <a:pt x="5990" y="4211"/>
                  </a:cubicBezTo>
                  <a:cubicBezTo>
                    <a:pt x="5957" y="4190"/>
                    <a:pt x="5922" y="4166"/>
                    <a:pt x="5890" y="4143"/>
                  </a:cubicBezTo>
                  <a:cubicBezTo>
                    <a:pt x="5930" y="4098"/>
                    <a:pt x="5971" y="4055"/>
                    <a:pt x="6011" y="4013"/>
                  </a:cubicBezTo>
                  <a:close/>
                  <a:moveTo>
                    <a:pt x="3984" y="3351"/>
                  </a:moveTo>
                  <a:cubicBezTo>
                    <a:pt x="4096" y="3351"/>
                    <a:pt x="4205" y="3363"/>
                    <a:pt x="4292" y="3375"/>
                  </a:cubicBezTo>
                  <a:cubicBezTo>
                    <a:pt x="4318" y="3379"/>
                    <a:pt x="4350" y="3387"/>
                    <a:pt x="4360" y="3412"/>
                  </a:cubicBezTo>
                  <a:cubicBezTo>
                    <a:pt x="4377" y="3453"/>
                    <a:pt x="4323" y="3486"/>
                    <a:pt x="4281" y="3497"/>
                  </a:cubicBezTo>
                  <a:cubicBezTo>
                    <a:pt x="4156" y="3529"/>
                    <a:pt x="4028" y="3545"/>
                    <a:pt x="3900" y="3545"/>
                  </a:cubicBezTo>
                  <a:cubicBezTo>
                    <a:pt x="3823" y="3545"/>
                    <a:pt x="3745" y="3540"/>
                    <a:pt x="3668" y="3528"/>
                  </a:cubicBezTo>
                  <a:lnTo>
                    <a:pt x="3668" y="3528"/>
                  </a:lnTo>
                  <a:cubicBezTo>
                    <a:pt x="3877" y="3595"/>
                    <a:pt x="4073" y="3700"/>
                    <a:pt x="4243" y="3837"/>
                  </a:cubicBezTo>
                  <a:cubicBezTo>
                    <a:pt x="4276" y="3865"/>
                    <a:pt x="4312" y="3900"/>
                    <a:pt x="4306" y="3944"/>
                  </a:cubicBezTo>
                  <a:cubicBezTo>
                    <a:pt x="4301" y="3980"/>
                    <a:pt x="4261" y="4006"/>
                    <a:pt x="4223" y="4007"/>
                  </a:cubicBezTo>
                  <a:cubicBezTo>
                    <a:pt x="4222" y="4007"/>
                    <a:pt x="4221" y="4007"/>
                    <a:pt x="4219" y="4007"/>
                  </a:cubicBezTo>
                  <a:cubicBezTo>
                    <a:pt x="4182" y="4007"/>
                    <a:pt x="4147" y="3992"/>
                    <a:pt x="4112" y="3976"/>
                  </a:cubicBezTo>
                  <a:cubicBezTo>
                    <a:pt x="3909" y="3877"/>
                    <a:pt x="3723" y="3740"/>
                    <a:pt x="3568" y="3575"/>
                  </a:cubicBezTo>
                  <a:lnTo>
                    <a:pt x="3568" y="3575"/>
                  </a:lnTo>
                  <a:cubicBezTo>
                    <a:pt x="3667" y="3753"/>
                    <a:pt x="3742" y="3945"/>
                    <a:pt x="3795" y="4142"/>
                  </a:cubicBezTo>
                  <a:cubicBezTo>
                    <a:pt x="3809" y="4194"/>
                    <a:pt x="3801" y="4273"/>
                    <a:pt x="3748" y="4273"/>
                  </a:cubicBezTo>
                  <a:cubicBezTo>
                    <a:pt x="3747" y="4273"/>
                    <a:pt x="3747" y="4273"/>
                    <a:pt x="3747" y="4273"/>
                  </a:cubicBezTo>
                  <a:cubicBezTo>
                    <a:pt x="3727" y="4273"/>
                    <a:pt x="3710" y="4259"/>
                    <a:pt x="3696" y="4247"/>
                  </a:cubicBezTo>
                  <a:cubicBezTo>
                    <a:pt x="3532" y="4088"/>
                    <a:pt x="3570" y="3815"/>
                    <a:pt x="3473" y="3607"/>
                  </a:cubicBezTo>
                  <a:cubicBezTo>
                    <a:pt x="3412" y="3804"/>
                    <a:pt x="3339" y="3997"/>
                    <a:pt x="3257" y="4184"/>
                  </a:cubicBezTo>
                  <a:cubicBezTo>
                    <a:pt x="3236" y="4231"/>
                    <a:pt x="3214" y="4278"/>
                    <a:pt x="3177" y="4315"/>
                  </a:cubicBezTo>
                  <a:cubicBezTo>
                    <a:pt x="3148" y="4344"/>
                    <a:pt x="3108" y="4364"/>
                    <a:pt x="3068" y="4364"/>
                  </a:cubicBezTo>
                  <a:cubicBezTo>
                    <a:pt x="3057" y="4364"/>
                    <a:pt x="3047" y="4362"/>
                    <a:pt x="3037" y="4360"/>
                  </a:cubicBezTo>
                  <a:cubicBezTo>
                    <a:pt x="3011" y="4352"/>
                    <a:pt x="3402" y="3604"/>
                    <a:pt x="3457" y="3531"/>
                  </a:cubicBezTo>
                  <a:cubicBezTo>
                    <a:pt x="3567" y="3389"/>
                    <a:pt x="3780" y="3351"/>
                    <a:pt x="3984" y="3351"/>
                  </a:cubicBezTo>
                  <a:close/>
                  <a:moveTo>
                    <a:pt x="5827" y="4210"/>
                  </a:moveTo>
                  <a:cubicBezTo>
                    <a:pt x="5851" y="4236"/>
                    <a:pt x="5873" y="4263"/>
                    <a:pt x="5893" y="4294"/>
                  </a:cubicBezTo>
                  <a:cubicBezTo>
                    <a:pt x="5908" y="4317"/>
                    <a:pt x="6003" y="4473"/>
                    <a:pt x="5982" y="4497"/>
                  </a:cubicBezTo>
                  <a:cubicBezTo>
                    <a:pt x="5976" y="4503"/>
                    <a:pt x="5969" y="4505"/>
                    <a:pt x="5960" y="4505"/>
                  </a:cubicBezTo>
                  <a:cubicBezTo>
                    <a:pt x="5912" y="4505"/>
                    <a:pt x="5822" y="4437"/>
                    <a:pt x="5800" y="4421"/>
                  </a:cubicBezTo>
                  <a:cubicBezTo>
                    <a:pt x="5765" y="4399"/>
                    <a:pt x="5734" y="4374"/>
                    <a:pt x="5705" y="4348"/>
                  </a:cubicBezTo>
                  <a:cubicBezTo>
                    <a:pt x="5744" y="4302"/>
                    <a:pt x="5785" y="4255"/>
                    <a:pt x="5827" y="4210"/>
                  </a:cubicBezTo>
                  <a:close/>
                  <a:moveTo>
                    <a:pt x="3000" y="3636"/>
                  </a:moveTo>
                  <a:lnTo>
                    <a:pt x="2829" y="4074"/>
                  </a:lnTo>
                  <a:lnTo>
                    <a:pt x="2291" y="4513"/>
                  </a:lnTo>
                  <a:lnTo>
                    <a:pt x="2291" y="4513"/>
                  </a:lnTo>
                  <a:lnTo>
                    <a:pt x="2516" y="3876"/>
                  </a:lnTo>
                  <a:lnTo>
                    <a:pt x="3000" y="3636"/>
                  </a:lnTo>
                  <a:close/>
                  <a:moveTo>
                    <a:pt x="4845" y="3786"/>
                  </a:moveTo>
                  <a:cubicBezTo>
                    <a:pt x="4850" y="3786"/>
                    <a:pt x="4855" y="3787"/>
                    <a:pt x="4860" y="3789"/>
                  </a:cubicBezTo>
                  <a:cubicBezTo>
                    <a:pt x="4874" y="3794"/>
                    <a:pt x="4881" y="3806"/>
                    <a:pt x="4890" y="3818"/>
                  </a:cubicBezTo>
                  <a:cubicBezTo>
                    <a:pt x="4919" y="3861"/>
                    <a:pt x="4949" y="3908"/>
                    <a:pt x="4953" y="3960"/>
                  </a:cubicBezTo>
                  <a:cubicBezTo>
                    <a:pt x="4958" y="4008"/>
                    <a:pt x="4938" y="4054"/>
                    <a:pt x="4918" y="4097"/>
                  </a:cubicBezTo>
                  <a:cubicBezTo>
                    <a:pt x="4871" y="4200"/>
                    <a:pt x="4814" y="4299"/>
                    <a:pt x="4752" y="4393"/>
                  </a:cubicBezTo>
                  <a:cubicBezTo>
                    <a:pt x="4871" y="4329"/>
                    <a:pt x="5001" y="4265"/>
                    <a:pt x="5132" y="4265"/>
                  </a:cubicBezTo>
                  <a:cubicBezTo>
                    <a:pt x="5160" y="4265"/>
                    <a:pt x="5188" y="4268"/>
                    <a:pt x="5217" y="4275"/>
                  </a:cubicBezTo>
                  <a:cubicBezTo>
                    <a:pt x="5231" y="4279"/>
                    <a:pt x="5247" y="4284"/>
                    <a:pt x="5251" y="4299"/>
                  </a:cubicBezTo>
                  <a:cubicBezTo>
                    <a:pt x="5253" y="4307"/>
                    <a:pt x="5251" y="4317"/>
                    <a:pt x="5247" y="4325"/>
                  </a:cubicBezTo>
                  <a:cubicBezTo>
                    <a:pt x="5200" y="4442"/>
                    <a:pt x="5078" y="4509"/>
                    <a:pt x="4959" y="4555"/>
                  </a:cubicBezTo>
                  <a:cubicBezTo>
                    <a:pt x="4881" y="4584"/>
                    <a:pt x="4786" y="4619"/>
                    <a:pt x="4709" y="4619"/>
                  </a:cubicBezTo>
                  <a:cubicBezTo>
                    <a:pt x="4626" y="4619"/>
                    <a:pt x="4565" y="4579"/>
                    <a:pt x="4569" y="4451"/>
                  </a:cubicBezTo>
                  <a:cubicBezTo>
                    <a:pt x="4577" y="4245"/>
                    <a:pt x="4676" y="4018"/>
                    <a:pt x="4777" y="3841"/>
                  </a:cubicBezTo>
                  <a:cubicBezTo>
                    <a:pt x="4793" y="3815"/>
                    <a:pt x="4818" y="3786"/>
                    <a:pt x="4845" y="3786"/>
                  </a:cubicBezTo>
                  <a:close/>
                  <a:moveTo>
                    <a:pt x="5638" y="4426"/>
                  </a:moveTo>
                  <a:cubicBezTo>
                    <a:pt x="5647" y="4442"/>
                    <a:pt x="5659" y="4457"/>
                    <a:pt x="5666" y="4472"/>
                  </a:cubicBezTo>
                  <a:cubicBezTo>
                    <a:pt x="5690" y="4521"/>
                    <a:pt x="5754" y="4663"/>
                    <a:pt x="5706" y="4707"/>
                  </a:cubicBezTo>
                  <a:cubicBezTo>
                    <a:pt x="5689" y="4723"/>
                    <a:pt x="5668" y="4730"/>
                    <a:pt x="5644" y="4730"/>
                  </a:cubicBezTo>
                  <a:cubicBezTo>
                    <a:pt x="5585" y="4730"/>
                    <a:pt x="5512" y="4687"/>
                    <a:pt x="5452" y="4641"/>
                  </a:cubicBezTo>
                  <a:cubicBezTo>
                    <a:pt x="5514" y="4568"/>
                    <a:pt x="5575" y="4498"/>
                    <a:pt x="5638" y="4426"/>
                  </a:cubicBezTo>
                  <a:close/>
                  <a:moveTo>
                    <a:pt x="5391" y="4715"/>
                  </a:moveTo>
                  <a:cubicBezTo>
                    <a:pt x="5485" y="4834"/>
                    <a:pt x="5593" y="5007"/>
                    <a:pt x="5515" y="5079"/>
                  </a:cubicBezTo>
                  <a:cubicBezTo>
                    <a:pt x="5498" y="5094"/>
                    <a:pt x="5485" y="5100"/>
                    <a:pt x="5472" y="5100"/>
                  </a:cubicBezTo>
                  <a:cubicBezTo>
                    <a:pt x="5449" y="5100"/>
                    <a:pt x="5428" y="5082"/>
                    <a:pt x="5399" y="5066"/>
                  </a:cubicBezTo>
                  <a:cubicBezTo>
                    <a:pt x="5356" y="5043"/>
                    <a:pt x="5315" y="5014"/>
                    <a:pt x="5277" y="4983"/>
                  </a:cubicBezTo>
                  <a:cubicBezTo>
                    <a:pt x="5272" y="4979"/>
                    <a:pt x="5268" y="4975"/>
                    <a:pt x="5264" y="4971"/>
                  </a:cubicBezTo>
                  <a:cubicBezTo>
                    <a:pt x="5251" y="4952"/>
                    <a:pt x="5238" y="4933"/>
                    <a:pt x="5225" y="4915"/>
                  </a:cubicBezTo>
                  <a:cubicBezTo>
                    <a:pt x="5279" y="4849"/>
                    <a:pt x="5336" y="4782"/>
                    <a:pt x="5391" y="4715"/>
                  </a:cubicBezTo>
                  <a:close/>
                  <a:moveTo>
                    <a:pt x="4379" y="4327"/>
                  </a:moveTo>
                  <a:cubicBezTo>
                    <a:pt x="4384" y="4327"/>
                    <a:pt x="4389" y="4328"/>
                    <a:pt x="4394" y="4330"/>
                  </a:cubicBezTo>
                  <a:cubicBezTo>
                    <a:pt x="4407" y="4334"/>
                    <a:pt x="4415" y="4347"/>
                    <a:pt x="4423" y="4358"/>
                  </a:cubicBezTo>
                  <a:cubicBezTo>
                    <a:pt x="4453" y="4401"/>
                    <a:pt x="4483" y="4448"/>
                    <a:pt x="4487" y="4501"/>
                  </a:cubicBezTo>
                  <a:cubicBezTo>
                    <a:pt x="4491" y="4550"/>
                    <a:pt x="4472" y="4595"/>
                    <a:pt x="4452" y="4638"/>
                  </a:cubicBezTo>
                  <a:cubicBezTo>
                    <a:pt x="4405" y="4740"/>
                    <a:pt x="4348" y="4839"/>
                    <a:pt x="4286" y="4933"/>
                  </a:cubicBezTo>
                  <a:cubicBezTo>
                    <a:pt x="4405" y="4870"/>
                    <a:pt x="4534" y="4806"/>
                    <a:pt x="4664" y="4806"/>
                  </a:cubicBezTo>
                  <a:cubicBezTo>
                    <a:pt x="4693" y="4806"/>
                    <a:pt x="4722" y="4809"/>
                    <a:pt x="4751" y="4816"/>
                  </a:cubicBezTo>
                  <a:cubicBezTo>
                    <a:pt x="4765" y="4819"/>
                    <a:pt x="4781" y="4824"/>
                    <a:pt x="4785" y="4839"/>
                  </a:cubicBezTo>
                  <a:cubicBezTo>
                    <a:pt x="4787" y="4849"/>
                    <a:pt x="4785" y="4857"/>
                    <a:pt x="4781" y="4865"/>
                  </a:cubicBezTo>
                  <a:cubicBezTo>
                    <a:pt x="4734" y="4983"/>
                    <a:pt x="4611" y="5049"/>
                    <a:pt x="4493" y="5095"/>
                  </a:cubicBezTo>
                  <a:cubicBezTo>
                    <a:pt x="4415" y="5125"/>
                    <a:pt x="4319" y="5160"/>
                    <a:pt x="4242" y="5160"/>
                  </a:cubicBezTo>
                  <a:cubicBezTo>
                    <a:pt x="4159" y="5160"/>
                    <a:pt x="4098" y="5120"/>
                    <a:pt x="4103" y="4992"/>
                  </a:cubicBezTo>
                  <a:cubicBezTo>
                    <a:pt x="4111" y="4786"/>
                    <a:pt x="4208" y="4558"/>
                    <a:pt x="4311" y="4382"/>
                  </a:cubicBezTo>
                  <a:cubicBezTo>
                    <a:pt x="4326" y="4356"/>
                    <a:pt x="4352" y="4327"/>
                    <a:pt x="4379" y="4327"/>
                  </a:cubicBezTo>
                  <a:close/>
                  <a:moveTo>
                    <a:pt x="5165" y="4986"/>
                  </a:moveTo>
                  <a:cubicBezTo>
                    <a:pt x="5170" y="4992"/>
                    <a:pt x="5175" y="4996"/>
                    <a:pt x="5180" y="5001"/>
                  </a:cubicBezTo>
                  <a:cubicBezTo>
                    <a:pt x="5209" y="5044"/>
                    <a:pt x="5262" y="5121"/>
                    <a:pt x="5256" y="5158"/>
                  </a:cubicBezTo>
                  <a:cubicBezTo>
                    <a:pt x="5251" y="5194"/>
                    <a:pt x="5224" y="5206"/>
                    <a:pt x="5191" y="5206"/>
                  </a:cubicBezTo>
                  <a:cubicBezTo>
                    <a:pt x="5147" y="5206"/>
                    <a:pt x="5094" y="5184"/>
                    <a:pt x="5068" y="5172"/>
                  </a:cubicBezTo>
                  <a:cubicBezTo>
                    <a:pt x="5055" y="5167"/>
                    <a:pt x="5044" y="5159"/>
                    <a:pt x="5033" y="5153"/>
                  </a:cubicBezTo>
                  <a:cubicBezTo>
                    <a:pt x="5078" y="5097"/>
                    <a:pt x="5121" y="5042"/>
                    <a:pt x="5165" y="4986"/>
                  </a:cubicBezTo>
                  <a:close/>
                  <a:moveTo>
                    <a:pt x="4968" y="5232"/>
                  </a:moveTo>
                  <a:cubicBezTo>
                    <a:pt x="5017" y="5307"/>
                    <a:pt x="5058" y="5388"/>
                    <a:pt x="5064" y="5465"/>
                  </a:cubicBezTo>
                  <a:cubicBezTo>
                    <a:pt x="5070" y="5527"/>
                    <a:pt x="5046" y="5550"/>
                    <a:pt x="5008" y="5550"/>
                  </a:cubicBezTo>
                  <a:cubicBezTo>
                    <a:pt x="4952" y="5550"/>
                    <a:pt x="4866" y="5500"/>
                    <a:pt x="4797" y="5451"/>
                  </a:cubicBezTo>
                  <a:cubicBezTo>
                    <a:pt x="4853" y="5378"/>
                    <a:pt x="4911" y="5305"/>
                    <a:pt x="4968" y="5232"/>
                  </a:cubicBezTo>
                  <a:close/>
                  <a:moveTo>
                    <a:pt x="3911" y="4866"/>
                  </a:moveTo>
                  <a:cubicBezTo>
                    <a:pt x="3916" y="4866"/>
                    <a:pt x="3921" y="4867"/>
                    <a:pt x="3926" y="4869"/>
                  </a:cubicBezTo>
                  <a:cubicBezTo>
                    <a:pt x="3940" y="4875"/>
                    <a:pt x="3947" y="4886"/>
                    <a:pt x="3956" y="4898"/>
                  </a:cubicBezTo>
                  <a:cubicBezTo>
                    <a:pt x="3986" y="4940"/>
                    <a:pt x="4015" y="4987"/>
                    <a:pt x="4019" y="5040"/>
                  </a:cubicBezTo>
                  <a:cubicBezTo>
                    <a:pt x="4024" y="5089"/>
                    <a:pt x="4004" y="5135"/>
                    <a:pt x="3984" y="5178"/>
                  </a:cubicBezTo>
                  <a:cubicBezTo>
                    <a:pt x="3937" y="5279"/>
                    <a:pt x="3881" y="5378"/>
                    <a:pt x="3818" y="5472"/>
                  </a:cubicBezTo>
                  <a:cubicBezTo>
                    <a:pt x="3937" y="5410"/>
                    <a:pt x="4067" y="5346"/>
                    <a:pt x="4198" y="5346"/>
                  </a:cubicBezTo>
                  <a:cubicBezTo>
                    <a:pt x="4226" y="5346"/>
                    <a:pt x="4254" y="5349"/>
                    <a:pt x="4283" y="5355"/>
                  </a:cubicBezTo>
                  <a:cubicBezTo>
                    <a:pt x="4297" y="5358"/>
                    <a:pt x="4313" y="5365"/>
                    <a:pt x="4317" y="5378"/>
                  </a:cubicBezTo>
                  <a:cubicBezTo>
                    <a:pt x="4320" y="5388"/>
                    <a:pt x="4317" y="5397"/>
                    <a:pt x="4313" y="5404"/>
                  </a:cubicBezTo>
                  <a:cubicBezTo>
                    <a:pt x="4268" y="5522"/>
                    <a:pt x="4145" y="5588"/>
                    <a:pt x="4026" y="5634"/>
                  </a:cubicBezTo>
                  <a:cubicBezTo>
                    <a:pt x="3949" y="5664"/>
                    <a:pt x="3853" y="5699"/>
                    <a:pt x="3776" y="5699"/>
                  </a:cubicBezTo>
                  <a:cubicBezTo>
                    <a:pt x="3693" y="5699"/>
                    <a:pt x="3632" y="5660"/>
                    <a:pt x="3637" y="5532"/>
                  </a:cubicBezTo>
                  <a:cubicBezTo>
                    <a:pt x="3644" y="5325"/>
                    <a:pt x="3742" y="5097"/>
                    <a:pt x="3845" y="4922"/>
                  </a:cubicBezTo>
                  <a:cubicBezTo>
                    <a:pt x="3860" y="4895"/>
                    <a:pt x="3885" y="4866"/>
                    <a:pt x="3911" y="4866"/>
                  </a:cubicBezTo>
                  <a:close/>
                  <a:moveTo>
                    <a:pt x="4729" y="5542"/>
                  </a:moveTo>
                  <a:cubicBezTo>
                    <a:pt x="4787" y="5628"/>
                    <a:pt x="4833" y="5731"/>
                    <a:pt x="4828" y="5828"/>
                  </a:cubicBezTo>
                  <a:cubicBezTo>
                    <a:pt x="4827" y="5862"/>
                    <a:pt x="4811" y="5924"/>
                    <a:pt x="4770" y="5934"/>
                  </a:cubicBezTo>
                  <a:cubicBezTo>
                    <a:pt x="4769" y="5934"/>
                    <a:pt x="4767" y="5935"/>
                    <a:pt x="4766" y="5935"/>
                  </a:cubicBezTo>
                  <a:cubicBezTo>
                    <a:pt x="4744" y="5935"/>
                    <a:pt x="4690" y="5892"/>
                    <a:pt x="4671" y="5878"/>
                  </a:cubicBezTo>
                  <a:cubicBezTo>
                    <a:pt x="4632" y="5848"/>
                    <a:pt x="4595" y="5817"/>
                    <a:pt x="4563" y="5784"/>
                  </a:cubicBezTo>
                  <a:lnTo>
                    <a:pt x="4555" y="5772"/>
                  </a:lnTo>
                  <a:cubicBezTo>
                    <a:pt x="4613" y="5695"/>
                    <a:pt x="4671" y="5619"/>
                    <a:pt x="4729" y="5542"/>
                  </a:cubicBezTo>
                  <a:close/>
                  <a:moveTo>
                    <a:pt x="4501" y="5842"/>
                  </a:moveTo>
                  <a:cubicBezTo>
                    <a:pt x="4546" y="5918"/>
                    <a:pt x="4574" y="6003"/>
                    <a:pt x="4574" y="6094"/>
                  </a:cubicBezTo>
                  <a:cubicBezTo>
                    <a:pt x="4574" y="6127"/>
                    <a:pt x="4578" y="6186"/>
                    <a:pt x="4534" y="6195"/>
                  </a:cubicBezTo>
                  <a:cubicBezTo>
                    <a:pt x="4533" y="6196"/>
                    <a:pt x="4532" y="6196"/>
                    <a:pt x="4530" y="6196"/>
                  </a:cubicBezTo>
                  <a:cubicBezTo>
                    <a:pt x="4504" y="6196"/>
                    <a:pt x="4450" y="6156"/>
                    <a:pt x="4432" y="6145"/>
                  </a:cubicBezTo>
                  <a:cubicBezTo>
                    <a:pt x="4395" y="6123"/>
                    <a:pt x="4363" y="6098"/>
                    <a:pt x="4333" y="6071"/>
                  </a:cubicBezTo>
                  <a:cubicBezTo>
                    <a:pt x="4388" y="5995"/>
                    <a:pt x="4446" y="5920"/>
                    <a:pt x="4501" y="5842"/>
                  </a:cubicBezTo>
                  <a:close/>
                  <a:moveTo>
                    <a:pt x="4264" y="6166"/>
                  </a:moveTo>
                  <a:cubicBezTo>
                    <a:pt x="4306" y="6258"/>
                    <a:pt x="4328" y="6355"/>
                    <a:pt x="4331" y="6458"/>
                  </a:cubicBezTo>
                  <a:cubicBezTo>
                    <a:pt x="4259" y="6430"/>
                    <a:pt x="4197" y="6384"/>
                    <a:pt x="4151" y="6324"/>
                  </a:cubicBezTo>
                  <a:cubicBezTo>
                    <a:pt x="4190" y="6272"/>
                    <a:pt x="4226" y="6219"/>
                    <a:pt x="4264" y="6166"/>
                  </a:cubicBezTo>
                  <a:close/>
                  <a:moveTo>
                    <a:pt x="2497" y="1"/>
                  </a:moveTo>
                  <a:cubicBezTo>
                    <a:pt x="2479" y="1"/>
                    <a:pt x="2462" y="5"/>
                    <a:pt x="2447" y="17"/>
                  </a:cubicBezTo>
                  <a:cubicBezTo>
                    <a:pt x="2377" y="73"/>
                    <a:pt x="2436" y="207"/>
                    <a:pt x="2460" y="270"/>
                  </a:cubicBezTo>
                  <a:cubicBezTo>
                    <a:pt x="2474" y="305"/>
                    <a:pt x="2490" y="338"/>
                    <a:pt x="2508" y="371"/>
                  </a:cubicBezTo>
                  <a:cubicBezTo>
                    <a:pt x="2479" y="357"/>
                    <a:pt x="2450" y="343"/>
                    <a:pt x="2420" y="331"/>
                  </a:cubicBezTo>
                  <a:cubicBezTo>
                    <a:pt x="2366" y="311"/>
                    <a:pt x="2277" y="276"/>
                    <a:pt x="2201" y="276"/>
                  </a:cubicBezTo>
                  <a:cubicBezTo>
                    <a:pt x="2162" y="276"/>
                    <a:pt x="2126" y="285"/>
                    <a:pt x="2101" y="311"/>
                  </a:cubicBezTo>
                  <a:cubicBezTo>
                    <a:pt x="2040" y="368"/>
                    <a:pt x="2085" y="456"/>
                    <a:pt x="2127" y="521"/>
                  </a:cubicBezTo>
                  <a:cubicBezTo>
                    <a:pt x="2102" y="513"/>
                    <a:pt x="2076" y="508"/>
                    <a:pt x="2051" y="508"/>
                  </a:cubicBezTo>
                  <a:cubicBezTo>
                    <a:pt x="2025" y="508"/>
                    <a:pt x="2000" y="513"/>
                    <a:pt x="1977" y="529"/>
                  </a:cubicBezTo>
                  <a:cubicBezTo>
                    <a:pt x="1893" y="586"/>
                    <a:pt x="1931" y="686"/>
                    <a:pt x="2002" y="780"/>
                  </a:cubicBezTo>
                  <a:cubicBezTo>
                    <a:pt x="1961" y="766"/>
                    <a:pt x="1887" y="739"/>
                    <a:pt x="1825" y="739"/>
                  </a:cubicBezTo>
                  <a:cubicBezTo>
                    <a:pt x="1794" y="739"/>
                    <a:pt x="1765" y="746"/>
                    <a:pt x="1746" y="766"/>
                  </a:cubicBezTo>
                  <a:cubicBezTo>
                    <a:pt x="1689" y="828"/>
                    <a:pt x="1760" y="911"/>
                    <a:pt x="1797" y="959"/>
                  </a:cubicBezTo>
                  <a:cubicBezTo>
                    <a:pt x="1818" y="988"/>
                    <a:pt x="1840" y="1015"/>
                    <a:pt x="1863" y="1041"/>
                  </a:cubicBezTo>
                  <a:cubicBezTo>
                    <a:pt x="1849" y="1037"/>
                    <a:pt x="1834" y="1033"/>
                    <a:pt x="1820" y="1031"/>
                  </a:cubicBezTo>
                  <a:cubicBezTo>
                    <a:pt x="1789" y="1025"/>
                    <a:pt x="1745" y="1018"/>
                    <a:pt x="1702" y="1018"/>
                  </a:cubicBezTo>
                  <a:cubicBezTo>
                    <a:pt x="1650" y="1018"/>
                    <a:pt x="1600" y="1028"/>
                    <a:pt x="1573" y="1064"/>
                  </a:cubicBezTo>
                  <a:cubicBezTo>
                    <a:pt x="1527" y="1126"/>
                    <a:pt x="1573" y="1230"/>
                    <a:pt x="1601" y="1289"/>
                  </a:cubicBezTo>
                  <a:cubicBezTo>
                    <a:pt x="1606" y="1297"/>
                    <a:pt x="1610" y="1302"/>
                    <a:pt x="1614" y="1310"/>
                  </a:cubicBezTo>
                  <a:cubicBezTo>
                    <a:pt x="1572" y="1293"/>
                    <a:pt x="1528" y="1277"/>
                    <a:pt x="1483" y="1267"/>
                  </a:cubicBezTo>
                  <a:cubicBezTo>
                    <a:pt x="1446" y="1259"/>
                    <a:pt x="1401" y="1250"/>
                    <a:pt x="1357" y="1250"/>
                  </a:cubicBezTo>
                  <a:cubicBezTo>
                    <a:pt x="1303" y="1250"/>
                    <a:pt x="1252" y="1263"/>
                    <a:pt x="1222" y="1307"/>
                  </a:cubicBezTo>
                  <a:cubicBezTo>
                    <a:pt x="1168" y="1383"/>
                    <a:pt x="1238" y="1471"/>
                    <a:pt x="1282" y="1532"/>
                  </a:cubicBezTo>
                  <a:cubicBezTo>
                    <a:pt x="1286" y="1537"/>
                    <a:pt x="1291" y="1541"/>
                    <a:pt x="1295" y="1547"/>
                  </a:cubicBezTo>
                  <a:cubicBezTo>
                    <a:pt x="1285" y="1545"/>
                    <a:pt x="1276" y="1545"/>
                    <a:pt x="1267" y="1545"/>
                  </a:cubicBezTo>
                  <a:cubicBezTo>
                    <a:pt x="1220" y="1545"/>
                    <a:pt x="1181" y="1561"/>
                    <a:pt x="1157" y="1602"/>
                  </a:cubicBezTo>
                  <a:cubicBezTo>
                    <a:pt x="1120" y="1672"/>
                    <a:pt x="1141" y="1751"/>
                    <a:pt x="1186" y="1825"/>
                  </a:cubicBezTo>
                  <a:cubicBezTo>
                    <a:pt x="1167" y="1818"/>
                    <a:pt x="1150" y="1811"/>
                    <a:pt x="1130" y="1806"/>
                  </a:cubicBezTo>
                  <a:cubicBezTo>
                    <a:pt x="1083" y="1793"/>
                    <a:pt x="1015" y="1774"/>
                    <a:pt x="953" y="1774"/>
                  </a:cubicBezTo>
                  <a:cubicBezTo>
                    <a:pt x="918" y="1774"/>
                    <a:pt x="884" y="1780"/>
                    <a:pt x="858" y="1797"/>
                  </a:cubicBezTo>
                  <a:cubicBezTo>
                    <a:pt x="758" y="1862"/>
                    <a:pt x="820" y="1989"/>
                    <a:pt x="905" y="2096"/>
                  </a:cubicBezTo>
                  <a:cubicBezTo>
                    <a:pt x="872" y="2086"/>
                    <a:pt x="839" y="2077"/>
                    <a:pt x="805" y="2072"/>
                  </a:cubicBezTo>
                  <a:cubicBezTo>
                    <a:pt x="770" y="2067"/>
                    <a:pt x="725" y="2061"/>
                    <a:pt x="679" y="2061"/>
                  </a:cubicBezTo>
                  <a:cubicBezTo>
                    <a:pt x="617" y="2061"/>
                    <a:pt x="554" y="2072"/>
                    <a:pt x="515" y="2111"/>
                  </a:cubicBezTo>
                  <a:cubicBezTo>
                    <a:pt x="442" y="2182"/>
                    <a:pt x="483" y="2270"/>
                    <a:pt x="559" y="2349"/>
                  </a:cubicBezTo>
                  <a:cubicBezTo>
                    <a:pt x="535" y="2347"/>
                    <a:pt x="508" y="2345"/>
                    <a:pt x="480" y="2345"/>
                  </a:cubicBezTo>
                  <a:cubicBezTo>
                    <a:pt x="414" y="2345"/>
                    <a:pt x="344" y="2355"/>
                    <a:pt x="299" y="2386"/>
                  </a:cubicBezTo>
                  <a:cubicBezTo>
                    <a:pt x="201" y="2453"/>
                    <a:pt x="264" y="2561"/>
                    <a:pt x="357" y="2654"/>
                  </a:cubicBezTo>
                  <a:cubicBezTo>
                    <a:pt x="301" y="2643"/>
                    <a:pt x="245" y="2637"/>
                    <a:pt x="188" y="2637"/>
                  </a:cubicBezTo>
                  <a:cubicBezTo>
                    <a:pt x="138" y="2637"/>
                    <a:pt x="88" y="2642"/>
                    <a:pt x="36" y="2651"/>
                  </a:cubicBezTo>
                  <a:cubicBezTo>
                    <a:pt x="7" y="2656"/>
                    <a:pt x="1" y="2688"/>
                    <a:pt x="10" y="2710"/>
                  </a:cubicBezTo>
                  <a:cubicBezTo>
                    <a:pt x="52" y="2809"/>
                    <a:pt x="120" y="2889"/>
                    <a:pt x="207" y="2944"/>
                  </a:cubicBezTo>
                  <a:cubicBezTo>
                    <a:pt x="162" y="2952"/>
                    <a:pt x="116" y="2963"/>
                    <a:pt x="71" y="2978"/>
                  </a:cubicBezTo>
                  <a:cubicBezTo>
                    <a:pt x="48" y="2985"/>
                    <a:pt x="31" y="3013"/>
                    <a:pt x="45" y="3037"/>
                  </a:cubicBezTo>
                  <a:cubicBezTo>
                    <a:pt x="79" y="3094"/>
                    <a:pt x="132" y="3127"/>
                    <a:pt x="193" y="3127"/>
                  </a:cubicBezTo>
                  <a:cubicBezTo>
                    <a:pt x="210" y="3127"/>
                    <a:pt x="227" y="3124"/>
                    <a:pt x="245" y="3119"/>
                  </a:cubicBezTo>
                  <a:cubicBezTo>
                    <a:pt x="292" y="3106"/>
                    <a:pt x="279" y="3037"/>
                    <a:pt x="236" y="3037"/>
                  </a:cubicBezTo>
                  <a:cubicBezTo>
                    <a:pt x="233" y="3037"/>
                    <a:pt x="229" y="3038"/>
                    <a:pt x="225" y="3039"/>
                  </a:cubicBezTo>
                  <a:cubicBezTo>
                    <a:pt x="213" y="3043"/>
                    <a:pt x="202" y="3045"/>
                    <a:pt x="192" y="3045"/>
                  </a:cubicBezTo>
                  <a:cubicBezTo>
                    <a:pt x="179" y="3045"/>
                    <a:pt x="168" y="3042"/>
                    <a:pt x="157" y="3037"/>
                  </a:cubicBezTo>
                  <a:cubicBezTo>
                    <a:pt x="211" y="3023"/>
                    <a:pt x="264" y="3016"/>
                    <a:pt x="319" y="3013"/>
                  </a:cubicBezTo>
                  <a:lnTo>
                    <a:pt x="319" y="3013"/>
                  </a:lnTo>
                  <a:lnTo>
                    <a:pt x="272" y="3064"/>
                  </a:lnTo>
                  <a:cubicBezTo>
                    <a:pt x="1327" y="4413"/>
                    <a:pt x="2516" y="5442"/>
                    <a:pt x="3916" y="6414"/>
                  </a:cubicBezTo>
                  <a:cubicBezTo>
                    <a:pt x="3919" y="6486"/>
                    <a:pt x="3962" y="6538"/>
                    <a:pt x="4031" y="6568"/>
                  </a:cubicBezTo>
                  <a:cubicBezTo>
                    <a:pt x="4034" y="6570"/>
                    <a:pt x="4038" y="6570"/>
                    <a:pt x="4041" y="6570"/>
                  </a:cubicBezTo>
                  <a:cubicBezTo>
                    <a:pt x="4059" y="6570"/>
                    <a:pt x="4078" y="6556"/>
                    <a:pt x="4081" y="6539"/>
                  </a:cubicBezTo>
                  <a:cubicBezTo>
                    <a:pt x="4090" y="6494"/>
                    <a:pt x="4094" y="6448"/>
                    <a:pt x="4097" y="6403"/>
                  </a:cubicBezTo>
                  <a:cubicBezTo>
                    <a:pt x="4098" y="6401"/>
                    <a:pt x="4099" y="6400"/>
                    <a:pt x="4102" y="6397"/>
                  </a:cubicBezTo>
                  <a:cubicBezTo>
                    <a:pt x="4167" y="6474"/>
                    <a:pt x="4254" y="6531"/>
                    <a:pt x="4359" y="6559"/>
                  </a:cubicBezTo>
                  <a:cubicBezTo>
                    <a:pt x="4361" y="6559"/>
                    <a:pt x="4363" y="6559"/>
                    <a:pt x="4365" y="6559"/>
                  </a:cubicBezTo>
                  <a:cubicBezTo>
                    <a:pt x="4389" y="6559"/>
                    <a:pt x="4411" y="6540"/>
                    <a:pt x="4412" y="6516"/>
                  </a:cubicBezTo>
                  <a:cubicBezTo>
                    <a:pt x="4416" y="6407"/>
                    <a:pt x="4401" y="6303"/>
                    <a:pt x="4367" y="6206"/>
                  </a:cubicBezTo>
                  <a:lnTo>
                    <a:pt x="4367" y="6206"/>
                  </a:lnTo>
                  <a:cubicBezTo>
                    <a:pt x="4427" y="6251"/>
                    <a:pt x="4490" y="6286"/>
                    <a:pt x="4544" y="6286"/>
                  </a:cubicBezTo>
                  <a:cubicBezTo>
                    <a:pt x="4578" y="6286"/>
                    <a:pt x="4609" y="6271"/>
                    <a:pt x="4632" y="6235"/>
                  </a:cubicBezTo>
                  <a:cubicBezTo>
                    <a:pt x="4678" y="6165"/>
                    <a:pt x="4660" y="6043"/>
                    <a:pt x="4640" y="5963"/>
                  </a:cubicBezTo>
                  <a:lnTo>
                    <a:pt x="4640" y="5963"/>
                  </a:lnTo>
                  <a:cubicBezTo>
                    <a:pt x="4689" y="5999"/>
                    <a:pt x="4739" y="6022"/>
                    <a:pt x="4785" y="6022"/>
                  </a:cubicBezTo>
                  <a:cubicBezTo>
                    <a:pt x="4818" y="6022"/>
                    <a:pt x="4849" y="6010"/>
                    <a:pt x="4875" y="5982"/>
                  </a:cubicBezTo>
                  <a:cubicBezTo>
                    <a:pt x="4944" y="5907"/>
                    <a:pt x="4905" y="5759"/>
                    <a:pt x="4879" y="5674"/>
                  </a:cubicBezTo>
                  <a:cubicBezTo>
                    <a:pt x="4870" y="5643"/>
                    <a:pt x="4856" y="5613"/>
                    <a:pt x="4844" y="5585"/>
                  </a:cubicBezTo>
                  <a:lnTo>
                    <a:pt x="4844" y="5585"/>
                  </a:lnTo>
                  <a:cubicBezTo>
                    <a:pt x="4911" y="5625"/>
                    <a:pt x="4983" y="5656"/>
                    <a:pt x="5042" y="5656"/>
                  </a:cubicBezTo>
                  <a:cubicBezTo>
                    <a:pt x="5086" y="5656"/>
                    <a:pt x="5124" y="5639"/>
                    <a:pt x="5147" y="5596"/>
                  </a:cubicBezTo>
                  <a:cubicBezTo>
                    <a:pt x="5185" y="5519"/>
                    <a:pt x="5135" y="5403"/>
                    <a:pt x="5106" y="5334"/>
                  </a:cubicBezTo>
                  <a:cubicBezTo>
                    <a:pt x="5096" y="5309"/>
                    <a:pt x="5084" y="5285"/>
                    <a:pt x="5072" y="5262"/>
                  </a:cubicBezTo>
                  <a:lnTo>
                    <a:pt x="5072" y="5262"/>
                  </a:lnTo>
                  <a:cubicBezTo>
                    <a:pt x="5111" y="5277"/>
                    <a:pt x="5163" y="5292"/>
                    <a:pt x="5212" y="5292"/>
                  </a:cubicBezTo>
                  <a:cubicBezTo>
                    <a:pt x="5246" y="5292"/>
                    <a:pt x="5279" y="5284"/>
                    <a:pt x="5303" y="5263"/>
                  </a:cubicBezTo>
                  <a:cubicBezTo>
                    <a:pt x="5344" y="5230"/>
                    <a:pt x="5351" y="5180"/>
                    <a:pt x="5337" y="5126"/>
                  </a:cubicBezTo>
                  <a:lnTo>
                    <a:pt x="5337" y="5126"/>
                  </a:lnTo>
                  <a:cubicBezTo>
                    <a:pt x="5385" y="5156"/>
                    <a:pt x="5449" y="5193"/>
                    <a:pt x="5508" y="5193"/>
                  </a:cubicBezTo>
                  <a:cubicBezTo>
                    <a:pt x="5533" y="5193"/>
                    <a:pt x="5556" y="5186"/>
                    <a:pt x="5577" y="5169"/>
                  </a:cubicBezTo>
                  <a:cubicBezTo>
                    <a:pt x="5658" y="5106"/>
                    <a:pt x="5617" y="4979"/>
                    <a:pt x="5587" y="4902"/>
                  </a:cubicBezTo>
                  <a:cubicBezTo>
                    <a:pt x="5570" y="4859"/>
                    <a:pt x="5550" y="4818"/>
                    <a:pt x="5528" y="4779"/>
                  </a:cubicBezTo>
                  <a:lnTo>
                    <a:pt x="5528" y="4779"/>
                  </a:lnTo>
                  <a:cubicBezTo>
                    <a:pt x="5530" y="4781"/>
                    <a:pt x="5533" y="4782"/>
                    <a:pt x="5538" y="4783"/>
                  </a:cubicBezTo>
                  <a:cubicBezTo>
                    <a:pt x="5576" y="4797"/>
                    <a:pt x="5634" y="4816"/>
                    <a:pt x="5687" y="4816"/>
                  </a:cubicBezTo>
                  <a:cubicBezTo>
                    <a:pt x="5723" y="4816"/>
                    <a:pt x="5757" y="4807"/>
                    <a:pt x="5780" y="4783"/>
                  </a:cubicBezTo>
                  <a:cubicBezTo>
                    <a:pt x="5833" y="4726"/>
                    <a:pt x="5800" y="4613"/>
                    <a:pt x="5781" y="4551"/>
                  </a:cubicBezTo>
                  <a:cubicBezTo>
                    <a:pt x="5776" y="4532"/>
                    <a:pt x="5768" y="4514"/>
                    <a:pt x="5762" y="4496"/>
                  </a:cubicBezTo>
                  <a:lnTo>
                    <a:pt x="5762" y="4496"/>
                  </a:lnTo>
                  <a:cubicBezTo>
                    <a:pt x="5788" y="4515"/>
                    <a:pt x="5815" y="4532"/>
                    <a:pt x="5844" y="4548"/>
                  </a:cubicBezTo>
                  <a:cubicBezTo>
                    <a:pt x="5879" y="4568"/>
                    <a:pt x="5936" y="4604"/>
                    <a:pt x="5986" y="4604"/>
                  </a:cubicBezTo>
                  <a:cubicBezTo>
                    <a:pt x="6008" y="4604"/>
                    <a:pt x="6028" y="4597"/>
                    <a:pt x="6044" y="4580"/>
                  </a:cubicBezTo>
                  <a:cubicBezTo>
                    <a:pt x="6093" y="4528"/>
                    <a:pt x="6047" y="4433"/>
                    <a:pt x="6025" y="4379"/>
                  </a:cubicBezTo>
                  <a:cubicBezTo>
                    <a:pt x="6018" y="4360"/>
                    <a:pt x="6008" y="4342"/>
                    <a:pt x="5998" y="4323"/>
                  </a:cubicBezTo>
                  <a:lnTo>
                    <a:pt x="5998" y="4323"/>
                  </a:lnTo>
                  <a:cubicBezTo>
                    <a:pt x="6053" y="4353"/>
                    <a:pt x="6108" y="4375"/>
                    <a:pt x="6154" y="4375"/>
                  </a:cubicBezTo>
                  <a:cubicBezTo>
                    <a:pt x="6195" y="4375"/>
                    <a:pt x="6229" y="4358"/>
                    <a:pt x="6251" y="4316"/>
                  </a:cubicBezTo>
                  <a:cubicBezTo>
                    <a:pt x="6275" y="4271"/>
                    <a:pt x="6264" y="4217"/>
                    <a:pt x="6242" y="4169"/>
                  </a:cubicBezTo>
                  <a:lnTo>
                    <a:pt x="6242" y="4169"/>
                  </a:lnTo>
                  <a:cubicBezTo>
                    <a:pt x="6283" y="4188"/>
                    <a:pt x="6327" y="4203"/>
                    <a:pt x="6366" y="4203"/>
                  </a:cubicBezTo>
                  <a:cubicBezTo>
                    <a:pt x="6394" y="4203"/>
                    <a:pt x="6419" y="4195"/>
                    <a:pt x="6439" y="4176"/>
                  </a:cubicBezTo>
                  <a:cubicBezTo>
                    <a:pt x="6507" y="4110"/>
                    <a:pt x="6453" y="3993"/>
                    <a:pt x="6423" y="3924"/>
                  </a:cubicBezTo>
                  <a:cubicBezTo>
                    <a:pt x="6397" y="3867"/>
                    <a:pt x="6368" y="3815"/>
                    <a:pt x="6334" y="3765"/>
                  </a:cubicBezTo>
                  <a:lnTo>
                    <a:pt x="6334" y="3765"/>
                  </a:lnTo>
                  <a:cubicBezTo>
                    <a:pt x="6359" y="3775"/>
                    <a:pt x="6385" y="3785"/>
                    <a:pt x="6411" y="3793"/>
                  </a:cubicBezTo>
                  <a:cubicBezTo>
                    <a:pt x="6453" y="3804"/>
                    <a:pt x="6527" y="3827"/>
                    <a:pt x="6590" y="3827"/>
                  </a:cubicBezTo>
                  <a:cubicBezTo>
                    <a:pt x="6633" y="3827"/>
                    <a:pt x="6671" y="3817"/>
                    <a:pt x="6692" y="3786"/>
                  </a:cubicBezTo>
                  <a:cubicBezTo>
                    <a:pt x="6748" y="3704"/>
                    <a:pt x="6619" y="3587"/>
                    <a:pt x="6570" y="3541"/>
                  </a:cubicBezTo>
                  <a:cubicBezTo>
                    <a:pt x="6471" y="3443"/>
                    <a:pt x="6353" y="3374"/>
                    <a:pt x="6222" y="3324"/>
                  </a:cubicBezTo>
                  <a:cubicBezTo>
                    <a:pt x="6215" y="3321"/>
                    <a:pt x="6209" y="3321"/>
                    <a:pt x="6204" y="3321"/>
                  </a:cubicBezTo>
                  <a:cubicBezTo>
                    <a:pt x="5050" y="2367"/>
                    <a:pt x="3919" y="1328"/>
                    <a:pt x="2891" y="246"/>
                  </a:cubicBezTo>
                  <a:cubicBezTo>
                    <a:pt x="2881" y="256"/>
                    <a:pt x="2874" y="265"/>
                    <a:pt x="2865" y="275"/>
                  </a:cubicBezTo>
                  <a:cubicBezTo>
                    <a:pt x="2818" y="214"/>
                    <a:pt x="2763" y="158"/>
                    <a:pt x="2702" y="110"/>
                  </a:cubicBezTo>
                  <a:cubicBezTo>
                    <a:pt x="2660" y="77"/>
                    <a:pt x="2569" y="1"/>
                    <a:pt x="2497" y="1"/>
                  </a:cubicBezTo>
                  <a:close/>
                </a:path>
              </a:pathLst>
            </a:custGeom>
            <a:solidFill>
              <a:schemeClr val="lt2"/>
            </a:solidFill>
            <a:ln>
              <a:noFill/>
            </a:ln>
          </p:spPr>
          <p:txBody>
            <a:bodyPr anchorCtr="0" anchor="ctr" bIns="74600" lIns="74600" spcFirstLastPara="1" rIns="74600" wrap="square" tIns="74600">
              <a:noAutofit/>
            </a:bodyPr>
            <a:lstStyle/>
            <a:p>
              <a:pPr indent="0" lvl="0" marL="0" rtl="0" algn="l">
                <a:spcBef>
                  <a:spcPts val="0"/>
                </a:spcBef>
                <a:spcAft>
                  <a:spcPts val="0"/>
                </a:spcAft>
                <a:buNone/>
              </a:pPr>
              <a:r>
                <a:t/>
              </a:r>
              <a:endParaRPr/>
            </a:p>
          </p:txBody>
        </p:sp>
      </p:grpSp>
      <p:sp>
        <p:nvSpPr>
          <p:cNvPr id="590" name="Google Shape;590;p36">
            <a:hlinkClick r:id="rId7"/>
          </p:cNvPr>
          <p:cNvSpPr/>
          <p:nvPr/>
        </p:nvSpPr>
        <p:spPr>
          <a:xfrm>
            <a:off x="4198175" y="3938275"/>
            <a:ext cx="591800" cy="308025"/>
          </a:xfrm>
          <a:prstGeom prst="flowChartPunchedTape">
            <a:avLst/>
          </a:prstGeom>
          <a:solidFill>
            <a:srgbClr val="0B539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500">
                <a:solidFill>
                  <a:srgbClr val="FFFFFF"/>
                </a:solidFill>
                <a:latin typeface="Montserrat"/>
                <a:ea typeface="Montserrat"/>
                <a:cs typeface="Montserrat"/>
                <a:sym typeface="Montserrat"/>
              </a:rPr>
              <a:t>YO APORTO</a:t>
            </a:r>
            <a:endParaRPr b="1" sz="500">
              <a:solidFill>
                <a:srgbClr val="FFFFFF"/>
              </a:solidFill>
              <a:latin typeface="Montserrat"/>
              <a:ea typeface="Montserrat"/>
              <a:cs typeface="Montserrat"/>
              <a:sym typeface="Montserrat"/>
            </a:endParaRPr>
          </a:p>
        </p:txBody>
      </p:sp>
      <p:pic>
        <p:nvPicPr>
          <p:cNvPr id="591" name="Google Shape;591;p36"/>
          <p:cNvPicPr preferRelativeResize="0"/>
          <p:nvPr/>
        </p:nvPicPr>
        <p:blipFill>
          <a:blip r:embed="rId8">
            <a:alphaModFix/>
          </a:blip>
          <a:stretch>
            <a:fillRect/>
          </a:stretch>
        </p:blipFill>
        <p:spPr>
          <a:xfrm rot="592513">
            <a:off x="1893025" y="3830863"/>
            <a:ext cx="249876" cy="249876"/>
          </a:xfrm>
          <a:prstGeom prst="rect">
            <a:avLst/>
          </a:prstGeom>
          <a:noFill/>
          <a:ln>
            <a:noFill/>
          </a:ln>
        </p:spPr>
      </p:pic>
      <p:pic>
        <p:nvPicPr>
          <p:cNvPr id="592" name="Google Shape;592;p36"/>
          <p:cNvPicPr preferRelativeResize="0"/>
          <p:nvPr/>
        </p:nvPicPr>
        <p:blipFill>
          <a:blip r:embed="rId8">
            <a:alphaModFix/>
          </a:blip>
          <a:stretch>
            <a:fillRect/>
          </a:stretch>
        </p:blipFill>
        <p:spPr>
          <a:xfrm rot="357209">
            <a:off x="7528375" y="4651712"/>
            <a:ext cx="249876" cy="249876"/>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6" name="Shape 596"/>
        <p:cNvGrpSpPr/>
        <p:nvPr/>
      </p:nvGrpSpPr>
      <p:grpSpPr>
        <a:xfrm>
          <a:off x="0" y="0"/>
          <a:ext cx="0" cy="0"/>
          <a:chOff x="0" y="0"/>
          <a:chExt cx="0" cy="0"/>
        </a:xfrm>
      </p:grpSpPr>
      <p:pic>
        <p:nvPicPr>
          <p:cNvPr id="597" name="Google Shape;597;p37" title="Captura de pantalla 2025-09-19 a la(s) 5.07.19 p.m..png">
            <a:hlinkClick r:id="rId3"/>
          </p:cNvPr>
          <p:cNvPicPr preferRelativeResize="0"/>
          <p:nvPr/>
        </p:nvPicPr>
        <p:blipFill>
          <a:blip r:embed="rId4">
            <a:alphaModFix/>
          </a:blip>
          <a:stretch>
            <a:fillRect/>
          </a:stretch>
        </p:blipFill>
        <p:spPr>
          <a:xfrm rot="457244">
            <a:off x="6168119" y="2491371"/>
            <a:ext cx="1033325" cy="1578814"/>
          </a:xfrm>
          <a:prstGeom prst="rect">
            <a:avLst/>
          </a:prstGeom>
          <a:noFill/>
          <a:ln cap="flat" cmpd="sng" w="7200">
            <a:solidFill>
              <a:srgbClr val="A7A7A7"/>
            </a:solidFill>
            <a:prstDash val="solid"/>
            <a:round/>
            <a:headEnd len="sm" w="sm" type="none"/>
            <a:tailEnd len="sm" w="sm" type="none"/>
          </a:ln>
          <a:effectLst>
            <a:outerShdw blurRad="43248" rotWithShape="0" algn="bl" dir="7440000" dist="14416">
              <a:srgbClr val="000000">
                <a:alpha val="55000"/>
              </a:srgbClr>
            </a:outerShdw>
          </a:effectLst>
        </p:spPr>
      </p:pic>
      <p:pic>
        <p:nvPicPr>
          <p:cNvPr id="598" name="Google Shape;598;p37" title="Captura de pantalla 2025-09-19 a la(s) 5.05.39 p.m..png">
            <a:hlinkClick r:id="rId5"/>
          </p:cNvPr>
          <p:cNvPicPr preferRelativeResize="0"/>
          <p:nvPr/>
        </p:nvPicPr>
        <p:blipFill>
          <a:blip r:embed="rId6">
            <a:alphaModFix/>
          </a:blip>
          <a:stretch>
            <a:fillRect/>
          </a:stretch>
        </p:blipFill>
        <p:spPr>
          <a:xfrm rot="4">
            <a:off x="5400333" y="2510106"/>
            <a:ext cx="991489" cy="1541359"/>
          </a:xfrm>
          <a:prstGeom prst="rect">
            <a:avLst/>
          </a:prstGeom>
          <a:noFill/>
          <a:ln cap="flat" cmpd="sng" w="7200">
            <a:solidFill>
              <a:srgbClr val="A7A7A7"/>
            </a:solidFill>
            <a:prstDash val="solid"/>
            <a:round/>
            <a:headEnd len="sm" w="sm" type="none"/>
            <a:tailEnd len="sm" w="sm" type="none"/>
          </a:ln>
          <a:effectLst>
            <a:outerShdw blurRad="43248" rotWithShape="0" algn="bl" dir="7440000" dist="14416">
              <a:srgbClr val="000000">
                <a:alpha val="55000"/>
              </a:srgbClr>
            </a:outerShdw>
          </a:effectLst>
        </p:spPr>
      </p:pic>
      <p:sp>
        <p:nvSpPr>
          <p:cNvPr id="599" name="Google Shape;599;p37"/>
          <p:cNvSpPr txBox="1"/>
          <p:nvPr/>
        </p:nvSpPr>
        <p:spPr>
          <a:xfrm>
            <a:off x="324599" y="338975"/>
            <a:ext cx="8494800" cy="815400"/>
          </a:xfrm>
          <a:prstGeom prst="rect">
            <a:avLst/>
          </a:prstGeom>
          <a:noFill/>
          <a:ln>
            <a:noFill/>
          </a:ln>
        </p:spPr>
        <p:txBody>
          <a:bodyPr anchorCtr="0" anchor="t" bIns="69175" lIns="69175" spcFirstLastPara="1" rIns="69175" wrap="square" tIns="69175">
            <a:spAutoFit/>
          </a:bodyPr>
          <a:lstStyle/>
          <a:p>
            <a:pPr indent="0" lvl="0" marL="0" rtl="0" algn="ctr">
              <a:spcBef>
                <a:spcPts val="0"/>
              </a:spcBef>
              <a:spcAft>
                <a:spcPts val="0"/>
              </a:spcAft>
              <a:buNone/>
            </a:pPr>
            <a:r>
              <a:rPr lang="en" sz="2194">
                <a:solidFill>
                  <a:schemeClr val="dk2"/>
                </a:solidFill>
                <a:latin typeface="Bevan"/>
                <a:ea typeface="Bevan"/>
                <a:cs typeface="Bevan"/>
                <a:sym typeface="Bevan"/>
              </a:rPr>
              <a:t>LAS COMUNIDADES DE APRENDIZAJE </a:t>
            </a:r>
            <a:endParaRPr sz="2194">
              <a:solidFill>
                <a:schemeClr val="dk2"/>
              </a:solidFill>
              <a:latin typeface="Bevan"/>
              <a:ea typeface="Bevan"/>
              <a:cs typeface="Bevan"/>
              <a:sym typeface="Bevan"/>
            </a:endParaRPr>
          </a:p>
          <a:p>
            <a:pPr indent="0" lvl="0" marL="0" rtl="0" algn="ctr">
              <a:spcBef>
                <a:spcPts val="0"/>
              </a:spcBef>
              <a:spcAft>
                <a:spcPts val="0"/>
              </a:spcAft>
              <a:buNone/>
            </a:pPr>
            <a:r>
              <a:rPr lang="en" sz="2194">
                <a:solidFill>
                  <a:schemeClr val="dk2"/>
                </a:solidFill>
                <a:latin typeface="Bevan"/>
                <a:ea typeface="Bevan"/>
                <a:cs typeface="Bevan"/>
                <a:sym typeface="Bevan"/>
              </a:rPr>
              <a:t>ANTE EL RETO DE LA MEJORA ESCOLAR </a:t>
            </a:r>
            <a:endParaRPr sz="1059">
              <a:solidFill>
                <a:schemeClr val="dk2"/>
              </a:solidFill>
              <a:latin typeface="Bevan"/>
              <a:ea typeface="Bevan"/>
              <a:cs typeface="Bevan"/>
              <a:sym typeface="Bevan"/>
            </a:endParaRPr>
          </a:p>
        </p:txBody>
      </p:sp>
      <p:sp>
        <p:nvSpPr>
          <p:cNvPr id="600" name="Google Shape;600;p37"/>
          <p:cNvSpPr txBox="1"/>
          <p:nvPr/>
        </p:nvSpPr>
        <p:spPr>
          <a:xfrm>
            <a:off x="239100" y="1154375"/>
            <a:ext cx="8665800" cy="1148100"/>
          </a:xfrm>
          <a:prstGeom prst="rect">
            <a:avLst/>
          </a:prstGeom>
          <a:noFill/>
          <a:ln>
            <a:noFill/>
          </a:ln>
        </p:spPr>
        <p:txBody>
          <a:bodyPr anchorCtr="0" anchor="t" bIns="69175" lIns="69175" spcFirstLastPara="1" rIns="69175" wrap="square" tIns="69175">
            <a:spAutoFit/>
          </a:bodyPr>
          <a:lstStyle/>
          <a:p>
            <a:pPr indent="0" lvl="0" marL="0" rtl="0" algn="just">
              <a:spcBef>
                <a:spcPts val="0"/>
              </a:spcBef>
              <a:spcAft>
                <a:spcPts val="0"/>
              </a:spcAft>
              <a:buNone/>
            </a:pPr>
            <a:r>
              <a:rPr lang="en" sz="1637">
                <a:solidFill>
                  <a:srgbClr val="000000"/>
                </a:solidFill>
                <a:latin typeface="Century Gothic"/>
                <a:ea typeface="Century Gothic"/>
                <a:cs typeface="Century Gothic"/>
                <a:sym typeface="Century Gothic"/>
              </a:rPr>
              <a:t>El trabajo en comunidad nos reta a romper con la individualidad y transitar hacia la oportunidad de mirar juntos la realidad desde la diversidad, dialogar reflexivamente, construir un lenguaje común, imaginar el futuro y trabajar juntos para su construcción </a:t>
            </a:r>
            <a:r>
              <a:rPr lang="en" sz="1335">
                <a:solidFill>
                  <a:srgbClr val="000000"/>
                </a:solidFill>
                <a:latin typeface="Century Gothic"/>
                <a:ea typeface="Century Gothic"/>
                <a:cs typeface="Century Gothic"/>
                <a:sym typeface="Century Gothic"/>
              </a:rPr>
              <a:t>(CEMEJ, 2021).</a:t>
            </a:r>
            <a:endParaRPr sz="1108"/>
          </a:p>
        </p:txBody>
      </p:sp>
      <p:pic>
        <p:nvPicPr>
          <p:cNvPr id="601" name="Google Shape;601;p37" title="Captura de pantalla 2025-09-19 a la(s) 12.00.02 p.m..png">
            <a:hlinkClick r:id="rId7"/>
          </p:cNvPr>
          <p:cNvPicPr preferRelativeResize="0"/>
          <p:nvPr/>
        </p:nvPicPr>
        <p:blipFill>
          <a:blip r:embed="rId8">
            <a:alphaModFix/>
          </a:blip>
          <a:stretch>
            <a:fillRect/>
          </a:stretch>
        </p:blipFill>
        <p:spPr>
          <a:xfrm>
            <a:off x="297450" y="2492233"/>
            <a:ext cx="1835025" cy="2360867"/>
          </a:xfrm>
          <a:prstGeom prst="rect">
            <a:avLst/>
          </a:prstGeom>
          <a:noFill/>
          <a:ln cap="flat" cmpd="sng" w="7200">
            <a:solidFill>
              <a:srgbClr val="A7A7A7"/>
            </a:solidFill>
            <a:prstDash val="solid"/>
            <a:round/>
            <a:headEnd len="sm" w="sm" type="none"/>
            <a:tailEnd len="sm" w="sm" type="none"/>
          </a:ln>
          <a:effectLst>
            <a:outerShdw blurRad="43248" rotWithShape="0" algn="bl" dir="7440000" dist="14416">
              <a:srgbClr val="000000">
                <a:alpha val="55000"/>
              </a:srgbClr>
            </a:outerShdw>
          </a:effectLst>
        </p:spPr>
      </p:pic>
      <p:sp>
        <p:nvSpPr>
          <p:cNvPr id="602" name="Google Shape;602;p37"/>
          <p:cNvSpPr/>
          <p:nvPr/>
        </p:nvSpPr>
        <p:spPr>
          <a:xfrm flipH="1" rot="-658839">
            <a:off x="2107442" y="3575290"/>
            <a:ext cx="1980418" cy="2007810"/>
          </a:xfrm>
          <a:custGeom>
            <a:rect b="b" l="l" r="r" t="t"/>
            <a:pathLst>
              <a:path extrusionOk="0" h="5331932" w="5803463">
                <a:moveTo>
                  <a:pt x="0" y="0"/>
                </a:moveTo>
                <a:lnTo>
                  <a:pt x="5803463" y="0"/>
                </a:lnTo>
                <a:lnTo>
                  <a:pt x="5803463" y="5331932"/>
                </a:lnTo>
                <a:lnTo>
                  <a:pt x="0" y="5331932"/>
                </a:lnTo>
                <a:lnTo>
                  <a:pt x="0" y="0"/>
                </a:lnTo>
                <a:close/>
              </a:path>
            </a:pathLst>
          </a:custGeom>
          <a:blipFill rotWithShape="1">
            <a:blip r:embed="rId9">
              <a:alphaModFix/>
            </a:blip>
            <a:stretch>
              <a:fillRect b="0" l="0" r="0" t="0"/>
            </a:stretch>
          </a:blipFill>
          <a:ln>
            <a:noFill/>
          </a:ln>
        </p:spPr>
      </p:sp>
      <p:sp>
        <p:nvSpPr>
          <p:cNvPr id="603" name="Google Shape;603;p37"/>
          <p:cNvSpPr/>
          <p:nvPr/>
        </p:nvSpPr>
        <p:spPr>
          <a:xfrm>
            <a:off x="2457034" y="2412081"/>
            <a:ext cx="2415000" cy="1025100"/>
          </a:xfrm>
          <a:prstGeom prst="wedgeRoundRectCallout">
            <a:avLst>
              <a:gd fmla="val -20952" name="adj1"/>
              <a:gd fmla="val 68053" name="adj2"/>
              <a:gd fmla="val 0" name="adj3"/>
            </a:avLst>
          </a:prstGeom>
          <a:solidFill>
            <a:srgbClr val="FFFFFF"/>
          </a:solidFill>
          <a:ln cap="flat" cmpd="sng" w="21625">
            <a:solidFill>
              <a:srgbClr val="9D2248"/>
            </a:solidFill>
            <a:prstDash val="solid"/>
            <a:round/>
            <a:headEnd len="sm" w="sm" type="none"/>
            <a:tailEnd len="sm" w="sm" type="none"/>
          </a:ln>
        </p:spPr>
        <p:txBody>
          <a:bodyPr anchorCtr="0" anchor="ctr" bIns="69175" lIns="69175" spcFirstLastPara="1" rIns="69175" wrap="square" tIns="69175">
            <a:noAutofit/>
          </a:bodyPr>
          <a:lstStyle/>
          <a:p>
            <a:pPr indent="0" lvl="0" marL="0" rtl="0" algn="ctr">
              <a:spcBef>
                <a:spcPts val="0"/>
              </a:spcBef>
              <a:spcAft>
                <a:spcPts val="0"/>
              </a:spcAft>
              <a:buNone/>
            </a:pPr>
            <a:r>
              <a:rPr lang="en" sz="1286">
                <a:solidFill>
                  <a:srgbClr val="000000"/>
                </a:solidFill>
                <a:latin typeface="Russo One"/>
                <a:ea typeface="Russo One"/>
                <a:cs typeface="Russo One"/>
                <a:sym typeface="Russo One"/>
              </a:rPr>
              <a:t>¿Qué retos tenemos para transformar nuestro CTE </a:t>
            </a:r>
            <a:endParaRPr sz="1286">
              <a:solidFill>
                <a:srgbClr val="000000"/>
              </a:solidFill>
              <a:latin typeface="Russo One"/>
              <a:ea typeface="Russo One"/>
              <a:cs typeface="Russo One"/>
              <a:sym typeface="Russo One"/>
            </a:endParaRPr>
          </a:p>
          <a:p>
            <a:pPr indent="0" lvl="0" marL="0" rtl="0" algn="ctr">
              <a:spcBef>
                <a:spcPts val="0"/>
              </a:spcBef>
              <a:spcAft>
                <a:spcPts val="0"/>
              </a:spcAft>
              <a:buNone/>
            </a:pPr>
            <a:r>
              <a:rPr lang="en" sz="1286">
                <a:solidFill>
                  <a:srgbClr val="000000"/>
                </a:solidFill>
                <a:latin typeface="Russo One"/>
                <a:ea typeface="Russo One"/>
                <a:cs typeface="Russo One"/>
                <a:sym typeface="Russo One"/>
              </a:rPr>
              <a:t>a una comunidad de aprendizaje?</a:t>
            </a:r>
            <a:endParaRPr sz="1286">
              <a:solidFill>
                <a:srgbClr val="000000"/>
              </a:solidFill>
              <a:latin typeface="Russo One"/>
              <a:ea typeface="Russo One"/>
              <a:cs typeface="Russo One"/>
              <a:sym typeface="Russo One"/>
            </a:endParaRPr>
          </a:p>
        </p:txBody>
      </p:sp>
      <p:pic>
        <p:nvPicPr>
          <p:cNvPr id="604" name="Google Shape;604;p37"/>
          <p:cNvPicPr preferRelativeResize="0"/>
          <p:nvPr/>
        </p:nvPicPr>
        <p:blipFill rotWithShape="1">
          <a:blip r:embed="rId10">
            <a:alphaModFix/>
          </a:blip>
          <a:srcRect b="3079" l="-2240" r="2240" t="-3080"/>
          <a:stretch/>
        </p:blipFill>
        <p:spPr>
          <a:xfrm rot="1952384">
            <a:off x="6358134" y="3833759"/>
            <a:ext cx="1523449" cy="1523440"/>
          </a:xfrm>
          <a:prstGeom prst="rect">
            <a:avLst/>
          </a:prstGeom>
          <a:noFill/>
          <a:ln>
            <a:noFill/>
          </a:ln>
        </p:spPr>
      </p:pic>
      <p:pic>
        <p:nvPicPr>
          <p:cNvPr id="605" name="Google Shape;605;p37" title="Captura de pantalla 2025-09-19 a la(s) 7.01.52 p.m..png">
            <a:hlinkClick r:id="rId11"/>
          </p:cNvPr>
          <p:cNvPicPr preferRelativeResize="0"/>
          <p:nvPr/>
        </p:nvPicPr>
        <p:blipFill rotWithShape="1">
          <a:blip r:embed="rId12">
            <a:alphaModFix/>
          </a:blip>
          <a:srcRect b="0" l="9722" r="0" t="0"/>
          <a:stretch/>
        </p:blipFill>
        <p:spPr>
          <a:xfrm>
            <a:off x="7712276" y="2435305"/>
            <a:ext cx="1233573" cy="1690926"/>
          </a:xfrm>
          <a:prstGeom prst="rect">
            <a:avLst/>
          </a:prstGeom>
          <a:noFill/>
          <a:ln cap="flat" cmpd="sng" w="7200">
            <a:solidFill>
              <a:srgbClr val="A7A7A7"/>
            </a:solidFill>
            <a:prstDash val="solid"/>
            <a:round/>
            <a:headEnd len="sm" w="sm" type="none"/>
            <a:tailEnd len="sm" w="sm" type="none"/>
          </a:ln>
          <a:effectLst>
            <a:outerShdw blurRad="43248" rotWithShape="0" algn="bl" dir="7440000" dist="14416">
              <a:srgbClr val="000000">
                <a:alpha val="55000"/>
              </a:srgbClr>
            </a:outerShdw>
          </a:effectLst>
        </p:spPr>
      </p:pic>
      <p:sp>
        <p:nvSpPr>
          <p:cNvPr id="606" name="Google Shape;606;p37"/>
          <p:cNvSpPr txBox="1"/>
          <p:nvPr/>
        </p:nvSpPr>
        <p:spPr>
          <a:xfrm>
            <a:off x="5583499" y="4131725"/>
            <a:ext cx="1479600" cy="594000"/>
          </a:xfrm>
          <a:prstGeom prst="rect">
            <a:avLst/>
          </a:prstGeom>
          <a:noFill/>
          <a:ln>
            <a:noFill/>
          </a:ln>
        </p:spPr>
        <p:txBody>
          <a:bodyPr anchorCtr="0" anchor="t" bIns="69175" lIns="69175" spcFirstLastPara="1" rIns="69175" wrap="square" tIns="69175">
            <a:spAutoFit/>
          </a:bodyPr>
          <a:lstStyle/>
          <a:p>
            <a:pPr indent="0" lvl="0" marL="0" rtl="0" algn="ctr">
              <a:spcBef>
                <a:spcPts val="0"/>
              </a:spcBef>
              <a:spcAft>
                <a:spcPts val="0"/>
              </a:spcAft>
              <a:buNone/>
            </a:pPr>
            <a:r>
              <a:rPr b="1" lang="en" sz="983">
                <a:latin typeface="Century Gothic"/>
                <a:ea typeface="Century Gothic"/>
                <a:cs typeface="Century Gothic"/>
                <a:sym typeface="Century Gothic"/>
              </a:rPr>
              <a:t>Analicemos</a:t>
            </a:r>
            <a:endParaRPr b="1" sz="983">
              <a:latin typeface="Century Gothic"/>
              <a:ea typeface="Century Gothic"/>
              <a:cs typeface="Century Gothic"/>
              <a:sym typeface="Century Gothic"/>
            </a:endParaRPr>
          </a:p>
          <a:p>
            <a:pPr indent="0" lvl="0" marL="0" rtl="0" algn="ctr">
              <a:spcBef>
                <a:spcPts val="0"/>
              </a:spcBef>
              <a:spcAft>
                <a:spcPts val="0"/>
              </a:spcAft>
              <a:buNone/>
            </a:pPr>
            <a:r>
              <a:rPr b="1" lang="en" sz="983">
                <a:latin typeface="Century Gothic"/>
                <a:ea typeface="Century Gothic"/>
                <a:cs typeface="Century Gothic"/>
                <a:sym typeface="Century Gothic"/>
              </a:rPr>
              <a:t> los materiales </a:t>
            </a:r>
            <a:endParaRPr b="1" sz="983">
              <a:latin typeface="Century Gothic"/>
              <a:ea typeface="Century Gothic"/>
              <a:cs typeface="Century Gothic"/>
              <a:sym typeface="Century Gothic"/>
            </a:endParaRPr>
          </a:p>
          <a:p>
            <a:pPr indent="0" lvl="0" marL="0" rtl="0" algn="ctr">
              <a:spcBef>
                <a:spcPts val="0"/>
              </a:spcBef>
              <a:spcAft>
                <a:spcPts val="0"/>
              </a:spcAft>
              <a:buNone/>
            </a:pPr>
            <a:r>
              <a:rPr b="1" lang="en" sz="983">
                <a:latin typeface="Century Gothic"/>
                <a:ea typeface="Century Gothic"/>
                <a:cs typeface="Century Gothic"/>
                <a:sym typeface="Century Gothic"/>
              </a:rPr>
              <a:t>en colegiado</a:t>
            </a:r>
            <a:endParaRPr b="1" sz="983">
              <a:latin typeface="Century Gothic"/>
              <a:ea typeface="Century Gothic"/>
              <a:cs typeface="Century Gothic"/>
              <a:sym typeface="Century Gothic"/>
            </a:endParaRPr>
          </a:p>
        </p:txBody>
      </p:sp>
      <p:pic>
        <p:nvPicPr>
          <p:cNvPr id="607" name="Google Shape;607;p37" title="Captura de pantalla 2025-09-22 a la(s) 2.15.19 p.m..png">
            <a:hlinkClick r:id="rId13"/>
          </p:cNvPr>
          <p:cNvPicPr preferRelativeResize="0"/>
          <p:nvPr/>
        </p:nvPicPr>
        <p:blipFill>
          <a:blip r:embed="rId14">
            <a:alphaModFix/>
          </a:blip>
          <a:stretch>
            <a:fillRect/>
          </a:stretch>
        </p:blipFill>
        <p:spPr>
          <a:xfrm>
            <a:off x="4099700" y="3740325"/>
            <a:ext cx="1105899" cy="1112775"/>
          </a:xfrm>
          <a:prstGeom prst="rect">
            <a:avLst/>
          </a:prstGeom>
          <a:noFill/>
          <a:ln>
            <a:noFill/>
          </a:ln>
        </p:spPr>
      </p:pic>
      <p:pic>
        <p:nvPicPr>
          <p:cNvPr id="608" name="Google Shape;608;p37"/>
          <p:cNvPicPr preferRelativeResize="0"/>
          <p:nvPr/>
        </p:nvPicPr>
        <p:blipFill>
          <a:blip r:embed="rId15">
            <a:alphaModFix/>
          </a:blip>
          <a:stretch>
            <a:fillRect/>
          </a:stretch>
        </p:blipFill>
        <p:spPr>
          <a:xfrm rot="592513">
            <a:off x="8759725" y="3604588"/>
            <a:ext cx="249876" cy="249876"/>
          </a:xfrm>
          <a:prstGeom prst="rect">
            <a:avLst/>
          </a:prstGeom>
          <a:noFill/>
          <a:ln>
            <a:noFill/>
          </a:ln>
        </p:spPr>
      </p:pic>
      <p:pic>
        <p:nvPicPr>
          <p:cNvPr id="609" name="Google Shape;609;p37"/>
          <p:cNvPicPr preferRelativeResize="0"/>
          <p:nvPr/>
        </p:nvPicPr>
        <p:blipFill>
          <a:blip r:embed="rId15">
            <a:alphaModFix/>
          </a:blip>
          <a:stretch>
            <a:fillRect/>
          </a:stretch>
        </p:blipFill>
        <p:spPr>
          <a:xfrm rot="592513">
            <a:off x="1958525" y="3226113"/>
            <a:ext cx="249876" cy="249876"/>
          </a:xfrm>
          <a:prstGeom prst="rect">
            <a:avLst/>
          </a:prstGeom>
          <a:noFill/>
          <a:ln>
            <a:noFill/>
          </a:ln>
        </p:spPr>
      </p:pic>
      <p:pic>
        <p:nvPicPr>
          <p:cNvPr id="610" name="Google Shape;610;p37"/>
          <p:cNvPicPr preferRelativeResize="0"/>
          <p:nvPr/>
        </p:nvPicPr>
        <p:blipFill>
          <a:blip r:embed="rId15">
            <a:alphaModFix/>
          </a:blip>
          <a:stretch>
            <a:fillRect/>
          </a:stretch>
        </p:blipFill>
        <p:spPr>
          <a:xfrm rot="592513">
            <a:off x="5225175" y="4583638"/>
            <a:ext cx="249876" cy="249876"/>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4" name="Shape 614"/>
        <p:cNvGrpSpPr/>
        <p:nvPr/>
      </p:nvGrpSpPr>
      <p:grpSpPr>
        <a:xfrm>
          <a:off x="0" y="0"/>
          <a:ext cx="0" cy="0"/>
          <a:chOff x="0" y="0"/>
          <a:chExt cx="0" cy="0"/>
        </a:xfrm>
      </p:grpSpPr>
      <p:sp>
        <p:nvSpPr>
          <p:cNvPr id="615" name="Google Shape;615;p38"/>
          <p:cNvSpPr txBox="1"/>
          <p:nvPr/>
        </p:nvSpPr>
        <p:spPr>
          <a:xfrm>
            <a:off x="731812" y="152725"/>
            <a:ext cx="8496900" cy="749700"/>
          </a:xfrm>
          <a:prstGeom prst="rect">
            <a:avLst/>
          </a:prstGeom>
          <a:noFill/>
          <a:ln>
            <a:noFill/>
          </a:ln>
        </p:spPr>
        <p:txBody>
          <a:bodyPr anchorCtr="0" anchor="t" bIns="67475" lIns="67475" spcFirstLastPara="1" rIns="67475" wrap="square" tIns="67475">
            <a:spAutoFit/>
          </a:bodyPr>
          <a:lstStyle/>
          <a:p>
            <a:pPr indent="0" lvl="0" marL="0" rtl="0" algn="ctr">
              <a:spcBef>
                <a:spcPts val="0"/>
              </a:spcBef>
              <a:spcAft>
                <a:spcPts val="0"/>
              </a:spcAft>
              <a:buNone/>
            </a:pPr>
            <a:r>
              <a:rPr lang="en" sz="1992">
                <a:solidFill>
                  <a:schemeClr val="dk2"/>
                </a:solidFill>
                <a:latin typeface="Bevan"/>
                <a:ea typeface="Bevan"/>
                <a:cs typeface="Bevan"/>
                <a:sym typeface="Bevan"/>
              </a:rPr>
              <a:t>LA CONEXIÓN DIALÓGICA Y COLABORATIVA </a:t>
            </a:r>
            <a:endParaRPr sz="1992">
              <a:solidFill>
                <a:schemeClr val="dk2"/>
              </a:solidFill>
              <a:latin typeface="Bevan"/>
              <a:ea typeface="Bevan"/>
              <a:cs typeface="Bevan"/>
              <a:sym typeface="Bevan"/>
            </a:endParaRPr>
          </a:p>
          <a:p>
            <a:pPr indent="0" lvl="0" marL="0" rtl="0" algn="ctr">
              <a:spcBef>
                <a:spcPts val="0"/>
              </a:spcBef>
              <a:spcAft>
                <a:spcPts val="0"/>
              </a:spcAft>
              <a:buNone/>
            </a:pPr>
            <a:r>
              <a:rPr lang="en" sz="1992">
                <a:solidFill>
                  <a:schemeClr val="dk2"/>
                </a:solidFill>
                <a:latin typeface="Bevan"/>
                <a:ea typeface="Bevan"/>
                <a:cs typeface="Bevan"/>
                <a:sym typeface="Bevan"/>
              </a:rPr>
              <a:t>DE LAS COMUNIDADES DE APRENDIZAJE</a:t>
            </a:r>
            <a:endParaRPr sz="1992">
              <a:solidFill>
                <a:schemeClr val="dk2"/>
              </a:solidFill>
              <a:latin typeface="Bevan"/>
              <a:ea typeface="Bevan"/>
              <a:cs typeface="Bevan"/>
              <a:sym typeface="Bevan"/>
            </a:endParaRPr>
          </a:p>
        </p:txBody>
      </p:sp>
      <p:sp>
        <p:nvSpPr>
          <p:cNvPr id="616" name="Google Shape;616;p38"/>
          <p:cNvSpPr txBox="1"/>
          <p:nvPr/>
        </p:nvSpPr>
        <p:spPr>
          <a:xfrm>
            <a:off x="189125" y="1110025"/>
            <a:ext cx="3682800" cy="3660600"/>
          </a:xfrm>
          <a:prstGeom prst="rect">
            <a:avLst/>
          </a:prstGeom>
          <a:noFill/>
          <a:ln>
            <a:noFill/>
          </a:ln>
        </p:spPr>
        <p:txBody>
          <a:bodyPr anchorCtr="0" anchor="t" bIns="67475" lIns="67475" spcFirstLastPara="1" rIns="67475" wrap="square" tIns="67475">
            <a:spAutoFit/>
          </a:bodyPr>
          <a:lstStyle/>
          <a:p>
            <a:pPr indent="0" lvl="0" marL="0" rtl="0" algn="just">
              <a:lnSpc>
                <a:spcPct val="115000"/>
              </a:lnSpc>
              <a:spcBef>
                <a:spcPts val="0"/>
              </a:spcBef>
              <a:spcAft>
                <a:spcPts val="0"/>
              </a:spcAft>
              <a:buNone/>
            </a:pPr>
            <a:r>
              <a:rPr lang="en" sz="1254">
                <a:latin typeface="Century Gothic"/>
                <a:ea typeface="Century Gothic"/>
                <a:cs typeface="Century Gothic"/>
                <a:sym typeface="Century Gothic"/>
              </a:rPr>
              <a:t>El diálogo colectivo, entre docentes debe ser una interacción crítica y continua, mediante el cual se comparten ideas, conocimientos, experiencias, razonamientos, aciertos, desaciertos, recomendaciones, sugerencias, anécdotas, entre otros, con la intención de que se cuestionen (se hagan preguntas), argumenten sus ideas, debatan sobre los temas de su interés, se genere intercambio para contrastar puntos de vista y donde se valore a cada persona y sus aportaciones. Este diálogo junto con el trabajo colaborativo, así como las orientaciones pedagógicas que promueva el personal con funciones de acompañamiento, son los pilares para transitar a una CA. </a:t>
            </a:r>
            <a:endParaRPr sz="1254">
              <a:latin typeface="Century Gothic"/>
              <a:ea typeface="Century Gothic"/>
              <a:cs typeface="Century Gothic"/>
              <a:sym typeface="Century Gothic"/>
            </a:endParaRPr>
          </a:p>
        </p:txBody>
      </p:sp>
      <p:pic>
        <p:nvPicPr>
          <p:cNvPr id="617" name="Google Shape;617;p38" title="Captura de pantalla 2025-09-19 a la(s) 12.33.48 p.m..png"/>
          <p:cNvPicPr preferRelativeResize="0"/>
          <p:nvPr/>
        </p:nvPicPr>
        <p:blipFill>
          <a:blip r:embed="rId3">
            <a:alphaModFix/>
          </a:blip>
          <a:stretch>
            <a:fillRect/>
          </a:stretch>
        </p:blipFill>
        <p:spPr>
          <a:xfrm>
            <a:off x="4090023" y="902426"/>
            <a:ext cx="4860900" cy="4075800"/>
          </a:xfrm>
          <a:prstGeom prst="roundRect">
            <a:avLst>
              <a:gd fmla="val 33598" name="adj"/>
            </a:avLst>
          </a:prstGeom>
          <a:noFill/>
          <a:ln>
            <a:noFill/>
          </a:ln>
        </p:spPr>
      </p:pic>
      <p:pic>
        <p:nvPicPr>
          <p:cNvPr id="618" name="Google Shape;618;p38" title="Captura de pantalla 2025-09-19 a la(s) 5.08.56 p.m..png">
            <a:hlinkClick r:id="rId4"/>
          </p:cNvPr>
          <p:cNvPicPr preferRelativeResize="0"/>
          <p:nvPr/>
        </p:nvPicPr>
        <p:blipFill>
          <a:blip r:embed="rId5">
            <a:alphaModFix/>
          </a:blip>
          <a:stretch>
            <a:fillRect/>
          </a:stretch>
        </p:blipFill>
        <p:spPr>
          <a:xfrm rot="-169487">
            <a:off x="4090019" y="3749611"/>
            <a:ext cx="735277" cy="1148478"/>
          </a:xfrm>
          <a:prstGeom prst="rect">
            <a:avLst/>
          </a:prstGeom>
          <a:noFill/>
          <a:ln cap="flat" cmpd="sng" w="7025">
            <a:solidFill>
              <a:srgbClr val="A7A7A7"/>
            </a:solidFill>
            <a:prstDash val="solid"/>
            <a:round/>
            <a:headEnd len="sm" w="sm" type="none"/>
            <a:tailEnd len="sm" w="sm" type="none"/>
          </a:ln>
          <a:effectLst>
            <a:outerShdw blurRad="42176" rotWithShape="0" algn="bl" dir="7440000" dist="14059">
              <a:srgbClr val="000000">
                <a:alpha val="55000"/>
              </a:srgbClr>
            </a:outerShdw>
          </a:effectLst>
        </p:spPr>
      </p:pic>
      <p:grpSp>
        <p:nvGrpSpPr>
          <p:cNvPr id="619" name="Google Shape;619;p38"/>
          <p:cNvGrpSpPr/>
          <p:nvPr/>
        </p:nvGrpSpPr>
        <p:grpSpPr>
          <a:xfrm rot="-984739">
            <a:off x="-1141020" y="-406932"/>
            <a:ext cx="3379823" cy="1183311"/>
            <a:chOff x="5099500" y="3595825"/>
            <a:chExt cx="672650" cy="235502"/>
          </a:xfrm>
        </p:grpSpPr>
        <p:sp>
          <p:nvSpPr>
            <p:cNvPr id="620" name="Google Shape;620;p38"/>
            <p:cNvSpPr/>
            <p:nvPr/>
          </p:nvSpPr>
          <p:spPr>
            <a:xfrm>
              <a:off x="5123375" y="3608675"/>
              <a:ext cx="612950" cy="134425"/>
            </a:xfrm>
            <a:custGeom>
              <a:rect b="b" l="l" r="r" t="t"/>
              <a:pathLst>
                <a:path extrusionOk="0" h="5377" w="24518">
                  <a:moveTo>
                    <a:pt x="24418" y="0"/>
                  </a:moveTo>
                  <a:cubicBezTo>
                    <a:pt x="24400" y="0"/>
                    <a:pt x="24382" y="6"/>
                    <a:pt x="24367" y="17"/>
                  </a:cubicBezTo>
                  <a:cubicBezTo>
                    <a:pt x="24342" y="36"/>
                    <a:pt x="21784" y="1889"/>
                    <a:pt x="17532" y="3364"/>
                  </a:cubicBezTo>
                  <a:cubicBezTo>
                    <a:pt x="14847" y="4296"/>
                    <a:pt x="11093" y="5203"/>
                    <a:pt x="6652" y="5203"/>
                  </a:cubicBezTo>
                  <a:cubicBezTo>
                    <a:pt x="4606" y="5203"/>
                    <a:pt x="2413" y="5010"/>
                    <a:pt x="113" y="4538"/>
                  </a:cubicBezTo>
                  <a:cubicBezTo>
                    <a:pt x="107" y="4537"/>
                    <a:pt x="101" y="4536"/>
                    <a:pt x="96" y="4536"/>
                  </a:cubicBezTo>
                  <a:cubicBezTo>
                    <a:pt x="55" y="4536"/>
                    <a:pt x="18" y="4565"/>
                    <a:pt x="9" y="4606"/>
                  </a:cubicBezTo>
                  <a:cubicBezTo>
                    <a:pt x="0" y="4653"/>
                    <a:pt x="30" y="4700"/>
                    <a:pt x="77" y="4709"/>
                  </a:cubicBezTo>
                  <a:cubicBezTo>
                    <a:pt x="2391" y="5183"/>
                    <a:pt x="4593" y="5376"/>
                    <a:pt x="6652" y="5376"/>
                  </a:cubicBezTo>
                  <a:cubicBezTo>
                    <a:pt x="11119" y="5376"/>
                    <a:pt x="14895" y="4465"/>
                    <a:pt x="17596" y="3526"/>
                  </a:cubicBezTo>
                  <a:cubicBezTo>
                    <a:pt x="21869" y="2042"/>
                    <a:pt x="24444" y="176"/>
                    <a:pt x="24470" y="157"/>
                  </a:cubicBezTo>
                  <a:cubicBezTo>
                    <a:pt x="24508" y="129"/>
                    <a:pt x="24517" y="74"/>
                    <a:pt x="24488" y="36"/>
                  </a:cubicBezTo>
                  <a:cubicBezTo>
                    <a:pt x="24471" y="13"/>
                    <a:pt x="24445" y="0"/>
                    <a:pt x="24418" y="0"/>
                  </a:cubicBezTo>
                  <a:close/>
                </a:path>
              </a:pathLst>
            </a:custGeom>
            <a:solidFill>
              <a:schemeClr val="dk1"/>
            </a:solidFill>
            <a:ln>
              <a:noFill/>
            </a:ln>
          </p:spPr>
          <p:txBody>
            <a:bodyPr anchorCtr="0" anchor="ctr" bIns="67150" lIns="67150" spcFirstLastPara="1" rIns="67150" wrap="square" tIns="67150">
              <a:noAutofit/>
            </a:bodyPr>
            <a:lstStyle/>
            <a:p>
              <a:pPr indent="0" lvl="0" marL="0" rtl="0" algn="l">
                <a:spcBef>
                  <a:spcPts val="0"/>
                </a:spcBef>
                <a:spcAft>
                  <a:spcPts val="0"/>
                </a:spcAft>
                <a:buNone/>
              </a:pPr>
              <a:r>
                <a:t/>
              </a:r>
              <a:endParaRPr/>
            </a:p>
          </p:txBody>
        </p:sp>
        <p:sp>
          <p:nvSpPr>
            <p:cNvPr id="621" name="Google Shape;621;p38"/>
            <p:cNvSpPr/>
            <p:nvPr/>
          </p:nvSpPr>
          <p:spPr>
            <a:xfrm>
              <a:off x="5632900" y="3595825"/>
              <a:ext cx="139250" cy="135750"/>
            </a:xfrm>
            <a:custGeom>
              <a:rect b="b" l="l" r="r" t="t"/>
              <a:pathLst>
                <a:path extrusionOk="0" h="5430" w="5570">
                  <a:moveTo>
                    <a:pt x="3885" y="0"/>
                  </a:moveTo>
                  <a:cubicBezTo>
                    <a:pt x="3222" y="352"/>
                    <a:pt x="2604" y="834"/>
                    <a:pt x="1967" y="1238"/>
                  </a:cubicBezTo>
                  <a:cubicBezTo>
                    <a:pt x="1316" y="1649"/>
                    <a:pt x="661" y="2054"/>
                    <a:pt x="0" y="2451"/>
                  </a:cubicBezTo>
                  <a:cubicBezTo>
                    <a:pt x="575" y="3388"/>
                    <a:pt x="957" y="4338"/>
                    <a:pt x="1319" y="5377"/>
                  </a:cubicBezTo>
                  <a:cubicBezTo>
                    <a:pt x="1401" y="5385"/>
                    <a:pt x="1477" y="5398"/>
                    <a:pt x="1552" y="5398"/>
                  </a:cubicBezTo>
                  <a:cubicBezTo>
                    <a:pt x="1607" y="5398"/>
                    <a:pt x="1662" y="5391"/>
                    <a:pt x="1717" y="5371"/>
                  </a:cubicBezTo>
                  <a:cubicBezTo>
                    <a:pt x="1472" y="4781"/>
                    <a:pt x="1225" y="4193"/>
                    <a:pt x="980" y="3605"/>
                  </a:cubicBezTo>
                  <a:lnTo>
                    <a:pt x="980" y="3605"/>
                  </a:lnTo>
                  <a:cubicBezTo>
                    <a:pt x="1393" y="4118"/>
                    <a:pt x="1654" y="4752"/>
                    <a:pt x="1990" y="5326"/>
                  </a:cubicBezTo>
                  <a:cubicBezTo>
                    <a:pt x="2017" y="5372"/>
                    <a:pt x="2053" y="5423"/>
                    <a:pt x="2101" y="5429"/>
                  </a:cubicBezTo>
                  <a:cubicBezTo>
                    <a:pt x="2104" y="5430"/>
                    <a:pt x="2106" y="5430"/>
                    <a:pt x="2109" y="5430"/>
                  </a:cubicBezTo>
                  <a:cubicBezTo>
                    <a:pt x="2159" y="5430"/>
                    <a:pt x="2194" y="5378"/>
                    <a:pt x="2198" y="5325"/>
                  </a:cubicBezTo>
                  <a:cubicBezTo>
                    <a:pt x="2202" y="5268"/>
                    <a:pt x="2177" y="5212"/>
                    <a:pt x="2153" y="5159"/>
                  </a:cubicBezTo>
                  <a:cubicBezTo>
                    <a:pt x="1891" y="4567"/>
                    <a:pt x="1613" y="3981"/>
                    <a:pt x="1321" y="3402"/>
                  </a:cubicBezTo>
                  <a:lnTo>
                    <a:pt x="1321" y="3402"/>
                  </a:lnTo>
                  <a:cubicBezTo>
                    <a:pt x="1712" y="3863"/>
                    <a:pt x="2087" y="4354"/>
                    <a:pt x="2419" y="4862"/>
                  </a:cubicBezTo>
                  <a:cubicBezTo>
                    <a:pt x="2474" y="4943"/>
                    <a:pt x="2526" y="5027"/>
                    <a:pt x="2597" y="5091"/>
                  </a:cubicBezTo>
                  <a:cubicBezTo>
                    <a:pt x="2657" y="5054"/>
                    <a:pt x="2633" y="4955"/>
                    <a:pt x="2602" y="4885"/>
                  </a:cubicBezTo>
                  <a:cubicBezTo>
                    <a:pt x="2357" y="4295"/>
                    <a:pt x="2077" y="3718"/>
                    <a:pt x="1765" y="3159"/>
                  </a:cubicBezTo>
                  <a:lnTo>
                    <a:pt x="1765" y="3159"/>
                  </a:lnTo>
                  <a:cubicBezTo>
                    <a:pt x="2173" y="3723"/>
                    <a:pt x="2573" y="4292"/>
                    <a:pt x="2868" y="4927"/>
                  </a:cubicBezTo>
                  <a:cubicBezTo>
                    <a:pt x="2879" y="4951"/>
                    <a:pt x="2894" y="4980"/>
                    <a:pt x="2919" y="4985"/>
                  </a:cubicBezTo>
                  <a:cubicBezTo>
                    <a:pt x="2922" y="4986"/>
                    <a:pt x="2925" y="4986"/>
                    <a:pt x="2928" y="4986"/>
                  </a:cubicBezTo>
                  <a:cubicBezTo>
                    <a:pt x="2941" y="4986"/>
                    <a:pt x="2953" y="4981"/>
                    <a:pt x="2965" y="4975"/>
                  </a:cubicBezTo>
                  <a:lnTo>
                    <a:pt x="3140" y="4888"/>
                  </a:lnTo>
                  <a:cubicBezTo>
                    <a:pt x="2850" y="4227"/>
                    <a:pt x="2558" y="3564"/>
                    <a:pt x="2268" y="2902"/>
                  </a:cubicBezTo>
                  <a:lnTo>
                    <a:pt x="2268" y="2902"/>
                  </a:lnTo>
                  <a:cubicBezTo>
                    <a:pt x="2652" y="3511"/>
                    <a:pt x="3035" y="4103"/>
                    <a:pt x="3386" y="4733"/>
                  </a:cubicBezTo>
                  <a:cubicBezTo>
                    <a:pt x="3466" y="4728"/>
                    <a:pt x="3542" y="4705"/>
                    <a:pt x="3611" y="4669"/>
                  </a:cubicBezTo>
                  <a:cubicBezTo>
                    <a:pt x="3308" y="3993"/>
                    <a:pt x="3005" y="3315"/>
                    <a:pt x="2704" y="2639"/>
                  </a:cubicBezTo>
                  <a:lnTo>
                    <a:pt x="2704" y="2639"/>
                  </a:lnTo>
                  <a:cubicBezTo>
                    <a:pt x="3070" y="3307"/>
                    <a:pt x="3483" y="3993"/>
                    <a:pt x="3850" y="4660"/>
                  </a:cubicBezTo>
                  <a:cubicBezTo>
                    <a:pt x="3932" y="4621"/>
                    <a:pt x="4015" y="4583"/>
                    <a:pt x="4096" y="4543"/>
                  </a:cubicBezTo>
                  <a:cubicBezTo>
                    <a:pt x="3687" y="3882"/>
                    <a:pt x="3310" y="3197"/>
                    <a:pt x="2970" y="2494"/>
                  </a:cubicBezTo>
                  <a:lnTo>
                    <a:pt x="2970" y="2494"/>
                  </a:lnTo>
                  <a:cubicBezTo>
                    <a:pt x="3321" y="3084"/>
                    <a:pt x="3663" y="3655"/>
                    <a:pt x="4017" y="4242"/>
                  </a:cubicBezTo>
                  <a:cubicBezTo>
                    <a:pt x="4032" y="4265"/>
                    <a:pt x="4048" y="4291"/>
                    <a:pt x="4073" y="4297"/>
                  </a:cubicBezTo>
                  <a:cubicBezTo>
                    <a:pt x="4077" y="4298"/>
                    <a:pt x="4081" y="4298"/>
                    <a:pt x="4084" y="4298"/>
                  </a:cubicBezTo>
                  <a:cubicBezTo>
                    <a:pt x="4097" y="4298"/>
                    <a:pt x="4109" y="4293"/>
                    <a:pt x="4120" y="4287"/>
                  </a:cubicBezTo>
                  <a:cubicBezTo>
                    <a:pt x="4206" y="4249"/>
                    <a:pt x="4283" y="4188"/>
                    <a:pt x="4345" y="4114"/>
                  </a:cubicBezTo>
                  <a:cubicBezTo>
                    <a:pt x="4246" y="4041"/>
                    <a:pt x="4175" y="3930"/>
                    <a:pt x="4109" y="3821"/>
                  </a:cubicBezTo>
                  <a:cubicBezTo>
                    <a:pt x="3907" y="3498"/>
                    <a:pt x="3706" y="3173"/>
                    <a:pt x="3532" y="2833"/>
                  </a:cubicBezTo>
                  <a:lnTo>
                    <a:pt x="3532" y="2833"/>
                  </a:lnTo>
                  <a:cubicBezTo>
                    <a:pt x="3621" y="2956"/>
                    <a:pt x="3710" y="3079"/>
                    <a:pt x="3791" y="3219"/>
                  </a:cubicBezTo>
                  <a:cubicBezTo>
                    <a:pt x="3871" y="3359"/>
                    <a:pt x="3952" y="3500"/>
                    <a:pt x="4032" y="3639"/>
                  </a:cubicBezTo>
                  <a:cubicBezTo>
                    <a:pt x="4070" y="3707"/>
                    <a:pt x="4112" y="3778"/>
                    <a:pt x="4175" y="3819"/>
                  </a:cubicBezTo>
                  <a:cubicBezTo>
                    <a:pt x="4200" y="3835"/>
                    <a:pt x="4230" y="3843"/>
                    <a:pt x="4259" y="3843"/>
                  </a:cubicBezTo>
                  <a:cubicBezTo>
                    <a:pt x="4302" y="3843"/>
                    <a:pt x="4342" y="3825"/>
                    <a:pt x="4360" y="3785"/>
                  </a:cubicBezTo>
                  <a:cubicBezTo>
                    <a:pt x="4237" y="3491"/>
                    <a:pt x="4110" y="3200"/>
                    <a:pt x="3976" y="2912"/>
                  </a:cubicBezTo>
                  <a:lnTo>
                    <a:pt x="3976" y="2912"/>
                  </a:lnTo>
                  <a:cubicBezTo>
                    <a:pt x="4216" y="3228"/>
                    <a:pt x="4492" y="3534"/>
                    <a:pt x="4659" y="3878"/>
                  </a:cubicBezTo>
                  <a:cubicBezTo>
                    <a:pt x="4729" y="3862"/>
                    <a:pt x="4801" y="3847"/>
                    <a:pt x="4872" y="3832"/>
                  </a:cubicBezTo>
                  <a:cubicBezTo>
                    <a:pt x="4532" y="3175"/>
                    <a:pt x="4210" y="2508"/>
                    <a:pt x="3908" y="1831"/>
                  </a:cubicBezTo>
                  <a:lnTo>
                    <a:pt x="3908" y="1831"/>
                  </a:lnTo>
                  <a:cubicBezTo>
                    <a:pt x="4179" y="2325"/>
                    <a:pt x="4502" y="2853"/>
                    <a:pt x="4772" y="3346"/>
                  </a:cubicBezTo>
                  <a:cubicBezTo>
                    <a:pt x="4815" y="3425"/>
                    <a:pt x="4861" y="3508"/>
                    <a:pt x="4930" y="3564"/>
                  </a:cubicBezTo>
                  <a:cubicBezTo>
                    <a:pt x="4972" y="3599"/>
                    <a:pt x="5025" y="3620"/>
                    <a:pt x="5075" y="3620"/>
                  </a:cubicBezTo>
                  <a:cubicBezTo>
                    <a:pt x="5106" y="3620"/>
                    <a:pt x="5136" y="3611"/>
                    <a:pt x="5161" y="3591"/>
                  </a:cubicBezTo>
                  <a:cubicBezTo>
                    <a:pt x="4854" y="2940"/>
                    <a:pt x="4550" y="2285"/>
                    <a:pt x="4251" y="1631"/>
                  </a:cubicBezTo>
                  <a:lnTo>
                    <a:pt x="4251" y="1631"/>
                  </a:lnTo>
                  <a:lnTo>
                    <a:pt x="5277" y="3491"/>
                  </a:lnTo>
                  <a:cubicBezTo>
                    <a:pt x="5375" y="3388"/>
                    <a:pt x="5473" y="3286"/>
                    <a:pt x="5570" y="3183"/>
                  </a:cubicBezTo>
                  <a:cubicBezTo>
                    <a:pt x="5211" y="2681"/>
                    <a:pt x="4883" y="2155"/>
                    <a:pt x="4593" y="1607"/>
                  </a:cubicBezTo>
                  <a:cubicBezTo>
                    <a:pt x="4449" y="1334"/>
                    <a:pt x="4311" y="1055"/>
                    <a:pt x="4184" y="773"/>
                  </a:cubicBezTo>
                  <a:cubicBezTo>
                    <a:pt x="4081" y="544"/>
                    <a:pt x="3905" y="247"/>
                    <a:pt x="3885" y="0"/>
                  </a:cubicBezTo>
                  <a:close/>
                </a:path>
              </a:pathLst>
            </a:custGeom>
            <a:solidFill>
              <a:schemeClr val="accent2"/>
            </a:solidFill>
            <a:ln>
              <a:noFill/>
            </a:ln>
          </p:spPr>
          <p:txBody>
            <a:bodyPr anchorCtr="0" anchor="ctr" bIns="67150" lIns="67150" spcFirstLastPara="1" rIns="67150" wrap="square" tIns="67150">
              <a:noAutofit/>
            </a:bodyPr>
            <a:lstStyle/>
            <a:p>
              <a:pPr indent="0" lvl="0" marL="0" rtl="0" algn="l">
                <a:spcBef>
                  <a:spcPts val="0"/>
                </a:spcBef>
                <a:spcAft>
                  <a:spcPts val="0"/>
                </a:spcAft>
                <a:buNone/>
              </a:pPr>
              <a:r>
                <a:t/>
              </a:r>
              <a:endParaRPr/>
            </a:p>
          </p:txBody>
        </p:sp>
        <p:sp>
          <p:nvSpPr>
            <p:cNvPr id="622" name="Google Shape;622;p38"/>
            <p:cNvSpPr/>
            <p:nvPr/>
          </p:nvSpPr>
          <p:spPr>
            <a:xfrm>
              <a:off x="5231575" y="3728527"/>
              <a:ext cx="119725" cy="102800"/>
            </a:xfrm>
            <a:custGeom>
              <a:rect b="b" l="l" r="r" t="t"/>
              <a:pathLst>
                <a:path extrusionOk="0" h="4112" w="4789">
                  <a:moveTo>
                    <a:pt x="4789" y="1"/>
                  </a:moveTo>
                  <a:cubicBezTo>
                    <a:pt x="4037" y="1"/>
                    <a:pt x="3266" y="139"/>
                    <a:pt x="2513" y="196"/>
                  </a:cubicBezTo>
                  <a:cubicBezTo>
                    <a:pt x="1746" y="255"/>
                    <a:pt x="977" y="304"/>
                    <a:pt x="208" y="346"/>
                  </a:cubicBezTo>
                  <a:cubicBezTo>
                    <a:pt x="277" y="1443"/>
                    <a:pt x="169" y="2461"/>
                    <a:pt x="1" y="3548"/>
                  </a:cubicBezTo>
                  <a:cubicBezTo>
                    <a:pt x="121" y="3629"/>
                    <a:pt x="217" y="3710"/>
                    <a:pt x="354" y="3729"/>
                  </a:cubicBezTo>
                  <a:cubicBezTo>
                    <a:pt x="414" y="3094"/>
                    <a:pt x="472" y="2459"/>
                    <a:pt x="530" y="1823"/>
                  </a:cubicBezTo>
                  <a:cubicBezTo>
                    <a:pt x="654" y="2471"/>
                    <a:pt x="587" y="3154"/>
                    <a:pt x="615" y="3818"/>
                  </a:cubicBezTo>
                  <a:cubicBezTo>
                    <a:pt x="619" y="3871"/>
                    <a:pt x="625" y="3933"/>
                    <a:pt x="666" y="3960"/>
                  </a:cubicBezTo>
                  <a:cubicBezTo>
                    <a:pt x="678" y="3969"/>
                    <a:pt x="691" y="3972"/>
                    <a:pt x="705" y="3972"/>
                  </a:cubicBezTo>
                  <a:cubicBezTo>
                    <a:pt x="741" y="3972"/>
                    <a:pt x="779" y="3947"/>
                    <a:pt x="799" y="3912"/>
                  </a:cubicBezTo>
                  <a:cubicBezTo>
                    <a:pt x="829" y="3862"/>
                    <a:pt x="834" y="3802"/>
                    <a:pt x="838" y="3744"/>
                  </a:cubicBezTo>
                  <a:cubicBezTo>
                    <a:pt x="883" y="3097"/>
                    <a:pt x="912" y="2449"/>
                    <a:pt x="925" y="1802"/>
                  </a:cubicBezTo>
                  <a:cubicBezTo>
                    <a:pt x="1054" y="2393"/>
                    <a:pt x="1155" y="3003"/>
                    <a:pt x="1210" y="3608"/>
                  </a:cubicBezTo>
                  <a:cubicBezTo>
                    <a:pt x="1219" y="3704"/>
                    <a:pt x="1227" y="3802"/>
                    <a:pt x="1259" y="3892"/>
                  </a:cubicBezTo>
                  <a:cubicBezTo>
                    <a:pt x="1329" y="3887"/>
                    <a:pt x="1355" y="3789"/>
                    <a:pt x="1361" y="3712"/>
                  </a:cubicBezTo>
                  <a:cubicBezTo>
                    <a:pt x="1420" y="3076"/>
                    <a:pt x="1444" y="2435"/>
                    <a:pt x="1430" y="1796"/>
                  </a:cubicBezTo>
                  <a:lnTo>
                    <a:pt x="1430" y="1796"/>
                  </a:lnTo>
                  <a:cubicBezTo>
                    <a:pt x="1524" y="2486"/>
                    <a:pt x="1613" y="3175"/>
                    <a:pt x="1577" y="3874"/>
                  </a:cubicBezTo>
                  <a:cubicBezTo>
                    <a:pt x="1576" y="3902"/>
                    <a:pt x="1576" y="3933"/>
                    <a:pt x="1595" y="3950"/>
                  </a:cubicBezTo>
                  <a:cubicBezTo>
                    <a:pt x="1608" y="3961"/>
                    <a:pt x="1625" y="3961"/>
                    <a:pt x="1640" y="3963"/>
                  </a:cubicBezTo>
                  <a:cubicBezTo>
                    <a:pt x="1706" y="3965"/>
                    <a:pt x="1771" y="3966"/>
                    <a:pt x="1837" y="3969"/>
                  </a:cubicBezTo>
                  <a:cubicBezTo>
                    <a:pt x="1890" y="3248"/>
                    <a:pt x="1943" y="2526"/>
                    <a:pt x="1996" y="1804"/>
                  </a:cubicBezTo>
                  <a:cubicBezTo>
                    <a:pt x="2050" y="2522"/>
                    <a:pt x="2110" y="3226"/>
                    <a:pt x="2125" y="3945"/>
                  </a:cubicBezTo>
                  <a:cubicBezTo>
                    <a:pt x="2198" y="3977"/>
                    <a:pt x="2276" y="3995"/>
                    <a:pt x="2354" y="3995"/>
                  </a:cubicBezTo>
                  <a:cubicBezTo>
                    <a:pt x="2403" y="3255"/>
                    <a:pt x="2453" y="2514"/>
                    <a:pt x="2502" y="1775"/>
                  </a:cubicBezTo>
                  <a:cubicBezTo>
                    <a:pt x="2515" y="2536"/>
                    <a:pt x="2558" y="3336"/>
                    <a:pt x="2569" y="4099"/>
                  </a:cubicBezTo>
                  <a:cubicBezTo>
                    <a:pt x="2659" y="4102"/>
                    <a:pt x="2751" y="4107"/>
                    <a:pt x="2841" y="4112"/>
                  </a:cubicBezTo>
                  <a:cubicBezTo>
                    <a:pt x="2789" y="3334"/>
                    <a:pt x="2777" y="2554"/>
                    <a:pt x="2805" y="1772"/>
                  </a:cubicBezTo>
                  <a:lnTo>
                    <a:pt x="2805" y="1772"/>
                  </a:lnTo>
                  <a:cubicBezTo>
                    <a:pt x="2840" y="2458"/>
                    <a:pt x="2873" y="3123"/>
                    <a:pt x="2913" y="3808"/>
                  </a:cubicBezTo>
                  <a:cubicBezTo>
                    <a:pt x="2914" y="3835"/>
                    <a:pt x="2918" y="3866"/>
                    <a:pt x="2936" y="3882"/>
                  </a:cubicBezTo>
                  <a:cubicBezTo>
                    <a:pt x="2950" y="3893"/>
                    <a:pt x="2966" y="3894"/>
                    <a:pt x="2982" y="3896"/>
                  </a:cubicBezTo>
                  <a:cubicBezTo>
                    <a:pt x="2994" y="3897"/>
                    <a:pt x="3005" y="3897"/>
                    <a:pt x="3017" y="3897"/>
                  </a:cubicBezTo>
                  <a:cubicBezTo>
                    <a:pt x="3100" y="3897"/>
                    <a:pt x="3184" y="3881"/>
                    <a:pt x="3262" y="3847"/>
                  </a:cubicBezTo>
                  <a:cubicBezTo>
                    <a:pt x="3208" y="3736"/>
                    <a:pt x="3199" y="3605"/>
                    <a:pt x="3190" y="3478"/>
                  </a:cubicBezTo>
                  <a:cubicBezTo>
                    <a:pt x="3165" y="3098"/>
                    <a:pt x="3138" y="2716"/>
                    <a:pt x="3144" y="2335"/>
                  </a:cubicBezTo>
                  <a:lnTo>
                    <a:pt x="3144" y="2335"/>
                  </a:lnTo>
                  <a:cubicBezTo>
                    <a:pt x="3165" y="2486"/>
                    <a:pt x="3186" y="2636"/>
                    <a:pt x="3191" y="2798"/>
                  </a:cubicBezTo>
                  <a:cubicBezTo>
                    <a:pt x="3196" y="2960"/>
                    <a:pt x="3201" y="3120"/>
                    <a:pt x="3207" y="3282"/>
                  </a:cubicBezTo>
                  <a:cubicBezTo>
                    <a:pt x="3210" y="3360"/>
                    <a:pt x="3213" y="3443"/>
                    <a:pt x="3250" y="3509"/>
                  </a:cubicBezTo>
                  <a:cubicBezTo>
                    <a:pt x="3276" y="3553"/>
                    <a:pt x="3324" y="3585"/>
                    <a:pt x="3370" y="3585"/>
                  </a:cubicBezTo>
                  <a:cubicBezTo>
                    <a:pt x="3391" y="3585"/>
                    <a:pt x="3411" y="3578"/>
                    <a:pt x="3429" y="3564"/>
                  </a:cubicBezTo>
                  <a:cubicBezTo>
                    <a:pt x="3458" y="3247"/>
                    <a:pt x="3482" y="2931"/>
                    <a:pt x="3499" y="2614"/>
                  </a:cubicBezTo>
                  <a:lnTo>
                    <a:pt x="3499" y="2614"/>
                  </a:lnTo>
                  <a:cubicBezTo>
                    <a:pt x="3563" y="3006"/>
                    <a:pt x="3664" y="3405"/>
                    <a:pt x="3650" y="3788"/>
                  </a:cubicBezTo>
                  <a:cubicBezTo>
                    <a:pt x="3719" y="3808"/>
                    <a:pt x="3790" y="3827"/>
                    <a:pt x="3859" y="3848"/>
                  </a:cubicBezTo>
                  <a:cubicBezTo>
                    <a:pt x="3866" y="3107"/>
                    <a:pt x="3895" y="2368"/>
                    <a:pt x="3946" y="1629"/>
                  </a:cubicBezTo>
                  <a:cubicBezTo>
                    <a:pt x="3954" y="2192"/>
                    <a:pt x="3991" y="2810"/>
                    <a:pt x="3999" y="3371"/>
                  </a:cubicBezTo>
                  <a:cubicBezTo>
                    <a:pt x="4000" y="3463"/>
                    <a:pt x="4001" y="3557"/>
                    <a:pt x="4036" y="3637"/>
                  </a:cubicBezTo>
                  <a:cubicBezTo>
                    <a:pt x="4067" y="3712"/>
                    <a:pt x="4133" y="3773"/>
                    <a:pt x="4204" y="3773"/>
                  </a:cubicBezTo>
                  <a:cubicBezTo>
                    <a:pt x="4212" y="3773"/>
                    <a:pt x="4219" y="3772"/>
                    <a:pt x="4226" y="3771"/>
                  </a:cubicBezTo>
                  <a:cubicBezTo>
                    <a:pt x="4261" y="3051"/>
                    <a:pt x="4300" y="2331"/>
                    <a:pt x="4341" y="1612"/>
                  </a:cubicBezTo>
                  <a:lnTo>
                    <a:pt x="4382" y="3739"/>
                  </a:lnTo>
                  <a:cubicBezTo>
                    <a:pt x="4517" y="3693"/>
                    <a:pt x="4652" y="3648"/>
                    <a:pt x="4787" y="3603"/>
                  </a:cubicBezTo>
                  <a:cubicBezTo>
                    <a:pt x="4704" y="2991"/>
                    <a:pt x="4662" y="2372"/>
                    <a:pt x="4661" y="1753"/>
                  </a:cubicBezTo>
                  <a:cubicBezTo>
                    <a:pt x="4661" y="1443"/>
                    <a:pt x="4672" y="1134"/>
                    <a:pt x="4690" y="824"/>
                  </a:cubicBezTo>
                  <a:cubicBezTo>
                    <a:pt x="4707" y="574"/>
                    <a:pt x="4690" y="229"/>
                    <a:pt x="4789" y="1"/>
                  </a:cubicBezTo>
                  <a:close/>
                </a:path>
              </a:pathLst>
            </a:custGeom>
            <a:solidFill>
              <a:schemeClr val="lt2"/>
            </a:solidFill>
            <a:ln>
              <a:noFill/>
            </a:ln>
          </p:spPr>
          <p:txBody>
            <a:bodyPr anchorCtr="0" anchor="ctr" bIns="67150" lIns="67150" spcFirstLastPara="1" rIns="67150" wrap="square" tIns="67150">
              <a:noAutofit/>
            </a:bodyPr>
            <a:lstStyle/>
            <a:p>
              <a:pPr indent="0" lvl="0" marL="0" rtl="0" algn="l">
                <a:spcBef>
                  <a:spcPts val="0"/>
                </a:spcBef>
                <a:spcAft>
                  <a:spcPts val="0"/>
                </a:spcAft>
                <a:buNone/>
              </a:pPr>
              <a:r>
                <a:t/>
              </a:r>
              <a:endParaRPr/>
            </a:p>
          </p:txBody>
        </p:sp>
        <p:sp>
          <p:nvSpPr>
            <p:cNvPr id="623" name="Google Shape;623;p38"/>
            <p:cNvSpPr/>
            <p:nvPr/>
          </p:nvSpPr>
          <p:spPr>
            <a:xfrm>
              <a:off x="5499875" y="3670118"/>
              <a:ext cx="143900" cy="117825"/>
            </a:xfrm>
            <a:custGeom>
              <a:rect b="b" l="l" r="r" t="t"/>
              <a:pathLst>
                <a:path extrusionOk="0" h="4713" w="5756">
                  <a:moveTo>
                    <a:pt x="4385" y="0"/>
                  </a:moveTo>
                  <a:cubicBezTo>
                    <a:pt x="3655" y="245"/>
                    <a:pt x="2922" y="481"/>
                    <a:pt x="2187" y="709"/>
                  </a:cubicBezTo>
                  <a:cubicBezTo>
                    <a:pt x="1468" y="931"/>
                    <a:pt x="700" y="1087"/>
                    <a:pt x="1" y="1364"/>
                  </a:cubicBezTo>
                  <a:cubicBezTo>
                    <a:pt x="175" y="1540"/>
                    <a:pt x="288" y="1866"/>
                    <a:pt x="395" y="2094"/>
                  </a:cubicBezTo>
                  <a:cubicBezTo>
                    <a:pt x="529" y="2375"/>
                    <a:pt x="651" y="2658"/>
                    <a:pt x="765" y="2947"/>
                  </a:cubicBezTo>
                  <a:cubicBezTo>
                    <a:pt x="993" y="3522"/>
                    <a:pt x="1182" y="4113"/>
                    <a:pt x="1329" y="4713"/>
                  </a:cubicBezTo>
                  <a:cubicBezTo>
                    <a:pt x="1470" y="4705"/>
                    <a:pt x="1612" y="4698"/>
                    <a:pt x="1753" y="4691"/>
                  </a:cubicBezTo>
                  <a:lnTo>
                    <a:pt x="1006" y="2696"/>
                  </a:lnTo>
                  <a:lnTo>
                    <a:pt x="1006" y="2696"/>
                  </a:lnTo>
                  <a:cubicBezTo>
                    <a:pt x="1309" y="3350"/>
                    <a:pt x="1610" y="4005"/>
                    <a:pt x="1907" y="4661"/>
                  </a:cubicBezTo>
                  <a:cubicBezTo>
                    <a:pt x="1985" y="4646"/>
                    <a:pt x="2032" y="4557"/>
                    <a:pt x="2034" y="4468"/>
                  </a:cubicBezTo>
                  <a:cubicBezTo>
                    <a:pt x="2037" y="4379"/>
                    <a:pt x="2004" y="4293"/>
                    <a:pt x="1972" y="4207"/>
                  </a:cubicBezTo>
                  <a:cubicBezTo>
                    <a:pt x="1772" y="3681"/>
                    <a:pt x="1580" y="3092"/>
                    <a:pt x="1380" y="2566"/>
                  </a:cubicBezTo>
                  <a:lnTo>
                    <a:pt x="1380" y="2566"/>
                  </a:lnTo>
                  <a:cubicBezTo>
                    <a:pt x="1698" y="3235"/>
                    <a:pt x="1997" y="3912"/>
                    <a:pt x="2276" y="4598"/>
                  </a:cubicBezTo>
                  <a:cubicBezTo>
                    <a:pt x="2333" y="4555"/>
                    <a:pt x="2391" y="4510"/>
                    <a:pt x="2448" y="4466"/>
                  </a:cubicBezTo>
                  <a:cubicBezTo>
                    <a:pt x="2293" y="4115"/>
                    <a:pt x="2241" y="3704"/>
                    <a:pt x="2155" y="3315"/>
                  </a:cubicBezTo>
                  <a:lnTo>
                    <a:pt x="2155" y="3315"/>
                  </a:lnTo>
                  <a:cubicBezTo>
                    <a:pt x="2289" y="3605"/>
                    <a:pt x="2428" y="3892"/>
                    <a:pt x="2572" y="4178"/>
                  </a:cubicBezTo>
                  <a:cubicBezTo>
                    <a:pt x="2582" y="4181"/>
                    <a:pt x="2591" y="4182"/>
                    <a:pt x="2600" y="4182"/>
                  </a:cubicBezTo>
                  <a:cubicBezTo>
                    <a:pt x="2658" y="4182"/>
                    <a:pt x="2709" y="4124"/>
                    <a:pt x="2718" y="4060"/>
                  </a:cubicBezTo>
                  <a:cubicBezTo>
                    <a:pt x="2729" y="3985"/>
                    <a:pt x="2702" y="3907"/>
                    <a:pt x="2676" y="3834"/>
                  </a:cubicBezTo>
                  <a:cubicBezTo>
                    <a:pt x="2623" y="3682"/>
                    <a:pt x="2567" y="3530"/>
                    <a:pt x="2513" y="3378"/>
                  </a:cubicBezTo>
                  <a:cubicBezTo>
                    <a:pt x="2459" y="3226"/>
                    <a:pt x="2424" y="3079"/>
                    <a:pt x="2388" y="2933"/>
                  </a:cubicBezTo>
                  <a:lnTo>
                    <a:pt x="2388" y="2933"/>
                  </a:lnTo>
                  <a:cubicBezTo>
                    <a:pt x="2533" y="3285"/>
                    <a:pt x="2649" y="3648"/>
                    <a:pt x="2765" y="4010"/>
                  </a:cubicBezTo>
                  <a:cubicBezTo>
                    <a:pt x="2803" y="4132"/>
                    <a:pt x="2843" y="4257"/>
                    <a:pt x="2834" y="4379"/>
                  </a:cubicBezTo>
                  <a:cubicBezTo>
                    <a:pt x="2840" y="4380"/>
                    <a:pt x="2847" y="4380"/>
                    <a:pt x="2854" y="4380"/>
                  </a:cubicBezTo>
                  <a:cubicBezTo>
                    <a:pt x="2944" y="4380"/>
                    <a:pt x="3032" y="4360"/>
                    <a:pt x="3112" y="4322"/>
                  </a:cubicBezTo>
                  <a:cubicBezTo>
                    <a:pt x="3126" y="4316"/>
                    <a:pt x="3142" y="4308"/>
                    <a:pt x="3150" y="4293"/>
                  </a:cubicBezTo>
                  <a:cubicBezTo>
                    <a:pt x="3162" y="4270"/>
                    <a:pt x="3153" y="4240"/>
                    <a:pt x="3145" y="4214"/>
                  </a:cubicBezTo>
                  <a:cubicBezTo>
                    <a:pt x="2928" y="3563"/>
                    <a:pt x="2715" y="2932"/>
                    <a:pt x="2495" y="2282"/>
                  </a:cubicBezTo>
                  <a:lnTo>
                    <a:pt x="2495" y="2282"/>
                  </a:lnTo>
                  <a:cubicBezTo>
                    <a:pt x="2809" y="2997"/>
                    <a:pt x="3084" y="3728"/>
                    <a:pt x="3323" y="4470"/>
                  </a:cubicBezTo>
                  <a:cubicBezTo>
                    <a:pt x="3404" y="4432"/>
                    <a:pt x="3488" y="4395"/>
                    <a:pt x="3570" y="4357"/>
                  </a:cubicBezTo>
                  <a:cubicBezTo>
                    <a:pt x="3300" y="3645"/>
                    <a:pt x="3047" y="2885"/>
                    <a:pt x="2777" y="2173"/>
                  </a:cubicBezTo>
                  <a:lnTo>
                    <a:pt x="2777" y="2173"/>
                  </a:lnTo>
                  <a:cubicBezTo>
                    <a:pt x="3096" y="2842"/>
                    <a:pt x="3414" y="3511"/>
                    <a:pt x="3732" y="4181"/>
                  </a:cubicBezTo>
                  <a:cubicBezTo>
                    <a:pt x="3804" y="4153"/>
                    <a:pt x="3871" y="4108"/>
                    <a:pt x="3927" y="4052"/>
                  </a:cubicBezTo>
                  <a:cubicBezTo>
                    <a:pt x="3676" y="3376"/>
                    <a:pt x="3474" y="2700"/>
                    <a:pt x="3260" y="2013"/>
                  </a:cubicBezTo>
                  <a:lnTo>
                    <a:pt x="3260" y="2013"/>
                  </a:lnTo>
                  <a:cubicBezTo>
                    <a:pt x="3574" y="2665"/>
                    <a:pt x="3889" y="3316"/>
                    <a:pt x="4203" y="3967"/>
                  </a:cubicBezTo>
                  <a:cubicBezTo>
                    <a:pt x="4263" y="3940"/>
                    <a:pt x="4323" y="3914"/>
                    <a:pt x="4383" y="3888"/>
                  </a:cubicBezTo>
                  <a:cubicBezTo>
                    <a:pt x="4397" y="3882"/>
                    <a:pt x="4412" y="3875"/>
                    <a:pt x="4421" y="3860"/>
                  </a:cubicBezTo>
                  <a:cubicBezTo>
                    <a:pt x="4432" y="3838"/>
                    <a:pt x="4421" y="3808"/>
                    <a:pt x="4409" y="3783"/>
                  </a:cubicBezTo>
                  <a:cubicBezTo>
                    <a:pt x="4118" y="3145"/>
                    <a:pt x="3946" y="2472"/>
                    <a:pt x="3780" y="1796"/>
                  </a:cubicBezTo>
                  <a:lnTo>
                    <a:pt x="3780" y="1796"/>
                  </a:lnTo>
                  <a:cubicBezTo>
                    <a:pt x="4004" y="2396"/>
                    <a:pt x="4261" y="2982"/>
                    <a:pt x="4550" y="3553"/>
                  </a:cubicBezTo>
                  <a:cubicBezTo>
                    <a:pt x="4581" y="3614"/>
                    <a:pt x="4633" y="3687"/>
                    <a:pt x="4690" y="3687"/>
                  </a:cubicBezTo>
                  <a:cubicBezTo>
                    <a:pt x="4696" y="3687"/>
                    <a:pt x="4703" y="3686"/>
                    <a:pt x="4710" y="3683"/>
                  </a:cubicBezTo>
                  <a:cubicBezTo>
                    <a:pt x="4708" y="3589"/>
                    <a:pt x="4679" y="3494"/>
                    <a:pt x="4652" y="3401"/>
                  </a:cubicBezTo>
                  <a:cubicBezTo>
                    <a:pt x="4480" y="2817"/>
                    <a:pt x="4350" y="2213"/>
                    <a:pt x="4254" y="1618"/>
                  </a:cubicBezTo>
                  <a:lnTo>
                    <a:pt x="4254" y="1618"/>
                  </a:lnTo>
                  <a:cubicBezTo>
                    <a:pt x="4504" y="2215"/>
                    <a:pt x="4769" y="2807"/>
                    <a:pt x="5049" y="3391"/>
                  </a:cubicBezTo>
                  <a:cubicBezTo>
                    <a:pt x="5074" y="3443"/>
                    <a:pt x="5101" y="3500"/>
                    <a:pt x="5145" y="3533"/>
                  </a:cubicBezTo>
                  <a:cubicBezTo>
                    <a:pt x="5167" y="3550"/>
                    <a:pt x="5196" y="3560"/>
                    <a:pt x="5222" y="3560"/>
                  </a:cubicBezTo>
                  <a:cubicBezTo>
                    <a:pt x="5248" y="3560"/>
                    <a:pt x="5273" y="3550"/>
                    <a:pt x="5288" y="3528"/>
                  </a:cubicBezTo>
                  <a:cubicBezTo>
                    <a:pt x="5315" y="3486"/>
                    <a:pt x="5299" y="3427"/>
                    <a:pt x="5281" y="3376"/>
                  </a:cubicBezTo>
                  <a:cubicBezTo>
                    <a:pt x="5064" y="2749"/>
                    <a:pt x="4751" y="2138"/>
                    <a:pt x="4628" y="1490"/>
                  </a:cubicBezTo>
                  <a:lnTo>
                    <a:pt x="4628" y="1490"/>
                  </a:lnTo>
                  <a:cubicBezTo>
                    <a:pt x="4915" y="2060"/>
                    <a:pt x="5204" y="2629"/>
                    <a:pt x="5492" y="3199"/>
                  </a:cubicBezTo>
                  <a:cubicBezTo>
                    <a:pt x="5614" y="3133"/>
                    <a:pt x="5674" y="3019"/>
                    <a:pt x="5755" y="2901"/>
                  </a:cubicBezTo>
                  <a:cubicBezTo>
                    <a:pt x="5200" y="1953"/>
                    <a:pt x="4725" y="1046"/>
                    <a:pt x="4385" y="0"/>
                  </a:cubicBezTo>
                  <a:close/>
                </a:path>
              </a:pathLst>
            </a:custGeom>
            <a:solidFill>
              <a:schemeClr val="accent1"/>
            </a:solidFill>
            <a:ln>
              <a:noFill/>
            </a:ln>
          </p:spPr>
          <p:txBody>
            <a:bodyPr anchorCtr="0" anchor="ctr" bIns="67150" lIns="67150" spcFirstLastPara="1" rIns="67150" wrap="square" tIns="67150">
              <a:noAutofit/>
            </a:bodyPr>
            <a:lstStyle/>
            <a:p>
              <a:pPr indent="0" lvl="0" marL="0" rtl="0" algn="l">
                <a:spcBef>
                  <a:spcPts val="0"/>
                </a:spcBef>
                <a:spcAft>
                  <a:spcPts val="0"/>
                </a:spcAft>
                <a:buNone/>
              </a:pPr>
              <a:r>
                <a:t/>
              </a:r>
              <a:endParaRPr/>
            </a:p>
          </p:txBody>
        </p:sp>
        <p:sp>
          <p:nvSpPr>
            <p:cNvPr id="624" name="Google Shape;624;p38"/>
            <p:cNvSpPr/>
            <p:nvPr/>
          </p:nvSpPr>
          <p:spPr>
            <a:xfrm>
              <a:off x="5099500" y="3712475"/>
              <a:ext cx="120375" cy="106825"/>
            </a:xfrm>
            <a:custGeom>
              <a:rect b="b" l="l" r="r" t="t"/>
              <a:pathLst>
                <a:path extrusionOk="0" h="4273" w="4815">
                  <a:moveTo>
                    <a:pt x="275" y="1"/>
                  </a:moveTo>
                  <a:cubicBezTo>
                    <a:pt x="354" y="235"/>
                    <a:pt x="311" y="577"/>
                    <a:pt x="308" y="829"/>
                  </a:cubicBezTo>
                  <a:cubicBezTo>
                    <a:pt x="305" y="1138"/>
                    <a:pt x="291" y="1449"/>
                    <a:pt x="266" y="1757"/>
                  </a:cubicBezTo>
                  <a:cubicBezTo>
                    <a:pt x="218" y="2376"/>
                    <a:pt x="130" y="2989"/>
                    <a:pt x="0" y="3593"/>
                  </a:cubicBezTo>
                  <a:cubicBezTo>
                    <a:pt x="131" y="3647"/>
                    <a:pt x="261" y="3704"/>
                    <a:pt x="392" y="3758"/>
                  </a:cubicBezTo>
                  <a:lnTo>
                    <a:pt x="589" y="1640"/>
                  </a:lnTo>
                  <a:lnTo>
                    <a:pt x="589" y="1640"/>
                  </a:lnTo>
                  <a:cubicBezTo>
                    <a:pt x="577" y="2361"/>
                    <a:pt x="559" y="3082"/>
                    <a:pt x="538" y="3802"/>
                  </a:cubicBezTo>
                  <a:cubicBezTo>
                    <a:pt x="549" y="3805"/>
                    <a:pt x="559" y="3806"/>
                    <a:pt x="570" y="3806"/>
                  </a:cubicBezTo>
                  <a:cubicBezTo>
                    <a:pt x="638" y="3806"/>
                    <a:pt x="704" y="3751"/>
                    <a:pt x="739" y="3684"/>
                  </a:cubicBezTo>
                  <a:cubicBezTo>
                    <a:pt x="778" y="3605"/>
                    <a:pt x="788" y="3511"/>
                    <a:pt x="796" y="3421"/>
                  </a:cubicBezTo>
                  <a:cubicBezTo>
                    <a:pt x="846" y="2861"/>
                    <a:pt x="932" y="2248"/>
                    <a:pt x="982" y="1688"/>
                  </a:cubicBezTo>
                  <a:lnTo>
                    <a:pt x="982" y="1688"/>
                  </a:lnTo>
                  <a:cubicBezTo>
                    <a:pt x="976" y="2429"/>
                    <a:pt x="949" y="3170"/>
                    <a:pt x="899" y="3907"/>
                  </a:cubicBezTo>
                  <a:cubicBezTo>
                    <a:pt x="970" y="3893"/>
                    <a:pt x="1042" y="3878"/>
                    <a:pt x="1112" y="3864"/>
                  </a:cubicBezTo>
                  <a:cubicBezTo>
                    <a:pt x="1126" y="3483"/>
                    <a:pt x="1257" y="3093"/>
                    <a:pt x="1351" y="2708"/>
                  </a:cubicBezTo>
                  <a:lnTo>
                    <a:pt x="1351" y="2708"/>
                  </a:lnTo>
                  <a:cubicBezTo>
                    <a:pt x="1344" y="3025"/>
                    <a:pt x="1343" y="3342"/>
                    <a:pt x="1348" y="3659"/>
                  </a:cubicBezTo>
                  <a:cubicBezTo>
                    <a:pt x="1367" y="3676"/>
                    <a:pt x="1390" y="3684"/>
                    <a:pt x="1413" y="3684"/>
                  </a:cubicBezTo>
                  <a:cubicBezTo>
                    <a:pt x="1457" y="3684"/>
                    <a:pt x="1503" y="3657"/>
                    <a:pt x="1531" y="3617"/>
                  </a:cubicBezTo>
                  <a:cubicBezTo>
                    <a:pt x="1575" y="3554"/>
                    <a:pt x="1585" y="3473"/>
                    <a:pt x="1592" y="3395"/>
                  </a:cubicBezTo>
                  <a:cubicBezTo>
                    <a:pt x="1609" y="3234"/>
                    <a:pt x="1628" y="3074"/>
                    <a:pt x="1645" y="2914"/>
                  </a:cubicBezTo>
                  <a:cubicBezTo>
                    <a:pt x="1662" y="2754"/>
                    <a:pt x="1695" y="2607"/>
                    <a:pt x="1727" y="2460"/>
                  </a:cubicBezTo>
                  <a:lnTo>
                    <a:pt x="1727" y="2460"/>
                  </a:lnTo>
                  <a:cubicBezTo>
                    <a:pt x="1703" y="2838"/>
                    <a:pt x="1649" y="3216"/>
                    <a:pt x="1593" y="3591"/>
                  </a:cubicBezTo>
                  <a:cubicBezTo>
                    <a:pt x="1576" y="3718"/>
                    <a:pt x="1556" y="3847"/>
                    <a:pt x="1494" y="3954"/>
                  </a:cubicBezTo>
                  <a:cubicBezTo>
                    <a:pt x="1581" y="3997"/>
                    <a:pt x="1675" y="4022"/>
                    <a:pt x="1770" y="4023"/>
                  </a:cubicBezTo>
                  <a:cubicBezTo>
                    <a:pt x="1786" y="4023"/>
                    <a:pt x="1805" y="4023"/>
                    <a:pt x="1817" y="4013"/>
                  </a:cubicBezTo>
                  <a:cubicBezTo>
                    <a:pt x="1838" y="3997"/>
                    <a:pt x="1843" y="3967"/>
                    <a:pt x="1847" y="3940"/>
                  </a:cubicBezTo>
                  <a:cubicBezTo>
                    <a:pt x="1937" y="3261"/>
                    <a:pt x="2024" y="2600"/>
                    <a:pt x="2110" y="1919"/>
                  </a:cubicBezTo>
                  <a:lnTo>
                    <a:pt x="2110" y="1919"/>
                  </a:lnTo>
                  <a:cubicBezTo>
                    <a:pt x="2078" y="2699"/>
                    <a:pt x="2008" y="3478"/>
                    <a:pt x="1895" y="4248"/>
                  </a:cubicBezTo>
                  <a:cubicBezTo>
                    <a:pt x="1985" y="4251"/>
                    <a:pt x="2077" y="4253"/>
                    <a:pt x="2167" y="4256"/>
                  </a:cubicBezTo>
                  <a:cubicBezTo>
                    <a:pt x="2238" y="3497"/>
                    <a:pt x="2341" y="2705"/>
                    <a:pt x="2412" y="1945"/>
                  </a:cubicBezTo>
                  <a:lnTo>
                    <a:pt x="2412" y="1945"/>
                  </a:lnTo>
                  <a:cubicBezTo>
                    <a:pt x="2403" y="2687"/>
                    <a:pt x="2396" y="3428"/>
                    <a:pt x="2390" y="4170"/>
                  </a:cubicBezTo>
                  <a:cubicBezTo>
                    <a:pt x="2403" y="4170"/>
                    <a:pt x="2416" y="4171"/>
                    <a:pt x="2429" y="4171"/>
                  </a:cubicBezTo>
                  <a:cubicBezTo>
                    <a:pt x="2494" y="4171"/>
                    <a:pt x="2560" y="4160"/>
                    <a:pt x="2622" y="4138"/>
                  </a:cubicBezTo>
                  <a:cubicBezTo>
                    <a:pt x="2693" y="3421"/>
                    <a:pt x="2808" y="2723"/>
                    <a:pt x="2915" y="2013"/>
                  </a:cubicBezTo>
                  <a:lnTo>
                    <a:pt x="2915" y="2013"/>
                  </a:lnTo>
                  <a:cubicBezTo>
                    <a:pt x="2913" y="2736"/>
                    <a:pt x="2912" y="3459"/>
                    <a:pt x="2909" y="4183"/>
                  </a:cubicBezTo>
                  <a:cubicBezTo>
                    <a:pt x="2975" y="4186"/>
                    <a:pt x="3040" y="4189"/>
                    <a:pt x="3105" y="4192"/>
                  </a:cubicBezTo>
                  <a:cubicBezTo>
                    <a:pt x="3110" y="4192"/>
                    <a:pt x="3115" y="4192"/>
                    <a:pt x="3120" y="4192"/>
                  </a:cubicBezTo>
                  <a:cubicBezTo>
                    <a:pt x="3131" y="4192"/>
                    <a:pt x="3143" y="4191"/>
                    <a:pt x="3152" y="4183"/>
                  </a:cubicBezTo>
                  <a:cubicBezTo>
                    <a:pt x="3171" y="4168"/>
                    <a:pt x="3174" y="4136"/>
                    <a:pt x="3175" y="4108"/>
                  </a:cubicBezTo>
                  <a:cubicBezTo>
                    <a:pt x="3194" y="3408"/>
                    <a:pt x="3333" y="2728"/>
                    <a:pt x="3482" y="2047"/>
                  </a:cubicBezTo>
                  <a:lnTo>
                    <a:pt x="3482" y="2047"/>
                  </a:lnTo>
                  <a:cubicBezTo>
                    <a:pt x="3420" y="2684"/>
                    <a:pt x="3394" y="3323"/>
                    <a:pt x="3404" y="3964"/>
                  </a:cubicBezTo>
                  <a:cubicBezTo>
                    <a:pt x="3405" y="4040"/>
                    <a:pt x="3424" y="4139"/>
                    <a:pt x="3492" y="4150"/>
                  </a:cubicBezTo>
                  <a:cubicBezTo>
                    <a:pt x="3532" y="4064"/>
                    <a:pt x="3547" y="3966"/>
                    <a:pt x="3563" y="3871"/>
                  </a:cubicBezTo>
                  <a:cubicBezTo>
                    <a:pt x="3665" y="3271"/>
                    <a:pt x="3813" y="2671"/>
                    <a:pt x="3986" y="2093"/>
                  </a:cubicBezTo>
                  <a:lnTo>
                    <a:pt x="3986" y="2093"/>
                  </a:lnTo>
                  <a:cubicBezTo>
                    <a:pt x="3950" y="2739"/>
                    <a:pt x="3929" y="3387"/>
                    <a:pt x="3926" y="4035"/>
                  </a:cubicBezTo>
                  <a:cubicBezTo>
                    <a:pt x="3924" y="4092"/>
                    <a:pt x="3926" y="4154"/>
                    <a:pt x="3950" y="4205"/>
                  </a:cubicBezTo>
                  <a:cubicBezTo>
                    <a:pt x="3969" y="4244"/>
                    <a:pt x="4008" y="4272"/>
                    <a:pt x="4045" y="4272"/>
                  </a:cubicBezTo>
                  <a:cubicBezTo>
                    <a:pt x="4057" y="4272"/>
                    <a:pt x="4069" y="4269"/>
                    <a:pt x="4080" y="4263"/>
                  </a:cubicBezTo>
                  <a:cubicBezTo>
                    <a:pt x="4122" y="4238"/>
                    <a:pt x="4135" y="4178"/>
                    <a:pt x="4141" y="4124"/>
                  </a:cubicBezTo>
                  <a:cubicBezTo>
                    <a:pt x="4220" y="3464"/>
                    <a:pt x="4206" y="2779"/>
                    <a:pt x="4380" y="2143"/>
                  </a:cubicBezTo>
                  <a:cubicBezTo>
                    <a:pt x="4389" y="2780"/>
                    <a:pt x="4399" y="3418"/>
                    <a:pt x="4408" y="4056"/>
                  </a:cubicBezTo>
                  <a:cubicBezTo>
                    <a:pt x="4547" y="4048"/>
                    <a:pt x="4650" y="3972"/>
                    <a:pt x="4775" y="3903"/>
                  </a:cubicBezTo>
                  <a:cubicBezTo>
                    <a:pt x="4692" y="2807"/>
                    <a:pt x="4662" y="1785"/>
                    <a:pt x="4815" y="695"/>
                  </a:cubicBezTo>
                  <a:cubicBezTo>
                    <a:pt x="4051" y="595"/>
                    <a:pt x="3289" y="486"/>
                    <a:pt x="2528" y="369"/>
                  </a:cubicBezTo>
                  <a:cubicBezTo>
                    <a:pt x="1784" y="254"/>
                    <a:pt x="1024" y="58"/>
                    <a:pt x="275" y="1"/>
                  </a:cubicBezTo>
                  <a:close/>
                </a:path>
              </a:pathLst>
            </a:custGeom>
            <a:solidFill>
              <a:schemeClr val="accent2"/>
            </a:solidFill>
            <a:ln>
              <a:noFill/>
            </a:ln>
          </p:spPr>
          <p:txBody>
            <a:bodyPr anchorCtr="0" anchor="ctr" bIns="67150" lIns="67150" spcFirstLastPara="1" rIns="67150" wrap="square" tIns="67150">
              <a:noAutofit/>
            </a:bodyPr>
            <a:lstStyle/>
            <a:p>
              <a:pPr indent="0" lvl="0" marL="0" rtl="0" algn="l">
                <a:spcBef>
                  <a:spcPts val="0"/>
                </a:spcBef>
                <a:spcAft>
                  <a:spcPts val="0"/>
                </a:spcAft>
                <a:buNone/>
              </a:pPr>
              <a:r>
                <a:t/>
              </a:r>
              <a:endParaRPr/>
            </a:p>
          </p:txBody>
        </p:sp>
        <p:sp>
          <p:nvSpPr>
            <p:cNvPr id="625" name="Google Shape;625;p38"/>
            <p:cNvSpPr/>
            <p:nvPr/>
          </p:nvSpPr>
          <p:spPr>
            <a:xfrm>
              <a:off x="5358750" y="3713100"/>
              <a:ext cx="143875" cy="105575"/>
            </a:xfrm>
            <a:custGeom>
              <a:rect b="b" l="l" r="r" t="t"/>
              <a:pathLst>
                <a:path extrusionOk="0" h="4223" w="5755">
                  <a:moveTo>
                    <a:pt x="5065" y="76"/>
                  </a:moveTo>
                  <a:cubicBezTo>
                    <a:pt x="5111" y="76"/>
                    <a:pt x="5150" y="84"/>
                    <a:pt x="5157" y="111"/>
                  </a:cubicBezTo>
                  <a:cubicBezTo>
                    <a:pt x="5165" y="140"/>
                    <a:pt x="5005" y="228"/>
                    <a:pt x="4978" y="242"/>
                  </a:cubicBezTo>
                  <a:cubicBezTo>
                    <a:pt x="4969" y="247"/>
                    <a:pt x="4958" y="251"/>
                    <a:pt x="4949" y="255"/>
                  </a:cubicBezTo>
                  <a:cubicBezTo>
                    <a:pt x="4946" y="200"/>
                    <a:pt x="4942" y="145"/>
                    <a:pt x="4938" y="89"/>
                  </a:cubicBezTo>
                  <a:cubicBezTo>
                    <a:pt x="4972" y="83"/>
                    <a:pt x="5022" y="76"/>
                    <a:pt x="5065" y="76"/>
                  </a:cubicBezTo>
                  <a:close/>
                  <a:moveTo>
                    <a:pt x="4957" y="378"/>
                  </a:moveTo>
                  <a:lnTo>
                    <a:pt x="4957" y="378"/>
                  </a:lnTo>
                  <a:cubicBezTo>
                    <a:pt x="4976" y="380"/>
                    <a:pt x="4995" y="381"/>
                    <a:pt x="5014" y="385"/>
                  </a:cubicBezTo>
                  <a:cubicBezTo>
                    <a:pt x="5065" y="392"/>
                    <a:pt x="5249" y="417"/>
                    <a:pt x="5271" y="472"/>
                  </a:cubicBezTo>
                  <a:cubicBezTo>
                    <a:pt x="5298" y="536"/>
                    <a:pt x="5131" y="580"/>
                    <a:pt x="5088" y="594"/>
                  </a:cubicBezTo>
                  <a:cubicBezTo>
                    <a:pt x="5050" y="589"/>
                    <a:pt x="5013" y="586"/>
                    <a:pt x="4973" y="586"/>
                  </a:cubicBezTo>
                  <a:cubicBezTo>
                    <a:pt x="4967" y="517"/>
                    <a:pt x="4962" y="448"/>
                    <a:pt x="4957" y="378"/>
                  </a:cubicBezTo>
                  <a:close/>
                  <a:moveTo>
                    <a:pt x="394" y="636"/>
                  </a:moveTo>
                  <a:cubicBezTo>
                    <a:pt x="419" y="636"/>
                    <a:pt x="443" y="638"/>
                    <a:pt x="468" y="641"/>
                  </a:cubicBezTo>
                  <a:cubicBezTo>
                    <a:pt x="475" y="696"/>
                    <a:pt x="481" y="753"/>
                    <a:pt x="488" y="810"/>
                  </a:cubicBezTo>
                  <a:cubicBezTo>
                    <a:pt x="355" y="809"/>
                    <a:pt x="133" y="790"/>
                    <a:pt x="149" y="705"/>
                  </a:cubicBezTo>
                  <a:cubicBezTo>
                    <a:pt x="159" y="642"/>
                    <a:pt x="302" y="642"/>
                    <a:pt x="358" y="638"/>
                  </a:cubicBezTo>
                  <a:cubicBezTo>
                    <a:pt x="370" y="637"/>
                    <a:pt x="382" y="636"/>
                    <a:pt x="394" y="636"/>
                  </a:cubicBezTo>
                  <a:close/>
                  <a:moveTo>
                    <a:pt x="5103" y="666"/>
                  </a:moveTo>
                  <a:cubicBezTo>
                    <a:pt x="5138" y="670"/>
                    <a:pt x="5172" y="676"/>
                    <a:pt x="5188" y="690"/>
                  </a:cubicBezTo>
                  <a:cubicBezTo>
                    <a:pt x="5220" y="711"/>
                    <a:pt x="5224" y="769"/>
                    <a:pt x="5198" y="795"/>
                  </a:cubicBezTo>
                  <a:cubicBezTo>
                    <a:pt x="5180" y="811"/>
                    <a:pt x="5134" y="818"/>
                    <a:pt x="5109" y="826"/>
                  </a:cubicBezTo>
                  <a:cubicBezTo>
                    <a:pt x="5072" y="836"/>
                    <a:pt x="5037" y="846"/>
                    <a:pt x="4999" y="853"/>
                  </a:cubicBezTo>
                  <a:lnTo>
                    <a:pt x="4984" y="689"/>
                  </a:lnTo>
                  <a:cubicBezTo>
                    <a:pt x="5024" y="685"/>
                    <a:pt x="5063" y="678"/>
                    <a:pt x="5103" y="666"/>
                  </a:cubicBezTo>
                  <a:close/>
                  <a:moveTo>
                    <a:pt x="5009" y="940"/>
                  </a:moveTo>
                  <a:cubicBezTo>
                    <a:pt x="5041" y="940"/>
                    <a:pt x="5073" y="941"/>
                    <a:pt x="5107" y="946"/>
                  </a:cubicBezTo>
                  <a:cubicBezTo>
                    <a:pt x="5133" y="949"/>
                    <a:pt x="5300" y="978"/>
                    <a:pt x="5302" y="1008"/>
                  </a:cubicBezTo>
                  <a:cubicBezTo>
                    <a:pt x="5307" y="1052"/>
                    <a:pt x="5166" y="1080"/>
                    <a:pt x="5139" y="1087"/>
                  </a:cubicBezTo>
                  <a:cubicBezTo>
                    <a:pt x="5103" y="1097"/>
                    <a:pt x="5066" y="1103"/>
                    <a:pt x="5029" y="1109"/>
                  </a:cubicBezTo>
                  <a:cubicBezTo>
                    <a:pt x="5023" y="1054"/>
                    <a:pt x="5015" y="996"/>
                    <a:pt x="5009" y="940"/>
                  </a:cubicBezTo>
                  <a:close/>
                  <a:moveTo>
                    <a:pt x="499" y="894"/>
                  </a:moveTo>
                  <a:cubicBezTo>
                    <a:pt x="507" y="966"/>
                    <a:pt x="516" y="1039"/>
                    <a:pt x="523" y="1111"/>
                  </a:cubicBezTo>
                  <a:cubicBezTo>
                    <a:pt x="448" y="1118"/>
                    <a:pt x="376" y="1138"/>
                    <a:pt x="305" y="1167"/>
                  </a:cubicBezTo>
                  <a:cubicBezTo>
                    <a:pt x="276" y="1167"/>
                    <a:pt x="246" y="1164"/>
                    <a:pt x="218" y="1160"/>
                  </a:cubicBezTo>
                  <a:cubicBezTo>
                    <a:pt x="194" y="1156"/>
                    <a:pt x="169" y="1151"/>
                    <a:pt x="146" y="1145"/>
                  </a:cubicBezTo>
                  <a:cubicBezTo>
                    <a:pt x="97" y="1109"/>
                    <a:pt x="89" y="1082"/>
                    <a:pt x="126" y="1062"/>
                  </a:cubicBezTo>
                  <a:cubicBezTo>
                    <a:pt x="161" y="1010"/>
                    <a:pt x="277" y="962"/>
                    <a:pt x="333" y="941"/>
                  </a:cubicBezTo>
                  <a:cubicBezTo>
                    <a:pt x="386" y="919"/>
                    <a:pt x="442" y="904"/>
                    <a:pt x="499" y="894"/>
                  </a:cubicBezTo>
                  <a:close/>
                  <a:moveTo>
                    <a:pt x="4056" y="689"/>
                  </a:moveTo>
                  <a:cubicBezTo>
                    <a:pt x="4061" y="689"/>
                    <a:pt x="4067" y="690"/>
                    <a:pt x="4072" y="690"/>
                  </a:cubicBezTo>
                  <a:cubicBezTo>
                    <a:pt x="4120" y="695"/>
                    <a:pt x="4172" y="704"/>
                    <a:pt x="4209" y="733"/>
                  </a:cubicBezTo>
                  <a:cubicBezTo>
                    <a:pt x="4245" y="761"/>
                    <a:pt x="4264" y="802"/>
                    <a:pt x="4282" y="843"/>
                  </a:cubicBezTo>
                  <a:cubicBezTo>
                    <a:pt x="4324" y="938"/>
                    <a:pt x="4358" y="1037"/>
                    <a:pt x="4384" y="1139"/>
                  </a:cubicBezTo>
                  <a:cubicBezTo>
                    <a:pt x="4420" y="992"/>
                    <a:pt x="4465" y="831"/>
                    <a:pt x="4590" y="743"/>
                  </a:cubicBezTo>
                  <a:cubicBezTo>
                    <a:pt x="4597" y="738"/>
                    <a:pt x="4607" y="733"/>
                    <a:pt x="4616" y="733"/>
                  </a:cubicBezTo>
                  <a:cubicBezTo>
                    <a:pt x="4620" y="733"/>
                    <a:pt x="4623" y="734"/>
                    <a:pt x="4626" y="735"/>
                  </a:cubicBezTo>
                  <a:cubicBezTo>
                    <a:pt x="4633" y="738"/>
                    <a:pt x="4638" y="747"/>
                    <a:pt x="4642" y="753"/>
                  </a:cubicBezTo>
                  <a:cubicBezTo>
                    <a:pt x="4694" y="857"/>
                    <a:pt x="4664" y="984"/>
                    <a:pt x="4623" y="1095"/>
                  </a:cubicBezTo>
                  <a:cubicBezTo>
                    <a:pt x="4582" y="1207"/>
                    <a:pt x="4521" y="1357"/>
                    <a:pt x="4423" y="1357"/>
                  </a:cubicBezTo>
                  <a:cubicBezTo>
                    <a:pt x="4390" y="1357"/>
                    <a:pt x="4354" y="1341"/>
                    <a:pt x="4313" y="1301"/>
                  </a:cubicBezTo>
                  <a:cubicBezTo>
                    <a:pt x="4174" y="1170"/>
                    <a:pt x="4078" y="961"/>
                    <a:pt x="4017" y="783"/>
                  </a:cubicBezTo>
                  <a:cubicBezTo>
                    <a:pt x="4010" y="751"/>
                    <a:pt x="4004" y="707"/>
                    <a:pt x="4034" y="693"/>
                  </a:cubicBezTo>
                  <a:cubicBezTo>
                    <a:pt x="4041" y="690"/>
                    <a:pt x="4049" y="689"/>
                    <a:pt x="4056" y="689"/>
                  </a:cubicBezTo>
                  <a:close/>
                  <a:moveTo>
                    <a:pt x="533" y="1207"/>
                  </a:moveTo>
                  <a:cubicBezTo>
                    <a:pt x="541" y="1268"/>
                    <a:pt x="547" y="1326"/>
                    <a:pt x="553" y="1386"/>
                  </a:cubicBezTo>
                  <a:cubicBezTo>
                    <a:pt x="502" y="1392"/>
                    <a:pt x="449" y="1396"/>
                    <a:pt x="397" y="1396"/>
                  </a:cubicBezTo>
                  <a:cubicBezTo>
                    <a:pt x="389" y="1396"/>
                    <a:pt x="382" y="1396"/>
                    <a:pt x="375" y="1395"/>
                  </a:cubicBezTo>
                  <a:cubicBezTo>
                    <a:pt x="368" y="1395"/>
                    <a:pt x="360" y="1395"/>
                    <a:pt x="351" y="1395"/>
                  </a:cubicBezTo>
                  <a:cubicBezTo>
                    <a:pt x="279" y="1395"/>
                    <a:pt x="131" y="1391"/>
                    <a:pt x="197" y="1306"/>
                  </a:cubicBezTo>
                  <a:cubicBezTo>
                    <a:pt x="219" y="1276"/>
                    <a:pt x="264" y="1255"/>
                    <a:pt x="308" y="1240"/>
                  </a:cubicBezTo>
                  <a:cubicBezTo>
                    <a:pt x="313" y="1240"/>
                    <a:pt x="319" y="1240"/>
                    <a:pt x="324" y="1240"/>
                  </a:cubicBezTo>
                  <a:cubicBezTo>
                    <a:pt x="396" y="1240"/>
                    <a:pt x="466" y="1228"/>
                    <a:pt x="533" y="1207"/>
                  </a:cubicBezTo>
                  <a:close/>
                  <a:moveTo>
                    <a:pt x="5041" y="1205"/>
                  </a:moveTo>
                  <a:lnTo>
                    <a:pt x="5041" y="1205"/>
                  </a:lnTo>
                  <a:cubicBezTo>
                    <a:pt x="5058" y="1207"/>
                    <a:pt x="5073" y="1208"/>
                    <a:pt x="5091" y="1213"/>
                  </a:cubicBezTo>
                  <a:cubicBezTo>
                    <a:pt x="5140" y="1226"/>
                    <a:pt x="5276" y="1268"/>
                    <a:pt x="5277" y="1329"/>
                  </a:cubicBezTo>
                  <a:cubicBezTo>
                    <a:pt x="5279" y="1405"/>
                    <a:pt x="5172" y="1447"/>
                    <a:pt x="5075" y="1464"/>
                  </a:cubicBezTo>
                  <a:cubicBezTo>
                    <a:pt x="5063" y="1379"/>
                    <a:pt x="5051" y="1291"/>
                    <a:pt x="5041" y="1205"/>
                  </a:cubicBezTo>
                  <a:close/>
                  <a:moveTo>
                    <a:pt x="979" y="923"/>
                  </a:moveTo>
                  <a:cubicBezTo>
                    <a:pt x="987" y="923"/>
                    <a:pt x="996" y="925"/>
                    <a:pt x="1004" y="926"/>
                  </a:cubicBezTo>
                  <a:cubicBezTo>
                    <a:pt x="1051" y="937"/>
                    <a:pt x="1102" y="949"/>
                    <a:pt x="1137" y="983"/>
                  </a:cubicBezTo>
                  <a:cubicBezTo>
                    <a:pt x="1170" y="1013"/>
                    <a:pt x="1185" y="1056"/>
                    <a:pt x="1200" y="1098"/>
                  </a:cubicBezTo>
                  <a:cubicBezTo>
                    <a:pt x="1232" y="1197"/>
                    <a:pt x="1257" y="1298"/>
                    <a:pt x="1274" y="1402"/>
                  </a:cubicBezTo>
                  <a:cubicBezTo>
                    <a:pt x="1324" y="1258"/>
                    <a:pt x="1383" y="1103"/>
                    <a:pt x="1515" y="1027"/>
                  </a:cubicBezTo>
                  <a:cubicBezTo>
                    <a:pt x="1522" y="1022"/>
                    <a:pt x="1532" y="1018"/>
                    <a:pt x="1540" y="1018"/>
                  </a:cubicBezTo>
                  <a:cubicBezTo>
                    <a:pt x="1544" y="1018"/>
                    <a:pt x="1548" y="1019"/>
                    <a:pt x="1552" y="1021"/>
                  </a:cubicBezTo>
                  <a:cubicBezTo>
                    <a:pt x="1560" y="1025"/>
                    <a:pt x="1563" y="1034"/>
                    <a:pt x="1567" y="1041"/>
                  </a:cubicBezTo>
                  <a:cubicBezTo>
                    <a:pt x="1609" y="1149"/>
                    <a:pt x="1567" y="1273"/>
                    <a:pt x="1516" y="1379"/>
                  </a:cubicBezTo>
                  <a:cubicBezTo>
                    <a:pt x="1466" y="1483"/>
                    <a:pt x="1394" y="1622"/>
                    <a:pt x="1300" y="1622"/>
                  </a:cubicBezTo>
                  <a:cubicBezTo>
                    <a:pt x="1266" y="1622"/>
                    <a:pt x="1229" y="1603"/>
                    <a:pt x="1189" y="1556"/>
                  </a:cubicBezTo>
                  <a:cubicBezTo>
                    <a:pt x="1063" y="1411"/>
                    <a:pt x="986" y="1196"/>
                    <a:pt x="943" y="1013"/>
                  </a:cubicBezTo>
                  <a:cubicBezTo>
                    <a:pt x="935" y="981"/>
                    <a:pt x="935" y="937"/>
                    <a:pt x="966" y="925"/>
                  </a:cubicBezTo>
                  <a:cubicBezTo>
                    <a:pt x="970" y="924"/>
                    <a:pt x="974" y="923"/>
                    <a:pt x="979" y="923"/>
                  </a:cubicBezTo>
                  <a:close/>
                  <a:moveTo>
                    <a:pt x="559" y="1462"/>
                  </a:moveTo>
                  <a:cubicBezTo>
                    <a:pt x="565" y="1521"/>
                    <a:pt x="570" y="1578"/>
                    <a:pt x="575" y="1637"/>
                  </a:cubicBezTo>
                  <a:cubicBezTo>
                    <a:pt x="522" y="1645"/>
                    <a:pt x="416" y="1659"/>
                    <a:pt x="330" y="1659"/>
                  </a:cubicBezTo>
                  <a:cubicBezTo>
                    <a:pt x="258" y="1659"/>
                    <a:pt x="200" y="1649"/>
                    <a:pt x="201" y="1618"/>
                  </a:cubicBezTo>
                  <a:cubicBezTo>
                    <a:pt x="202" y="1587"/>
                    <a:pt x="330" y="1530"/>
                    <a:pt x="356" y="1519"/>
                  </a:cubicBezTo>
                  <a:cubicBezTo>
                    <a:pt x="422" y="1488"/>
                    <a:pt x="488" y="1471"/>
                    <a:pt x="559" y="1462"/>
                  </a:cubicBezTo>
                  <a:close/>
                  <a:moveTo>
                    <a:pt x="5088" y="1552"/>
                  </a:moveTo>
                  <a:cubicBezTo>
                    <a:pt x="5230" y="1558"/>
                    <a:pt x="5418" y="1592"/>
                    <a:pt x="5418" y="1689"/>
                  </a:cubicBezTo>
                  <a:cubicBezTo>
                    <a:pt x="5418" y="1745"/>
                    <a:pt x="5386" y="1745"/>
                    <a:pt x="5338" y="1762"/>
                  </a:cubicBezTo>
                  <a:cubicBezTo>
                    <a:pt x="5295" y="1777"/>
                    <a:pt x="5250" y="1788"/>
                    <a:pt x="5204" y="1796"/>
                  </a:cubicBezTo>
                  <a:cubicBezTo>
                    <a:pt x="5199" y="1797"/>
                    <a:pt x="5194" y="1797"/>
                    <a:pt x="5187" y="1797"/>
                  </a:cubicBezTo>
                  <a:cubicBezTo>
                    <a:pt x="5166" y="1793"/>
                    <a:pt x="5145" y="1791"/>
                    <a:pt x="5125" y="1790"/>
                  </a:cubicBezTo>
                  <a:cubicBezTo>
                    <a:pt x="5112" y="1710"/>
                    <a:pt x="5099" y="1632"/>
                    <a:pt x="5088" y="1552"/>
                  </a:cubicBezTo>
                  <a:close/>
                  <a:moveTo>
                    <a:pt x="2683" y="888"/>
                  </a:moveTo>
                  <a:lnTo>
                    <a:pt x="2898" y="1266"/>
                  </a:lnTo>
                  <a:lnTo>
                    <a:pt x="2898" y="1911"/>
                  </a:lnTo>
                  <a:lnTo>
                    <a:pt x="2571" y="1374"/>
                  </a:lnTo>
                  <a:lnTo>
                    <a:pt x="2683" y="888"/>
                  </a:lnTo>
                  <a:close/>
                  <a:moveTo>
                    <a:pt x="582" y="1714"/>
                  </a:moveTo>
                  <a:cubicBezTo>
                    <a:pt x="590" y="1807"/>
                    <a:pt x="599" y="1901"/>
                    <a:pt x="607" y="1993"/>
                  </a:cubicBezTo>
                  <a:cubicBezTo>
                    <a:pt x="579" y="1997"/>
                    <a:pt x="542" y="2000"/>
                    <a:pt x="504" y="2000"/>
                  </a:cubicBezTo>
                  <a:cubicBezTo>
                    <a:pt x="389" y="2000"/>
                    <a:pt x="260" y="1973"/>
                    <a:pt x="326" y="1866"/>
                  </a:cubicBezTo>
                  <a:cubicBezTo>
                    <a:pt x="375" y="1787"/>
                    <a:pt x="488" y="1739"/>
                    <a:pt x="582" y="1714"/>
                  </a:cubicBezTo>
                  <a:close/>
                  <a:moveTo>
                    <a:pt x="4140" y="1346"/>
                  </a:moveTo>
                  <a:cubicBezTo>
                    <a:pt x="4146" y="1346"/>
                    <a:pt x="4153" y="1347"/>
                    <a:pt x="4159" y="1347"/>
                  </a:cubicBezTo>
                  <a:cubicBezTo>
                    <a:pt x="4208" y="1353"/>
                    <a:pt x="4258" y="1360"/>
                    <a:pt x="4297" y="1390"/>
                  </a:cubicBezTo>
                  <a:cubicBezTo>
                    <a:pt x="4332" y="1417"/>
                    <a:pt x="4351" y="1459"/>
                    <a:pt x="4370" y="1500"/>
                  </a:cubicBezTo>
                  <a:cubicBezTo>
                    <a:pt x="4412" y="1595"/>
                    <a:pt x="4445" y="1694"/>
                    <a:pt x="4472" y="1797"/>
                  </a:cubicBezTo>
                  <a:cubicBezTo>
                    <a:pt x="4508" y="1649"/>
                    <a:pt x="4553" y="1488"/>
                    <a:pt x="4676" y="1401"/>
                  </a:cubicBezTo>
                  <a:cubicBezTo>
                    <a:pt x="4684" y="1394"/>
                    <a:pt x="4694" y="1389"/>
                    <a:pt x="4704" y="1389"/>
                  </a:cubicBezTo>
                  <a:cubicBezTo>
                    <a:pt x="4707" y="1389"/>
                    <a:pt x="4710" y="1390"/>
                    <a:pt x="4713" y="1391"/>
                  </a:cubicBezTo>
                  <a:cubicBezTo>
                    <a:pt x="4721" y="1395"/>
                    <a:pt x="4725" y="1403"/>
                    <a:pt x="4729" y="1410"/>
                  </a:cubicBezTo>
                  <a:cubicBezTo>
                    <a:pt x="4781" y="1514"/>
                    <a:pt x="4752" y="1641"/>
                    <a:pt x="4711" y="1752"/>
                  </a:cubicBezTo>
                  <a:cubicBezTo>
                    <a:pt x="4669" y="1864"/>
                    <a:pt x="4608" y="2014"/>
                    <a:pt x="4510" y="2014"/>
                  </a:cubicBezTo>
                  <a:cubicBezTo>
                    <a:pt x="4477" y="2014"/>
                    <a:pt x="4441" y="1998"/>
                    <a:pt x="4399" y="1959"/>
                  </a:cubicBezTo>
                  <a:cubicBezTo>
                    <a:pt x="4262" y="1826"/>
                    <a:pt x="4164" y="1617"/>
                    <a:pt x="4105" y="1439"/>
                  </a:cubicBezTo>
                  <a:cubicBezTo>
                    <a:pt x="4096" y="1407"/>
                    <a:pt x="4091" y="1363"/>
                    <a:pt x="4121" y="1349"/>
                  </a:cubicBezTo>
                  <a:cubicBezTo>
                    <a:pt x="4127" y="1347"/>
                    <a:pt x="4134" y="1346"/>
                    <a:pt x="4140" y="1346"/>
                  </a:cubicBezTo>
                  <a:close/>
                  <a:moveTo>
                    <a:pt x="5158" y="1875"/>
                  </a:moveTo>
                  <a:cubicBezTo>
                    <a:pt x="5206" y="1881"/>
                    <a:pt x="5292" y="1893"/>
                    <a:pt x="5314" y="1919"/>
                  </a:cubicBezTo>
                  <a:cubicBezTo>
                    <a:pt x="5365" y="1978"/>
                    <a:pt x="5250" y="2038"/>
                    <a:pt x="5208" y="2057"/>
                  </a:cubicBezTo>
                  <a:cubicBezTo>
                    <a:pt x="5197" y="2062"/>
                    <a:pt x="5185" y="2065"/>
                    <a:pt x="5173" y="2069"/>
                  </a:cubicBezTo>
                  <a:cubicBezTo>
                    <a:pt x="5161" y="2006"/>
                    <a:pt x="5150" y="1940"/>
                    <a:pt x="5139" y="1876"/>
                  </a:cubicBezTo>
                  <a:cubicBezTo>
                    <a:pt x="5145" y="1876"/>
                    <a:pt x="5152" y="1875"/>
                    <a:pt x="5158" y="1875"/>
                  </a:cubicBezTo>
                  <a:close/>
                  <a:moveTo>
                    <a:pt x="1008" y="1584"/>
                  </a:moveTo>
                  <a:cubicBezTo>
                    <a:pt x="1015" y="1584"/>
                    <a:pt x="1023" y="1586"/>
                    <a:pt x="1031" y="1588"/>
                  </a:cubicBezTo>
                  <a:cubicBezTo>
                    <a:pt x="1079" y="1598"/>
                    <a:pt x="1129" y="1610"/>
                    <a:pt x="1164" y="1644"/>
                  </a:cubicBezTo>
                  <a:cubicBezTo>
                    <a:pt x="1197" y="1673"/>
                    <a:pt x="1213" y="1717"/>
                    <a:pt x="1227" y="1758"/>
                  </a:cubicBezTo>
                  <a:cubicBezTo>
                    <a:pt x="1260" y="1858"/>
                    <a:pt x="1285" y="1960"/>
                    <a:pt x="1301" y="2063"/>
                  </a:cubicBezTo>
                  <a:cubicBezTo>
                    <a:pt x="1352" y="1919"/>
                    <a:pt x="1410" y="1763"/>
                    <a:pt x="1542" y="1688"/>
                  </a:cubicBezTo>
                  <a:cubicBezTo>
                    <a:pt x="1549" y="1684"/>
                    <a:pt x="1559" y="1679"/>
                    <a:pt x="1567" y="1679"/>
                  </a:cubicBezTo>
                  <a:cubicBezTo>
                    <a:pt x="1572" y="1679"/>
                    <a:pt x="1576" y="1680"/>
                    <a:pt x="1579" y="1683"/>
                  </a:cubicBezTo>
                  <a:cubicBezTo>
                    <a:pt x="1588" y="1687"/>
                    <a:pt x="1590" y="1694"/>
                    <a:pt x="1594" y="1703"/>
                  </a:cubicBezTo>
                  <a:cubicBezTo>
                    <a:pt x="1635" y="1811"/>
                    <a:pt x="1593" y="1933"/>
                    <a:pt x="1544" y="2039"/>
                  </a:cubicBezTo>
                  <a:cubicBezTo>
                    <a:pt x="1493" y="2144"/>
                    <a:pt x="1422" y="2282"/>
                    <a:pt x="1328" y="2282"/>
                  </a:cubicBezTo>
                  <a:cubicBezTo>
                    <a:pt x="1294" y="2282"/>
                    <a:pt x="1256" y="2263"/>
                    <a:pt x="1216" y="2217"/>
                  </a:cubicBezTo>
                  <a:cubicBezTo>
                    <a:pt x="1090" y="2072"/>
                    <a:pt x="1013" y="1856"/>
                    <a:pt x="970" y="1673"/>
                  </a:cubicBezTo>
                  <a:cubicBezTo>
                    <a:pt x="962" y="1641"/>
                    <a:pt x="962" y="1598"/>
                    <a:pt x="993" y="1587"/>
                  </a:cubicBezTo>
                  <a:cubicBezTo>
                    <a:pt x="998" y="1585"/>
                    <a:pt x="1003" y="1584"/>
                    <a:pt x="1008" y="1584"/>
                  </a:cubicBezTo>
                  <a:close/>
                  <a:moveTo>
                    <a:pt x="2825" y="2102"/>
                  </a:moveTo>
                  <a:cubicBezTo>
                    <a:pt x="2836" y="2102"/>
                    <a:pt x="2847" y="2103"/>
                    <a:pt x="2858" y="2106"/>
                  </a:cubicBezTo>
                  <a:lnTo>
                    <a:pt x="2889" y="2140"/>
                  </a:lnTo>
                  <a:cubicBezTo>
                    <a:pt x="2892" y="2140"/>
                    <a:pt x="2896" y="2139"/>
                    <a:pt x="2899" y="2139"/>
                  </a:cubicBezTo>
                  <a:cubicBezTo>
                    <a:pt x="2925" y="2139"/>
                    <a:pt x="2950" y="2163"/>
                    <a:pt x="2954" y="2189"/>
                  </a:cubicBezTo>
                  <a:cubicBezTo>
                    <a:pt x="2960" y="2220"/>
                    <a:pt x="2947" y="2250"/>
                    <a:pt x="2931" y="2277"/>
                  </a:cubicBezTo>
                  <a:cubicBezTo>
                    <a:pt x="2917" y="2303"/>
                    <a:pt x="2898" y="2326"/>
                    <a:pt x="2873" y="2342"/>
                  </a:cubicBezTo>
                  <a:cubicBezTo>
                    <a:pt x="2854" y="2354"/>
                    <a:pt x="2833" y="2359"/>
                    <a:pt x="2811" y="2359"/>
                  </a:cubicBezTo>
                  <a:cubicBezTo>
                    <a:pt x="2776" y="2359"/>
                    <a:pt x="2740" y="2345"/>
                    <a:pt x="2717" y="2319"/>
                  </a:cubicBezTo>
                  <a:cubicBezTo>
                    <a:pt x="2680" y="2277"/>
                    <a:pt x="2677" y="2209"/>
                    <a:pt x="2709" y="2161"/>
                  </a:cubicBezTo>
                  <a:cubicBezTo>
                    <a:pt x="2735" y="2124"/>
                    <a:pt x="2780" y="2102"/>
                    <a:pt x="2825" y="2102"/>
                  </a:cubicBezTo>
                  <a:close/>
                  <a:moveTo>
                    <a:pt x="615" y="2072"/>
                  </a:moveTo>
                  <a:lnTo>
                    <a:pt x="635" y="2311"/>
                  </a:lnTo>
                  <a:cubicBezTo>
                    <a:pt x="595" y="2323"/>
                    <a:pt x="552" y="2337"/>
                    <a:pt x="510" y="2355"/>
                  </a:cubicBezTo>
                  <a:cubicBezTo>
                    <a:pt x="505" y="2356"/>
                    <a:pt x="501" y="2356"/>
                    <a:pt x="497" y="2357"/>
                  </a:cubicBezTo>
                  <a:cubicBezTo>
                    <a:pt x="477" y="2359"/>
                    <a:pt x="436" y="2364"/>
                    <a:pt x="394" y="2364"/>
                  </a:cubicBezTo>
                  <a:cubicBezTo>
                    <a:pt x="310" y="2364"/>
                    <a:pt x="220" y="2345"/>
                    <a:pt x="266" y="2253"/>
                  </a:cubicBezTo>
                  <a:cubicBezTo>
                    <a:pt x="295" y="2196"/>
                    <a:pt x="421" y="2141"/>
                    <a:pt x="475" y="2116"/>
                  </a:cubicBezTo>
                  <a:cubicBezTo>
                    <a:pt x="520" y="2096"/>
                    <a:pt x="567" y="2084"/>
                    <a:pt x="615" y="2072"/>
                  </a:cubicBezTo>
                  <a:close/>
                  <a:moveTo>
                    <a:pt x="5188" y="2163"/>
                  </a:moveTo>
                  <a:lnTo>
                    <a:pt x="5188" y="2163"/>
                  </a:lnTo>
                  <a:cubicBezTo>
                    <a:pt x="5271" y="2174"/>
                    <a:pt x="5350" y="2196"/>
                    <a:pt x="5410" y="2240"/>
                  </a:cubicBezTo>
                  <a:cubicBezTo>
                    <a:pt x="5524" y="2324"/>
                    <a:pt x="5364" y="2387"/>
                    <a:pt x="5235" y="2417"/>
                  </a:cubicBezTo>
                  <a:cubicBezTo>
                    <a:pt x="5220" y="2334"/>
                    <a:pt x="5204" y="2248"/>
                    <a:pt x="5188" y="2163"/>
                  </a:cubicBezTo>
                  <a:close/>
                  <a:moveTo>
                    <a:pt x="641" y="2402"/>
                  </a:moveTo>
                  <a:cubicBezTo>
                    <a:pt x="646" y="2470"/>
                    <a:pt x="651" y="2537"/>
                    <a:pt x="658" y="2605"/>
                  </a:cubicBezTo>
                  <a:cubicBezTo>
                    <a:pt x="632" y="2608"/>
                    <a:pt x="605" y="2610"/>
                    <a:pt x="578" y="2610"/>
                  </a:cubicBezTo>
                  <a:cubicBezTo>
                    <a:pt x="487" y="2610"/>
                    <a:pt x="401" y="2590"/>
                    <a:pt x="421" y="2523"/>
                  </a:cubicBezTo>
                  <a:cubicBezTo>
                    <a:pt x="432" y="2482"/>
                    <a:pt x="475" y="2451"/>
                    <a:pt x="527" y="2426"/>
                  </a:cubicBezTo>
                  <a:cubicBezTo>
                    <a:pt x="565" y="2419"/>
                    <a:pt x="604" y="2412"/>
                    <a:pt x="641" y="2402"/>
                  </a:cubicBezTo>
                  <a:close/>
                  <a:moveTo>
                    <a:pt x="4231" y="2002"/>
                  </a:moveTo>
                  <a:cubicBezTo>
                    <a:pt x="4236" y="2002"/>
                    <a:pt x="4242" y="2002"/>
                    <a:pt x="4247" y="2002"/>
                  </a:cubicBezTo>
                  <a:cubicBezTo>
                    <a:pt x="4295" y="2008"/>
                    <a:pt x="4346" y="2016"/>
                    <a:pt x="4384" y="2045"/>
                  </a:cubicBezTo>
                  <a:cubicBezTo>
                    <a:pt x="4419" y="2074"/>
                    <a:pt x="4439" y="2115"/>
                    <a:pt x="4457" y="2155"/>
                  </a:cubicBezTo>
                  <a:cubicBezTo>
                    <a:pt x="4499" y="2251"/>
                    <a:pt x="4533" y="2350"/>
                    <a:pt x="4559" y="2452"/>
                  </a:cubicBezTo>
                  <a:cubicBezTo>
                    <a:pt x="4596" y="2304"/>
                    <a:pt x="4640" y="2144"/>
                    <a:pt x="4764" y="2057"/>
                  </a:cubicBezTo>
                  <a:cubicBezTo>
                    <a:pt x="4772" y="2051"/>
                    <a:pt x="4782" y="2045"/>
                    <a:pt x="4791" y="2045"/>
                  </a:cubicBezTo>
                  <a:cubicBezTo>
                    <a:pt x="4795" y="2045"/>
                    <a:pt x="4798" y="2046"/>
                    <a:pt x="4801" y="2047"/>
                  </a:cubicBezTo>
                  <a:cubicBezTo>
                    <a:pt x="4809" y="2051"/>
                    <a:pt x="4812" y="2059"/>
                    <a:pt x="4816" y="2065"/>
                  </a:cubicBezTo>
                  <a:cubicBezTo>
                    <a:pt x="4869" y="2170"/>
                    <a:pt x="4838" y="2297"/>
                    <a:pt x="4799" y="2408"/>
                  </a:cubicBezTo>
                  <a:cubicBezTo>
                    <a:pt x="4757" y="2519"/>
                    <a:pt x="4696" y="2670"/>
                    <a:pt x="4598" y="2670"/>
                  </a:cubicBezTo>
                  <a:cubicBezTo>
                    <a:pt x="4565" y="2670"/>
                    <a:pt x="4528" y="2653"/>
                    <a:pt x="4487" y="2614"/>
                  </a:cubicBezTo>
                  <a:cubicBezTo>
                    <a:pt x="4349" y="2482"/>
                    <a:pt x="4252" y="2273"/>
                    <a:pt x="4193" y="2095"/>
                  </a:cubicBezTo>
                  <a:cubicBezTo>
                    <a:pt x="4184" y="2063"/>
                    <a:pt x="4180" y="2020"/>
                    <a:pt x="4209" y="2006"/>
                  </a:cubicBezTo>
                  <a:cubicBezTo>
                    <a:pt x="4216" y="2002"/>
                    <a:pt x="4224" y="2002"/>
                    <a:pt x="4231" y="2002"/>
                  </a:cubicBezTo>
                  <a:close/>
                  <a:moveTo>
                    <a:pt x="5254" y="2520"/>
                  </a:moveTo>
                  <a:lnTo>
                    <a:pt x="5254" y="2520"/>
                  </a:lnTo>
                  <a:cubicBezTo>
                    <a:pt x="5352" y="2532"/>
                    <a:pt x="5452" y="2564"/>
                    <a:pt x="5514" y="2627"/>
                  </a:cubicBezTo>
                  <a:cubicBezTo>
                    <a:pt x="5536" y="2649"/>
                    <a:pt x="5569" y="2697"/>
                    <a:pt x="5550" y="2733"/>
                  </a:cubicBezTo>
                  <a:cubicBezTo>
                    <a:pt x="5541" y="2750"/>
                    <a:pt x="5471" y="2762"/>
                    <a:pt x="5451" y="2767"/>
                  </a:cubicBezTo>
                  <a:cubicBezTo>
                    <a:pt x="5407" y="2778"/>
                    <a:pt x="5364" y="2783"/>
                    <a:pt x="5319" y="2784"/>
                  </a:cubicBezTo>
                  <a:cubicBezTo>
                    <a:pt x="5315" y="2784"/>
                    <a:pt x="5312" y="2783"/>
                    <a:pt x="5306" y="2783"/>
                  </a:cubicBezTo>
                  <a:cubicBezTo>
                    <a:pt x="5288" y="2695"/>
                    <a:pt x="5271" y="2607"/>
                    <a:pt x="5254" y="2520"/>
                  </a:cubicBezTo>
                  <a:close/>
                  <a:moveTo>
                    <a:pt x="1919" y="1500"/>
                  </a:moveTo>
                  <a:cubicBezTo>
                    <a:pt x="1952" y="1500"/>
                    <a:pt x="2496" y="2027"/>
                    <a:pt x="2544" y="2093"/>
                  </a:cubicBezTo>
                  <a:cubicBezTo>
                    <a:pt x="2691" y="2302"/>
                    <a:pt x="2554" y="2669"/>
                    <a:pt x="2460" y="2877"/>
                  </a:cubicBezTo>
                  <a:cubicBezTo>
                    <a:pt x="2450" y="2899"/>
                    <a:pt x="2435" y="2925"/>
                    <a:pt x="2411" y="2927"/>
                  </a:cubicBezTo>
                  <a:cubicBezTo>
                    <a:pt x="2409" y="2927"/>
                    <a:pt x="2408" y="2928"/>
                    <a:pt x="2406" y="2928"/>
                  </a:cubicBezTo>
                  <a:cubicBezTo>
                    <a:pt x="2369" y="2928"/>
                    <a:pt x="2354" y="2873"/>
                    <a:pt x="2356" y="2833"/>
                  </a:cubicBezTo>
                  <a:cubicBezTo>
                    <a:pt x="2364" y="2643"/>
                    <a:pt x="2409" y="2454"/>
                    <a:pt x="2490" y="2281"/>
                  </a:cubicBezTo>
                  <a:lnTo>
                    <a:pt x="2490" y="2281"/>
                  </a:lnTo>
                  <a:cubicBezTo>
                    <a:pt x="2377" y="2449"/>
                    <a:pt x="2230" y="2596"/>
                    <a:pt x="2064" y="2711"/>
                  </a:cubicBezTo>
                  <a:cubicBezTo>
                    <a:pt x="2039" y="2728"/>
                    <a:pt x="2009" y="2744"/>
                    <a:pt x="1980" y="2744"/>
                  </a:cubicBezTo>
                  <a:cubicBezTo>
                    <a:pt x="1972" y="2744"/>
                    <a:pt x="1963" y="2743"/>
                    <a:pt x="1954" y="2739"/>
                  </a:cubicBezTo>
                  <a:cubicBezTo>
                    <a:pt x="1922" y="2723"/>
                    <a:pt x="1911" y="2682"/>
                    <a:pt x="1918" y="2647"/>
                  </a:cubicBezTo>
                  <a:cubicBezTo>
                    <a:pt x="1926" y="2612"/>
                    <a:pt x="1951" y="2582"/>
                    <a:pt x="1975" y="2556"/>
                  </a:cubicBezTo>
                  <a:cubicBezTo>
                    <a:pt x="2116" y="2402"/>
                    <a:pt x="2288" y="2273"/>
                    <a:pt x="2476" y="2179"/>
                  </a:cubicBezTo>
                  <a:lnTo>
                    <a:pt x="2476" y="2179"/>
                  </a:lnTo>
                  <a:cubicBezTo>
                    <a:pt x="2313" y="2215"/>
                    <a:pt x="2144" y="2233"/>
                    <a:pt x="1977" y="2233"/>
                  </a:cubicBezTo>
                  <a:cubicBezTo>
                    <a:pt x="1955" y="2233"/>
                    <a:pt x="1934" y="2233"/>
                    <a:pt x="1913" y="2232"/>
                  </a:cubicBezTo>
                  <a:cubicBezTo>
                    <a:pt x="1863" y="2231"/>
                    <a:pt x="1793" y="2204"/>
                    <a:pt x="1810" y="2156"/>
                  </a:cubicBezTo>
                  <a:cubicBezTo>
                    <a:pt x="1814" y="2138"/>
                    <a:pt x="1831" y="2127"/>
                    <a:pt x="1846" y="2117"/>
                  </a:cubicBezTo>
                  <a:cubicBezTo>
                    <a:pt x="1911" y="2080"/>
                    <a:pt x="1982" y="2069"/>
                    <a:pt x="2056" y="2069"/>
                  </a:cubicBezTo>
                  <a:cubicBezTo>
                    <a:pt x="2162" y="2069"/>
                    <a:pt x="2275" y="2092"/>
                    <a:pt x="2384" y="2092"/>
                  </a:cubicBezTo>
                  <a:cubicBezTo>
                    <a:pt x="2414" y="2092"/>
                    <a:pt x="2443" y="2090"/>
                    <a:pt x="2473" y="2086"/>
                  </a:cubicBezTo>
                  <a:cubicBezTo>
                    <a:pt x="2315" y="1981"/>
                    <a:pt x="2163" y="1865"/>
                    <a:pt x="2017" y="1741"/>
                  </a:cubicBezTo>
                  <a:cubicBezTo>
                    <a:pt x="1981" y="1710"/>
                    <a:pt x="1944" y="1679"/>
                    <a:pt x="1922" y="1637"/>
                  </a:cubicBezTo>
                  <a:cubicBezTo>
                    <a:pt x="1900" y="1595"/>
                    <a:pt x="1893" y="1542"/>
                    <a:pt x="1918" y="1501"/>
                  </a:cubicBezTo>
                  <a:cubicBezTo>
                    <a:pt x="1918" y="1501"/>
                    <a:pt x="1919" y="1500"/>
                    <a:pt x="1919" y="1500"/>
                  </a:cubicBezTo>
                  <a:close/>
                  <a:moveTo>
                    <a:pt x="1032" y="2246"/>
                  </a:moveTo>
                  <a:cubicBezTo>
                    <a:pt x="1040" y="2246"/>
                    <a:pt x="1049" y="2248"/>
                    <a:pt x="1057" y="2250"/>
                  </a:cubicBezTo>
                  <a:cubicBezTo>
                    <a:pt x="1105" y="2259"/>
                    <a:pt x="1155" y="2272"/>
                    <a:pt x="1191" y="2305"/>
                  </a:cubicBezTo>
                  <a:cubicBezTo>
                    <a:pt x="1223" y="2336"/>
                    <a:pt x="1239" y="2379"/>
                    <a:pt x="1253" y="2420"/>
                  </a:cubicBezTo>
                  <a:cubicBezTo>
                    <a:pt x="1286" y="2520"/>
                    <a:pt x="1311" y="2622"/>
                    <a:pt x="1327" y="2724"/>
                  </a:cubicBezTo>
                  <a:cubicBezTo>
                    <a:pt x="1378" y="2581"/>
                    <a:pt x="1436" y="2426"/>
                    <a:pt x="1568" y="2350"/>
                  </a:cubicBezTo>
                  <a:cubicBezTo>
                    <a:pt x="1575" y="2346"/>
                    <a:pt x="1584" y="2341"/>
                    <a:pt x="1593" y="2341"/>
                  </a:cubicBezTo>
                  <a:cubicBezTo>
                    <a:pt x="1597" y="2341"/>
                    <a:pt x="1602" y="2342"/>
                    <a:pt x="1605" y="2345"/>
                  </a:cubicBezTo>
                  <a:cubicBezTo>
                    <a:pt x="1614" y="2348"/>
                    <a:pt x="1616" y="2357"/>
                    <a:pt x="1620" y="2364"/>
                  </a:cubicBezTo>
                  <a:cubicBezTo>
                    <a:pt x="1662" y="2472"/>
                    <a:pt x="1620" y="2596"/>
                    <a:pt x="1570" y="2701"/>
                  </a:cubicBezTo>
                  <a:cubicBezTo>
                    <a:pt x="1519" y="2805"/>
                    <a:pt x="1448" y="2944"/>
                    <a:pt x="1354" y="2944"/>
                  </a:cubicBezTo>
                  <a:cubicBezTo>
                    <a:pt x="1320" y="2944"/>
                    <a:pt x="1282" y="2926"/>
                    <a:pt x="1242" y="2879"/>
                  </a:cubicBezTo>
                  <a:cubicBezTo>
                    <a:pt x="1116" y="2734"/>
                    <a:pt x="1039" y="2519"/>
                    <a:pt x="996" y="2336"/>
                  </a:cubicBezTo>
                  <a:cubicBezTo>
                    <a:pt x="988" y="2303"/>
                    <a:pt x="988" y="2261"/>
                    <a:pt x="1019" y="2248"/>
                  </a:cubicBezTo>
                  <a:cubicBezTo>
                    <a:pt x="1023" y="2247"/>
                    <a:pt x="1028" y="2246"/>
                    <a:pt x="1032" y="2246"/>
                  </a:cubicBezTo>
                  <a:close/>
                  <a:moveTo>
                    <a:pt x="3540" y="1462"/>
                  </a:moveTo>
                  <a:cubicBezTo>
                    <a:pt x="3544" y="1462"/>
                    <a:pt x="3548" y="1462"/>
                    <a:pt x="3552" y="1463"/>
                  </a:cubicBezTo>
                  <a:cubicBezTo>
                    <a:pt x="3592" y="1477"/>
                    <a:pt x="3581" y="1535"/>
                    <a:pt x="3562" y="1572"/>
                  </a:cubicBezTo>
                  <a:cubicBezTo>
                    <a:pt x="3475" y="1741"/>
                    <a:pt x="3353" y="1893"/>
                    <a:pt x="3207" y="2016"/>
                  </a:cubicBezTo>
                  <a:cubicBezTo>
                    <a:pt x="3383" y="1913"/>
                    <a:pt x="3576" y="1840"/>
                    <a:pt x="3776" y="1807"/>
                  </a:cubicBezTo>
                  <a:cubicBezTo>
                    <a:pt x="3790" y="1805"/>
                    <a:pt x="3805" y="1803"/>
                    <a:pt x="3820" y="1803"/>
                  </a:cubicBezTo>
                  <a:cubicBezTo>
                    <a:pt x="3846" y="1803"/>
                    <a:pt x="3871" y="1809"/>
                    <a:pt x="3887" y="1828"/>
                  </a:cubicBezTo>
                  <a:cubicBezTo>
                    <a:pt x="3910" y="1854"/>
                    <a:pt x="3903" y="1897"/>
                    <a:pt x="3880" y="1926"/>
                  </a:cubicBezTo>
                  <a:cubicBezTo>
                    <a:pt x="3858" y="1953"/>
                    <a:pt x="3824" y="1969"/>
                    <a:pt x="3790" y="1984"/>
                  </a:cubicBezTo>
                  <a:cubicBezTo>
                    <a:pt x="3595" y="2063"/>
                    <a:pt x="3386" y="2107"/>
                    <a:pt x="3177" y="2114"/>
                  </a:cubicBezTo>
                  <a:cubicBezTo>
                    <a:pt x="3362" y="2156"/>
                    <a:pt x="3542" y="2220"/>
                    <a:pt x="3710" y="2304"/>
                  </a:cubicBezTo>
                  <a:cubicBezTo>
                    <a:pt x="3755" y="2326"/>
                    <a:pt x="3806" y="2382"/>
                    <a:pt x="3771" y="2418"/>
                  </a:cubicBezTo>
                  <a:cubicBezTo>
                    <a:pt x="3760" y="2431"/>
                    <a:pt x="3740" y="2435"/>
                    <a:pt x="3722" y="2436"/>
                  </a:cubicBezTo>
                  <a:cubicBezTo>
                    <a:pt x="3713" y="2437"/>
                    <a:pt x="3704" y="2437"/>
                    <a:pt x="3695" y="2437"/>
                  </a:cubicBezTo>
                  <a:cubicBezTo>
                    <a:pt x="3496" y="2437"/>
                    <a:pt x="3335" y="2256"/>
                    <a:pt x="3142" y="2199"/>
                  </a:cubicBezTo>
                  <a:lnTo>
                    <a:pt x="3142" y="2199"/>
                  </a:lnTo>
                  <a:cubicBezTo>
                    <a:pt x="3240" y="2362"/>
                    <a:pt x="3328" y="2530"/>
                    <a:pt x="3409" y="2705"/>
                  </a:cubicBezTo>
                  <a:cubicBezTo>
                    <a:pt x="3428" y="2747"/>
                    <a:pt x="3448" y="2791"/>
                    <a:pt x="3451" y="2840"/>
                  </a:cubicBezTo>
                  <a:cubicBezTo>
                    <a:pt x="3453" y="2887"/>
                    <a:pt x="3436" y="2940"/>
                    <a:pt x="3395" y="2964"/>
                  </a:cubicBezTo>
                  <a:cubicBezTo>
                    <a:pt x="3395" y="2964"/>
                    <a:pt x="3395" y="2964"/>
                    <a:pt x="3395" y="2964"/>
                  </a:cubicBezTo>
                  <a:cubicBezTo>
                    <a:pt x="3369" y="2964"/>
                    <a:pt x="3096" y="2245"/>
                    <a:pt x="3080" y="2162"/>
                  </a:cubicBezTo>
                  <a:cubicBezTo>
                    <a:pt x="3031" y="1908"/>
                    <a:pt x="3312" y="1636"/>
                    <a:pt x="3485" y="1488"/>
                  </a:cubicBezTo>
                  <a:cubicBezTo>
                    <a:pt x="3501" y="1475"/>
                    <a:pt x="3521" y="1462"/>
                    <a:pt x="3540" y="1462"/>
                  </a:cubicBezTo>
                  <a:close/>
                  <a:moveTo>
                    <a:pt x="666" y="2687"/>
                  </a:moveTo>
                  <a:cubicBezTo>
                    <a:pt x="673" y="2780"/>
                    <a:pt x="682" y="2872"/>
                    <a:pt x="689" y="2964"/>
                  </a:cubicBezTo>
                  <a:cubicBezTo>
                    <a:pt x="657" y="2968"/>
                    <a:pt x="624" y="2971"/>
                    <a:pt x="591" y="2971"/>
                  </a:cubicBezTo>
                  <a:cubicBezTo>
                    <a:pt x="570" y="2971"/>
                    <a:pt x="550" y="2970"/>
                    <a:pt x="530" y="2968"/>
                  </a:cubicBezTo>
                  <a:cubicBezTo>
                    <a:pt x="500" y="2965"/>
                    <a:pt x="455" y="2965"/>
                    <a:pt x="428" y="2950"/>
                  </a:cubicBezTo>
                  <a:cubicBezTo>
                    <a:pt x="427" y="2950"/>
                    <a:pt x="426" y="2950"/>
                    <a:pt x="425" y="2950"/>
                  </a:cubicBezTo>
                  <a:cubicBezTo>
                    <a:pt x="392" y="2950"/>
                    <a:pt x="379" y="2933"/>
                    <a:pt x="386" y="2900"/>
                  </a:cubicBezTo>
                  <a:cubicBezTo>
                    <a:pt x="371" y="2872"/>
                    <a:pt x="377" y="2852"/>
                    <a:pt x="406" y="2838"/>
                  </a:cubicBezTo>
                  <a:cubicBezTo>
                    <a:pt x="462" y="2765"/>
                    <a:pt x="567" y="2718"/>
                    <a:pt x="666" y="2687"/>
                  </a:cubicBezTo>
                  <a:close/>
                  <a:moveTo>
                    <a:pt x="5326" y="2862"/>
                  </a:moveTo>
                  <a:lnTo>
                    <a:pt x="5326" y="2862"/>
                  </a:lnTo>
                  <a:cubicBezTo>
                    <a:pt x="5406" y="2878"/>
                    <a:pt x="5481" y="2910"/>
                    <a:pt x="5546" y="2967"/>
                  </a:cubicBezTo>
                  <a:cubicBezTo>
                    <a:pt x="5567" y="2987"/>
                    <a:pt x="5609" y="3020"/>
                    <a:pt x="5590" y="3056"/>
                  </a:cubicBezTo>
                  <a:cubicBezTo>
                    <a:pt x="5579" y="3076"/>
                    <a:pt x="5512" y="3089"/>
                    <a:pt x="5493" y="3096"/>
                  </a:cubicBezTo>
                  <a:cubicBezTo>
                    <a:pt x="5457" y="3108"/>
                    <a:pt x="5418" y="3114"/>
                    <a:pt x="5381" y="3119"/>
                  </a:cubicBezTo>
                  <a:cubicBezTo>
                    <a:pt x="5363" y="3035"/>
                    <a:pt x="5344" y="2948"/>
                    <a:pt x="5326" y="2862"/>
                  </a:cubicBezTo>
                  <a:close/>
                  <a:moveTo>
                    <a:pt x="4319" y="2659"/>
                  </a:moveTo>
                  <a:cubicBezTo>
                    <a:pt x="4324" y="2659"/>
                    <a:pt x="4329" y="2659"/>
                    <a:pt x="4335" y="2660"/>
                  </a:cubicBezTo>
                  <a:cubicBezTo>
                    <a:pt x="4383" y="2665"/>
                    <a:pt x="4434" y="2672"/>
                    <a:pt x="4472" y="2703"/>
                  </a:cubicBezTo>
                  <a:cubicBezTo>
                    <a:pt x="4507" y="2730"/>
                    <a:pt x="4527" y="2771"/>
                    <a:pt x="4545" y="2812"/>
                  </a:cubicBezTo>
                  <a:cubicBezTo>
                    <a:pt x="4586" y="2907"/>
                    <a:pt x="4621" y="3007"/>
                    <a:pt x="4647" y="3109"/>
                  </a:cubicBezTo>
                  <a:cubicBezTo>
                    <a:pt x="4684" y="2962"/>
                    <a:pt x="4728" y="2801"/>
                    <a:pt x="4852" y="2713"/>
                  </a:cubicBezTo>
                  <a:cubicBezTo>
                    <a:pt x="4860" y="2707"/>
                    <a:pt x="4870" y="2702"/>
                    <a:pt x="4880" y="2702"/>
                  </a:cubicBezTo>
                  <a:cubicBezTo>
                    <a:pt x="4883" y="2702"/>
                    <a:pt x="4886" y="2702"/>
                    <a:pt x="4888" y="2704"/>
                  </a:cubicBezTo>
                  <a:cubicBezTo>
                    <a:pt x="4896" y="2708"/>
                    <a:pt x="4900" y="2716"/>
                    <a:pt x="4904" y="2722"/>
                  </a:cubicBezTo>
                  <a:cubicBezTo>
                    <a:pt x="4958" y="2827"/>
                    <a:pt x="4929" y="2953"/>
                    <a:pt x="4888" y="3063"/>
                  </a:cubicBezTo>
                  <a:cubicBezTo>
                    <a:pt x="4847" y="3175"/>
                    <a:pt x="4786" y="3326"/>
                    <a:pt x="4687" y="3326"/>
                  </a:cubicBezTo>
                  <a:cubicBezTo>
                    <a:pt x="4655" y="3326"/>
                    <a:pt x="4618" y="3309"/>
                    <a:pt x="4577" y="3270"/>
                  </a:cubicBezTo>
                  <a:cubicBezTo>
                    <a:pt x="4439" y="3138"/>
                    <a:pt x="4342" y="2929"/>
                    <a:pt x="4282" y="2751"/>
                  </a:cubicBezTo>
                  <a:cubicBezTo>
                    <a:pt x="4272" y="2720"/>
                    <a:pt x="4267" y="2676"/>
                    <a:pt x="4297" y="2663"/>
                  </a:cubicBezTo>
                  <a:cubicBezTo>
                    <a:pt x="4304" y="2660"/>
                    <a:pt x="4311" y="2659"/>
                    <a:pt x="4319" y="2659"/>
                  </a:cubicBezTo>
                  <a:close/>
                  <a:moveTo>
                    <a:pt x="695" y="3046"/>
                  </a:moveTo>
                  <a:lnTo>
                    <a:pt x="719" y="3313"/>
                  </a:lnTo>
                  <a:cubicBezTo>
                    <a:pt x="688" y="3321"/>
                    <a:pt x="658" y="3329"/>
                    <a:pt x="629" y="3342"/>
                  </a:cubicBezTo>
                  <a:cubicBezTo>
                    <a:pt x="596" y="3348"/>
                    <a:pt x="564" y="3355"/>
                    <a:pt x="531" y="3358"/>
                  </a:cubicBezTo>
                  <a:cubicBezTo>
                    <a:pt x="514" y="3359"/>
                    <a:pt x="490" y="3364"/>
                    <a:pt x="468" y="3364"/>
                  </a:cubicBezTo>
                  <a:cubicBezTo>
                    <a:pt x="456" y="3364"/>
                    <a:pt x="445" y="3362"/>
                    <a:pt x="436" y="3359"/>
                  </a:cubicBezTo>
                  <a:cubicBezTo>
                    <a:pt x="431" y="3359"/>
                    <a:pt x="426" y="3360"/>
                    <a:pt x="421" y="3360"/>
                  </a:cubicBezTo>
                  <a:cubicBezTo>
                    <a:pt x="389" y="3360"/>
                    <a:pt x="382" y="3340"/>
                    <a:pt x="396" y="3301"/>
                  </a:cubicBezTo>
                  <a:cubicBezTo>
                    <a:pt x="385" y="3269"/>
                    <a:pt x="391" y="3243"/>
                    <a:pt x="416" y="3223"/>
                  </a:cubicBezTo>
                  <a:cubicBezTo>
                    <a:pt x="473" y="3134"/>
                    <a:pt x="590" y="3078"/>
                    <a:pt x="695" y="3046"/>
                  </a:cubicBezTo>
                  <a:close/>
                  <a:moveTo>
                    <a:pt x="5403" y="3225"/>
                  </a:moveTo>
                  <a:cubicBezTo>
                    <a:pt x="5491" y="3253"/>
                    <a:pt x="5573" y="3298"/>
                    <a:pt x="5646" y="3359"/>
                  </a:cubicBezTo>
                  <a:cubicBezTo>
                    <a:pt x="5591" y="3388"/>
                    <a:pt x="5531" y="3402"/>
                    <a:pt x="5472" y="3402"/>
                  </a:cubicBezTo>
                  <a:cubicBezTo>
                    <a:pt x="5462" y="3402"/>
                    <a:pt x="5453" y="3401"/>
                    <a:pt x="5443" y="3401"/>
                  </a:cubicBezTo>
                  <a:cubicBezTo>
                    <a:pt x="5431" y="3342"/>
                    <a:pt x="5416" y="3285"/>
                    <a:pt x="5403" y="3225"/>
                  </a:cubicBezTo>
                  <a:close/>
                  <a:moveTo>
                    <a:pt x="2872" y="2545"/>
                  </a:moveTo>
                  <a:lnTo>
                    <a:pt x="3070" y="2932"/>
                  </a:lnTo>
                  <a:lnTo>
                    <a:pt x="3043" y="3575"/>
                  </a:lnTo>
                  <a:lnTo>
                    <a:pt x="2740" y="3026"/>
                  </a:lnTo>
                  <a:lnTo>
                    <a:pt x="2872" y="2545"/>
                  </a:lnTo>
                  <a:close/>
                  <a:moveTo>
                    <a:pt x="1062" y="2907"/>
                  </a:moveTo>
                  <a:cubicBezTo>
                    <a:pt x="1069" y="2907"/>
                    <a:pt x="1077" y="2909"/>
                    <a:pt x="1085" y="2910"/>
                  </a:cubicBezTo>
                  <a:cubicBezTo>
                    <a:pt x="1132" y="2921"/>
                    <a:pt x="1183" y="2932"/>
                    <a:pt x="1218" y="2967"/>
                  </a:cubicBezTo>
                  <a:cubicBezTo>
                    <a:pt x="1251" y="2996"/>
                    <a:pt x="1267" y="3040"/>
                    <a:pt x="1280" y="3082"/>
                  </a:cubicBezTo>
                  <a:cubicBezTo>
                    <a:pt x="1314" y="3181"/>
                    <a:pt x="1338" y="3282"/>
                    <a:pt x="1356" y="3386"/>
                  </a:cubicBezTo>
                  <a:cubicBezTo>
                    <a:pt x="1405" y="3242"/>
                    <a:pt x="1463" y="3087"/>
                    <a:pt x="1596" y="3011"/>
                  </a:cubicBezTo>
                  <a:cubicBezTo>
                    <a:pt x="1604" y="3007"/>
                    <a:pt x="1613" y="3002"/>
                    <a:pt x="1622" y="3002"/>
                  </a:cubicBezTo>
                  <a:cubicBezTo>
                    <a:pt x="1626" y="3002"/>
                    <a:pt x="1630" y="3003"/>
                    <a:pt x="1634" y="3006"/>
                  </a:cubicBezTo>
                  <a:cubicBezTo>
                    <a:pt x="1641" y="3010"/>
                    <a:pt x="1644" y="3017"/>
                    <a:pt x="1648" y="3025"/>
                  </a:cubicBezTo>
                  <a:cubicBezTo>
                    <a:pt x="1690" y="3134"/>
                    <a:pt x="1648" y="3256"/>
                    <a:pt x="1597" y="3363"/>
                  </a:cubicBezTo>
                  <a:cubicBezTo>
                    <a:pt x="1547" y="3467"/>
                    <a:pt x="1475" y="3606"/>
                    <a:pt x="1382" y="3606"/>
                  </a:cubicBezTo>
                  <a:cubicBezTo>
                    <a:pt x="1347" y="3606"/>
                    <a:pt x="1309" y="3587"/>
                    <a:pt x="1269" y="3541"/>
                  </a:cubicBezTo>
                  <a:cubicBezTo>
                    <a:pt x="1144" y="3395"/>
                    <a:pt x="1066" y="3180"/>
                    <a:pt x="1023" y="2997"/>
                  </a:cubicBezTo>
                  <a:cubicBezTo>
                    <a:pt x="1016" y="2964"/>
                    <a:pt x="1016" y="2921"/>
                    <a:pt x="1047" y="2909"/>
                  </a:cubicBezTo>
                  <a:cubicBezTo>
                    <a:pt x="1052" y="2908"/>
                    <a:pt x="1057" y="2907"/>
                    <a:pt x="1062" y="2907"/>
                  </a:cubicBezTo>
                  <a:close/>
                  <a:moveTo>
                    <a:pt x="726" y="3394"/>
                  </a:moveTo>
                  <a:cubicBezTo>
                    <a:pt x="734" y="3483"/>
                    <a:pt x="741" y="3570"/>
                    <a:pt x="751" y="3659"/>
                  </a:cubicBezTo>
                  <a:cubicBezTo>
                    <a:pt x="695" y="3672"/>
                    <a:pt x="609" y="3688"/>
                    <a:pt x="539" y="3688"/>
                  </a:cubicBezTo>
                  <a:cubicBezTo>
                    <a:pt x="459" y="3688"/>
                    <a:pt x="402" y="3667"/>
                    <a:pt x="441" y="3600"/>
                  </a:cubicBezTo>
                  <a:cubicBezTo>
                    <a:pt x="491" y="3516"/>
                    <a:pt x="565" y="3453"/>
                    <a:pt x="652" y="3413"/>
                  </a:cubicBezTo>
                  <a:cubicBezTo>
                    <a:pt x="679" y="3407"/>
                    <a:pt x="704" y="3401"/>
                    <a:pt x="726" y="3394"/>
                  </a:cubicBezTo>
                  <a:close/>
                  <a:moveTo>
                    <a:pt x="758" y="3741"/>
                  </a:moveTo>
                  <a:cubicBezTo>
                    <a:pt x="763" y="3799"/>
                    <a:pt x="771" y="3855"/>
                    <a:pt x="777" y="3912"/>
                  </a:cubicBezTo>
                  <a:cubicBezTo>
                    <a:pt x="706" y="3965"/>
                    <a:pt x="626" y="3992"/>
                    <a:pt x="542" y="3992"/>
                  </a:cubicBezTo>
                  <a:cubicBezTo>
                    <a:pt x="514" y="3992"/>
                    <a:pt x="486" y="3989"/>
                    <a:pt x="457" y="3983"/>
                  </a:cubicBezTo>
                  <a:cubicBezTo>
                    <a:pt x="533" y="3875"/>
                    <a:pt x="636" y="3792"/>
                    <a:pt x="758" y="3741"/>
                  </a:cubicBezTo>
                  <a:close/>
                  <a:moveTo>
                    <a:pt x="5081" y="1"/>
                  </a:moveTo>
                  <a:cubicBezTo>
                    <a:pt x="5047" y="1"/>
                    <a:pt x="5016" y="4"/>
                    <a:pt x="4995" y="6"/>
                  </a:cubicBezTo>
                  <a:cubicBezTo>
                    <a:pt x="4866" y="15"/>
                    <a:pt x="4744" y="54"/>
                    <a:pt x="4631" y="114"/>
                  </a:cubicBezTo>
                  <a:cubicBezTo>
                    <a:pt x="4626" y="116"/>
                    <a:pt x="4622" y="121"/>
                    <a:pt x="4619" y="123"/>
                  </a:cubicBezTo>
                  <a:cubicBezTo>
                    <a:pt x="3247" y="336"/>
                    <a:pt x="1831" y="480"/>
                    <a:pt x="448" y="527"/>
                  </a:cubicBezTo>
                  <a:cubicBezTo>
                    <a:pt x="449" y="539"/>
                    <a:pt x="450" y="551"/>
                    <a:pt x="452" y="564"/>
                  </a:cubicBezTo>
                  <a:cubicBezTo>
                    <a:pt x="429" y="562"/>
                    <a:pt x="406" y="561"/>
                    <a:pt x="383" y="561"/>
                  </a:cubicBezTo>
                  <a:cubicBezTo>
                    <a:pt x="333" y="561"/>
                    <a:pt x="284" y="565"/>
                    <a:pt x="235" y="575"/>
                  </a:cubicBezTo>
                  <a:cubicBezTo>
                    <a:pt x="175" y="587"/>
                    <a:pt x="19" y="608"/>
                    <a:pt x="14" y="695"/>
                  </a:cubicBezTo>
                  <a:cubicBezTo>
                    <a:pt x="9" y="779"/>
                    <a:pt x="139" y="821"/>
                    <a:pt x="198" y="842"/>
                  </a:cubicBezTo>
                  <a:cubicBezTo>
                    <a:pt x="230" y="853"/>
                    <a:pt x="265" y="862"/>
                    <a:pt x="297" y="870"/>
                  </a:cubicBezTo>
                  <a:cubicBezTo>
                    <a:pt x="270" y="880"/>
                    <a:pt x="243" y="894"/>
                    <a:pt x="217" y="908"/>
                  </a:cubicBezTo>
                  <a:cubicBezTo>
                    <a:pt x="146" y="945"/>
                    <a:pt x="0" y="1018"/>
                    <a:pt x="5" y="1115"/>
                  </a:cubicBezTo>
                  <a:cubicBezTo>
                    <a:pt x="8" y="1193"/>
                    <a:pt x="97" y="1217"/>
                    <a:pt x="167" y="1227"/>
                  </a:cubicBezTo>
                  <a:cubicBezTo>
                    <a:pt x="124" y="1253"/>
                    <a:pt x="86" y="1287"/>
                    <a:pt x="79" y="1335"/>
                  </a:cubicBezTo>
                  <a:cubicBezTo>
                    <a:pt x="67" y="1429"/>
                    <a:pt x="160" y="1463"/>
                    <a:pt x="269" y="1473"/>
                  </a:cubicBezTo>
                  <a:cubicBezTo>
                    <a:pt x="217" y="1501"/>
                    <a:pt x="95" y="1565"/>
                    <a:pt x="102" y="1642"/>
                  </a:cubicBezTo>
                  <a:cubicBezTo>
                    <a:pt x="109" y="1719"/>
                    <a:pt x="212" y="1721"/>
                    <a:pt x="266" y="1726"/>
                  </a:cubicBezTo>
                  <a:cubicBezTo>
                    <a:pt x="298" y="1729"/>
                    <a:pt x="330" y="1730"/>
                    <a:pt x="363" y="1730"/>
                  </a:cubicBezTo>
                  <a:cubicBezTo>
                    <a:pt x="351" y="1737"/>
                    <a:pt x="340" y="1744"/>
                    <a:pt x="329" y="1753"/>
                  </a:cubicBezTo>
                  <a:cubicBezTo>
                    <a:pt x="279" y="1792"/>
                    <a:pt x="185" y="1871"/>
                    <a:pt x="201" y="1945"/>
                  </a:cubicBezTo>
                  <a:cubicBezTo>
                    <a:pt x="215" y="2016"/>
                    <a:pt x="316" y="2047"/>
                    <a:pt x="375" y="2064"/>
                  </a:cubicBezTo>
                  <a:cubicBezTo>
                    <a:pt x="381" y="2066"/>
                    <a:pt x="389" y="2066"/>
                    <a:pt x="396" y="2068"/>
                  </a:cubicBezTo>
                  <a:cubicBezTo>
                    <a:pt x="359" y="2086"/>
                    <a:pt x="322" y="2107"/>
                    <a:pt x="287" y="2132"/>
                  </a:cubicBezTo>
                  <a:cubicBezTo>
                    <a:pt x="224" y="2176"/>
                    <a:pt x="133" y="2248"/>
                    <a:pt x="154" y="2338"/>
                  </a:cubicBezTo>
                  <a:cubicBezTo>
                    <a:pt x="173" y="2421"/>
                    <a:pt x="277" y="2430"/>
                    <a:pt x="347" y="2435"/>
                  </a:cubicBezTo>
                  <a:lnTo>
                    <a:pt x="365" y="2435"/>
                  </a:lnTo>
                  <a:cubicBezTo>
                    <a:pt x="323" y="2472"/>
                    <a:pt x="302" y="2514"/>
                    <a:pt x="319" y="2565"/>
                  </a:cubicBezTo>
                  <a:cubicBezTo>
                    <a:pt x="344" y="2633"/>
                    <a:pt x="411" y="2667"/>
                    <a:pt x="489" y="2682"/>
                  </a:cubicBezTo>
                  <a:cubicBezTo>
                    <a:pt x="474" y="2691"/>
                    <a:pt x="458" y="2698"/>
                    <a:pt x="444" y="2708"/>
                  </a:cubicBezTo>
                  <a:cubicBezTo>
                    <a:pt x="382" y="2748"/>
                    <a:pt x="281" y="2812"/>
                    <a:pt x="269" y="2892"/>
                  </a:cubicBezTo>
                  <a:cubicBezTo>
                    <a:pt x="252" y="3000"/>
                    <a:pt x="378" y="3036"/>
                    <a:pt x="505" y="3043"/>
                  </a:cubicBezTo>
                  <a:cubicBezTo>
                    <a:pt x="478" y="3059"/>
                    <a:pt x="452" y="3078"/>
                    <a:pt x="428" y="3097"/>
                  </a:cubicBezTo>
                  <a:cubicBezTo>
                    <a:pt x="366" y="3148"/>
                    <a:pt x="271" y="3233"/>
                    <a:pt x="275" y="3322"/>
                  </a:cubicBezTo>
                  <a:cubicBezTo>
                    <a:pt x="278" y="3411"/>
                    <a:pt x="357" y="3439"/>
                    <a:pt x="452" y="3439"/>
                  </a:cubicBezTo>
                  <a:cubicBezTo>
                    <a:pt x="457" y="3439"/>
                    <a:pt x="462" y="3439"/>
                    <a:pt x="468" y="3439"/>
                  </a:cubicBezTo>
                  <a:lnTo>
                    <a:pt x="468" y="3439"/>
                  </a:lnTo>
                  <a:cubicBezTo>
                    <a:pt x="410" y="3491"/>
                    <a:pt x="342" y="3569"/>
                    <a:pt x="333" y="3642"/>
                  </a:cubicBezTo>
                  <a:cubicBezTo>
                    <a:pt x="321" y="3740"/>
                    <a:pt x="411" y="3767"/>
                    <a:pt x="518" y="3767"/>
                  </a:cubicBezTo>
                  <a:cubicBezTo>
                    <a:pt x="530" y="3767"/>
                    <a:pt x="542" y="3767"/>
                    <a:pt x="554" y="3766"/>
                  </a:cubicBezTo>
                  <a:lnTo>
                    <a:pt x="554" y="3766"/>
                  </a:lnTo>
                  <a:cubicBezTo>
                    <a:pt x="476" y="3825"/>
                    <a:pt x="408" y="3899"/>
                    <a:pt x="355" y="3987"/>
                  </a:cubicBezTo>
                  <a:cubicBezTo>
                    <a:pt x="340" y="4009"/>
                    <a:pt x="359" y="4034"/>
                    <a:pt x="380" y="4041"/>
                  </a:cubicBezTo>
                  <a:cubicBezTo>
                    <a:pt x="431" y="4059"/>
                    <a:pt x="482" y="4068"/>
                    <a:pt x="534" y="4068"/>
                  </a:cubicBezTo>
                  <a:cubicBezTo>
                    <a:pt x="578" y="4068"/>
                    <a:pt x="621" y="4061"/>
                    <a:pt x="663" y="4049"/>
                  </a:cubicBezTo>
                  <a:lnTo>
                    <a:pt x="663" y="4049"/>
                  </a:lnTo>
                  <a:cubicBezTo>
                    <a:pt x="640" y="4086"/>
                    <a:pt x="620" y="4124"/>
                    <a:pt x="603" y="4164"/>
                  </a:cubicBezTo>
                  <a:cubicBezTo>
                    <a:pt x="594" y="4186"/>
                    <a:pt x="601" y="4213"/>
                    <a:pt x="627" y="4219"/>
                  </a:cubicBezTo>
                  <a:cubicBezTo>
                    <a:pt x="640" y="4221"/>
                    <a:pt x="653" y="4223"/>
                    <a:pt x="666" y="4223"/>
                  </a:cubicBezTo>
                  <a:cubicBezTo>
                    <a:pt x="727" y="4223"/>
                    <a:pt x="779" y="4191"/>
                    <a:pt x="808" y="4132"/>
                  </a:cubicBezTo>
                  <a:cubicBezTo>
                    <a:pt x="823" y="4102"/>
                    <a:pt x="797" y="4077"/>
                    <a:pt x="772" y="4077"/>
                  </a:cubicBezTo>
                  <a:cubicBezTo>
                    <a:pt x="760" y="4077"/>
                    <a:pt x="748" y="4083"/>
                    <a:pt x="741" y="4096"/>
                  </a:cubicBezTo>
                  <a:cubicBezTo>
                    <a:pt x="731" y="4119"/>
                    <a:pt x="716" y="4134"/>
                    <a:pt x="697" y="4142"/>
                  </a:cubicBezTo>
                  <a:cubicBezTo>
                    <a:pt x="720" y="4096"/>
                    <a:pt x="748" y="4055"/>
                    <a:pt x="781" y="4015"/>
                  </a:cubicBezTo>
                  <a:cubicBezTo>
                    <a:pt x="783" y="4036"/>
                    <a:pt x="784" y="4059"/>
                    <a:pt x="787" y="4080"/>
                  </a:cubicBezTo>
                  <a:cubicBezTo>
                    <a:pt x="1067" y="4097"/>
                    <a:pt x="1343" y="4106"/>
                    <a:pt x="1616" y="4106"/>
                  </a:cubicBezTo>
                  <a:cubicBezTo>
                    <a:pt x="2885" y="4106"/>
                    <a:pt x="4089" y="3922"/>
                    <a:pt x="5352" y="3616"/>
                  </a:cubicBezTo>
                  <a:cubicBezTo>
                    <a:pt x="5380" y="3640"/>
                    <a:pt x="5413" y="3651"/>
                    <a:pt x="5447" y="3651"/>
                  </a:cubicBezTo>
                  <a:cubicBezTo>
                    <a:pt x="5474" y="3651"/>
                    <a:pt x="5501" y="3644"/>
                    <a:pt x="5528" y="3631"/>
                  </a:cubicBezTo>
                  <a:cubicBezTo>
                    <a:pt x="5546" y="3623"/>
                    <a:pt x="5551" y="3594"/>
                    <a:pt x="5540" y="3579"/>
                  </a:cubicBezTo>
                  <a:cubicBezTo>
                    <a:pt x="5514" y="3545"/>
                    <a:pt x="5485" y="3513"/>
                    <a:pt x="5455" y="3485"/>
                  </a:cubicBezTo>
                  <a:cubicBezTo>
                    <a:pt x="5455" y="3482"/>
                    <a:pt x="5454" y="3480"/>
                    <a:pt x="5454" y="3477"/>
                  </a:cubicBezTo>
                  <a:lnTo>
                    <a:pt x="5454" y="3477"/>
                  </a:lnTo>
                  <a:cubicBezTo>
                    <a:pt x="5459" y="3477"/>
                    <a:pt x="5464" y="3477"/>
                    <a:pt x="5469" y="3477"/>
                  </a:cubicBezTo>
                  <a:cubicBezTo>
                    <a:pt x="5558" y="3477"/>
                    <a:pt x="5645" y="3451"/>
                    <a:pt x="5724" y="3397"/>
                  </a:cubicBezTo>
                  <a:cubicBezTo>
                    <a:pt x="5752" y="3384"/>
                    <a:pt x="5755" y="3355"/>
                    <a:pt x="5736" y="3338"/>
                  </a:cubicBezTo>
                  <a:cubicBezTo>
                    <a:pt x="5663" y="3267"/>
                    <a:pt x="5582" y="3215"/>
                    <a:pt x="5491" y="3178"/>
                  </a:cubicBezTo>
                  <a:cubicBezTo>
                    <a:pt x="5605" y="3156"/>
                    <a:pt x="5703" y="3108"/>
                    <a:pt x="5676" y="3012"/>
                  </a:cubicBezTo>
                  <a:cubicBezTo>
                    <a:pt x="5654" y="2938"/>
                    <a:pt x="5559" y="2875"/>
                    <a:pt x="5493" y="2839"/>
                  </a:cubicBezTo>
                  <a:cubicBezTo>
                    <a:pt x="5585" y="2819"/>
                    <a:pt x="5659" y="2775"/>
                    <a:pt x="5650" y="2688"/>
                  </a:cubicBezTo>
                  <a:cubicBezTo>
                    <a:pt x="5641" y="2596"/>
                    <a:pt x="5514" y="2529"/>
                    <a:pt x="5438" y="2495"/>
                  </a:cubicBezTo>
                  <a:cubicBezTo>
                    <a:pt x="5411" y="2483"/>
                    <a:pt x="5383" y="2473"/>
                    <a:pt x="5354" y="2465"/>
                  </a:cubicBezTo>
                  <a:cubicBezTo>
                    <a:pt x="5475" y="2426"/>
                    <a:pt x="5585" y="2362"/>
                    <a:pt x="5548" y="2263"/>
                  </a:cubicBezTo>
                  <a:cubicBezTo>
                    <a:pt x="5521" y="2188"/>
                    <a:pt x="5407" y="2153"/>
                    <a:pt x="5341" y="2129"/>
                  </a:cubicBezTo>
                  <a:cubicBezTo>
                    <a:pt x="5318" y="2122"/>
                    <a:pt x="5294" y="2115"/>
                    <a:pt x="5271" y="2108"/>
                  </a:cubicBezTo>
                  <a:cubicBezTo>
                    <a:pt x="5328" y="2077"/>
                    <a:pt x="5412" y="2019"/>
                    <a:pt x="5415" y="1949"/>
                  </a:cubicBezTo>
                  <a:cubicBezTo>
                    <a:pt x="5416" y="1899"/>
                    <a:pt x="5386" y="1866"/>
                    <a:pt x="5340" y="1840"/>
                  </a:cubicBezTo>
                  <a:cubicBezTo>
                    <a:pt x="5411" y="1820"/>
                    <a:pt x="5513" y="1784"/>
                    <a:pt x="5517" y="1699"/>
                  </a:cubicBezTo>
                  <a:cubicBezTo>
                    <a:pt x="5522" y="1605"/>
                    <a:pt x="5410" y="1554"/>
                    <a:pt x="5338" y="1527"/>
                  </a:cubicBezTo>
                  <a:cubicBezTo>
                    <a:pt x="5297" y="1511"/>
                    <a:pt x="5256" y="1501"/>
                    <a:pt x="5217" y="1492"/>
                  </a:cubicBezTo>
                  <a:lnTo>
                    <a:pt x="5224" y="1488"/>
                  </a:lnTo>
                  <a:cubicBezTo>
                    <a:pt x="5280" y="1457"/>
                    <a:pt x="5380" y="1396"/>
                    <a:pt x="5373" y="1319"/>
                  </a:cubicBezTo>
                  <a:cubicBezTo>
                    <a:pt x="5366" y="1248"/>
                    <a:pt x="5267" y="1201"/>
                    <a:pt x="5212" y="1176"/>
                  </a:cubicBezTo>
                  <a:cubicBezTo>
                    <a:pt x="5197" y="1168"/>
                    <a:pt x="5180" y="1162"/>
                    <a:pt x="5162" y="1156"/>
                  </a:cubicBezTo>
                  <a:cubicBezTo>
                    <a:pt x="5191" y="1149"/>
                    <a:pt x="5220" y="1140"/>
                    <a:pt x="5249" y="1130"/>
                  </a:cubicBezTo>
                  <a:cubicBezTo>
                    <a:pt x="5300" y="1112"/>
                    <a:pt x="5400" y="1084"/>
                    <a:pt x="5394" y="1011"/>
                  </a:cubicBezTo>
                  <a:cubicBezTo>
                    <a:pt x="5389" y="945"/>
                    <a:pt x="5293" y="917"/>
                    <a:pt x="5243" y="899"/>
                  </a:cubicBezTo>
                  <a:cubicBezTo>
                    <a:pt x="5224" y="893"/>
                    <a:pt x="5206" y="889"/>
                    <a:pt x="5187" y="883"/>
                  </a:cubicBezTo>
                  <a:cubicBezTo>
                    <a:pt x="5291" y="847"/>
                    <a:pt x="5371" y="790"/>
                    <a:pt x="5338" y="703"/>
                  </a:cubicBezTo>
                  <a:cubicBezTo>
                    <a:pt x="5321" y="659"/>
                    <a:pt x="5277" y="635"/>
                    <a:pt x="5230" y="619"/>
                  </a:cubicBezTo>
                  <a:cubicBezTo>
                    <a:pt x="5295" y="591"/>
                    <a:pt x="5359" y="549"/>
                    <a:pt x="5355" y="486"/>
                  </a:cubicBezTo>
                  <a:cubicBezTo>
                    <a:pt x="5352" y="400"/>
                    <a:pt x="5237" y="365"/>
                    <a:pt x="5171" y="342"/>
                  </a:cubicBezTo>
                  <a:cubicBezTo>
                    <a:pt x="5117" y="324"/>
                    <a:pt x="5061" y="314"/>
                    <a:pt x="5005" y="308"/>
                  </a:cubicBezTo>
                  <a:cubicBezTo>
                    <a:pt x="5028" y="295"/>
                    <a:pt x="5051" y="284"/>
                    <a:pt x="5072" y="271"/>
                  </a:cubicBezTo>
                  <a:cubicBezTo>
                    <a:pt x="5130" y="235"/>
                    <a:pt x="5261" y="156"/>
                    <a:pt x="5241" y="73"/>
                  </a:cubicBezTo>
                  <a:cubicBezTo>
                    <a:pt x="5226" y="13"/>
                    <a:pt x="5149" y="1"/>
                    <a:pt x="5081" y="1"/>
                  </a:cubicBezTo>
                  <a:close/>
                </a:path>
              </a:pathLst>
            </a:custGeom>
            <a:solidFill>
              <a:schemeClr val="accent4"/>
            </a:solidFill>
            <a:ln>
              <a:noFill/>
            </a:ln>
          </p:spPr>
          <p:txBody>
            <a:bodyPr anchorCtr="0" anchor="ctr" bIns="67150" lIns="67150" spcFirstLastPara="1" rIns="67150" wrap="square" tIns="67150">
              <a:noAutofit/>
            </a:bodyPr>
            <a:lstStyle/>
            <a:p>
              <a:pPr indent="0" lvl="0" marL="0" rtl="0" algn="l">
                <a:spcBef>
                  <a:spcPts val="0"/>
                </a:spcBef>
                <a:spcAft>
                  <a:spcPts val="0"/>
                </a:spcAft>
                <a:buNone/>
              </a:pPr>
              <a:r>
                <a:t/>
              </a:r>
              <a:endParaRPr/>
            </a:p>
          </p:txBody>
        </p:sp>
      </p:grpSp>
      <p:pic>
        <p:nvPicPr>
          <p:cNvPr id="626" name="Google Shape;626;p38">
            <a:hlinkClick r:id="rId6"/>
          </p:cNvPr>
          <p:cNvPicPr preferRelativeResize="0"/>
          <p:nvPr/>
        </p:nvPicPr>
        <p:blipFill rotWithShape="1">
          <a:blip r:embed="rId7">
            <a:alphaModFix/>
          </a:blip>
          <a:srcRect b="0" l="0" r="0" t="0"/>
          <a:stretch/>
        </p:blipFill>
        <p:spPr>
          <a:xfrm rot="-386325">
            <a:off x="7966976" y="951875"/>
            <a:ext cx="934503" cy="934498"/>
          </a:xfrm>
          <a:prstGeom prst="rect">
            <a:avLst/>
          </a:prstGeom>
          <a:noFill/>
          <a:ln>
            <a:noFill/>
          </a:ln>
        </p:spPr>
      </p:pic>
      <p:pic>
        <p:nvPicPr>
          <p:cNvPr id="627" name="Google Shape;627;p38"/>
          <p:cNvPicPr preferRelativeResize="0"/>
          <p:nvPr/>
        </p:nvPicPr>
        <p:blipFill>
          <a:blip r:embed="rId8">
            <a:alphaModFix/>
          </a:blip>
          <a:stretch>
            <a:fillRect/>
          </a:stretch>
        </p:blipFill>
        <p:spPr>
          <a:xfrm rot="592513">
            <a:off x="8759800" y="1707313"/>
            <a:ext cx="249876" cy="249876"/>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1" name="Shape 631"/>
        <p:cNvGrpSpPr/>
        <p:nvPr/>
      </p:nvGrpSpPr>
      <p:grpSpPr>
        <a:xfrm>
          <a:off x="0" y="0"/>
          <a:ext cx="0" cy="0"/>
          <a:chOff x="0" y="0"/>
          <a:chExt cx="0" cy="0"/>
        </a:xfrm>
      </p:grpSpPr>
      <p:sp>
        <p:nvSpPr>
          <p:cNvPr id="632" name="Google Shape;632;p39"/>
          <p:cNvSpPr/>
          <p:nvPr/>
        </p:nvSpPr>
        <p:spPr>
          <a:xfrm>
            <a:off x="6243309" y="219762"/>
            <a:ext cx="2665800" cy="909900"/>
          </a:xfrm>
          <a:prstGeom prst="roundRect">
            <a:avLst>
              <a:gd fmla="val 2001" name="adj"/>
            </a:avLst>
          </a:prstGeom>
          <a:solidFill>
            <a:srgbClr val="980000"/>
          </a:solidFill>
          <a:ln cap="flat" cmpd="sng" w="7500">
            <a:solidFill>
              <a:srgbClr val="A7A7A7"/>
            </a:solidFill>
            <a:prstDash val="solid"/>
            <a:round/>
            <a:headEnd len="sm" w="sm" type="none"/>
            <a:tailEnd len="sm" w="sm" type="none"/>
          </a:ln>
        </p:spPr>
        <p:txBody>
          <a:bodyPr anchorCtr="0" anchor="ctr" bIns="71675" lIns="71675" spcFirstLastPara="1" rIns="71675" wrap="square" tIns="71675">
            <a:noAutofit/>
          </a:bodyPr>
          <a:lstStyle/>
          <a:p>
            <a:pPr indent="0" lvl="0" marL="0" rtl="0" algn="ctr">
              <a:spcBef>
                <a:spcPts val="0"/>
              </a:spcBef>
              <a:spcAft>
                <a:spcPts val="0"/>
              </a:spcAft>
              <a:buNone/>
            </a:pPr>
            <a:r>
              <a:t/>
            </a:r>
            <a:endParaRPr sz="1097">
              <a:solidFill>
                <a:srgbClr val="FFFFFF"/>
              </a:solidFill>
            </a:endParaRPr>
          </a:p>
        </p:txBody>
      </p:sp>
      <p:grpSp>
        <p:nvGrpSpPr>
          <p:cNvPr id="633" name="Google Shape;633;p39"/>
          <p:cNvGrpSpPr/>
          <p:nvPr/>
        </p:nvGrpSpPr>
        <p:grpSpPr>
          <a:xfrm>
            <a:off x="55080" y="48074"/>
            <a:ext cx="6706074" cy="4822078"/>
            <a:chOff x="1475900" y="163275"/>
            <a:chExt cx="8552575" cy="6149825"/>
          </a:xfrm>
        </p:grpSpPr>
        <p:pic>
          <p:nvPicPr>
            <p:cNvPr id="634" name="Google Shape;634;p39"/>
            <p:cNvPicPr preferRelativeResize="0"/>
            <p:nvPr/>
          </p:nvPicPr>
          <p:blipFill rotWithShape="1">
            <a:blip r:embed="rId3">
              <a:alphaModFix/>
            </a:blip>
            <a:srcRect b="0" l="0" r="0" t="0"/>
            <a:stretch/>
          </p:blipFill>
          <p:spPr>
            <a:xfrm>
              <a:off x="1475900" y="1364250"/>
              <a:ext cx="8552575" cy="4948850"/>
            </a:xfrm>
            <a:prstGeom prst="rect">
              <a:avLst/>
            </a:prstGeom>
            <a:noFill/>
            <a:ln>
              <a:noFill/>
            </a:ln>
          </p:spPr>
        </p:pic>
        <p:sp>
          <p:nvSpPr>
            <p:cNvPr id="635" name="Google Shape;635;p39"/>
            <p:cNvSpPr txBox="1"/>
            <p:nvPr/>
          </p:nvSpPr>
          <p:spPr>
            <a:xfrm>
              <a:off x="4718683" y="3727750"/>
              <a:ext cx="2067000" cy="608700"/>
            </a:xfrm>
            <a:prstGeom prst="rect">
              <a:avLst/>
            </a:prstGeom>
            <a:noFill/>
            <a:ln>
              <a:noFill/>
            </a:ln>
          </p:spPr>
          <p:txBody>
            <a:bodyPr anchorCtr="0" anchor="t" bIns="0" lIns="0" spcFirstLastPara="1" rIns="0" wrap="square" tIns="12800">
              <a:spAutoFit/>
            </a:bodyPr>
            <a:lstStyle/>
            <a:p>
              <a:pPr indent="0" lvl="0" marL="0" marR="5400" rtl="0" algn="ctr">
                <a:lnSpc>
                  <a:spcPct val="100000"/>
                </a:lnSpc>
                <a:spcBef>
                  <a:spcPts val="0"/>
                </a:spcBef>
                <a:spcAft>
                  <a:spcPts val="0"/>
                </a:spcAft>
                <a:buNone/>
              </a:pPr>
              <a:r>
                <a:rPr b="1" lang="en" sz="1508">
                  <a:solidFill>
                    <a:srgbClr val="9D2248"/>
                  </a:solidFill>
                  <a:latin typeface="Century Gothic"/>
                  <a:ea typeface="Century Gothic"/>
                  <a:cs typeface="Century Gothic"/>
                  <a:sym typeface="Century Gothic"/>
                </a:rPr>
                <a:t>Consejo </a:t>
              </a:r>
              <a:endParaRPr b="1" sz="1508">
                <a:solidFill>
                  <a:srgbClr val="9D2248"/>
                </a:solidFill>
                <a:latin typeface="Century Gothic"/>
                <a:ea typeface="Century Gothic"/>
                <a:cs typeface="Century Gothic"/>
                <a:sym typeface="Century Gothic"/>
              </a:endParaRPr>
            </a:p>
            <a:p>
              <a:pPr indent="0" lvl="0" marL="0" marR="5400" rtl="0" algn="ctr">
                <a:lnSpc>
                  <a:spcPct val="100000"/>
                </a:lnSpc>
                <a:spcBef>
                  <a:spcPts val="0"/>
                </a:spcBef>
                <a:spcAft>
                  <a:spcPts val="0"/>
                </a:spcAft>
                <a:buNone/>
              </a:pPr>
              <a:r>
                <a:rPr b="1" lang="en" sz="1508">
                  <a:solidFill>
                    <a:srgbClr val="9D2248"/>
                  </a:solidFill>
                  <a:latin typeface="Century Gothic"/>
                  <a:ea typeface="Century Gothic"/>
                  <a:cs typeface="Century Gothic"/>
                  <a:sym typeface="Century Gothic"/>
                </a:rPr>
                <a:t>Técnico Escolar</a:t>
              </a:r>
              <a:endParaRPr b="1" sz="1508">
                <a:latin typeface="Century Gothic"/>
                <a:ea typeface="Century Gothic"/>
                <a:cs typeface="Century Gothic"/>
                <a:sym typeface="Century Gothic"/>
              </a:endParaRPr>
            </a:p>
          </p:txBody>
        </p:sp>
        <p:sp>
          <p:nvSpPr>
            <p:cNvPr id="636" name="Google Shape;636;p39"/>
            <p:cNvSpPr txBox="1"/>
            <p:nvPr/>
          </p:nvSpPr>
          <p:spPr>
            <a:xfrm>
              <a:off x="7806974" y="1570875"/>
              <a:ext cx="1207500" cy="206400"/>
            </a:xfrm>
            <a:prstGeom prst="rect">
              <a:avLst/>
            </a:prstGeom>
            <a:noFill/>
            <a:ln>
              <a:noFill/>
            </a:ln>
          </p:spPr>
          <p:txBody>
            <a:bodyPr anchorCtr="0" anchor="t" bIns="0" lIns="0" spcFirstLastPara="1" rIns="0" wrap="square" tIns="14850">
              <a:spAutoFit/>
            </a:bodyPr>
            <a:lstStyle/>
            <a:p>
              <a:pPr indent="0" lvl="0" marL="13500" rtl="0" algn="l">
                <a:lnSpc>
                  <a:spcPct val="100000"/>
                </a:lnSpc>
                <a:spcBef>
                  <a:spcPts val="0"/>
                </a:spcBef>
                <a:spcAft>
                  <a:spcPts val="0"/>
                </a:spcAft>
                <a:buNone/>
              </a:pPr>
              <a:r>
                <a:rPr b="1" lang="en" sz="954">
                  <a:latin typeface="Century Gothic"/>
                  <a:ea typeface="Century Gothic"/>
                  <a:cs typeface="Century Gothic"/>
                  <a:sym typeface="Century Gothic"/>
                </a:rPr>
                <a:t>Primera sesión</a:t>
              </a:r>
              <a:endParaRPr b="1" sz="954">
                <a:latin typeface="Century Gothic"/>
                <a:ea typeface="Century Gothic"/>
                <a:cs typeface="Century Gothic"/>
                <a:sym typeface="Century Gothic"/>
              </a:endParaRPr>
            </a:p>
          </p:txBody>
        </p:sp>
        <p:sp>
          <p:nvSpPr>
            <p:cNvPr id="637" name="Google Shape;637;p39"/>
            <p:cNvSpPr txBox="1"/>
            <p:nvPr/>
          </p:nvSpPr>
          <p:spPr>
            <a:xfrm>
              <a:off x="5167287" y="1665700"/>
              <a:ext cx="1106400" cy="679500"/>
            </a:xfrm>
            <a:prstGeom prst="rect">
              <a:avLst/>
            </a:prstGeom>
            <a:noFill/>
            <a:ln>
              <a:noFill/>
            </a:ln>
          </p:spPr>
          <p:txBody>
            <a:bodyPr anchorCtr="0" anchor="t" bIns="0" lIns="0" spcFirstLastPara="1" rIns="0" wrap="square" tIns="12800">
              <a:spAutoFit/>
            </a:bodyPr>
            <a:lstStyle/>
            <a:p>
              <a:pPr indent="0" lvl="0" marL="13500" marR="5400" rtl="0" algn="ctr">
                <a:lnSpc>
                  <a:spcPct val="101299"/>
                </a:lnSpc>
                <a:spcBef>
                  <a:spcPts val="0"/>
                </a:spcBef>
                <a:spcAft>
                  <a:spcPts val="0"/>
                </a:spcAft>
                <a:buNone/>
              </a:pPr>
              <a:r>
                <a:rPr b="1" lang="en" sz="1116">
                  <a:latin typeface="Century Gothic"/>
                  <a:ea typeface="Century Gothic"/>
                  <a:cs typeface="Century Gothic"/>
                  <a:sym typeface="Century Gothic"/>
                </a:rPr>
                <a:t>Plan </a:t>
              </a:r>
              <a:endParaRPr b="1" sz="1116">
                <a:latin typeface="Century Gothic"/>
                <a:ea typeface="Century Gothic"/>
                <a:cs typeface="Century Gothic"/>
                <a:sym typeface="Century Gothic"/>
              </a:endParaRPr>
            </a:p>
            <a:p>
              <a:pPr indent="0" lvl="0" marL="13500" marR="5400" rtl="0" algn="ctr">
                <a:lnSpc>
                  <a:spcPct val="101299"/>
                </a:lnSpc>
                <a:spcBef>
                  <a:spcPts val="0"/>
                </a:spcBef>
                <a:spcAft>
                  <a:spcPts val="0"/>
                </a:spcAft>
                <a:buNone/>
              </a:pPr>
              <a:r>
                <a:rPr b="1" lang="en" sz="1116">
                  <a:latin typeface="Century Gothic"/>
                  <a:ea typeface="Century Gothic"/>
                  <a:cs typeface="Century Gothic"/>
                  <a:sym typeface="Century Gothic"/>
                </a:rPr>
                <a:t>de Estudio 2022</a:t>
              </a:r>
              <a:endParaRPr b="1" sz="1116">
                <a:latin typeface="Century Gothic"/>
                <a:ea typeface="Century Gothic"/>
                <a:cs typeface="Century Gothic"/>
                <a:sym typeface="Century Gothic"/>
              </a:endParaRPr>
            </a:p>
          </p:txBody>
        </p:sp>
        <p:sp>
          <p:nvSpPr>
            <p:cNvPr id="638" name="Google Shape;638;p39"/>
            <p:cNvSpPr txBox="1"/>
            <p:nvPr/>
          </p:nvSpPr>
          <p:spPr>
            <a:xfrm>
              <a:off x="6847773" y="2895338"/>
              <a:ext cx="1207500" cy="457500"/>
            </a:xfrm>
            <a:prstGeom prst="rect">
              <a:avLst/>
            </a:prstGeom>
            <a:noFill/>
            <a:ln>
              <a:noFill/>
            </a:ln>
          </p:spPr>
          <p:txBody>
            <a:bodyPr anchorCtr="0" anchor="t" bIns="0" lIns="0" spcFirstLastPara="1" rIns="0" wrap="square" tIns="12800">
              <a:spAutoFit/>
            </a:bodyPr>
            <a:lstStyle/>
            <a:p>
              <a:pPr indent="0" lvl="0" marL="13500" marR="5400" rtl="0" algn="ctr">
                <a:lnSpc>
                  <a:spcPct val="101299"/>
                </a:lnSpc>
                <a:spcBef>
                  <a:spcPts val="0"/>
                </a:spcBef>
                <a:spcAft>
                  <a:spcPts val="0"/>
                </a:spcAft>
                <a:buNone/>
              </a:pPr>
              <a:r>
                <a:rPr b="1" lang="en" sz="1116">
                  <a:latin typeface="Century Gothic"/>
                  <a:ea typeface="Century Gothic"/>
                  <a:cs typeface="Century Gothic"/>
                  <a:sym typeface="Century Gothic"/>
                </a:rPr>
                <a:t>Autonomía</a:t>
              </a:r>
              <a:r>
                <a:rPr lang="en" sz="1116">
                  <a:latin typeface="Tahoma"/>
                  <a:ea typeface="Tahoma"/>
                  <a:cs typeface="Tahoma"/>
                  <a:sym typeface="Tahoma"/>
                </a:rPr>
                <a:t> </a:t>
              </a:r>
              <a:r>
                <a:rPr b="1" lang="en" sz="1116">
                  <a:latin typeface="Century Gothic"/>
                  <a:ea typeface="Century Gothic"/>
                  <a:cs typeface="Century Gothic"/>
                  <a:sym typeface="Century Gothic"/>
                </a:rPr>
                <a:t>profesional</a:t>
              </a:r>
              <a:endParaRPr sz="1116">
                <a:latin typeface="Tahoma"/>
                <a:ea typeface="Tahoma"/>
                <a:cs typeface="Tahoma"/>
                <a:sym typeface="Tahoma"/>
              </a:endParaRPr>
            </a:p>
          </p:txBody>
        </p:sp>
        <p:sp>
          <p:nvSpPr>
            <p:cNvPr id="639" name="Google Shape;639;p39"/>
            <p:cNvSpPr txBox="1"/>
            <p:nvPr/>
          </p:nvSpPr>
          <p:spPr>
            <a:xfrm>
              <a:off x="6133163" y="4653050"/>
              <a:ext cx="1412700" cy="812400"/>
            </a:xfrm>
            <a:prstGeom prst="rect">
              <a:avLst/>
            </a:prstGeom>
            <a:noFill/>
            <a:ln>
              <a:noFill/>
            </a:ln>
          </p:spPr>
          <p:txBody>
            <a:bodyPr anchorCtr="0" anchor="t" bIns="0" lIns="0" spcFirstLastPara="1" rIns="0" wrap="square" tIns="12800">
              <a:spAutoFit/>
            </a:bodyPr>
            <a:lstStyle/>
            <a:p>
              <a:pPr indent="0" lvl="0" marL="13500" marR="5400" rtl="0" algn="ctr">
                <a:lnSpc>
                  <a:spcPct val="101299"/>
                </a:lnSpc>
                <a:spcBef>
                  <a:spcPts val="0"/>
                </a:spcBef>
                <a:spcAft>
                  <a:spcPts val="0"/>
                </a:spcAft>
                <a:buNone/>
              </a:pPr>
              <a:r>
                <a:rPr b="1" lang="en" sz="802">
                  <a:latin typeface="Century Gothic"/>
                  <a:ea typeface="Century Gothic"/>
                  <a:cs typeface="Century Gothic"/>
                  <a:sym typeface="Century Gothic"/>
                </a:rPr>
                <a:t>Características sociales y necesidades educativas de la comunidad</a:t>
              </a:r>
              <a:endParaRPr b="1" sz="802">
                <a:latin typeface="Century Gothic"/>
                <a:ea typeface="Century Gothic"/>
                <a:cs typeface="Century Gothic"/>
                <a:sym typeface="Century Gothic"/>
              </a:endParaRPr>
            </a:p>
          </p:txBody>
        </p:sp>
        <p:sp>
          <p:nvSpPr>
            <p:cNvPr id="640" name="Google Shape;640;p39"/>
            <p:cNvSpPr txBox="1"/>
            <p:nvPr/>
          </p:nvSpPr>
          <p:spPr>
            <a:xfrm>
              <a:off x="4235375" y="4814900"/>
              <a:ext cx="1006200" cy="488700"/>
            </a:xfrm>
            <a:prstGeom prst="rect">
              <a:avLst/>
            </a:prstGeom>
            <a:noFill/>
            <a:ln>
              <a:noFill/>
            </a:ln>
          </p:spPr>
          <p:txBody>
            <a:bodyPr anchorCtr="0" anchor="t" bIns="0" lIns="0" spcFirstLastPara="1" rIns="0" wrap="square" tIns="12800">
              <a:spAutoFit/>
            </a:bodyPr>
            <a:lstStyle/>
            <a:p>
              <a:pPr indent="0" lvl="0" marL="13500" marR="5400" rtl="0" algn="ctr">
                <a:lnSpc>
                  <a:spcPct val="101299"/>
                </a:lnSpc>
                <a:spcBef>
                  <a:spcPts val="0"/>
                </a:spcBef>
                <a:spcAft>
                  <a:spcPts val="0"/>
                </a:spcAft>
                <a:buNone/>
              </a:pPr>
              <a:r>
                <a:rPr b="1" lang="en" sz="1116">
                  <a:latin typeface="Century Gothic"/>
                  <a:ea typeface="Century Gothic"/>
                  <a:cs typeface="Century Gothic"/>
                  <a:sym typeface="Century Gothic"/>
                </a:rPr>
                <a:t>Formación</a:t>
              </a:r>
              <a:r>
                <a:rPr lang="en" sz="1272">
                  <a:latin typeface="Tahoma"/>
                  <a:ea typeface="Tahoma"/>
                  <a:cs typeface="Tahoma"/>
                  <a:sym typeface="Tahoma"/>
                </a:rPr>
                <a:t> </a:t>
              </a:r>
              <a:r>
                <a:rPr b="1" lang="en" sz="1116">
                  <a:latin typeface="Century Gothic"/>
                  <a:ea typeface="Century Gothic"/>
                  <a:cs typeface="Century Gothic"/>
                  <a:sym typeface="Century Gothic"/>
                </a:rPr>
                <a:t>Situada</a:t>
              </a:r>
              <a:endParaRPr sz="1272">
                <a:latin typeface="Tahoma"/>
                <a:ea typeface="Tahoma"/>
                <a:cs typeface="Tahoma"/>
                <a:sym typeface="Tahoma"/>
              </a:endParaRPr>
            </a:p>
          </p:txBody>
        </p:sp>
        <p:sp>
          <p:nvSpPr>
            <p:cNvPr id="641" name="Google Shape;641;p39"/>
            <p:cNvSpPr txBox="1"/>
            <p:nvPr/>
          </p:nvSpPr>
          <p:spPr>
            <a:xfrm>
              <a:off x="3479545" y="2750708"/>
              <a:ext cx="1106400" cy="968100"/>
            </a:xfrm>
            <a:prstGeom prst="rect">
              <a:avLst/>
            </a:prstGeom>
            <a:noFill/>
            <a:ln>
              <a:noFill/>
            </a:ln>
          </p:spPr>
          <p:txBody>
            <a:bodyPr anchorCtr="0" anchor="t" bIns="0" lIns="0" spcFirstLastPara="1" rIns="0" wrap="square" tIns="12800">
              <a:spAutoFit/>
            </a:bodyPr>
            <a:lstStyle/>
            <a:p>
              <a:pPr indent="0" lvl="0" marL="13500" marR="5400" rtl="0" algn="ctr">
                <a:lnSpc>
                  <a:spcPct val="101299"/>
                </a:lnSpc>
                <a:spcBef>
                  <a:spcPts val="0"/>
                </a:spcBef>
                <a:spcAft>
                  <a:spcPts val="0"/>
                </a:spcAft>
                <a:buNone/>
              </a:pPr>
              <a:r>
                <a:rPr b="1" lang="en" sz="959">
                  <a:latin typeface="Century Gothic"/>
                  <a:ea typeface="Century Gothic"/>
                  <a:cs typeface="Century Gothic"/>
                  <a:sym typeface="Century Gothic"/>
                </a:rPr>
                <a:t>Contenidos nacionales que dan sentido </a:t>
              </a:r>
              <a:endParaRPr b="1" sz="959">
                <a:latin typeface="Century Gothic"/>
                <a:ea typeface="Century Gothic"/>
                <a:cs typeface="Century Gothic"/>
                <a:sym typeface="Century Gothic"/>
              </a:endParaRPr>
            </a:p>
            <a:p>
              <a:pPr indent="0" lvl="0" marL="13500" marR="5400" rtl="0" algn="ctr">
                <a:lnSpc>
                  <a:spcPct val="101299"/>
                </a:lnSpc>
                <a:spcBef>
                  <a:spcPts val="0"/>
                </a:spcBef>
                <a:spcAft>
                  <a:spcPts val="0"/>
                </a:spcAft>
                <a:buNone/>
              </a:pPr>
              <a:r>
                <a:rPr b="1" lang="en" sz="959">
                  <a:latin typeface="Century Gothic"/>
                  <a:ea typeface="Century Gothic"/>
                  <a:cs typeface="Century Gothic"/>
                  <a:sym typeface="Century Gothic"/>
                </a:rPr>
                <a:t>al CTE</a:t>
              </a:r>
              <a:endParaRPr b="1" sz="959">
                <a:latin typeface="Century Gothic"/>
                <a:ea typeface="Century Gothic"/>
                <a:cs typeface="Century Gothic"/>
                <a:sym typeface="Century Gothic"/>
              </a:endParaRPr>
            </a:p>
          </p:txBody>
        </p:sp>
        <p:sp>
          <p:nvSpPr>
            <p:cNvPr id="642" name="Google Shape;642;p39"/>
            <p:cNvSpPr/>
            <p:nvPr/>
          </p:nvSpPr>
          <p:spPr>
            <a:xfrm>
              <a:off x="2573425" y="163275"/>
              <a:ext cx="6610291" cy="1294674"/>
            </a:xfrm>
            <a:custGeom>
              <a:rect b="b" l="l" r="r" t="t"/>
              <a:pathLst>
                <a:path extrusionOk="0" h="612139" w="3313429">
                  <a:moveTo>
                    <a:pt x="3313176" y="305828"/>
                  </a:moveTo>
                  <a:lnTo>
                    <a:pt x="3310077" y="293116"/>
                  </a:lnTo>
                  <a:lnTo>
                    <a:pt x="3300780" y="282930"/>
                  </a:lnTo>
                  <a:lnTo>
                    <a:pt x="2866987" y="0"/>
                  </a:lnTo>
                  <a:lnTo>
                    <a:pt x="2866987" y="121285"/>
                  </a:lnTo>
                  <a:lnTo>
                    <a:pt x="87274" y="121285"/>
                  </a:lnTo>
                  <a:lnTo>
                    <a:pt x="53301" y="128358"/>
                  </a:lnTo>
                  <a:lnTo>
                    <a:pt x="25565" y="147624"/>
                  </a:lnTo>
                  <a:lnTo>
                    <a:pt x="6858" y="176225"/>
                  </a:lnTo>
                  <a:lnTo>
                    <a:pt x="0" y="211226"/>
                  </a:lnTo>
                  <a:lnTo>
                    <a:pt x="0" y="400367"/>
                  </a:lnTo>
                  <a:lnTo>
                    <a:pt x="6858" y="435381"/>
                  </a:lnTo>
                  <a:lnTo>
                    <a:pt x="25565" y="463969"/>
                  </a:lnTo>
                  <a:lnTo>
                    <a:pt x="53301" y="483247"/>
                  </a:lnTo>
                  <a:lnTo>
                    <a:pt x="87274" y="490308"/>
                  </a:lnTo>
                  <a:lnTo>
                    <a:pt x="2866987" y="490308"/>
                  </a:lnTo>
                  <a:lnTo>
                    <a:pt x="2866987" y="611632"/>
                  </a:lnTo>
                  <a:lnTo>
                    <a:pt x="3300780" y="328726"/>
                  </a:lnTo>
                  <a:lnTo>
                    <a:pt x="3310077" y="318541"/>
                  </a:lnTo>
                  <a:lnTo>
                    <a:pt x="3313176" y="305828"/>
                  </a:lnTo>
                  <a:close/>
                </a:path>
              </a:pathLst>
            </a:custGeom>
            <a:solidFill>
              <a:srgbClr val="9D2248"/>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2125"/>
            </a:p>
          </p:txBody>
        </p:sp>
        <p:sp>
          <p:nvSpPr>
            <p:cNvPr id="643" name="Google Shape;643;p39"/>
            <p:cNvSpPr txBox="1"/>
            <p:nvPr/>
          </p:nvSpPr>
          <p:spPr>
            <a:xfrm>
              <a:off x="2750750" y="485250"/>
              <a:ext cx="6196200" cy="650700"/>
            </a:xfrm>
            <a:prstGeom prst="rect">
              <a:avLst/>
            </a:prstGeom>
            <a:noFill/>
            <a:ln>
              <a:noFill/>
            </a:ln>
          </p:spPr>
          <p:txBody>
            <a:bodyPr anchorCtr="0" anchor="t" bIns="0" lIns="0" spcFirstLastPara="1" rIns="0" wrap="square" tIns="19300">
              <a:spAutoFit/>
            </a:bodyPr>
            <a:lstStyle/>
            <a:p>
              <a:pPr indent="-439661" lvl="0" marL="457979" marR="7712" rtl="0" algn="l">
                <a:lnSpc>
                  <a:spcPct val="100000"/>
                </a:lnSpc>
                <a:spcBef>
                  <a:spcPts val="0"/>
                </a:spcBef>
                <a:spcAft>
                  <a:spcPts val="0"/>
                </a:spcAft>
                <a:buNone/>
              </a:pPr>
              <a:r>
                <a:rPr b="1" lang="en" sz="1594">
                  <a:solidFill>
                    <a:srgbClr val="FFFFFF"/>
                  </a:solidFill>
                  <a:latin typeface="Century Gothic"/>
                  <a:ea typeface="Century Gothic"/>
                  <a:cs typeface="Century Gothic"/>
                  <a:sym typeface="Century Gothic"/>
                </a:rPr>
                <a:t>Consolidación del Consejo Técnico Escolar como Comunidad de Aprendizaje</a:t>
              </a:r>
              <a:endParaRPr b="1" sz="1594">
                <a:latin typeface="Century Gothic"/>
                <a:ea typeface="Century Gothic"/>
                <a:cs typeface="Century Gothic"/>
                <a:sym typeface="Century Gothic"/>
              </a:endParaRPr>
            </a:p>
          </p:txBody>
        </p:sp>
        <p:sp>
          <p:nvSpPr>
            <p:cNvPr id="644" name="Google Shape;644;p39"/>
            <p:cNvSpPr txBox="1"/>
            <p:nvPr/>
          </p:nvSpPr>
          <p:spPr>
            <a:xfrm>
              <a:off x="8694749" y="2808425"/>
              <a:ext cx="1207500" cy="206400"/>
            </a:xfrm>
            <a:prstGeom prst="rect">
              <a:avLst/>
            </a:prstGeom>
            <a:noFill/>
            <a:ln>
              <a:noFill/>
            </a:ln>
          </p:spPr>
          <p:txBody>
            <a:bodyPr anchorCtr="0" anchor="t" bIns="0" lIns="0" spcFirstLastPara="1" rIns="0" wrap="square" tIns="14850">
              <a:spAutoFit/>
            </a:bodyPr>
            <a:lstStyle/>
            <a:p>
              <a:pPr indent="0" lvl="0" marL="13500" rtl="0" algn="l">
                <a:lnSpc>
                  <a:spcPct val="100000"/>
                </a:lnSpc>
                <a:spcBef>
                  <a:spcPts val="0"/>
                </a:spcBef>
                <a:spcAft>
                  <a:spcPts val="0"/>
                </a:spcAft>
                <a:buNone/>
              </a:pPr>
              <a:r>
                <a:rPr b="1" lang="en" sz="954">
                  <a:latin typeface="Century Gothic"/>
                  <a:ea typeface="Century Gothic"/>
                  <a:cs typeface="Century Gothic"/>
                  <a:sym typeface="Century Gothic"/>
                </a:rPr>
                <a:t>Segunda sesión</a:t>
              </a:r>
              <a:endParaRPr b="1" sz="954">
                <a:latin typeface="Century Gothic"/>
                <a:ea typeface="Century Gothic"/>
                <a:cs typeface="Century Gothic"/>
                <a:sym typeface="Century Gothic"/>
              </a:endParaRPr>
            </a:p>
          </p:txBody>
        </p:sp>
        <p:grpSp>
          <p:nvGrpSpPr>
            <p:cNvPr id="645" name="Google Shape;645;p39"/>
            <p:cNvGrpSpPr/>
            <p:nvPr/>
          </p:nvGrpSpPr>
          <p:grpSpPr>
            <a:xfrm>
              <a:off x="7505839" y="1624597"/>
              <a:ext cx="264155" cy="98949"/>
              <a:chOff x="9956114" y="214872"/>
              <a:chExt cx="264155" cy="98949"/>
            </a:xfrm>
          </p:grpSpPr>
          <p:sp>
            <p:nvSpPr>
              <p:cNvPr id="646" name="Google Shape;646;p39"/>
              <p:cNvSpPr/>
              <p:nvPr/>
            </p:nvSpPr>
            <p:spPr>
              <a:xfrm>
                <a:off x="9956114" y="264352"/>
                <a:ext cx="165202" cy="0"/>
              </a:xfrm>
              <a:custGeom>
                <a:rect b="b" l="l" r="r" t="t"/>
                <a:pathLst>
                  <a:path extrusionOk="0" h="120000" w="121920">
                    <a:moveTo>
                      <a:pt x="0" y="0"/>
                    </a:moveTo>
                    <a:lnTo>
                      <a:pt x="121373" y="0"/>
                    </a:lnTo>
                  </a:path>
                </a:pathLst>
              </a:custGeom>
              <a:noFill/>
              <a:ln cap="flat" cmpd="sng" w="10250">
                <a:solidFill>
                  <a:srgbClr val="9D2248"/>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sz="1488"/>
              </a:p>
            </p:txBody>
          </p:sp>
          <p:sp>
            <p:nvSpPr>
              <p:cNvPr id="647" name="Google Shape;647;p39"/>
              <p:cNvSpPr/>
              <p:nvPr/>
            </p:nvSpPr>
            <p:spPr>
              <a:xfrm>
                <a:off x="10121320" y="214872"/>
                <a:ext cx="98949" cy="98949"/>
              </a:xfrm>
              <a:custGeom>
                <a:rect b="b" l="l" r="r" t="t"/>
                <a:pathLst>
                  <a:path extrusionOk="0" h="73025" w="73025">
                    <a:moveTo>
                      <a:pt x="36296" y="0"/>
                    </a:moveTo>
                    <a:lnTo>
                      <a:pt x="22170" y="2852"/>
                    </a:lnTo>
                    <a:lnTo>
                      <a:pt x="10633" y="10631"/>
                    </a:lnTo>
                    <a:lnTo>
                      <a:pt x="2853" y="22165"/>
                    </a:lnTo>
                    <a:lnTo>
                      <a:pt x="0" y="36283"/>
                    </a:lnTo>
                    <a:lnTo>
                      <a:pt x="2853" y="50409"/>
                    </a:lnTo>
                    <a:lnTo>
                      <a:pt x="10633" y="61947"/>
                    </a:lnTo>
                    <a:lnTo>
                      <a:pt x="22170" y="69727"/>
                    </a:lnTo>
                    <a:lnTo>
                      <a:pt x="36296" y="72580"/>
                    </a:lnTo>
                    <a:lnTo>
                      <a:pt x="50422" y="69727"/>
                    </a:lnTo>
                    <a:lnTo>
                      <a:pt x="61960" y="61947"/>
                    </a:lnTo>
                    <a:lnTo>
                      <a:pt x="69740" y="50409"/>
                    </a:lnTo>
                    <a:lnTo>
                      <a:pt x="72593" y="36283"/>
                    </a:lnTo>
                    <a:lnTo>
                      <a:pt x="69740" y="22165"/>
                    </a:lnTo>
                    <a:lnTo>
                      <a:pt x="61960" y="10631"/>
                    </a:lnTo>
                    <a:lnTo>
                      <a:pt x="50422" y="2852"/>
                    </a:lnTo>
                    <a:lnTo>
                      <a:pt x="36296" y="0"/>
                    </a:lnTo>
                    <a:close/>
                  </a:path>
                </a:pathLst>
              </a:custGeom>
              <a:solidFill>
                <a:srgbClr val="9D2248"/>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488"/>
              </a:p>
            </p:txBody>
          </p:sp>
        </p:grpSp>
        <p:sp>
          <p:nvSpPr>
            <p:cNvPr id="648" name="Google Shape;648;p39"/>
            <p:cNvSpPr txBox="1"/>
            <p:nvPr/>
          </p:nvSpPr>
          <p:spPr>
            <a:xfrm>
              <a:off x="8748624" y="4045975"/>
              <a:ext cx="1207500" cy="206400"/>
            </a:xfrm>
            <a:prstGeom prst="rect">
              <a:avLst/>
            </a:prstGeom>
            <a:noFill/>
            <a:ln>
              <a:noFill/>
            </a:ln>
          </p:spPr>
          <p:txBody>
            <a:bodyPr anchorCtr="0" anchor="t" bIns="0" lIns="0" spcFirstLastPara="1" rIns="0" wrap="square" tIns="14850">
              <a:spAutoFit/>
            </a:bodyPr>
            <a:lstStyle/>
            <a:p>
              <a:pPr indent="0" lvl="0" marL="13500" rtl="0" algn="l">
                <a:lnSpc>
                  <a:spcPct val="100000"/>
                </a:lnSpc>
                <a:spcBef>
                  <a:spcPts val="0"/>
                </a:spcBef>
                <a:spcAft>
                  <a:spcPts val="0"/>
                </a:spcAft>
                <a:buNone/>
              </a:pPr>
              <a:r>
                <a:rPr b="1" lang="en" sz="954">
                  <a:latin typeface="Century Gothic"/>
                  <a:ea typeface="Century Gothic"/>
                  <a:cs typeface="Century Gothic"/>
                  <a:sym typeface="Century Gothic"/>
                </a:rPr>
                <a:t> Tercera sesión</a:t>
              </a:r>
              <a:endParaRPr b="1" sz="954">
                <a:latin typeface="Century Gothic"/>
                <a:ea typeface="Century Gothic"/>
                <a:cs typeface="Century Gothic"/>
                <a:sym typeface="Century Gothic"/>
              </a:endParaRPr>
            </a:p>
          </p:txBody>
        </p:sp>
        <p:sp>
          <p:nvSpPr>
            <p:cNvPr id="649" name="Google Shape;649;p39"/>
            <p:cNvSpPr txBox="1"/>
            <p:nvPr/>
          </p:nvSpPr>
          <p:spPr>
            <a:xfrm>
              <a:off x="8220224" y="5283525"/>
              <a:ext cx="1207500" cy="206400"/>
            </a:xfrm>
            <a:prstGeom prst="rect">
              <a:avLst/>
            </a:prstGeom>
            <a:noFill/>
            <a:ln>
              <a:noFill/>
            </a:ln>
          </p:spPr>
          <p:txBody>
            <a:bodyPr anchorCtr="0" anchor="t" bIns="0" lIns="0" spcFirstLastPara="1" rIns="0" wrap="square" tIns="14850">
              <a:spAutoFit/>
            </a:bodyPr>
            <a:lstStyle/>
            <a:p>
              <a:pPr indent="0" lvl="0" marL="13500" rtl="0" algn="l">
                <a:lnSpc>
                  <a:spcPct val="100000"/>
                </a:lnSpc>
                <a:spcBef>
                  <a:spcPts val="0"/>
                </a:spcBef>
                <a:spcAft>
                  <a:spcPts val="0"/>
                </a:spcAft>
                <a:buNone/>
              </a:pPr>
              <a:r>
                <a:rPr b="1" lang="en" sz="954">
                  <a:latin typeface="Century Gothic"/>
                  <a:ea typeface="Century Gothic"/>
                  <a:cs typeface="Century Gothic"/>
                  <a:sym typeface="Century Gothic"/>
                </a:rPr>
                <a:t>Cuarta sesión</a:t>
              </a:r>
              <a:endParaRPr b="1" sz="954">
                <a:latin typeface="Century Gothic"/>
                <a:ea typeface="Century Gothic"/>
                <a:cs typeface="Century Gothic"/>
                <a:sym typeface="Century Gothic"/>
              </a:endParaRPr>
            </a:p>
          </p:txBody>
        </p:sp>
        <p:sp>
          <p:nvSpPr>
            <p:cNvPr id="650" name="Google Shape;650;p39"/>
            <p:cNvSpPr txBox="1"/>
            <p:nvPr/>
          </p:nvSpPr>
          <p:spPr>
            <a:xfrm>
              <a:off x="2222849" y="5283525"/>
              <a:ext cx="1207500" cy="206400"/>
            </a:xfrm>
            <a:prstGeom prst="rect">
              <a:avLst/>
            </a:prstGeom>
            <a:noFill/>
            <a:ln>
              <a:noFill/>
            </a:ln>
          </p:spPr>
          <p:txBody>
            <a:bodyPr anchorCtr="0" anchor="t" bIns="0" lIns="0" spcFirstLastPara="1" rIns="0" wrap="square" tIns="14850">
              <a:spAutoFit/>
            </a:bodyPr>
            <a:lstStyle/>
            <a:p>
              <a:pPr indent="0" lvl="0" marL="13500" rtl="0" algn="l">
                <a:lnSpc>
                  <a:spcPct val="100000"/>
                </a:lnSpc>
                <a:spcBef>
                  <a:spcPts val="0"/>
                </a:spcBef>
                <a:spcAft>
                  <a:spcPts val="0"/>
                </a:spcAft>
                <a:buNone/>
              </a:pPr>
              <a:r>
                <a:rPr b="1" lang="en" sz="954">
                  <a:latin typeface="Century Gothic"/>
                  <a:ea typeface="Century Gothic"/>
                  <a:cs typeface="Century Gothic"/>
                  <a:sym typeface="Century Gothic"/>
                </a:rPr>
                <a:t>Quinta sesión</a:t>
              </a:r>
              <a:endParaRPr b="1" sz="954">
                <a:latin typeface="Century Gothic"/>
                <a:ea typeface="Century Gothic"/>
                <a:cs typeface="Century Gothic"/>
                <a:sym typeface="Century Gothic"/>
              </a:endParaRPr>
            </a:p>
          </p:txBody>
        </p:sp>
        <p:sp>
          <p:nvSpPr>
            <p:cNvPr id="651" name="Google Shape;651;p39"/>
            <p:cNvSpPr txBox="1"/>
            <p:nvPr/>
          </p:nvSpPr>
          <p:spPr>
            <a:xfrm>
              <a:off x="1588124" y="4045975"/>
              <a:ext cx="1207500" cy="206400"/>
            </a:xfrm>
            <a:prstGeom prst="rect">
              <a:avLst/>
            </a:prstGeom>
            <a:noFill/>
            <a:ln>
              <a:noFill/>
            </a:ln>
          </p:spPr>
          <p:txBody>
            <a:bodyPr anchorCtr="0" anchor="t" bIns="0" lIns="0" spcFirstLastPara="1" rIns="0" wrap="square" tIns="14850">
              <a:spAutoFit/>
            </a:bodyPr>
            <a:lstStyle/>
            <a:p>
              <a:pPr indent="0" lvl="0" marL="13500" rtl="0" algn="l">
                <a:lnSpc>
                  <a:spcPct val="100000"/>
                </a:lnSpc>
                <a:spcBef>
                  <a:spcPts val="0"/>
                </a:spcBef>
                <a:spcAft>
                  <a:spcPts val="0"/>
                </a:spcAft>
                <a:buNone/>
              </a:pPr>
              <a:r>
                <a:rPr b="1" lang="en" sz="954">
                  <a:latin typeface="Century Gothic"/>
                  <a:ea typeface="Century Gothic"/>
                  <a:cs typeface="Century Gothic"/>
                  <a:sym typeface="Century Gothic"/>
                </a:rPr>
                <a:t>Sexta sesión</a:t>
              </a:r>
              <a:endParaRPr b="1" sz="954">
                <a:latin typeface="Century Gothic"/>
                <a:ea typeface="Century Gothic"/>
                <a:cs typeface="Century Gothic"/>
                <a:sym typeface="Century Gothic"/>
              </a:endParaRPr>
            </a:p>
          </p:txBody>
        </p:sp>
        <p:sp>
          <p:nvSpPr>
            <p:cNvPr id="652" name="Google Shape;652;p39"/>
            <p:cNvSpPr txBox="1"/>
            <p:nvPr/>
          </p:nvSpPr>
          <p:spPr>
            <a:xfrm>
              <a:off x="1674724" y="2808425"/>
              <a:ext cx="1207500" cy="206400"/>
            </a:xfrm>
            <a:prstGeom prst="rect">
              <a:avLst/>
            </a:prstGeom>
            <a:noFill/>
            <a:ln>
              <a:noFill/>
            </a:ln>
          </p:spPr>
          <p:txBody>
            <a:bodyPr anchorCtr="0" anchor="t" bIns="0" lIns="0" spcFirstLastPara="1" rIns="0" wrap="square" tIns="14850">
              <a:spAutoFit/>
            </a:bodyPr>
            <a:lstStyle/>
            <a:p>
              <a:pPr indent="0" lvl="0" marL="13500" rtl="0" algn="l">
                <a:lnSpc>
                  <a:spcPct val="100000"/>
                </a:lnSpc>
                <a:spcBef>
                  <a:spcPts val="0"/>
                </a:spcBef>
                <a:spcAft>
                  <a:spcPts val="0"/>
                </a:spcAft>
                <a:buNone/>
              </a:pPr>
              <a:r>
                <a:rPr b="1" lang="en" sz="954">
                  <a:latin typeface="Century Gothic"/>
                  <a:ea typeface="Century Gothic"/>
                  <a:cs typeface="Century Gothic"/>
                  <a:sym typeface="Century Gothic"/>
                </a:rPr>
                <a:t>Séptima sesión</a:t>
              </a:r>
              <a:endParaRPr b="1" sz="954">
                <a:latin typeface="Century Gothic"/>
                <a:ea typeface="Century Gothic"/>
                <a:cs typeface="Century Gothic"/>
                <a:sym typeface="Century Gothic"/>
              </a:endParaRPr>
            </a:p>
          </p:txBody>
        </p:sp>
        <p:sp>
          <p:nvSpPr>
            <p:cNvPr id="653" name="Google Shape;653;p39"/>
            <p:cNvSpPr txBox="1"/>
            <p:nvPr/>
          </p:nvSpPr>
          <p:spPr>
            <a:xfrm>
              <a:off x="2573424" y="1609375"/>
              <a:ext cx="1207500" cy="206400"/>
            </a:xfrm>
            <a:prstGeom prst="rect">
              <a:avLst/>
            </a:prstGeom>
            <a:noFill/>
            <a:ln>
              <a:noFill/>
            </a:ln>
          </p:spPr>
          <p:txBody>
            <a:bodyPr anchorCtr="0" anchor="t" bIns="0" lIns="0" spcFirstLastPara="1" rIns="0" wrap="square" tIns="14850">
              <a:spAutoFit/>
            </a:bodyPr>
            <a:lstStyle/>
            <a:p>
              <a:pPr indent="0" lvl="0" marL="13500" rtl="0" algn="l">
                <a:lnSpc>
                  <a:spcPct val="100000"/>
                </a:lnSpc>
                <a:spcBef>
                  <a:spcPts val="0"/>
                </a:spcBef>
                <a:spcAft>
                  <a:spcPts val="0"/>
                </a:spcAft>
                <a:buNone/>
              </a:pPr>
              <a:r>
                <a:rPr b="1" lang="en" sz="954">
                  <a:latin typeface="Century Gothic"/>
                  <a:ea typeface="Century Gothic"/>
                  <a:cs typeface="Century Gothic"/>
                  <a:sym typeface="Century Gothic"/>
                </a:rPr>
                <a:t>Octava sesión</a:t>
              </a:r>
              <a:endParaRPr b="1" sz="954">
                <a:latin typeface="Century Gothic"/>
                <a:ea typeface="Century Gothic"/>
                <a:cs typeface="Century Gothic"/>
                <a:sym typeface="Century Gothic"/>
              </a:endParaRPr>
            </a:p>
          </p:txBody>
        </p:sp>
        <p:grpSp>
          <p:nvGrpSpPr>
            <p:cNvPr id="654" name="Google Shape;654;p39"/>
            <p:cNvGrpSpPr/>
            <p:nvPr/>
          </p:nvGrpSpPr>
          <p:grpSpPr>
            <a:xfrm>
              <a:off x="8430589" y="2862147"/>
              <a:ext cx="264155" cy="98949"/>
              <a:chOff x="9956114" y="214872"/>
              <a:chExt cx="264155" cy="98949"/>
            </a:xfrm>
          </p:grpSpPr>
          <p:sp>
            <p:nvSpPr>
              <p:cNvPr id="655" name="Google Shape;655;p39"/>
              <p:cNvSpPr/>
              <p:nvPr/>
            </p:nvSpPr>
            <p:spPr>
              <a:xfrm>
                <a:off x="9956114" y="264352"/>
                <a:ext cx="165202" cy="0"/>
              </a:xfrm>
              <a:custGeom>
                <a:rect b="b" l="l" r="r" t="t"/>
                <a:pathLst>
                  <a:path extrusionOk="0" h="120000" w="121920">
                    <a:moveTo>
                      <a:pt x="0" y="0"/>
                    </a:moveTo>
                    <a:lnTo>
                      <a:pt x="121373" y="0"/>
                    </a:lnTo>
                  </a:path>
                </a:pathLst>
              </a:custGeom>
              <a:noFill/>
              <a:ln cap="flat" cmpd="sng" w="10250">
                <a:solidFill>
                  <a:srgbClr val="9D2248"/>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sz="1488"/>
              </a:p>
            </p:txBody>
          </p:sp>
          <p:sp>
            <p:nvSpPr>
              <p:cNvPr id="656" name="Google Shape;656;p39"/>
              <p:cNvSpPr/>
              <p:nvPr/>
            </p:nvSpPr>
            <p:spPr>
              <a:xfrm>
                <a:off x="10121320" y="214872"/>
                <a:ext cx="98949" cy="98949"/>
              </a:xfrm>
              <a:custGeom>
                <a:rect b="b" l="l" r="r" t="t"/>
                <a:pathLst>
                  <a:path extrusionOk="0" h="73025" w="73025">
                    <a:moveTo>
                      <a:pt x="36296" y="0"/>
                    </a:moveTo>
                    <a:lnTo>
                      <a:pt x="22170" y="2852"/>
                    </a:lnTo>
                    <a:lnTo>
                      <a:pt x="10633" y="10631"/>
                    </a:lnTo>
                    <a:lnTo>
                      <a:pt x="2853" y="22165"/>
                    </a:lnTo>
                    <a:lnTo>
                      <a:pt x="0" y="36283"/>
                    </a:lnTo>
                    <a:lnTo>
                      <a:pt x="2853" y="50409"/>
                    </a:lnTo>
                    <a:lnTo>
                      <a:pt x="10633" y="61947"/>
                    </a:lnTo>
                    <a:lnTo>
                      <a:pt x="22170" y="69727"/>
                    </a:lnTo>
                    <a:lnTo>
                      <a:pt x="36296" y="72580"/>
                    </a:lnTo>
                    <a:lnTo>
                      <a:pt x="50422" y="69727"/>
                    </a:lnTo>
                    <a:lnTo>
                      <a:pt x="61960" y="61947"/>
                    </a:lnTo>
                    <a:lnTo>
                      <a:pt x="69740" y="50409"/>
                    </a:lnTo>
                    <a:lnTo>
                      <a:pt x="72593" y="36283"/>
                    </a:lnTo>
                    <a:lnTo>
                      <a:pt x="69740" y="22165"/>
                    </a:lnTo>
                    <a:lnTo>
                      <a:pt x="61960" y="10631"/>
                    </a:lnTo>
                    <a:lnTo>
                      <a:pt x="50422" y="2852"/>
                    </a:lnTo>
                    <a:lnTo>
                      <a:pt x="36296" y="0"/>
                    </a:lnTo>
                    <a:close/>
                  </a:path>
                </a:pathLst>
              </a:custGeom>
              <a:solidFill>
                <a:srgbClr val="9D2248"/>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488"/>
              </a:p>
            </p:txBody>
          </p:sp>
        </p:grpSp>
        <p:grpSp>
          <p:nvGrpSpPr>
            <p:cNvPr id="657" name="Google Shape;657;p39"/>
            <p:cNvGrpSpPr/>
            <p:nvPr/>
          </p:nvGrpSpPr>
          <p:grpSpPr>
            <a:xfrm>
              <a:off x="8540489" y="4099697"/>
              <a:ext cx="240142" cy="98949"/>
              <a:chOff x="9956114" y="214872"/>
              <a:chExt cx="240142" cy="98949"/>
            </a:xfrm>
          </p:grpSpPr>
          <p:sp>
            <p:nvSpPr>
              <p:cNvPr id="658" name="Google Shape;658;p39"/>
              <p:cNvSpPr/>
              <p:nvPr/>
            </p:nvSpPr>
            <p:spPr>
              <a:xfrm>
                <a:off x="9956114" y="264352"/>
                <a:ext cx="165202" cy="0"/>
              </a:xfrm>
              <a:custGeom>
                <a:rect b="b" l="l" r="r" t="t"/>
                <a:pathLst>
                  <a:path extrusionOk="0" h="120000" w="121920">
                    <a:moveTo>
                      <a:pt x="0" y="0"/>
                    </a:moveTo>
                    <a:lnTo>
                      <a:pt x="121373" y="0"/>
                    </a:lnTo>
                  </a:path>
                </a:pathLst>
              </a:custGeom>
              <a:noFill/>
              <a:ln cap="flat" cmpd="sng" w="10250">
                <a:solidFill>
                  <a:srgbClr val="9D2248"/>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sz="1488"/>
              </a:p>
            </p:txBody>
          </p:sp>
          <p:sp>
            <p:nvSpPr>
              <p:cNvPr id="659" name="Google Shape;659;p39"/>
              <p:cNvSpPr/>
              <p:nvPr/>
            </p:nvSpPr>
            <p:spPr>
              <a:xfrm>
                <a:off x="10097307" y="214872"/>
                <a:ext cx="98949" cy="98949"/>
              </a:xfrm>
              <a:custGeom>
                <a:rect b="b" l="l" r="r" t="t"/>
                <a:pathLst>
                  <a:path extrusionOk="0" h="73025" w="73025">
                    <a:moveTo>
                      <a:pt x="36296" y="0"/>
                    </a:moveTo>
                    <a:lnTo>
                      <a:pt x="22170" y="2852"/>
                    </a:lnTo>
                    <a:lnTo>
                      <a:pt x="10633" y="10631"/>
                    </a:lnTo>
                    <a:lnTo>
                      <a:pt x="2853" y="22165"/>
                    </a:lnTo>
                    <a:lnTo>
                      <a:pt x="0" y="36283"/>
                    </a:lnTo>
                    <a:lnTo>
                      <a:pt x="2853" y="50409"/>
                    </a:lnTo>
                    <a:lnTo>
                      <a:pt x="10633" y="61947"/>
                    </a:lnTo>
                    <a:lnTo>
                      <a:pt x="22170" y="69727"/>
                    </a:lnTo>
                    <a:lnTo>
                      <a:pt x="36296" y="72580"/>
                    </a:lnTo>
                    <a:lnTo>
                      <a:pt x="50422" y="69727"/>
                    </a:lnTo>
                    <a:lnTo>
                      <a:pt x="61960" y="61947"/>
                    </a:lnTo>
                    <a:lnTo>
                      <a:pt x="69740" y="50409"/>
                    </a:lnTo>
                    <a:lnTo>
                      <a:pt x="72593" y="36283"/>
                    </a:lnTo>
                    <a:lnTo>
                      <a:pt x="69740" y="22165"/>
                    </a:lnTo>
                    <a:lnTo>
                      <a:pt x="61960" y="10631"/>
                    </a:lnTo>
                    <a:lnTo>
                      <a:pt x="50422" y="2852"/>
                    </a:lnTo>
                    <a:lnTo>
                      <a:pt x="36296" y="0"/>
                    </a:lnTo>
                    <a:close/>
                  </a:path>
                </a:pathLst>
              </a:custGeom>
              <a:solidFill>
                <a:srgbClr val="9D2248"/>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488"/>
              </a:p>
            </p:txBody>
          </p:sp>
        </p:grpSp>
        <p:grpSp>
          <p:nvGrpSpPr>
            <p:cNvPr id="660" name="Google Shape;660;p39"/>
            <p:cNvGrpSpPr/>
            <p:nvPr/>
          </p:nvGrpSpPr>
          <p:grpSpPr>
            <a:xfrm>
              <a:off x="7908064" y="5337247"/>
              <a:ext cx="264155" cy="98949"/>
              <a:chOff x="9956114" y="214872"/>
              <a:chExt cx="264155" cy="98949"/>
            </a:xfrm>
          </p:grpSpPr>
          <p:sp>
            <p:nvSpPr>
              <p:cNvPr id="661" name="Google Shape;661;p39"/>
              <p:cNvSpPr/>
              <p:nvPr/>
            </p:nvSpPr>
            <p:spPr>
              <a:xfrm>
                <a:off x="9956114" y="264352"/>
                <a:ext cx="165202" cy="0"/>
              </a:xfrm>
              <a:custGeom>
                <a:rect b="b" l="l" r="r" t="t"/>
                <a:pathLst>
                  <a:path extrusionOk="0" h="120000" w="121920">
                    <a:moveTo>
                      <a:pt x="0" y="0"/>
                    </a:moveTo>
                    <a:lnTo>
                      <a:pt x="121373" y="0"/>
                    </a:lnTo>
                  </a:path>
                </a:pathLst>
              </a:custGeom>
              <a:noFill/>
              <a:ln cap="flat" cmpd="sng" w="10250">
                <a:solidFill>
                  <a:srgbClr val="9D2248"/>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sz="1488"/>
              </a:p>
            </p:txBody>
          </p:sp>
          <p:sp>
            <p:nvSpPr>
              <p:cNvPr id="662" name="Google Shape;662;p39"/>
              <p:cNvSpPr/>
              <p:nvPr/>
            </p:nvSpPr>
            <p:spPr>
              <a:xfrm>
                <a:off x="10121320" y="214872"/>
                <a:ext cx="98949" cy="98949"/>
              </a:xfrm>
              <a:custGeom>
                <a:rect b="b" l="l" r="r" t="t"/>
                <a:pathLst>
                  <a:path extrusionOk="0" h="73025" w="73025">
                    <a:moveTo>
                      <a:pt x="36296" y="0"/>
                    </a:moveTo>
                    <a:lnTo>
                      <a:pt x="22170" y="2852"/>
                    </a:lnTo>
                    <a:lnTo>
                      <a:pt x="10633" y="10631"/>
                    </a:lnTo>
                    <a:lnTo>
                      <a:pt x="2853" y="22165"/>
                    </a:lnTo>
                    <a:lnTo>
                      <a:pt x="0" y="36283"/>
                    </a:lnTo>
                    <a:lnTo>
                      <a:pt x="2853" y="50409"/>
                    </a:lnTo>
                    <a:lnTo>
                      <a:pt x="10633" y="61947"/>
                    </a:lnTo>
                    <a:lnTo>
                      <a:pt x="22170" y="69727"/>
                    </a:lnTo>
                    <a:lnTo>
                      <a:pt x="36296" y="72580"/>
                    </a:lnTo>
                    <a:lnTo>
                      <a:pt x="50422" y="69727"/>
                    </a:lnTo>
                    <a:lnTo>
                      <a:pt x="61960" y="61947"/>
                    </a:lnTo>
                    <a:lnTo>
                      <a:pt x="69740" y="50409"/>
                    </a:lnTo>
                    <a:lnTo>
                      <a:pt x="72593" y="36283"/>
                    </a:lnTo>
                    <a:lnTo>
                      <a:pt x="69740" y="22165"/>
                    </a:lnTo>
                    <a:lnTo>
                      <a:pt x="61960" y="10631"/>
                    </a:lnTo>
                    <a:lnTo>
                      <a:pt x="50422" y="2852"/>
                    </a:lnTo>
                    <a:lnTo>
                      <a:pt x="36296" y="0"/>
                    </a:lnTo>
                    <a:close/>
                  </a:path>
                </a:pathLst>
              </a:custGeom>
              <a:solidFill>
                <a:srgbClr val="9D2248"/>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488"/>
              </a:p>
            </p:txBody>
          </p:sp>
        </p:grpSp>
        <p:grpSp>
          <p:nvGrpSpPr>
            <p:cNvPr id="663" name="Google Shape;663;p39"/>
            <p:cNvGrpSpPr/>
            <p:nvPr/>
          </p:nvGrpSpPr>
          <p:grpSpPr>
            <a:xfrm rot="10800000">
              <a:off x="3722563" y="1624593"/>
              <a:ext cx="264181" cy="98949"/>
              <a:chOff x="9956114" y="214872"/>
              <a:chExt cx="264155" cy="98949"/>
            </a:xfrm>
          </p:grpSpPr>
          <p:sp>
            <p:nvSpPr>
              <p:cNvPr id="664" name="Google Shape;664;p39"/>
              <p:cNvSpPr/>
              <p:nvPr/>
            </p:nvSpPr>
            <p:spPr>
              <a:xfrm>
                <a:off x="9956114" y="264352"/>
                <a:ext cx="165202" cy="0"/>
              </a:xfrm>
              <a:custGeom>
                <a:rect b="b" l="l" r="r" t="t"/>
                <a:pathLst>
                  <a:path extrusionOk="0" h="120000" w="121920">
                    <a:moveTo>
                      <a:pt x="0" y="0"/>
                    </a:moveTo>
                    <a:lnTo>
                      <a:pt x="121373" y="0"/>
                    </a:lnTo>
                  </a:path>
                </a:pathLst>
              </a:custGeom>
              <a:noFill/>
              <a:ln cap="flat" cmpd="sng" w="10250">
                <a:solidFill>
                  <a:srgbClr val="9D2248"/>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sz="1488"/>
              </a:p>
            </p:txBody>
          </p:sp>
          <p:sp>
            <p:nvSpPr>
              <p:cNvPr id="665" name="Google Shape;665;p39"/>
              <p:cNvSpPr/>
              <p:nvPr/>
            </p:nvSpPr>
            <p:spPr>
              <a:xfrm>
                <a:off x="10121320" y="214872"/>
                <a:ext cx="98949" cy="98949"/>
              </a:xfrm>
              <a:custGeom>
                <a:rect b="b" l="l" r="r" t="t"/>
                <a:pathLst>
                  <a:path extrusionOk="0" h="73025" w="73025">
                    <a:moveTo>
                      <a:pt x="36296" y="0"/>
                    </a:moveTo>
                    <a:lnTo>
                      <a:pt x="22170" y="2852"/>
                    </a:lnTo>
                    <a:lnTo>
                      <a:pt x="10633" y="10631"/>
                    </a:lnTo>
                    <a:lnTo>
                      <a:pt x="2853" y="22165"/>
                    </a:lnTo>
                    <a:lnTo>
                      <a:pt x="0" y="36283"/>
                    </a:lnTo>
                    <a:lnTo>
                      <a:pt x="2853" y="50409"/>
                    </a:lnTo>
                    <a:lnTo>
                      <a:pt x="10633" y="61947"/>
                    </a:lnTo>
                    <a:lnTo>
                      <a:pt x="22170" y="69727"/>
                    </a:lnTo>
                    <a:lnTo>
                      <a:pt x="36296" y="72580"/>
                    </a:lnTo>
                    <a:lnTo>
                      <a:pt x="50422" y="69727"/>
                    </a:lnTo>
                    <a:lnTo>
                      <a:pt x="61960" y="61947"/>
                    </a:lnTo>
                    <a:lnTo>
                      <a:pt x="69740" y="50409"/>
                    </a:lnTo>
                    <a:lnTo>
                      <a:pt x="72593" y="36283"/>
                    </a:lnTo>
                    <a:lnTo>
                      <a:pt x="69740" y="22165"/>
                    </a:lnTo>
                    <a:lnTo>
                      <a:pt x="61960" y="10631"/>
                    </a:lnTo>
                    <a:lnTo>
                      <a:pt x="50422" y="2852"/>
                    </a:lnTo>
                    <a:lnTo>
                      <a:pt x="36296" y="0"/>
                    </a:lnTo>
                    <a:close/>
                  </a:path>
                </a:pathLst>
              </a:custGeom>
              <a:solidFill>
                <a:srgbClr val="9D2248"/>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488"/>
              </a:p>
            </p:txBody>
          </p:sp>
        </p:grpSp>
        <p:grpSp>
          <p:nvGrpSpPr>
            <p:cNvPr id="666" name="Google Shape;666;p39"/>
            <p:cNvGrpSpPr/>
            <p:nvPr/>
          </p:nvGrpSpPr>
          <p:grpSpPr>
            <a:xfrm rot="10800000">
              <a:off x="2833708" y="2834171"/>
              <a:ext cx="257745" cy="98959"/>
              <a:chOff x="9956114" y="214872"/>
              <a:chExt cx="257720" cy="98949"/>
            </a:xfrm>
          </p:grpSpPr>
          <p:sp>
            <p:nvSpPr>
              <p:cNvPr id="667" name="Google Shape;667;p39"/>
              <p:cNvSpPr/>
              <p:nvPr/>
            </p:nvSpPr>
            <p:spPr>
              <a:xfrm>
                <a:off x="9956114" y="264352"/>
                <a:ext cx="165202" cy="0"/>
              </a:xfrm>
              <a:custGeom>
                <a:rect b="b" l="l" r="r" t="t"/>
                <a:pathLst>
                  <a:path extrusionOk="0" h="120000" w="121920">
                    <a:moveTo>
                      <a:pt x="0" y="0"/>
                    </a:moveTo>
                    <a:lnTo>
                      <a:pt x="121373" y="0"/>
                    </a:lnTo>
                  </a:path>
                </a:pathLst>
              </a:custGeom>
              <a:noFill/>
              <a:ln cap="flat" cmpd="sng" w="10250">
                <a:solidFill>
                  <a:srgbClr val="9D2248"/>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sz="1488"/>
              </a:p>
            </p:txBody>
          </p:sp>
          <p:sp>
            <p:nvSpPr>
              <p:cNvPr id="668" name="Google Shape;668;p39"/>
              <p:cNvSpPr/>
              <p:nvPr/>
            </p:nvSpPr>
            <p:spPr>
              <a:xfrm>
                <a:off x="10114885" y="214872"/>
                <a:ext cx="98949" cy="98949"/>
              </a:xfrm>
              <a:custGeom>
                <a:rect b="b" l="l" r="r" t="t"/>
                <a:pathLst>
                  <a:path extrusionOk="0" h="73025" w="73025">
                    <a:moveTo>
                      <a:pt x="36296" y="0"/>
                    </a:moveTo>
                    <a:lnTo>
                      <a:pt x="22170" y="2852"/>
                    </a:lnTo>
                    <a:lnTo>
                      <a:pt x="10633" y="10631"/>
                    </a:lnTo>
                    <a:lnTo>
                      <a:pt x="2853" y="22165"/>
                    </a:lnTo>
                    <a:lnTo>
                      <a:pt x="0" y="36283"/>
                    </a:lnTo>
                    <a:lnTo>
                      <a:pt x="2853" y="50409"/>
                    </a:lnTo>
                    <a:lnTo>
                      <a:pt x="10633" y="61947"/>
                    </a:lnTo>
                    <a:lnTo>
                      <a:pt x="22170" y="69727"/>
                    </a:lnTo>
                    <a:lnTo>
                      <a:pt x="36296" y="72580"/>
                    </a:lnTo>
                    <a:lnTo>
                      <a:pt x="50422" y="69727"/>
                    </a:lnTo>
                    <a:lnTo>
                      <a:pt x="61960" y="61947"/>
                    </a:lnTo>
                    <a:lnTo>
                      <a:pt x="69740" y="50409"/>
                    </a:lnTo>
                    <a:lnTo>
                      <a:pt x="72593" y="36283"/>
                    </a:lnTo>
                    <a:lnTo>
                      <a:pt x="69740" y="22165"/>
                    </a:lnTo>
                    <a:lnTo>
                      <a:pt x="61960" y="10631"/>
                    </a:lnTo>
                    <a:lnTo>
                      <a:pt x="50422" y="2852"/>
                    </a:lnTo>
                    <a:lnTo>
                      <a:pt x="36296" y="0"/>
                    </a:lnTo>
                    <a:close/>
                  </a:path>
                </a:pathLst>
              </a:custGeom>
              <a:solidFill>
                <a:srgbClr val="9D2248"/>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488"/>
              </a:p>
            </p:txBody>
          </p:sp>
        </p:grpSp>
        <p:grpSp>
          <p:nvGrpSpPr>
            <p:cNvPr id="669" name="Google Shape;669;p39"/>
            <p:cNvGrpSpPr/>
            <p:nvPr/>
          </p:nvGrpSpPr>
          <p:grpSpPr>
            <a:xfrm rot="10800000">
              <a:off x="2718980" y="4099696"/>
              <a:ext cx="244874" cy="98959"/>
              <a:chOff x="9956114" y="214872"/>
              <a:chExt cx="244849" cy="98949"/>
            </a:xfrm>
          </p:grpSpPr>
          <p:sp>
            <p:nvSpPr>
              <p:cNvPr id="670" name="Google Shape;670;p39"/>
              <p:cNvSpPr/>
              <p:nvPr/>
            </p:nvSpPr>
            <p:spPr>
              <a:xfrm>
                <a:off x="9956114" y="264352"/>
                <a:ext cx="165202" cy="0"/>
              </a:xfrm>
              <a:custGeom>
                <a:rect b="b" l="l" r="r" t="t"/>
                <a:pathLst>
                  <a:path extrusionOk="0" h="120000" w="121920">
                    <a:moveTo>
                      <a:pt x="0" y="0"/>
                    </a:moveTo>
                    <a:lnTo>
                      <a:pt x="121373" y="0"/>
                    </a:lnTo>
                  </a:path>
                </a:pathLst>
              </a:custGeom>
              <a:noFill/>
              <a:ln cap="flat" cmpd="sng" w="10250">
                <a:solidFill>
                  <a:srgbClr val="9D2248"/>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sz="1488"/>
              </a:p>
            </p:txBody>
          </p:sp>
          <p:sp>
            <p:nvSpPr>
              <p:cNvPr id="671" name="Google Shape;671;p39"/>
              <p:cNvSpPr/>
              <p:nvPr/>
            </p:nvSpPr>
            <p:spPr>
              <a:xfrm>
                <a:off x="10102014" y="214872"/>
                <a:ext cx="98949" cy="98949"/>
              </a:xfrm>
              <a:custGeom>
                <a:rect b="b" l="l" r="r" t="t"/>
                <a:pathLst>
                  <a:path extrusionOk="0" h="73025" w="73025">
                    <a:moveTo>
                      <a:pt x="36296" y="0"/>
                    </a:moveTo>
                    <a:lnTo>
                      <a:pt x="22170" y="2852"/>
                    </a:lnTo>
                    <a:lnTo>
                      <a:pt x="10633" y="10631"/>
                    </a:lnTo>
                    <a:lnTo>
                      <a:pt x="2853" y="22165"/>
                    </a:lnTo>
                    <a:lnTo>
                      <a:pt x="0" y="36283"/>
                    </a:lnTo>
                    <a:lnTo>
                      <a:pt x="2853" y="50409"/>
                    </a:lnTo>
                    <a:lnTo>
                      <a:pt x="10633" y="61947"/>
                    </a:lnTo>
                    <a:lnTo>
                      <a:pt x="22170" y="69727"/>
                    </a:lnTo>
                    <a:lnTo>
                      <a:pt x="36296" y="72580"/>
                    </a:lnTo>
                    <a:lnTo>
                      <a:pt x="50422" y="69727"/>
                    </a:lnTo>
                    <a:lnTo>
                      <a:pt x="61960" y="61947"/>
                    </a:lnTo>
                    <a:lnTo>
                      <a:pt x="69740" y="50409"/>
                    </a:lnTo>
                    <a:lnTo>
                      <a:pt x="72593" y="36283"/>
                    </a:lnTo>
                    <a:lnTo>
                      <a:pt x="69740" y="22165"/>
                    </a:lnTo>
                    <a:lnTo>
                      <a:pt x="61960" y="10631"/>
                    </a:lnTo>
                    <a:lnTo>
                      <a:pt x="50422" y="2852"/>
                    </a:lnTo>
                    <a:lnTo>
                      <a:pt x="36296" y="0"/>
                    </a:lnTo>
                    <a:close/>
                  </a:path>
                </a:pathLst>
              </a:custGeom>
              <a:solidFill>
                <a:srgbClr val="9D2248"/>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488"/>
              </a:p>
            </p:txBody>
          </p:sp>
        </p:grpSp>
        <p:grpSp>
          <p:nvGrpSpPr>
            <p:cNvPr id="672" name="Google Shape;672;p39"/>
            <p:cNvGrpSpPr/>
            <p:nvPr/>
          </p:nvGrpSpPr>
          <p:grpSpPr>
            <a:xfrm rot="10800000">
              <a:off x="3376922" y="5333246"/>
              <a:ext cx="264181" cy="98959"/>
              <a:chOff x="9956114" y="214872"/>
              <a:chExt cx="264155" cy="98949"/>
            </a:xfrm>
          </p:grpSpPr>
          <p:sp>
            <p:nvSpPr>
              <p:cNvPr id="673" name="Google Shape;673;p39"/>
              <p:cNvSpPr/>
              <p:nvPr/>
            </p:nvSpPr>
            <p:spPr>
              <a:xfrm>
                <a:off x="9956114" y="264352"/>
                <a:ext cx="165202" cy="0"/>
              </a:xfrm>
              <a:custGeom>
                <a:rect b="b" l="l" r="r" t="t"/>
                <a:pathLst>
                  <a:path extrusionOk="0" h="120000" w="121920">
                    <a:moveTo>
                      <a:pt x="0" y="0"/>
                    </a:moveTo>
                    <a:lnTo>
                      <a:pt x="121373" y="0"/>
                    </a:lnTo>
                  </a:path>
                </a:pathLst>
              </a:custGeom>
              <a:noFill/>
              <a:ln cap="flat" cmpd="sng" w="10250">
                <a:solidFill>
                  <a:srgbClr val="9D2248"/>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sz="1488"/>
              </a:p>
            </p:txBody>
          </p:sp>
          <p:sp>
            <p:nvSpPr>
              <p:cNvPr id="674" name="Google Shape;674;p39"/>
              <p:cNvSpPr/>
              <p:nvPr/>
            </p:nvSpPr>
            <p:spPr>
              <a:xfrm>
                <a:off x="10121320" y="214872"/>
                <a:ext cx="98949" cy="98949"/>
              </a:xfrm>
              <a:custGeom>
                <a:rect b="b" l="l" r="r" t="t"/>
                <a:pathLst>
                  <a:path extrusionOk="0" h="73025" w="73025">
                    <a:moveTo>
                      <a:pt x="36296" y="0"/>
                    </a:moveTo>
                    <a:lnTo>
                      <a:pt x="22170" y="2852"/>
                    </a:lnTo>
                    <a:lnTo>
                      <a:pt x="10633" y="10631"/>
                    </a:lnTo>
                    <a:lnTo>
                      <a:pt x="2853" y="22165"/>
                    </a:lnTo>
                    <a:lnTo>
                      <a:pt x="0" y="36283"/>
                    </a:lnTo>
                    <a:lnTo>
                      <a:pt x="2853" y="50409"/>
                    </a:lnTo>
                    <a:lnTo>
                      <a:pt x="10633" y="61947"/>
                    </a:lnTo>
                    <a:lnTo>
                      <a:pt x="22170" y="69727"/>
                    </a:lnTo>
                    <a:lnTo>
                      <a:pt x="36296" y="72580"/>
                    </a:lnTo>
                    <a:lnTo>
                      <a:pt x="50422" y="69727"/>
                    </a:lnTo>
                    <a:lnTo>
                      <a:pt x="61960" y="61947"/>
                    </a:lnTo>
                    <a:lnTo>
                      <a:pt x="69740" y="50409"/>
                    </a:lnTo>
                    <a:lnTo>
                      <a:pt x="72593" y="36283"/>
                    </a:lnTo>
                    <a:lnTo>
                      <a:pt x="69740" y="22165"/>
                    </a:lnTo>
                    <a:lnTo>
                      <a:pt x="61960" y="10631"/>
                    </a:lnTo>
                    <a:lnTo>
                      <a:pt x="50422" y="2852"/>
                    </a:lnTo>
                    <a:lnTo>
                      <a:pt x="36296" y="0"/>
                    </a:lnTo>
                    <a:close/>
                  </a:path>
                </a:pathLst>
              </a:custGeom>
              <a:solidFill>
                <a:srgbClr val="9D2248"/>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488"/>
              </a:p>
            </p:txBody>
          </p:sp>
        </p:grpSp>
      </p:grpSp>
      <p:sp>
        <p:nvSpPr>
          <p:cNvPr id="675" name="Google Shape;675;p39"/>
          <p:cNvSpPr txBox="1"/>
          <p:nvPr/>
        </p:nvSpPr>
        <p:spPr>
          <a:xfrm>
            <a:off x="6311640" y="288446"/>
            <a:ext cx="2529300" cy="772500"/>
          </a:xfrm>
          <a:prstGeom prst="rect">
            <a:avLst/>
          </a:prstGeom>
          <a:solidFill>
            <a:srgbClr val="FFFFFF"/>
          </a:solidFill>
          <a:ln>
            <a:noFill/>
          </a:ln>
        </p:spPr>
        <p:txBody>
          <a:bodyPr anchorCtr="0" anchor="t" bIns="71675" lIns="71675" spcFirstLastPara="1" rIns="71675" wrap="square" tIns="71675">
            <a:spAutoFit/>
          </a:bodyPr>
          <a:lstStyle/>
          <a:p>
            <a:pPr indent="0" lvl="0" marL="0" marR="7467" rtl="0" algn="just">
              <a:lnSpc>
                <a:spcPct val="100000"/>
              </a:lnSpc>
              <a:spcBef>
                <a:spcPts val="443"/>
              </a:spcBef>
              <a:spcAft>
                <a:spcPts val="0"/>
              </a:spcAft>
              <a:buNone/>
            </a:pPr>
            <a:r>
              <a:rPr b="1" lang="en" sz="1019">
                <a:solidFill>
                  <a:srgbClr val="000000"/>
                </a:solidFill>
                <a:latin typeface="Century Gothic"/>
                <a:ea typeface="Century Gothic"/>
                <a:cs typeface="Century Gothic"/>
                <a:sym typeface="Century Gothic"/>
              </a:rPr>
              <a:t>Con base en lo anterior, y como parte de la consolidación de la NEM, para el ciclo escolar 2025-2026 cada CTE definirá su Itinerario.</a:t>
            </a:r>
            <a:endParaRPr b="1" sz="1019">
              <a:solidFill>
                <a:srgbClr val="000000"/>
              </a:solidFill>
              <a:latin typeface="Century Gothic"/>
              <a:ea typeface="Century Gothic"/>
              <a:cs typeface="Century Gothic"/>
              <a:sym typeface="Century Gothic"/>
            </a:endParaRPr>
          </a:p>
        </p:txBody>
      </p:sp>
      <p:sp>
        <p:nvSpPr>
          <p:cNvPr id="676" name="Google Shape;676;p39"/>
          <p:cNvSpPr/>
          <p:nvPr/>
        </p:nvSpPr>
        <p:spPr>
          <a:xfrm>
            <a:off x="7433524" y="2769425"/>
            <a:ext cx="1571262" cy="2335149"/>
          </a:xfrm>
          <a:custGeom>
            <a:rect b="b" l="l" r="r" t="t"/>
            <a:pathLst>
              <a:path extrusionOk="0" h="4114800" w="2936938">
                <a:moveTo>
                  <a:pt x="0" y="0"/>
                </a:moveTo>
                <a:lnTo>
                  <a:pt x="2936938" y="0"/>
                </a:lnTo>
                <a:lnTo>
                  <a:pt x="2936938" y="4114800"/>
                </a:lnTo>
                <a:lnTo>
                  <a:pt x="0" y="4114800"/>
                </a:lnTo>
                <a:lnTo>
                  <a:pt x="0" y="0"/>
                </a:lnTo>
                <a:close/>
              </a:path>
            </a:pathLst>
          </a:custGeom>
          <a:blipFill rotWithShape="1">
            <a:blip r:embed="rId4">
              <a:alphaModFix/>
            </a:blip>
            <a:stretch>
              <a:fillRect b="0" l="0" r="0" t="0"/>
            </a:stretch>
          </a:blipFill>
          <a:ln>
            <a:noFill/>
          </a:ln>
        </p:spPr>
      </p:sp>
      <p:sp>
        <p:nvSpPr>
          <p:cNvPr id="677" name="Google Shape;677;p39"/>
          <p:cNvSpPr/>
          <p:nvPr/>
        </p:nvSpPr>
        <p:spPr>
          <a:xfrm>
            <a:off x="5819450" y="4436575"/>
            <a:ext cx="1448700" cy="611400"/>
          </a:xfrm>
          <a:prstGeom prst="wedgeRoundRectCallout">
            <a:avLst>
              <a:gd fmla="val 69977" name="adj1"/>
              <a:gd fmla="val -32920" name="adj2"/>
              <a:gd fmla="val 0" name="adj3"/>
            </a:avLst>
          </a:prstGeom>
          <a:solidFill>
            <a:srgbClr val="FFFFFF"/>
          </a:solidFill>
          <a:ln cap="flat" cmpd="sng" w="22425">
            <a:solidFill>
              <a:srgbClr val="9D2248"/>
            </a:solidFill>
            <a:prstDash val="solid"/>
            <a:round/>
            <a:headEnd len="sm" w="sm" type="none"/>
            <a:tailEnd len="sm" w="sm" type="none"/>
          </a:ln>
        </p:spPr>
        <p:txBody>
          <a:bodyPr anchorCtr="0" anchor="ctr" bIns="71675" lIns="71675" spcFirstLastPara="1" rIns="71675" wrap="square" tIns="71675">
            <a:noAutofit/>
          </a:bodyPr>
          <a:lstStyle/>
          <a:p>
            <a:pPr indent="0" lvl="0" marL="0" rtl="0" algn="ctr">
              <a:spcBef>
                <a:spcPts val="0"/>
              </a:spcBef>
              <a:spcAft>
                <a:spcPts val="0"/>
              </a:spcAft>
              <a:buNone/>
            </a:pPr>
            <a:r>
              <a:rPr lang="en" sz="1132">
                <a:solidFill>
                  <a:srgbClr val="000000"/>
                </a:solidFill>
                <a:latin typeface="Russo One"/>
                <a:ea typeface="Russo One"/>
                <a:cs typeface="Russo One"/>
                <a:sym typeface="Russo One"/>
              </a:rPr>
              <a:t>Lo decidiremos </a:t>
            </a:r>
            <a:endParaRPr sz="1132">
              <a:solidFill>
                <a:srgbClr val="000000"/>
              </a:solidFill>
              <a:latin typeface="Russo One"/>
              <a:ea typeface="Russo One"/>
              <a:cs typeface="Russo One"/>
              <a:sym typeface="Russo One"/>
            </a:endParaRPr>
          </a:p>
          <a:p>
            <a:pPr indent="0" lvl="0" marL="0" rtl="0" algn="ctr">
              <a:spcBef>
                <a:spcPts val="0"/>
              </a:spcBef>
              <a:spcAft>
                <a:spcPts val="0"/>
              </a:spcAft>
              <a:buNone/>
            </a:pPr>
            <a:r>
              <a:rPr lang="en" sz="1132">
                <a:solidFill>
                  <a:srgbClr val="000000"/>
                </a:solidFill>
                <a:latin typeface="Russo One"/>
                <a:ea typeface="Russo One"/>
                <a:cs typeface="Russo One"/>
                <a:sym typeface="Russo One"/>
              </a:rPr>
              <a:t>EN COLEGIADO</a:t>
            </a:r>
            <a:endParaRPr sz="1132">
              <a:solidFill>
                <a:srgbClr val="000000"/>
              </a:solidFill>
              <a:latin typeface="Russo One"/>
              <a:ea typeface="Russo One"/>
              <a:cs typeface="Russo One"/>
              <a:sym typeface="Russo One"/>
            </a:endParaRPr>
          </a:p>
          <a:p>
            <a:pPr indent="0" lvl="0" marL="0" rtl="0" algn="ctr">
              <a:spcBef>
                <a:spcPts val="0"/>
              </a:spcBef>
              <a:spcAft>
                <a:spcPts val="0"/>
              </a:spcAft>
              <a:buNone/>
            </a:pPr>
            <a:r>
              <a:rPr lang="en" sz="1132">
                <a:solidFill>
                  <a:srgbClr val="000000"/>
                </a:solidFill>
                <a:latin typeface="Russo One"/>
                <a:ea typeface="Russo One"/>
                <a:cs typeface="Russo One"/>
                <a:sym typeface="Russo One"/>
              </a:rPr>
              <a:t>más tarde</a:t>
            </a:r>
            <a:endParaRPr sz="1132">
              <a:solidFill>
                <a:srgbClr val="000000"/>
              </a:solidFill>
              <a:latin typeface="Russo One"/>
              <a:ea typeface="Russo One"/>
              <a:cs typeface="Russo One"/>
              <a:sym typeface="Russo One"/>
            </a:endParaRPr>
          </a:p>
        </p:txBody>
      </p:sp>
      <p:pic>
        <p:nvPicPr>
          <p:cNvPr id="678" name="Google Shape;678;p39" title="Captura de pantalla 2025-09-21 a la(s) 12.14.00 a.m..png">
            <a:hlinkClick r:id="rId5"/>
          </p:cNvPr>
          <p:cNvPicPr preferRelativeResize="0"/>
          <p:nvPr/>
        </p:nvPicPr>
        <p:blipFill>
          <a:blip r:embed="rId6">
            <a:alphaModFix/>
          </a:blip>
          <a:stretch>
            <a:fillRect/>
          </a:stretch>
        </p:blipFill>
        <p:spPr>
          <a:xfrm rot="-161142">
            <a:off x="7234081" y="1499026"/>
            <a:ext cx="1448580" cy="1084692"/>
          </a:xfrm>
          <a:prstGeom prst="rect">
            <a:avLst/>
          </a:prstGeom>
          <a:noFill/>
          <a:ln cap="flat" cmpd="sng" w="9525">
            <a:solidFill>
              <a:srgbClr val="A7A7A7"/>
            </a:solidFill>
            <a:prstDash val="solid"/>
            <a:round/>
            <a:headEnd len="sm" w="sm" type="none"/>
            <a:tailEnd len="sm" w="sm" type="none"/>
          </a:ln>
          <a:effectLst>
            <a:outerShdw blurRad="57150" rotWithShape="0" algn="bl" dir="7440000" dist="19050">
              <a:srgbClr val="000000">
                <a:alpha val="54900"/>
              </a:srgbClr>
            </a:outerShdw>
          </a:effectLst>
        </p:spPr>
      </p:pic>
      <p:cxnSp>
        <p:nvCxnSpPr>
          <p:cNvPr id="679" name="Google Shape;679;p39"/>
          <p:cNvCxnSpPr>
            <a:stCxn id="635" idx="3"/>
          </p:cNvCxnSpPr>
          <p:nvPr/>
        </p:nvCxnSpPr>
        <p:spPr>
          <a:xfrm flipH="1" rot="10800000">
            <a:off x="4218480" y="2469620"/>
            <a:ext cx="2991000" cy="612000"/>
          </a:xfrm>
          <a:prstGeom prst="curvedConnector3">
            <a:avLst>
              <a:gd fmla="val 50000" name="adj1"/>
            </a:avLst>
          </a:prstGeom>
          <a:noFill/>
          <a:ln cap="flat" cmpd="sng" w="28575">
            <a:solidFill>
              <a:srgbClr val="9D2248"/>
            </a:solidFill>
            <a:prstDash val="solid"/>
            <a:round/>
            <a:headEnd len="med" w="med" type="oval"/>
            <a:tailEnd len="med" w="med" type="triangle"/>
          </a:ln>
        </p:spPr>
      </p:cxnSp>
      <p:pic>
        <p:nvPicPr>
          <p:cNvPr id="680" name="Google Shape;680;p39"/>
          <p:cNvPicPr preferRelativeResize="0"/>
          <p:nvPr/>
        </p:nvPicPr>
        <p:blipFill>
          <a:blip r:embed="rId7">
            <a:alphaModFix/>
          </a:blip>
          <a:stretch>
            <a:fillRect/>
          </a:stretch>
        </p:blipFill>
        <p:spPr>
          <a:xfrm rot="592513">
            <a:off x="8571500" y="2347588"/>
            <a:ext cx="249876" cy="249876"/>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4" name="Shape 684"/>
        <p:cNvGrpSpPr/>
        <p:nvPr/>
      </p:nvGrpSpPr>
      <p:grpSpPr>
        <a:xfrm>
          <a:off x="0" y="0"/>
          <a:ext cx="0" cy="0"/>
          <a:chOff x="0" y="0"/>
          <a:chExt cx="0" cy="0"/>
        </a:xfrm>
      </p:grpSpPr>
      <p:pic>
        <p:nvPicPr>
          <p:cNvPr id="685" name="Google Shape;685;p40" title="Captura de pantalla 2025-09-19 a la(s) 5.33.14 p.m..png">
            <a:hlinkClick r:id="rId3"/>
          </p:cNvPr>
          <p:cNvPicPr preferRelativeResize="0"/>
          <p:nvPr/>
        </p:nvPicPr>
        <p:blipFill>
          <a:blip r:embed="rId4">
            <a:alphaModFix/>
          </a:blip>
          <a:stretch>
            <a:fillRect/>
          </a:stretch>
        </p:blipFill>
        <p:spPr>
          <a:xfrm rot="5">
            <a:off x="7589985" y="3368287"/>
            <a:ext cx="1000722" cy="1562744"/>
          </a:xfrm>
          <a:prstGeom prst="rect">
            <a:avLst/>
          </a:prstGeom>
          <a:noFill/>
          <a:ln cap="flat" cmpd="sng" w="7275">
            <a:solidFill>
              <a:srgbClr val="A7A7A7"/>
            </a:solidFill>
            <a:prstDash val="solid"/>
            <a:round/>
            <a:headEnd len="sm" w="sm" type="none"/>
            <a:tailEnd len="sm" w="sm" type="none"/>
          </a:ln>
          <a:effectLst>
            <a:outerShdw blurRad="43578" rotWithShape="0" algn="bl" dir="7440000" dist="14526">
              <a:srgbClr val="000000">
                <a:alpha val="55000"/>
              </a:srgbClr>
            </a:outerShdw>
          </a:effectLst>
        </p:spPr>
      </p:pic>
      <p:grpSp>
        <p:nvGrpSpPr>
          <p:cNvPr id="686" name="Google Shape;686;p40"/>
          <p:cNvGrpSpPr/>
          <p:nvPr/>
        </p:nvGrpSpPr>
        <p:grpSpPr>
          <a:xfrm rot="154230">
            <a:off x="6738114" y="1517998"/>
            <a:ext cx="2144949" cy="1634105"/>
            <a:chOff x="8812050" y="1349725"/>
            <a:chExt cx="2812800" cy="2142900"/>
          </a:xfrm>
        </p:grpSpPr>
        <p:sp>
          <p:nvSpPr>
            <p:cNvPr id="687" name="Google Shape;687;p40"/>
            <p:cNvSpPr/>
            <p:nvPr/>
          </p:nvSpPr>
          <p:spPr>
            <a:xfrm>
              <a:off x="8812050" y="1349725"/>
              <a:ext cx="2812800" cy="2142900"/>
            </a:xfrm>
            <a:prstGeom prst="foldedCorner">
              <a:avLst>
                <a:gd fmla="val 21444" name="adj"/>
              </a:avLst>
            </a:prstGeom>
            <a:solidFill>
              <a:srgbClr val="D9EAD3"/>
            </a:solidFill>
            <a:ln cap="flat" cmpd="sng" w="14525">
              <a:solidFill>
                <a:srgbClr val="CFD9E0"/>
              </a:solidFill>
              <a:prstDash val="solid"/>
              <a:round/>
              <a:headEnd len="sm" w="sm" type="none"/>
              <a:tailEnd len="sm" w="sm" type="none"/>
            </a:ln>
          </p:spPr>
          <p:txBody>
            <a:bodyPr anchorCtr="0" anchor="ctr" bIns="69725" lIns="69725" spcFirstLastPara="1" rIns="69725" wrap="square" tIns="69725">
              <a:noAutofit/>
            </a:bodyPr>
            <a:lstStyle/>
            <a:p>
              <a:pPr indent="0" lvl="0" marL="0" rtl="0" algn="ctr">
                <a:spcBef>
                  <a:spcPts val="0"/>
                </a:spcBef>
                <a:spcAft>
                  <a:spcPts val="0"/>
                </a:spcAft>
                <a:buNone/>
              </a:pPr>
              <a:r>
                <a:t/>
              </a:r>
              <a:endParaRPr sz="1067">
                <a:solidFill>
                  <a:srgbClr val="FFFFFF"/>
                </a:solidFill>
              </a:endParaRPr>
            </a:p>
          </p:txBody>
        </p:sp>
        <p:sp>
          <p:nvSpPr>
            <p:cNvPr id="688" name="Google Shape;688;p40"/>
            <p:cNvSpPr txBox="1"/>
            <p:nvPr/>
          </p:nvSpPr>
          <p:spPr>
            <a:xfrm>
              <a:off x="8922273" y="1455529"/>
              <a:ext cx="2588700" cy="1849500"/>
            </a:xfrm>
            <a:prstGeom prst="rect">
              <a:avLst/>
            </a:prstGeom>
            <a:noFill/>
            <a:ln>
              <a:noFill/>
            </a:ln>
          </p:spPr>
          <p:txBody>
            <a:bodyPr anchorCtr="0" anchor="t" bIns="69725" lIns="69725" spcFirstLastPara="1" rIns="69725" wrap="square" tIns="69725">
              <a:spAutoFit/>
            </a:bodyPr>
            <a:lstStyle/>
            <a:p>
              <a:pPr indent="0" lvl="0" marL="0" marR="3873" rtl="0" algn="just">
                <a:lnSpc>
                  <a:spcPct val="111100"/>
                </a:lnSpc>
                <a:spcBef>
                  <a:spcPts val="0"/>
                </a:spcBef>
                <a:spcAft>
                  <a:spcPts val="0"/>
                </a:spcAft>
                <a:buNone/>
              </a:pPr>
              <a:r>
                <a:rPr b="1" lang="en" sz="1258">
                  <a:solidFill>
                    <a:srgbClr val="000000"/>
                  </a:solidFill>
                  <a:latin typeface="Albert Sans"/>
                  <a:ea typeface="Albert Sans"/>
                  <a:cs typeface="Albert Sans"/>
                  <a:sym typeface="Albert Sans"/>
                </a:rPr>
                <a:t>Redacten acuerdos y acciones determinadas en colectivo para la transformación de su CTE como Comunidad de Aprendizaje.</a:t>
              </a:r>
              <a:endParaRPr b="1" sz="1258">
                <a:solidFill>
                  <a:srgbClr val="000000"/>
                </a:solidFill>
                <a:latin typeface="Albert Sans"/>
                <a:ea typeface="Albert Sans"/>
                <a:cs typeface="Albert Sans"/>
                <a:sym typeface="Albert Sans"/>
              </a:endParaRPr>
            </a:p>
          </p:txBody>
        </p:sp>
      </p:grpSp>
      <p:grpSp>
        <p:nvGrpSpPr>
          <p:cNvPr id="689" name="Google Shape;689;p40"/>
          <p:cNvGrpSpPr/>
          <p:nvPr/>
        </p:nvGrpSpPr>
        <p:grpSpPr>
          <a:xfrm>
            <a:off x="185745" y="1643913"/>
            <a:ext cx="6423688" cy="3230865"/>
            <a:chOff x="219375" y="1149050"/>
            <a:chExt cx="8413475" cy="4237200"/>
          </a:xfrm>
        </p:grpSpPr>
        <p:sp>
          <p:nvSpPr>
            <p:cNvPr id="690" name="Google Shape;690;p40"/>
            <p:cNvSpPr/>
            <p:nvPr/>
          </p:nvSpPr>
          <p:spPr>
            <a:xfrm>
              <a:off x="533150" y="1149050"/>
              <a:ext cx="8099700" cy="4237200"/>
            </a:xfrm>
            <a:prstGeom prst="roundRect">
              <a:avLst>
                <a:gd fmla="val 8598" name="adj"/>
              </a:avLst>
            </a:prstGeom>
            <a:solidFill>
              <a:srgbClr val="FFFFFF"/>
            </a:solidFill>
            <a:ln cap="flat" cmpd="sng" w="21800">
              <a:solidFill>
                <a:srgbClr val="A7A7A7"/>
              </a:solidFill>
              <a:prstDash val="solid"/>
              <a:round/>
              <a:headEnd len="sm" w="sm" type="none"/>
              <a:tailEnd len="sm" w="sm" type="none"/>
            </a:ln>
          </p:spPr>
          <p:txBody>
            <a:bodyPr anchorCtr="0" anchor="ctr" bIns="69725" lIns="69725" spcFirstLastPara="1" rIns="69725" wrap="square" tIns="69725">
              <a:noAutofit/>
            </a:bodyPr>
            <a:lstStyle/>
            <a:p>
              <a:pPr indent="0" lvl="0" marL="0" rtl="0" algn="l">
                <a:spcBef>
                  <a:spcPts val="0"/>
                </a:spcBef>
                <a:spcAft>
                  <a:spcPts val="0"/>
                </a:spcAft>
                <a:buNone/>
              </a:pPr>
              <a:r>
                <a:t/>
              </a:r>
              <a:endParaRPr b="1" sz="1143">
                <a:latin typeface="Century Gothic"/>
                <a:ea typeface="Century Gothic"/>
                <a:cs typeface="Century Gothic"/>
                <a:sym typeface="Century Gothic"/>
              </a:endParaRPr>
            </a:p>
            <a:p>
              <a:pPr indent="0" lvl="0" marL="0" rtl="0" algn="l">
                <a:spcBef>
                  <a:spcPts val="0"/>
                </a:spcBef>
                <a:spcAft>
                  <a:spcPts val="0"/>
                </a:spcAft>
                <a:buNone/>
              </a:pPr>
              <a:r>
                <a:t/>
              </a:r>
              <a:endParaRPr b="1" sz="1143">
                <a:latin typeface="Century Gothic"/>
                <a:ea typeface="Century Gothic"/>
                <a:cs typeface="Century Gothic"/>
                <a:sym typeface="Century Gothic"/>
              </a:endParaRPr>
            </a:p>
            <a:p>
              <a:pPr indent="0" lvl="0" marL="0" rtl="0" algn="l">
                <a:spcBef>
                  <a:spcPts val="0"/>
                </a:spcBef>
                <a:spcAft>
                  <a:spcPts val="0"/>
                </a:spcAft>
                <a:buNone/>
              </a:pPr>
              <a:r>
                <a:t/>
              </a:r>
              <a:endParaRPr b="1" sz="1143">
                <a:latin typeface="Century Gothic"/>
                <a:ea typeface="Century Gothic"/>
                <a:cs typeface="Century Gothic"/>
                <a:sym typeface="Century Gothic"/>
              </a:endParaRPr>
            </a:p>
            <a:p>
              <a:pPr indent="0" lvl="0" marL="0" rtl="0" algn="l">
                <a:spcBef>
                  <a:spcPts val="0"/>
                </a:spcBef>
                <a:spcAft>
                  <a:spcPts val="0"/>
                </a:spcAft>
                <a:buNone/>
              </a:pPr>
              <a:r>
                <a:t/>
              </a:r>
              <a:endParaRPr b="1" sz="1143">
                <a:latin typeface="Century Gothic"/>
                <a:ea typeface="Century Gothic"/>
                <a:cs typeface="Century Gothic"/>
                <a:sym typeface="Century Gothic"/>
              </a:endParaRPr>
            </a:p>
            <a:p>
              <a:pPr indent="0" lvl="0" marL="0" rtl="0" algn="l">
                <a:spcBef>
                  <a:spcPts val="0"/>
                </a:spcBef>
                <a:spcAft>
                  <a:spcPts val="0"/>
                </a:spcAft>
                <a:buNone/>
              </a:pPr>
              <a:r>
                <a:t/>
              </a:r>
              <a:endParaRPr sz="686"/>
            </a:p>
            <a:p>
              <a:pPr indent="0" lvl="0" marL="0" rtl="0" algn="l">
                <a:spcBef>
                  <a:spcPts val="0"/>
                </a:spcBef>
                <a:spcAft>
                  <a:spcPts val="0"/>
                </a:spcAft>
                <a:buNone/>
              </a:pPr>
              <a:r>
                <a:t/>
              </a:r>
              <a:endParaRPr sz="686"/>
            </a:p>
            <a:p>
              <a:pPr indent="0" lvl="0" marL="0" rtl="0" algn="l">
                <a:spcBef>
                  <a:spcPts val="0"/>
                </a:spcBef>
                <a:spcAft>
                  <a:spcPts val="0"/>
                </a:spcAft>
                <a:buNone/>
              </a:pPr>
              <a:r>
                <a:t/>
              </a:r>
              <a:endParaRPr sz="686"/>
            </a:p>
            <a:p>
              <a:pPr indent="0" lvl="0" marL="0" rtl="0" algn="l">
                <a:spcBef>
                  <a:spcPts val="0"/>
                </a:spcBef>
                <a:spcAft>
                  <a:spcPts val="0"/>
                </a:spcAft>
                <a:buNone/>
              </a:pPr>
              <a:r>
                <a:t/>
              </a:r>
              <a:endParaRPr sz="686"/>
            </a:p>
            <a:p>
              <a:pPr indent="0" lvl="0" marL="0" rtl="0" algn="l">
                <a:spcBef>
                  <a:spcPts val="0"/>
                </a:spcBef>
                <a:spcAft>
                  <a:spcPts val="0"/>
                </a:spcAft>
                <a:buNone/>
              </a:pPr>
              <a:r>
                <a:t/>
              </a:r>
              <a:endParaRPr sz="686"/>
            </a:p>
            <a:p>
              <a:pPr indent="0" lvl="0" marL="0" rtl="0" algn="l">
                <a:spcBef>
                  <a:spcPts val="0"/>
                </a:spcBef>
                <a:spcAft>
                  <a:spcPts val="0"/>
                </a:spcAft>
                <a:buNone/>
              </a:pPr>
              <a:r>
                <a:t/>
              </a:r>
              <a:endParaRPr sz="686"/>
            </a:p>
            <a:p>
              <a:pPr indent="0" lvl="0" marL="0" rtl="0" algn="l">
                <a:spcBef>
                  <a:spcPts val="0"/>
                </a:spcBef>
                <a:spcAft>
                  <a:spcPts val="0"/>
                </a:spcAft>
                <a:buNone/>
              </a:pPr>
              <a:r>
                <a:t/>
              </a:r>
              <a:endParaRPr sz="686"/>
            </a:p>
            <a:p>
              <a:pPr indent="0" lvl="0" marL="0" rtl="0" algn="l">
                <a:spcBef>
                  <a:spcPts val="0"/>
                </a:spcBef>
                <a:spcAft>
                  <a:spcPts val="0"/>
                </a:spcAft>
                <a:buNone/>
              </a:pPr>
              <a:r>
                <a:t/>
              </a:r>
              <a:endParaRPr sz="686"/>
            </a:p>
          </p:txBody>
        </p:sp>
        <p:pic>
          <p:nvPicPr>
            <p:cNvPr id="691" name="Google Shape;691;p40"/>
            <p:cNvPicPr preferRelativeResize="0"/>
            <p:nvPr/>
          </p:nvPicPr>
          <p:blipFill rotWithShape="1">
            <a:blip r:embed="rId5">
              <a:alphaModFix/>
            </a:blip>
            <a:srcRect b="41050" l="0" r="0" t="41632"/>
            <a:stretch/>
          </p:blipFill>
          <p:spPr>
            <a:xfrm rot="-5400000">
              <a:off x="-1442737" y="2904587"/>
              <a:ext cx="4050350" cy="726125"/>
            </a:xfrm>
            <a:prstGeom prst="rect">
              <a:avLst/>
            </a:prstGeom>
            <a:noFill/>
            <a:ln>
              <a:noFill/>
            </a:ln>
          </p:spPr>
        </p:pic>
      </p:grpSp>
      <p:sp>
        <p:nvSpPr>
          <p:cNvPr id="692" name="Google Shape;692;p40"/>
          <p:cNvSpPr txBox="1"/>
          <p:nvPr/>
        </p:nvSpPr>
        <p:spPr>
          <a:xfrm>
            <a:off x="396115" y="769898"/>
            <a:ext cx="8194500" cy="772200"/>
          </a:xfrm>
          <a:prstGeom prst="rect">
            <a:avLst/>
          </a:prstGeom>
          <a:noFill/>
          <a:ln>
            <a:noFill/>
          </a:ln>
        </p:spPr>
        <p:txBody>
          <a:bodyPr anchorCtr="0" anchor="t" bIns="69725" lIns="69725" spcFirstLastPara="1" rIns="69725" wrap="square" tIns="69725">
            <a:spAutoFit/>
          </a:bodyPr>
          <a:lstStyle/>
          <a:p>
            <a:pPr indent="0" lvl="0" marL="0" marR="5326" rtl="0" algn="just">
              <a:lnSpc>
                <a:spcPct val="100000"/>
              </a:lnSpc>
              <a:spcBef>
                <a:spcPts val="435"/>
              </a:spcBef>
              <a:spcAft>
                <a:spcPts val="0"/>
              </a:spcAft>
              <a:buNone/>
            </a:pPr>
            <a:r>
              <a:rPr lang="en" sz="1367">
                <a:solidFill>
                  <a:srgbClr val="000000"/>
                </a:solidFill>
                <a:latin typeface="Century Gothic"/>
                <a:ea typeface="Century Gothic"/>
                <a:cs typeface="Century Gothic"/>
                <a:sym typeface="Century Gothic"/>
              </a:rPr>
              <a:t>A partir de sus características cada colectivo determinará las acciones de sensibilización, fortalecimiento y consolidación que los lleven a transformar su CTE en Comunidades de Aprendizaje, en un ritmo determinado por los docentes.</a:t>
            </a:r>
            <a:endParaRPr sz="1367">
              <a:solidFill>
                <a:srgbClr val="000000"/>
              </a:solidFill>
              <a:latin typeface="Century Gothic"/>
              <a:ea typeface="Century Gothic"/>
              <a:cs typeface="Century Gothic"/>
              <a:sym typeface="Century Gothic"/>
            </a:endParaRPr>
          </a:p>
        </p:txBody>
      </p:sp>
      <p:sp>
        <p:nvSpPr>
          <p:cNvPr id="693" name="Google Shape;693;p40"/>
          <p:cNvSpPr txBox="1"/>
          <p:nvPr/>
        </p:nvSpPr>
        <p:spPr>
          <a:xfrm>
            <a:off x="827504" y="2381739"/>
            <a:ext cx="5399100" cy="1948500"/>
          </a:xfrm>
          <a:prstGeom prst="rect">
            <a:avLst/>
          </a:prstGeom>
          <a:noFill/>
          <a:ln>
            <a:noFill/>
          </a:ln>
        </p:spPr>
        <p:txBody>
          <a:bodyPr anchorCtr="0" anchor="t" bIns="69725" lIns="69725" spcFirstLastPara="1" rIns="69725" wrap="square" tIns="69725">
            <a:spAutoFit/>
          </a:bodyPr>
          <a:lstStyle/>
          <a:p>
            <a:pPr indent="-280838" lvl="0" marL="348627" rtl="0" algn="l">
              <a:spcBef>
                <a:spcPts val="0"/>
              </a:spcBef>
              <a:spcAft>
                <a:spcPts val="0"/>
              </a:spcAft>
              <a:buClr>
                <a:schemeClr val="accent2"/>
              </a:buClr>
              <a:buSzPts val="1678"/>
              <a:buChar char="●"/>
            </a:pPr>
            <a:r>
              <a:rPr lang="en" sz="1677"/>
              <a:t> ..</a:t>
            </a:r>
            <a:endParaRPr sz="1677"/>
          </a:p>
          <a:p>
            <a:pPr indent="-280838" lvl="0" marL="348627" rtl="0" algn="l">
              <a:spcBef>
                <a:spcPts val="0"/>
              </a:spcBef>
              <a:spcAft>
                <a:spcPts val="0"/>
              </a:spcAft>
              <a:buClr>
                <a:schemeClr val="accent2"/>
              </a:buClr>
              <a:buSzPts val="1678"/>
              <a:buChar char="●"/>
            </a:pPr>
            <a:r>
              <a:rPr lang="en" sz="1677"/>
              <a:t>..</a:t>
            </a:r>
            <a:endParaRPr sz="1677"/>
          </a:p>
          <a:p>
            <a:pPr indent="-280838" lvl="0" marL="348627" rtl="0" algn="l">
              <a:spcBef>
                <a:spcPts val="0"/>
              </a:spcBef>
              <a:spcAft>
                <a:spcPts val="0"/>
              </a:spcAft>
              <a:buClr>
                <a:schemeClr val="accent2"/>
              </a:buClr>
              <a:buSzPts val="1678"/>
              <a:buChar char="●"/>
            </a:pPr>
            <a:r>
              <a:rPr lang="en" sz="1677"/>
              <a:t>..</a:t>
            </a:r>
            <a:endParaRPr sz="1677"/>
          </a:p>
          <a:p>
            <a:pPr indent="-280838" lvl="0" marL="348627" rtl="0" algn="l">
              <a:spcBef>
                <a:spcPts val="0"/>
              </a:spcBef>
              <a:spcAft>
                <a:spcPts val="0"/>
              </a:spcAft>
              <a:buClr>
                <a:schemeClr val="accent2"/>
              </a:buClr>
              <a:buSzPts val="1678"/>
              <a:buChar char="●"/>
            </a:pPr>
            <a:r>
              <a:rPr lang="en" sz="1677"/>
              <a:t>..</a:t>
            </a:r>
            <a:endParaRPr sz="1677"/>
          </a:p>
          <a:p>
            <a:pPr indent="-280838" lvl="0" marL="348627" rtl="0" algn="l">
              <a:spcBef>
                <a:spcPts val="0"/>
              </a:spcBef>
              <a:spcAft>
                <a:spcPts val="0"/>
              </a:spcAft>
              <a:buClr>
                <a:schemeClr val="accent2"/>
              </a:buClr>
              <a:buSzPts val="1678"/>
              <a:buChar char="●"/>
            </a:pPr>
            <a:r>
              <a:rPr lang="en" sz="1677"/>
              <a:t>..</a:t>
            </a:r>
            <a:endParaRPr sz="1677"/>
          </a:p>
          <a:p>
            <a:pPr indent="-280838" lvl="0" marL="348627" rtl="0" algn="l">
              <a:spcBef>
                <a:spcPts val="0"/>
              </a:spcBef>
              <a:spcAft>
                <a:spcPts val="0"/>
              </a:spcAft>
              <a:buClr>
                <a:schemeClr val="accent2"/>
              </a:buClr>
              <a:buSzPts val="1678"/>
              <a:buChar char="●"/>
            </a:pPr>
            <a:r>
              <a:rPr lang="en" sz="1677"/>
              <a:t>..</a:t>
            </a:r>
            <a:endParaRPr sz="1677"/>
          </a:p>
          <a:p>
            <a:pPr indent="0" lvl="0" marL="348627" rtl="0" algn="l">
              <a:spcBef>
                <a:spcPts val="0"/>
              </a:spcBef>
              <a:spcAft>
                <a:spcPts val="0"/>
              </a:spcAft>
              <a:buNone/>
            </a:pPr>
            <a:r>
              <a:t/>
            </a:r>
            <a:endParaRPr sz="1677"/>
          </a:p>
        </p:txBody>
      </p:sp>
      <p:sp>
        <p:nvSpPr>
          <p:cNvPr id="694" name="Google Shape;694;p40"/>
          <p:cNvSpPr txBox="1"/>
          <p:nvPr/>
        </p:nvSpPr>
        <p:spPr>
          <a:xfrm>
            <a:off x="936798" y="1765117"/>
            <a:ext cx="1660800" cy="476100"/>
          </a:xfrm>
          <a:prstGeom prst="rect">
            <a:avLst/>
          </a:prstGeom>
          <a:noFill/>
          <a:ln>
            <a:noFill/>
          </a:ln>
        </p:spPr>
        <p:txBody>
          <a:bodyPr anchorCtr="0" anchor="t" bIns="69725" lIns="69725" spcFirstLastPara="1" rIns="69725" wrap="square" tIns="69725">
            <a:spAutoFit/>
          </a:bodyPr>
          <a:lstStyle/>
          <a:p>
            <a:pPr indent="0" lvl="0" marL="0" rtl="0" algn="ctr">
              <a:lnSpc>
                <a:spcPct val="100000"/>
              </a:lnSpc>
              <a:spcBef>
                <a:spcPts val="0"/>
              </a:spcBef>
              <a:spcAft>
                <a:spcPts val="0"/>
              </a:spcAft>
              <a:buNone/>
            </a:pPr>
            <a:r>
              <a:rPr lang="en" sz="2177">
                <a:solidFill>
                  <a:schemeClr val="accent2"/>
                </a:solidFill>
                <a:highlight>
                  <a:srgbClr val="FFFFFF"/>
                </a:highlight>
                <a:latin typeface="Bevan"/>
                <a:ea typeface="Bevan"/>
                <a:cs typeface="Bevan"/>
                <a:sym typeface="Bevan"/>
              </a:rPr>
              <a:t>A</a:t>
            </a:r>
            <a:r>
              <a:rPr lang="en" sz="2177">
                <a:solidFill>
                  <a:schemeClr val="accent2"/>
                </a:solidFill>
                <a:latin typeface="Bevan"/>
                <a:ea typeface="Bevan"/>
                <a:cs typeface="Bevan"/>
                <a:sym typeface="Bevan"/>
              </a:rPr>
              <a:t>cuerdos </a:t>
            </a:r>
            <a:endParaRPr sz="2177">
              <a:solidFill>
                <a:schemeClr val="accent2"/>
              </a:solidFill>
              <a:latin typeface="Bevan"/>
              <a:ea typeface="Bevan"/>
              <a:cs typeface="Bevan"/>
              <a:sym typeface="Bevan"/>
            </a:endParaRPr>
          </a:p>
        </p:txBody>
      </p:sp>
      <p:sp>
        <p:nvSpPr>
          <p:cNvPr id="695" name="Google Shape;695;p40"/>
          <p:cNvSpPr txBox="1"/>
          <p:nvPr/>
        </p:nvSpPr>
        <p:spPr>
          <a:xfrm>
            <a:off x="195500" y="112600"/>
            <a:ext cx="6881700" cy="657300"/>
          </a:xfrm>
          <a:prstGeom prst="rect">
            <a:avLst/>
          </a:prstGeom>
          <a:noFill/>
          <a:ln>
            <a:noFill/>
          </a:ln>
        </p:spPr>
        <p:txBody>
          <a:bodyPr anchorCtr="0" anchor="t" bIns="69725" lIns="69725" spcFirstLastPara="1" rIns="69725" wrap="square" tIns="69725">
            <a:spAutoFit/>
          </a:bodyPr>
          <a:lstStyle/>
          <a:p>
            <a:pPr indent="0" lvl="0" marL="0" rtl="0" algn="ctr">
              <a:lnSpc>
                <a:spcPct val="100000"/>
              </a:lnSpc>
              <a:spcBef>
                <a:spcPts val="0"/>
              </a:spcBef>
              <a:spcAft>
                <a:spcPts val="0"/>
              </a:spcAft>
              <a:buNone/>
            </a:pPr>
            <a:r>
              <a:rPr b="1" lang="en" sz="1677">
                <a:solidFill>
                  <a:schemeClr val="dk2"/>
                </a:solidFill>
                <a:highlight>
                  <a:srgbClr val="FFFFFF"/>
                </a:highlight>
                <a:latin typeface="Bevan"/>
                <a:ea typeface="Bevan"/>
                <a:cs typeface="Bevan"/>
                <a:sym typeface="Bevan"/>
              </a:rPr>
              <a:t>A</a:t>
            </a:r>
            <a:r>
              <a:rPr b="1" lang="en" sz="1677">
                <a:solidFill>
                  <a:schemeClr val="dk2"/>
                </a:solidFill>
                <a:latin typeface="Bevan"/>
                <a:ea typeface="Bevan"/>
                <a:cs typeface="Bevan"/>
                <a:sym typeface="Bevan"/>
              </a:rPr>
              <a:t>CUERDOS PARA LA TRANSFORMACIÓN DEL CTE </a:t>
            </a:r>
            <a:endParaRPr b="1" sz="1677">
              <a:solidFill>
                <a:schemeClr val="dk2"/>
              </a:solidFill>
              <a:latin typeface="Bevan"/>
              <a:ea typeface="Bevan"/>
              <a:cs typeface="Bevan"/>
              <a:sym typeface="Bevan"/>
            </a:endParaRPr>
          </a:p>
          <a:p>
            <a:pPr indent="0" lvl="0" marL="0" rtl="0" algn="ctr">
              <a:lnSpc>
                <a:spcPct val="100000"/>
              </a:lnSpc>
              <a:spcBef>
                <a:spcPts val="0"/>
              </a:spcBef>
              <a:spcAft>
                <a:spcPts val="0"/>
              </a:spcAft>
              <a:buNone/>
            </a:pPr>
            <a:r>
              <a:rPr b="1" lang="en" sz="1677">
                <a:solidFill>
                  <a:schemeClr val="dk2"/>
                </a:solidFill>
                <a:latin typeface="Bevan"/>
                <a:ea typeface="Bevan"/>
                <a:cs typeface="Bevan"/>
                <a:sym typeface="Bevan"/>
              </a:rPr>
              <a:t>COMO COMUNIDAD DE APRENDIZAJE</a:t>
            </a:r>
            <a:endParaRPr b="1" sz="1677">
              <a:solidFill>
                <a:schemeClr val="dk2"/>
              </a:solidFill>
              <a:latin typeface="Bevan"/>
              <a:ea typeface="Bevan"/>
              <a:cs typeface="Bevan"/>
              <a:sym typeface="Bevan"/>
            </a:endParaRPr>
          </a:p>
        </p:txBody>
      </p:sp>
      <p:sp>
        <p:nvSpPr>
          <p:cNvPr id="696" name="Google Shape;696;p40"/>
          <p:cNvSpPr/>
          <p:nvPr/>
        </p:nvSpPr>
        <p:spPr>
          <a:xfrm>
            <a:off x="5787817" y="2741508"/>
            <a:ext cx="1843392" cy="2506331"/>
          </a:xfrm>
          <a:custGeom>
            <a:rect b="b" l="l" r="r" t="t"/>
            <a:pathLst>
              <a:path extrusionOk="0" h="8794145" w="6196276">
                <a:moveTo>
                  <a:pt x="0" y="0"/>
                </a:moveTo>
                <a:lnTo>
                  <a:pt x="6196276" y="0"/>
                </a:lnTo>
                <a:lnTo>
                  <a:pt x="6196276" y="8794145"/>
                </a:lnTo>
                <a:lnTo>
                  <a:pt x="0" y="8794145"/>
                </a:lnTo>
                <a:lnTo>
                  <a:pt x="0" y="0"/>
                </a:lnTo>
                <a:close/>
              </a:path>
            </a:pathLst>
          </a:custGeom>
          <a:blipFill rotWithShape="1">
            <a:blip r:embed="rId6">
              <a:alphaModFix/>
            </a:blip>
            <a:stretch>
              <a:fillRect b="0" l="-20078" r="-28919" t="0"/>
            </a:stretch>
          </a:blipFill>
          <a:ln>
            <a:noFill/>
          </a:ln>
        </p:spPr>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0" name="Shape 700"/>
        <p:cNvGrpSpPr/>
        <p:nvPr/>
      </p:nvGrpSpPr>
      <p:grpSpPr>
        <a:xfrm>
          <a:off x="0" y="0"/>
          <a:ext cx="0" cy="0"/>
          <a:chOff x="0" y="0"/>
          <a:chExt cx="0" cy="0"/>
        </a:xfrm>
      </p:grpSpPr>
      <p:sp>
        <p:nvSpPr>
          <p:cNvPr id="701" name="Google Shape;701;p41"/>
          <p:cNvSpPr txBox="1"/>
          <p:nvPr/>
        </p:nvSpPr>
        <p:spPr>
          <a:xfrm>
            <a:off x="623700" y="276150"/>
            <a:ext cx="7896600" cy="432300"/>
          </a:xfrm>
          <a:prstGeom prst="rect">
            <a:avLst/>
          </a:prstGeom>
          <a:noFill/>
          <a:ln>
            <a:noFill/>
          </a:ln>
        </p:spPr>
        <p:txBody>
          <a:bodyPr anchorCtr="0" anchor="t" bIns="65150" lIns="65150" spcFirstLastPara="1" rIns="65150" wrap="square" tIns="65150">
            <a:spAutoFit/>
          </a:bodyPr>
          <a:lstStyle/>
          <a:p>
            <a:pPr indent="0" lvl="0" marL="9052" rtl="0" algn="ctr">
              <a:spcBef>
                <a:spcPts val="0"/>
              </a:spcBef>
              <a:spcAft>
                <a:spcPts val="0"/>
              </a:spcAft>
              <a:buNone/>
            </a:pPr>
            <a:r>
              <a:rPr lang="en" sz="1953">
                <a:solidFill>
                  <a:srgbClr val="A11F41"/>
                </a:solidFill>
                <a:latin typeface="Bevan"/>
                <a:ea typeface="Bevan"/>
                <a:cs typeface="Bevan"/>
                <a:sym typeface="Bevan"/>
              </a:rPr>
              <a:t>SEGUIMIENTO AL PROCESO DE MEJORA CONTINUA</a:t>
            </a:r>
            <a:endParaRPr sz="1810">
              <a:latin typeface="Bevan"/>
              <a:ea typeface="Bevan"/>
              <a:cs typeface="Bevan"/>
              <a:sym typeface="Bevan"/>
            </a:endParaRPr>
          </a:p>
        </p:txBody>
      </p:sp>
      <p:pic>
        <p:nvPicPr>
          <p:cNvPr id="702" name="Google Shape;702;p41">
            <a:hlinkClick r:id="rId3"/>
          </p:cNvPr>
          <p:cNvPicPr preferRelativeResize="0"/>
          <p:nvPr/>
        </p:nvPicPr>
        <p:blipFill>
          <a:blip r:embed="rId4">
            <a:alphaModFix/>
          </a:blip>
          <a:stretch>
            <a:fillRect/>
          </a:stretch>
        </p:blipFill>
        <p:spPr>
          <a:xfrm rot="-13422">
            <a:off x="286654" y="1849014"/>
            <a:ext cx="2114772" cy="2669872"/>
          </a:xfrm>
          <a:prstGeom prst="rect">
            <a:avLst/>
          </a:prstGeom>
          <a:noFill/>
          <a:ln cap="flat" cmpd="sng" w="6775">
            <a:solidFill>
              <a:srgbClr val="666666"/>
            </a:solidFill>
            <a:prstDash val="solid"/>
            <a:round/>
            <a:headEnd len="sm" w="sm" type="none"/>
            <a:tailEnd len="sm" w="sm" type="none"/>
          </a:ln>
          <a:effectLst>
            <a:outerShdw blurRad="305529" rotWithShape="0" algn="bl" dir="5400000" dist="135791">
              <a:srgbClr val="000000">
                <a:alpha val="70000"/>
              </a:srgbClr>
            </a:outerShdw>
          </a:effectLst>
        </p:spPr>
      </p:pic>
      <p:sp>
        <p:nvSpPr>
          <p:cNvPr id="703" name="Google Shape;703;p41"/>
          <p:cNvSpPr txBox="1"/>
          <p:nvPr/>
        </p:nvSpPr>
        <p:spPr>
          <a:xfrm>
            <a:off x="286650" y="708450"/>
            <a:ext cx="8570700" cy="919800"/>
          </a:xfrm>
          <a:prstGeom prst="rect">
            <a:avLst/>
          </a:prstGeom>
          <a:noFill/>
          <a:ln>
            <a:noFill/>
          </a:ln>
        </p:spPr>
        <p:txBody>
          <a:bodyPr anchorCtr="0" anchor="t" bIns="65150" lIns="65150" spcFirstLastPara="1" rIns="65150" wrap="square" tIns="65150">
            <a:spAutoFit/>
          </a:bodyPr>
          <a:lstStyle/>
          <a:p>
            <a:pPr indent="0" lvl="0" marL="0" rtl="0" algn="just">
              <a:spcBef>
                <a:spcPts val="0"/>
              </a:spcBef>
              <a:spcAft>
                <a:spcPts val="0"/>
              </a:spcAft>
              <a:buNone/>
            </a:pPr>
            <a:r>
              <a:rPr lang="en" sz="1683">
                <a:latin typeface="Century Gothic"/>
                <a:ea typeface="Century Gothic"/>
                <a:cs typeface="Century Gothic"/>
                <a:sym typeface="Century Gothic"/>
              </a:rPr>
              <a:t>Para avanzar en</a:t>
            </a:r>
            <a:r>
              <a:rPr b="1" lang="en" sz="1683">
                <a:latin typeface="Century Gothic"/>
                <a:ea typeface="Century Gothic"/>
                <a:cs typeface="Century Gothic"/>
                <a:sym typeface="Century Gothic"/>
              </a:rPr>
              <a:t> la planeación del Programa de Mejora Continua </a:t>
            </a:r>
            <a:r>
              <a:rPr lang="en" sz="1683">
                <a:latin typeface="Century Gothic"/>
                <a:ea typeface="Century Gothic"/>
                <a:cs typeface="Century Gothic"/>
                <a:sym typeface="Century Gothic"/>
              </a:rPr>
              <a:t>de su escuela es </a:t>
            </a:r>
            <a:r>
              <a:rPr lang="en" sz="1683">
                <a:latin typeface="Century Gothic"/>
                <a:ea typeface="Century Gothic"/>
                <a:cs typeface="Century Gothic"/>
                <a:sym typeface="Century Gothic"/>
              </a:rPr>
              <a:t>importante que retomen del diagnóstico socioeducativo </a:t>
            </a:r>
            <a:r>
              <a:rPr b="1" lang="en" sz="1683">
                <a:latin typeface="Century Gothic"/>
                <a:ea typeface="Century Gothic"/>
                <a:cs typeface="Century Gothic"/>
                <a:sym typeface="Century Gothic"/>
              </a:rPr>
              <a:t>los ámbitos considerados para </a:t>
            </a:r>
            <a:r>
              <a:rPr b="1" lang="en" sz="1683">
                <a:latin typeface="Century Gothic"/>
                <a:ea typeface="Century Gothic"/>
                <a:cs typeface="Century Gothic"/>
                <a:sym typeface="Century Gothic"/>
              </a:rPr>
              <a:t>acordar</a:t>
            </a:r>
            <a:r>
              <a:rPr b="1" lang="en" sz="1683">
                <a:latin typeface="Century Gothic"/>
                <a:ea typeface="Century Gothic"/>
                <a:cs typeface="Century Gothic"/>
                <a:sym typeface="Century Gothic"/>
              </a:rPr>
              <a:t> y definir los </a:t>
            </a:r>
            <a:r>
              <a:rPr b="1" lang="en" sz="1754">
                <a:latin typeface="Century Gothic"/>
                <a:ea typeface="Century Gothic"/>
                <a:cs typeface="Century Gothic"/>
                <a:sym typeface="Century Gothic"/>
              </a:rPr>
              <a:t>objetivos, las metas y acciones. </a:t>
            </a:r>
            <a:endParaRPr b="1" sz="1683">
              <a:latin typeface="Century Gothic"/>
              <a:ea typeface="Century Gothic"/>
              <a:cs typeface="Century Gothic"/>
              <a:sym typeface="Century Gothic"/>
            </a:endParaRPr>
          </a:p>
        </p:txBody>
      </p:sp>
      <p:sp>
        <p:nvSpPr>
          <p:cNvPr id="704" name="Google Shape;704;p41"/>
          <p:cNvSpPr txBox="1"/>
          <p:nvPr/>
        </p:nvSpPr>
        <p:spPr>
          <a:xfrm>
            <a:off x="2660450" y="1615350"/>
            <a:ext cx="6196800" cy="1571700"/>
          </a:xfrm>
          <a:prstGeom prst="rect">
            <a:avLst/>
          </a:prstGeom>
          <a:noFill/>
          <a:ln>
            <a:noFill/>
          </a:ln>
        </p:spPr>
        <p:txBody>
          <a:bodyPr anchorCtr="0" anchor="t" bIns="65150" lIns="65150" spcFirstLastPara="1" rIns="65150" wrap="square" tIns="65150">
            <a:spAutoFit/>
          </a:bodyPr>
          <a:lstStyle/>
          <a:p>
            <a:pPr indent="-196362" lvl="0" marL="256612" rtl="0" algn="just">
              <a:spcBef>
                <a:spcPts val="0"/>
              </a:spcBef>
              <a:spcAft>
                <a:spcPts val="0"/>
              </a:spcAft>
              <a:buSzPts val="2082"/>
              <a:buFont typeface="Century Gothic"/>
              <a:buChar char="📝"/>
            </a:pPr>
            <a:r>
              <a:rPr lang="en" sz="1297">
                <a:latin typeface="Century Gothic"/>
                <a:ea typeface="Century Gothic"/>
                <a:cs typeface="Century Gothic"/>
                <a:sym typeface="Century Gothic"/>
              </a:rPr>
              <a:t>Es un documento que marca el rumbo a seguir para que el colectivo y la comunidad escolar conozcan qué se hará, cómo lo harán y quienes intervendrán. </a:t>
            </a:r>
            <a:endParaRPr sz="1297">
              <a:latin typeface="Century Gothic"/>
              <a:ea typeface="Century Gothic"/>
              <a:cs typeface="Century Gothic"/>
              <a:sym typeface="Century Gothic"/>
            </a:endParaRPr>
          </a:p>
          <a:p>
            <a:pPr indent="-196362" lvl="0" marL="256612" rtl="0" algn="just">
              <a:spcBef>
                <a:spcPts val="0"/>
              </a:spcBef>
              <a:spcAft>
                <a:spcPts val="0"/>
              </a:spcAft>
              <a:buSzPts val="2082"/>
              <a:buFont typeface="Century Gothic"/>
              <a:buChar char="📝"/>
            </a:pPr>
            <a:r>
              <a:rPr lang="en" sz="1297">
                <a:latin typeface="Century Gothic"/>
                <a:ea typeface="Century Gothic"/>
                <a:cs typeface="Century Gothic"/>
                <a:sym typeface="Century Gothic"/>
              </a:rPr>
              <a:t>Es una herramienta de gestión escolar en la cual se expresan las voluntades, experiencias y expectativas compartidas del colectivo docente y de la comunidad escolar sobre la escuela que desean. </a:t>
            </a:r>
            <a:endParaRPr sz="1297">
              <a:latin typeface="Century Gothic"/>
              <a:ea typeface="Century Gothic"/>
              <a:cs typeface="Century Gothic"/>
              <a:sym typeface="Century Gothic"/>
            </a:endParaRPr>
          </a:p>
        </p:txBody>
      </p:sp>
      <p:sp>
        <p:nvSpPr>
          <p:cNvPr id="705" name="Google Shape;705;p41"/>
          <p:cNvSpPr txBox="1"/>
          <p:nvPr/>
        </p:nvSpPr>
        <p:spPr>
          <a:xfrm>
            <a:off x="3175750" y="3170176"/>
            <a:ext cx="5681700" cy="1892100"/>
          </a:xfrm>
          <a:prstGeom prst="rect">
            <a:avLst/>
          </a:prstGeom>
          <a:noFill/>
          <a:ln>
            <a:noFill/>
          </a:ln>
        </p:spPr>
        <p:txBody>
          <a:bodyPr anchorCtr="0" anchor="t" bIns="65150" lIns="65150" spcFirstLastPara="1" rIns="65150" wrap="square" tIns="65150">
            <a:spAutoFit/>
          </a:bodyPr>
          <a:lstStyle/>
          <a:p>
            <a:pPr indent="-196362" lvl="0" marL="256612" rtl="0" algn="just">
              <a:spcBef>
                <a:spcPts val="0"/>
              </a:spcBef>
              <a:spcAft>
                <a:spcPts val="0"/>
              </a:spcAft>
              <a:buSzPts val="2082"/>
              <a:buFont typeface="Century Gothic"/>
              <a:buChar char="📝"/>
            </a:pPr>
            <a:r>
              <a:rPr lang="en" sz="1297">
                <a:latin typeface="Century Gothic"/>
                <a:ea typeface="Century Gothic"/>
                <a:cs typeface="Century Gothic"/>
                <a:sym typeface="Century Gothic"/>
              </a:rPr>
              <a:t>Organiza y articula los recursos disponibles para lograr lo que se propongan cambiar o mejorar. </a:t>
            </a:r>
            <a:endParaRPr sz="1297">
              <a:latin typeface="Century Gothic"/>
              <a:ea typeface="Century Gothic"/>
              <a:cs typeface="Century Gothic"/>
              <a:sym typeface="Century Gothic"/>
            </a:endParaRPr>
          </a:p>
          <a:p>
            <a:pPr indent="-196362" lvl="0" marL="256612" rtl="0" algn="just">
              <a:spcBef>
                <a:spcPts val="0"/>
              </a:spcBef>
              <a:spcAft>
                <a:spcPts val="0"/>
              </a:spcAft>
              <a:buSzPts val="2082"/>
              <a:buFont typeface="Century Gothic"/>
              <a:buChar char="📝"/>
            </a:pPr>
            <a:r>
              <a:rPr lang="en" sz="1297">
                <a:latin typeface="Century Gothic"/>
                <a:ea typeface="Century Gothic"/>
                <a:cs typeface="Century Gothic"/>
                <a:sym typeface="Century Gothic"/>
              </a:rPr>
              <a:t>Surge del compromiso de toda la comunidad escolar para impulsar la Mejora y no para responder a la solicitud de alguna autoridad o instancia externa. </a:t>
            </a:r>
            <a:endParaRPr sz="1297">
              <a:latin typeface="Century Gothic"/>
              <a:ea typeface="Century Gothic"/>
              <a:cs typeface="Century Gothic"/>
              <a:sym typeface="Century Gothic"/>
            </a:endParaRPr>
          </a:p>
          <a:p>
            <a:pPr indent="-196362" lvl="0" marL="256612" rtl="0" algn="just">
              <a:spcBef>
                <a:spcPts val="0"/>
              </a:spcBef>
              <a:spcAft>
                <a:spcPts val="0"/>
              </a:spcAft>
              <a:buSzPts val="2082"/>
              <a:buFont typeface="Century Gothic"/>
              <a:buChar char="📝"/>
            </a:pPr>
            <a:r>
              <a:rPr lang="en" sz="1297">
                <a:latin typeface="Century Gothic"/>
                <a:ea typeface="Century Gothic"/>
                <a:cs typeface="Century Gothic"/>
                <a:sym typeface="Century Gothic"/>
              </a:rPr>
              <a:t>Si es solicitado por alguna autoridad, debe ser solo con fines de acompañamiento. </a:t>
            </a:r>
            <a:endParaRPr sz="1297">
              <a:latin typeface="Century Gothic"/>
              <a:ea typeface="Century Gothic"/>
              <a:cs typeface="Century Gothic"/>
              <a:sym typeface="Century Gothic"/>
            </a:endParaRPr>
          </a:p>
        </p:txBody>
      </p:sp>
      <p:sp>
        <p:nvSpPr>
          <p:cNvPr id="706" name="Google Shape;706;p41"/>
          <p:cNvSpPr/>
          <p:nvPr/>
        </p:nvSpPr>
        <p:spPr>
          <a:xfrm>
            <a:off x="1312450" y="2994513"/>
            <a:ext cx="1863300" cy="2243415"/>
          </a:xfrm>
          <a:custGeom>
            <a:rect b="b" l="l" r="r" t="t"/>
            <a:pathLst>
              <a:path extrusionOk="0" h="6188732" w="4935894">
                <a:moveTo>
                  <a:pt x="0" y="0"/>
                </a:moveTo>
                <a:lnTo>
                  <a:pt x="4935893" y="0"/>
                </a:lnTo>
                <a:lnTo>
                  <a:pt x="4935893" y="6188732"/>
                </a:lnTo>
                <a:lnTo>
                  <a:pt x="0" y="6188732"/>
                </a:lnTo>
                <a:lnTo>
                  <a:pt x="0" y="0"/>
                </a:lnTo>
                <a:close/>
              </a:path>
            </a:pathLst>
          </a:custGeom>
          <a:blipFill rotWithShape="1">
            <a:blip r:embed="rId5">
              <a:alphaModFix/>
            </a:blip>
            <a:stretch>
              <a:fillRect b="-13159" l="0" r="0" t="-28628"/>
            </a:stretch>
          </a:blipFill>
          <a:ln>
            <a:noFill/>
          </a:ln>
        </p:spPr>
      </p:sp>
      <p:pic>
        <p:nvPicPr>
          <p:cNvPr id="707" name="Google Shape;707;p41"/>
          <p:cNvPicPr preferRelativeResize="0"/>
          <p:nvPr/>
        </p:nvPicPr>
        <p:blipFill>
          <a:blip r:embed="rId6">
            <a:alphaModFix/>
          </a:blip>
          <a:stretch>
            <a:fillRect/>
          </a:stretch>
        </p:blipFill>
        <p:spPr>
          <a:xfrm rot="592513">
            <a:off x="2197650" y="2682063"/>
            <a:ext cx="249876" cy="249876"/>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1" name="Shape 711"/>
        <p:cNvGrpSpPr/>
        <p:nvPr/>
      </p:nvGrpSpPr>
      <p:grpSpPr>
        <a:xfrm>
          <a:off x="0" y="0"/>
          <a:ext cx="0" cy="0"/>
          <a:chOff x="0" y="0"/>
          <a:chExt cx="0" cy="0"/>
        </a:xfrm>
      </p:grpSpPr>
      <p:sp>
        <p:nvSpPr>
          <p:cNvPr id="712" name="Google Shape;712;p42"/>
          <p:cNvSpPr txBox="1"/>
          <p:nvPr/>
        </p:nvSpPr>
        <p:spPr>
          <a:xfrm>
            <a:off x="206257" y="895546"/>
            <a:ext cx="6553500" cy="3658200"/>
          </a:xfrm>
          <a:prstGeom prst="rect">
            <a:avLst/>
          </a:prstGeom>
          <a:solidFill>
            <a:schemeClr val="accent6"/>
          </a:solidFill>
          <a:ln>
            <a:noFill/>
          </a:ln>
        </p:spPr>
        <p:txBody>
          <a:bodyPr anchorCtr="0" anchor="t" bIns="67275" lIns="67275" spcFirstLastPara="1" rIns="67275" wrap="square" tIns="67275">
            <a:spAutoFit/>
          </a:bodyPr>
          <a:lstStyle/>
          <a:p>
            <a:pPr indent="-169463" lvl="0" marL="342900" rtl="0" algn="just">
              <a:spcBef>
                <a:spcPts val="0"/>
              </a:spcBef>
              <a:spcAft>
                <a:spcPts val="0"/>
              </a:spcAft>
              <a:buClr>
                <a:srgbClr val="990000"/>
              </a:buClr>
              <a:buSzPts val="1619"/>
              <a:buFont typeface="Montserrat"/>
              <a:buAutoNum type="arabicPeriod"/>
            </a:pPr>
            <a:r>
              <a:rPr b="1" lang="en" sz="1103">
                <a:latin typeface="Montserrat"/>
                <a:ea typeface="Montserrat"/>
                <a:cs typeface="Montserrat"/>
                <a:sym typeface="Montserrat"/>
              </a:rPr>
              <a:t>Aprovechamiento Académico y Asistencia de los Alumnos: </a:t>
            </a:r>
            <a:r>
              <a:rPr lang="en" sz="1103">
                <a:latin typeface="Montserrat"/>
                <a:ea typeface="Montserrat"/>
                <a:cs typeface="Montserrat"/>
                <a:sym typeface="Montserrat"/>
              </a:rPr>
              <a:t>Se centra en el rendimiento académico de los estudiantes, incluyendo la lectura, escritura, cálculo mental, estado emocional, estado de salud y asistencia.</a:t>
            </a:r>
            <a:endParaRPr sz="1103">
              <a:latin typeface="Montserrat"/>
              <a:ea typeface="Montserrat"/>
              <a:cs typeface="Montserrat"/>
              <a:sym typeface="Montserrat"/>
            </a:endParaRPr>
          </a:p>
          <a:p>
            <a:pPr indent="-169463" lvl="0" marL="342900" rtl="0" algn="just">
              <a:spcBef>
                <a:spcPts val="0"/>
              </a:spcBef>
              <a:spcAft>
                <a:spcPts val="0"/>
              </a:spcAft>
              <a:buClr>
                <a:srgbClr val="990000"/>
              </a:buClr>
              <a:buSzPts val="1619"/>
              <a:buFont typeface="Montserrat"/>
              <a:buAutoNum type="arabicPeriod"/>
            </a:pPr>
            <a:r>
              <a:rPr b="1" lang="en" sz="1103">
                <a:latin typeface="Montserrat"/>
                <a:ea typeface="Montserrat"/>
                <a:cs typeface="Montserrat"/>
                <a:sym typeface="Montserrat"/>
              </a:rPr>
              <a:t>Prácticas Docentes y Directivas: </a:t>
            </a:r>
            <a:r>
              <a:rPr lang="en" sz="1103">
                <a:latin typeface="Montserrat"/>
                <a:ea typeface="Montserrat"/>
                <a:cs typeface="Montserrat"/>
                <a:sym typeface="Montserrat"/>
              </a:rPr>
              <a:t>Evalúa la calidad y efectividad de las prácticas de enseñanza y liderazgo dentro de la escuela.</a:t>
            </a:r>
            <a:endParaRPr sz="1103">
              <a:latin typeface="Montserrat"/>
              <a:ea typeface="Montserrat"/>
              <a:cs typeface="Montserrat"/>
              <a:sym typeface="Montserrat"/>
            </a:endParaRPr>
          </a:p>
          <a:p>
            <a:pPr indent="-169463" lvl="0" marL="342900" rtl="0" algn="just">
              <a:spcBef>
                <a:spcPts val="0"/>
              </a:spcBef>
              <a:spcAft>
                <a:spcPts val="0"/>
              </a:spcAft>
              <a:buClr>
                <a:srgbClr val="990000"/>
              </a:buClr>
              <a:buSzPts val="1619"/>
              <a:buFont typeface="Montserrat"/>
              <a:buAutoNum type="arabicPeriod"/>
            </a:pPr>
            <a:r>
              <a:rPr b="1" lang="en" sz="1103">
                <a:latin typeface="Montserrat"/>
                <a:ea typeface="Montserrat"/>
                <a:cs typeface="Montserrat"/>
                <a:sym typeface="Montserrat"/>
              </a:rPr>
              <a:t>Formación Docente: </a:t>
            </a:r>
            <a:r>
              <a:rPr lang="en" sz="1103">
                <a:latin typeface="Montserrat"/>
                <a:ea typeface="Montserrat"/>
                <a:cs typeface="Montserrat"/>
                <a:sym typeface="Montserrat"/>
              </a:rPr>
              <a:t>Aborda las necesidades de desarrollo profesional de los maestros, sus conocimientos, habilidades y valores.</a:t>
            </a:r>
            <a:endParaRPr sz="1103">
              <a:latin typeface="Montserrat"/>
              <a:ea typeface="Montserrat"/>
              <a:cs typeface="Montserrat"/>
              <a:sym typeface="Montserrat"/>
            </a:endParaRPr>
          </a:p>
          <a:p>
            <a:pPr indent="-169463" lvl="0" marL="342900" rtl="0" algn="just">
              <a:spcBef>
                <a:spcPts val="0"/>
              </a:spcBef>
              <a:spcAft>
                <a:spcPts val="0"/>
              </a:spcAft>
              <a:buClr>
                <a:srgbClr val="990000"/>
              </a:buClr>
              <a:buSzPts val="1619"/>
              <a:buFont typeface="Montserrat"/>
              <a:buAutoNum type="arabicPeriod"/>
            </a:pPr>
            <a:r>
              <a:rPr b="1" lang="en" sz="1103">
                <a:latin typeface="Montserrat"/>
                <a:ea typeface="Montserrat"/>
                <a:cs typeface="Montserrat"/>
                <a:sym typeface="Montserrat"/>
              </a:rPr>
              <a:t>Avance de los Planes y Programas Educativos: </a:t>
            </a:r>
            <a:r>
              <a:rPr lang="en" sz="1103">
                <a:latin typeface="Montserrat"/>
                <a:ea typeface="Montserrat"/>
                <a:cs typeface="Montserrat"/>
                <a:sym typeface="Montserrat"/>
              </a:rPr>
              <a:t>Se refiere al cumplimiento y la correcta aplicación de los contenidos curriculares y los planes de estudio.</a:t>
            </a:r>
            <a:endParaRPr sz="1103">
              <a:latin typeface="Montserrat"/>
              <a:ea typeface="Montserrat"/>
              <a:cs typeface="Montserrat"/>
              <a:sym typeface="Montserrat"/>
            </a:endParaRPr>
          </a:p>
          <a:p>
            <a:pPr indent="-169463" lvl="0" marL="342900" rtl="0" algn="just">
              <a:spcBef>
                <a:spcPts val="0"/>
              </a:spcBef>
              <a:spcAft>
                <a:spcPts val="0"/>
              </a:spcAft>
              <a:buClr>
                <a:srgbClr val="990000"/>
              </a:buClr>
              <a:buSzPts val="1619"/>
              <a:buFont typeface="Montserrat"/>
              <a:buAutoNum type="arabicPeriod"/>
            </a:pPr>
            <a:r>
              <a:rPr b="1" lang="en" sz="1103">
                <a:latin typeface="Montserrat"/>
                <a:ea typeface="Montserrat"/>
                <a:cs typeface="Montserrat"/>
                <a:sym typeface="Montserrat"/>
              </a:rPr>
              <a:t>Participación de la Comunidad: </a:t>
            </a:r>
            <a:r>
              <a:rPr lang="en" sz="1103">
                <a:latin typeface="Montserrat"/>
                <a:ea typeface="Montserrat"/>
                <a:cs typeface="Montserrat"/>
                <a:sym typeface="Montserrat"/>
              </a:rPr>
              <a:t>Inv</a:t>
            </a:r>
            <a:r>
              <a:rPr lang="en" sz="1103">
                <a:latin typeface="Montserrat"/>
                <a:ea typeface="Montserrat"/>
                <a:cs typeface="Montserrat"/>
                <a:sym typeface="Montserrat"/>
              </a:rPr>
              <a:t>olucra la colaboración y el compromiso de padres de familia, tutores y la comunidad en general para apoyar la educación.</a:t>
            </a:r>
            <a:endParaRPr sz="1103">
              <a:latin typeface="Montserrat"/>
              <a:ea typeface="Montserrat"/>
              <a:cs typeface="Montserrat"/>
              <a:sym typeface="Montserrat"/>
            </a:endParaRPr>
          </a:p>
          <a:p>
            <a:pPr indent="-169463" lvl="0" marL="342900" rtl="0" algn="just">
              <a:spcBef>
                <a:spcPts val="0"/>
              </a:spcBef>
              <a:spcAft>
                <a:spcPts val="0"/>
              </a:spcAft>
              <a:buClr>
                <a:srgbClr val="990000"/>
              </a:buClr>
              <a:buSzPts val="1619"/>
              <a:buFont typeface="Montserrat"/>
              <a:buAutoNum type="arabicPeriod"/>
            </a:pPr>
            <a:r>
              <a:rPr b="1" lang="en" sz="1103">
                <a:latin typeface="Montserrat"/>
                <a:ea typeface="Montserrat"/>
                <a:cs typeface="Montserrat"/>
                <a:sym typeface="Montserrat"/>
              </a:rPr>
              <a:t>Desempeño de la Autoridad Escolar:</a:t>
            </a:r>
            <a:r>
              <a:rPr lang="en" sz="1103">
                <a:latin typeface="Montserrat"/>
                <a:ea typeface="Montserrat"/>
                <a:cs typeface="Montserrat"/>
                <a:sym typeface="Montserrat"/>
              </a:rPr>
              <a:t> Se enfoca en el liderazgo y la gestión de la dirección escolar y otras autoridades.</a:t>
            </a:r>
            <a:endParaRPr sz="1103">
              <a:latin typeface="Montserrat"/>
              <a:ea typeface="Montserrat"/>
              <a:cs typeface="Montserrat"/>
              <a:sym typeface="Montserrat"/>
            </a:endParaRPr>
          </a:p>
          <a:p>
            <a:pPr indent="-169463" lvl="0" marL="342900" rtl="0" algn="just">
              <a:spcBef>
                <a:spcPts val="0"/>
              </a:spcBef>
              <a:spcAft>
                <a:spcPts val="0"/>
              </a:spcAft>
              <a:buClr>
                <a:srgbClr val="990000"/>
              </a:buClr>
              <a:buSzPts val="1619"/>
              <a:buFont typeface="Montserrat"/>
              <a:buAutoNum type="arabicPeriod"/>
            </a:pPr>
            <a:r>
              <a:rPr b="1" lang="en" sz="1103">
                <a:latin typeface="Montserrat"/>
                <a:ea typeface="Montserrat"/>
                <a:cs typeface="Montserrat"/>
                <a:sym typeface="Montserrat"/>
              </a:rPr>
              <a:t>Infraestructura y Equipamiento: </a:t>
            </a:r>
            <a:r>
              <a:rPr lang="en" sz="1103">
                <a:latin typeface="Montserrat"/>
                <a:ea typeface="Montserrat"/>
                <a:cs typeface="Montserrat"/>
                <a:sym typeface="Montserrat"/>
              </a:rPr>
              <a:t>Considera las condiciones de las instalaciones escolares, el mobiliario y los recursos tecnológicos.</a:t>
            </a:r>
            <a:endParaRPr sz="1103">
              <a:latin typeface="Montserrat"/>
              <a:ea typeface="Montserrat"/>
              <a:cs typeface="Montserrat"/>
              <a:sym typeface="Montserrat"/>
            </a:endParaRPr>
          </a:p>
          <a:p>
            <a:pPr indent="-169463" lvl="0" marL="342900" rtl="0" algn="just">
              <a:spcBef>
                <a:spcPts val="0"/>
              </a:spcBef>
              <a:spcAft>
                <a:spcPts val="0"/>
              </a:spcAft>
              <a:buClr>
                <a:srgbClr val="990000"/>
              </a:buClr>
              <a:buSzPts val="1619"/>
              <a:buFont typeface="Montserrat"/>
              <a:buAutoNum type="arabicPeriod"/>
            </a:pPr>
            <a:r>
              <a:rPr b="1" lang="en" sz="1103">
                <a:latin typeface="Montserrat"/>
                <a:ea typeface="Montserrat"/>
                <a:cs typeface="Montserrat"/>
                <a:sym typeface="Montserrat"/>
              </a:rPr>
              <a:t>Carga Administrativa: </a:t>
            </a:r>
            <a:r>
              <a:rPr lang="en" sz="1103">
                <a:latin typeface="Montserrat"/>
                <a:ea typeface="Montserrat"/>
                <a:cs typeface="Montserrat"/>
                <a:sym typeface="Montserrat"/>
              </a:rPr>
              <a:t>Analiza la cantidad y efectividad de las tareas administrativas que afectan la labor educativa.</a:t>
            </a:r>
            <a:endParaRPr sz="1103">
              <a:latin typeface="Montserrat"/>
              <a:ea typeface="Montserrat"/>
              <a:cs typeface="Montserrat"/>
              <a:sym typeface="Montserrat"/>
            </a:endParaRPr>
          </a:p>
        </p:txBody>
      </p:sp>
      <p:sp>
        <p:nvSpPr>
          <p:cNvPr id="713" name="Google Shape;713;p42"/>
          <p:cNvSpPr txBox="1"/>
          <p:nvPr/>
        </p:nvSpPr>
        <p:spPr>
          <a:xfrm>
            <a:off x="381700" y="161750"/>
            <a:ext cx="6425400" cy="627000"/>
          </a:xfrm>
          <a:prstGeom prst="rect">
            <a:avLst/>
          </a:prstGeom>
          <a:noFill/>
          <a:ln>
            <a:noFill/>
          </a:ln>
        </p:spPr>
        <p:txBody>
          <a:bodyPr anchorCtr="0" anchor="t" bIns="67275" lIns="67275" spcFirstLastPara="1" rIns="67275" wrap="square" tIns="67275">
            <a:spAutoFit/>
          </a:bodyPr>
          <a:lstStyle/>
          <a:p>
            <a:pPr indent="0" lvl="0" marL="0" rtl="0" algn="l">
              <a:spcBef>
                <a:spcPts val="0"/>
              </a:spcBef>
              <a:spcAft>
                <a:spcPts val="0"/>
              </a:spcAft>
              <a:buNone/>
            </a:pPr>
            <a:r>
              <a:rPr lang="en" sz="1986">
                <a:solidFill>
                  <a:srgbClr val="A11F41"/>
                </a:solidFill>
                <a:latin typeface="Bevan"/>
                <a:ea typeface="Bevan"/>
                <a:cs typeface="Bevan"/>
                <a:sym typeface="Bevan"/>
              </a:rPr>
              <a:t>Ámbitos del Programa de Mejora Continua</a:t>
            </a:r>
            <a:endParaRPr sz="1103">
              <a:solidFill>
                <a:srgbClr val="000000"/>
              </a:solidFill>
              <a:latin typeface="Bevan"/>
              <a:ea typeface="Bevan"/>
              <a:cs typeface="Bevan"/>
              <a:sym typeface="Bevan"/>
            </a:endParaRPr>
          </a:p>
          <a:p>
            <a:pPr indent="0" lvl="0" marL="0" rtl="0" algn="l">
              <a:spcBef>
                <a:spcPts val="0"/>
              </a:spcBef>
              <a:spcAft>
                <a:spcPts val="0"/>
              </a:spcAft>
              <a:buNone/>
            </a:pPr>
            <a:r>
              <a:rPr b="1" lang="en" sz="1056">
                <a:solidFill>
                  <a:srgbClr val="000000"/>
                </a:solidFill>
                <a:latin typeface="Montserrat"/>
                <a:ea typeface="Montserrat"/>
                <a:cs typeface="Montserrat"/>
                <a:sym typeface="Montserrat"/>
              </a:rPr>
              <a:t>Los ámbitos son áreas clave de la vida escolar que se analizan para la mejora continua:</a:t>
            </a:r>
            <a:r>
              <a:rPr lang="en" sz="1203">
                <a:solidFill>
                  <a:srgbClr val="000000"/>
                </a:solidFill>
              </a:rPr>
              <a:t> </a:t>
            </a:r>
            <a:endParaRPr sz="1203"/>
          </a:p>
        </p:txBody>
      </p:sp>
      <p:pic>
        <p:nvPicPr>
          <p:cNvPr id="714" name="Google Shape;714;p42" title="Captura de pantalla 2025-09-21 a la(s) 10.29.27 p.m..png">
            <a:hlinkClick r:id="rId3"/>
          </p:cNvPr>
          <p:cNvPicPr preferRelativeResize="0"/>
          <p:nvPr/>
        </p:nvPicPr>
        <p:blipFill>
          <a:blip r:embed="rId4">
            <a:alphaModFix/>
          </a:blip>
          <a:stretch>
            <a:fillRect/>
          </a:stretch>
        </p:blipFill>
        <p:spPr>
          <a:xfrm>
            <a:off x="6919884" y="1460590"/>
            <a:ext cx="2006569" cy="2459346"/>
          </a:xfrm>
          <a:prstGeom prst="rect">
            <a:avLst/>
          </a:prstGeom>
          <a:noFill/>
          <a:ln>
            <a:noFill/>
          </a:ln>
          <a:effectLst>
            <a:outerShdw blurRad="315372" rotWithShape="0" algn="bl" dir="5400000" dist="140165">
              <a:srgbClr val="000000">
                <a:alpha val="69410"/>
              </a:srgbClr>
            </a:outerShdw>
          </a:effectLst>
        </p:spPr>
      </p:pic>
      <p:sp>
        <p:nvSpPr>
          <p:cNvPr id="715" name="Google Shape;715;p42"/>
          <p:cNvSpPr txBox="1"/>
          <p:nvPr/>
        </p:nvSpPr>
        <p:spPr>
          <a:xfrm>
            <a:off x="206250" y="4660550"/>
            <a:ext cx="8663700" cy="407700"/>
          </a:xfrm>
          <a:prstGeom prst="rect">
            <a:avLst/>
          </a:prstGeom>
          <a:noFill/>
          <a:ln>
            <a:noFill/>
          </a:ln>
        </p:spPr>
        <p:txBody>
          <a:bodyPr anchorCtr="0" anchor="t" bIns="67275" lIns="67275" spcFirstLastPara="1" rIns="67275" wrap="square" tIns="67275">
            <a:spAutoFit/>
          </a:bodyPr>
          <a:lstStyle/>
          <a:p>
            <a:pPr indent="0" lvl="0" marL="0" rtl="0" algn="just">
              <a:spcBef>
                <a:spcPts val="0"/>
              </a:spcBef>
              <a:spcAft>
                <a:spcPts val="0"/>
              </a:spcAft>
              <a:buNone/>
            </a:pPr>
            <a:r>
              <a:rPr b="1" lang="en" sz="882">
                <a:latin typeface="Montserrat"/>
                <a:ea typeface="Montserrat"/>
                <a:cs typeface="Montserrat"/>
                <a:sym typeface="Montserrat"/>
              </a:rPr>
              <a:t>Los ámbitos son referentes </a:t>
            </a:r>
            <a:r>
              <a:rPr b="1" lang="en" sz="882">
                <a:latin typeface="Montserrat"/>
                <a:ea typeface="Montserrat"/>
                <a:cs typeface="Montserrat"/>
                <a:sym typeface="Montserrat"/>
              </a:rPr>
              <a:t>que permiten ubicar los aspectos sociales, culturales, pedagógicos, organizativos, administrativos y de gestión que requieren la intervención de los actores de la comunidad escolar y de acciones específicas para su mejora.</a:t>
            </a:r>
            <a:endParaRPr b="1" sz="882">
              <a:latin typeface="Montserrat"/>
              <a:ea typeface="Montserrat"/>
              <a:cs typeface="Montserrat"/>
              <a:sym typeface="Montserrat"/>
            </a:endParaRPr>
          </a:p>
        </p:txBody>
      </p:sp>
      <p:grpSp>
        <p:nvGrpSpPr>
          <p:cNvPr id="716" name="Google Shape;716;p42"/>
          <p:cNvGrpSpPr/>
          <p:nvPr/>
        </p:nvGrpSpPr>
        <p:grpSpPr>
          <a:xfrm rot="1118367">
            <a:off x="6506934" y="-276206"/>
            <a:ext cx="3176944" cy="1137078"/>
            <a:chOff x="5123250" y="3560475"/>
            <a:chExt cx="464475" cy="166243"/>
          </a:xfrm>
        </p:grpSpPr>
        <p:sp>
          <p:nvSpPr>
            <p:cNvPr id="717" name="Google Shape;717;p42"/>
            <p:cNvSpPr/>
            <p:nvPr/>
          </p:nvSpPr>
          <p:spPr>
            <a:xfrm>
              <a:off x="5123250" y="3560475"/>
              <a:ext cx="455550" cy="75200"/>
            </a:xfrm>
            <a:custGeom>
              <a:rect b="b" l="l" r="r" t="t"/>
              <a:pathLst>
                <a:path extrusionOk="0" h="3008" w="18222">
                  <a:moveTo>
                    <a:pt x="98" y="0"/>
                  </a:moveTo>
                  <a:cubicBezTo>
                    <a:pt x="73" y="0"/>
                    <a:pt x="48" y="11"/>
                    <a:pt x="31" y="32"/>
                  </a:cubicBezTo>
                  <a:cubicBezTo>
                    <a:pt x="1" y="70"/>
                    <a:pt x="6" y="125"/>
                    <a:pt x="43" y="155"/>
                  </a:cubicBezTo>
                  <a:cubicBezTo>
                    <a:pt x="1922" y="1714"/>
                    <a:pt x="5541" y="2646"/>
                    <a:pt x="10797" y="2925"/>
                  </a:cubicBezTo>
                  <a:cubicBezTo>
                    <a:pt x="11933" y="2987"/>
                    <a:pt x="13029" y="3008"/>
                    <a:pt x="14011" y="3008"/>
                  </a:cubicBezTo>
                  <a:cubicBezTo>
                    <a:pt x="16398" y="3008"/>
                    <a:pt x="18113" y="2881"/>
                    <a:pt x="18138" y="2876"/>
                  </a:cubicBezTo>
                  <a:cubicBezTo>
                    <a:pt x="18185" y="2873"/>
                    <a:pt x="18222" y="2831"/>
                    <a:pt x="18217" y="2783"/>
                  </a:cubicBezTo>
                  <a:cubicBezTo>
                    <a:pt x="18215" y="2738"/>
                    <a:pt x="18178" y="2703"/>
                    <a:pt x="18132" y="2703"/>
                  </a:cubicBezTo>
                  <a:cubicBezTo>
                    <a:pt x="18129" y="2703"/>
                    <a:pt x="18127" y="2703"/>
                    <a:pt x="18124" y="2703"/>
                  </a:cubicBezTo>
                  <a:cubicBezTo>
                    <a:pt x="18077" y="2707"/>
                    <a:pt x="16417" y="2827"/>
                    <a:pt x="14088" y="2827"/>
                  </a:cubicBezTo>
                  <a:cubicBezTo>
                    <a:pt x="9731" y="2827"/>
                    <a:pt x="3032" y="2407"/>
                    <a:pt x="154" y="20"/>
                  </a:cubicBezTo>
                  <a:cubicBezTo>
                    <a:pt x="138" y="7"/>
                    <a:pt x="118" y="0"/>
                    <a:pt x="9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8" name="Google Shape;718;p42"/>
            <p:cNvSpPr/>
            <p:nvPr/>
          </p:nvSpPr>
          <p:spPr>
            <a:xfrm>
              <a:off x="5325775" y="3619868"/>
              <a:ext cx="123375" cy="100800"/>
            </a:xfrm>
            <a:custGeom>
              <a:rect b="b" l="l" r="r" t="t"/>
              <a:pathLst>
                <a:path extrusionOk="0" h="4032" w="4935">
                  <a:moveTo>
                    <a:pt x="308" y="1"/>
                  </a:moveTo>
                  <a:cubicBezTo>
                    <a:pt x="205" y="1"/>
                    <a:pt x="103" y="3"/>
                    <a:pt x="1" y="7"/>
                  </a:cubicBezTo>
                  <a:cubicBezTo>
                    <a:pt x="107" y="230"/>
                    <a:pt x="106" y="577"/>
                    <a:pt x="134" y="825"/>
                  </a:cubicBezTo>
                  <a:cubicBezTo>
                    <a:pt x="168" y="1134"/>
                    <a:pt x="191" y="1444"/>
                    <a:pt x="205" y="1753"/>
                  </a:cubicBezTo>
                  <a:cubicBezTo>
                    <a:pt x="231" y="2372"/>
                    <a:pt x="215" y="2993"/>
                    <a:pt x="159" y="3607"/>
                  </a:cubicBezTo>
                  <a:cubicBezTo>
                    <a:pt x="295" y="3646"/>
                    <a:pt x="431" y="3685"/>
                    <a:pt x="567" y="3724"/>
                  </a:cubicBezTo>
                  <a:lnTo>
                    <a:pt x="507" y="1597"/>
                  </a:lnTo>
                  <a:lnTo>
                    <a:pt x="507" y="1597"/>
                  </a:lnTo>
                  <a:cubicBezTo>
                    <a:pt x="580" y="2313"/>
                    <a:pt x="649" y="3031"/>
                    <a:pt x="713" y="3749"/>
                  </a:cubicBezTo>
                  <a:cubicBezTo>
                    <a:pt x="719" y="3750"/>
                    <a:pt x="725" y="3750"/>
                    <a:pt x="731" y="3750"/>
                  </a:cubicBezTo>
                  <a:cubicBezTo>
                    <a:pt x="805" y="3750"/>
                    <a:pt x="870" y="3685"/>
                    <a:pt x="899" y="3608"/>
                  </a:cubicBezTo>
                  <a:cubicBezTo>
                    <a:pt x="931" y="3524"/>
                    <a:pt x="928" y="3431"/>
                    <a:pt x="926" y="3339"/>
                  </a:cubicBezTo>
                  <a:cubicBezTo>
                    <a:pt x="909" y="2777"/>
                    <a:pt x="920" y="2158"/>
                    <a:pt x="904" y="1597"/>
                  </a:cubicBezTo>
                  <a:lnTo>
                    <a:pt x="904" y="1597"/>
                  </a:lnTo>
                  <a:cubicBezTo>
                    <a:pt x="985" y="2331"/>
                    <a:pt x="1047" y="3070"/>
                    <a:pt x="1086" y="3809"/>
                  </a:cubicBezTo>
                  <a:cubicBezTo>
                    <a:pt x="1155" y="3786"/>
                    <a:pt x="1223" y="3763"/>
                    <a:pt x="1292" y="3740"/>
                  </a:cubicBezTo>
                  <a:cubicBezTo>
                    <a:pt x="1261" y="3358"/>
                    <a:pt x="1345" y="2953"/>
                    <a:pt x="1392" y="2557"/>
                  </a:cubicBezTo>
                  <a:lnTo>
                    <a:pt x="1392" y="2557"/>
                  </a:lnTo>
                  <a:cubicBezTo>
                    <a:pt x="1423" y="2875"/>
                    <a:pt x="1461" y="3192"/>
                    <a:pt x="1504" y="3509"/>
                  </a:cubicBezTo>
                  <a:cubicBezTo>
                    <a:pt x="1521" y="3521"/>
                    <a:pt x="1540" y="3526"/>
                    <a:pt x="1558" y="3526"/>
                  </a:cubicBezTo>
                  <a:cubicBezTo>
                    <a:pt x="1606" y="3526"/>
                    <a:pt x="1655" y="3492"/>
                    <a:pt x="1680" y="3444"/>
                  </a:cubicBezTo>
                  <a:cubicBezTo>
                    <a:pt x="1715" y="3378"/>
                    <a:pt x="1715" y="3296"/>
                    <a:pt x="1714" y="3217"/>
                  </a:cubicBezTo>
                  <a:cubicBezTo>
                    <a:pt x="1713" y="3056"/>
                    <a:pt x="1710" y="2894"/>
                    <a:pt x="1709" y="2732"/>
                  </a:cubicBezTo>
                  <a:cubicBezTo>
                    <a:pt x="1708" y="2572"/>
                    <a:pt x="1723" y="2423"/>
                    <a:pt x="1737" y="2273"/>
                  </a:cubicBezTo>
                  <a:lnTo>
                    <a:pt x="1737" y="2273"/>
                  </a:lnTo>
                  <a:cubicBezTo>
                    <a:pt x="1758" y="2652"/>
                    <a:pt x="1749" y="3033"/>
                    <a:pt x="1741" y="3413"/>
                  </a:cubicBezTo>
                  <a:cubicBezTo>
                    <a:pt x="1736" y="3540"/>
                    <a:pt x="1732" y="3672"/>
                    <a:pt x="1684" y="3786"/>
                  </a:cubicBezTo>
                  <a:cubicBezTo>
                    <a:pt x="1757" y="3812"/>
                    <a:pt x="1832" y="3825"/>
                    <a:pt x="1907" y="3825"/>
                  </a:cubicBezTo>
                  <a:cubicBezTo>
                    <a:pt x="1927" y="3825"/>
                    <a:pt x="1947" y="3824"/>
                    <a:pt x="1966" y="3822"/>
                  </a:cubicBezTo>
                  <a:cubicBezTo>
                    <a:pt x="1982" y="3820"/>
                    <a:pt x="2001" y="3818"/>
                    <a:pt x="2012" y="3807"/>
                  </a:cubicBezTo>
                  <a:cubicBezTo>
                    <a:pt x="2030" y="3789"/>
                    <a:pt x="2033" y="3757"/>
                    <a:pt x="2033" y="3730"/>
                  </a:cubicBezTo>
                  <a:cubicBezTo>
                    <a:pt x="2043" y="3045"/>
                    <a:pt x="2048" y="2378"/>
                    <a:pt x="2053" y="1693"/>
                  </a:cubicBezTo>
                  <a:cubicBezTo>
                    <a:pt x="2116" y="2471"/>
                    <a:pt x="2137" y="3253"/>
                    <a:pt x="2118" y="4031"/>
                  </a:cubicBezTo>
                  <a:cubicBezTo>
                    <a:pt x="2210" y="4023"/>
                    <a:pt x="2300" y="4013"/>
                    <a:pt x="2389" y="4006"/>
                  </a:cubicBezTo>
                  <a:cubicBezTo>
                    <a:pt x="2369" y="3244"/>
                    <a:pt x="2377" y="2444"/>
                    <a:pt x="2356" y="1682"/>
                  </a:cubicBezTo>
                  <a:lnTo>
                    <a:pt x="2356" y="1682"/>
                  </a:lnTo>
                  <a:cubicBezTo>
                    <a:pt x="2436" y="2419"/>
                    <a:pt x="2519" y="3156"/>
                    <a:pt x="2599" y="3892"/>
                  </a:cubicBezTo>
                  <a:cubicBezTo>
                    <a:pt x="2678" y="3889"/>
                    <a:pt x="2755" y="3869"/>
                    <a:pt x="2827" y="3834"/>
                  </a:cubicBezTo>
                  <a:cubicBezTo>
                    <a:pt x="2812" y="3114"/>
                    <a:pt x="2842" y="2407"/>
                    <a:pt x="2865" y="1689"/>
                  </a:cubicBezTo>
                  <a:cubicBezTo>
                    <a:pt x="2949" y="2407"/>
                    <a:pt x="3033" y="3125"/>
                    <a:pt x="3119" y="3844"/>
                  </a:cubicBezTo>
                  <a:cubicBezTo>
                    <a:pt x="3182" y="3840"/>
                    <a:pt x="3247" y="3835"/>
                    <a:pt x="3313" y="3830"/>
                  </a:cubicBezTo>
                  <a:cubicBezTo>
                    <a:pt x="3330" y="3828"/>
                    <a:pt x="3347" y="3827"/>
                    <a:pt x="3359" y="3815"/>
                  </a:cubicBezTo>
                  <a:cubicBezTo>
                    <a:pt x="3377" y="3797"/>
                    <a:pt x="3376" y="3766"/>
                    <a:pt x="3373" y="3739"/>
                  </a:cubicBezTo>
                  <a:cubicBezTo>
                    <a:pt x="3307" y="3042"/>
                    <a:pt x="3364" y="2350"/>
                    <a:pt x="3429" y="1656"/>
                  </a:cubicBezTo>
                  <a:cubicBezTo>
                    <a:pt x="3444" y="2295"/>
                    <a:pt x="3495" y="2934"/>
                    <a:pt x="3581" y="3567"/>
                  </a:cubicBezTo>
                  <a:cubicBezTo>
                    <a:pt x="3591" y="3642"/>
                    <a:pt x="3621" y="3741"/>
                    <a:pt x="3690" y="3742"/>
                  </a:cubicBezTo>
                  <a:cubicBezTo>
                    <a:pt x="3721" y="3652"/>
                    <a:pt x="3723" y="3553"/>
                    <a:pt x="3728" y="3456"/>
                  </a:cubicBezTo>
                  <a:cubicBezTo>
                    <a:pt x="3757" y="2848"/>
                    <a:pt x="3832" y="2235"/>
                    <a:pt x="3936" y="1640"/>
                  </a:cubicBezTo>
                  <a:cubicBezTo>
                    <a:pt x="3977" y="2287"/>
                    <a:pt x="4034" y="2932"/>
                    <a:pt x="4107" y="3577"/>
                  </a:cubicBezTo>
                  <a:cubicBezTo>
                    <a:pt x="4113" y="3634"/>
                    <a:pt x="4122" y="3695"/>
                    <a:pt x="4153" y="3742"/>
                  </a:cubicBezTo>
                  <a:cubicBezTo>
                    <a:pt x="4175" y="3775"/>
                    <a:pt x="4212" y="3799"/>
                    <a:pt x="4247" y="3799"/>
                  </a:cubicBezTo>
                  <a:cubicBezTo>
                    <a:pt x="4262" y="3799"/>
                    <a:pt x="4276" y="3794"/>
                    <a:pt x="4289" y="3785"/>
                  </a:cubicBezTo>
                  <a:cubicBezTo>
                    <a:pt x="4328" y="3754"/>
                    <a:pt x="4332" y="3693"/>
                    <a:pt x="4332" y="3639"/>
                  </a:cubicBezTo>
                  <a:cubicBezTo>
                    <a:pt x="4332" y="2976"/>
                    <a:pt x="4235" y="2297"/>
                    <a:pt x="4332" y="1644"/>
                  </a:cubicBezTo>
                  <a:cubicBezTo>
                    <a:pt x="4418" y="2276"/>
                    <a:pt x="4503" y="2908"/>
                    <a:pt x="4589" y="3540"/>
                  </a:cubicBezTo>
                  <a:cubicBezTo>
                    <a:pt x="4726" y="3515"/>
                    <a:pt x="4819" y="3429"/>
                    <a:pt x="4935" y="3344"/>
                  </a:cubicBezTo>
                  <a:cubicBezTo>
                    <a:pt x="4721" y="2266"/>
                    <a:pt x="4569" y="1254"/>
                    <a:pt x="4590" y="155"/>
                  </a:cubicBezTo>
                  <a:cubicBezTo>
                    <a:pt x="3821" y="146"/>
                    <a:pt x="3051" y="130"/>
                    <a:pt x="2281" y="103"/>
                  </a:cubicBezTo>
                  <a:cubicBezTo>
                    <a:pt x="1631" y="82"/>
                    <a:pt x="962" y="1"/>
                    <a:pt x="30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9" name="Google Shape;719;p42"/>
            <p:cNvSpPr/>
            <p:nvPr/>
          </p:nvSpPr>
          <p:spPr>
            <a:xfrm>
              <a:off x="5464350" y="3625943"/>
              <a:ext cx="123375" cy="100775"/>
            </a:xfrm>
            <a:custGeom>
              <a:rect b="b" l="l" r="r" t="t"/>
              <a:pathLst>
                <a:path extrusionOk="0" h="4031" w="4935">
                  <a:moveTo>
                    <a:pt x="300" y="1"/>
                  </a:moveTo>
                  <a:cubicBezTo>
                    <a:pt x="200" y="1"/>
                    <a:pt x="100" y="2"/>
                    <a:pt x="1" y="7"/>
                  </a:cubicBezTo>
                  <a:cubicBezTo>
                    <a:pt x="108" y="230"/>
                    <a:pt x="106" y="576"/>
                    <a:pt x="134" y="826"/>
                  </a:cubicBezTo>
                  <a:cubicBezTo>
                    <a:pt x="168" y="1134"/>
                    <a:pt x="191" y="1443"/>
                    <a:pt x="205" y="1753"/>
                  </a:cubicBezTo>
                  <a:cubicBezTo>
                    <a:pt x="231" y="2372"/>
                    <a:pt x="215" y="2993"/>
                    <a:pt x="159" y="3606"/>
                  </a:cubicBezTo>
                  <a:cubicBezTo>
                    <a:pt x="296" y="3646"/>
                    <a:pt x="431" y="3685"/>
                    <a:pt x="567" y="3724"/>
                  </a:cubicBezTo>
                  <a:lnTo>
                    <a:pt x="507" y="1596"/>
                  </a:lnTo>
                  <a:lnTo>
                    <a:pt x="507" y="1596"/>
                  </a:lnTo>
                  <a:cubicBezTo>
                    <a:pt x="580" y="2313"/>
                    <a:pt x="649" y="3032"/>
                    <a:pt x="714" y="3748"/>
                  </a:cubicBezTo>
                  <a:cubicBezTo>
                    <a:pt x="720" y="3749"/>
                    <a:pt x="725" y="3750"/>
                    <a:pt x="731" y="3750"/>
                  </a:cubicBezTo>
                  <a:cubicBezTo>
                    <a:pt x="806" y="3750"/>
                    <a:pt x="870" y="3685"/>
                    <a:pt x="900" y="3607"/>
                  </a:cubicBezTo>
                  <a:cubicBezTo>
                    <a:pt x="931" y="3524"/>
                    <a:pt x="928" y="3431"/>
                    <a:pt x="926" y="3340"/>
                  </a:cubicBezTo>
                  <a:cubicBezTo>
                    <a:pt x="909" y="2777"/>
                    <a:pt x="920" y="2158"/>
                    <a:pt x="904" y="1596"/>
                  </a:cubicBezTo>
                  <a:lnTo>
                    <a:pt x="904" y="1596"/>
                  </a:lnTo>
                  <a:cubicBezTo>
                    <a:pt x="985" y="2332"/>
                    <a:pt x="1047" y="3069"/>
                    <a:pt x="1087" y="3809"/>
                  </a:cubicBezTo>
                  <a:cubicBezTo>
                    <a:pt x="1156" y="3785"/>
                    <a:pt x="1223" y="3763"/>
                    <a:pt x="1292" y="3739"/>
                  </a:cubicBezTo>
                  <a:cubicBezTo>
                    <a:pt x="1261" y="3357"/>
                    <a:pt x="1346" y="2952"/>
                    <a:pt x="1392" y="2557"/>
                  </a:cubicBezTo>
                  <a:lnTo>
                    <a:pt x="1392" y="2557"/>
                  </a:lnTo>
                  <a:cubicBezTo>
                    <a:pt x="1423" y="2875"/>
                    <a:pt x="1461" y="3192"/>
                    <a:pt x="1505" y="3508"/>
                  </a:cubicBezTo>
                  <a:cubicBezTo>
                    <a:pt x="1521" y="3520"/>
                    <a:pt x="1540" y="3526"/>
                    <a:pt x="1559" y="3526"/>
                  </a:cubicBezTo>
                  <a:cubicBezTo>
                    <a:pt x="1606" y="3526"/>
                    <a:pt x="1655" y="3492"/>
                    <a:pt x="1680" y="3444"/>
                  </a:cubicBezTo>
                  <a:cubicBezTo>
                    <a:pt x="1716" y="3378"/>
                    <a:pt x="1716" y="3295"/>
                    <a:pt x="1715" y="3217"/>
                  </a:cubicBezTo>
                  <a:cubicBezTo>
                    <a:pt x="1713" y="3057"/>
                    <a:pt x="1710" y="2895"/>
                    <a:pt x="1709" y="2733"/>
                  </a:cubicBezTo>
                  <a:cubicBezTo>
                    <a:pt x="1708" y="2572"/>
                    <a:pt x="1723" y="2422"/>
                    <a:pt x="1737" y="2272"/>
                  </a:cubicBezTo>
                  <a:lnTo>
                    <a:pt x="1737" y="2272"/>
                  </a:lnTo>
                  <a:cubicBezTo>
                    <a:pt x="1759" y="2652"/>
                    <a:pt x="1750" y="3033"/>
                    <a:pt x="1741" y="3413"/>
                  </a:cubicBezTo>
                  <a:cubicBezTo>
                    <a:pt x="1736" y="3539"/>
                    <a:pt x="1732" y="3671"/>
                    <a:pt x="1684" y="3785"/>
                  </a:cubicBezTo>
                  <a:cubicBezTo>
                    <a:pt x="1756" y="3812"/>
                    <a:pt x="1830" y="3825"/>
                    <a:pt x="1903" y="3825"/>
                  </a:cubicBezTo>
                  <a:cubicBezTo>
                    <a:pt x="1924" y="3825"/>
                    <a:pt x="1945" y="3824"/>
                    <a:pt x="1966" y="3822"/>
                  </a:cubicBezTo>
                  <a:cubicBezTo>
                    <a:pt x="1982" y="3821"/>
                    <a:pt x="2001" y="3817"/>
                    <a:pt x="2012" y="3806"/>
                  </a:cubicBezTo>
                  <a:cubicBezTo>
                    <a:pt x="2030" y="3789"/>
                    <a:pt x="2033" y="3758"/>
                    <a:pt x="2033" y="3731"/>
                  </a:cubicBezTo>
                  <a:cubicBezTo>
                    <a:pt x="2043" y="3044"/>
                    <a:pt x="2048" y="2379"/>
                    <a:pt x="2053" y="1693"/>
                  </a:cubicBezTo>
                  <a:cubicBezTo>
                    <a:pt x="2116" y="2472"/>
                    <a:pt x="2137" y="3252"/>
                    <a:pt x="2118" y="4031"/>
                  </a:cubicBezTo>
                  <a:cubicBezTo>
                    <a:pt x="2210" y="4023"/>
                    <a:pt x="2300" y="4014"/>
                    <a:pt x="2390" y="4006"/>
                  </a:cubicBezTo>
                  <a:cubicBezTo>
                    <a:pt x="2369" y="3245"/>
                    <a:pt x="2377" y="2443"/>
                    <a:pt x="2356" y="1683"/>
                  </a:cubicBezTo>
                  <a:lnTo>
                    <a:pt x="2356" y="1683"/>
                  </a:lnTo>
                  <a:cubicBezTo>
                    <a:pt x="2437" y="2419"/>
                    <a:pt x="2519" y="3156"/>
                    <a:pt x="2600" y="3893"/>
                  </a:cubicBezTo>
                  <a:cubicBezTo>
                    <a:pt x="2678" y="3888"/>
                    <a:pt x="2755" y="3869"/>
                    <a:pt x="2827" y="3833"/>
                  </a:cubicBezTo>
                  <a:cubicBezTo>
                    <a:pt x="2812" y="3114"/>
                    <a:pt x="2842" y="2407"/>
                    <a:pt x="2865" y="1689"/>
                  </a:cubicBezTo>
                  <a:cubicBezTo>
                    <a:pt x="2950" y="2407"/>
                    <a:pt x="3033" y="3126"/>
                    <a:pt x="3119" y="3844"/>
                  </a:cubicBezTo>
                  <a:cubicBezTo>
                    <a:pt x="3183" y="3840"/>
                    <a:pt x="3247" y="3835"/>
                    <a:pt x="3313" y="3830"/>
                  </a:cubicBezTo>
                  <a:cubicBezTo>
                    <a:pt x="3330" y="3828"/>
                    <a:pt x="3347" y="3827"/>
                    <a:pt x="3359" y="3815"/>
                  </a:cubicBezTo>
                  <a:cubicBezTo>
                    <a:pt x="3377" y="3797"/>
                    <a:pt x="3376" y="3765"/>
                    <a:pt x="3373" y="3738"/>
                  </a:cubicBezTo>
                  <a:cubicBezTo>
                    <a:pt x="3307" y="3042"/>
                    <a:pt x="3364" y="2349"/>
                    <a:pt x="3429" y="1657"/>
                  </a:cubicBezTo>
                  <a:cubicBezTo>
                    <a:pt x="3444" y="2295"/>
                    <a:pt x="3495" y="2933"/>
                    <a:pt x="3581" y="3567"/>
                  </a:cubicBezTo>
                  <a:cubicBezTo>
                    <a:pt x="3591" y="3643"/>
                    <a:pt x="3621" y="3741"/>
                    <a:pt x="3690" y="3742"/>
                  </a:cubicBezTo>
                  <a:cubicBezTo>
                    <a:pt x="3721" y="3652"/>
                    <a:pt x="3723" y="3553"/>
                    <a:pt x="3728" y="3456"/>
                  </a:cubicBezTo>
                  <a:cubicBezTo>
                    <a:pt x="3757" y="2849"/>
                    <a:pt x="3833" y="2234"/>
                    <a:pt x="3936" y="1641"/>
                  </a:cubicBezTo>
                  <a:cubicBezTo>
                    <a:pt x="3977" y="2287"/>
                    <a:pt x="4034" y="2932"/>
                    <a:pt x="4107" y="3576"/>
                  </a:cubicBezTo>
                  <a:cubicBezTo>
                    <a:pt x="4114" y="3634"/>
                    <a:pt x="4122" y="3695"/>
                    <a:pt x="4153" y="3742"/>
                  </a:cubicBezTo>
                  <a:cubicBezTo>
                    <a:pt x="4175" y="3775"/>
                    <a:pt x="4212" y="3798"/>
                    <a:pt x="4247" y="3798"/>
                  </a:cubicBezTo>
                  <a:cubicBezTo>
                    <a:pt x="4262" y="3798"/>
                    <a:pt x="4276" y="3794"/>
                    <a:pt x="4289" y="3784"/>
                  </a:cubicBezTo>
                  <a:cubicBezTo>
                    <a:pt x="4328" y="3754"/>
                    <a:pt x="4332" y="3692"/>
                    <a:pt x="4332" y="3639"/>
                  </a:cubicBezTo>
                  <a:cubicBezTo>
                    <a:pt x="4332" y="2975"/>
                    <a:pt x="4235" y="2296"/>
                    <a:pt x="4332" y="1643"/>
                  </a:cubicBezTo>
                  <a:cubicBezTo>
                    <a:pt x="4418" y="2275"/>
                    <a:pt x="4503" y="2907"/>
                    <a:pt x="4589" y="3539"/>
                  </a:cubicBezTo>
                  <a:cubicBezTo>
                    <a:pt x="4726" y="3515"/>
                    <a:pt x="4819" y="3429"/>
                    <a:pt x="4935" y="3344"/>
                  </a:cubicBezTo>
                  <a:cubicBezTo>
                    <a:pt x="4721" y="2267"/>
                    <a:pt x="4569" y="1254"/>
                    <a:pt x="4590" y="154"/>
                  </a:cubicBezTo>
                  <a:cubicBezTo>
                    <a:pt x="3821" y="147"/>
                    <a:pt x="3051" y="129"/>
                    <a:pt x="2281" y="103"/>
                  </a:cubicBezTo>
                  <a:cubicBezTo>
                    <a:pt x="1628" y="82"/>
                    <a:pt x="957" y="1"/>
                    <a:pt x="30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0" name="Google Shape;720;p42"/>
            <p:cNvSpPr/>
            <p:nvPr/>
          </p:nvSpPr>
          <p:spPr>
            <a:xfrm>
              <a:off x="5170125" y="3592025"/>
              <a:ext cx="146675" cy="113225"/>
            </a:xfrm>
            <a:custGeom>
              <a:rect b="b" l="l" r="r" t="t"/>
              <a:pathLst>
                <a:path extrusionOk="0" h="4529" w="5867">
                  <a:moveTo>
                    <a:pt x="880" y="80"/>
                  </a:moveTo>
                  <a:cubicBezTo>
                    <a:pt x="932" y="80"/>
                    <a:pt x="997" y="100"/>
                    <a:pt x="1031" y="108"/>
                  </a:cubicBezTo>
                  <a:cubicBezTo>
                    <a:pt x="1066" y="118"/>
                    <a:pt x="1102" y="130"/>
                    <a:pt x="1134" y="144"/>
                  </a:cubicBezTo>
                  <a:cubicBezTo>
                    <a:pt x="1124" y="200"/>
                    <a:pt x="1113" y="257"/>
                    <a:pt x="1103" y="311"/>
                  </a:cubicBezTo>
                  <a:cubicBezTo>
                    <a:pt x="977" y="272"/>
                    <a:pt x="772" y="186"/>
                    <a:pt x="811" y="108"/>
                  </a:cubicBezTo>
                  <a:cubicBezTo>
                    <a:pt x="822" y="87"/>
                    <a:pt x="848" y="80"/>
                    <a:pt x="880" y="80"/>
                  </a:cubicBezTo>
                  <a:close/>
                  <a:moveTo>
                    <a:pt x="976" y="387"/>
                  </a:moveTo>
                  <a:cubicBezTo>
                    <a:pt x="1014" y="387"/>
                    <a:pt x="1050" y="390"/>
                    <a:pt x="1088" y="394"/>
                  </a:cubicBezTo>
                  <a:cubicBezTo>
                    <a:pt x="1075" y="467"/>
                    <a:pt x="1061" y="537"/>
                    <a:pt x="1046" y="609"/>
                  </a:cubicBezTo>
                  <a:cubicBezTo>
                    <a:pt x="995" y="598"/>
                    <a:pt x="945" y="594"/>
                    <a:pt x="893" y="594"/>
                  </a:cubicBezTo>
                  <a:cubicBezTo>
                    <a:pt x="869" y="594"/>
                    <a:pt x="846" y="595"/>
                    <a:pt x="822" y="596"/>
                  </a:cubicBezTo>
                  <a:cubicBezTo>
                    <a:pt x="795" y="587"/>
                    <a:pt x="767" y="576"/>
                    <a:pt x="741" y="563"/>
                  </a:cubicBezTo>
                  <a:cubicBezTo>
                    <a:pt x="718" y="552"/>
                    <a:pt x="698" y="540"/>
                    <a:pt x="677" y="526"/>
                  </a:cubicBezTo>
                  <a:cubicBezTo>
                    <a:pt x="639" y="478"/>
                    <a:pt x="642" y="451"/>
                    <a:pt x="683" y="444"/>
                  </a:cubicBezTo>
                  <a:cubicBezTo>
                    <a:pt x="732" y="404"/>
                    <a:pt x="857" y="393"/>
                    <a:pt x="916" y="389"/>
                  </a:cubicBezTo>
                  <a:cubicBezTo>
                    <a:pt x="936" y="388"/>
                    <a:pt x="956" y="387"/>
                    <a:pt x="976" y="387"/>
                  </a:cubicBezTo>
                  <a:close/>
                  <a:moveTo>
                    <a:pt x="801" y="667"/>
                  </a:moveTo>
                  <a:cubicBezTo>
                    <a:pt x="874" y="691"/>
                    <a:pt x="950" y="704"/>
                    <a:pt x="1028" y="706"/>
                  </a:cubicBezTo>
                  <a:cubicBezTo>
                    <a:pt x="1015" y="764"/>
                    <a:pt x="1003" y="823"/>
                    <a:pt x="991" y="881"/>
                  </a:cubicBezTo>
                  <a:cubicBezTo>
                    <a:pt x="931" y="870"/>
                    <a:pt x="874" y="855"/>
                    <a:pt x="819" y="838"/>
                  </a:cubicBezTo>
                  <a:cubicBezTo>
                    <a:pt x="766" y="820"/>
                    <a:pt x="576" y="765"/>
                    <a:pt x="675" y="696"/>
                  </a:cubicBezTo>
                  <a:cubicBezTo>
                    <a:pt x="706" y="676"/>
                    <a:pt x="754" y="669"/>
                    <a:pt x="801" y="667"/>
                  </a:cubicBezTo>
                  <a:close/>
                  <a:moveTo>
                    <a:pt x="840" y="942"/>
                  </a:moveTo>
                  <a:cubicBezTo>
                    <a:pt x="885" y="942"/>
                    <a:pt x="928" y="947"/>
                    <a:pt x="973" y="957"/>
                  </a:cubicBezTo>
                  <a:cubicBezTo>
                    <a:pt x="962" y="1014"/>
                    <a:pt x="949" y="1071"/>
                    <a:pt x="936" y="1128"/>
                  </a:cubicBezTo>
                  <a:cubicBezTo>
                    <a:pt x="837" y="1112"/>
                    <a:pt x="563" y="1060"/>
                    <a:pt x="586" y="995"/>
                  </a:cubicBezTo>
                  <a:cubicBezTo>
                    <a:pt x="596" y="967"/>
                    <a:pt x="736" y="951"/>
                    <a:pt x="763" y="947"/>
                  </a:cubicBezTo>
                  <a:cubicBezTo>
                    <a:pt x="789" y="944"/>
                    <a:pt x="815" y="942"/>
                    <a:pt x="840" y="942"/>
                  </a:cubicBezTo>
                  <a:close/>
                  <a:moveTo>
                    <a:pt x="5563" y="974"/>
                  </a:moveTo>
                  <a:cubicBezTo>
                    <a:pt x="5631" y="984"/>
                    <a:pt x="5767" y="1008"/>
                    <a:pt x="5766" y="1062"/>
                  </a:cubicBezTo>
                  <a:cubicBezTo>
                    <a:pt x="5764" y="1091"/>
                    <a:pt x="5586" y="1127"/>
                    <a:pt x="5555" y="1132"/>
                  </a:cubicBezTo>
                  <a:lnTo>
                    <a:pt x="5524" y="1136"/>
                  </a:lnTo>
                  <a:cubicBezTo>
                    <a:pt x="5537" y="1083"/>
                    <a:pt x="5550" y="1028"/>
                    <a:pt x="5563" y="974"/>
                  </a:cubicBezTo>
                  <a:close/>
                  <a:moveTo>
                    <a:pt x="1522" y="566"/>
                  </a:moveTo>
                  <a:cubicBezTo>
                    <a:pt x="1535" y="566"/>
                    <a:pt x="1547" y="572"/>
                    <a:pt x="1557" y="577"/>
                  </a:cubicBezTo>
                  <a:cubicBezTo>
                    <a:pt x="1599" y="602"/>
                    <a:pt x="1644" y="629"/>
                    <a:pt x="1667" y="671"/>
                  </a:cubicBezTo>
                  <a:cubicBezTo>
                    <a:pt x="1689" y="711"/>
                    <a:pt x="1692" y="757"/>
                    <a:pt x="1692" y="801"/>
                  </a:cubicBezTo>
                  <a:cubicBezTo>
                    <a:pt x="1693" y="905"/>
                    <a:pt x="1687" y="1010"/>
                    <a:pt x="1671" y="1113"/>
                  </a:cubicBezTo>
                  <a:cubicBezTo>
                    <a:pt x="1761" y="992"/>
                    <a:pt x="1866" y="862"/>
                    <a:pt x="2013" y="828"/>
                  </a:cubicBezTo>
                  <a:cubicBezTo>
                    <a:pt x="2018" y="827"/>
                    <a:pt x="2024" y="827"/>
                    <a:pt x="2029" y="827"/>
                  </a:cubicBezTo>
                  <a:cubicBezTo>
                    <a:pt x="2038" y="827"/>
                    <a:pt x="2046" y="828"/>
                    <a:pt x="2051" y="833"/>
                  </a:cubicBezTo>
                  <a:cubicBezTo>
                    <a:pt x="2057" y="841"/>
                    <a:pt x="2058" y="849"/>
                    <a:pt x="2059" y="857"/>
                  </a:cubicBezTo>
                  <a:cubicBezTo>
                    <a:pt x="2068" y="974"/>
                    <a:pt x="1991" y="1081"/>
                    <a:pt x="1910" y="1166"/>
                  </a:cubicBezTo>
                  <a:cubicBezTo>
                    <a:pt x="1840" y="1240"/>
                    <a:pt x="1744" y="1336"/>
                    <a:pt x="1661" y="1336"/>
                  </a:cubicBezTo>
                  <a:cubicBezTo>
                    <a:pt x="1616" y="1336"/>
                    <a:pt x="1575" y="1308"/>
                    <a:pt x="1543" y="1235"/>
                  </a:cubicBezTo>
                  <a:cubicBezTo>
                    <a:pt x="1467" y="1058"/>
                    <a:pt x="1459" y="830"/>
                    <a:pt x="1474" y="642"/>
                  </a:cubicBezTo>
                  <a:cubicBezTo>
                    <a:pt x="1477" y="609"/>
                    <a:pt x="1489" y="567"/>
                    <a:pt x="1522" y="566"/>
                  </a:cubicBezTo>
                  <a:close/>
                  <a:moveTo>
                    <a:pt x="877" y="1202"/>
                  </a:moveTo>
                  <a:cubicBezTo>
                    <a:pt x="892" y="1202"/>
                    <a:pt x="905" y="1203"/>
                    <a:pt x="919" y="1203"/>
                  </a:cubicBezTo>
                  <a:cubicBezTo>
                    <a:pt x="898" y="1295"/>
                    <a:pt x="878" y="1386"/>
                    <a:pt x="857" y="1478"/>
                  </a:cubicBezTo>
                  <a:cubicBezTo>
                    <a:pt x="743" y="1458"/>
                    <a:pt x="503" y="1379"/>
                    <a:pt x="628" y="1270"/>
                  </a:cubicBezTo>
                  <a:cubicBezTo>
                    <a:pt x="690" y="1218"/>
                    <a:pt x="789" y="1202"/>
                    <a:pt x="877" y="1202"/>
                  </a:cubicBezTo>
                  <a:close/>
                  <a:moveTo>
                    <a:pt x="5492" y="1257"/>
                  </a:moveTo>
                  <a:cubicBezTo>
                    <a:pt x="5509" y="1263"/>
                    <a:pt x="5528" y="1271"/>
                    <a:pt x="5545" y="1279"/>
                  </a:cubicBezTo>
                  <a:cubicBezTo>
                    <a:pt x="5591" y="1301"/>
                    <a:pt x="5759" y="1381"/>
                    <a:pt x="5764" y="1440"/>
                  </a:cubicBezTo>
                  <a:cubicBezTo>
                    <a:pt x="5770" y="1495"/>
                    <a:pt x="5667" y="1502"/>
                    <a:pt x="5599" y="1502"/>
                  </a:cubicBezTo>
                  <a:cubicBezTo>
                    <a:pt x="5580" y="1502"/>
                    <a:pt x="5563" y="1501"/>
                    <a:pt x="5553" y="1501"/>
                  </a:cubicBezTo>
                  <a:cubicBezTo>
                    <a:pt x="5517" y="1484"/>
                    <a:pt x="5482" y="1471"/>
                    <a:pt x="5445" y="1459"/>
                  </a:cubicBezTo>
                  <a:cubicBezTo>
                    <a:pt x="5461" y="1391"/>
                    <a:pt x="5477" y="1323"/>
                    <a:pt x="5492" y="1257"/>
                  </a:cubicBezTo>
                  <a:close/>
                  <a:moveTo>
                    <a:pt x="5424" y="1560"/>
                  </a:moveTo>
                  <a:cubicBezTo>
                    <a:pt x="5464" y="1568"/>
                    <a:pt x="5505" y="1573"/>
                    <a:pt x="5545" y="1574"/>
                  </a:cubicBezTo>
                  <a:cubicBezTo>
                    <a:pt x="5578" y="1589"/>
                    <a:pt x="5607" y="1606"/>
                    <a:pt x="5621" y="1622"/>
                  </a:cubicBezTo>
                  <a:cubicBezTo>
                    <a:pt x="5643" y="1653"/>
                    <a:pt x="5628" y="1710"/>
                    <a:pt x="5597" y="1726"/>
                  </a:cubicBezTo>
                  <a:cubicBezTo>
                    <a:pt x="5587" y="1730"/>
                    <a:pt x="5574" y="1731"/>
                    <a:pt x="5560" y="1731"/>
                  </a:cubicBezTo>
                  <a:cubicBezTo>
                    <a:pt x="5540" y="1731"/>
                    <a:pt x="5518" y="1729"/>
                    <a:pt x="5503" y="1729"/>
                  </a:cubicBezTo>
                  <a:cubicBezTo>
                    <a:pt x="5465" y="1729"/>
                    <a:pt x="5429" y="1726"/>
                    <a:pt x="5391" y="1721"/>
                  </a:cubicBezTo>
                  <a:cubicBezTo>
                    <a:pt x="5401" y="1668"/>
                    <a:pt x="5413" y="1614"/>
                    <a:pt x="5424" y="1560"/>
                  </a:cubicBezTo>
                  <a:close/>
                  <a:moveTo>
                    <a:pt x="759" y="1551"/>
                  </a:moveTo>
                  <a:cubicBezTo>
                    <a:pt x="786" y="1551"/>
                    <a:pt x="814" y="1553"/>
                    <a:pt x="840" y="1554"/>
                  </a:cubicBezTo>
                  <a:cubicBezTo>
                    <a:pt x="822" y="1633"/>
                    <a:pt x="805" y="1710"/>
                    <a:pt x="787" y="1788"/>
                  </a:cubicBezTo>
                  <a:cubicBezTo>
                    <a:pt x="778" y="1788"/>
                    <a:pt x="768" y="1788"/>
                    <a:pt x="758" y="1788"/>
                  </a:cubicBezTo>
                  <a:cubicBezTo>
                    <a:pt x="725" y="1788"/>
                    <a:pt x="690" y="1789"/>
                    <a:pt x="654" y="1793"/>
                  </a:cubicBezTo>
                  <a:cubicBezTo>
                    <a:pt x="652" y="1789"/>
                    <a:pt x="647" y="1789"/>
                    <a:pt x="643" y="1789"/>
                  </a:cubicBezTo>
                  <a:cubicBezTo>
                    <a:pt x="583" y="1778"/>
                    <a:pt x="346" y="1732"/>
                    <a:pt x="454" y="1621"/>
                  </a:cubicBezTo>
                  <a:cubicBezTo>
                    <a:pt x="498" y="1575"/>
                    <a:pt x="636" y="1562"/>
                    <a:pt x="694" y="1554"/>
                  </a:cubicBezTo>
                  <a:cubicBezTo>
                    <a:pt x="715" y="1552"/>
                    <a:pt x="737" y="1551"/>
                    <a:pt x="759" y="1551"/>
                  </a:cubicBezTo>
                  <a:close/>
                  <a:moveTo>
                    <a:pt x="1348" y="1204"/>
                  </a:moveTo>
                  <a:cubicBezTo>
                    <a:pt x="1362" y="1204"/>
                    <a:pt x="1373" y="1212"/>
                    <a:pt x="1384" y="1217"/>
                  </a:cubicBezTo>
                  <a:cubicBezTo>
                    <a:pt x="1426" y="1241"/>
                    <a:pt x="1469" y="1267"/>
                    <a:pt x="1494" y="1311"/>
                  </a:cubicBezTo>
                  <a:cubicBezTo>
                    <a:pt x="1515" y="1350"/>
                    <a:pt x="1519" y="1395"/>
                    <a:pt x="1519" y="1439"/>
                  </a:cubicBezTo>
                  <a:cubicBezTo>
                    <a:pt x="1520" y="1544"/>
                    <a:pt x="1513" y="1648"/>
                    <a:pt x="1498" y="1752"/>
                  </a:cubicBezTo>
                  <a:cubicBezTo>
                    <a:pt x="1588" y="1631"/>
                    <a:pt x="1692" y="1500"/>
                    <a:pt x="1839" y="1468"/>
                  </a:cubicBezTo>
                  <a:cubicBezTo>
                    <a:pt x="1845" y="1466"/>
                    <a:pt x="1851" y="1465"/>
                    <a:pt x="1857" y="1465"/>
                  </a:cubicBezTo>
                  <a:cubicBezTo>
                    <a:pt x="1865" y="1465"/>
                    <a:pt x="1872" y="1467"/>
                    <a:pt x="1877" y="1473"/>
                  </a:cubicBezTo>
                  <a:cubicBezTo>
                    <a:pt x="1882" y="1479"/>
                    <a:pt x="1884" y="1488"/>
                    <a:pt x="1885" y="1496"/>
                  </a:cubicBezTo>
                  <a:cubicBezTo>
                    <a:pt x="1893" y="1614"/>
                    <a:pt x="1816" y="1719"/>
                    <a:pt x="1736" y="1804"/>
                  </a:cubicBezTo>
                  <a:cubicBezTo>
                    <a:pt x="1666" y="1879"/>
                    <a:pt x="1571" y="1975"/>
                    <a:pt x="1488" y="1975"/>
                  </a:cubicBezTo>
                  <a:cubicBezTo>
                    <a:pt x="1443" y="1975"/>
                    <a:pt x="1401" y="1947"/>
                    <a:pt x="1369" y="1873"/>
                  </a:cubicBezTo>
                  <a:cubicBezTo>
                    <a:pt x="1294" y="1697"/>
                    <a:pt x="1286" y="1469"/>
                    <a:pt x="1300" y="1281"/>
                  </a:cubicBezTo>
                  <a:cubicBezTo>
                    <a:pt x="1302" y="1248"/>
                    <a:pt x="1316" y="1205"/>
                    <a:pt x="1348" y="1204"/>
                  </a:cubicBezTo>
                  <a:close/>
                  <a:moveTo>
                    <a:pt x="5371" y="1804"/>
                  </a:moveTo>
                  <a:cubicBezTo>
                    <a:pt x="5402" y="1813"/>
                    <a:pt x="5433" y="1825"/>
                    <a:pt x="5463" y="1840"/>
                  </a:cubicBezTo>
                  <a:cubicBezTo>
                    <a:pt x="5487" y="1852"/>
                    <a:pt x="5638" y="1933"/>
                    <a:pt x="5631" y="1960"/>
                  </a:cubicBezTo>
                  <a:cubicBezTo>
                    <a:pt x="5626" y="1984"/>
                    <a:pt x="5579" y="1990"/>
                    <a:pt x="5534" y="1990"/>
                  </a:cubicBezTo>
                  <a:cubicBezTo>
                    <a:pt x="5498" y="1990"/>
                    <a:pt x="5463" y="1986"/>
                    <a:pt x="5450" y="1986"/>
                  </a:cubicBezTo>
                  <a:cubicBezTo>
                    <a:pt x="5413" y="1983"/>
                    <a:pt x="5376" y="1980"/>
                    <a:pt x="5340" y="1972"/>
                  </a:cubicBezTo>
                  <a:lnTo>
                    <a:pt x="5371" y="1804"/>
                  </a:lnTo>
                  <a:close/>
                  <a:moveTo>
                    <a:pt x="4522" y="1276"/>
                  </a:moveTo>
                  <a:cubicBezTo>
                    <a:pt x="4533" y="1276"/>
                    <a:pt x="4545" y="1281"/>
                    <a:pt x="4555" y="1286"/>
                  </a:cubicBezTo>
                  <a:cubicBezTo>
                    <a:pt x="4599" y="1306"/>
                    <a:pt x="4645" y="1329"/>
                    <a:pt x="4672" y="1368"/>
                  </a:cubicBezTo>
                  <a:cubicBezTo>
                    <a:pt x="4697" y="1405"/>
                    <a:pt x="4705" y="1450"/>
                    <a:pt x="4709" y="1495"/>
                  </a:cubicBezTo>
                  <a:cubicBezTo>
                    <a:pt x="4719" y="1599"/>
                    <a:pt x="4722" y="1704"/>
                    <a:pt x="4717" y="1808"/>
                  </a:cubicBezTo>
                  <a:cubicBezTo>
                    <a:pt x="4795" y="1679"/>
                    <a:pt x="4886" y="1539"/>
                    <a:pt x="5031" y="1494"/>
                  </a:cubicBezTo>
                  <a:cubicBezTo>
                    <a:pt x="5039" y="1492"/>
                    <a:pt x="5046" y="1490"/>
                    <a:pt x="5052" y="1490"/>
                  </a:cubicBezTo>
                  <a:cubicBezTo>
                    <a:pt x="5058" y="1490"/>
                    <a:pt x="5064" y="1491"/>
                    <a:pt x="5069" y="1496"/>
                  </a:cubicBezTo>
                  <a:cubicBezTo>
                    <a:pt x="5075" y="1501"/>
                    <a:pt x="5077" y="1510"/>
                    <a:pt x="5079" y="1518"/>
                  </a:cubicBezTo>
                  <a:cubicBezTo>
                    <a:pt x="5097" y="1635"/>
                    <a:pt x="5030" y="1746"/>
                    <a:pt x="4958" y="1839"/>
                  </a:cubicBezTo>
                  <a:cubicBezTo>
                    <a:pt x="4892" y="1922"/>
                    <a:pt x="4802" y="2031"/>
                    <a:pt x="4716" y="2031"/>
                  </a:cubicBezTo>
                  <a:cubicBezTo>
                    <a:pt x="4675" y="2031"/>
                    <a:pt x="4635" y="2006"/>
                    <a:pt x="4599" y="1941"/>
                  </a:cubicBezTo>
                  <a:cubicBezTo>
                    <a:pt x="4508" y="1773"/>
                    <a:pt x="4478" y="1546"/>
                    <a:pt x="4477" y="1358"/>
                  </a:cubicBezTo>
                  <a:cubicBezTo>
                    <a:pt x="4477" y="1323"/>
                    <a:pt x="4486" y="1281"/>
                    <a:pt x="4518" y="1276"/>
                  </a:cubicBezTo>
                  <a:cubicBezTo>
                    <a:pt x="4520" y="1276"/>
                    <a:pt x="4521" y="1276"/>
                    <a:pt x="4522" y="1276"/>
                  </a:cubicBezTo>
                  <a:close/>
                  <a:moveTo>
                    <a:pt x="651" y="1866"/>
                  </a:moveTo>
                  <a:cubicBezTo>
                    <a:pt x="689" y="1872"/>
                    <a:pt x="728" y="1875"/>
                    <a:pt x="767" y="1876"/>
                  </a:cubicBezTo>
                  <a:cubicBezTo>
                    <a:pt x="752" y="1942"/>
                    <a:pt x="737" y="2009"/>
                    <a:pt x="721" y="2076"/>
                  </a:cubicBezTo>
                  <a:cubicBezTo>
                    <a:pt x="612" y="2053"/>
                    <a:pt x="470" y="1998"/>
                    <a:pt x="521" y="1924"/>
                  </a:cubicBezTo>
                  <a:cubicBezTo>
                    <a:pt x="544" y="1889"/>
                    <a:pt x="595" y="1872"/>
                    <a:pt x="651" y="1866"/>
                  </a:cubicBezTo>
                  <a:close/>
                  <a:moveTo>
                    <a:pt x="3172" y="1051"/>
                  </a:moveTo>
                  <a:lnTo>
                    <a:pt x="3261" y="1476"/>
                  </a:lnTo>
                  <a:lnTo>
                    <a:pt x="3066" y="2090"/>
                  </a:lnTo>
                  <a:lnTo>
                    <a:pt x="2917" y="1481"/>
                  </a:lnTo>
                  <a:lnTo>
                    <a:pt x="3172" y="1051"/>
                  </a:lnTo>
                  <a:close/>
                  <a:moveTo>
                    <a:pt x="5323" y="2068"/>
                  </a:moveTo>
                  <a:cubicBezTo>
                    <a:pt x="5338" y="2076"/>
                    <a:pt x="5353" y="2082"/>
                    <a:pt x="5367" y="2091"/>
                  </a:cubicBezTo>
                  <a:cubicBezTo>
                    <a:pt x="5411" y="2119"/>
                    <a:pt x="5528" y="2200"/>
                    <a:pt x="5511" y="2259"/>
                  </a:cubicBezTo>
                  <a:cubicBezTo>
                    <a:pt x="5494" y="2314"/>
                    <a:pt x="5425" y="2331"/>
                    <a:pt x="5350" y="2331"/>
                  </a:cubicBezTo>
                  <a:cubicBezTo>
                    <a:pt x="5326" y="2331"/>
                    <a:pt x="5301" y="2329"/>
                    <a:pt x="5277" y="2326"/>
                  </a:cubicBezTo>
                  <a:cubicBezTo>
                    <a:pt x="5292" y="2241"/>
                    <a:pt x="5307" y="2154"/>
                    <a:pt x="5323" y="2068"/>
                  </a:cubicBezTo>
                  <a:close/>
                  <a:moveTo>
                    <a:pt x="693" y="2154"/>
                  </a:moveTo>
                  <a:cubicBezTo>
                    <a:pt x="697" y="2154"/>
                    <a:pt x="700" y="2154"/>
                    <a:pt x="704" y="2154"/>
                  </a:cubicBezTo>
                  <a:cubicBezTo>
                    <a:pt x="683" y="2244"/>
                    <a:pt x="661" y="2334"/>
                    <a:pt x="642" y="2425"/>
                  </a:cubicBezTo>
                  <a:cubicBezTo>
                    <a:pt x="590" y="2414"/>
                    <a:pt x="539" y="2401"/>
                    <a:pt x="488" y="2379"/>
                  </a:cubicBezTo>
                  <a:cubicBezTo>
                    <a:pt x="461" y="2367"/>
                    <a:pt x="418" y="2353"/>
                    <a:pt x="397" y="2331"/>
                  </a:cubicBezTo>
                  <a:cubicBezTo>
                    <a:pt x="364" y="2324"/>
                    <a:pt x="356" y="2305"/>
                    <a:pt x="372" y="2273"/>
                  </a:cubicBezTo>
                  <a:cubicBezTo>
                    <a:pt x="367" y="2242"/>
                    <a:pt x="380" y="2223"/>
                    <a:pt x="409" y="2220"/>
                  </a:cubicBezTo>
                  <a:cubicBezTo>
                    <a:pt x="483" y="2169"/>
                    <a:pt x="592" y="2154"/>
                    <a:pt x="693" y="2154"/>
                  </a:cubicBezTo>
                  <a:close/>
                  <a:moveTo>
                    <a:pt x="2893" y="2245"/>
                  </a:moveTo>
                  <a:cubicBezTo>
                    <a:pt x="2920" y="2245"/>
                    <a:pt x="2948" y="2253"/>
                    <a:pt x="2971" y="2267"/>
                  </a:cubicBezTo>
                  <a:lnTo>
                    <a:pt x="2989" y="2309"/>
                  </a:lnTo>
                  <a:cubicBezTo>
                    <a:pt x="3019" y="2311"/>
                    <a:pt x="3040" y="2345"/>
                    <a:pt x="3036" y="2377"/>
                  </a:cubicBezTo>
                  <a:cubicBezTo>
                    <a:pt x="3032" y="2408"/>
                    <a:pt x="3011" y="2432"/>
                    <a:pt x="2989" y="2452"/>
                  </a:cubicBezTo>
                  <a:cubicBezTo>
                    <a:pt x="2967" y="2472"/>
                    <a:pt x="2942" y="2489"/>
                    <a:pt x="2914" y="2497"/>
                  </a:cubicBezTo>
                  <a:cubicBezTo>
                    <a:pt x="2905" y="2499"/>
                    <a:pt x="2896" y="2500"/>
                    <a:pt x="2888" y="2500"/>
                  </a:cubicBezTo>
                  <a:cubicBezTo>
                    <a:pt x="2840" y="2500"/>
                    <a:pt x="2792" y="2470"/>
                    <a:pt x="2772" y="2426"/>
                  </a:cubicBezTo>
                  <a:cubicBezTo>
                    <a:pt x="2747" y="2375"/>
                    <a:pt x="2765" y="2309"/>
                    <a:pt x="2810" y="2273"/>
                  </a:cubicBezTo>
                  <a:cubicBezTo>
                    <a:pt x="2833" y="2254"/>
                    <a:pt x="2863" y="2245"/>
                    <a:pt x="2893" y="2245"/>
                  </a:cubicBezTo>
                  <a:close/>
                  <a:moveTo>
                    <a:pt x="1174" y="1844"/>
                  </a:moveTo>
                  <a:cubicBezTo>
                    <a:pt x="1186" y="1844"/>
                    <a:pt x="1198" y="1850"/>
                    <a:pt x="1208" y="1855"/>
                  </a:cubicBezTo>
                  <a:cubicBezTo>
                    <a:pt x="1250" y="1880"/>
                    <a:pt x="1295" y="1906"/>
                    <a:pt x="1318" y="1949"/>
                  </a:cubicBezTo>
                  <a:cubicBezTo>
                    <a:pt x="1341" y="1988"/>
                    <a:pt x="1343" y="2034"/>
                    <a:pt x="1343" y="2079"/>
                  </a:cubicBezTo>
                  <a:cubicBezTo>
                    <a:pt x="1344" y="2183"/>
                    <a:pt x="1338" y="2288"/>
                    <a:pt x="1322" y="2390"/>
                  </a:cubicBezTo>
                  <a:cubicBezTo>
                    <a:pt x="1412" y="2269"/>
                    <a:pt x="1517" y="2138"/>
                    <a:pt x="1665" y="2106"/>
                  </a:cubicBezTo>
                  <a:cubicBezTo>
                    <a:pt x="1670" y="2105"/>
                    <a:pt x="1676" y="2104"/>
                    <a:pt x="1681" y="2104"/>
                  </a:cubicBezTo>
                  <a:cubicBezTo>
                    <a:pt x="1689" y="2104"/>
                    <a:pt x="1697" y="2106"/>
                    <a:pt x="1703" y="2111"/>
                  </a:cubicBezTo>
                  <a:cubicBezTo>
                    <a:pt x="1708" y="2117"/>
                    <a:pt x="1709" y="2127"/>
                    <a:pt x="1710" y="2134"/>
                  </a:cubicBezTo>
                  <a:cubicBezTo>
                    <a:pt x="1719" y="2252"/>
                    <a:pt x="1642" y="2357"/>
                    <a:pt x="1561" y="2442"/>
                  </a:cubicBezTo>
                  <a:cubicBezTo>
                    <a:pt x="1491" y="2517"/>
                    <a:pt x="1395" y="2613"/>
                    <a:pt x="1312" y="2613"/>
                  </a:cubicBezTo>
                  <a:cubicBezTo>
                    <a:pt x="1268" y="2613"/>
                    <a:pt x="1227" y="2585"/>
                    <a:pt x="1195" y="2511"/>
                  </a:cubicBezTo>
                  <a:cubicBezTo>
                    <a:pt x="1118" y="2336"/>
                    <a:pt x="1111" y="2107"/>
                    <a:pt x="1125" y="1919"/>
                  </a:cubicBezTo>
                  <a:cubicBezTo>
                    <a:pt x="1128" y="1887"/>
                    <a:pt x="1140" y="1845"/>
                    <a:pt x="1174" y="1844"/>
                  </a:cubicBezTo>
                  <a:close/>
                  <a:moveTo>
                    <a:pt x="4407" y="1928"/>
                  </a:moveTo>
                  <a:cubicBezTo>
                    <a:pt x="4418" y="1928"/>
                    <a:pt x="4430" y="1933"/>
                    <a:pt x="4440" y="1938"/>
                  </a:cubicBezTo>
                  <a:cubicBezTo>
                    <a:pt x="4484" y="1957"/>
                    <a:pt x="4530" y="1981"/>
                    <a:pt x="4557" y="2019"/>
                  </a:cubicBezTo>
                  <a:cubicBezTo>
                    <a:pt x="4582" y="2056"/>
                    <a:pt x="4591" y="2102"/>
                    <a:pt x="4594" y="2147"/>
                  </a:cubicBezTo>
                  <a:cubicBezTo>
                    <a:pt x="4604" y="2251"/>
                    <a:pt x="4607" y="2356"/>
                    <a:pt x="4602" y="2460"/>
                  </a:cubicBezTo>
                  <a:cubicBezTo>
                    <a:pt x="4680" y="2331"/>
                    <a:pt x="4771" y="2191"/>
                    <a:pt x="4917" y="2145"/>
                  </a:cubicBezTo>
                  <a:cubicBezTo>
                    <a:pt x="4923" y="2143"/>
                    <a:pt x="4930" y="2142"/>
                    <a:pt x="4937" y="2142"/>
                  </a:cubicBezTo>
                  <a:cubicBezTo>
                    <a:pt x="4943" y="2142"/>
                    <a:pt x="4949" y="2143"/>
                    <a:pt x="4954" y="2148"/>
                  </a:cubicBezTo>
                  <a:cubicBezTo>
                    <a:pt x="4961" y="2153"/>
                    <a:pt x="4963" y="2162"/>
                    <a:pt x="4964" y="2170"/>
                  </a:cubicBezTo>
                  <a:cubicBezTo>
                    <a:pt x="4982" y="2286"/>
                    <a:pt x="4916" y="2398"/>
                    <a:pt x="4843" y="2489"/>
                  </a:cubicBezTo>
                  <a:cubicBezTo>
                    <a:pt x="4777" y="2574"/>
                    <a:pt x="4687" y="2683"/>
                    <a:pt x="4601" y="2683"/>
                  </a:cubicBezTo>
                  <a:cubicBezTo>
                    <a:pt x="4560" y="2683"/>
                    <a:pt x="4520" y="2658"/>
                    <a:pt x="4484" y="2593"/>
                  </a:cubicBezTo>
                  <a:cubicBezTo>
                    <a:pt x="4393" y="2425"/>
                    <a:pt x="4363" y="2197"/>
                    <a:pt x="4362" y="2009"/>
                  </a:cubicBezTo>
                  <a:cubicBezTo>
                    <a:pt x="4362" y="1975"/>
                    <a:pt x="4371" y="1933"/>
                    <a:pt x="4404" y="1928"/>
                  </a:cubicBezTo>
                  <a:cubicBezTo>
                    <a:pt x="4405" y="1928"/>
                    <a:pt x="4406" y="1928"/>
                    <a:pt x="4407" y="1928"/>
                  </a:cubicBezTo>
                  <a:close/>
                  <a:moveTo>
                    <a:pt x="5262" y="2412"/>
                  </a:moveTo>
                  <a:cubicBezTo>
                    <a:pt x="5396" y="2463"/>
                    <a:pt x="5564" y="2551"/>
                    <a:pt x="5536" y="2645"/>
                  </a:cubicBezTo>
                  <a:cubicBezTo>
                    <a:pt x="5518" y="2698"/>
                    <a:pt x="5487" y="2688"/>
                    <a:pt x="5437" y="2690"/>
                  </a:cubicBezTo>
                  <a:cubicBezTo>
                    <a:pt x="5431" y="2690"/>
                    <a:pt x="5425" y="2690"/>
                    <a:pt x="5420" y="2690"/>
                  </a:cubicBezTo>
                  <a:cubicBezTo>
                    <a:pt x="5379" y="2690"/>
                    <a:pt x="5339" y="2687"/>
                    <a:pt x="5299" y="2681"/>
                  </a:cubicBezTo>
                  <a:lnTo>
                    <a:pt x="5283" y="2677"/>
                  </a:lnTo>
                  <a:cubicBezTo>
                    <a:pt x="5263" y="2667"/>
                    <a:pt x="5245" y="2659"/>
                    <a:pt x="5225" y="2650"/>
                  </a:cubicBezTo>
                  <a:cubicBezTo>
                    <a:pt x="5236" y="2571"/>
                    <a:pt x="5250" y="2493"/>
                    <a:pt x="5262" y="2412"/>
                  </a:cubicBezTo>
                  <a:close/>
                  <a:moveTo>
                    <a:pt x="598" y="2507"/>
                  </a:moveTo>
                  <a:cubicBezTo>
                    <a:pt x="606" y="2507"/>
                    <a:pt x="614" y="2507"/>
                    <a:pt x="622" y="2507"/>
                  </a:cubicBezTo>
                  <a:cubicBezTo>
                    <a:pt x="602" y="2594"/>
                    <a:pt x="583" y="2681"/>
                    <a:pt x="564" y="2768"/>
                  </a:cubicBezTo>
                  <a:cubicBezTo>
                    <a:pt x="547" y="2767"/>
                    <a:pt x="531" y="2766"/>
                    <a:pt x="516" y="2766"/>
                  </a:cubicBezTo>
                  <a:cubicBezTo>
                    <a:pt x="500" y="2766"/>
                    <a:pt x="484" y="2767"/>
                    <a:pt x="469" y="2768"/>
                  </a:cubicBezTo>
                  <a:cubicBezTo>
                    <a:pt x="435" y="2765"/>
                    <a:pt x="403" y="2760"/>
                    <a:pt x="370" y="2752"/>
                  </a:cubicBezTo>
                  <a:cubicBezTo>
                    <a:pt x="345" y="2747"/>
                    <a:pt x="299" y="2742"/>
                    <a:pt x="278" y="2725"/>
                  </a:cubicBezTo>
                  <a:cubicBezTo>
                    <a:pt x="237" y="2718"/>
                    <a:pt x="231" y="2696"/>
                    <a:pt x="261" y="2659"/>
                  </a:cubicBezTo>
                  <a:cubicBezTo>
                    <a:pt x="260" y="2623"/>
                    <a:pt x="272" y="2601"/>
                    <a:pt x="302" y="2590"/>
                  </a:cubicBezTo>
                  <a:cubicBezTo>
                    <a:pt x="376" y="2527"/>
                    <a:pt x="494" y="2507"/>
                    <a:pt x="598" y="2507"/>
                  </a:cubicBezTo>
                  <a:close/>
                  <a:moveTo>
                    <a:pt x="2253" y="1403"/>
                  </a:moveTo>
                  <a:cubicBezTo>
                    <a:pt x="2279" y="1403"/>
                    <a:pt x="2643" y="2078"/>
                    <a:pt x="2669" y="2156"/>
                  </a:cubicBezTo>
                  <a:cubicBezTo>
                    <a:pt x="2752" y="2403"/>
                    <a:pt x="2509" y="2711"/>
                    <a:pt x="2356" y="2879"/>
                  </a:cubicBezTo>
                  <a:cubicBezTo>
                    <a:pt x="2341" y="2895"/>
                    <a:pt x="2323" y="2912"/>
                    <a:pt x="2301" y="2912"/>
                  </a:cubicBezTo>
                  <a:cubicBezTo>
                    <a:pt x="2298" y="2912"/>
                    <a:pt x="2296" y="2912"/>
                    <a:pt x="2293" y="2912"/>
                  </a:cubicBezTo>
                  <a:cubicBezTo>
                    <a:pt x="2252" y="2904"/>
                    <a:pt x="2255" y="2845"/>
                    <a:pt x="2268" y="2806"/>
                  </a:cubicBezTo>
                  <a:cubicBezTo>
                    <a:pt x="2334" y="2626"/>
                    <a:pt x="2434" y="2459"/>
                    <a:pt x="2563" y="2320"/>
                  </a:cubicBezTo>
                  <a:lnTo>
                    <a:pt x="2563" y="2320"/>
                  </a:lnTo>
                  <a:cubicBezTo>
                    <a:pt x="2404" y="2446"/>
                    <a:pt x="2221" y="2541"/>
                    <a:pt x="2026" y="2600"/>
                  </a:cubicBezTo>
                  <a:cubicBezTo>
                    <a:pt x="2007" y="2607"/>
                    <a:pt x="1985" y="2612"/>
                    <a:pt x="1965" y="2612"/>
                  </a:cubicBezTo>
                  <a:cubicBezTo>
                    <a:pt x="1945" y="2612"/>
                    <a:pt x="1927" y="2607"/>
                    <a:pt x="1913" y="2594"/>
                  </a:cubicBezTo>
                  <a:cubicBezTo>
                    <a:pt x="1886" y="2569"/>
                    <a:pt x="1887" y="2526"/>
                    <a:pt x="1906" y="2495"/>
                  </a:cubicBezTo>
                  <a:cubicBezTo>
                    <a:pt x="1924" y="2463"/>
                    <a:pt x="1957" y="2443"/>
                    <a:pt x="1987" y="2427"/>
                  </a:cubicBezTo>
                  <a:cubicBezTo>
                    <a:pt x="2169" y="2322"/>
                    <a:pt x="2371" y="2250"/>
                    <a:pt x="2579" y="2218"/>
                  </a:cubicBezTo>
                  <a:cubicBezTo>
                    <a:pt x="2391" y="2201"/>
                    <a:pt x="2204" y="2160"/>
                    <a:pt x="2025" y="2098"/>
                  </a:cubicBezTo>
                  <a:cubicBezTo>
                    <a:pt x="1978" y="2081"/>
                    <a:pt x="1921" y="2034"/>
                    <a:pt x="1949" y="1993"/>
                  </a:cubicBezTo>
                  <a:cubicBezTo>
                    <a:pt x="1960" y="1979"/>
                    <a:pt x="1978" y="1972"/>
                    <a:pt x="1996" y="1968"/>
                  </a:cubicBezTo>
                  <a:cubicBezTo>
                    <a:pt x="2019" y="1963"/>
                    <a:pt x="2043" y="1961"/>
                    <a:pt x="2066" y="1961"/>
                  </a:cubicBezTo>
                  <a:cubicBezTo>
                    <a:pt x="2247" y="1961"/>
                    <a:pt x="2417" y="2099"/>
                    <a:pt x="2602" y="2129"/>
                  </a:cubicBezTo>
                  <a:cubicBezTo>
                    <a:pt x="2483" y="1981"/>
                    <a:pt x="2373" y="1824"/>
                    <a:pt x="2273" y="1663"/>
                  </a:cubicBezTo>
                  <a:cubicBezTo>
                    <a:pt x="2248" y="1622"/>
                    <a:pt x="2222" y="1580"/>
                    <a:pt x="2214" y="1533"/>
                  </a:cubicBezTo>
                  <a:cubicBezTo>
                    <a:pt x="2205" y="1486"/>
                    <a:pt x="2216" y="1433"/>
                    <a:pt x="2252" y="1403"/>
                  </a:cubicBezTo>
                  <a:cubicBezTo>
                    <a:pt x="2252" y="1403"/>
                    <a:pt x="2253" y="1403"/>
                    <a:pt x="2253" y="1403"/>
                  </a:cubicBezTo>
                  <a:close/>
                  <a:moveTo>
                    <a:pt x="5212" y="2738"/>
                  </a:moveTo>
                  <a:lnTo>
                    <a:pt x="5231" y="2742"/>
                  </a:lnTo>
                  <a:cubicBezTo>
                    <a:pt x="5275" y="2763"/>
                    <a:pt x="5353" y="2800"/>
                    <a:pt x="5366" y="2831"/>
                  </a:cubicBezTo>
                  <a:cubicBezTo>
                    <a:pt x="5397" y="2904"/>
                    <a:pt x="5270" y="2926"/>
                    <a:pt x="5224" y="2931"/>
                  </a:cubicBezTo>
                  <a:cubicBezTo>
                    <a:pt x="5210" y="2932"/>
                    <a:pt x="5199" y="2932"/>
                    <a:pt x="5186" y="2932"/>
                  </a:cubicBezTo>
                  <a:cubicBezTo>
                    <a:pt x="5194" y="2868"/>
                    <a:pt x="5203" y="2803"/>
                    <a:pt x="5212" y="2738"/>
                  </a:cubicBezTo>
                  <a:close/>
                  <a:moveTo>
                    <a:pt x="471" y="2844"/>
                  </a:moveTo>
                  <a:cubicBezTo>
                    <a:pt x="498" y="2845"/>
                    <a:pt x="523" y="2847"/>
                    <a:pt x="547" y="2847"/>
                  </a:cubicBezTo>
                  <a:cubicBezTo>
                    <a:pt x="527" y="2932"/>
                    <a:pt x="508" y="3020"/>
                    <a:pt x="489" y="3106"/>
                  </a:cubicBezTo>
                  <a:cubicBezTo>
                    <a:pt x="367" y="3099"/>
                    <a:pt x="105" y="3054"/>
                    <a:pt x="214" y="2958"/>
                  </a:cubicBezTo>
                  <a:cubicBezTo>
                    <a:pt x="287" y="2892"/>
                    <a:pt x="377" y="2854"/>
                    <a:pt x="471" y="2844"/>
                  </a:cubicBezTo>
                  <a:close/>
                  <a:moveTo>
                    <a:pt x="3800" y="1855"/>
                  </a:moveTo>
                  <a:cubicBezTo>
                    <a:pt x="3809" y="1855"/>
                    <a:pt x="3817" y="1857"/>
                    <a:pt x="3825" y="1863"/>
                  </a:cubicBezTo>
                  <a:cubicBezTo>
                    <a:pt x="3857" y="1888"/>
                    <a:pt x="3831" y="1940"/>
                    <a:pt x="3802" y="1969"/>
                  </a:cubicBezTo>
                  <a:cubicBezTo>
                    <a:pt x="3667" y="2103"/>
                    <a:pt x="3505" y="2212"/>
                    <a:pt x="3327" y="2284"/>
                  </a:cubicBezTo>
                  <a:cubicBezTo>
                    <a:pt x="3449" y="2255"/>
                    <a:pt x="3574" y="2241"/>
                    <a:pt x="3700" y="2241"/>
                  </a:cubicBezTo>
                  <a:cubicBezTo>
                    <a:pt x="3777" y="2241"/>
                    <a:pt x="3855" y="2246"/>
                    <a:pt x="3932" y="2258"/>
                  </a:cubicBezTo>
                  <a:cubicBezTo>
                    <a:pt x="3971" y="2263"/>
                    <a:pt x="4017" y="2274"/>
                    <a:pt x="4033" y="2311"/>
                  </a:cubicBezTo>
                  <a:cubicBezTo>
                    <a:pt x="4048" y="2345"/>
                    <a:pt x="4028" y="2384"/>
                    <a:pt x="3998" y="2404"/>
                  </a:cubicBezTo>
                  <a:cubicBezTo>
                    <a:pt x="3969" y="2424"/>
                    <a:pt x="3932" y="2429"/>
                    <a:pt x="3896" y="2431"/>
                  </a:cubicBezTo>
                  <a:cubicBezTo>
                    <a:pt x="3848" y="2435"/>
                    <a:pt x="3800" y="2437"/>
                    <a:pt x="3751" y="2437"/>
                  </a:cubicBezTo>
                  <a:cubicBezTo>
                    <a:pt x="3589" y="2437"/>
                    <a:pt x="3427" y="2414"/>
                    <a:pt x="3271" y="2369"/>
                  </a:cubicBezTo>
                  <a:lnTo>
                    <a:pt x="3271" y="2369"/>
                  </a:lnTo>
                  <a:cubicBezTo>
                    <a:pt x="3434" y="2464"/>
                    <a:pt x="3585" y="2581"/>
                    <a:pt x="3720" y="2713"/>
                  </a:cubicBezTo>
                  <a:cubicBezTo>
                    <a:pt x="3756" y="2749"/>
                    <a:pt x="3788" y="2814"/>
                    <a:pt x="3744" y="2840"/>
                  </a:cubicBezTo>
                  <a:cubicBezTo>
                    <a:pt x="3736" y="2844"/>
                    <a:pt x="3727" y="2846"/>
                    <a:pt x="3717" y="2846"/>
                  </a:cubicBezTo>
                  <a:cubicBezTo>
                    <a:pt x="3709" y="2846"/>
                    <a:pt x="3700" y="2845"/>
                    <a:pt x="3692" y="2843"/>
                  </a:cubicBezTo>
                  <a:cubicBezTo>
                    <a:pt x="3485" y="2796"/>
                    <a:pt x="3386" y="2559"/>
                    <a:pt x="3211" y="2440"/>
                  </a:cubicBezTo>
                  <a:lnTo>
                    <a:pt x="3211" y="2440"/>
                  </a:lnTo>
                  <a:cubicBezTo>
                    <a:pt x="3255" y="2625"/>
                    <a:pt x="3288" y="2813"/>
                    <a:pt x="3312" y="3001"/>
                  </a:cubicBezTo>
                  <a:cubicBezTo>
                    <a:pt x="3317" y="3048"/>
                    <a:pt x="3322" y="3098"/>
                    <a:pt x="3311" y="3145"/>
                  </a:cubicBezTo>
                  <a:cubicBezTo>
                    <a:pt x="3298" y="3192"/>
                    <a:pt x="3266" y="3234"/>
                    <a:pt x="3220" y="3246"/>
                  </a:cubicBezTo>
                  <a:cubicBezTo>
                    <a:pt x="3220" y="3246"/>
                    <a:pt x="3219" y="3246"/>
                    <a:pt x="3219" y="3246"/>
                  </a:cubicBezTo>
                  <a:cubicBezTo>
                    <a:pt x="3196" y="3246"/>
                    <a:pt x="3152" y="2470"/>
                    <a:pt x="3162" y="2387"/>
                  </a:cubicBezTo>
                  <a:cubicBezTo>
                    <a:pt x="3194" y="2131"/>
                    <a:pt x="3543" y="1956"/>
                    <a:pt x="3755" y="1867"/>
                  </a:cubicBezTo>
                  <a:cubicBezTo>
                    <a:pt x="3769" y="1861"/>
                    <a:pt x="3785" y="1855"/>
                    <a:pt x="3800" y="1855"/>
                  </a:cubicBezTo>
                  <a:close/>
                  <a:moveTo>
                    <a:pt x="998" y="2482"/>
                  </a:moveTo>
                  <a:cubicBezTo>
                    <a:pt x="1012" y="2482"/>
                    <a:pt x="1023" y="2488"/>
                    <a:pt x="1034" y="2494"/>
                  </a:cubicBezTo>
                  <a:cubicBezTo>
                    <a:pt x="1076" y="2519"/>
                    <a:pt x="1119" y="2545"/>
                    <a:pt x="1143" y="2588"/>
                  </a:cubicBezTo>
                  <a:cubicBezTo>
                    <a:pt x="1165" y="2627"/>
                    <a:pt x="1169" y="2672"/>
                    <a:pt x="1169" y="2717"/>
                  </a:cubicBezTo>
                  <a:cubicBezTo>
                    <a:pt x="1170" y="2822"/>
                    <a:pt x="1163" y="2926"/>
                    <a:pt x="1148" y="3030"/>
                  </a:cubicBezTo>
                  <a:cubicBezTo>
                    <a:pt x="1238" y="2907"/>
                    <a:pt x="1342" y="2777"/>
                    <a:pt x="1489" y="2744"/>
                  </a:cubicBezTo>
                  <a:cubicBezTo>
                    <a:pt x="1495" y="2744"/>
                    <a:pt x="1501" y="2743"/>
                    <a:pt x="1507" y="2743"/>
                  </a:cubicBezTo>
                  <a:cubicBezTo>
                    <a:pt x="1515" y="2743"/>
                    <a:pt x="1522" y="2744"/>
                    <a:pt x="1527" y="2750"/>
                  </a:cubicBezTo>
                  <a:cubicBezTo>
                    <a:pt x="1532" y="2756"/>
                    <a:pt x="1534" y="2765"/>
                    <a:pt x="1535" y="2773"/>
                  </a:cubicBezTo>
                  <a:cubicBezTo>
                    <a:pt x="1545" y="2891"/>
                    <a:pt x="1467" y="2995"/>
                    <a:pt x="1386" y="3082"/>
                  </a:cubicBezTo>
                  <a:cubicBezTo>
                    <a:pt x="1316" y="3157"/>
                    <a:pt x="1221" y="3252"/>
                    <a:pt x="1138" y="3252"/>
                  </a:cubicBezTo>
                  <a:cubicBezTo>
                    <a:pt x="1093" y="3252"/>
                    <a:pt x="1051" y="3224"/>
                    <a:pt x="1019" y="3151"/>
                  </a:cubicBezTo>
                  <a:cubicBezTo>
                    <a:pt x="944" y="2974"/>
                    <a:pt x="936" y="2745"/>
                    <a:pt x="950" y="2557"/>
                  </a:cubicBezTo>
                  <a:cubicBezTo>
                    <a:pt x="952" y="2525"/>
                    <a:pt x="966" y="2483"/>
                    <a:pt x="998" y="2482"/>
                  </a:cubicBezTo>
                  <a:close/>
                  <a:moveTo>
                    <a:pt x="5174" y="3028"/>
                  </a:moveTo>
                  <a:cubicBezTo>
                    <a:pt x="5247" y="3062"/>
                    <a:pt x="5318" y="3108"/>
                    <a:pt x="5361" y="3167"/>
                  </a:cubicBezTo>
                  <a:cubicBezTo>
                    <a:pt x="5429" y="3261"/>
                    <a:pt x="5326" y="3286"/>
                    <a:pt x="5215" y="3286"/>
                  </a:cubicBezTo>
                  <a:cubicBezTo>
                    <a:pt x="5190" y="3286"/>
                    <a:pt x="5165" y="3284"/>
                    <a:pt x="5141" y="3283"/>
                  </a:cubicBezTo>
                  <a:cubicBezTo>
                    <a:pt x="5152" y="3198"/>
                    <a:pt x="5162" y="3113"/>
                    <a:pt x="5174" y="3028"/>
                  </a:cubicBezTo>
                  <a:close/>
                  <a:moveTo>
                    <a:pt x="4293" y="2580"/>
                  </a:moveTo>
                  <a:cubicBezTo>
                    <a:pt x="4304" y="2580"/>
                    <a:pt x="4314" y="2584"/>
                    <a:pt x="4324" y="2589"/>
                  </a:cubicBezTo>
                  <a:cubicBezTo>
                    <a:pt x="4368" y="2609"/>
                    <a:pt x="4414" y="2633"/>
                    <a:pt x="4441" y="2671"/>
                  </a:cubicBezTo>
                  <a:cubicBezTo>
                    <a:pt x="4466" y="2708"/>
                    <a:pt x="4474" y="2754"/>
                    <a:pt x="4478" y="2798"/>
                  </a:cubicBezTo>
                  <a:cubicBezTo>
                    <a:pt x="4488" y="2902"/>
                    <a:pt x="4491" y="3007"/>
                    <a:pt x="4486" y="3111"/>
                  </a:cubicBezTo>
                  <a:cubicBezTo>
                    <a:pt x="4564" y="2983"/>
                    <a:pt x="4655" y="2843"/>
                    <a:pt x="4801" y="2797"/>
                  </a:cubicBezTo>
                  <a:cubicBezTo>
                    <a:pt x="4807" y="2795"/>
                    <a:pt x="4813" y="2793"/>
                    <a:pt x="4819" y="2793"/>
                  </a:cubicBezTo>
                  <a:cubicBezTo>
                    <a:pt x="4826" y="2793"/>
                    <a:pt x="4833" y="2795"/>
                    <a:pt x="4838" y="2800"/>
                  </a:cubicBezTo>
                  <a:cubicBezTo>
                    <a:pt x="4844" y="2805"/>
                    <a:pt x="4847" y="2813"/>
                    <a:pt x="4848" y="2822"/>
                  </a:cubicBezTo>
                  <a:cubicBezTo>
                    <a:pt x="4865" y="2938"/>
                    <a:pt x="4800" y="3048"/>
                    <a:pt x="4727" y="3141"/>
                  </a:cubicBezTo>
                  <a:cubicBezTo>
                    <a:pt x="4661" y="3226"/>
                    <a:pt x="4571" y="3335"/>
                    <a:pt x="4485" y="3335"/>
                  </a:cubicBezTo>
                  <a:cubicBezTo>
                    <a:pt x="4444" y="3335"/>
                    <a:pt x="4404" y="3310"/>
                    <a:pt x="4368" y="3245"/>
                  </a:cubicBezTo>
                  <a:cubicBezTo>
                    <a:pt x="4277" y="3077"/>
                    <a:pt x="4247" y="2849"/>
                    <a:pt x="4246" y="2661"/>
                  </a:cubicBezTo>
                  <a:cubicBezTo>
                    <a:pt x="4247" y="2627"/>
                    <a:pt x="4254" y="2584"/>
                    <a:pt x="4288" y="2580"/>
                  </a:cubicBezTo>
                  <a:cubicBezTo>
                    <a:pt x="4289" y="2580"/>
                    <a:pt x="4291" y="2580"/>
                    <a:pt x="4293" y="2580"/>
                  </a:cubicBezTo>
                  <a:close/>
                  <a:moveTo>
                    <a:pt x="474" y="3187"/>
                  </a:moveTo>
                  <a:lnTo>
                    <a:pt x="438" y="3356"/>
                  </a:lnTo>
                  <a:cubicBezTo>
                    <a:pt x="393" y="3371"/>
                    <a:pt x="347" y="3379"/>
                    <a:pt x="302" y="3379"/>
                  </a:cubicBezTo>
                  <a:cubicBezTo>
                    <a:pt x="236" y="3379"/>
                    <a:pt x="172" y="3362"/>
                    <a:pt x="111" y="3327"/>
                  </a:cubicBezTo>
                  <a:cubicBezTo>
                    <a:pt x="218" y="3246"/>
                    <a:pt x="340" y="3199"/>
                    <a:pt x="474" y="3187"/>
                  </a:cubicBezTo>
                  <a:close/>
                  <a:moveTo>
                    <a:pt x="417" y="3454"/>
                  </a:moveTo>
                  <a:lnTo>
                    <a:pt x="417" y="3454"/>
                  </a:lnTo>
                  <a:cubicBezTo>
                    <a:pt x="413" y="3474"/>
                    <a:pt x="408" y="3495"/>
                    <a:pt x="404" y="3515"/>
                  </a:cubicBezTo>
                  <a:lnTo>
                    <a:pt x="404" y="3515"/>
                  </a:lnTo>
                  <a:cubicBezTo>
                    <a:pt x="397" y="3510"/>
                    <a:pt x="389" y="3507"/>
                    <a:pt x="381" y="3507"/>
                  </a:cubicBezTo>
                  <a:cubicBezTo>
                    <a:pt x="373" y="3507"/>
                    <a:pt x="364" y="3511"/>
                    <a:pt x="356" y="3519"/>
                  </a:cubicBezTo>
                  <a:cubicBezTo>
                    <a:pt x="339" y="3539"/>
                    <a:pt x="320" y="3548"/>
                    <a:pt x="299" y="3549"/>
                  </a:cubicBezTo>
                  <a:cubicBezTo>
                    <a:pt x="336" y="3512"/>
                    <a:pt x="374" y="3481"/>
                    <a:pt x="417" y="3454"/>
                  </a:cubicBezTo>
                  <a:close/>
                  <a:moveTo>
                    <a:pt x="5128" y="3388"/>
                  </a:moveTo>
                  <a:cubicBezTo>
                    <a:pt x="5217" y="3428"/>
                    <a:pt x="5302" y="3487"/>
                    <a:pt x="5343" y="3568"/>
                  </a:cubicBezTo>
                  <a:cubicBezTo>
                    <a:pt x="5356" y="3595"/>
                    <a:pt x="5374" y="3651"/>
                    <a:pt x="5346" y="3680"/>
                  </a:cubicBezTo>
                  <a:cubicBezTo>
                    <a:pt x="5341" y="3685"/>
                    <a:pt x="5326" y="3687"/>
                    <a:pt x="5309" y="3687"/>
                  </a:cubicBezTo>
                  <a:cubicBezTo>
                    <a:pt x="5285" y="3687"/>
                    <a:pt x="5255" y="3683"/>
                    <a:pt x="5242" y="3683"/>
                  </a:cubicBezTo>
                  <a:cubicBezTo>
                    <a:pt x="5198" y="3679"/>
                    <a:pt x="5153" y="3670"/>
                    <a:pt x="5110" y="3659"/>
                  </a:cubicBezTo>
                  <a:cubicBezTo>
                    <a:pt x="5106" y="3658"/>
                    <a:pt x="5102" y="3655"/>
                    <a:pt x="5098" y="3653"/>
                  </a:cubicBezTo>
                  <a:cubicBezTo>
                    <a:pt x="5108" y="3565"/>
                    <a:pt x="5118" y="3477"/>
                    <a:pt x="5128" y="3388"/>
                  </a:cubicBezTo>
                  <a:close/>
                  <a:moveTo>
                    <a:pt x="2849" y="2688"/>
                  </a:moveTo>
                  <a:lnTo>
                    <a:pt x="2921" y="3118"/>
                  </a:lnTo>
                  <a:lnTo>
                    <a:pt x="2700" y="3721"/>
                  </a:lnTo>
                  <a:lnTo>
                    <a:pt x="2577" y="3108"/>
                  </a:lnTo>
                  <a:lnTo>
                    <a:pt x="2849" y="2688"/>
                  </a:lnTo>
                  <a:close/>
                  <a:moveTo>
                    <a:pt x="4177" y="3232"/>
                  </a:moveTo>
                  <a:cubicBezTo>
                    <a:pt x="4188" y="3232"/>
                    <a:pt x="4200" y="3237"/>
                    <a:pt x="4210" y="3242"/>
                  </a:cubicBezTo>
                  <a:cubicBezTo>
                    <a:pt x="4254" y="3262"/>
                    <a:pt x="4300" y="3285"/>
                    <a:pt x="4327" y="3324"/>
                  </a:cubicBezTo>
                  <a:cubicBezTo>
                    <a:pt x="4352" y="3361"/>
                    <a:pt x="4361" y="3407"/>
                    <a:pt x="4364" y="3451"/>
                  </a:cubicBezTo>
                  <a:cubicBezTo>
                    <a:pt x="4374" y="3555"/>
                    <a:pt x="4377" y="3660"/>
                    <a:pt x="4372" y="3764"/>
                  </a:cubicBezTo>
                  <a:cubicBezTo>
                    <a:pt x="4451" y="3636"/>
                    <a:pt x="4541" y="3496"/>
                    <a:pt x="4687" y="3450"/>
                  </a:cubicBezTo>
                  <a:cubicBezTo>
                    <a:pt x="4693" y="3448"/>
                    <a:pt x="4700" y="3446"/>
                    <a:pt x="4706" y="3446"/>
                  </a:cubicBezTo>
                  <a:cubicBezTo>
                    <a:pt x="4713" y="3446"/>
                    <a:pt x="4719" y="3448"/>
                    <a:pt x="4724" y="3453"/>
                  </a:cubicBezTo>
                  <a:cubicBezTo>
                    <a:pt x="4732" y="3458"/>
                    <a:pt x="4733" y="3466"/>
                    <a:pt x="4734" y="3475"/>
                  </a:cubicBezTo>
                  <a:cubicBezTo>
                    <a:pt x="4753" y="3590"/>
                    <a:pt x="4686" y="3700"/>
                    <a:pt x="4614" y="3793"/>
                  </a:cubicBezTo>
                  <a:cubicBezTo>
                    <a:pt x="4547" y="3878"/>
                    <a:pt x="4457" y="3987"/>
                    <a:pt x="4372" y="3987"/>
                  </a:cubicBezTo>
                  <a:cubicBezTo>
                    <a:pt x="4330" y="3987"/>
                    <a:pt x="4290" y="3962"/>
                    <a:pt x="4254" y="3897"/>
                  </a:cubicBezTo>
                  <a:cubicBezTo>
                    <a:pt x="4163" y="3728"/>
                    <a:pt x="4133" y="3501"/>
                    <a:pt x="4132" y="3313"/>
                  </a:cubicBezTo>
                  <a:cubicBezTo>
                    <a:pt x="4132" y="3279"/>
                    <a:pt x="4139" y="3237"/>
                    <a:pt x="4174" y="3232"/>
                  </a:cubicBezTo>
                  <a:cubicBezTo>
                    <a:pt x="4175" y="3232"/>
                    <a:pt x="4176" y="3232"/>
                    <a:pt x="4177" y="3232"/>
                  </a:cubicBezTo>
                  <a:close/>
                  <a:moveTo>
                    <a:pt x="5090" y="3735"/>
                  </a:moveTo>
                  <a:cubicBezTo>
                    <a:pt x="5162" y="3774"/>
                    <a:pt x="5224" y="3827"/>
                    <a:pt x="5268" y="3900"/>
                  </a:cubicBezTo>
                  <a:cubicBezTo>
                    <a:pt x="5283" y="3925"/>
                    <a:pt x="5314" y="3971"/>
                    <a:pt x="5283" y="3999"/>
                  </a:cubicBezTo>
                  <a:cubicBezTo>
                    <a:pt x="5274" y="4008"/>
                    <a:pt x="5249" y="4010"/>
                    <a:pt x="5225" y="4010"/>
                  </a:cubicBezTo>
                  <a:cubicBezTo>
                    <a:pt x="5206" y="4010"/>
                    <a:pt x="5188" y="4009"/>
                    <a:pt x="5179" y="4009"/>
                  </a:cubicBezTo>
                  <a:cubicBezTo>
                    <a:pt x="5140" y="4009"/>
                    <a:pt x="5103" y="4004"/>
                    <a:pt x="5064" y="3996"/>
                  </a:cubicBezTo>
                  <a:cubicBezTo>
                    <a:pt x="5072" y="3908"/>
                    <a:pt x="5082" y="3822"/>
                    <a:pt x="5090" y="3735"/>
                  </a:cubicBezTo>
                  <a:close/>
                  <a:moveTo>
                    <a:pt x="5056" y="4104"/>
                  </a:moveTo>
                  <a:cubicBezTo>
                    <a:pt x="5131" y="4158"/>
                    <a:pt x="5194" y="4225"/>
                    <a:pt x="5246" y="4305"/>
                  </a:cubicBezTo>
                  <a:cubicBezTo>
                    <a:pt x="5224" y="4309"/>
                    <a:pt x="5203" y="4311"/>
                    <a:pt x="5181" y="4311"/>
                  </a:cubicBezTo>
                  <a:cubicBezTo>
                    <a:pt x="5133" y="4311"/>
                    <a:pt x="5085" y="4302"/>
                    <a:pt x="5041" y="4284"/>
                  </a:cubicBezTo>
                  <a:cubicBezTo>
                    <a:pt x="5046" y="4223"/>
                    <a:pt x="5050" y="4164"/>
                    <a:pt x="5056" y="4104"/>
                  </a:cubicBezTo>
                  <a:close/>
                  <a:moveTo>
                    <a:pt x="823" y="0"/>
                  </a:moveTo>
                  <a:cubicBezTo>
                    <a:pt x="766" y="0"/>
                    <a:pt x="709" y="12"/>
                    <a:pt x="691" y="58"/>
                  </a:cubicBezTo>
                  <a:cubicBezTo>
                    <a:pt x="661" y="136"/>
                    <a:pt x="774" y="215"/>
                    <a:pt x="822" y="253"/>
                  </a:cubicBezTo>
                  <a:cubicBezTo>
                    <a:pt x="849" y="274"/>
                    <a:pt x="878" y="294"/>
                    <a:pt x="908" y="311"/>
                  </a:cubicBezTo>
                  <a:cubicBezTo>
                    <a:pt x="878" y="314"/>
                    <a:pt x="849" y="316"/>
                    <a:pt x="820" y="321"/>
                  </a:cubicBezTo>
                  <a:cubicBezTo>
                    <a:pt x="741" y="336"/>
                    <a:pt x="581" y="361"/>
                    <a:pt x="555" y="456"/>
                  </a:cubicBezTo>
                  <a:cubicBezTo>
                    <a:pt x="535" y="530"/>
                    <a:pt x="612" y="578"/>
                    <a:pt x="675" y="612"/>
                  </a:cubicBezTo>
                  <a:cubicBezTo>
                    <a:pt x="627" y="623"/>
                    <a:pt x="580" y="644"/>
                    <a:pt x="559" y="688"/>
                  </a:cubicBezTo>
                  <a:cubicBezTo>
                    <a:pt x="521" y="775"/>
                    <a:pt x="597" y="834"/>
                    <a:pt x="698" y="876"/>
                  </a:cubicBezTo>
                  <a:cubicBezTo>
                    <a:pt x="639" y="889"/>
                    <a:pt x="503" y="913"/>
                    <a:pt x="487" y="988"/>
                  </a:cubicBezTo>
                  <a:cubicBezTo>
                    <a:pt x="472" y="1063"/>
                    <a:pt x="569" y="1096"/>
                    <a:pt x="620" y="1116"/>
                  </a:cubicBezTo>
                  <a:cubicBezTo>
                    <a:pt x="649" y="1129"/>
                    <a:pt x="680" y="1141"/>
                    <a:pt x="710" y="1150"/>
                  </a:cubicBezTo>
                  <a:lnTo>
                    <a:pt x="670" y="1161"/>
                  </a:lnTo>
                  <a:cubicBezTo>
                    <a:pt x="612" y="1183"/>
                    <a:pt x="498" y="1229"/>
                    <a:pt x="490" y="1305"/>
                  </a:cubicBezTo>
                  <a:cubicBezTo>
                    <a:pt x="482" y="1377"/>
                    <a:pt x="570" y="1437"/>
                    <a:pt x="621" y="1471"/>
                  </a:cubicBezTo>
                  <a:cubicBezTo>
                    <a:pt x="627" y="1475"/>
                    <a:pt x="634" y="1477"/>
                    <a:pt x="641" y="1481"/>
                  </a:cubicBezTo>
                  <a:cubicBezTo>
                    <a:pt x="599" y="1487"/>
                    <a:pt x="557" y="1496"/>
                    <a:pt x="517" y="1508"/>
                  </a:cubicBezTo>
                  <a:cubicBezTo>
                    <a:pt x="443" y="1532"/>
                    <a:pt x="335" y="1574"/>
                    <a:pt x="327" y="1664"/>
                  </a:cubicBezTo>
                  <a:cubicBezTo>
                    <a:pt x="320" y="1751"/>
                    <a:pt x="417" y="1788"/>
                    <a:pt x="481" y="1814"/>
                  </a:cubicBezTo>
                  <a:cubicBezTo>
                    <a:pt x="486" y="1817"/>
                    <a:pt x="493" y="1819"/>
                    <a:pt x="498" y="1820"/>
                  </a:cubicBezTo>
                  <a:cubicBezTo>
                    <a:pt x="448" y="1842"/>
                    <a:pt x="413" y="1877"/>
                    <a:pt x="416" y="1929"/>
                  </a:cubicBezTo>
                  <a:cubicBezTo>
                    <a:pt x="418" y="2003"/>
                    <a:pt x="472" y="2056"/>
                    <a:pt x="543" y="2092"/>
                  </a:cubicBezTo>
                  <a:cubicBezTo>
                    <a:pt x="526" y="2097"/>
                    <a:pt x="508" y="2099"/>
                    <a:pt x="490" y="2104"/>
                  </a:cubicBezTo>
                  <a:cubicBezTo>
                    <a:pt x="419" y="2124"/>
                    <a:pt x="303" y="2155"/>
                    <a:pt x="268" y="2227"/>
                  </a:cubicBezTo>
                  <a:cubicBezTo>
                    <a:pt x="220" y="2326"/>
                    <a:pt x="328" y="2396"/>
                    <a:pt x="449" y="2443"/>
                  </a:cubicBezTo>
                  <a:cubicBezTo>
                    <a:pt x="418" y="2452"/>
                    <a:pt x="388" y="2459"/>
                    <a:pt x="359" y="2473"/>
                  </a:cubicBezTo>
                  <a:cubicBezTo>
                    <a:pt x="286" y="2503"/>
                    <a:pt x="168" y="2555"/>
                    <a:pt x="146" y="2640"/>
                  </a:cubicBezTo>
                  <a:cubicBezTo>
                    <a:pt x="121" y="2731"/>
                    <a:pt x="197" y="2782"/>
                    <a:pt x="293" y="2809"/>
                  </a:cubicBezTo>
                  <a:cubicBezTo>
                    <a:pt x="223" y="2841"/>
                    <a:pt x="134" y="2896"/>
                    <a:pt x="104" y="2961"/>
                  </a:cubicBezTo>
                  <a:cubicBezTo>
                    <a:pt x="58" y="3060"/>
                    <a:pt x="160" y="3116"/>
                    <a:pt x="277" y="3147"/>
                  </a:cubicBezTo>
                  <a:cubicBezTo>
                    <a:pt x="184" y="3179"/>
                    <a:pt x="98" y="3229"/>
                    <a:pt x="20" y="3297"/>
                  </a:cubicBezTo>
                  <a:cubicBezTo>
                    <a:pt x="0" y="3314"/>
                    <a:pt x="10" y="3342"/>
                    <a:pt x="28" y="3357"/>
                  </a:cubicBezTo>
                  <a:cubicBezTo>
                    <a:pt x="108" y="3417"/>
                    <a:pt x="200" y="3447"/>
                    <a:pt x="295" y="3450"/>
                  </a:cubicBezTo>
                  <a:cubicBezTo>
                    <a:pt x="263" y="3477"/>
                    <a:pt x="231" y="3507"/>
                    <a:pt x="203" y="3541"/>
                  </a:cubicBezTo>
                  <a:cubicBezTo>
                    <a:pt x="187" y="3559"/>
                    <a:pt x="187" y="3588"/>
                    <a:pt x="210" y="3601"/>
                  </a:cubicBezTo>
                  <a:cubicBezTo>
                    <a:pt x="238" y="3616"/>
                    <a:pt x="266" y="3624"/>
                    <a:pt x="293" y="3624"/>
                  </a:cubicBezTo>
                  <a:cubicBezTo>
                    <a:pt x="335" y="3624"/>
                    <a:pt x="375" y="3607"/>
                    <a:pt x="409" y="3572"/>
                  </a:cubicBezTo>
                  <a:cubicBezTo>
                    <a:pt x="427" y="3554"/>
                    <a:pt x="421" y="3531"/>
                    <a:pt x="407" y="3518"/>
                  </a:cubicBezTo>
                  <a:lnTo>
                    <a:pt x="407" y="3518"/>
                  </a:lnTo>
                  <a:cubicBezTo>
                    <a:pt x="1884" y="4092"/>
                    <a:pt x="3320" y="4348"/>
                    <a:pt x="4895" y="4458"/>
                  </a:cubicBezTo>
                  <a:cubicBezTo>
                    <a:pt x="4925" y="4506"/>
                    <a:pt x="4972" y="4528"/>
                    <a:pt x="5027" y="4528"/>
                  </a:cubicBezTo>
                  <a:cubicBezTo>
                    <a:pt x="5037" y="4528"/>
                    <a:pt x="5047" y="4527"/>
                    <a:pt x="5058" y="4526"/>
                  </a:cubicBezTo>
                  <a:cubicBezTo>
                    <a:pt x="5077" y="4523"/>
                    <a:pt x="5090" y="4497"/>
                    <a:pt x="5084" y="4479"/>
                  </a:cubicBezTo>
                  <a:cubicBezTo>
                    <a:pt x="5069" y="4438"/>
                    <a:pt x="5051" y="4400"/>
                    <a:pt x="5031" y="4363"/>
                  </a:cubicBezTo>
                  <a:lnTo>
                    <a:pt x="5031" y="4355"/>
                  </a:lnTo>
                  <a:cubicBezTo>
                    <a:pt x="5080" y="4371"/>
                    <a:pt x="5131" y="4380"/>
                    <a:pt x="5182" y="4380"/>
                  </a:cubicBezTo>
                  <a:cubicBezTo>
                    <a:pt x="5226" y="4380"/>
                    <a:pt x="5270" y="4374"/>
                    <a:pt x="5314" y="4361"/>
                  </a:cubicBezTo>
                  <a:cubicBezTo>
                    <a:pt x="5340" y="4360"/>
                    <a:pt x="5350" y="4334"/>
                    <a:pt x="5339" y="4312"/>
                  </a:cubicBezTo>
                  <a:cubicBezTo>
                    <a:pt x="5291" y="4223"/>
                    <a:pt x="5229" y="4148"/>
                    <a:pt x="5155" y="4086"/>
                  </a:cubicBezTo>
                  <a:lnTo>
                    <a:pt x="5155" y="4086"/>
                  </a:lnTo>
                  <a:cubicBezTo>
                    <a:pt x="5176" y="4088"/>
                    <a:pt x="5198" y="4090"/>
                    <a:pt x="5218" y="4090"/>
                  </a:cubicBezTo>
                  <a:cubicBezTo>
                    <a:pt x="5306" y="4090"/>
                    <a:pt x="5377" y="4064"/>
                    <a:pt x="5380" y="3984"/>
                  </a:cubicBezTo>
                  <a:cubicBezTo>
                    <a:pt x="5383" y="3907"/>
                    <a:pt x="5312" y="3819"/>
                    <a:pt x="5257" y="3763"/>
                  </a:cubicBezTo>
                  <a:lnTo>
                    <a:pt x="5257" y="3763"/>
                  </a:lnTo>
                  <a:cubicBezTo>
                    <a:pt x="5270" y="3764"/>
                    <a:pt x="5283" y="3765"/>
                    <a:pt x="5296" y="3765"/>
                  </a:cubicBezTo>
                  <a:cubicBezTo>
                    <a:pt x="5374" y="3765"/>
                    <a:pt x="5437" y="3740"/>
                    <a:pt x="5454" y="3667"/>
                  </a:cubicBezTo>
                  <a:cubicBezTo>
                    <a:pt x="5473" y="3575"/>
                    <a:pt x="5371" y="3474"/>
                    <a:pt x="5312" y="3418"/>
                  </a:cubicBezTo>
                  <a:cubicBezTo>
                    <a:pt x="5289" y="3399"/>
                    <a:pt x="5266" y="3381"/>
                    <a:pt x="5240" y="3364"/>
                  </a:cubicBezTo>
                  <a:cubicBezTo>
                    <a:pt x="5367" y="3364"/>
                    <a:pt x="5492" y="3335"/>
                    <a:pt x="5486" y="3229"/>
                  </a:cubicBezTo>
                  <a:cubicBezTo>
                    <a:pt x="5482" y="3150"/>
                    <a:pt x="5386" y="3082"/>
                    <a:pt x="5330" y="3040"/>
                  </a:cubicBezTo>
                  <a:cubicBezTo>
                    <a:pt x="5312" y="3024"/>
                    <a:pt x="5291" y="3011"/>
                    <a:pt x="5270" y="2998"/>
                  </a:cubicBezTo>
                  <a:cubicBezTo>
                    <a:pt x="5335" y="2986"/>
                    <a:pt x="5432" y="2957"/>
                    <a:pt x="5455" y="2890"/>
                  </a:cubicBezTo>
                  <a:cubicBezTo>
                    <a:pt x="5470" y="2843"/>
                    <a:pt x="5453" y="2801"/>
                    <a:pt x="5417" y="2764"/>
                  </a:cubicBezTo>
                  <a:lnTo>
                    <a:pt x="5417" y="2764"/>
                  </a:lnTo>
                  <a:cubicBezTo>
                    <a:pt x="5424" y="2764"/>
                    <a:pt x="5431" y="2764"/>
                    <a:pt x="5439" y="2764"/>
                  </a:cubicBezTo>
                  <a:cubicBezTo>
                    <a:pt x="5511" y="2764"/>
                    <a:pt x="5603" y="2757"/>
                    <a:pt x="5628" y="2685"/>
                  </a:cubicBezTo>
                  <a:cubicBezTo>
                    <a:pt x="5662" y="2596"/>
                    <a:pt x="5570" y="2515"/>
                    <a:pt x="5510" y="2466"/>
                  </a:cubicBezTo>
                  <a:cubicBezTo>
                    <a:pt x="5476" y="2440"/>
                    <a:pt x="5440" y="2416"/>
                    <a:pt x="5403" y="2395"/>
                  </a:cubicBezTo>
                  <a:cubicBezTo>
                    <a:pt x="5407" y="2395"/>
                    <a:pt x="5409" y="2395"/>
                    <a:pt x="5413" y="2394"/>
                  </a:cubicBezTo>
                  <a:cubicBezTo>
                    <a:pt x="5476" y="2383"/>
                    <a:pt x="5589" y="2354"/>
                    <a:pt x="5606" y="2279"/>
                  </a:cubicBezTo>
                  <a:cubicBezTo>
                    <a:pt x="5622" y="2210"/>
                    <a:pt x="5541" y="2134"/>
                    <a:pt x="5496" y="2095"/>
                  </a:cubicBezTo>
                  <a:cubicBezTo>
                    <a:pt x="5484" y="2082"/>
                    <a:pt x="5469" y="2072"/>
                    <a:pt x="5455" y="2060"/>
                  </a:cubicBezTo>
                  <a:lnTo>
                    <a:pt x="5455" y="2060"/>
                  </a:lnTo>
                  <a:cubicBezTo>
                    <a:pt x="5476" y="2061"/>
                    <a:pt x="5496" y="2062"/>
                    <a:pt x="5517" y="2062"/>
                  </a:cubicBezTo>
                  <a:cubicBezTo>
                    <a:pt x="5526" y="2062"/>
                    <a:pt x="5535" y="2062"/>
                    <a:pt x="5545" y="2061"/>
                  </a:cubicBezTo>
                  <a:cubicBezTo>
                    <a:pt x="5600" y="2060"/>
                    <a:pt x="5703" y="2064"/>
                    <a:pt x="5720" y="1992"/>
                  </a:cubicBezTo>
                  <a:cubicBezTo>
                    <a:pt x="5736" y="1927"/>
                    <a:pt x="5653" y="1872"/>
                    <a:pt x="5610" y="1840"/>
                  </a:cubicBezTo>
                  <a:cubicBezTo>
                    <a:pt x="5595" y="1828"/>
                    <a:pt x="5579" y="1819"/>
                    <a:pt x="5562" y="1808"/>
                  </a:cubicBezTo>
                  <a:cubicBezTo>
                    <a:pt x="5672" y="1805"/>
                    <a:pt x="5766" y="1777"/>
                    <a:pt x="5761" y="1682"/>
                  </a:cubicBezTo>
                  <a:cubicBezTo>
                    <a:pt x="5758" y="1635"/>
                    <a:pt x="5724" y="1598"/>
                    <a:pt x="5684" y="1569"/>
                  </a:cubicBezTo>
                  <a:cubicBezTo>
                    <a:pt x="5754" y="1562"/>
                    <a:pt x="5827" y="1541"/>
                    <a:pt x="5844" y="1480"/>
                  </a:cubicBezTo>
                  <a:cubicBezTo>
                    <a:pt x="5866" y="1397"/>
                    <a:pt x="5768" y="1329"/>
                    <a:pt x="5711" y="1287"/>
                  </a:cubicBezTo>
                  <a:cubicBezTo>
                    <a:pt x="5665" y="1253"/>
                    <a:pt x="5616" y="1227"/>
                    <a:pt x="5564" y="1203"/>
                  </a:cubicBezTo>
                  <a:cubicBezTo>
                    <a:pt x="5589" y="1199"/>
                    <a:pt x="5613" y="1196"/>
                    <a:pt x="5639" y="1189"/>
                  </a:cubicBezTo>
                  <a:cubicBezTo>
                    <a:pt x="5704" y="1172"/>
                    <a:pt x="5855" y="1136"/>
                    <a:pt x="5859" y="1051"/>
                  </a:cubicBezTo>
                  <a:cubicBezTo>
                    <a:pt x="5864" y="959"/>
                    <a:pt x="5706" y="927"/>
                    <a:pt x="5646" y="912"/>
                  </a:cubicBezTo>
                  <a:cubicBezTo>
                    <a:pt x="5578" y="896"/>
                    <a:pt x="5510" y="889"/>
                    <a:pt x="5442" y="889"/>
                  </a:cubicBezTo>
                  <a:cubicBezTo>
                    <a:pt x="5383" y="889"/>
                    <a:pt x="5324" y="894"/>
                    <a:pt x="5266" y="904"/>
                  </a:cubicBezTo>
                  <a:cubicBezTo>
                    <a:pt x="5260" y="905"/>
                    <a:pt x="5255" y="906"/>
                    <a:pt x="5251" y="910"/>
                  </a:cubicBezTo>
                  <a:cubicBezTo>
                    <a:pt x="3878" y="696"/>
                    <a:pt x="2486" y="404"/>
                    <a:pt x="1154" y="29"/>
                  </a:cubicBezTo>
                  <a:cubicBezTo>
                    <a:pt x="1151" y="41"/>
                    <a:pt x="1149" y="53"/>
                    <a:pt x="1147" y="65"/>
                  </a:cubicBezTo>
                  <a:cubicBezTo>
                    <a:pt x="1081" y="39"/>
                    <a:pt x="1010" y="20"/>
                    <a:pt x="938" y="11"/>
                  </a:cubicBezTo>
                  <a:cubicBezTo>
                    <a:pt x="911" y="7"/>
                    <a:pt x="867" y="0"/>
                    <a:pt x="823"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4" name="Shape 724"/>
        <p:cNvGrpSpPr/>
        <p:nvPr/>
      </p:nvGrpSpPr>
      <p:grpSpPr>
        <a:xfrm>
          <a:off x="0" y="0"/>
          <a:ext cx="0" cy="0"/>
          <a:chOff x="0" y="0"/>
          <a:chExt cx="0" cy="0"/>
        </a:xfrm>
      </p:grpSpPr>
      <p:sp>
        <p:nvSpPr>
          <p:cNvPr id="725" name="Google Shape;725;p43"/>
          <p:cNvSpPr txBox="1"/>
          <p:nvPr/>
        </p:nvSpPr>
        <p:spPr>
          <a:xfrm>
            <a:off x="230425" y="189250"/>
            <a:ext cx="6871200" cy="627000"/>
          </a:xfrm>
          <a:prstGeom prst="rect">
            <a:avLst/>
          </a:prstGeom>
          <a:noFill/>
          <a:ln>
            <a:noFill/>
          </a:ln>
        </p:spPr>
        <p:txBody>
          <a:bodyPr anchorCtr="0" anchor="t" bIns="67275" lIns="67275" spcFirstLastPara="1" rIns="67275" wrap="square" tIns="67275">
            <a:spAutoFit/>
          </a:bodyPr>
          <a:lstStyle/>
          <a:p>
            <a:pPr indent="0" lvl="0" marL="0" rtl="0" algn="ctr">
              <a:spcBef>
                <a:spcPts val="0"/>
              </a:spcBef>
              <a:spcAft>
                <a:spcPts val="0"/>
              </a:spcAft>
              <a:buNone/>
            </a:pPr>
            <a:r>
              <a:rPr lang="en" sz="1986">
                <a:solidFill>
                  <a:srgbClr val="A11F41"/>
                </a:solidFill>
                <a:latin typeface="Bevan"/>
                <a:ea typeface="Bevan"/>
                <a:cs typeface="Bevan"/>
                <a:sym typeface="Bevan"/>
              </a:rPr>
              <a:t>Diagnóstico socioeducativo de la escuela</a:t>
            </a:r>
            <a:endParaRPr sz="1103">
              <a:solidFill>
                <a:srgbClr val="000000"/>
              </a:solidFill>
              <a:latin typeface="Bevan"/>
              <a:ea typeface="Bevan"/>
              <a:cs typeface="Bevan"/>
              <a:sym typeface="Bevan"/>
            </a:endParaRPr>
          </a:p>
          <a:p>
            <a:pPr indent="0" lvl="0" marL="0" rtl="0" algn="ctr">
              <a:spcBef>
                <a:spcPts val="0"/>
              </a:spcBef>
              <a:spcAft>
                <a:spcPts val="0"/>
              </a:spcAft>
              <a:buNone/>
            </a:pPr>
            <a:r>
              <a:rPr b="1" lang="en" sz="1056">
                <a:latin typeface="Montserrat"/>
                <a:ea typeface="Montserrat"/>
                <a:cs typeface="Montserrat"/>
                <a:sym typeface="Montserrat"/>
              </a:rPr>
              <a:t>El diagnóstico socioeducativo implica revisar múltiples dimensiones de la realidad escolar</a:t>
            </a:r>
            <a:r>
              <a:rPr lang="en" sz="1203">
                <a:solidFill>
                  <a:srgbClr val="000000"/>
                </a:solidFill>
              </a:rPr>
              <a:t> </a:t>
            </a:r>
            <a:endParaRPr sz="1203"/>
          </a:p>
        </p:txBody>
      </p:sp>
      <p:grpSp>
        <p:nvGrpSpPr>
          <p:cNvPr id="726" name="Google Shape;726;p43"/>
          <p:cNvGrpSpPr/>
          <p:nvPr/>
        </p:nvGrpSpPr>
        <p:grpSpPr>
          <a:xfrm rot="1118367">
            <a:off x="6506934" y="-276206"/>
            <a:ext cx="3176944" cy="1137078"/>
            <a:chOff x="5123250" y="3560475"/>
            <a:chExt cx="464475" cy="166243"/>
          </a:xfrm>
        </p:grpSpPr>
        <p:sp>
          <p:nvSpPr>
            <p:cNvPr id="727" name="Google Shape;727;p43"/>
            <p:cNvSpPr/>
            <p:nvPr/>
          </p:nvSpPr>
          <p:spPr>
            <a:xfrm>
              <a:off x="5123250" y="3560475"/>
              <a:ext cx="455550" cy="75200"/>
            </a:xfrm>
            <a:custGeom>
              <a:rect b="b" l="l" r="r" t="t"/>
              <a:pathLst>
                <a:path extrusionOk="0" h="3008" w="18222">
                  <a:moveTo>
                    <a:pt x="98" y="0"/>
                  </a:moveTo>
                  <a:cubicBezTo>
                    <a:pt x="73" y="0"/>
                    <a:pt x="48" y="11"/>
                    <a:pt x="31" y="32"/>
                  </a:cubicBezTo>
                  <a:cubicBezTo>
                    <a:pt x="1" y="70"/>
                    <a:pt x="6" y="125"/>
                    <a:pt x="43" y="155"/>
                  </a:cubicBezTo>
                  <a:cubicBezTo>
                    <a:pt x="1922" y="1714"/>
                    <a:pt x="5541" y="2646"/>
                    <a:pt x="10797" y="2925"/>
                  </a:cubicBezTo>
                  <a:cubicBezTo>
                    <a:pt x="11933" y="2987"/>
                    <a:pt x="13029" y="3008"/>
                    <a:pt x="14011" y="3008"/>
                  </a:cubicBezTo>
                  <a:cubicBezTo>
                    <a:pt x="16398" y="3008"/>
                    <a:pt x="18113" y="2881"/>
                    <a:pt x="18138" y="2876"/>
                  </a:cubicBezTo>
                  <a:cubicBezTo>
                    <a:pt x="18185" y="2873"/>
                    <a:pt x="18222" y="2831"/>
                    <a:pt x="18217" y="2783"/>
                  </a:cubicBezTo>
                  <a:cubicBezTo>
                    <a:pt x="18215" y="2738"/>
                    <a:pt x="18178" y="2703"/>
                    <a:pt x="18132" y="2703"/>
                  </a:cubicBezTo>
                  <a:cubicBezTo>
                    <a:pt x="18129" y="2703"/>
                    <a:pt x="18127" y="2703"/>
                    <a:pt x="18124" y="2703"/>
                  </a:cubicBezTo>
                  <a:cubicBezTo>
                    <a:pt x="18077" y="2707"/>
                    <a:pt x="16417" y="2827"/>
                    <a:pt x="14088" y="2827"/>
                  </a:cubicBezTo>
                  <a:cubicBezTo>
                    <a:pt x="9731" y="2827"/>
                    <a:pt x="3032" y="2407"/>
                    <a:pt x="154" y="20"/>
                  </a:cubicBezTo>
                  <a:cubicBezTo>
                    <a:pt x="138" y="7"/>
                    <a:pt x="118" y="0"/>
                    <a:pt x="9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8" name="Google Shape;728;p43"/>
            <p:cNvSpPr/>
            <p:nvPr/>
          </p:nvSpPr>
          <p:spPr>
            <a:xfrm>
              <a:off x="5325775" y="3619868"/>
              <a:ext cx="123375" cy="100800"/>
            </a:xfrm>
            <a:custGeom>
              <a:rect b="b" l="l" r="r" t="t"/>
              <a:pathLst>
                <a:path extrusionOk="0" h="4032" w="4935">
                  <a:moveTo>
                    <a:pt x="308" y="1"/>
                  </a:moveTo>
                  <a:cubicBezTo>
                    <a:pt x="205" y="1"/>
                    <a:pt x="103" y="3"/>
                    <a:pt x="1" y="7"/>
                  </a:cubicBezTo>
                  <a:cubicBezTo>
                    <a:pt x="107" y="230"/>
                    <a:pt x="106" y="577"/>
                    <a:pt x="134" y="825"/>
                  </a:cubicBezTo>
                  <a:cubicBezTo>
                    <a:pt x="168" y="1134"/>
                    <a:pt x="191" y="1444"/>
                    <a:pt x="205" y="1753"/>
                  </a:cubicBezTo>
                  <a:cubicBezTo>
                    <a:pt x="231" y="2372"/>
                    <a:pt x="215" y="2993"/>
                    <a:pt x="159" y="3607"/>
                  </a:cubicBezTo>
                  <a:cubicBezTo>
                    <a:pt x="295" y="3646"/>
                    <a:pt x="431" y="3685"/>
                    <a:pt x="567" y="3724"/>
                  </a:cubicBezTo>
                  <a:lnTo>
                    <a:pt x="507" y="1597"/>
                  </a:lnTo>
                  <a:lnTo>
                    <a:pt x="507" y="1597"/>
                  </a:lnTo>
                  <a:cubicBezTo>
                    <a:pt x="580" y="2313"/>
                    <a:pt x="649" y="3031"/>
                    <a:pt x="713" y="3749"/>
                  </a:cubicBezTo>
                  <a:cubicBezTo>
                    <a:pt x="719" y="3750"/>
                    <a:pt x="725" y="3750"/>
                    <a:pt x="731" y="3750"/>
                  </a:cubicBezTo>
                  <a:cubicBezTo>
                    <a:pt x="805" y="3750"/>
                    <a:pt x="870" y="3685"/>
                    <a:pt x="899" y="3608"/>
                  </a:cubicBezTo>
                  <a:cubicBezTo>
                    <a:pt x="931" y="3524"/>
                    <a:pt x="928" y="3431"/>
                    <a:pt x="926" y="3339"/>
                  </a:cubicBezTo>
                  <a:cubicBezTo>
                    <a:pt x="909" y="2777"/>
                    <a:pt x="920" y="2158"/>
                    <a:pt x="904" y="1597"/>
                  </a:cubicBezTo>
                  <a:lnTo>
                    <a:pt x="904" y="1597"/>
                  </a:lnTo>
                  <a:cubicBezTo>
                    <a:pt x="985" y="2331"/>
                    <a:pt x="1047" y="3070"/>
                    <a:pt x="1086" y="3809"/>
                  </a:cubicBezTo>
                  <a:cubicBezTo>
                    <a:pt x="1155" y="3786"/>
                    <a:pt x="1223" y="3763"/>
                    <a:pt x="1292" y="3740"/>
                  </a:cubicBezTo>
                  <a:cubicBezTo>
                    <a:pt x="1261" y="3358"/>
                    <a:pt x="1345" y="2953"/>
                    <a:pt x="1392" y="2557"/>
                  </a:cubicBezTo>
                  <a:lnTo>
                    <a:pt x="1392" y="2557"/>
                  </a:lnTo>
                  <a:cubicBezTo>
                    <a:pt x="1423" y="2875"/>
                    <a:pt x="1461" y="3192"/>
                    <a:pt x="1504" y="3509"/>
                  </a:cubicBezTo>
                  <a:cubicBezTo>
                    <a:pt x="1521" y="3521"/>
                    <a:pt x="1540" y="3526"/>
                    <a:pt x="1558" y="3526"/>
                  </a:cubicBezTo>
                  <a:cubicBezTo>
                    <a:pt x="1606" y="3526"/>
                    <a:pt x="1655" y="3492"/>
                    <a:pt x="1680" y="3444"/>
                  </a:cubicBezTo>
                  <a:cubicBezTo>
                    <a:pt x="1715" y="3378"/>
                    <a:pt x="1715" y="3296"/>
                    <a:pt x="1714" y="3217"/>
                  </a:cubicBezTo>
                  <a:cubicBezTo>
                    <a:pt x="1713" y="3056"/>
                    <a:pt x="1710" y="2894"/>
                    <a:pt x="1709" y="2732"/>
                  </a:cubicBezTo>
                  <a:cubicBezTo>
                    <a:pt x="1708" y="2572"/>
                    <a:pt x="1723" y="2423"/>
                    <a:pt x="1737" y="2273"/>
                  </a:cubicBezTo>
                  <a:lnTo>
                    <a:pt x="1737" y="2273"/>
                  </a:lnTo>
                  <a:cubicBezTo>
                    <a:pt x="1758" y="2652"/>
                    <a:pt x="1749" y="3033"/>
                    <a:pt x="1741" y="3413"/>
                  </a:cubicBezTo>
                  <a:cubicBezTo>
                    <a:pt x="1736" y="3540"/>
                    <a:pt x="1732" y="3672"/>
                    <a:pt x="1684" y="3786"/>
                  </a:cubicBezTo>
                  <a:cubicBezTo>
                    <a:pt x="1757" y="3812"/>
                    <a:pt x="1832" y="3825"/>
                    <a:pt x="1907" y="3825"/>
                  </a:cubicBezTo>
                  <a:cubicBezTo>
                    <a:pt x="1927" y="3825"/>
                    <a:pt x="1947" y="3824"/>
                    <a:pt x="1966" y="3822"/>
                  </a:cubicBezTo>
                  <a:cubicBezTo>
                    <a:pt x="1982" y="3820"/>
                    <a:pt x="2001" y="3818"/>
                    <a:pt x="2012" y="3807"/>
                  </a:cubicBezTo>
                  <a:cubicBezTo>
                    <a:pt x="2030" y="3789"/>
                    <a:pt x="2033" y="3757"/>
                    <a:pt x="2033" y="3730"/>
                  </a:cubicBezTo>
                  <a:cubicBezTo>
                    <a:pt x="2043" y="3045"/>
                    <a:pt x="2048" y="2378"/>
                    <a:pt x="2053" y="1693"/>
                  </a:cubicBezTo>
                  <a:cubicBezTo>
                    <a:pt x="2116" y="2471"/>
                    <a:pt x="2137" y="3253"/>
                    <a:pt x="2118" y="4031"/>
                  </a:cubicBezTo>
                  <a:cubicBezTo>
                    <a:pt x="2210" y="4023"/>
                    <a:pt x="2300" y="4013"/>
                    <a:pt x="2389" y="4006"/>
                  </a:cubicBezTo>
                  <a:cubicBezTo>
                    <a:pt x="2369" y="3244"/>
                    <a:pt x="2377" y="2444"/>
                    <a:pt x="2356" y="1682"/>
                  </a:cubicBezTo>
                  <a:lnTo>
                    <a:pt x="2356" y="1682"/>
                  </a:lnTo>
                  <a:cubicBezTo>
                    <a:pt x="2436" y="2419"/>
                    <a:pt x="2519" y="3156"/>
                    <a:pt x="2599" y="3892"/>
                  </a:cubicBezTo>
                  <a:cubicBezTo>
                    <a:pt x="2678" y="3889"/>
                    <a:pt x="2755" y="3869"/>
                    <a:pt x="2827" y="3834"/>
                  </a:cubicBezTo>
                  <a:cubicBezTo>
                    <a:pt x="2812" y="3114"/>
                    <a:pt x="2842" y="2407"/>
                    <a:pt x="2865" y="1689"/>
                  </a:cubicBezTo>
                  <a:cubicBezTo>
                    <a:pt x="2949" y="2407"/>
                    <a:pt x="3033" y="3125"/>
                    <a:pt x="3119" y="3844"/>
                  </a:cubicBezTo>
                  <a:cubicBezTo>
                    <a:pt x="3182" y="3840"/>
                    <a:pt x="3247" y="3835"/>
                    <a:pt x="3313" y="3830"/>
                  </a:cubicBezTo>
                  <a:cubicBezTo>
                    <a:pt x="3330" y="3828"/>
                    <a:pt x="3347" y="3827"/>
                    <a:pt x="3359" y="3815"/>
                  </a:cubicBezTo>
                  <a:cubicBezTo>
                    <a:pt x="3377" y="3797"/>
                    <a:pt x="3376" y="3766"/>
                    <a:pt x="3373" y="3739"/>
                  </a:cubicBezTo>
                  <a:cubicBezTo>
                    <a:pt x="3307" y="3042"/>
                    <a:pt x="3364" y="2350"/>
                    <a:pt x="3429" y="1656"/>
                  </a:cubicBezTo>
                  <a:cubicBezTo>
                    <a:pt x="3444" y="2295"/>
                    <a:pt x="3495" y="2934"/>
                    <a:pt x="3581" y="3567"/>
                  </a:cubicBezTo>
                  <a:cubicBezTo>
                    <a:pt x="3591" y="3642"/>
                    <a:pt x="3621" y="3741"/>
                    <a:pt x="3690" y="3742"/>
                  </a:cubicBezTo>
                  <a:cubicBezTo>
                    <a:pt x="3721" y="3652"/>
                    <a:pt x="3723" y="3553"/>
                    <a:pt x="3728" y="3456"/>
                  </a:cubicBezTo>
                  <a:cubicBezTo>
                    <a:pt x="3757" y="2848"/>
                    <a:pt x="3832" y="2235"/>
                    <a:pt x="3936" y="1640"/>
                  </a:cubicBezTo>
                  <a:cubicBezTo>
                    <a:pt x="3977" y="2287"/>
                    <a:pt x="4034" y="2932"/>
                    <a:pt x="4107" y="3577"/>
                  </a:cubicBezTo>
                  <a:cubicBezTo>
                    <a:pt x="4113" y="3634"/>
                    <a:pt x="4122" y="3695"/>
                    <a:pt x="4153" y="3742"/>
                  </a:cubicBezTo>
                  <a:cubicBezTo>
                    <a:pt x="4175" y="3775"/>
                    <a:pt x="4212" y="3799"/>
                    <a:pt x="4247" y="3799"/>
                  </a:cubicBezTo>
                  <a:cubicBezTo>
                    <a:pt x="4262" y="3799"/>
                    <a:pt x="4276" y="3794"/>
                    <a:pt x="4289" y="3785"/>
                  </a:cubicBezTo>
                  <a:cubicBezTo>
                    <a:pt x="4328" y="3754"/>
                    <a:pt x="4332" y="3693"/>
                    <a:pt x="4332" y="3639"/>
                  </a:cubicBezTo>
                  <a:cubicBezTo>
                    <a:pt x="4332" y="2976"/>
                    <a:pt x="4235" y="2297"/>
                    <a:pt x="4332" y="1644"/>
                  </a:cubicBezTo>
                  <a:cubicBezTo>
                    <a:pt x="4418" y="2276"/>
                    <a:pt x="4503" y="2908"/>
                    <a:pt x="4589" y="3540"/>
                  </a:cubicBezTo>
                  <a:cubicBezTo>
                    <a:pt x="4726" y="3515"/>
                    <a:pt x="4819" y="3429"/>
                    <a:pt x="4935" y="3344"/>
                  </a:cubicBezTo>
                  <a:cubicBezTo>
                    <a:pt x="4721" y="2266"/>
                    <a:pt x="4569" y="1254"/>
                    <a:pt x="4590" y="155"/>
                  </a:cubicBezTo>
                  <a:cubicBezTo>
                    <a:pt x="3821" y="146"/>
                    <a:pt x="3051" y="130"/>
                    <a:pt x="2281" y="103"/>
                  </a:cubicBezTo>
                  <a:cubicBezTo>
                    <a:pt x="1631" y="82"/>
                    <a:pt x="962" y="1"/>
                    <a:pt x="30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9" name="Google Shape;729;p43"/>
            <p:cNvSpPr/>
            <p:nvPr/>
          </p:nvSpPr>
          <p:spPr>
            <a:xfrm>
              <a:off x="5464350" y="3625943"/>
              <a:ext cx="123375" cy="100775"/>
            </a:xfrm>
            <a:custGeom>
              <a:rect b="b" l="l" r="r" t="t"/>
              <a:pathLst>
                <a:path extrusionOk="0" h="4031" w="4935">
                  <a:moveTo>
                    <a:pt x="300" y="1"/>
                  </a:moveTo>
                  <a:cubicBezTo>
                    <a:pt x="200" y="1"/>
                    <a:pt x="100" y="2"/>
                    <a:pt x="1" y="7"/>
                  </a:cubicBezTo>
                  <a:cubicBezTo>
                    <a:pt x="108" y="230"/>
                    <a:pt x="106" y="576"/>
                    <a:pt x="134" y="826"/>
                  </a:cubicBezTo>
                  <a:cubicBezTo>
                    <a:pt x="168" y="1134"/>
                    <a:pt x="191" y="1443"/>
                    <a:pt x="205" y="1753"/>
                  </a:cubicBezTo>
                  <a:cubicBezTo>
                    <a:pt x="231" y="2372"/>
                    <a:pt x="215" y="2993"/>
                    <a:pt x="159" y="3606"/>
                  </a:cubicBezTo>
                  <a:cubicBezTo>
                    <a:pt x="296" y="3646"/>
                    <a:pt x="431" y="3685"/>
                    <a:pt x="567" y="3724"/>
                  </a:cubicBezTo>
                  <a:lnTo>
                    <a:pt x="507" y="1596"/>
                  </a:lnTo>
                  <a:lnTo>
                    <a:pt x="507" y="1596"/>
                  </a:lnTo>
                  <a:cubicBezTo>
                    <a:pt x="580" y="2313"/>
                    <a:pt x="649" y="3032"/>
                    <a:pt x="714" y="3748"/>
                  </a:cubicBezTo>
                  <a:cubicBezTo>
                    <a:pt x="720" y="3749"/>
                    <a:pt x="725" y="3750"/>
                    <a:pt x="731" y="3750"/>
                  </a:cubicBezTo>
                  <a:cubicBezTo>
                    <a:pt x="806" y="3750"/>
                    <a:pt x="870" y="3685"/>
                    <a:pt x="900" y="3607"/>
                  </a:cubicBezTo>
                  <a:cubicBezTo>
                    <a:pt x="931" y="3524"/>
                    <a:pt x="928" y="3431"/>
                    <a:pt x="926" y="3340"/>
                  </a:cubicBezTo>
                  <a:cubicBezTo>
                    <a:pt x="909" y="2777"/>
                    <a:pt x="920" y="2158"/>
                    <a:pt x="904" y="1596"/>
                  </a:cubicBezTo>
                  <a:lnTo>
                    <a:pt x="904" y="1596"/>
                  </a:lnTo>
                  <a:cubicBezTo>
                    <a:pt x="985" y="2332"/>
                    <a:pt x="1047" y="3069"/>
                    <a:pt x="1087" y="3809"/>
                  </a:cubicBezTo>
                  <a:cubicBezTo>
                    <a:pt x="1156" y="3785"/>
                    <a:pt x="1223" y="3763"/>
                    <a:pt x="1292" y="3739"/>
                  </a:cubicBezTo>
                  <a:cubicBezTo>
                    <a:pt x="1261" y="3357"/>
                    <a:pt x="1346" y="2952"/>
                    <a:pt x="1392" y="2557"/>
                  </a:cubicBezTo>
                  <a:lnTo>
                    <a:pt x="1392" y="2557"/>
                  </a:lnTo>
                  <a:cubicBezTo>
                    <a:pt x="1423" y="2875"/>
                    <a:pt x="1461" y="3192"/>
                    <a:pt x="1505" y="3508"/>
                  </a:cubicBezTo>
                  <a:cubicBezTo>
                    <a:pt x="1521" y="3520"/>
                    <a:pt x="1540" y="3526"/>
                    <a:pt x="1559" y="3526"/>
                  </a:cubicBezTo>
                  <a:cubicBezTo>
                    <a:pt x="1606" y="3526"/>
                    <a:pt x="1655" y="3492"/>
                    <a:pt x="1680" y="3444"/>
                  </a:cubicBezTo>
                  <a:cubicBezTo>
                    <a:pt x="1716" y="3378"/>
                    <a:pt x="1716" y="3295"/>
                    <a:pt x="1715" y="3217"/>
                  </a:cubicBezTo>
                  <a:cubicBezTo>
                    <a:pt x="1713" y="3057"/>
                    <a:pt x="1710" y="2895"/>
                    <a:pt x="1709" y="2733"/>
                  </a:cubicBezTo>
                  <a:cubicBezTo>
                    <a:pt x="1708" y="2572"/>
                    <a:pt x="1723" y="2422"/>
                    <a:pt x="1737" y="2272"/>
                  </a:cubicBezTo>
                  <a:lnTo>
                    <a:pt x="1737" y="2272"/>
                  </a:lnTo>
                  <a:cubicBezTo>
                    <a:pt x="1759" y="2652"/>
                    <a:pt x="1750" y="3033"/>
                    <a:pt x="1741" y="3413"/>
                  </a:cubicBezTo>
                  <a:cubicBezTo>
                    <a:pt x="1736" y="3539"/>
                    <a:pt x="1732" y="3671"/>
                    <a:pt x="1684" y="3785"/>
                  </a:cubicBezTo>
                  <a:cubicBezTo>
                    <a:pt x="1756" y="3812"/>
                    <a:pt x="1830" y="3825"/>
                    <a:pt x="1903" y="3825"/>
                  </a:cubicBezTo>
                  <a:cubicBezTo>
                    <a:pt x="1924" y="3825"/>
                    <a:pt x="1945" y="3824"/>
                    <a:pt x="1966" y="3822"/>
                  </a:cubicBezTo>
                  <a:cubicBezTo>
                    <a:pt x="1982" y="3821"/>
                    <a:pt x="2001" y="3817"/>
                    <a:pt x="2012" y="3806"/>
                  </a:cubicBezTo>
                  <a:cubicBezTo>
                    <a:pt x="2030" y="3789"/>
                    <a:pt x="2033" y="3758"/>
                    <a:pt x="2033" y="3731"/>
                  </a:cubicBezTo>
                  <a:cubicBezTo>
                    <a:pt x="2043" y="3044"/>
                    <a:pt x="2048" y="2379"/>
                    <a:pt x="2053" y="1693"/>
                  </a:cubicBezTo>
                  <a:cubicBezTo>
                    <a:pt x="2116" y="2472"/>
                    <a:pt x="2137" y="3252"/>
                    <a:pt x="2118" y="4031"/>
                  </a:cubicBezTo>
                  <a:cubicBezTo>
                    <a:pt x="2210" y="4023"/>
                    <a:pt x="2300" y="4014"/>
                    <a:pt x="2390" y="4006"/>
                  </a:cubicBezTo>
                  <a:cubicBezTo>
                    <a:pt x="2369" y="3245"/>
                    <a:pt x="2377" y="2443"/>
                    <a:pt x="2356" y="1683"/>
                  </a:cubicBezTo>
                  <a:lnTo>
                    <a:pt x="2356" y="1683"/>
                  </a:lnTo>
                  <a:cubicBezTo>
                    <a:pt x="2437" y="2419"/>
                    <a:pt x="2519" y="3156"/>
                    <a:pt x="2600" y="3893"/>
                  </a:cubicBezTo>
                  <a:cubicBezTo>
                    <a:pt x="2678" y="3888"/>
                    <a:pt x="2755" y="3869"/>
                    <a:pt x="2827" y="3833"/>
                  </a:cubicBezTo>
                  <a:cubicBezTo>
                    <a:pt x="2812" y="3114"/>
                    <a:pt x="2842" y="2407"/>
                    <a:pt x="2865" y="1689"/>
                  </a:cubicBezTo>
                  <a:cubicBezTo>
                    <a:pt x="2950" y="2407"/>
                    <a:pt x="3033" y="3126"/>
                    <a:pt x="3119" y="3844"/>
                  </a:cubicBezTo>
                  <a:cubicBezTo>
                    <a:pt x="3183" y="3840"/>
                    <a:pt x="3247" y="3835"/>
                    <a:pt x="3313" y="3830"/>
                  </a:cubicBezTo>
                  <a:cubicBezTo>
                    <a:pt x="3330" y="3828"/>
                    <a:pt x="3347" y="3827"/>
                    <a:pt x="3359" y="3815"/>
                  </a:cubicBezTo>
                  <a:cubicBezTo>
                    <a:pt x="3377" y="3797"/>
                    <a:pt x="3376" y="3765"/>
                    <a:pt x="3373" y="3738"/>
                  </a:cubicBezTo>
                  <a:cubicBezTo>
                    <a:pt x="3307" y="3042"/>
                    <a:pt x="3364" y="2349"/>
                    <a:pt x="3429" y="1657"/>
                  </a:cubicBezTo>
                  <a:cubicBezTo>
                    <a:pt x="3444" y="2295"/>
                    <a:pt x="3495" y="2933"/>
                    <a:pt x="3581" y="3567"/>
                  </a:cubicBezTo>
                  <a:cubicBezTo>
                    <a:pt x="3591" y="3643"/>
                    <a:pt x="3621" y="3741"/>
                    <a:pt x="3690" y="3742"/>
                  </a:cubicBezTo>
                  <a:cubicBezTo>
                    <a:pt x="3721" y="3652"/>
                    <a:pt x="3723" y="3553"/>
                    <a:pt x="3728" y="3456"/>
                  </a:cubicBezTo>
                  <a:cubicBezTo>
                    <a:pt x="3757" y="2849"/>
                    <a:pt x="3833" y="2234"/>
                    <a:pt x="3936" y="1641"/>
                  </a:cubicBezTo>
                  <a:cubicBezTo>
                    <a:pt x="3977" y="2287"/>
                    <a:pt x="4034" y="2932"/>
                    <a:pt x="4107" y="3576"/>
                  </a:cubicBezTo>
                  <a:cubicBezTo>
                    <a:pt x="4114" y="3634"/>
                    <a:pt x="4122" y="3695"/>
                    <a:pt x="4153" y="3742"/>
                  </a:cubicBezTo>
                  <a:cubicBezTo>
                    <a:pt x="4175" y="3775"/>
                    <a:pt x="4212" y="3798"/>
                    <a:pt x="4247" y="3798"/>
                  </a:cubicBezTo>
                  <a:cubicBezTo>
                    <a:pt x="4262" y="3798"/>
                    <a:pt x="4276" y="3794"/>
                    <a:pt x="4289" y="3784"/>
                  </a:cubicBezTo>
                  <a:cubicBezTo>
                    <a:pt x="4328" y="3754"/>
                    <a:pt x="4332" y="3692"/>
                    <a:pt x="4332" y="3639"/>
                  </a:cubicBezTo>
                  <a:cubicBezTo>
                    <a:pt x="4332" y="2975"/>
                    <a:pt x="4235" y="2296"/>
                    <a:pt x="4332" y="1643"/>
                  </a:cubicBezTo>
                  <a:cubicBezTo>
                    <a:pt x="4418" y="2275"/>
                    <a:pt x="4503" y="2907"/>
                    <a:pt x="4589" y="3539"/>
                  </a:cubicBezTo>
                  <a:cubicBezTo>
                    <a:pt x="4726" y="3515"/>
                    <a:pt x="4819" y="3429"/>
                    <a:pt x="4935" y="3344"/>
                  </a:cubicBezTo>
                  <a:cubicBezTo>
                    <a:pt x="4721" y="2267"/>
                    <a:pt x="4569" y="1254"/>
                    <a:pt x="4590" y="154"/>
                  </a:cubicBezTo>
                  <a:cubicBezTo>
                    <a:pt x="3821" y="147"/>
                    <a:pt x="3051" y="129"/>
                    <a:pt x="2281" y="103"/>
                  </a:cubicBezTo>
                  <a:cubicBezTo>
                    <a:pt x="1628" y="82"/>
                    <a:pt x="957" y="1"/>
                    <a:pt x="30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0" name="Google Shape;730;p43"/>
            <p:cNvSpPr/>
            <p:nvPr/>
          </p:nvSpPr>
          <p:spPr>
            <a:xfrm>
              <a:off x="5170125" y="3592025"/>
              <a:ext cx="146675" cy="113225"/>
            </a:xfrm>
            <a:custGeom>
              <a:rect b="b" l="l" r="r" t="t"/>
              <a:pathLst>
                <a:path extrusionOk="0" h="4529" w="5867">
                  <a:moveTo>
                    <a:pt x="880" y="80"/>
                  </a:moveTo>
                  <a:cubicBezTo>
                    <a:pt x="932" y="80"/>
                    <a:pt x="997" y="100"/>
                    <a:pt x="1031" y="108"/>
                  </a:cubicBezTo>
                  <a:cubicBezTo>
                    <a:pt x="1066" y="118"/>
                    <a:pt x="1102" y="130"/>
                    <a:pt x="1134" y="144"/>
                  </a:cubicBezTo>
                  <a:cubicBezTo>
                    <a:pt x="1124" y="200"/>
                    <a:pt x="1113" y="257"/>
                    <a:pt x="1103" y="311"/>
                  </a:cubicBezTo>
                  <a:cubicBezTo>
                    <a:pt x="977" y="272"/>
                    <a:pt x="772" y="186"/>
                    <a:pt x="811" y="108"/>
                  </a:cubicBezTo>
                  <a:cubicBezTo>
                    <a:pt x="822" y="87"/>
                    <a:pt x="848" y="80"/>
                    <a:pt x="880" y="80"/>
                  </a:cubicBezTo>
                  <a:close/>
                  <a:moveTo>
                    <a:pt x="976" y="387"/>
                  </a:moveTo>
                  <a:cubicBezTo>
                    <a:pt x="1014" y="387"/>
                    <a:pt x="1050" y="390"/>
                    <a:pt x="1088" y="394"/>
                  </a:cubicBezTo>
                  <a:cubicBezTo>
                    <a:pt x="1075" y="467"/>
                    <a:pt x="1061" y="537"/>
                    <a:pt x="1046" y="609"/>
                  </a:cubicBezTo>
                  <a:cubicBezTo>
                    <a:pt x="995" y="598"/>
                    <a:pt x="945" y="594"/>
                    <a:pt x="893" y="594"/>
                  </a:cubicBezTo>
                  <a:cubicBezTo>
                    <a:pt x="869" y="594"/>
                    <a:pt x="846" y="595"/>
                    <a:pt x="822" y="596"/>
                  </a:cubicBezTo>
                  <a:cubicBezTo>
                    <a:pt x="795" y="587"/>
                    <a:pt x="767" y="576"/>
                    <a:pt x="741" y="563"/>
                  </a:cubicBezTo>
                  <a:cubicBezTo>
                    <a:pt x="718" y="552"/>
                    <a:pt x="698" y="540"/>
                    <a:pt x="677" y="526"/>
                  </a:cubicBezTo>
                  <a:cubicBezTo>
                    <a:pt x="639" y="478"/>
                    <a:pt x="642" y="451"/>
                    <a:pt x="683" y="444"/>
                  </a:cubicBezTo>
                  <a:cubicBezTo>
                    <a:pt x="732" y="404"/>
                    <a:pt x="857" y="393"/>
                    <a:pt x="916" y="389"/>
                  </a:cubicBezTo>
                  <a:cubicBezTo>
                    <a:pt x="936" y="388"/>
                    <a:pt x="956" y="387"/>
                    <a:pt x="976" y="387"/>
                  </a:cubicBezTo>
                  <a:close/>
                  <a:moveTo>
                    <a:pt x="801" y="667"/>
                  </a:moveTo>
                  <a:cubicBezTo>
                    <a:pt x="874" y="691"/>
                    <a:pt x="950" y="704"/>
                    <a:pt x="1028" y="706"/>
                  </a:cubicBezTo>
                  <a:cubicBezTo>
                    <a:pt x="1015" y="764"/>
                    <a:pt x="1003" y="823"/>
                    <a:pt x="991" y="881"/>
                  </a:cubicBezTo>
                  <a:cubicBezTo>
                    <a:pt x="931" y="870"/>
                    <a:pt x="874" y="855"/>
                    <a:pt x="819" y="838"/>
                  </a:cubicBezTo>
                  <a:cubicBezTo>
                    <a:pt x="766" y="820"/>
                    <a:pt x="576" y="765"/>
                    <a:pt x="675" y="696"/>
                  </a:cubicBezTo>
                  <a:cubicBezTo>
                    <a:pt x="706" y="676"/>
                    <a:pt x="754" y="669"/>
                    <a:pt x="801" y="667"/>
                  </a:cubicBezTo>
                  <a:close/>
                  <a:moveTo>
                    <a:pt x="840" y="942"/>
                  </a:moveTo>
                  <a:cubicBezTo>
                    <a:pt x="885" y="942"/>
                    <a:pt x="928" y="947"/>
                    <a:pt x="973" y="957"/>
                  </a:cubicBezTo>
                  <a:cubicBezTo>
                    <a:pt x="962" y="1014"/>
                    <a:pt x="949" y="1071"/>
                    <a:pt x="936" y="1128"/>
                  </a:cubicBezTo>
                  <a:cubicBezTo>
                    <a:pt x="837" y="1112"/>
                    <a:pt x="563" y="1060"/>
                    <a:pt x="586" y="995"/>
                  </a:cubicBezTo>
                  <a:cubicBezTo>
                    <a:pt x="596" y="967"/>
                    <a:pt x="736" y="951"/>
                    <a:pt x="763" y="947"/>
                  </a:cubicBezTo>
                  <a:cubicBezTo>
                    <a:pt x="789" y="944"/>
                    <a:pt x="815" y="942"/>
                    <a:pt x="840" y="942"/>
                  </a:cubicBezTo>
                  <a:close/>
                  <a:moveTo>
                    <a:pt x="5563" y="974"/>
                  </a:moveTo>
                  <a:cubicBezTo>
                    <a:pt x="5631" y="984"/>
                    <a:pt x="5767" y="1008"/>
                    <a:pt x="5766" y="1062"/>
                  </a:cubicBezTo>
                  <a:cubicBezTo>
                    <a:pt x="5764" y="1091"/>
                    <a:pt x="5586" y="1127"/>
                    <a:pt x="5555" y="1132"/>
                  </a:cubicBezTo>
                  <a:lnTo>
                    <a:pt x="5524" y="1136"/>
                  </a:lnTo>
                  <a:cubicBezTo>
                    <a:pt x="5537" y="1083"/>
                    <a:pt x="5550" y="1028"/>
                    <a:pt x="5563" y="974"/>
                  </a:cubicBezTo>
                  <a:close/>
                  <a:moveTo>
                    <a:pt x="1522" y="566"/>
                  </a:moveTo>
                  <a:cubicBezTo>
                    <a:pt x="1535" y="566"/>
                    <a:pt x="1547" y="572"/>
                    <a:pt x="1557" y="577"/>
                  </a:cubicBezTo>
                  <a:cubicBezTo>
                    <a:pt x="1599" y="602"/>
                    <a:pt x="1644" y="629"/>
                    <a:pt x="1667" y="671"/>
                  </a:cubicBezTo>
                  <a:cubicBezTo>
                    <a:pt x="1689" y="711"/>
                    <a:pt x="1692" y="757"/>
                    <a:pt x="1692" y="801"/>
                  </a:cubicBezTo>
                  <a:cubicBezTo>
                    <a:pt x="1693" y="905"/>
                    <a:pt x="1687" y="1010"/>
                    <a:pt x="1671" y="1113"/>
                  </a:cubicBezTo>
                  <a:cubicBezTo>
                    <a:pt x="1761" y="992"/>
                    <a:pt x="1866" y="862"/>
                    <a:pt x="2013" y="828"/>
                  </a:cubicBezTo>
                  <a:cubicBezTo>
                    <a:pt x="2018" y="827"/>
                    <a:pt x="2024" y="827"/>
                    <a:pt x="2029" y="827"/>
                  </a:cubicBezTo>
                  <a:cubicBezTo>
                    <a:pt x="2038" y="827"/>
                    <a:pt x="2046" y="828"/>
                    <a:pt x="2051" y="833"/>
                  </a:cubicBezTo>
                  <a:cubicBezTo>
                    <a:pt x="2057" y="841"/>
                    <a:pt x="2058" y="849"/>
                    <a:pt x="2059" y="857"/>
                  </a:cubicBezTo>
                  <a:cubicBezTo>
                    <a:pt x="2068" y="974"/>
                    <a:pt x="1991" y="1081"/>
                    <a:pt x="1910" y="1166"/>
                  </a:cubicBezTo>
                  <a:cubicBezTo>
                    <a:pt x="1840" y="1240"/>
                    <a:pt x="1744" y="1336"/>
                    <a:pt x="1661" y="1336"/>
                  </a:cubicBezTo>
                  <a:cubicBezTo>
                    <a:pt x="1616" y="1336"/>
                    <a:pt x="1575" y="1308"/>
                    <a:pt x="1543" y="1235"/>
                  </a:cubicBezTo>
                  <a:cubicBezTo>
                    <a:pt x="1467" y="1058"/>
                    <a:pt x="1459" y="830"/>
                    <a:pt x="1474" y="642"/>
                  </a:cubicBezTo>
                  <a:cubicBezTo>
                    <a:pt x="1477" y="609"/>
                    <a:pt x="1489" y="567"/>
                    <a:pt x="1522" y="566"/>
                  </a:cubicBezTo>
                  <a:close/>
                  <a:moveTo>
                    <a:pt x="877" y="1202"/>
                  </a:moveTo>
                  <a:cubicBezTo>
                    <a:pt x="892" y="1202"/>
                    <a:pt x="905" y="1203"/>
                    <a:pt x="919" y="1203"/>
                  </a:cubicBezTo>
                  <a:cubicBezTo>
                    <a:pt x="898" y="1295"/>
                    <a:pt x="878" y="1386"/>
                    <a:pt x="857" y="1478"/>
                  </a:cubicBezTo>
                  <a:cubicBezTo>
                    <a:pt x="743" y="1458"/>
                    <a:pt x="503" y="1379"/>
                    <a:pt x="628" y="1270"/>
                  </a:cubicBezTo>
                  <a:cubicBezTo>
                    <a:pt x="690" y="1218"/>
                    <a:pt x="789" y="1202"/>
                    <a:pt x="877" y="1202"/>
                  </a:cubicBezTo>
                  <a:close/>
                  <a:moveTo>
                    <a:pt x="5492" y="1257"/>
                  </a:moveTo>
                  <a:cubicBezTo>
                    <a:pt x="5509" y="1263"/>
                    <a:pt x="5528" y="1271"/>
                    <a:pt x="5545" y="1279"/>
                  </a:cubicBezTo>
                  <a:cubicBezTo>
                    <a:pt x="5591" y="1301"/>
                    <a:pt x="5759" y="1381"/>
                    <a:pt x="5764" y="1440"/>
                  </a:cubicBezTo>
                  <a:cubicBezTo>
                    <a:pt x="5770" y="1495"/>
                    <a:pt x="5667" y="1502"/>
                    <a:pt x="5599" y="1502"/>
                  </a:cubicBezTo>
                  <a:cubicBezTo>
                    <a:pt x="5580" y="1502"/>
                    <a:pt x="5563" y="1501"/>
                    <a:pt x="5553" y="1501"/>
                  </a:cubicBezTo>
                  <a:cubicBezTo>
                    <a:pt x="5517" y="1484"/>
                    <a:pt x="5482" y="1471"/>
                    <a:pt x="5445" y="1459"/>
                  </a:cubicBezTo>
                  <a:cubicBezTo>
                    <a:pt x="5461" y="1391"/>
                    <a:pt x="5477" y="1323"/>
                    <a:pt x="5492" y="1257"/>
                  </a:cubicBezTo>
                  <a:close/>
                  <a:moveTo>
                    <a:pt x="5424" y="1560"/>
                  </a:moveTo>
                  <a:cubicBezTo>
                    <a:pt x="5464" y="1568"/>
                    <a:pt x="5505" y="1573"/>
                    <a:pt x="5545" y="1574"/>
                  </a:cubicBezTo>
                  <a:cubicBezTo>
                    <a:pt x="5578" y="1589"/>
                    <a:pt x="5607" y="1606"/>
                    <a:pt x="5621" y="1622"/>
                  </a:cubicBezTo>
                  <a:cubicBezTo>
                    <a:pt x="5643" y="1653"/>
                    <a:pt x="5628" y="1710"/>
                    <a:pt x="5597" y="1726"/>
                  </a:cubicBezTo>
                  <a:cubicBezTo>
                    <a:pt x="5587" y="1730"/>
                    <a:pt x="5574" y="1731"/>
                    <a:pt x="5560" y="1731"/>
                  </a:cubicBezTo>
                  <a:cubicBezTo>
                    <a:pt x="5540" y="1731"/>
                    <a:pt x="5518" y="1729"/>
                    <a:pt x="5503" y="1729"/>
                  </a:cubicBezTo>
                  <a:cubicBezTo>
                    <a:pt x="5465" y="1729"/>
                    <a:pt x="5429" y="1726"/>
                    <a:pt x="5391" y="1721"/>
                  </a:cubicBezTo>
                  <a:cubicBezTo>
                    <a:pt x="5401" y="1668"/>
                    <a:pt x="5413" y="1614"/>
                    <a:pt x="5424" y="1560"/>
                  </a:cubicBezTo>
                  <a:close/>
                  <a:moveTo>
                    <a:pt x="759" y="1551"/>
                  </a:moveTo>
                  <a:cubicBezTo>
                    <a:pt x="786" y="1551"/>
                    <a:pt x="814" y="1553"/>
                    <a:pt x="840" y="1554"/>
                  </a:cubicBezTo>
                  <a:cubicBezTo>
                    <a:pt x="822" y="1633"/>
                    <a:pt x="805" y="1710"/>
                    <a:pt x="787" y="1788"/>
                  </a:cubicBezTo>
                  <a:cubicBezTo>
                    <a:pt x="778" y="1788"/>
                    <a:pt x="768" y="1788"/>
                    <a:pt x="758" y="1788"/>
                  </a:cubicBezTo>
                  <a:cubicBezTo>
                    <a:pt x="725" y="1788"/>
                    <a:pt x="690" y="1789"/>
                    <a:pt x="654" y="1793"/>
                  </a:cubicBezTo>
                  <a:cubicBezTo>
                    <a:pt x="652" y="1789"/>
                    <a:pt x="647" y="1789"/>
                    <a:pt x="643" y="1789"/>
                  </a:cubicBezTo>
                  <a:cubicBezTo>
                    <a:pt x="583" y="1778"/>
                    <a:pt x="346" y="1732"/>
                    <a:pt x="454" y="1621"/>
                  </a:cubicBezTo>
                  <a:cubicBezTo>
                    <a:pt x="498" y="1575"/>
                    <a:pt x="636" y="1562"/>
                    <a:pt x="694" y="1554"/>
                  </a:cubicBezTo>
                  <a:cubicBezTo>
                    <a:pt x="715" y="1552"/>
                    <a:pt x="737" y="1551"/>
                    <a:pt x="759" y="1551"/>
                  </a:cubicBezTo>
                  <a:close/>
                  <a:moveTo>
                    <a:pt x="1348" y="1204"/>
                  </a:moveTo>
                  <a:cubicBezTo>
                    <a:pt x="1362" y="1204"/>
                    <a:pt x="1373" y="1212"/>
                    <a:pt x="1384" y="1217"/>
                  </a:cubicBezTo>
                  <a:cubicBezTo>
                    <a:pt x="1426" y="1241"/>
                    <a:pt x="1469" y="1267"/>
                    <a:pt x="1494" y="1311"/>
                  </a:cubicBezTo>
                  <a:cubicBezTo>
                    <a:pt x="1515" y="1350"/>
                    <a:pt x="1519" y="1395"/>
                    <a:pt x="1519" y="1439"/>
                  </a:cubicBezTo>
                  <a:cubicBezTo>
                    <a:pt x="1520" y="1544"/>
                    <a:pt x="1513" y="1648"/>
                    <a:pt x="1498" y="1752"/>
                  </a:cubicBezTo>
                  <a:cubicBezTo>
                    <a:pt x="1588" y="1631"/>
                    <a:pt x="1692" y="1500"/>
                    <a:pt x="1839" y="1468"/>
                  </a:cubicBezTo>
                  <a:cubicBezTo>
                    <a:pt x="1845" y="1466"/>
                    <a:pt x="1851" y="1465"/>
                    <a:pt x="1857" y="1465"/>
                  </a:cubicBezTo>
                  <a:cubicBezTo>
                    <a:pt x="1865" y="1465"/>
                    <a:pt x="1872" y="1467"/>
                    <a:pt x="1877" y="1473"/>
                  </a:cubicBezTo>
                  <a:cubicBezTo>
                    <a:pt x="1882" y="1479"/>
                    <a:pt x="1884" y="1488"/>
                    <a:pt x="1885" y="1496"/>
                  </a:cubicBezTo>
                  <a:cubicBezTo>
                    <a:pt x="1893" y="1614"/>
                    <a:pt x="1816" y="1719"/>
                    <a:pt x="1736" y="1804"/>
                  </a:cubicBezTo>
                  <a:cubicBezTo>
                    <a:pt x="1666" y="1879"/>
                    <a:pt x="1571" y="1975"/>
                    <a:pt x="1488" y="1975"/>
                  </a:cubicBezTo>
                  <a:cubicBezTo>
                    <a:pt x="1443" y="1975"/>
                    <a:pt x="1401" y="1947"/>
                    <a:pt x="1369" y="1873"/>
                  </a:cubicBezTo>
                  <a:cubicBezTo>
                    <a:pt x="1294" y="1697"/>
                    <a:pt x="1286" y="1469"/>
                    <a:pt x="1300" y="1281"/>
                  </a:cubicBezTo>
                  <a:cubicBezTo>
                    <a:pt x="1302" y="1248"/>
                    <a:pt x="1316" y="1205"/>
                    <a:pt x="1348" y="1204"/>
                  </a:cubicBezTo>
                  <a:close/>
                  <a:moveTo>
                    <a:pt x="5371" y="1804"/>
                  </a:moveTo>
                  <a:cubicBezTo>
                    <a:pt x="5402" y="1813"/>
                    <a:pt x="5433" y="1825"/>
                    <a:pt x="5463" y="1840"/>
                  </a:cubicBezTo>
                  <a:cubicBezTo>
                    <a:pt x="5487" y="1852"/>
                    <a:pt x="5638" y="1933"/>
                    <a:pt x="5631" y="1960"/>
                  </a:cubicBezTo>
                  <a:cubicBezTo>
                    <a:pt x="5626" y="1984"/>
                    <a:pt x="5579" y="1990"/>
                    <a:pt x="5534" y="1990"/>
                  </a:cubicBezTo>
                  <a:cubicBezTo>
                    <a:pt x="5498" y="1990"/>
                    <a:pt x="5463" y="1986"/>
                    <a:pt x="5450" y="1986"/>
                  </a:cubicBezTo>
                  <a:cubicBezTo>
                    <a:pt x="5413" y="1983"/>
                    <a:pt x="5376" y="1980"/>
                    <a:pt x="5340" y="1972"/>
                  </a:cubicBezTo>
                  <a:lnTo>
                    <a:pt x="5371" y="1804"/>
                  </a:lnTo>
                  <a:close/>
                  <a:moveTo>
                    <a:pt x="4522" y="1276"/>
                  </a:moveTo>
                  <a:cubicBezTo>
                    <a:pt x="4533" y="1276"/>
                    <a:pt x="4545" y="1281"/>
                    <a:pt x="4555" y="1286"/>
                  </a:cubicBezTo>
                  <a:cubicBezTo>
                    <a:pt x="4599" y="1306"/>
                    <a:pt x="4645" y="1329"/>
                    <a:pt x="4672" y="1368"/>
                  </a:cubicBezTo>
                  <a:cubicBezTo>
                    <a:pt x="4697" y="1405"/>
                    <a:pt x="4705" y="1450"/>
                    <a:pt x="4709" y="1495"/>
                  </a:cubicBezTo>
                  <a:cubicBezTo>
                    <a:pt x="4719" y="1599"/>
                    <a:pt x="4722" y="1704"/>
                    <a:pt x="4717" y="1808"/>
                  </a:cubicBezTo>
                  <a:cubicBezTo>
                    <a:pt x="4795" y="1679"/>
                    <a:pt x="4886" y="1539"/>
                    <a:pt x="5031" y="1494"/>
                  </a:cubicBezTo>
                  <a:cubicBezTo>
                    <a:pt x="5039" y="1492"/>
                    <a:pt x="5046" y="1490"/>
                    <a:pt x="5052" y="1490"/>
                  </a:cubicBezTo>
                  <a:cubicBezTo>
                    <a:pt x="5058" y="1490"/>
                    <a:pt x="5064" y="1491"/>
                    <a:pt x="5069" y="1496"/>
                  </a:cubicBezTo>
                  <a:cubicBezTo>
                    <a:pt x="5075" y="1501"/>
                    <a:pt x="5077" y="1510"/>
                    <a:pt x="5079" y="1518"/>
                  </a:cubicBezTo>
                  <a:cubicBezTo>
                    <a:pt x="5097" y="1635"/>
                    <a:pt x="5030" y="1746"/>
                    <a:pt x="4958" y="1839"/>
                  </a:cubicBezTo>
                  <a:cubicBezTo>
                    <a:pt x="4892" y="1922"/>
                    <a:pt x="4802" y="2031"/>
                    <a:pt x="4716" y="2031"/>
                  </a:cubicBezTo>
                  <a:cubicBezTo>
                    <a:pt x="4675" y="2031"/>
                    <a:pt x="4635" y="2006"/>
                    <a:pt x="4599" y="1941"/>
                  </a:cubicBezTo>
                  <a:cubicBezTo>
                    <a:pt x="4508" y="1773"/>
                    <a:pt x="4478" y="1546"/>
                    <a:pt x="4477" y="1358"/>
                  </a:cubicBezTo>
                  <a:cubicBezTo>
                    <a:pt x="4477" y="1323"/>
                    <a:pt x="4486" y="1281"/>
                    <a:pt x="4518" y="1276"/>
                  </a:cubicBezTo>
                  <a:cubicBezTo>
                    <a:pt x="4520" y="1276"/>
                    <a:pt x="4521" y="1276"/>
                    <a:pt x="4522" y="1276"/>
                  </a:cubicBezTo>
                  <a:close/>
                  <a:moveTo>
                    <a:pt x="651" y="1866"/>
                  </a:moveTo>
                  <a:cubicBezTo>
                    <a:pt x="689" y="1872"/>
                    <a:pt x="728" y="1875"/>
                    <a:pt x="767" y="1876"/>
                  </a:cubicBezTo>
                  <a:cubicBezTo>
                    <a:pt x="752" y="1942"/>
                    <a:pt x="737" y="2009"/>
                    <a:pt x="721" y="2076"/>
                  </a:cubicBezTo>
                  <a:cubicBezTo>
                    <a:pt x="612" y="2053"/>
                    <a:pt x="470" y="1998"/>
                    <a:pt x="521" y="1924"/>
                  </a:cubicBezTo>
                  <a:cubicBezTo>
                    <a:pt x="544" y="1889"/>
                    <a:pt x="595" y="1872"/>
                    <a:pt x="651" y="1866"/>
                  </a:cubicBezTo>
                  <a:close/>
                  <a:moveTo>
                    <a:pt x="3172" y="1051"/>
                  </a:moveTo>
                  <a:lnTo>
                    <a:pt x="3261" y="1476"/>
                  </a:lnTo>
                  <a:lnTo>
                    <a:pt x="3066" y="2090"/>
                  </a:lnTo>
                  <a:lnTo>
                    <a:pt x="2917" y="1481"/>
                  </a:lnTo>
                  <a:lnTo>
                    <a:pt x="3172" y="1051"/>
                  </a:lnTo>
                  <a:close/>
                  <a:moveTo>
                    <a:pt x="5323" y="2068"/>
                  </a:moveTo>
                  <a:cubicBezTo>
                    <a:pt x="5338" y="2076"/>
                    <a:pt x="5353" y="2082"/>
                    <a:pt x="5367" y="2091"/>
                  </a:cubicBezTo>
                  <a:cubicBezTo>
                    <a:pt x="5411" y="2119"/>
                    <a:pt x="5528" y="2200"/>
                    <a:pt x="5511" y="2259"/>
                  </a:cubicBezTo>
                  <a:cubicBezTo>
                    <a:pt x="5494" y="2314"/>
                    <a:pt x="5425" y="2331"/>
                    <a:pt x="5350" y="2331"/>
                  </a:cubicBezTo>
                  <a:cubicBezTo>
                    <a:pt x="5326" y="2331"/>
                    <a:pt x="5301" y="2329"/>
                    <a:pt x="5277" y="2326"/>
                  </a:cubicBezTo>
                  <a:cubicBezTo>
                    <a:pt x="5292" y="2241"/>
                    <a:pt x="5307" y="2154"/>
                    <a:pt x="5323" y="2068"/>
                  </a:cubicBezTo>
                  <a:close/>
                  <a:moveTo>
                    <a:pt x="693" y="2154"/>
                  </a:moveTo>
                  <a:cubicBezTo>
                    <a:pt x="697" y="2154"/>
                    <a:pt x="700" y="2154"/>
                    <a:pt x="704" y="2154"/>
                  </a:cubicBezTo>
                  <a:cubicBezTo>
                    <a:pt x="683" y="2244"/>
                    <a:pt x="661" y="2334"/>
                    <a:pt x="642" y="2425"/>
                  </a:cubicBezTo>
                  <a:cubicBezTo>
                    <a:pt x="590" y="2414"/>
                    <a:pt x="539" y="2401"/>
                    <a:pt x="488" y="2379"/>
                  </a:cubicBezTo>
                  <a:cubicBezTo>
                    <a:pt x="461" y="2367"/>
                    <a:pt x="418" y="2353"/>
                    <a:pt x="397" y="2331"/>
                  </a:cubicBezTo>
                  <a:cubicBezTo>
                    <a:pt x="364" y="2324"/>
                    <a:pt x="356" y="2305"/>
                    <a:pt x="372" y="2273"/>
                  </a:cubicBezTo>
                  <a:cubicBezTo>
                    <a:pt x="367" y="2242"/>
                    <a:pt x="380" y="2223"/>
                    <a:pt x="409" y="2220"/>
                  </a:cubicBezTo>
                  <a:cubicBezTo>
                    <a:pt x="483" y="2169"/>
                    <a:pt x="592" y="2154"/>
                    <a:pt x="693" y="2154"/>
                  </a:cubicBezTo>
                  <a:close/>
                  <a:moveTo>
                    <a:pt x="2893" y="2245"/>
                  </a:moveTo>
                  <a:cubicBezTo>
                    <a:pt x="2920" y="2245"/>
                    <a:pt x="2948" y="2253"/>
                    <a:pt x="2971" y="2267"/>
                  </a:cubicBezTo>
                  <a:lnTo>
                    <a:pt x="2989" y="2309"/>
                  </a:lnTo>
                  <a:cubicBezTo>
                    <a:pt x="3019" y="2311"/>
                    <a:pt x="3040" y="2345"/>
                    <a:pt x="3036" y="2377"/>
                  </a:cubicBezTo>
                  <a:cubicBezTo>
                    <a:pt x="3032" y="2408"/>
                    <a:pt x="3011" y="2432"/>
                    <a:pt x="2989" y="2452"/>
                  </a:cubicBezTo>
                  <a:cubicBezTo>
                    <a:pt x="2967" y="2472"/>
                    <a:pt x="2942" y="2489"/>
                    <a:pt x="2914" y="2497"/>
                  </a:cubicBezTo>
                  <a:cubicBezTo>
                    <a:pt x="2905" y="2499"/>
                    <a:pt x="2896" y="2500"/>
                    <a:pt x="2888" y="2500"/>
                  </a:cubicBezTo>
                  <a:cubicBezTo>
                    <a:pt x="2840" y="2500"/>
                    <a:pt x="2792" y="2470"/>
                    <a:pt x="2772" y="2426"/>
                  </a:cubicBezTo>
                  <a:cubicBezTo>
                    <a:pt x="2747" y="2375"/>
                    <a:pt x="2765" y="2309"/>
                    <a:pt x="2810" y="2273"/>
                  </a:cubicBezTo>
                  <a:cubicBezTo>
                    <a:pt x="2833" y="2254"/>
                    <a:pt x="2863" y="2245"/>
                    <a:pt x="2893" y="2245"/>
                  </a:cubicBezTo>
                  <a:close/>
                  <a:moveTo>
                    <a:pt x="1174" y="1844"/>
                  </a:moveTo>
                  <a:cubicBezTo>
                    <a:pt x="1186" y="1844"/>
                    <a:pt x="1198" y="1850"/>
                    <a:pt x="1208" y="1855"/>
                  </a:cubicBezTo>
                  <a:cubicBezTo>
                    <a:pt x="1250" y="1880"/>
                    <a:pt x="1295" y="1906"/>
                    <a:pt x="1318" y="1949"/>
                  </a:cubicBezTo>
                  <a:cubicBezTo>
                    <a:pt x="1341" y="1988"/>
                    <a:pt x="1343" y="2034"/>
                    <a:pt x="1343" y="2079"/>
                  </a:cubicBezTo>
                  <a:cubicBezTo>
                    <a:pt x="1344" y="2183"/>
                    <a:pt x="1338" y="2288"/>
                    <a:pt x="1322" y="2390"/>
                  </a:cubicBezTo>
                  <a:cubicBezTo>
                    <a:pt x="1412" y="2269"/>
                    <a:pt x="1517" y="2138"/>
                    <a:pt x="1665" y="2106"/>
                  </a:cubicBezTo>
                  <a:cubicBezTo>
                    <a:pt x="1670" y="2105"/>
                    <a:pt x="1676" y="2104"/>
                    <a:pt x="1681" y="2104"/>
                  </a:cubicBezTo>
                  <a:cubicBezTo>
                    <a:pt x="1689" y="2104"/>
                    <a:pt x="1697" y="2106"/>
                    <a:pt x="1703" y="2111"/>
                  </a:cubicBezTo>
                  <a:cubicBezTo>
                    <a:pt x="1708" y="2117"/>
                    <a:pt x="1709" y="2127"/>
                    <a:pt x="1710" y="2134"/>
                  </a:cubicBezTo>
                  <a:cubicBezTo>
                    <a:pt x="1719" y="2252"/>
                    <a:pt x="1642" y="2357"/>
                    <a:pt x="1561" y="2442"/>
                  </a:cubicBezTo>
                  <a:cubicBezTo>
                    <a:pt x="1491" y="2517"/>
                    <a:pt x="1395" y="2613"/>
                    <a:pt x="1312" y="2613"/>
                  </a:cubicBezTo>
                  <a:cubicBezTo>
                    <a:pt x="1268" y="2613"/>
                    <a:pt x="1227" y="2585"/>
                    <a:pt x="1195" y="2511"/>
                  </a:cubicBezTo>
                  <a:cubicBezTo>
                    <a:pt x="1118" y="2336"/>
                    <a:pt x="1111" y="2107"/>
                    <a:pt x="1125" y="1919"/>
                  </a:cubicBezTo>
                  <a:cubicBezTo>
                    <a:pt x="1128" y="1887"/>
                    <a:pt x="1140" y="1845"/>
                    <a:pt x="1174" y="1844"/>
                  </a:cubicBezTo>
                  <a:close/>
                  <a:moveTo>
                    <a:pt x="4407" y="1928"/>
                  </a:moveTo>
                  <a:cubicBezTo>
                    <a:pt x="4418" y="1928"/>
                    <a:pt x="4430" y="1933"/>
                    <a:pt x="4440" y="1938"/>
                  </a:cubicBezTo>
                  <a:cubicBezTo>
                    <a:pt x="4484" y="1957"/>
                    <a:pt x="4530" y="1981"/>
                    <a:pt x="4557" y="2019"/>
                  </a:cubicBezTo>
                  <a:cubicBezTo>
                    <a:pt x="4582" y="2056"/>
                    <a:pt x="4591" y="2102"/>
                    <a:pt x="4594" y="2147"/>
                  </a:cubicBezTo>
                  <a:cubicBezTo>
                    <a:pt x="4604" y="2251"/>
                    <a:pt x="4607" y="2356"/>
                    <a:pt x="4602" y="2460"/>
                  </a:cubicBezTo>
                  <a:cubicBezTo>
                    <a:pt x="4680" y="2331"/>
                    <a:pt x="4771" y="2191"/>
                    <a:pt x="4917" y="2145"/>
                  </a:cubicBezTo>
                  <a:cubicBezTo>
                    <a:pt x="4923" y="2143"/>
                    <a:pt x="4930" y="2142"/>
                    <a:pt x="4937" y="2142"/>
                  </a:cubicBezTo>
                  <a:cubicBezTo>
                    <a:pt x="4943" y="2142"/>
                    <a:pt x="4949" y="2143"/>
                    <a:pt x="4954" y="2148"/>
                  </a:cubicBezTo>
                  <a:cubicBezTo>
                    <a:pt x="4961" y="2153"/>
                    <a:pt x="4963" y="2162"/>
                    <a:pt x="4964" y="2170"/>
                  </a:cubicBezTo>
                  <a:cubicBezTo>
                    <a:pt x="4982" y="2286"/>
                    <a:pt x="4916" y="2398"/>
                    <a:pt x="4843" y="2489"/>
                  </a:cubicBezTo>
                  <a:cubicBezTo>
                    <a:pt x="4777" y="2574"/>
                    <a:pt x="4687" y="2683"/>
                    <a:pt x="4601" y="2683"/>
                  </a:cubicBezTo>
                  <a:cubicBezTo>
                    <a:pt x="4560" y="2683"/>
                    <a:pt x="4520" y="2658"/>
                    <a:pt x="4484" y="2593"/>
                  </a:cubicBezTo>
                  <a:cubicBezTo>
                    <a:pt x="4393" y="2425"/>
                    <a:pt x="4363" y="2197"/>
                    <a:pt x="4362" y="2009"/>
                  </a:cubicBezTo>
                  <a:cubicBezTo>
                    <a:pt x="4362" y="1975"/>
                    <a:pt x="4371" y="1933"/>
                    <a:pt x="4404" y="1928"/>
                  </a:cubicBezTo>
                  <a:cubicBezTo>
                    <a:pt x="4405" y="1928"/>
                    <a:pt x="4406" y="1928"/>
                    <a:pt x="4407" y="1928"/>
                  </a:cubicBezTo>
                  <a:close/>
                  <a:moveTo>
                    <a:pt x="5262" y="2412"/>
                  </a:moveTo>
                  <a:cubicBezTo>
                    <a:pt x="5396" y="2463"/>
                    <a:pt x="5564" y="2551"/>
                    <a:pt x="5536" y="2645"/>
                  </a:cubicBezTo>
                  <a:cubicBezTo>
                    <a:pt x="5518" y="2698"/>
                    <a:pt x="5487" y="2688"/>
                    <a:pt x="5437" y="2690"/>
                  </a:cubicBezTo>
                  <a:cubicBezTo>
                    <a:pt x="5431" y="2690"/>
                    <a:pt x="5425" y="2690"/>
                    <a:pt x="5420" y="2690"/>
                  </a:cubicBezTo>
                  <a:cubicBezTo>
                    <a:pt x="5379" y="2690"/>
                    <a:pt x="5339" y="2687"/>
                    <a:pt x="5299" y="2681"/>
                  </a:cubicBezTo>
                  <a:lnTo>
                    <a:pt x="5283" y="2677"/>
                  </a:lnTo>
                  <a:cubicBezTo>
                    <a:pt x="5263" y="2667"/>
                    <a:pt x="5245" y="2659"/>
                    <a:pt x="5225" y="2650"/>
                  </a:cubicBezTo>
                  <a:cubicBezTo>
                    <a:pt x="5236" y="2571"/>
                    <a:pt x="5250" y="2493"/>
                    <a:pt x="5262" y="2412"/>
                  </a:cubicBezTo>
                  <a:close/>
                  <a:moveTo>
                    <a:pt x="598" y="2507"/>
                  </a:moveTo>
                  <a:cubicBezTo>
                    <a:pt x="606" y="2507"/>
                    <a:pt x="614" y="2507"/>
                    <a:pt x="622" y="2507"/>
                  </a:cubicBezTo>
                  <a:cubicBezTo>
                    <a:pt x="602" y="2594"/>
                    <a:pt x="583" y="2681"/>
                    <a:pt x="564" y="2768"/>
                  </a:cubicBezTo>
                  <a:cubicBezTo>
                    <a:pt x="547" y="2767"/>
                    <a:pt x="531" y="2766"/>
                    <a:pt x="516" y="2766"/>
                  </a:cubicBezTo>
                  <a:cubicBezTo>
                    <a:pt x="500" y="2766"/>
                    <a:pt x="484" y="2767"/>
                    <a:pt x="469" y="2768"/>
                  </a:cubicBezTo>
                  <a:cubicBezTo>
                    <a:pt x="435" y="2765"/>
                    <a:pt x="403" y="2760"/>
                    <a:pt x="370" y="2752"/>
                  </a:cubicBezTo>
                  <a:cubicBezTo>
                    <a:pt x="345" y="2747"/>
                    <a:pt x="299" y="2742"/>
                    <a:pt x="278" y="2725"/>
                  </a:cubicBezTo>
                  <a:cubicBezTo>
                    <a:pt x="237" y="2718"/>
                    <a:pt x="231" y="2696"/>
                    <a:pt x="261" y="2659"/>
                  </a:cubicBezTo>
                  <a:cubicBezTo>
                    <a:pt x="260" y="2623"/>
                    <a:pt x="272" y="2601"/>
                    <a:pt x="302" y="2590"/>
                  </a:cubicBezTo>
                  <a:cubicBezTo>
                    <a:pt x="376" y="2527"/>
                    <a:pt x="494" y="2507"/>
                    <a:pt x="598" y="2507"/>
                  </a:cubicBezTo>
                  <a:close/>
                  <a:moveTo>
                    <a:pt x="2253" y="1403"/>
                  </a:moveTo>
                  <a:cubicBezTo>
                    <a:pt x="2279" y="1403"/>
                    <a:pt x="2643" y="2078"/>
                    <a:pt x="2669" y="2156"/>
                  </a:cubicBezTo>
                  <a:cubicBezTo>
                    <a:pt x="2752" y="2403"/>
                    <a:pt x="2509" y="2711"/>
                    <a:pt x="2356" y="2879"/>
                  </a:cubicBezTo>
                  <a:cubicBezTo>
                    <a:pt x="2341" y="2895"/>
                    <a:pt x="2323" y="2912"/>
                    <a:pt x="2301" y="2912"/>
                  </a:cubicBezTo>
                  <a:cubicBezTo>
                    <a:pt x="2298" y="2912"/>
                    <a:pt x="2296" y="2912"/>
                    <a:pt x="2293" y="2912"/>
                  </a:cubicBezTo>
                  <a:cubicBezTo>
                    <a:pt x="2252" y="2904"/>
                    <a:pt x="2255" y="2845"/>
                    <a:pt x="2268" y="2806"/>
                  </a:cubicBezTo>
                  <a:cubicBezTo>
                    <a:pt x="2334" y="2626"/>
                    <a:pt x="2434" y="2459"/>
                    <a:pt x="2563" y="2320"/>
                  </a:cubicBezTo>
                  <a:lnTo>
                    <a:pt x="2563" y="2320"/>
                  </a:lnTo>
                  <a:cubicBezTo>
                    <a:pt x="2404" y="2446"/>
                    <a:pt x="2221" y="2541"/>
                    <a:pt x="2026" y="2600"/>
                  </a:cubicBezTo>
                  <a:cubicBezTo>
                    <a:pt x="2007" y="2607"/>
                    <a:pt x="1985" y="2612"/>
                    <a:pt x="1965" y="2612"/>
                  </a:cubicBezTo>
                  <a:cubicBezTo>
                    <a:pt x="1945" y="2612"/>
                    <a:pt x="1927" y="2607"/>
                    <a:pt x="1913" y="2594"/>
                  </a:cubicBezTo>
                  <a:cubicBezTo>
                    <a:pt x="1886" y="2569"/>
                    <a:pt x="1887" y="2526"/>
                    <a:pt x="1906" y="2495"/>
                  </a:cubicBezTo>
                  <a:cubicBezTo>
                    <a:pt x="1924" y="2463"/>
                    <a:pt x="1957" y="2443"/>
                    <a:pt x="1987" y="2427"/>
                  </a:cubicBezTo>
                  <a:cubicBezTo>
                    <a:pt x="2169" y="2322"/>
                    <a:pt x="2371" y="2250"/>
                    <a:pt x="2579" y="2218"/>
                  </a:cubicBezTo>
                  <a:cubicBezTo>
                    <a:pt x="2391" y="2201"/>
                    <a:pt x="2204" y="2160"/>
                    <a:pt x="2025" y="2098"/>
                  </a:cubicBezTo>
                  <a:cubicBezTo>
                    <a:pt x="1978" y="2081"/>
                    <a:pt x="1921" y="2034"/>
                    <a:pt x="1949" y="1993"/>
                  </a:cubicBezTo>
                  <a:cubicBezTo>
                    <a:pt x="1960" y="1979"/>
                    <a:pt x="1978" y="1972"/>
                    <a:pt x="1996" y="1968"/>
                  </a:cubicBezTo>
                  <a:cubicBezTo>
                    <a:pt x="2019" y="1963"/>
                    <a:pt x="2043" y="1961"/>
                    <a:pt x="2066" y="1961"/>
                  </a:cubicBezTo>
                  <a:cubicBezTo>
                    <a:pt x="2247" y="1961"/>
                    <a:pt x="2417" y="2099"/>
                    <a:pt x="2602" y="2129"/>
                  </a:cubicBezTo>
                  <a:cubicBezTo>
                    <a:pt x="2483" y="1981"/>
                    <a:pt x="2373" y="1824"/>
                    <a:pt x="2273" y="1663"/>
                  </a:cubicBezTo>
                  <a:cubicBezTo>
                    <a:pt x="2248" y="1622"/>
                    <a:pt x="2222" y="1580"/>
                    <a:pt x="2214" y="1533"/>
                  </a:cubicBezTo>
                  <a:cubicBezTo>
                    <a:pt x="2205" y="1486"/>
                    <a:pt x="2216" y="1433"/>
                    <a:pt x="2252" y="1403"/>
                  </a:cubicBezTo>
                  <a:cubicBezTo>
                    <a:pt x="2252" y="1403"/>
                    <a:pt x="2253" y="1403"/>
                    <a:pt x="2253" y="1403"/>
                  </a:cubicBezTo>
                  <a:close/>
                  <a:moveTo>
                    <a:pt x="5212" y="2738"/>
                  </a:moveTo>
                  <a:lnTo>
                    <a:pt x="5231" y="2742"/>
                  </a:lnTo>
                  <a:cubicBezTo>
                    <a:pt x="5275" y="2763"/>
                    <a:pt x="5353" y="2800"/>
                    <a:pt x="5366" y="2831"/>
                  </a:cubicBezTo>
                  <a:cubicBezTo>
                    <a:pt x="5397" y="2904"/>
                    <a:pt x="5270" y="2926"/>
                    <a:pt x="5224" y="2931"/>
                  </a:cubicBezTo>
                  <a:cubicBezTo>
                    <a:pt x="5210" y="2932"/>
                    <a:pt x="5199" y="2932"/>
                    <a:pt x="5186" y="2932"/>
                  </a:cubicBezTo>
                  <a:cubicBezTo>
                    <a:pt x="5194" y="2868"/>
                    <a:pt x="5203" y="2803"/>
                    <a:pt x="5212" y="2738"/>
                  </a:cubicBezTo>
                  <a:close/>
                  <a:moveTo>
                    <a:pt x="471" y="2844"/>
                  </a:moveTo>
                  <a:cubicBezTo>
                    <a:pt x="498" y="2845"/>
                    <a:pt x="523" y="2847"/>
                    <a:pt x="547" y="2847"/>
                  </a:cubicBezTo>
                  <a:cubicBezTo>
                    <a:pt x="527" y="2932"/>
                    <a:pt x="508" y="3020"/>
                    <a:pt x="489" y="3106"/>
                  </a:cubicBezTo>
                  <a:cubicBezTo>
                    <a:pt x="367" y="3099"/>
                    <a:pt x="105" y="3054"/>
                    <a:pt x="214" y="2958"/>
                  </a:cubicBezTo>
                  <a:cubicBezTo>
                    <a:pt x="287" y="2892"/>
                    <a:pt x="377" y="2854"/>
                    <a:pt x="471" y="2844"/>
                  </a:cubicBezTo>
                  <a:close/>
                  <a:moveTo>
                    <a:pt x="3800" y="1855"/>
                  </a:moveTo>
                  <a:cubicBezTo>
                    <a:pt x="3809" y="1855"/>
                    <a:pt x="3817" y="1857"/>
                    <a:pt x="3825" y="1863"/>
                  </a:cubicBezTo>
                  <a:cubicBezTo>
                    <a:pt x="3857" y="1888"/>
                    <a:pt x="3831" y="1940"/>
                    <a:pt x="3802" y="1969"/>
                  </a:cubicBezTo>
                  <a:cubicBezTo>
                    <a:pt x="3667" y="2103"/>
                    <a:pt x="3505" y="2212"/>
                    <a:pt x="3327" y="2284"/>
                  </a:cubicBezTo>
                  <a:cubicBezTo>
                    <a:pt x="3449" y="2255"/>
                    <a:pt x="3574" y="2241"/>
                    <a:pt x="3700" y="2241"/>
                  </a:cubicBezTo>
                  <a:cubicBezTo>
                    <a:pt x="3777" y="2241"/>
                    <a:pt x="3855" y="2246"/>
                    <a:pt x="3932" y="2258"/>
                  </a:cubicBezTo>
                  <a:cubicBezTo>
                    <a:pt x="3971" y="2263"/>
                    <a:pt x="4017" y="2274"/>
                    <a:pt x="4033" y="2311"/>
                  </a:cubicBezTo>
                  <a:cubicBezTo>
                    <a:pt x="4048" y="2345"/>
                    <a:pt x="4028" y="2384"/>
                    <a:pt x="3998" y="2404"/>
                  </a:cubicBezTo>
                  <a:cubicBezTo>
                    <a:pt x="3969" y="2424"/>
                    <a:pt x="3932" y="2429"/>
                    <a:pt x="3896" y="2431"/>
                  </a:cubicBezTo>
                  <a:cubicBezTo>
                    <a:pt x="3848" y="2435"/>
                    <a:pt x="3800" y="2437"/>
                    <a:pt x="3751" y="2437"/>
                  </a:cubicBezTo>
                  <a:cubicBezTo>
                    <a:pt x="3589" y="2437"/>
                    <a:pt x="3427" y="2414"/>
                    <a:pt x="3271" y="2369"/>
                  </a:cubicBezTo>
                  <a:lnTo>
                    <a:pt x="3271" y="2369"/>
                  </a:lnTo>
                  <a:cubicBezTo>
                    <a:pt x="3434" y="2464"/>
                    <a:pt x="3585" y="2581"/>
                    <a:pt x="3720" y="2713"/>
                  </a:cubicBezTo>
                  <a:cubicBezTo>
                    <a:pt x="3756" y="2749"/>
                    <a:pt x="3788" y="2814"/>
                    <a:pt x="3744" y="2840"/>
                  </a:cubicBezTo>
                  <a:cubicBezTo>
                    <a:pt x="3736" y="2844"/>
                    <a:pt x="3727" y="2846"/>
                    <a:pt x="3717" y="2846"/>
                  </a:cubicBezTo>
                  <a:cubicBezTo>
                    <a:pt x="3709" y="2846"/>
                    <a:pt x="3700" y="2845"/>
                    <a:pt x="3692" y="2843"/>
                  </a:cubicBezTo>
                  <a:cubicBezTo>
                    <a:pt x="3485" y="2796"/>
                    <a:pt x="3386" y="2559"/>
                    <a:pt x="3211" y="2440"/>
                  </a:cubicBezTo>
                  <a:lnTo>
                    <a:pt x="3211" y="2440"/>
                  </a:lnTo>
                  <a:cubicBezTo>
                    <a:pt x="3255" y="2625"/>
                    <a:pt x="3288" y="2813"/>
                    <a:pt x="3312" y="3001"/>
                  </a:cubicBezTo>
                  <a:cubicBezTo>
                    <a:pt x="3317" y="3048"/>
                    <a:pt x="3322" y="3098"/>
                    <a:pt x="3311" y="3145"/>
                  </a:cubicBezTo>
                  <a:cubicBezTo>
                    <a:pt x="3298" y="3192"/>
                    <a:pt x="3266" y="3234"/>
                    <a:pt x="3220" y="3246"/>
                  </a:cubicBezTo>
                  <a:cubicBezTo>
                    <a:pt x="3220" y="3246"/>
                    <a:pt x="3219" y="3246"/>
                    <a:pt x="3219" y="3246"/>
                  </a:cubicBezTo>
                  <a:cubicBezTo>
                    <a:pt x="3196" y="3246"/>
                    <a:pt x="3152" y="2470"/>
                    <a:pt x="3162" y="2387"/>
                  </a:cubicBezTo>
                  <a:cubicBezTo>
                    <a:pt x="3194" y="2131"/>
                    <a:pt x="3543" y="1956"/>
                    <a:pt x="3755" y="1867"/>
                  </a:cubicBezTo>
                  <a:cubicBezTo>
                    <a:pt x="3769" y="1861"/>
                    <a:pt x="3785" y="1855"/>
                    <a:pt x="3800" y="1855"/>
                  </a:cubicBezTo>
                  <a:close/>
                  <a:moveTo>
                    <a:pt x="998" y="2482"/>
                  </a:moveTo>
                  <a:cubicBezTo>
                    <a:pt x="1012" y="2482"/>
                    <a:pt x="1023" y="2488"/>
                    <a:pt x="1034" y="2494"/>
                  </a:cubicBezTo>
                  <a:cubicBezTo>
                    <a:pt x="1076" y="2519"/>
                    <a:pt x="1119" y="2545"/>
                    <a:pt x="1143" y="2588"/>
                  </a:cubicBezTo>
                  <a:cubicBezTo>
                    <a:pt x="1165" y="2627"/>
                    <a:pt x="1169" y="2672"/>
                    <a:pt x="1169" y="2717"/>
                  </a:cubicBezTo>
                  <a:cubicBezTo>
                    <a:pt x="1170" y="2822"/>
                    <a:pt x="1163" y="2926"/>
                    <a:pt x="1148" y="3030"/>
                  </a:cubicBezTo>
                  <a:cubicBezTo>
                    <a:pt x="1238" y="2907"/>
                    <a:pt x="1342" y="2777"/>
                    <a:pt x="1489" y="2744"/>
                  </a:cubicBezTo>
                  <a:cubicBezTo>
                    <a:pt x="1495" y="2744"/>
                    <a:pt x="1501" y="2743"/>
                    <a:pt x="1507" y="2743"/>
                  </a:cubicBezTo>
                  <a:cubicBezTo>
                    <a:pt x="1515" y="2743"/>
                    <a:pt x="1522" y="2744"/>
                    <a:pt x="1527" y="2750"/>
                  </a:cubicBezTo>
                  <a:cubicBezTo>
                    <a:pt x="1532" y="2756"/>
                    <a:pt x="1534" y="2765"/>
                    <a:pt x="1535" y="2773"/>
                  </a:cubicBezTo>
                  <a:cubicBezTo>
                    <a:pt x="1545" y="2891"/>
                    <a:pt x="1467" y="2995"/>
                    <a:pt x="1386" y="3082"/>
                  </a:cubicBezTo>
                  <a:cubicBezTo>
                    <a:pt x="1316" y="3157"/>
                    <a:pt x="1221" y="3252"/>
                    <a:pt x="1138" y="3252"/>
                  </a:cubicBezTo>
                  <a:cubicBezTo>
                    <a:pt x="1093" y="3252"/>
                    <a:pt x="1051" y="3224"/>
                    <a:pt x="1019" y="3151"/>
                  </a:cubicBezTo>
                  <a:cubicBezTo>
                    <a:pt x="944" y="2974"/>
                    <a:pt x="936" y="2745"/>
                    <a:pt x="950" y="2557"/>
                  </a:cubicBezTo>
                  <a:cubicBezTo>
                    <a:pt x="952" y="2525"/>
                    <a:pt x="966" y="2483"/>
                    <a:pt x="998" y="2482"/>
                  </a:cubicBezTo>
                  <a:close/>
                  <a:moveTo>
                    <a:pt x="5174" y="3028"/>
                  </a:moveTo>
                  <a:cubicBezTo>
                    <a:pt x="5247" y="3062"/>
                    <a:pt x="5318" y="3108"/>
                    <a:pt x="5361" y="3167"/>
                  </a:cubicBezTo>
                  <a:cubicBezTo>
                    <a:pt x="5429" y="3261"/>
                    <a:pt x="5326" y="3286"/>
                    <a:pt x="5215" y="3286"/>
                  </a:cubicBezTo>
                  <a:cubicBezTo>
                    <a:pt x="5190" y="3286"/>
                    <a:pt x="5165" y="3284"/>
                    <a:pt x="5141" y="3283"/>
                  </a:cubicBezTo>
                  <a:cubicBezTo>
                    <a:pt x="5152" y="3198"/>
                    <a:pt x="5162" y="3113"/>
                    <a:pt x="5174" y="3028"/>
                  </a:cubicBezTo>
                  <a:close/>
                  <a:moveTo>
                    <a:pt x="4293" y="2580"/>
                  </a:moveTo>
                  <a:cubicBezTo>
                    <a:pt x="4304" y="2580"/>
                    <a:pt x="4314" y="2584"/>
                    <a:pt x="4324" y="2589"/>
                  </a:cubicBezTo>
                  <a:cubicBezTo>
                    <a:pt x="4368" y="2609"/>
                    <a:pt x="4414" y="2633"/>
                    <a:pt x="4441" y="2671"/>
                  </a:cubicBezTo>
                  <a:cubicBezTo>
                    <a:pt x="4466" y="2708"/>
                    <a:pt x="4474" y="2754"/>
                    <a:pt x="4478" y="2798"/>
                  </a:cubicBezTo>
                  <a:cubicBezTo>
                    <a:pt x="4488" y="2902"/>
                    <a:pt x="4491" y="3007"/>
                    <a:pt x="4486" y="3111"/>
                  </a:cubicBezTo>
                  <a:cubicBezTo>
                    <a:pt x="4564" y="2983"/>
                    <a:pt x="4655" y="2843"/>
                    <a:pt x="4801" y="2797"/>
                  </a:cubicBezTo>
                  <a:cubicBezTo>
                    <a:pt x="4807" y="2795"/>
                    <a:pt x="4813" y="2793"/>
                    <a:pt x="4819" y="2793"/>
                  </a:cubicBezTo>
                  <a:cubicBezTo>
                    <a:pt x="4826" y="2793"/>
                    <a:pt x="4833" y="2795"/>
                    <a:pt x="4838" y="2800"/>
                  </a:cubicBezTo>
                  <a:cubicBezTo>
                    <a:pt x="4844" y="2805"/>
                    <a:pt x="4847" y="2813"/>
                    <a:pt x="4848" y="2822"/>
                  </a:cubicBezTo>
                  <a:cubicBezTo>
                    <a:pt x="4865" y="2938"/>
                    <a:pt x="4800" y="3048"/>
                    <a:pt x="4727" y="3141"/>
                  </a:cubicBezTo>
                  <a:cubicBezTo>
                    <a:pt x="4661" y="3226"/>
                    <a:pt x="4571" y="3335"/>
                    <a:pt x="4485" y="3335"/>
                  </a:cubicBezTo>
                  <a:cubicBezTo>
                    <a:pt x="4444" y="3335"/>
                    <a:pt x="4404" y="3310"/>
                    <a:pt x="4368" y="3245"/>
                  </a:cubicBezTo>
                  <a:cubicBezTo>
                    <a:pt x="4277" y="3077"/>
                    <a:pt x="4247" y="2849"/>
                    <a:pt x="4246" y="2661"/>
                  </a:cubicBezTo>
                  <a:cubicBezTo>
                    <a:pt x="4247" y="2627"/>
                    <a:pt x="4254" y="2584"/>
                    <a:pt x="4288" y="2580"/>
                  </a:cubicBezTo>
                  <a:cubicBezTo>
                    <a:pt x="4289" y="2580"/>
                    <a:pt x="4291" y="2580"/>
                    <a:pt x="4293" y="2580"/>
                  </a:cubicBezTo>
                  <a:close/>
                  <a:moveTo>
                    <a:pt x="474" y="3187"/>
                  </a:moveTo>
                  <a:lnTo>
                    <a:pt x="438" y="3356"/>
                  </a:lnTo>
                  <a:cubicBezTo>
                    <a:pt x="393" y="3371"/>
                    <a:pt x="347" y="3379"/>
                    <a:pt x="302" y="3379"/>
                  </a:cubicBezTo>
                  <a:cubicBezTo>
                    <a:pt x="236" y="3379"/>
                    <a:pt x="172" y="3362"/>
                    <a:pt x="111" y="3327"/>
                  </a:cubicBezTo>
                  <a:cubicBezTo>
                    <a:pt x="218" y="3246"/>
                    <a:pt x="340" y="3199"/>
                    <a:pt x="474" y="3187"/>
                  </a:cubicBezTo>
                  <a:close/>
                  <a:moveTo>
                    <a:pt x="417" y="3454"/>
                  </a:moveTo>
                  <a:lnTo>
                    <a:pt x="417" y="3454"/>
                  </a:lnTo>
                  <a:cubicBezTo>
                    <a:pt x="413" y="3474"/>
                    <a:pt x="408" y="3495"/>
                    <a:pt x="404" y="3515"/>
                  </a:cubicBezTo>
                  <a:lnTo>
                    <a:pt x="404" y="3515"/>
                  </a:lnTo>
                  <a:cubicBezTo>
                    <a:pt x="397" y="3510"/>
                    <a:pt x="389" y="3507"/>
                    <a:pt x="381" y="3507"/>
                  </a:cubicBezTo>
                  <a:cubicBezTo>
                    <a:pt x="373" y="3507"/>
                    <a:pt x="364" y="3511"/>
                    <a:pt x="356" y="3519"/>
                  </a:cubicBezTo>
                  <a:cubicBezTo>
                    <a:pt x="339" y="3539"/>
                    <a:pt x="320" y="3548"/>
                    <a:pt x="299" y="3549"/>
                  </a:cubicBezTo>
                  <a:cubicBezTo>
                    <a:pt x="336" y="3512"/>
                    <a:pt x="374" y="3481"/>
                    <a:pt x="417" y="3454"/>
                  </a:cubicBezTo>
                  <a:close/>
                  <a:moveTo>
                    <a:pt x="5128" y="3388"/>
                  </a:moveTo>
                  <a:cubicBezTo>
                    <a:pt x="5217" y="3428"/>
                    <a:pt x="5302" y="3487"/>
                    <a:pt x="5343" y="3568"/>
                  </a:cubicBezTo>
                  <a:cubicBezTo>
                    <a:pt x="5356" y="3595"/>
                    <a:pt x="5374" y="3651"/>
                    <a:pt x="5346" y="3680"/>
                  </a:cubicBezTo>
                  <a:cubicBezTo>
                    <a:pt x="5341" y="3685"/>
                    <a:pt x="5326" y="3687"/>
                    <a:pt x="5309" y="3687"/>
                  </a:cubicBezTo>
                  <a:cubicBezTo>
                    <a:pt x="5285" y="3687"/>
                    <a:pt x="5255" y="3683"/>
                    <a:pt x="5242" y="3683"/>
                  </a:cubicBezTo>
                  <a:cubicBezTo>
                    <a:pt x="5198" y="3679"/>
                    <a:pt x="5153" y="3670"/>
                    <a:pt x="5110" y="3659"/>
                  </a:cubicBezTo>
                  <a:cubicBezTo>
                    <a:pt x="5106" y="3658"/>
                    <a:pt x="5102" y="3655"/>
                    <a:pt x="5098" y="3653"/>
                  </a:cubicBezTo>
                  <a:cubicBezTo>
                    <a:pt x="5108" y="3565"/>
                    <a:pt x="5118" y="3477"/>
                    <a:pt x="5128" y="3388"/>
                  </a:cubicBezTo>
                  <a:close/>
                  <a:moveTo>
                    <a:pt x="2849" y="2688"/>
                  </a:moveTo>
                  <a:lnTo>
                    <a:pt x="2921" y="3118"/>
                  </a:lnTo>
                  <a:lnTo>
                    <a:pt x="2700" y="3721"/>
                  </a:lnTo>
                  <a:lnTo>
                    <a:pt x="2577" y="3108"/>
                  </a:lnTo>
                  <a:lnTo>
                    <a:pt x="2849" y="2688"/>
                  </a:lnTo>
                  <a:close/>
                  <a:moveTo>
                    <a:pt x="4177" y="3232"/>
                  </a:moveTo>
                  <a:cubicBezTo>
                    <a:pt x="4188" y="3232"/>
                    <a:pt x="4200" y="3237"/>
                    <a:pt x="4210" y="3242"/>
                  </a:cubicBezTo>
                  <a:cubicBezTo>
                    <a:pt x="4254" y="3262"/>
                    <a:pt x="4300" y="3285"/>
                    <a:pt x="4327" y="3324"/>
                  </a:cubicBezTo>
                  <a:cubicBezTo>
                    <a:pt x="4352" y="3361"/>
                    <a:pt x="4361" y="3407"/>
                    <a:pt x="4364" y="3451"/>
                  </a:cubicBezTo>
                  <a:cubicBezTo>
                    <a:pt x="4374" y="3555"/>
                    <a:pt x="4377" y="3660"/>
                    <a:pt x="4372" y="3764"/>
                  </a:cubicBezTo>
                  <a:cubicBezTo>
                    <a:pt x="4451" y="3636"/>
                    <a:pt x="4541" y="3496"/>
                    <a:pt x="4687" y="3450"/>
                  </a:cubicBezTo>
                  <a:cubicBezTo>
                    <a:pt x="4693" y="3448"/>
                    <a:pt x="4700" y="3446"/>
                    <a:pt x="4706" y="3446"/>
                  </a:cubicBezTo>
                  <a:cubicBezTo>
                    <a:pt x="4713" y="3446"/>
                    <a:pt x="4719" y="3448"/>
                    <a:pt x="4724" y="3453"/>
                  </a:cubicBezTo>
                  <a:cubicBezTo>
                    <a:pt x="4732" y="3458"/>
                    <a:pt x="4733" y="3466"/>
                    <a:pt x="4734" y="3475"/>
                  </a:cubicBezTo>
                  <a:cubicBezTo>
                    <a:pt x="4753" y="3590"/>
                    <a:pt x="4686" y="3700"/>
                    <a:pt x="4614" y="3793"/>
                  </a:cubicBezTo>
                  <a:cubicBezTo>
                    <a:pt x="4547" y="3878"/>
                    <a:pt x="4457" y="3987"/>
                    <a:pt x="4372" y="3987"/>
                  </a:cubicBezTo>
                  <a:cubicBezTo>
                    <a:pt x="4330" y="3987"/>
                    <a:pt x="4290" y="3962"/>
                    <a:pt x="4254" y="3897"/>
                  </a:cubicBezTo>
                  <a:cubicBezTo>
                    <a:pt x="4163" y="3728"/>
                    <a:pt x="4133" y="3501"/>
                    <a:pt x="4132" y="3313"/>
                  </a:cubicBezTo>
                  <a:cubicBezTo>
                    <a:pt x="4132" y="3279"/>
                    <a:pt x="4139" y="3237"/>
                    <a:pt x="4174" y="3232"/>
                  </a:cubicBezTo>
                  <a:cubicBezTo>
                    <a:pt x="4175" y="3232"/>
                    <a:pt x="4176" y="3232"/>
                    <a:pt x="4177" y="3232"/>
                  </a:cubicBezTo>
                  <a:close/>
                  <a:moveTo>
                    <a:pt x="5090" y="3735"/>
                  </a:moveTo>
                  <a:cubicBezTo>
                    <a:pt x="5162" y="3774"/>
                    <a:pt x="5224" y="3827"/>
                    <a:pt x="5268" y="3900"/>
                  </a:cubicBezTo>
                  <a:cubicBezTo>
                    <a:pt x="5283" y="3925"/>
                    <a:pt x="5314" y="3971"/>
                    <a:pt x="5283" y="3999"/>
                  </a:cubicBezTo>
                  <a:cubicBezTo>
                    <a:pt x="5274" y="4008"/>
                    <a:pt x="5249" y="4010"/>
                    <a:pt x="5225" y="4010"/>
                  </a:cubicBezTo>
                  <a:cubicBezTo>
                    <a:pt x="5206" y="4010"/>
                    <a:pt x="5188" y="4009"/>
                    <a:pt x="5179" y="4009"/>
                  </a:cubicBezTo>
                  <a:cubicBezTo>
                    <a:pt x="5140" y="4009"/>
                    <a:pt x="5103" y="4004"/>
                    <a:pt x="5064" y="3996"/>
                  </a:cubicBezTo>
                  <a:cubicBezTo>
                    <a:pt x="5072" y="3908"/>
                    <a:pt x="5082" y="3822"/>
                    <a:pt x="5090" y="3735"/>
                  </a:cubicBezTo>
                  <a:close/>
                  <a:moveTo>
                    <a:pt x="5056" y="4104"/>
                  </a:moveTo>
                  <a:cubicBezTo>
                    <a:pt x="5131" y="4158"/>
                    <a:pt x="5194" y="4225"/>
                    <a:pt x="5246" y="4305"/>
                  </a:cubicBezTo>
                  <a:cubicBezTo>
                    <a:pt x="5224" y="4309"/>
                    <a:pt x="5203" y="4311"/>
                    <a:pt x="5181" y="4311"/>
                  </a:cubicBezTo>
                  <a:cubicBezTo>
                    <a:pt x="5133" y="4311"/>
                    <a:pt x="5085" y="4302"/>
                    <a:pt x="5041" y="4284"/>
                  </a:cubicBezTo>
                  <a:cubicBezTo>
                    <a:pt x="5046" y="4223"/>
                    <a:pt x="5050" y="4164"/>
                    <a:pt x="5056" y="4104"/>
                  </a:cubicBezTo>
                  <a:close/>
                  <a:moveTo>
                    <a:pt x="823" y="0"/>
                  </a:moveTo>
                  <a:cubicBezTo>
                    <a:pt x="766" y="0"/>
                    <a:pt x="709" y="12"/>
                    <a:pt x="691" y="58"/>
                  </a:cubicBezTo>
                  <a:cubicBezTo>
                    <a:pt x="661" y="136"/>
                    <a:pt x="774" y="215"/>
                    <a:pt x="822" y="253"/>
                  </a:cubicBezTo>
                  <a:cubicBezTo>
                    <a:pt x="849" y="274"/>
                    <a:pt x="878" y="294"/>
                    <a:pt x="908" y="311"/>
                  </a:cubicBezTo>
                  <a:cubicBezTo>
                    <a:pt x="878" y="314"/>
                    <a:pt x="849" y="316"/>
                    <a:pt x="820" y="321"/>
                  </a:cubicBezTo>
                  <a:cubicBezTo>
                    <a:pt x="741" y="336"/>
                    <a:pt x="581" y="361"/>
                    <a:pt x="555" y="456"/>
                  </a:cubicBezTo>
                  <a:cubicBezTo>
                    <a:pt x="535" y="530"/>
                    <a:pt x="612" y="578"/>
                    <a:pt x="675" y="612"/>
                  </a:cubicBezTo>
                  <a:cubicBezTo>
                    <a:pt x="627" y="623"/>
                    <a:pt x="580" y="644"/>
                    <a:pt x="559" y="688"/>
                  </a:cubicBezTo>
                  <a:cubicBezTo>
                    <a:pt x="521" y="775"/>
                    <a:pt x="597" y="834"/>
                    <a:pt x="698" y="876"/>
                  </a:cubicBezTo>
                  <a:cubicBezTo>
                    <a:pt x="639" y="889"/>
                    <a:pt x="503" y="913"/>
                    <a:pt x="487" y="988"/>
                  </a:cubicBezTo>
                  <a:cubicBezTo>
                    <a:pt x="472" y="1063"/>
                    <a:pt x="569" y="1096"/>
                    <a:pt x="620" y="1116"/>
                  </a:cubicBezTo>
                  <a:cubicBezTo>
                    <a:pt x="649" y="1129"/>
                    <a:pt x="680" y="1141"/>
                    <a:pt x="710" y="1150"/>
                  </a:cubicBezTo>
                  <a:lnTo>
                    <a:pt x="670" y="1161"/>
                  </a:lnTo>
                  <a:cubicBezTo>
                    <a:pt x="612" y="1183"/>
                    <a:pt x="498" y="1229"/>
                    <a:pt x="490" y="1305"/>
                  </a:cubicBezTo>
                  <a:cubicBezTo>
                    <a:pt x="482" y="1377"/>
                    <a:pt x="570" y="1437"/>
                    <a:pt x="621" y="1471"/>
                  </a:cubicBezTo>
                  <a:cubicBezTo>
                    <a:pt x="627" y="1475"/>
                    <a:pt x="634" y="1477"/>
                    <a:pt x="641" y="1481"/>
                  </a:cubicBezTo>
                  <a:cubicBezTo>
                    <a:pt x="599" y="1487"/>
                    <a:pt x="557" y="1496"/>
                    <a:pt x="517" y="1508"/>
                  </a:cubicBezTo>
                  <a:cubicBezTo>
                    <a:pt x="443" y="1532"/>
                    <a:pt x="335" y="1574"/>
                    <a:pt x="327" y="1664"/>
                  </a:cubicBezTo>
                  <a:cubicBezTo>
                    <a:pt x="320" y="1751"/>
                    <a:pt x="417" y="1788"/>
                    <a:pt x="481" y="1814"/>
                  </a:cubicBezTo>
                  <a:cubicBezTo>
                    <a:pt x="486" y="1817"/>
                    <a:pt x="493" y="1819"/>
                    <a:pt x="498" y="1820"/>
                  </a:cubicBezTo>
                  <a:cubicBezTo>
                    <a:pt x="448" y="1842"/>
                    <a:pt x="413" y="1877"/>
                    <a:pt x="416" y="1929"/>
                  </a:cubicBezTo>
                  <a:cubicBezTo>
                    <a:pt x="418" y="2003"/>
                    <a:pt x="472" y="2056"/>
                    <a:pt x="543" y="2092"/>
                  </a:cubicBezTo>
                  <a:cubicBezTo>
                    <a:pt x="526" y="2097"/>
                    <a:pt x="508" y="2099"/>
                    <a:pt x="490" y="2104"/>
                  </a:cubicBezTo>
                  <a:cubicBezTo>
                    <a:pt x="419" y="2124"/>
                    <a:pt x="303" y="2155"/>
                    <a:pt x="268" y="2227"/>
                  </a:cubicBezTo>
                  <a:cubicBezTo>
                    <a:pt x="220" y="2326"/>
                    <a:pt x="328" y="2396"/>
                    <a:pt x="449" y="2443"/>
                  </a:cubicBezTo>
                  <a:cubicBezTo>
                    <a:pt x="418" y="2452"/>
                    <a:pt x="388" y="2459"/>
                    <a:pt x="359" y="2473"/>
                  </a:cubicBezTo>
                  <a:cubicBezTo>
                    <a:pt x="286" y="2503"/>
                    <a:pt x="168" y="2555"/>
                    <a:pt x="146" y="2640"/>
                  </a:cubicBezTo>
                  <a:cubicBezTo>
                    <a:pt x="121" y="2731"/>
                    <a:pt x="197" y="2782"/>
                    <a:pt x="293" y="2809"/>
                  </a:cubicBezTo>
                  <a:cubicBezTo>
                    <a:pt x="223" y="2841"/>
                    <a:pt x="134" y="2896"/>
                    <a:pt x="104" y="2961"/>
                  </a:cubicBezTo>
                  <a:cubicBezTo>
                    <a:pt x="58" y="3060"/>
                    <a:pt x="160" y="3116"/>
                    <a:pt x="277" y="3147"/>
                  </a:cubicBezTo>
                  <a:cubicBezTo>
                    <a:pt x="184" y="3179"/>
                    <a:pt x="98" y="3229"/>
                    <a:pt x="20" y="3297"/>
                  </a:cubicBezTo>
                  <a:cubicBezTo>
                    <a:pt x="0" y="3314"/>
                    <a:pt x="10" y="3342"/>
                    <a:pt x="28" y="3357"/>
                  </a:cubicBezTo>
                  <a:cubicBezTo>
                    <a:pt x="108" y="3417"/>
                    <a:pt x="200" y="3447"/>
                    <a:pt x="295" y="3450"/>
                  </a:cubicBezTo>
                  <a:cubicBezTo>
                    <a:pt x="263" y="3477"/>
                    <a:pt x="231" y="3507"/>
                    <a:pt x="203" y="3541"/>
                  </a:cubicBezTo>
                  <a:cubicBezTo>
                    <a:pt x="187" y="3559"/>
                    <a:pt x="187" y="3588"/>
                    <a:pt x="210" y="3601"/>
                  </a:cubicBezTo>
                  <a:cubicBezTo>
                    <a:pt x="238" y="3616"/>
                    <a:pt x="266" y="3624"/>
                    <a:pt x="293" y="3624"/>
                  </a:cubicBezTo>
                  <a:cubicBezTo>
                    <a:pt x="335" y="3624"/>
                    <a:pt x="375" y="3607"/>
                    <a:pt x="409" y="3572"/>
                  </a:cubicBezTo>
                  <a:cubicBezTo>
                    <a:pt x="427" y="3554"/>
                    <a:pt x="421" y="3531"/>
                    <a:pt x="407" y="3518"/>
                  </a:cubicBezTo>
                  <a:lnTo>
                    <a:pt x="407" y="3518"/>
                  </a:lnTo>
                  <a:cubicBezTo>
                    <a:pt x="1884" y="4092"/>
                    <a:pt x="3320" y="4348"/>
                    <a:pt x="4895" y="4458"/>
                  </a:cubicBezTo>
                  <a:cubicBezTo>
                    <a:pt x="4925" y="4506"/>
                    <a:pt x="4972" y="4528"/>
                    <a:pt x="5027" y="4528"/>
                  </a:cubicBezTo>
                  <a:cubicBezTo>
                    <a:pt x="5037" y="4528"/>
                    <a:pt x="5047" y="4527"/>
                    <a:pt x="5058" y="4526"/>
                  </a:cubicBezTo>
                  <a:cubicBezTo>
                    <a:pt x="5077" y="4523"/>
                    <a:pt x="5090" y="4497"/>
                    <a:pt x="5084" y="4479"/>
                  </a:cubicBezTo>
                  <a:cubicBezTo>
                    <a:pt x="5069" y="4438"/>
                    <a:pt x="5051" y="4400"/>
                    <a:pt x="5031" y="4363"/>
                  </a:cubicBezTo>
                  <a:lnTo>
                    <a:pt x="5031" y="4355"/>
                  </a:lnTo>
                  <a:cubicBezTo>
                    <a:pt x="5080" y="4371"/>
                    <a:pt x="5131" y="4380"/>
                    <a:pt x="5182" y="4380"/>
                  </a:cubicBezTo>
                  <a:cubicBezTo>
                    <a:pt x="5226" y="4380"/>
                    <a:pt x="5270" y="4374"/>
                    <a:pt x="5314" y="4361"/>
                  </a:cubicBezTo>
                  <a:cubicBezTo>
                    <a:pt x="5340" y="4360"/>
                    <a:pt x="5350" y="4334"/>
                    <a:pt x="5339" y="4312"/>
                  </a:cubicBezTo>
                  <a:cubicBezTo>
                    <a:pt x="5291" y="4223"/>
                    <a:pt x="5229" y="4148"/>
                    <a:pt x="5155" y="4086"/>
                  </a:cubicBezTo>
                  <a:lnTo>
                    <a:pt x="5155" y="4086"/>
                  </a:lnTo>
                  <a:cubicBezTo>
                    <a:pt x="5176" y="4088"/>
                    <a:pt x="5198" y="4090"/>
                    <a:pt x="5218" y="4090"/>
                  </a:cubicBezTo>
                  <a:cubicBezTo>
                    <a:pt x="5306" y="4090"/>
                    <a:pt x="5377" y="4064"/>
                    <a:pt x="5380" y="3984"/>
                  </a:cubicBezTo>
                  <a:cubicBezTo>
                    <a:pt x="5383" y="3907"/>
                    <a:pt x="5312" y="3819"/>
                    <a:pt x="5257" y="3763"/>
                  </a:cubicBezTo>
                  <a:lnTo>
                    <a:pt x="5257" y="3763"/>
                  </a:lnTo>
                  <a:cubicBezTo>
                    <a:pt x="5270" y="3764"/>
                    <a:pt x="5283" y="3765"/>
                    <a:pt x="5296" y="3765"/>
                  </a:cubicBezTo>
                  <a:cubicBezTo>
                    <a:pt x="5374" y="3765"/>
                    <a:pt x="5437" y="3740"/>
                    <a:pt x="5454" y="3667"/>
                  </a:cubicBezTo>
                  <a:cubicBezTo>
                    <a:pt x="5473" y="3575"/>
                    <a:pt x="5371" y="3474"/>
                    <a:pt x="5312" y="3418"/>
                  </a:cubicBezTo>
                  <a:cubicBezTo>
                    <a:pt x="5289" y="3399"/>
                    <a:pt x="5266" y="3381"/>
                    <a:pt x="5240" y="3364"/>
                  </a:cubicBezTo>
                  <a:cubicBezTo>
                    <a:pt x="5367" y="3364"/>
                    <a:pt x="5492" y="3335"/>
                    <a:pt x="5486" y="3229"/>
                  </a:cubicBezTo>
                  <a:cubicBezTo>
                    <a:pt x="5482" y="3150"/>
                    <a:pt x="5386" y="3082"/>
                    <a:pt x="5330" y="3040"/>
                  </a:cubicBezTo>
                  <a:cubicBezTo>
                    <a:pt x="5312" y="3024"/>
                    <a:pt x="5291" y="3011"/>
                    <a:pt x="5270" y="2998"/>
                  </a:cubicBezTo>
                  <a:cubicBezTo>
                    <a:pt x="5335" y="2986"/>
                    <a:pt x="5432" y="2957"/>
                    <a:pt x="5455" y="2890"/>
                  </a:cubicBezTo>
                  <a:cubicBezTo>
                    <a:pt x="5470" y="2843"/>
                    <a:pt x="5453" y="2801"/>
                    <a:pt x="5417" y="2764"/>
                  </a:cubicBezTo>
                  <a:lnTo>
                    <a:pt x="5417" y="2764"/>
                  </a:lnTo>
                  <a:cubicBezTo>
                    <a:pt x="5424" y="2764"/>
                    <a:pt x="5431" y="2764"/>
                    <a:pt x="5439" y="2764"/>
                  </a:cubicBezTo>
                  <a:cubicBezTo>
                    <a:pt x="5511" y="2764"/>
                    <a:pt x="5603" y="2757"/>
                    <a:pt x="5628" y="2685"/>
                  </a:cubicBezTo>
                  <a:cubicBezTo>
                    <a:pt x="5662" y="2596"/>
                    <a:pt x="5570" y="2515"/>
                    <a:pt x="5510" y="2466"/>
                  </a:cubicBezTo>
                  <a:cubicBezTo>
                    <a:pt x="5476" y="2440"/>
                    <a:pt x="5440" y="2416"/>
                    <a:pt x="5403" y="2395"/>
                  </a:cubicBezTo>
                  <a:cubicBezTo>
                    <a:pt x="5407" y="2395"/>
                    <a:pt x="5409" y="2395"/>
                    <a:pt x="5413" y="2394"/>
                  </a:cubicBezTo>
                  <a:cubicBezTo>
                    <a:pt x="5476" y="2383"/>
                    <a:pt x="5589" y="2354"/>
                    <a:pt x="5606" y="2279"/>
                  </a:cubicBezTo>
                  <a:cubicBezTo>
                    <a:pt x="5622" y="2210"/>
                    <a:pt x="5541" y="2134"/>
                    <a:pt x="5496" y="2095"/>
                  </a:cubicBezTo>
                  <a:cubicBezTo>
                    <a:pt x="5484" y="2082"/>
                    <a:pt x="5469" y="2072"/>
                    <a:pt x="5455" y="2060"/>
                  </a:cubicBezTo>
                  <a:lnTo>
                    <a:pt x="5455" y="2060"/>
                  </a:lnTo>
                  <a:cubicBezTo>
                    <a:pt x="5476" y="2061"/>
                    <a:pt x="5496" y="2062"/>
                    <a:pt x="5517" y="2062"/>
                  </a:cubicBezTo>
                  <a:cubicBezTo>
                    <a:pt x="5526" y="2062"/>
                    <a:pt x="5535" y="2062"/>
                    <a:pt x="5545" y="2061"/>
                  </a:cubicBezTo>
                  <a:cubicBezTo>
                    <a:pt x="5600" y="2060"/>
                    <a:pt x="5703" y="2064"/>
                    <a:pt x="5720" y="1992"/>
                  </a:cubicBezTo>
                  <a:cubicBezTo>
                    <a:pt x="5736" y="1927"/>
                    <a:pt x="5653" y="1872"/>
                    <a:pt x="5610" y="1840"/>
                  </a:cubicBezTo>
                  <a:cubicBezTo>
                    <a:pt x="5595" y="1828"/>
                    <a:pt x="5579" y="1819"/>
                    <a:pt x="5562" y="1808"/>
                  </a:cubicBezTo>
                  <a:cubicBezTo>
                    <a:pt x="5672" y="1805"/>
                    <a:pt x="5766" y="1777"/>
                    <a:pt x="5761" y="1682"/>
                  </a:cubicBezTo>
                  <a:cubicBezTo>
                    <a:pt x="5758" y="1635"/>
                    <a:pt x="5724" y="1598"/>
                    <a:pt x="5684" y="1569"/>
                  </a:cubicBezTo>
                  <a:cubicBezTo>
                    <a:pt x="5754" y="1562"/>
                    <a:pt x="5827" y="1541"/>
                    <a:pt x="5844" y="1480"/>
                  </a:cubicBezTo>
                  <a:cubicBezTo>
                    <a:pt x="5866" y="1397"/>
                    <a:pt x="5768" y="1329"/>
                    <a:pt x="5711" y="1287"/>
                  </a:cubicBezTo>
                  <a:cubicBezTo>
                    <a:pt x="5665" y="1253"/>
                    <a:pt x="5616" y="1227"/>
                    <a:pt x="5564" y="1203"/>
                  </a:cubicBezTo>
                  <a:cubicBezTo>
                    <a:pt x="5589" y="1199"/>
                    <a:pt x="5613" y="1196"/>
                    <a:pt x="5639" y="1189"/>
                  </a:cubicBezTo>
                  <a:cubicBezTo>
                    <a:pt x="5704" y="1172"/>
                    <a:pt x="5855" y="1136"/>
                    <a:pt x="5859" y="1051"/>
                  </a:cubicBezTo>
                  <a:cubicBezTo>
                    <a:pt x="5864" y="959"/>
                    <a:pt x="5706" y="927"/>
                    <a:pt x="5646" y="912"/>
                  </a:cubicBezTo>
                  <a:cubicBezTo>
                    <a:pt x="5578" y="896"/>
                    <a:pt x="5510" y="889"/>
                    <a:pt x="5442" y="889"/>
                  </a:cubicBezTo>
                  <a:cubicBezTo>
                    <a:pt x="5383" y="889"/>
                    <a:pt x="5324" y="894"/>
                    <a:pt x="5266" y="904"/>
                  </a:cubicBezTo>
                  <a:cubicBezTo>
                    <a:pt x="5260" y="905"/>
                    <a:pt x="5255" y="906"/>
                    <a:pt x="5251" y="910"/>
                  </a:cubicBezTo>
                  <a:cubicBezTo>
                    <a:pt x="3878" y="696"/>
                    <a:pt x="2486" y="404"/>
                    <a:pt x="1154" y="29"/>
                  </a:cubicBezTo>
                  <a:cubicBezTo>
                    <a:pt x="1151" y="41"/>
                    <a:pt x="1149" y="53"/>
                    <a:pt x="1147" y="65"/>
                  </a:cubicBezTo>
                  <a:cubicBezTo>
                    <a:pt x="1081" y="39"/>
                    <a:pt x="1010" y="20"/>
                    <a:pt x="938" y="11"/>
                  </a:cubicBezTo>
                  <a:cubicBezTo>
                    <a:pt x="911" y="7"/>
                    <a:pt x="867" y="0"/>
                    <a:pt x="823"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731" name="Google Shape;731;p43"/>
          <p:cNvPicPr preferRelativeResize="0"/>
          <p:nvPr/>
        </p:nvPicPr>
        <p:blipFill>
          <a:blip r:embed="rId3">
            <a:alphaModFix/>
          </a:blip>
          <a:stretch>
            <a:fillRect/>
          </a:stretch>
        </p:blipFill>
        <p:spPr>
          <a:xfrm>
            <a:off x="541551" y="927701"/>
            <a:ext cx="5660100" cy="4049100"/>
          </a:xfrm>
          <a:prstGeom prst="ellipse">
            <a:avLst/>
          </a:prstGeom>
          <a:noFill/>
          <a:ln>
            <a:noFill/>
          </a:ln>
        </p:spPr>
      </p:pic>
      <p:sp>
        <p:nvSpPr>
          <p:cNvPr id="732" name="Google Shape;732;p43"/>
          <p:cNvSpPr txBox="1"/>
          <p:nvPr/>
        </p:nvSpPr>
        <p:spPr>
          <a:xfrm>
            <a:off x="6408550" y="1836675"/>
            <a:ext cx="2613000" cy="2586000"/>
          </a:xfrm>
          <a:prstGeom prst="rect">
            <a:avLst/>
          </a:prstGeom>
          <a:solidFill>
            <a:schemeClr val="accent6"/>
          </a:solid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200">
                <a:latin typeface="Montserrat"/>
                <a:ea typeface="Montserrat"/>
                <a:cs typeface="Montserrat"/>
                <a:sym typeface="Montserrat"/>
              </a:rPr>
              <a:t>Algunos ámbitos pueden ser considerados para iniciar el diálogo y la reflexión, pero que </a:t>
            </a:r>
            <a:r>
              <a:rPr b="1" lang="en" sz="1200">
                <a:latin typeface="Montserrat"/>
                <a:ea typeface="Montserrat"/>
                <a:cs typeface="Montserrat"/>
                <a:sym typeface="Montserrat"/>
              </a:rPr>
              <a:t>la escuela puede seleccionar, ampliar, modificar o adaptar a sus necesidades y condiciones</a:t>
            </a:r>
            <a:r>
              <a:rPr lang="en" sz="1200">
                <a:latin typeface="Montserrat"/>
                <a:ea typeface="Montserrat"/>
                <a:cs typeface="Montserrat"/>
                <a:sym typeface="Montserrat"/>
              </a:rPr>
              <a:t>. La intención es que analice aquellos que afectan positiva o negativamente la consecución de sus propósitos y en los que tenga posibilidades de intervención (SEP, 2023). </a:t>
            </a:r>
            <a:endParaRPr sz="1200">
              <a:latin typeface="Montserrat"/>
              <a:ea typeface="Montserrat"/>
              <a:cs typeface="Montserrat"/>
              <a:sym typeface="Montserrat"/>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6" name="Shape 736"/>
        <p:cNvGrpSpPr/>
        <p:nvPr/>
      </p:nvGrpSpPr>
      <p:grpSpPr>
        <a:xfrm>
          <a:off x="0" y="0"/>
          <a:ext cx="0" cy="0"/>
          <a:chOff x="0" y="0"/>
          <a:chExt cx="0" cy="0"/>
        </a:xfrm>
      </p:grpSpPr>
      <p:grpSp>
        <p:nvGrpSpPr>
          <p:cNvPr id="737" name="Google Shape;737;p44"/>
          <p:cNvGrpSpPr/>
          <p:nvPr/>
        </p:nvGrpSpPr>
        <p:grpSpPr>
          <a:xfrm>
            <a:off x="-2362100" y="-444037"/>
            <a:ext cx="4600791" cy="1610785"/>
            <a:chOff x="5099500" y="3595825"/>
            <a:chExt cx="672650" cy="235502"/>
          </a:xfrm>
        </p:grpSpPr>
        <p:sp>
          <p:nvSpPr>
            <p:cNvPr id="738" name="Google Shape;738;p44"/>
            <p:cNvSpPr/>
            <p:nvPr/>
          </p:nvSpPr>
          <p:spPr>
            <a:xfrm>
              <a:off x="5123375" y="3608675"/>
              <a:ext cx="612950" cy="134425"/>
            </a:xfrm>
            <a:custGeom>
              <a:rect b="b" l="l" r="r" t="t"/>
              <a:pathLst>
                <a:path extrusionOk="0" h="5377" w="24518">
                  <a:moveTo>
                    <a:pt x="24418" y="0"/>
                  </a:moveTo>
                  <a:cubicBezTo>
                    <a:pt x="24400" y="0"/>
                    <a:pt x="24382" y="6"/>
                    <a:pt x="24367" y="17"/>
                  </a:cubicBezTo>
                  <a:cubicBezTo>
                    <a:pt x="24342" y="36"/>
                    <a:pt x="21784" y="1889"/>
                    <a:pt x="17532" y="3364"/>
                  </a:cubicBezTo>
                  <a:cubicBezTo>
                    <a:pt x="14847" y="4296"/>
                    <a:pt x="11093" y="5203"/>
                    <a:pt x="6652" y="5203"/>
                  </a:cubicBezTo>
                  <a:cubicBezTo>
                    <a:pt x="4606" y="5203"/>
                    <a:pt x="2413" y="5010"/>
                    <a:pt x="113" y="4538"/>
                  </a:cubicBezTo>
                  <a:cubicBezTo>
                    <a:pt x="107" y="4537"/>
                    <a:pt x="101" y="4536"/>
                    <a:pt x="96" y="4536"/>
                  </a:cubicBezTo>
                  <a:cubicBezTo>
                    <a:pt x="55" y="4536"/>
                    <a:pt x="18" y="4565"/>
                    <a:pt x="9" y="4606"/>
                  </a:cubicBezTo>
                  <a:cubicBezTo>
                    <a:pt x="0" y="4653"/>
                    <a:pt x="30" y="4700"/>
                    <a:pt x="77" y="4709"/>
                  </a:cubicBezTo>
                  <a:cubicBezTo>
                    <a:pt x="2391" y="5183"/>
                    <a:pt x="4593" y="5376"/>
                    <a:pt x="6652" y="5376"/>
                  </a:cubicBezTo>
                  <a:cubicBezTo>
                    <a:pt x="11119" y="5376"/>
                    <a:pt x="14895" y="4465"/>
                    <a:pt x="17596" y="3526"/>
                  </a:cubicBezTo>
                  <a:cubicBezTo>
                    <a:pt x="21869" y="2042"/>
                    <a:pt x="24444" y="176"/>
                    <a:pt x="24470" y="157"/>
                  </a:cubicBezTo>
                  <a:cubicBezTo>
                    <a:pt x="24508" y="129"/>
                    <a:pt x="24517" y="74"/>
                    <a:pt x="24488" y="36"/>
                  </a:cubicBezTo>
                  <a:cubicBezTo>
                    <a:pt x="24471" y="13"/>
                    <a:pt x="24445" y="0"/>
                    <a:pt x="2441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9" name="Google Shape;739;p44"/>
            <p:cNvSpPr/>
            <p:nvPr/>
          </p:nvSpPr>
          <p:spPr>
            <a:xfrm>
              <a:off x="5632900" y="3595825"/>
              <a:ext cx="139250" cy="135750"/>
            </a:xfrm>
            <a:custGeom>
              <a:rect b="b" l="l" r="r" t="t"/>
              <a:pathLst>
                <a:path extrusionOk="0" h="5430" w="5570">
                  <a:moveTo>
                    <a:pt x="3885" y="0"/>
                  </a:moveTo>
                  <a:cubicBezTo>
                    <a:pt x="3222" y="352"/>
                    <a:pt x="2604" y="834"/>
                    <a:pt x="1967" y="1238"/>
                  </a:cubicBezTo>
                  <a:cubicBezTo>
                    <a:pt x="1316" y="1649"/>
                    <a:pt x="661" y="2054"/>
                    <a:pt x="0" y="2451"/>
                  </a:cubicBezTo>
                  <a:cubicBezTo>
                    <a:pt x="575" y="3388"/>
                    <a:pt x="957" y="4338"/>
                    <a:pt x="1319" y="5377"/>
                  </a:cubicBezTo>
                  <a:cubicBezTo>
                    <a:pt x="1401" y="5385"/>
                    <a:pt x="1477" y="5398"/>
                    <a:pt x="1552" y="5398"/>
                  </a:cubicBezTo>
                  <a:cubicBezTo>
                    <a:pt x="1607" y="5398"/>
                    <a:pt x="1662" y="5391"/>
                    <a:pt x="1717" y="5371"/>
                  </a:cubicBezTo>
                  <a:cubicBezTo>
                    <a:pt x="1472" y="4781"/>
                    <a:pt x="1225" y="4193"/>
                    <a:pt x="980" y="3605"/>
                  </a:cubicBezTo>
                  <a:lnTo>
                    <a:pt x="980" y="3605"/>
                  </a:lnTo>
                  <a:cubicBezTo>
                    <a:pt x="1393" y="4118"/>
                    <a:pt x="1654" y="4752"/>
                    <a:pt x="1990" y="5326"/>
                  </a:cubicBezTo>
                  <a:cubicBezTo>
                    <a:pt x="2017" y="5372"/>
                    <a:pt x="2053" y="5423"/>
                    <a:pt x="2101" y="5429"/>
                  </a:cubicBezTo>
                  <a:cubicBezTo>
                    <a:pt x="2104" y="5430"/>
                    <a:pt x="2106" y="5430"/>
                    <a:pt x="2109" y="5430"/>
                  </a:cubicBezTo>
                  <a:cubicBezTo>
                    <a:pt x="2159" y="5430"/>
                    <a:pt x="2194" y="5378"/>
                    <a:pt x="2198" y="5325"/>
                  </a:cubicBezTo>
                  <a:cubicBezTo>
                    <a:pt x="2202" y="5268"/>
                    <a:pt x="2177" y="5212"/>
                    <a:pt x="2153" y="5159"/>
                  </a:cubicBezTo>
                  <a:cubicBezTo>
                    <a:pt x="1891" y="4567"/>
                    <a:pt x="1613" y="3981"/>
                    <a:pt x="1321" y="3402"/>
                  </a:cubicBezTo>
                  <a:lnTo>
                    <a:pt x="1321" y="3402"/>
                  </a:lnTo>
                  <a:cubicBezTo>
                    <a:pt x="1712" y="3863"/>
                    <a:pt x="2087" y="4354"/>
                    <a:pt x="2419" y="4862"/>
                  </a:cubicBezTo>
                  <a:cubicBezTo>
                    <a:pt x="2474" y="4943"/>
                    <a:pt x="2526" y="5027"/>
                    <a:pt x="2597" y="5091"/>
                  </a:cubicBezTo>
                  <a:cubicBezTo>
                    <a:pt x="2657" y="5054"/>
                    <a:pt x="2633" y="4955"/>
                    <a:pt x="2602" y="4885"/>
                  </a:cubicBezTo>
                  <a:cubicBezTo>
                    <a:pt x="2357" y="4295"/>
                    <a:pt x="2077" y="3718"/>
                    <a:pt x="1765" y="3159"/>
                  </a:cubicBezTo>
                  <a:lnTo>
                    <a:pt x="1765" y="3159"/>
                  </a:lnTo>
                  <a:cubicBezTo>
                    <a:pt x="2173" y="3723"/>
                    <a:pt x="2573" y="4292"/>
                    <a:pt x="2868" y="4927"/>
                  </a:cubicBezTo>
                  <a:cubicBezTo>
                    <a:pt x="2879" y="4951"/>
                    <a:pt x="2894" y="4980"/>
                    <a:pt x="2919" y="4985"/>
                  </a:cubicBezTo>
                  <a:cubicBezTo>
                    <a:pt x="2922" y="4986"/>
                    <a:pt x="2925" y="4986"/>
                    <a:pt x="2928" y="4986"/>
                  </a:cubicBezTo>
                  <a:cubicBezTo>
                    <a:pt x="2941" y="4986"/>
                    <a:pt x="2953" y="4981"/>
                    <a:pt x="2965" y="4975"/>
                  </a:cubicBezTo>
                  <a:lnTo>
                    <a:pt x="3140" y="4888"/>
                  </a:lnTo>
                  <a:cubicBezTo>
                    <a:pt x="2850" y="4227"/>
                    <a:pt x="2558" y="3564"/>
                    <a:pt x="2268" y="2902"/>
                  </a:cubicBezTo>
                  <a:lnTo>
                    <a:pt x="2268" y="2902"/>
                  </a:lnTo>
                  <a:cubicBezTo>
                    <a:pt x="2652" y="3511"/>
                    <a:pt x="3035" y="4103"/>
                    <a:pt x="3386" y="4733"/>
                  </a:cubicBezTo>
                  <a:cubicBezTo>
                    <a:pt x="3466" y="4728"/>
                    <a:pt x="3542" y="4705"/>
                    <a:pt x="3611" y="4669"/>
                  </a:cubicBezTo>
                  <a:cubicBezTo>
                    <a:pt x="3308" y="3993"/>
                    <a:pt x="3005" y="3315"/>
                    <a:pt x="2704" y="2639"/>
                  </a:cubicBezTo>
                  <a:lnTo>
                    <a:pt x="2704" y="2639"/>
                  </a:lnTo>
                  <a:cubicBezTo>
                    <a:pt x="3070" y="3307"/>
                    <a:pt x="3483" y="3993"/>
                    <a:pt x="3850" y="4660"/>
                  </a:cubicBezTo>
                  <a:cubicBezTo>
                    <a:pt x="3932" y="4621"/>
                    <a:pt x="4015" y="4583"/>
                    <a:pt x="4096" y="4543"/>
                  </a:cubicBezTo>
                  <a:cubicBezTo>
                    <a:pt x="3687" y="3882"/>
                    <a:pt x="3310" y="3197"/>
                    <a:pt x="2970" y="2494"/>
                  </a:cubicBezTo>
                  <a:lnTo>
                    <a:pt x="2970" y="2494"/>
                  </a:lnTo>
                  <a:cubicBezTo>
                    <a:pt x="3321" y="3084"/>
                    <a:pt x="3663" y="3655"/>
                    <a:pt x="4017" y="4242"/>
                  </a:cubicBezTo>
                  <a:cubicBezTo>
                    <a:pt x="4032" y="4265"/>
                    <a:pt x="4048" y="4291"/>
                    <a:pt x="4073" y="4297"/>
                  </a:cubicBezTo>
                  <a:cubicBezTo>
                    <a:pt x="4077" y="4298"/>
                    <a:pt x="4081" y="4298"/>
                    <a:pt x="4084" y="4298"/>
                  </a:cubicBezTo>
                  <a:cubicBezTo>
                    <a:pt x="4097" y="4298"/>
                    <a:pt x="4109" y="4293"/>
                    <a:pt x="4120" y="4287"/>
                  </a:cubicBezTo>
                  <a:cubicBezTo>
                    <a:pt x="4206" y="4249"/>
                    <a:pt x="4283" y="4188"/>
                    <a:pt x="4345" y="4114"/>
                  </a:cubicBezTo>
                  <a:cubicBezTo>
                    <a:pt x="4246" y="4041"/>
                    <a:pt x="4175" y="3930"/>
                    <a:pt x="4109" y="3821"/>
                  </a:cubicBezTo>
                  <a:cubicBezTo>
                    <a:pt x="3907" y="3498"/>
                    <a:pt x="3706" y="3173"/>
                    <a:pt x="3532" y="2833"/>
                  </a:cubicBezTo>
                  <a:lnTo>
                    <a:pt x="3532" y="2833"/>
                  </a:lnTo>
                  <a:cubicBezTo>
                    <a:pt x="3621" y="2956"/>
                    <a:pt x="3710" y="3079"/>
                    <a:pt x="3791" y="3219"/>
                  </a:cubicBezTo>
                  <a:cubicBezTo>
                    <a:pt x="3871" y="3359"/>
                    <a:pt x="3952" y="3500"/>
                    <a:pt x="4032" y="3639"/>
                  </a:cubicBezTo>
                  <a:cubicBezTo>
                    <a:pt x="4070" y="3707"/>
                    <a:pt x="4112" y="3778"/>
                    <a:pt x="4175" y="3819"/>
                  </a:cubicBezTo>
                  <a:cubicBezTo>
                    <a:pt x="4200" y="3835"/>
                    <a:pt x="4230" y="3843"/>
                    <a:pt x="4259" y="3843"/>
                  </a:cubicBezTo>
                  <a:cubicBezTo>
                    <a:pt x="4302" y="3843"/>
                    <a:pt x="4342" y="3825"/>
                    <a:pt x="4360" y="3785"/>
                  </a:cubicBezTo>
                  <a:cubicBezTo>
                    <a:pt x="4237" y="3491"/>
                    <a:pt x="4110" y="3200"/>
                    <a:pt x="3976" y="2912"/>
                  </a:cubicBezTo>
                  <a:lnTo>
                    <a:pt x="3976" y="2912"/>
                  </a:lnTo>
                  <a:cubicBezTo>
                    <a:pt x="4216" y="3228"/>
                    <a:pt x="4492" y="3534"/>
                    <a:pt x="4659" y="3878"/>
                  </a:cubicBezTo>
                  <a:cubicBezTo>
                    <a:pt x="4729" y="3862"/>
                    <a:pt x="4801" y="3847"/>
                    <a:pt x="4872" y="3832"/>
                  </a:cubicBezTo>
                  <a:cubicBezTo>
                    <a:pt x="4532" y="3175"/>
                    <a:pt x="4210" y="2508"/>
                    <a:pt x="3908" y="1831"/>
                  </a:cubicBezTo>
                  <a:lnTo>
                    <a:pt x="3908" y="1831"/>
                  </a:lnTo>
                  <a:cubicBezTo>
                    <a:pt x="4179" y="2325"/>
                    <a:pt x="4502" y="2853"/>
                    <a:pt x="4772" y="3346"/>
                  </a:cubicBezTo>
                  <a:cubicBezTo>
                    <a:pt x="4815" y="3425"/>
                    <a:pt x="4861" y="3508"/>
                    <a:pt x="4930" y="3564"/>
                  </a:cubicBezTo>
                  <a:cubicBezTo>
                    <a:pt x="4972" y="3599"/>
                    <a:pt x="5025" y="3620"/>
                    <a:pt x="5075" y="3620"/>
                  </a:cubicBezTo>
                  <a:cubicBezTo>
                    <a:pt x="5106" y="3620"/>
                    <a:pt x="5136" y="3611"/>
                    <a:pt x="5161" y="3591"/>
                  </a:cubicBezTo>
                  <a:cubicBezTo>
                    <a:pt x="4854" y="2940"/>
                    <a:pt x="4550" y="2285"/>
                    <a:pt x="4251" y="1631"/>
                  </a:cubicBezTo>
                  <a:lnTo>
                    <a:pt x="4251" y="1631"/>
                  </a:lnTo>
                  <a:lnTo>
                    <a:pt x="5277" y="3491"/>
                  </a:lnTo>
                  <a:cubicBezTo>
                    <a:pt x="5375" y="3388"/>
                    <a:pt x="5473" y="3286"/>
                    <a:pt x="5570" y="3183"/>
                  </a:cubicBezTo>
                  <a:cubicBezTo>
                    <a:pt x="5211" y="2681"/>
                    <a:pt x="4883" y="2155"/>
                    <a:pt x="4593" y="1607"/>
                  </a:cubicBezTo>
                  <a:cubicBezTo>
                    <a:pt x="4449" y="1334"/>
                    <a:pt x="4311" y="1055"/>
                    <a:pt x="4184" y="773"/>
                  </a:cubicBezTo>
                  <a:cubicBezTo>
                    <a:pt x="4081" y="544"/>
                    <a:pt x="3905" y="247"/>
                    <a:pt x="388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0" name="Google Shape;740;p44"/>
            <p:cNvSpPr/>
            <p:nvPr/>
          </p:nvSpPr>
          <p:spPr>
            <a:xfrm>
              <a:off x="5231575" y="3728527"/>
              <a:ext cx="119725" cy="102800"/>
            </a:xfrm>
            <a:custGeom>
              <a:rect b="b" l="l" r="r" t="t"/>
              <a:pathLst>
                <a:path extrusionOk="0" h="4112" w="4789">
                  <a:moveTo>
                    <a:pt x="4789" y="1"/>
                  </a:moveTo>
                  <a:cubicBezTo>
                    <a:pt x="4037" y="1"/>
                    <a:pt x="3266" y="139"/>
                    <a:pt x="2513" y="196"/>
                  </a:cubicBezTo>
                  <a:cubicBezTo>
                    <a:pt x="1746" y="255"/>
                    <a:pt x="977" y="304"/>
                    <a:pt x="208" y="346"/>
                  </a:cubicBezTo>
                  <a:cubicBezTo>
                    <a:pt x="277" y="1443"/>
                    <a:pt x="169" y="2461"/>
                    <a:pt x="1" y="3548"/>
                  </a:cubicBezTo>
                  <a:cubicBezTo>
                    <a:pt x="121" y="3629"/>
                    <a:pt x="217" y="3710"/>
                    <a:pt x="354" y="3729"/>
                  </a:cubicBezTo>
                  <a:cubicBezTo>
                    <a:pt x="414" y="3094"/>
                    <a:pt x="472" y="2459"/>
                    <a:pt x="530" y="1823"/>
                  </a:cubicBezTo>
                  <a:cubicBezTo>
                    <a:pt x="654" y="2471"/>
                    <a:pt x="587" y="3154"/>
                    <a:pt x="615" y="3818"/>
                  </a:cubicBezTo>
                  <a:cubicBezTo>
                    <a:pt x="619" y="3871"/>
                    <a:pt x="625" y="3933"/>
                    <a:pt x="666" y="3960"/>
                  </a:cubicBezTo>
                  <a:cubicBezTo>
                    <a:pt x="678" y="3969"/>
                    <a:pt x="691" y="3972"/>
                    <a:pt x="705" y="3972"/>
                  </a:cubicBezTo>
                  <a:cubicBezTo>
                    <a:pt x="741" y="3972"/>
                    <a:pt x="779" y="3947"/>
                    <a:pt x="799" y="3912"/>
                  </a:cubicBezTo>
                  <a:cubicBezTo>
                    <a:pt x="829" y="3862"/>
                    <a:pt x="834" y="3802"/>
                    <a:pt x="838" y="3744"/>
                  </a:cubicBezTo>
                  <a:cubicBezTo>
                    <a:pt x="883" y="3097"/>
                    <a:pt x="912" y="2449"/>
                    <a:pt x="925" y="1802"/>
                  </a:cubicBezTo>
                  <a:cubicBezTo>
                    <a:pt x="1054" y="2393"/>
                    <a:pt x="1155" y="3003"/>
                    <a:pt x="1210" y="3608"/>
                  </a:cubicBezTo>
                  <a:cubicBezTo>
                    <a:pt x="1219" y="3704"/>
                    <a:pt x="1227" y="3802"/>
                    <a:pt x="1259" y="3892"/>
                  </a:cubicBezTo>
                  <a:cubicBezTo>
                    <a:pt x="1329" y="3887"/>
                    <a:pt x="1355" y="3789"/>
                    <a:pt x="1361" y="3712"/>
                  </a:cubicBezTo>
                  <a:cubicBezTo>
                    <a:pt x="1420" y="3076"/>
                    <a:pt x="1444" y="2435"/>
                    <a:pt x="1430" y="1796"/>
                  </a:cubicBezTo>
                  <a:lnTo>
                    <a:pt x="1430" y="1796"/>
                  </a:lnTo>
                  <a:cubicBezTo>
                    <a:pt x="1524" y="2486"/>
                    <a:pt x="1613" y="3175"/>
                    <a:pt x="1577" y="3874"/>
                  </a:cubicBezTo>
                  <a:cubicBezTo>
                    <a:pt x="1576" y="3902"/>
                    <a:pt x="1576" y="3933"/>
                    <a:pt x="1595" y="3950"/>
                  </a:cubicBezTo>
                  <a:cubicBezTo>
                    <a:pt x="1608" y="3961"/>
                    <a:pt x="1625" y="3961"/>
                    <a:pt x="1640" y="3963"/>
                  </a:cubicBezTo>
                  <a:cubicBezTo>
                    <a:pt x="1706" y="3965"/>
                    <a:pt x="1771" y="3966"/>
                    <a:pt x="1837" y="3969"/>
                  </a:cubicBezTo>
                  <a:cubicBezTo>
                    <a:pt x="1890" y="3248"/>
                    <a:pt x="1943" y="2526"/>
                    <a:pt x="1996" y="1804"/>
                  </a:cubicBezTo>
                  <a:cubicBezTo>
                    <a:pt x="2050" y="2522"/>
                    <a:pt x="2110" y="3226"/>
                    <a:pt x="2125" y="3945"/>
                  </a:cubicBezTo>
                  <a:cubicBezTo>
                    <a:pt x="2198" y="3977"/>
                    <a:pt x="2276" y="3995"/>
                    <a:pt x="2354" y="3995"/>
                  </a:cubicBezTo>
                  <a:cubicBezTo>
                    <a:pt x="2403" y="3255"/>
                    <a:pt x="2453" y="2514"/>
                    <a:pt x="2502" y="1775"/>
                  </a:cubicBezTo>
                  <a:cubicBezTo>
                    <a:pt x="2515" y="2536"/>
                    <a:pt x="2558" y="3336"/>
                    <a:pt x="2569" y="4099"/>
                  </a:cubicBezTo>
                  <a:cubicBezTo>
                    <a:pt x="2659" y="4102"/>
                    <a:pt x="2751" y="4107"/>
                    <a:pt x="2841" y="4112"/>
                  </a:cubicBezTo>
                  <a:cubicBezTo>
                    <a:pt x="2789" y="3334"/>
                    <a:pt x="2777" y="2554"/>
                    <a:pt x="2805" y="1772"/>
                  </a:cubicBezTo>
                  <a:lnTo>
                    <a:pt x="2805" y="1772"/>
                  </a:lnTo>
                  <a:cubicBezTo>
                    <a:pt x="2840" y="2458"/>
                    <a:pt x="2873" y="3123"/>
                    <a:pt x="2913" y="3808"/>
                  </a:cubicBezTo>
                  <a:cubicBezTo>
                    <a:pt x="2914" y="3835"/>
                    <a:pt x="2918" y="3866"/>
                    <a:pt x="2936" y="3882"/>
                  </a:cubicBezTo>
                  <a:cubicBezTo>
                    <a:pt x="2950" y="3893"/>
                    <a:pt x="2966" y="3894"/>
                    <a:pt x="2982" y="3896"/>
                  </a:cubicBezTo>
                  <a:cubicBezTo>
                    <a:pt x="2994" y="3897"/>
                    <a:pt x="3005" y="3897"/>
                    <a:pt x="3017" y="3897"/>
                  </a:cubicBezTo>
                  <a:cubicBezTo>
                    <a:pt x="3100" y="3897"/>
                    <a:pt x="3184" y="3881"/>
                    <a:pt x="3262" y="3847"/>
                  </a:cubicBezTo>
                  <a:cubicBezTo>
                    <a:pt x="3208" y="3736"/>
                    <a:pt x="3199" y="3605"/>
                    <a:pt x="3190" y="3478"/>
                  </a:cubicBezTo>
                  <a:cubicBezTo>
                    <a:pt x="3165" y="3098"/>
                    <a:pt x="3138" y="2716"/>
                    <a:pt x="3144" y="2335"/>
                  </a:cubicBezTo>
                  <a:lnTo>
                    <a:pt x="3144" y="2335"/>
                  </a:lnTo>
                  <a:cubicBezTo>
                    <a:pt x="3165" y="2486"/>
                    <a:pt x="3186" y="2636"/>
                    <a:pt x="3191" y="2798"/>
                  </a:cubicBezTo>
                  <a:cubicBezTo>
                    <a:pt x="3196" y="2960"/>
                    <a:pt x="3201" y="3120"/>
                    <a:pt x="3207" y="3282"/>
                  </a:cubicBezTo>
                  <a:cubicBezTo>
                    <a:pt x="3210" y="3360"/>
                    <a:pt x="3213" y="3443"/>
                    <a:pt x="3250" y="3509"/>
                  </a:cubicBezTo>
                  <a:cubicBezTo>
                    <a:pt x="3276" y="3553"/>
                    <a:pt x="3324" y="3585"/>
                    <a:pt x="3370" y="3585"/>
                  </a:cubicBezTo>
                  <a:cubicBezTo>
                    <a:pt x="3391" y="3585"/>
                    <a:pt x="3411" y="3578"/>
                    <a:pt x="3429" y="3564"/>
                  </a:cubicBezTo>
                  <a:cubicBezTo>
                    <a:pt x="3458" y="3247"/>
                    <a:pt x="3482" y="2931"/>
                    <a:pt x="3499" y="2614"/>
                  </a:cubicBezTo>
                  <a:lnTo>
                    <a:pt x="3499" y="2614"/>
                  </a:lnTo>
                  <a:cubicBezTo>
                    <a:pt x="3563" y="3006"/>
                    <a:pt x="3664" y="3405"/>
                    <a:pt x="3650" y="3788"/>
                  </a:cubicBezTo>
                  <a:cubicBezTo>
                    <a:pt x="3719" y="3808"/>
                    <a:pt x="3790" y="3827"/>
                    <a:pt x="3859" y="3848"/>
                  </a:cubicBezTo>
                  <a:cubicBezTo>
                    <a:pt x="3866" y="3107"/>
                    <a:pt x="3895" y="2368"/>
                    <a:pt x="3946" y="1629"/>
                  </a:cubicBezTo>
                  <a:cubicBezTo>
                    <a:pt x="3954" y="2192"/>
                    <a:pt x="3991" y="2810"/>
                    <a:pt x="3999" y="3371"/>
                  </a:cubicBezTo>
                  <a:cubicBezTo>
                    <a:pt x="4000" y="3463"/>
                    <a:pt x="4001" y="3557"/>
                    <a:pt x="4036" y="3637"/>
                  </a:cubicBezTo>
                  <a:cubicBezTo>
                    <a:pt x="4067" y="3712"/>
                    <a:pt x="4133" y="3773"/>
                    <a:pt x="4204" y="3773"/>
                  </a:cubicBezTo>
                  <a:cubicBezTo>
                    <a:pt x="4212" y="3773"/>
                    <a:pt x="4219" y="3772"/>
                    <a:pt x="4226" y="3771"/>
                  </a:cubicBezTo>
                  <a:cubicBezTo>
                    <a:pt x="4261" y="3051"/>
                    <a:pt x="4300" y="2331"/>
                    <a:pt x="4341" y="1612"/>
                  </a:cubicBezTo>
                  <a:lnTo>
                    <a:pt x="4382" y="3739"/>
                  </a:lnTo>
                  <a:cubicBezTo>
                    <a:pt x="4517" y="3693"/>
                    <a:pt x="4652" y="3648"/>
                    <a:pt x="4787" y="3603"/>
                  </a:cubicBezTo>
                  <a:cubicBezTo>
                    <a:pt x="4704" y="2991"/>
                    <a:pt x="4662" y="2372"/>
                    <a:pt x="4661" y="1753"/>
                  </a:cubicBezTo>
                  <a:cubicBezTo>
                    <a:pt x="4661" y="1443"/>
                    <a:pt x="4672" y="1134"/>
                    <a:pt x="4690" y="824"/>
                  </a:cubicBezTo>
                  <a:cubicBezTo>
                    <a:pt x="4707" y="574"/>
                    <a:pt x="4690" y="229"/>
                    <a:pt x="478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1" name="Google Shape;741;p44"/>
            <p:cNvSpPr/>
            <p:nvPr/>
          </p:nvSpPr>
          <p:spPr>
            <a:xfrm>
              <a:off x="5499875" y="3670118"/>
              <a:ext cx="143900" cy="117825"/>
            </a:xfrm>
            <a:custGeom>
              <a:rect b="b" l="l" r="r" t="t"/>
              <a:pathLst>
                <a:path extrusionOk="0" h="4713" w="5756">
                  <a:moveTo>
                    <a:pt x="4385" y="0"/>
                  </a:moveTo>
                  <a:cubicBezTo>
                    <a:pt x="3655" y="245"/>
                    <a:pt x="2922" y="481"/>
                    <a:pt x="2187" y="709"/>
                  </a:cubicBezTo>
                  <a:cubicBezTo>
                    <a:pt x="1468" y="931"/>
                    <a:pt x="700" y="1087"/>
                    <a:pt x="1" y="1364"/>
                  </a:cubicBezTo>
                  <a:cubicBezTo>
                    <a:pt x="175" y="1540"/>
                    <a:pt x="288" y="1866"/>
                    <a:pt x="395" y="2094"/>
                  </a:cubicBezTo>
                  <a:cubicBezTo>
                    <a:pt x="529" y="2375"/>
                    <a:pt x="651" y="2658"/>
                    <a:pt x="765" y="2947"/>
                  </a:cubicBezTo>
                  <a:cubicBezTo>
                    <a:pt x="993" y="3522"/>
                    <a:pt x="1182" y="4113"/>
                    <a:pt x="1329" y="4713"/>
                  </a:cubicBezTo>
                  <a:cubicBezTo>
                    <a:pt x="1470" y="4705"/>
                    <a:pt x="1612" y="4698"/>
                    <a:pt x="1753" y="4691"/>
                  </a:cubicBezTo>
                  <a:lnTo>
                    <a:pt x="1006" y="2696"/>
                  </a:lnTo>
                  <a:lnTo>
                    <a:pt x="1006" y="2696"/>
                  </a:lnTo>
                  <a:cubicBezTo>
                    <a:pt x="1309" y="3350"/>
                    <a:pt x="1610" y="4005"/>
                    <a:pt x="1907" y="4661"/>
                  </a:cubicBezTo>
                  <a:cubicBezTo>
                    <a:pt x="1985" y="4646"/>
                    <a:pt x="2032" y="4557"/>
                    <a:pt x="2034" y="4468"/>
                  </a:cubicBezTo>
                  <a:cubicBezTo>
                    <a:pt x="2037" y="4379"/>
                    <a:pt x="2004" y="4293"/>
                    <a:pt x="1972" y="4207"/>
                  </a:cubicBezTo>
                  <a:cubicBezTo>
                    <a:pt x="1772" y="3681"/>
                    <a:pt x="1580" y="3092"/>
                    <a:pt x="1380" y="2566"/>
                  </a:cubicBezTo>
                  <a:lnTo>
                    <a:pt x="1380" y="2566"/>
                  </a:lnTo>
                  <a:cubicBezTo>
                    <a:pt x="1698" y="3235"/>
                    <a:pt x="1997" y="3912"/>
                    <a:pt x="2276" y="4598"/>
                  </a:cubicBezTo>
                  <a:cubicBezTo>
                    <a:pt x="2333" y="4555"/>
                    <a:pt x="2391" y="4510"/>
                    <a:pt x="2448" y="4466"/>
                  </a:cubicBezTo>
                  <a:cubicBezTo>
                    <a:pt x="2293" y="4115"/>
                    <a:pt x="2241" y="3704"/>
                    <a:pt x="2155" y="3315"/>
                  </a:cubicBezTo>
                  <a:lnTo>
                    <a:pt x="2155" y="3315"/>
                  </a:lnTo>
                  <a:cubicBezTo>
                    <a:pt x="2289" y="3605"/>
                    <a:pt x="2428" y="3892"/>
                    <a:pt x="2572" y="4178"/>
                  </a:cubicBezTo>
                  <a:cubicBezTo>
                    <a:pt x="2582" y="4181"/>
                    <a:pt x="2591" y="4182"/>
                    <a:pt x="2600" y="4182"/>
                  </a:cubicBezTo>
                  <a:cubicBezTo>
                    <a:pt x="2658" y="4182"/>
                    <a:pt x="2709" y="4124"/>
                    <a:pt x="2718" y="4060"/>
                  </a:cubicBezTo>
                  <a:cubicBezTo>
                    <a:pt x="2729" y="3985"/>
                    <a:pt x="2702" y="3907"/>
                    <a:pt x="2676" y="3834"/>
                  </a:cubicBezTo>
                  <a:cubicBezTo>
                    <a:pt x="2623" y="3682"/>
                    <a:pt x="2567" y="3530"/>
                    <a:pt x="2513" y="3378"/>
                  </a:cubicBezTo>
                  <a:cubicBezTo>
                    <a:pt x="2459" y="3226"/>
                    <a:pt x="2424" y="3079"/>
                    <a:pt x="2388" y="2933"/>
                  </a:cubicBezTo>
                  <a:lnTo>
                    <a:pt x="2388" y="2933"/>
                  </a:lnTo>
                  <a:cubicBezTo>
                    <a:pt x="2533" y="3285"/>
                    <a:pt x="2649" y="3648"/>
                    <a:pt x="2765" y="4010"/>
                  </a:cubicBezTo>
                  <a:cubicBezTo>
                    <a:pt x="2803" y="4132"/>
                    <a:pt x="2843" y="4257"/>
                    <a:pt x="2834" y="4379"/>
                  </a:cubicBezTo>
                  <a:cubicBezTo>
                    <a:pt x="2840" y="4380"/>
                    <a:pt x="2847" y="4380"/>
                    <a:pt x="2854" y="4380"/>
                  </a:cubicBezTo>
                  <a:cubicBezTo>
                    <a:pt x="2944" y="4380"/>
                    <a:pt x="3032" y="4360"/>
                    <a:pt x="3112" y="4322"/>
                  </a:cubicBezTo>
                  <a:cubicBezTo>
                    <a:pt x="3126" y="4316"/>
                    <a:pt x="3142" y="4308"/>
                    <a:pt x="3150" y="4293"/>
                  </a:cubicBezTo>
                  <a:cubicBezTo>
                    <a:pt x="3162" y="4270"/>
                    <a:pt x="3153" y="4240"/>
                    <a:pt x="3145" y="4214"/>
                  </a:cubicBezTo>
                  <a:cubicBezTo>
                    <a:pt x="2928" y="3563"/>
                    <a:pt x="2715" y="2932"/>
                    <a:pt x="2495" y="2282"/>
                  </a:cubicBezTo>
                  <a:lnTo>
                    <a:pt x="2495" y="2282"/>
                  </a:lnTo>
                  <a:cubicBezTo>
                    <a:pt x="2809" y="2997"/>
                    <a:pt x="3084" y="3728"/>
                    <a:pt x="3323" y="4470"/>
                  </a:cubicBezTo>
                  <a:cubicBezTo>
                    <a:pt x="3404" y="4432"/>
                    <a:pt x="3488" y="4395"/>
                    <a:pt x="3570" y="4357"/>
                  </a:cubicBezTo>
                  <a:cubicBezTo>
                    <a:pt x="3300" y="3645"/>
                    <a:pt x="3047" y="2885"/>
                    <a:pt x="2777" y="2173"/>
                  </a:cubicBezTo>
                  <a:lnTo>
                    <a:pt x="2777" y="2173"/>
                  </a:lnTo>
                  <a:cubicBezTo>
                    <a:pt x="3096" y="2842"/>
                    <a:pt x="3414" y="3511"/>
                    <a:pt x="3732" y="4181"/>
                  </a:cubicBezTo>
                  <a:cubicBezTo>
                    <a:pt x="3804" y="4153"/>
                    <a:pt x="3871" y="4108"/>
                    <a:pt x="3927" y="4052"/>
                  </a:cubicBezTo>
                  <a:cubicBezTo>
                    <a:pt x="3676" y="3376"/>
                    <a:pt x="3474" y="2700"/>
                    <a:pt x="3260" y="2013"/>
                  </a:cubicBezTo>
                  <a:lnTo>
                    <a:pt x="3260" y="2013"/>
                  </a:lnTo>
                  <a:cubicBezTo>
                    <a:pt x="3574" y="2665"/>
                    <a:pt x="3889" y="3316"/>
                    <a:pt x="4203" y="3967"/>
                  </a:cubicBezTo>
                  <a:cubicBezTo>
                    <a:pt x="4263" y="3940"/>
                    <a:pt x="4323" y="3914"/>
                    <a:pt x="4383" y="3888"/>
                  </a:cubicBezTo>
                  <a:cubicBezTo>
                    <a:pt x="4397" y="3882"/>
                    <a:pt x="4412" y="3875"/>
                    <a:pt x="4421" y="3860"/>
                  </a:cubicBezTo>
                  <a:cubicBezTo>
                    <a:pt x="4432" y="3838"/>
                    <a:pt x="4421" y="3808"/>
                    <a:pt x="4409" y="3783"/>
                  </a:cubicBezTo>
                  <a:cubicBezTo>
                    <a:pt x="4118" y="3145"/>
                    <a:pt x="3946" y="2472"/>
                    <a:pt x="3780" y="1796"/>
                  </a:cubicBezTo>
                  <a:lnTo>
                    <a:pt x="3780" y="1796"/>
                  </a:lnTo>
                  <a:cubicBezTo>
                    <a:pt x="4004" y="2396"/>
                    <a:pt x="4261" y="2982"/>
                    <a:pt x="4550" y="3553"/>
                  </a:cubicBezTo>
                  <a:cubicBezTo>
                    <a:pt x="4581" y="3614"/>
                    <a:pt x="4633" y="3687"/>
                    <a:pt x="4690" y="3687"/>
                  </a:cubicBezTo>
                  <a:cubicBezTo>
                    <a:pt x="4696" y="3687"/>
                    <a:pt x="4703" y="3686"/>
                    <a:pt x="4710" y="3683"/>
                  </a:cubicBezTo>
                  <a:cubicBezTo>
                    <a:pt x="4708" y="3589"/>
                    <a:pt x="4679" y="3494"/>
                    <a:pt x="4652" y="3401"/>
                  </a:cubicBezTo>
                  <a:cubicBezTo>
                    <a:pt x="4480" y="2817"/>
                    <a:pt x="4350" y="2213"/>
                    <a:pt x="4254" y="1618"/>
                  </a:cubicBezTo>
                  <a:lnTo>
                    <a:pt x="4254" y="1618"/>
                  </a:lnTo>
                  <a:cubicBezTo>
                    <a:pt x="4504" y="2215"/>
                    <a:pt x="4769" y="2807"/>
                    <a:pt x="5049" y="3391"/>
                  </a:cubicBezTo>
                  <a:cubicBezTo>
                    <a:pt x="5074" y="3443"/>
                    <a:pt x="5101" y="3500"/>
                    <a:pt x="5145" y="3533"/>
                  </a:cubicBezTo>
                  <a:cubicBezTo>
                    <a:pt x="5167" y="3550"/>
                    <a:pt x="5196" y="3560"/>
                    <a:pt x="5222" y="3560"/>
                  </a:cubicBezTo>
                  <a:cubicBezTo>
                    <a:pt x="5248" y="3560"/>
                    <a:pt x="5273" y="3550"/>
                    <a:pt x="5288" y="3528"/>
                  </a:cubicBezTo>
                  <a:cubicBezTo>
                    <a:pt x="5315" y="3486"/>
                    <a:pt x="5299" y="3427"/>
                    <a:pt x="5281" y="3376"/>
                  </a:cubicBezTo>
                  <a:cubicBezTo>
                    <a:pt x="5064" y="2749"/>
                    <a:pt x="4751" y="2138"/>
                    <a:pt x="4628" y="1490"/>
                  </a:cubicBezTo>
                  <a:lnTo>
                    <a:pt x="4628" y="1490"/>
                  </a:lnTo>
                  <a:cubicBezTo>
                    <a:pt x="4915" y="2060"/>
                    <a:pt x="5204" y="2629"/>
                    <a:pt x="5492" y="3199"/>
                  </a:cubicBezTo>
                  <a:cubicBezTo>
                    <a:pt x="5614" y="3133"/>
                    <a:pt x="5674" y="3019"/>
                    <a:pt x="5755" y="2901"/>
                  </a:cubicBezTo>
                  <a:cubicBezTo>
                    <a:pt x="5200" y="1953"/>
                    <a:pt x="4725" y="1046"/>
                    <a:pt x="438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2" name="Google Shape;742;p44"/>
            <p:cNvSpPr/>
            <p:nvPr/>
          </p:nvSpPr>
          <p:spPr>
            <a:xfrm>
              <a:off x="5099500" y="3712475"/>
              <a:ext cx="120375" cy="106825"/>
            </a:xfrm>
            <a:custGeom>
              <a:rect b="b" l="l" r="r" t="t"/>
              <a:pathLst>
                <a:path extrusionOk="0" h="4273" w="4815">
                  <a:moveTo>
                    <a:pt x="275" y="1"/>
                  </a:moveTo>
                  <a:cubicBezTo>
                    <a:pt x="354" y="235"/>
                    <a:pt x="311" y="577"/>
                    <a:pt x="308" y="829"/>
                  </a:cubicBezTo>
                  <a:cubicBezTo>
                    <a:pt x="305" y="1138"/>
                    <a:pt x="291" y="1449"/>
                    <a:pt x="266" y="1757"/>
                  </a:cubicBezTo>
                  <a:cubicBezTo>
                    <a:pt x="218" y="2376"/>
                    <a:pt x="130" y="2989"/>
                    <a:pt x="0" y="3593"/>
                  </a:cubicBezTo>
                  <a:cubicBezTo>
                    <a:pt x="131" y="3647"/>
                    <a:pt x="261" y="3704"/>
                    <a:pt x="392" y="3758"/>
                  </a:cubicBezTo>
                  <a:lnTo>
                    <a:pt x="589" y="1640"/>
                  </a:lnTo>
                  <a:lnTo>
                    <a:pt x="589" y="1640"/>
                  </a:lnTo>
                  <a:cubicBezTo>
                    <a:pt x="577" y="2361"/>
                    <a:pt x="559" y="3082"/>
                    <a:pt x="538" y="3802"/>
                  </a:cubicBezTo>
                  <a:cubicBezTo>
                    <a:pt x="549" y="3805"/>
                    <a:pt x="559" y="3806"/>
                    <a:pt x="570" y="3806"/>
                  </a:cubicBezTo>
                  <a:cubicBezTo>
                    <a:pt x="638" y="3806"/>
                    <a:pt x="704" y="3751"/>
                    <a:pt x="739" y="3684"/>
                  </a:cubicBezTo>
                  <a:cubicBezTo>
                    <a:pt x="778" y="3605"/>
                    <a:pt x="788" y="3511"/>
                    <a:pt x="796" y="3421"/>
                  </a:cubicBezTo>
                  <a:cubicBezTo>
                    <a:pt x="846" y="2861"/>
                    <a:pt x="932" y="2248"/>
                    <a:pt x="982" y="1688"/>
                  </a:cubicBezTo>
                  <a:lnTo>
                    <a:pt x="982" y="1688"/>
                  </a:lnTo>
                  <a:cubicBezTo>
                    <a:pt x="976" y="2429"/>
                    <a:pt x="949" y="3170"/>
                    <a:pt x="899" y="3907"/>
                  </a:cubicBezTo>
                  <a:cubicBezTo>
                    <a:pt x="970" y="3893"/>
                    <a:pt x="1042" y="3878"/>
                    <a:pt x="1112" y="3864"/>
                  </a:cubicBezTo>
                  <a:cubicBezTo>
                    <a:pt x="1126" y="3483"/>
                    <a:pt x="1257" y="3093"/>
                    <a:pt x="1351" y="2708"/>
                  </a:cubicBezTo>
                  <a:lnTo>
                    <a:pt x="1351" y="2708"/>
                  </a:lnTo>
                  <a:cubicBezTo>
                    <a:pt x="1344" y="3025"/>
                    <a:pt x="1343" y="3342"/>
                    <a:pt x="1348" y="3659"/>
                  </a:cubicBezTo>
                  <a:cubicBezTo>
                    <a:pt x="1367" y="3676"/>
                    <a:pt x="1390" y="3684"/>
                    <a:pt x="1413" y="3684"/>
                  </a:cubicBezTo>
                  <a:cubicBezTo>
                    <a:pt x="1457" y="3684"/>
                    <a:pt x="1503" y="3657"/>
                    <a:pt x="1531" y="3617"/>
                  </a:cubicBezTo>
                  <a:cubicBezTo>
                    <a:pt x="1575" y="3554"/>
                    <a:pt x="1585" y="3473"/>
                    <a:pt x="1592" y="3395"/>
                  </a:cubicBezTo>
                  <a:cubicBezTo>
                    <a:pt x="1609" y="3234"/>
                    <a:pt x="1628" y="3074"/>
                    <a:pt x="1645" y="2914"/>
                  </a:cubicBezTo>
                  <a:cubicBezTo>
                    <a:pt x="1662" y="2754"/>
                    <a:pt x="1695" y="2607"/>
                    <a:pt x="1727" y="2460"/>
                  </a:cubicBezTo>
                  <a:lnTo>
                    <a:pt x="1727" y="2460"/>
                  </a:lnTo>
                  <a:cubicBezTo>
                    <a:pt x="1703" y="2838"/>
                    <a:pt x="1649" y="3216"/>
                    <a:pt x="1593" y="3591"/>
                  </a:cubicBezTo>
                  <a:cubicBezTo>
                    <a:pt x="1576" y="3718"/>
                    <a:pt x="1556" y="3847"/>
                    <a:pt x="1494" y="3954"/>
                  </a:cubicBezTo>
                  <a:cubicBezTo>
                    <a:pt x="1581" y="3997"/>
                    <a:pt x="1675" y="4022"/>
                    <a:pt x="1770" y="4023"/>
                  </a:cubicBezTo>
                  <a:cubicBezTo>
                    <a:pt x="1786" y="4023"/>
                    <a:pt x="1805" y="4023"/>
                    <a:pt x="1817" y="4013"/>
                  </a:cubicBezTo>
                  <a:cubicBezTo>
                    <a:pt x="1838" y="3997"/>
                    <a:pt x="1843" y="3967"/>
                    <a:pt x="1847" y="3940"/>
                  </a:cubicBezTo>
                  <a:cubicBezTo>
                    <a:pt x="1937" y="3261"/>
                    <a:pt x="2024" y="2600"/>
                    <a:pt x="2110" y="1919"/>
                  </a:cubicBezTo>
                  <a:lnTo>
                    <a:pt x="2110" y="1919"/>
                  </a:lnTo>
                  <a:cubicBezTo>
                    <a:pt x="2078" y="2699"/>
                    <a:pt x="2008" y="3478"/>
                    <a:pt x="1895" y="4248"/>
                  </a:cubicBezTo>
                  <a:cubicBezTo>
                    <a:pt x="1985" y="4251"/>
                    <a:pt x="2077" y="4253"/>
                    <a:pt x="2167" y="4256"/>
                  </a:cubicBezTo>
                  <a:cubicBezTo>
                    <a:pt x="2238" y="3497"/>
                    <a:pt x="2341" y="2705"/>
                    <a:pt x="2412" y="1945"/>
                  </a:cubicBezTo>
                  <a:lnTo>
                    <a:pt x="2412" y="1945"/>
                  </a:lnTo>
                  <a:cubicBezTo>
                    <a:pt x="2403" y="2687"/>
                    <a:pt x="2396" y="3428"/>
                    <a:pt x="2390" y="4170"/>
                  </a:cubicBezTo>
                  <a:cubicBezTo>
                    <a:pt x="2403" y="4170"/>
                    <a:pt x="2416" y="4171"/>
                    <a:pt x="2429" y="4171"/>
                  </a:cubicBezTo>
                  <a:cubicBezTo>
                    <a:pt x="2494" y="4171"/>
                    <a:pt x="2560" y="4160"/>
                    <a:pt x="2622" y="4138"/>
                  </a:cubicBezTo>
                  <a:cubicBezTo>
                    <a:pt x="2693" y="3421"/>
                    <a:pt x="2808" y="2723"/>
                    <a:pt x="2915" y="2013"/>
                  </a:cubicBezTo>
                  <a:lnTo>
                    <a:pt x="2915" y="2013"/>
                  </a:lnTo>
                  <a:cubicBezTo>
                    <a:pt x="2913" y="2736"/>
                    <a:pt x="2912" y="3459"/>
                    <a:pt x="2909" y="4183"/>
                  </a:cubicBezTo>
                  <a:cubicBezTo>
                    <a:pt x="2975" y="4186"/>
                    <a:pt x="3040" y="4189"/>
                    <a:pt x="3105" y="4192"/>
                  </a:cubicBezTo>
                  <a:cubicBezTo>
                    <a:pt x="3110" y="4192"/>
                    <a:pt x="3115" y="4192"/>
                    <a:pt x="3120" y="4192"/>
                  </a:cubicBezTo>
                  <a:cubicBezTo>
                    <a:pt x="3131" y="4192"/>
                    <a:pt x="3143" y="4191"/>
                    <a:pt x="3152" y="4183"/>
                  </a:cubicBezTo>
                  <a:cubicBezTo>
                    <a:pt x="3171" y="4168"/>
                    <a:pt x="3174" y="4136"/>
                    <a:pt x="3175" y="4108"/>
                  </a:cubicBezTo>
                  <a:cubicBezTo>
                    <a:pt x="3194" y="3408"/>
                    <a:pt x="3333" y="2728"/>
                    <a:pt x="3482" y="2047"/>
                  </a:cubicBezTo>
                  <a:lnTo>
                    <a:pt x="3482" y="2047"/>
                  </a:lnTo>
                  <a:cubicBezTo>
                    <a:pt x="3420" y="2684"/>
                    <a:pt x="3394" y="3323"/>
                    <a:pt x="3404" y="3964"/>
                  </a:cubicBezTo>
                  <a:cubicBezTo>
                    <a:pt x="3405" y="4040"/>
                    <a:pt x="3424" y="4139"/>
                    <a:pt x="3492" y="4150"/>
                  </a:cubicBezTo>
                  <a:cubicBezTo>
                    <a:pt x="3532" y="4064"/>
                    <a:pt x="3547" y="3966"/>
                    <a:pt x="3563" y="3871"/>
                  </a:cubicBezTo>
                  <a:cubicBezTo>
                    <a:pt x="3665" y="3271"/>
                    <a:pt x="3813" y="2671"/>
                    <a:pt x="3986" y="2093"/>
                  </a:cubicBezTo>
                  <a:lnTo>
                    <a:pt x="3986" y="2093"/>
                  </a:lnTo>
                  <a:cubicBezTo>
                    <a:pt x="3950" y="2739"/>
                    <a:pt x="3929" y="3387"/>
                    <a:pt x="3926" y="4035"/>
                  </a:cubicBezTo>
                  <a:cubicBezTo>
                    <a:pt x="3924" y="4092"/>
                    <a:pt x="3926" y="4154"/>
                    <a:pt x="3950" y="4205"/>
                  </a:cubicBezTo>
                  <a:cubicBezTo>
                    <a:pt x="3969" y="4244"/>
                    <a:pt x="4008" y="4272"/>
                    <a:pt x="4045" y="4272"/>
                  </a:cubicBezTo>
                  <a:cubicBezTo>
                    <a:pt x="4057" y="4272"/>
                    <a:pt x="4069" y="4269"/>
                    <a:pt x="4080" y="4263"/>
                  </a:cubicBezTo>
                  <a:cubicBezTo>
                    <a:pt x="4122" y="4238"/>
                    <a:pt x="4135" y="4178"/>
                    <a:pt x="4141" y="4124"/>
                  </a:cubicBezTo>
                  <a:cubicBezTo>
                    <a:pt x="4220" y="3464"/>
                    <a:pt x="4206" y="2779"/>
                    <a:pt x="4380" y="2143"/>
                  </a:cubicBezTo>
                  <a:cubicBezTo>
                    <a:pt x="4389" y="2780"/>
                    <a:pt x="4399" y="3418"/>
                    <a:pt x="4408" y="4056"/>
                  </a:cubicBezTo>
                  <a:cubicBezTo>
                    <a:pt x="4547" y="4048"/>
                    <a:pt x="4650" y="3972"/>
                    <a:pt x="4775" y="3903"/>
                  </a:cubicBezTo>
                  <a:cubicBezTo>
                    <a:pt x="4692" y="2807"/>
                    <a:pt x="4662" y="1785"/>
                    <a:pt x="4815" y="695"/>
                  </a:cubicBezTo>
                  <a:cubicBezTo>
                    <a:pt x="4051" y="595"/>
                    <a:pt x="3289" y="486"/>
                    <a:pt x="2528" y="369"/>
                  </a:cubicBezTo>
                  <a:cubicBezTo>
                    <a:pt x="1784" y="254"/>
                    <a:pt x="1024" y="58"/>
                    <a:pt x="27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3" name="Google Shape;743;p44"/>
            <p:cNvSpPr/>
            <p:nvPr/>
          </p:nvSpPr>
          <p:spPr>
            <a:xfrm>
              <a:off x="5358750" y="3713100"/>
              <a:ext cx="143875" cy="105575"/>
            </a:xfrm>
            <a:custGeom>
              <a:rect b="b" l="l" r="r" t="t"/>
              <a:pathLst>
                <a:path extrusionOk="0" h="4223" w="5755">
                  <a:moveTo>
                    <a:pt x="5065" y="76"/>
                  </a:moveTo>
                  <a:cubicBezTo>
                    <a:pt x="5111" y="76"/>
                    <a:pt x="5150" y="84"/>
                    <a:pt x="5157" y="111"/>
                  </a:cubicBezTo>
                  <a:cubicBezTo>
                    <a:pt x="5165" y="140"/>
                    <a:pt x="5005" y="228"/>
                    <a:pt x="4978" y="242"/>
                  </a:cubicBezTo>
                  <a:cubicBezTo>
                    <a:pt x="4969" y="247"/>
                    <a:pt x="4958" y="251"/>
                    <a:pt x="4949" y="255"/>
                  </a:cubicBezTo>
                  <a:cubicBezTo>
                    <a:pt x="4946" y="200"/>
                    <a:pt x="4942" y="145"/>
                    <a:pt x="4938" y="89"/>
                  </a:cubicBezTo>
                  <a:cubicBezTo>
                    <a:pt x="4972" y="83"/>
                    <a:pt x="5022" y="76"/>
                    <a:pt x="5065" y="76"/>
                  </a:cubicBezTo>
                  <a:close/>
                  <a:moveTo>
                    <a:pt x="4957" y="378"/>
                  </a:moveTo>
                  <a:lnTo>
                    <a:pt x="4957" y="378"/>
                  </a:lnTo>
                  <a:cubicBezTo>
                    <a:pt x="4976" y="380"/>
                    <a:pt x="4995" y="381"/>
                    <a:pt x="5014" y="385"/>
                  </a:cubicBezTo>
                  <a:cubicBezTo>
                    <a:pt x="5065" y="392"/>
                    <a:pt x="5249" y="417"/>
                    <a:pt x="5271" y="472"/>
                  </a:cubicBezTo>
                  <a:cubicBezTo>
                    <a:pt x="5298" y="536"/>
                    <a:pt x="5131" y="580"/>
                    <a:pt x="5088" y="594"/>
                  </a:cubicBezTo>
                  <a:cubicBezTo>
                    <a:pt x="5050" y="589"/>
                    <a:pt x="5013" y="586"/>
                    <a:pt x="4973" y="586"/>
                  </a:cubicBezTo>
                  <a:cubicBezTo>
                    <a:pt x="4967" y="517"/>
                    <a:pt x="4962" y="448"/>
                    <a:pt x="4957" y="378"/>
                  </a:cubicBezTo>
                  <a:close/>
                  <a:moveTo>
                    <a:pt x="394" y="636"/>
                  </a:moveTo>
                  <a:cubicBezTo>
                    <a:pt x="419" y="636"/>
                    <a:pt x="443" y="638"/>
                    <a:pt x="468" y="641"/>
                  </a:cubicBezTo>
                  <a:cubicBezTo>
                    <a:pt x="475" y="696"/>
                    <a:pt x="481" y="753"/>
                    <a:pt x="488" y="810"/>
                  </a:cubicBezTo>
                  <a:cubicBezTo>
                    <a:pt x="355" y="809"/>
                    <a:pt x="133" y="790"/>
                    <a:pt x="149" y="705"/>
                  </a:cubicBezTo>
                  <a:cubicBezTo>
                    <a:pt x="159" y="642"/>
                    <a:pt x="302" y="642"/>
                    <a:pt x="358" y="638"/>
                  </a:cubicBezTo>
                  <a:cubicBezTo>
                    <a:pt x="370" y="637"/>
                    <a:pt x="382" y="636"/>
                    <a:pt x="394" y="636"/>
                  </a:cubicBezTo>
                  <a:close/>
                  <a:moveTo>
                    <a:pt x="5103" y="666"/>
                  </a:moveTo>
                  <a:cubicBezTo>
                    <a:pt x="5138" y="670"/>
                    <a:pt x="5172" y="676"/>
                    <a:pt x="5188" y="690"/>
                  </a:cubicBezTo>
                  <a:cubicBezTo>
                    <a:pt x="5220" y="711"/>
                    <a:pt x="5224" y="769"/>
                    <a:pt x="5198" y="795"/>
                  </a:cubicBezTo>
                  <a:cubicBezTo>
                    <a:pt x="5180" y="811"/>
                    <a:pt x="5134" y="818"/>
                    <a:pt x="5109" y="826"/>
                  </a:cubicBezTo>
                  <a:cubicBezTo>
                    <a:pt x="5072" y="836"/>
                    <a:pt x="5037" y="846"/>
                    <a:pt x="4999" y="853"/>
                  </a:cubicBezTo>
                  <a:lnTo>
                    <a:pt x="4984" y="689"/>
                  </a:lnTo>
                  <a:cubicBezTo>
                    <a:pt x="5024" y="685"/>
                    <a:pt x="5063" y="678"/>
                    <a:pt x="5103" y="666"/>
                  </a:cubicBezTo>
                  <a:close/>
                  <a:moveTo>
                    <a:pt x="5009" y="940"/>
                  </a:moveTo>
                  <a:cubicBezTo>
                    <a:pt x="5041" y="940"/>
                    <a:pt x="5073" y="941"/>
                    <a:pt x="5107" y="946"/>
                  </a:cubicBezTo>
                  <a:cubicBezTo>
                    <a:pt x="5133" y="949"/>
                    <a:pt x="5300" y="978"/>
                    <a:pt x="5302" y="1008"/>
                  </a:cubicBezTo>
                  <a:cubicBezTo>
                    <a:pt x="5307" y="1052"/>
                    <a:pt x="5166" y="1080"/>
                    <a:pt x="5139" y="1087"/>
                  </a:cubicBezTo>
                  <a:cubicBezTo>
                    <a:pt x="5103" y="1097"/>
                    <a:pt x="5066" y="1103"/>
                    <a:pt x="5029" y="1109"/>
                  </a:cubicBezTo>
                  <a:cubicBezTo>
                    <a:pt x="5023" y="1054"/>
                    <a:pt x="5015" y="996"/>
                    <a:pt x="5009" y="940"/>
                  </a:cubicBezTo>
                  <a:close/>
                  <a:moveTo>
                    <a:pt x="499" y="894"/>
                  </a:moveTo>
                  <a:cubicBezTo>
                    <a:pt x="507" y="966"/>
                    <a:pt x="516" y="1039"/>
                    <a:pt x="523" y="1111"/>
                  </a:cubicBezTo>
                  <a:cubicBezTo>
                    <a:pt x="448" y="1118"/>
                    <a:pt x="376" y="1138"/>
                    <a:pt x="305" y="1167"/>
                  </a:cubicBezTo>
                  <a:cubicBezTo>
                    <a:pt x="276" y="1167"/>
                    <a:pt x="246" y="1164"/>
                    <a:pt x="218" y="1160"/>
                  </a:cubicBezTo>
                  <a:cubicBezTo>
                    <a:pt x="194" y="1156"/>
                    <a:pt x="169" y="1151"/>
                    <a:pt x="146" y="1145"/>
                  </a:cubicBezTo>
                  <a:cubicBezTo>
                    <a:pt x="97" y="1109"/>
                    <a:pt x="89" y="1082"/>
                    <a:pt x="126" y="1062"/>
                  </a:cubicBezTo>
                  <a:cubicBezTo>
                    <a:pt x="161" y="1010"/>
                    <a:pt x="277" y="962"/>
                    <a:pt x="333" y="941"/>
                  </a:cubicBezTo>
                  <a:cubicBezTo>
                    <a:pt x="386" y="919"/>
                    <a:pt x="442" y="904"/>
                    <a:pt x="499" y="894"/>
                  </a:cubicBezTo>
                  <a:close/>
                  <a:moveTo>
                    <a:pt x="4056" y="689"/>
                  </a:moveTo>
                  <a:cubicBezTo>
                    <a:pt x="4061" y="689"/>
                    <a:pt x="4067" y="690"/>
                    <a:pt x="4072" y="690"/>
                  </a:cubicBezTo>
                  <a:cubicBezTo>
                    <a:pt x="4120" y="695"/>
                    <a:pt x="4172" y="704"/>
                    <a:pt x="4209" y="733"/>
                  </a:cubicBezTo>
                  <a:cubicBezTo>
                    <a:pt x="4245" y="761"/>
                    <a:pt x="4264" y="802"/>
                    <a:pt x="4282" y="843"/>
                  </a:cubicBezTo>
                  <a:cubicBezTo>
                    <a:pt x="4324" y="938"/>
                    <a:pt x="4358" y="1037"/>
                    <a:pt x="4384" y="1139"/>
                  </a:cubicBezTo>
                  <a:cubicBezTo>
                    <a:pt x="4420" y="992"/>
                    <a:pt x="4465" y="831"/>
                    <a:pt x="4590" y="743"/>
                  </a:cubicBezTo>
                  <a:cubicBezTo>
                    <a:pt x="4597" y="738"/>
                    <a:pt x="4607" y="733"/>
                    <a:pt x="4616" y="733"/>
                  </a:cubicBezTo>
                  <a:cubicBezTo>
                    <a:pt x="4620" y="733"/>
                    <a:pt x="4623" y="734"/>
                    <a:pt x="4626" y="735"/>
                  </a:cubicBezTo>
                  <a:cubicBezTo>
                    <a:pt x="4633" y="738"/>
                    <a:pt x="4638" y="747"/>
                    <a:pt x="4642" y="753"/>
                  </a:cubicBezTo>
                  <a:cubicBezTo>
                    <a:pt x="4694" y="857"/>
                    <a:pt x="4664" y="984"/>
                    <a:pt x="4623" y="1095"/>
                  </a:cubicBezTo>
                  <a:cubicBezTo>
                    <a:pt x="4582" y="1207"/>
                    <a:pt x="4521" y="1357"/>
                    <a:pt x="4423" y="1357"/>
                  </a:cubicBezTo>
                  <a:cubicBezTo>
                    <a:pt x="4390" y="1357"/>
                    <a:pt x="4354" y="1341"/>
                    <a:pt x="4313" y="1301"/>
                  </a:cubicBezTo>
                  <a:cubicBezTo>
                    <a:pt x="4174" y="1170"/>
                    <a:pt x="4078" y="961"/>
                    <a:pt x="4017" y="783"/>
                  </a:cubicBezTo>
                  <a:cubicBezTo>
                    <a:pt x="4010" y="751"/>
                    <a:pt x="4004" y="707"/>
                    <a:pt x="4034" y="693"/>
                  </a:cubicBezTo>
                  <a:cubicBezTo>
                    <a:pt x="4041" y="690"/>
                    <a:pt x="4049" y="689"/>
                    <a:pt x="4056" y="689"/>
                  </a:cubicBezTo>
                  <a:close/>
                  <a:moveTo>
                    <a:pt x="533" y="1207"/>
                  </a:moveTo>
                  <a:cubicBezTo>
                    <a:pt x="541" y="1268"/>
                    <a:pt x="547" y="1326"/>
                    <a:pt x="553" y="1386"/>
                  </a:cubicBezTo>
                  <a:cubicBezTo>
                    <a:pt x="502" y="1392"/>
                    <a:pt x="449" y="1396"/>
                    <a:pt x="397" y="1396"/>
                  </a:cubicBezTo>
                  <a:cubicBezTo>
                    <a:pt x="389" y="1396"/>
                    <a:pt x="382" y="1396"/>
                    <a:pt x="375" y="1395"/>
                  </a:cubicBezTo>
                  <a:cubicBezTo>
                    <a:pt x="368" y="1395"/>
                    <a:pt x="360" y="1395"/>
                    <a:pt x="351" y="1395"/>
                  </a:cubicBezTo>
                  <a:cubicBezTo>
                    <a:pt x="279" y="1395"/>
                    <a:pt x="131" y="1391"/>
                    <a:pt x="197" y="1306"/>
                  </a:cubicBezTo>
                  <a:cubicBezTo>
                    <a:pt x="219" y="1276"/>
                    <a:pt x="264" y="1255"/>
                    <a:pt x="308" y="1240"/>
                  </a:cubicBezTo>
                  <a:cubicBezTo>
                    <a:pt x="313" y="1240"/>
                    <a:pt x="319" y="1240"/>
                    <a:pt x="324" y="1240"/>
                  </a:cubicBezTo>
                  <a:cubicBezTo>
                    <a:pt x="396" y="1240"/>
                    <a:pt x="466" y="1228"/>
                    <a:pt x="533" y="1207"/>
                  </a:cubicBezTo>
                  <a:close/>
                  <a:moveTo>
                    <a:pt x="5041" y="1205"/>
                  </a:moveTo>
                  <a:lnTo>
                    <a:pt x="5041" y="1205"/>
                  </a:lnTo>
                  <a:cubicBezTo>
                    <a:pt x="5058" y="1207"/>
                    <a:pt x="5073" y="1208"/>
                    <a:pt x="5091" y="1213"/>
                  </a:cubicBezTo>
                  <a:cubicBezTo>
                    <a:pt x="5140" y="1226"/>
                    <a:pt x="5276" y="1268"/>
                    <a:pt x="5277" y="1329"/>
                  </a:cubicBezTo>
                  <a:cubicBezTo>
                    <a:pt x="5279" y="1405"/>
                    <a:pt x="5172" y="1447"/>
                    <a:pt x="5075" y="1464"/>
                  </a:cubicBezTo>
                  <a:cubicBezTo>
                    <a:pt x="5063" y="1379"/>
                    <a:pt x="5051" y="1291"/>
                    <a:pt x="5041" y="1205"/>
                  </a:cubicBezTo>
                  <a:close/>
                  <a:moveTo>
                    <a:pt x="979" y="923"/>
                  </a:moveTo>
                  <a:cubicBezTo>
                    <a:pt x="987" y="923"/>
                    <a:pt x="996" y="925"/>
                    <a:pt x="1004" y="926"/>
                  </a:cubicBezTo>
                  <a:cubicBezTo>
                    <a:pt x="1051" y="937"/>
                    <a:pt x="1102" y="949"/>
                    <a:pt x="1137" y="983"/>
                  </a:cubicBezTo>
                  <a:cubicBezTo>
                    <a:pt x="1170" y="1013"/>
                    <a:pt x="1185" y="1056"/>
                    <a:pt x="1200" y="1098"/>
                  </a:cubicBezTo>
                  <a:cubicBezTo>
                    <a:pt x="1232" y="1197"/>
                    <a:pt x="1257" y="1298"/>
                    <a:pt x="1274" y="1402"/>
                  </a:cubicBezTo>
                  <a:cubicBezTo>
                    <a:pt x="1324" y="1258"/>
                    <a:pt x="1383" y="1103"/>
                    <a:pt x="1515" y="1027"/>
                  </a:cubicBezTo>
                  <a:cubicBezTo>
                    <a:pt x="1522" y="1022"/>
                    <a:pt x="1532" y="1018"/>
                    <a:pt x="1540" y="1018"/>
                  </a:cubicBezTo>
                  <a:cubicBezTo>
                    <a:pt x="1544" y="1018"/>
                    <a:pt x="1548" y="1019"/>
                    <a:pt x="1552" y="1021"/>
                  </a:cubicBezTo>
                  <a:cubicBezTo>
                    <a:pt x="1560" y="1025"/>
                    <a:pt x="1563" y="1034"/>
                    <a:pt x="1567" y="1041"/>
                  </a:cubicBezTo>
                  <a:cubicBezTo>
                    <a:pt x="1609" y="1149"/>
                    <a:pt x="1567" y="1273"/>
                    <a:pt x="1516" y="1379"/>
                  </a:cubicBezTo>
                  <a:cubicBezTo>
                    <a:pt x="1466" y="1483"/>
                    <a:pt x="1394" y="1622"/>
                    <a:pt x="1300" y="1622"/>
                  </a:cubicBezTo>
                  <a:cubicBezTo>
                    <a:pt x="1266" y="1622"/>
                    <a:pt x="1229" y="1603"/>
                    <a:pt x="1189" y="1556"/>
                  </a:cubicBezTo>
                  <a:cubicBezTo>
                    <a:pt x="1063" y="1411"/>
                    <a:pt x="986" y="1196"/>
                    <a:pt x="943" y="1013"/>
                  </a:cubicBezTo>
                  <a:cubicBezTo>
                    <a:pt x="935" y="981"/>
                    <a:pt x="935" y="937"/>
                    <a:pt x="966" y="925"/>
                  </a:cubicBezTo>
                  <a:cubicBezTo>
                    <a:pt x="970" y="924"/>
                    <a:pt x="974" y="923"/>
                    <a:pt x="979" y="923"/>
                  </a:cubicBezTo>
                  <a:close/>
                  <a:moveTo>
                    <a:pt x="559" y="1462"/>
                  </a:moveTo>
                  <a:cubicBezTo>
                    <a:pt x="565" y="1521"/>
                    <a:pt x="570" y="1578"/>
                    <a:pt x="575" y="1637"/>
                  </a:cubicBezTo>
                  <a:cubicBezTo>
                    <a:pt x="522" y="1645"/>
                    <a:pt x="416" y="1659"/>
                    <a:pt x="330" y="1659"/>
                  </a:cubicBezTo>
                  <a:cubicBezTo>
                    <a:pt x="258" y="1659"/>
                    <a:pt x="200" y="1649"/>
                    <a:pt x="201" y="1618"/>
                  </a:cubicBezTo>
                  <a:cubicBezTo>
                    <a:pt x="202" y="1587"/>
                    <a:pt x="330" y="1530"/>
                    <a:pt x="356" y="1519"/>
                  </a:cubicBezTo>
                  <a:cubicBezTo>
                    <a:pt x="422" y="1488"/>
                    <a:pt x="488" y="1471"/>
                    <a:pt x="559" y="1462"/>
                  </a:cubicBezTo>
                  <a:close/>
                  <a:moveTo>
                    <a:pt x="5088" y="1552"/>
                  </a:moveTo>
                  <a:cubicBezTo>
                    <a:pt x="5230" y="1558"/>
                    <a:pt x="5418" y="1592"/>
                    <a:pt x="5418" y="1689"/>
                  </a:cubicBezTo>
                  <a:cubicBezTo>
                    <a:pt x="5418" y="1745"/>
                    <a:pt x="5386" y="1745"/>
                    <a:pt x="5338" y="1762"/>
                  </a:cubicBezTo>
                  <a:cubicBezTo>
                    <a:pt x="5295" y="1777"/>
                    <a:pt x="5250" y="1788"/>
                    <a:pt x="5204" y="1796"/>
                  </a:cubicBezTo>
                  <a:cubicBezTo>
                    <a:pt x="5199" y="1797"/>
                    <a:pt x="5194" y="1797"/>
                    <a:pt x="5187" y="1797"/>
                  </a:cubicBezTo>
                  <a:cubicBezTo>
                    <a:pt x="5166" y="1793"/>
                    <a:pt x="5145" y="1791"/>
                    <a:pt x="5125" y="1790"/>
                  </a:cubicBezTo>
                  <a:cubicBezTo>
                    <a:pt x="5112" y="1710"/>
                    <a:pt x="5099" y="1632"/>
                    <a:pt x="5088" y="1552"/>
                  </a:cubicBezTo>
                  <a:close/>
                  <a:moveTo>
                    <a:pt x="2683" y="888"/>
                  </a:moveTo>
                  <a:lnTo>
                    <a:pt x="2898" y="1266"/>
                  </a:lnTo>
                  <a:lnTo>
                    <a:pt x="2898" y="1911"/>
                  </a:lnTo>
                  <a:lnTo>
                    <a:pt x="2571" y="1374"/>
                  </a:lnTo>
                  <a:lnTo>
                    <a:pt x="2683" y="888"/>
                  </a:lnTo>
                  <a:close/>
                  <a:moveTo>
                    <a:pt x="582" y="1714"/>
                  </a:moveTo>
                  <a:cubicBezTo>
                    <a:pt x="590" y="1807"/>
                    <a:pt x="599" y="1901"/>
                    <a:pt x="607" y="1993"/>
                  </a:cubicBezTo>
                  <a:cubicBezTo>
                    <a:pt x="579" y="1997"/>
                    <a:pt x="542" y="2000"/>
                    <a:pt x="504" y="2000"/>
                  </a:cubicBezTo>
                  <a:cubicBezTo>
                    <a:pt x="389" y="2000"/>
                    <a:pt x="260" y="1973"/>
                    <a:pt x="326" y="1866"/>
                  </a:cubicBezTo>
                  <a:cubicBezTo>
                    <a:pt x="375" y="1787"/>
                    <a:pt x="488" y="1739"/>
                    <a:pt x="582" y="1714"/>
                  </a:cubicBezTo>
                  <a:close/>
                  <a:moveTo>
                    <a:pt x="4140" y="1346"/>
                  </a:moveTo>
                  <a:cubicBezTo>
                    <a:pt x="4146" y="1346"/>
                    <a:pt x="4153" y="1347"/>
                    <a:pt x="4159" y="1347"/>
                  </a:cubicBezTo>
                  <a:cubicBezTo>
                    <a:pt x="4208" y="1353"/>
                    <a:pt x="4258" y="1360"/>
                    <a:pt x="4297" y="1390"/>
                  </a:cubicBezTo>
                  <a:cubicBezTo>
                    <a:pt x="4332" y="1417"/>
                    <a:pt x="4351" y="1459"/>
                    <a:pt x="4370" y="1500"/>
                  </a:cubicBezTo>
                  <a:cubicBezTo>
                    <a:pt x="4412" y="1595"/>
                    <a:pt x="4445" y="1694"/>
                    <a:pt x="4472" y="1797"/>
                  </a:cubicBezTo>
                  <a:cubicBezTo>
                    <a:pt x="4508" y="1649"/>
                    <a:pt x="4553" y="1488"/>
                    <a:pt x="4676" y="1401"/>
                  </a:cubicBezTo>
                  <a:cubicBezTo>
                    <a:pt x="4684" y="1394"/>
                    <a:pt x="4694" y="1389"/>
                    <a:pt x="4704" y="1389"/>
                  </a:cubicBezTo>
                  <a:cubicBezTo>
                    <a:pt x="4707" y="1389"/>
                    <a:pt x="4710" y="1390"/>
                    <a:pt x="4713" y="1391"/>
                  </a:cubicBezTo>
                  <a:cubicBezTo>
                    <a:pt x="4721" y="1395"/>
                    <a:pt x="4725" y="1403"/>
                    <a:pt x="4729" y="1410"/>
                  </a:cubicBezTo>
                  <a:cubicBezTo>
                    <a:pt x="4781" y="1514"/>
                    <a:pt x="4752" y="1641"/>
                    <a:pt x="4711" y="1752"/>
                  </a:cubicBezTo>
                  <a:cubicBezTo>
                    <a:pt x="4669" y="1864"/>
                    <a:pt x="4608" y="2014"/>
                    <a:pt x="4510" y="2014"/>
                  </a:cubicBezTo>
                  <a:cubicBezTo>
                    <a:pt x="4477" y="2014"/>
                    <a:pt x="4441" y="1998"/>
                    <a:pt x="4399" y="1959"/>
                  </a:cubicBezTo>
                  <a:cubicBezTo>
                    <a:pt x="4262" y="1826"/>
                    <a:pt x="4164" y="1617"/>
                    <a:pt x="4105" y="1439"/>
                  </a:cubicBezTo>
                  <a:cubicBezTo>
                    <a:pt x="4096" y="1407"/>
                    <a:pt x="4091" y="1363"/>
                    <a:pt x="4121" y="1349"/>
                  </a:cubicBezTo>
                  <a:cubicBezTo>
                    <a:pt x="4127" y="1347"/>
                    <a:pt x="4134" y="1346"/>
                    <a:pt x="4140" y="1346"/>
                  </a:cubicBezTo>
                  <a:close/>
                  <a:moveTo>
                    <a:pt x="5158" y="1875"/>
                  </a:moveTo>
                  <a:cubicBezTo>
                    <a:pt x="5206" y="1881"/>
                    <a:pt x="5292" y="1893"/>
                    <a:pt x="5314" y="1919"/>
                  </a:cubicBezTo>
                  <a:cubicBezTo>
                    <a:pt x="5365" y="1978"/>
                    <a:pt x="5250" y="2038"/>
                    <a:pt x="5208" y="2057"/>
                  </a:cubicBezTo>
                  <a:cubicBezTo>
                    <a:pt x="5197" y="2062"/>
                    <a:pt x="5185" y="2065"/>
                    <a:pt x="5173" y="2069"/>
                  </a:cubicBezTo>
                  <a:cubicBezTo>
                    <a:pt x="5161" y="2006"/>
                    <a:pt x="5150" y="1940"/>
                    <a:pt x="5139" y="1876"/>
                  </a:cubicBezTo>
                  <a:cubicBezTo>
                    <a:pt x="5145" y="1876"/>
                    <a:pt x="5152" y="1875"/>
                    <a:pt x="5158" y="1875"/>
                  </a:cubicBezTo>
                  <a:close/>
                  <a:moveTo>
                    <a:pt x="1008" y="1584"/>
                  </a:moveTo>
                  <a:cubicBezTo>
                    <a:pt x="1015" y="1584"/>
                    <a:pt x="1023" y="1586"/>
                    <a:pt x="1031" y="1588"/>
                  </a:cubicBezTo>
                  <a:cubicBezTo>
                    <a:pt x="1079" y="1598"/>
                    <a:pt x="1129" y="1610"/>
                    <a:pt x="1164" y="1644"/>
                  </a:cubicBezTo>
                  <a:cubicBezTo>
                    <a:pt x="1197" y="1673"/>
                    <a:pt x="1213" y="1717"/>
                    <a:pt x="1227" y="1758"/>
                  </a:cubicBezTo>
                  <a:cubicBezTo>
                    <a:pt x="1260" y="1858"/>
                    <a:pt x="1285" y="1960"/>
                    <a:pt x="1301" y="2063"/>
                  </a:cubicBezTo>
                  <a:cubicBezTo>
                    <a:pt x="1352" y="1919"/>
                    <a:pt x="1410" y="1763"/>
                    <a:pt x="1542" y="1688"/>
                  </a:cubicBezTo>
                  <a:cubicBezTo>
                    <a:pt x="1549" y="1684"/>
                    <a:pt x="1559" y="1679"/>
                    <a:pt x="1567" y="1679"/>
                  </a:cubicBezTo>
                  <a:cubicBezTo>
                    <a:pt x="1572" y="1679"/>
                    <a:pt x="1576" y="1680"/>
                    <a:pt x="1579" y="1683"/>
                  </a:cubicBezTo>
                  <a:cubicBezTo>
                    <a:pt x="1588" y="1687"/>
                    <a:pt x="1590" y="1694"/>
                    <a:pt x="1594" y="1703"/>
                  </a:cubicBezTo>
                  <a:cubicBezTo>
                    <a:pt x="1635" y="1811"/>
                    <a:pt x="1593" y="1933"/>
                    <a:pt x="1544" y="2039"/>
                  </a:cubicBezTo>
                  <a:cubicBezTo>
                    <a:pt x="1493" y="2144"/>
                    <a:pt x="1422" y="2282"/>
                    <a:pt x="1328" y="2282"/>
                  </a:cubicBezTo>
                  <a:cubicBezTo>
                    <a:pt x="1294" y="2282"/>
                    <a:pt x="1256" y="2263"/>
                    <a:pt x="1216" y="2217"/>
                  </a:cubicBezTo>
                  <a:cubicBezTo>
                    <a:pt x="1090" y="2072"/>
                    <a:pt x="1013" y="1856"/>
                    <a:pt x="970" y="1673"/>
                  </a:cubicBezTo>
                  <a:cubicBezTo>
                    <a:pt x="962" y="1641"/>
                    <a:pt x="962" y="1598"/>
                    <a:pt x="993" y="1587"/>
                  </a:cubicBezTo>
                  <a:cubicBezTo>
                    <a:pt x="998" y="1585"/>
                    <a:pt x="1003" y="1584"/>
                    <a:pt x="1008" y="1584"/>
                  </a:cubicBezTo>
                  <a:close/>
                  <a:moveTo>
                    <a:pt x="2825" y="2102"/>
                  </a:moveTo>
                  <a:cubicBezTo>
                    <a:pt x="2836" y="2102"/>
                    <a:pt x="2847" y="2103"/>
                    <a:pt x="2858" y="2106"/>
                  </a:cubicBezTo>
                  <a:lnTo>
                    <a:pt x="2889" y="2140"/>
                  </a:lnTo>
                  <a:cubicBezTo>
                    <a:pt x="2892" y="2140"/>
                    <a:pt x="2896" y="2139"/>
                    <a:pt x="2899" y="2139"/>
                  </a:cubicBezTo>
                  <a:cubicBezTo>
                    <a:pt x="2925" y="2139"/>
                    <a:pt x="2950" y="2163"/>
                    <a:pt x="2954" y="2189"/>
                  </a:cubicBezTo>
                  <a:cubicBezTo>
                    <a:pt x="2960" y="2220"/>
                    <a:pt x="2947" y="2250"/>
                    <a:pt x="2931" y="2277"/>
                  </a:cubicBezTo>
                  <a:cubicBezTo>
                    <a:pt x="2917" y="2303"/>
                    <a:pt x="2898" y="2326"/>
                    <a:pt x="2873" y="2342"/>
                  </a:cubicBezTo>
                  <a:cubicBezTo>
                    <a:pt x="2854" y="2354"/>
                    <a:pt x="2833" y="2359"/>
                    <a:pt x="2811" y="2359"/>
                  </a:cubicBezTo>
                  <a:cubicBezTo>
                    <a:pt x="2776" y="2359"/>
                    <a:pt x="2740" y="2345"/>
                    <a:pt x="2717" y="2319"/>
                  </a:cubicBezTo>
                  <a:cubicBezTo>
                    <a:pt x="2680" y="2277"/>
                    <a:pt x="2677" y="2209"/>
                    <a:pt x="2709" y="2161"/>
                  </a:cubicBezTo>
                  <a:cubicBezTo>
                    <a:pt x="2735" y="2124"/>
                    <a:pt x="2780" y="2102"/>
                    <a:pt x="2825" y="2102"/>
                  </a:cubicBezTo>
                  <a:close/>
                  <a:moveTo>
                    <a:pt x="615" y="2072"/>
                  </a:moveTo>
                  <a:lnTo>
                    <a:pt x="635" y="2311"/>
                  </a:lnTo>
                  <a:cubicBezTo>
                    <a:pt x="595" y="2323"/>
                    <a:pt x="552" y="2337"/>
                    <a:pt x="510" y="2355"/>
                  </a:cubicBezTo>
                  <a:cubicBezTo>
                    <a:pt x="505" y="2356"/>
                    <a:pt x="501" y="2356"/>
                    <a:pt x="497" y="2357"/>
                  </a:cubicBezTo>
                  <a:cubicBezTo>
                    <a:pt x="477" y="2359"/>
                    <a:pt x="436" y="2364"/>
                    <a:pt x="394" y="2364"/>
                  </a:cubicBezTo>
                  <a:cubicBezTo>
                    <a:pt x="310" y="2364"/>
                    <a:pt x="220" y="2345"/>
                    <a:pt x="266" y="2253"/>
                  </a:cubicBezTo>
                  <a:cubicBezTo>
                    <a:pt x="295" y="2196"/>
                    <a:pt x="421" y="2141"/>
                    <a:pt x="475" y="2116"/>
                  </a:cubicBezTo>
                  <a:cubicBezTo>
                    <a:pt x="520" y="2096"/>
                    <a:pt x="567" y="2084"/>
                    <a:pt x="615" y="2072"/>
                  </a:cubicBezTo>
                  <a:close/>
                  <a:moveTo>
                    <a:pt x="5188" y="2163"/>
                  </a:moveTo>
                  <a:lnTo>
                    <a:pt x="5188" y="2163"/>
                  </a:lnTo>
                  <a:cubicBezTo>
                    <a:pt x="5271" y="2174"/>
                    <a:pt x="5350" y="2196"/>
                    <a:pt x="5410" y="2240"/>
                  </a:cubicBezTo>
                  <a:cubicBezTo>
                    <a:pt x="5524" y="2324"/>
                    <a:pt x="5364" y="2387"/>
                    <a:pt x="5235" y="2417"/>
                  </a:cubicBezTo>
                  <a:cubicBezTo>
                    <a:pt x="5220" y="2334"/>
                    <a:pt x="5204" y="2248"/>
                    <a:pt x="5188" y="2163"/>
                  </a:cubicBezTo>
                  <a:close/>
                  <a:moveTo>
                    <a:pt x="641" y="2402"/>
                  </a:moveTo>
                  <a:cubicBezTo>
                    <a:pt x="646" y="2470"/>
                    <a:pt x="651" y="2537"/>
                    <a:pt x="658" y="2605"/>
                  </a:cubicBezTo>
                  <a:cubicBezTo>
                    <a:pt x="632" y="2608"/>
                    <a:pt x="605" y="2610"/>
                    <a:pt x="578" y="2610"/>
                  </a:cubicBezTo>
                  <a:cubicBezTo>
                    <a:pt x="487" y="2610"/>
                    <a:pt x="401" y="2590"/>
                    <a:pt x="421" y="2523"/>
                  </a:cubicBezTo>
                  <a:cubicBezTo>
                    <a:pt x="432" y="2482"/>
                    <a:pt x="475" y="2451"/>
                    <a:pt x="527" y="2426"/>
                  </a:cubicBezTo>
                  <a:cubicBezTo>
                    <a:pt x="565" y="2419"/>
                    <a:pt x="604" y="2412"/>
                    <a:pt x="641" y="2402"/>
                  </a:cubicBezTo>
                  <a:close/>
                  <a:moveTo>
                    <a:pt x="4231" y="2002"/>
                  </a:moveTo>
                  <a:cubicBezTo>
                    <a:pt x="4236" y="2002"/>
                    <a:pt x="4242" y="2002"/>
                    <a:pt x="4247" y="2002"/>
                  </a:cubicBezTo>
                  <a:cubicBezTo>
                    <a:pt x="4295" y="2008"/>
                    <a:pt x="4346" y="2016"/>
                    <a:pt x="4384" y="2045"/>
                  </a:cubicBezTo>
                  <a:cubicBezTo>
                    <a:pt x="4419" y="2074"/>
                    <a:pt x="4439" y="2115"/>
                    <a:pt x="4457" y="2155"/>
                  </a:cubicBezTo>
                  <a:cubicBezTo>
                    <a:pt x="4499" y="2251"/>
                    <a:pt x="4533" y="2350"/>
                    <a:pt x="4559" y="2452"/>
                  </a:cubicBezTo>
                  <a:cubicBezTo>
                    <a:pt x="4596" y="2304"/>
                    <a:pt x="4640" y="2144"/>
                    <a:pt x="4764" y="2057"/>
                  </a:cubicBezTo>
                  <a:cubicBezTo>
                    <a:pt x="4772" y="2051"/>
                    <a:pt x="4782" y="2045"/>
                    <a:pt x="4791" y="2045"/>
                  </a:cubicBezTo>
                  <a:cubicBezTo>
                    <a:pt x="4795" y="2045"/>
                    <a:pt x="4798" y="2046"/>
                    <a:pt x="4801" y="2047"/>
                  </a:cubicBezTo>
                  <a:cubicBezTo>
                    <a:pt x="4809" y="2051"/>
                    <a:pt x="4812" y="2059"/>
                    <a:pt x="4816" y="2065"/>
                  </a:cubicBezTo>
                  <a:cubicBezTo>
                    <a:pt x="4869" y="2170"/>
                    <a:pt x="4838" y="2297"/>
                    <a:pt x="4799" y="2408"/>
                  </a:cubicBezTo>
                  <a:cubicBezTo>
                    <a:pt x="4757" y="2519"/>
                    <a:pt x="4696" y="2670"/>
                    <a:pt x="4598" y="2670"/>
                  </a:cubicBezTo>
                  <a:cubicBezTo>
                    <a:pt x="4565" y="2670"/>
                    <a:pt x="4528" y="2653"/>
                    <a:pt x="4487" y="2614"/>
                  </a:cubicBezTo>
                  <a:cubicBezTo>
                    <a:pt x="4349" y="2482"/>
                    <a:pt x="4252" y="2273"/>
                    <a:pt x="4193" y="2095"/>
                  </a:cubicBezTo>
                  <a:cubicBezTo>
                    <a:pt x="4184" y="2063"/>
                    <a:pt x="4180" y="2020"/>
                    <a:pt x="4209" y="2006"/>
                  </a:cubicBezTo>
                  <a:cubicBezTo>
                    <a:pt x="4216" y="2002"/>
                    <a:pt x="4224" y="2002"/>
                    <a:pt x="4231" y="2002"/>
                  </a:cubicBezTo>
                  <a:close/>
                  <a:moveTo>
                    <a:pt x="5254" y="2520"/>
                  </a:moveTo>
                  <a:lnTo>
                    <a:pt x="5254" y="2520"/>
                  </a:lnTo>
                  <a:cubicBezTo>
                    <a:pt x="5352" y="2532"/>
                    <a:pt x="5452" y="2564"/>
                    <a:pt x="5514" y="2627"/>
                  </a:cubicBezTo>
                  <a:cubicBezTo>
                    <a:pt x="5536" y="2649"/>
                    <a:pt x="5569" y="2697"/>
                    <a:pt x="5550" y="2733"/>
                  </a:cubicBezTo>
                  <a:cubicBezTo>
                    <a:pt x="5541" y="2750"/>
                    <a:pt x="5471" y="2762"/>
                    <a:pt x="5451" y="2767"/>
                  </a:cubicBezTo>
                  <a:cubicBezTo>
                    <a:pt x="5407" y="2778"/>
                    <a:pt x="5364" y="2783"/>
                    <a:pt x="5319" y="2784"/>
                  </a:cubicBezTo>
                  <a:cubicBezTo>
                    <a:pt x="5315" y="2784"/>
                    <a:pt x="5312" y="2783"/>
                    <a:pt x="5306" y="2783"/>
                  </a:cubicBezTo>
                  <a:cubicBezTo>
                    <a:pt x="5288" y="2695"/>
                    <a:pt x="5271" y="2607"/>
                    <a:pt x="5254" y="2520"/>
                  </a:cubicBezTo>
                  <a:close/>
                  <a:moveTo>
                    <a:pt x="1919" y="1500"/>
                  </a:moveTo>
                  <a:cubicBezTo>
                    <a:pt x="1952" y="1500"/>
                    <a:pt x="2496" y="2027"/>
                    <a:pt x="2544" y="2093"/>
                  </a:cubicBezTo>
                  <a:cubicBezTo>
                    <a:pt x="2691" y="2302"/>
                    <a:pt x="2554" y="2669"/>
                    <a:pt x="2460" y="2877"/>
                  </a:cubicBezTo>
                  <a:cubicBezTo>
                    <a:pt x="2450" y="2899"/>
                    <a:pt x="2435" y="2925"/>
                    <a:pt x="2411" y="2927"/>
                  </a:cubicBezTo>
                  <a:cubicBezTo>
                    <a:pt x="2409" y="2927"/>
                    <a:pt x="2408" y="2928"/>
                    <a:pt x="2406" y="2928"/>
                  </a:cubicBezTo>
                  <a:cubicBezTo>
                    <a:pt x="2369" y="2928"/>
                    <a:pt x="2354" y="2873"/>
                    <a:pt x="2356" y="2833"/>
                  </a:cubicBezTo>
                  <a:cubicBezTo>
                    <a:pt x="2364" y="2643"/>
                    <a:pt x="2409" y="2454"/>
                    <a:pt x="2490" y="2281"/>
                  </a:cubicBezTo>
                  <a:lnTo>
                    <a:pt x="2490" y="2281"/>
                  </a:lnTo>
                  <a:cubicBezTo>
                    <a:pt x="2377" y="2449"/>
                    <a:pt x="2230" y="2596"/>
                    <a:pt x="2064" y="2711"/>
                  </a:cubicBezTo>
                  <a:cubicBezTo>
                    <a:pt x="2039" y="2728"/>
                    <a:pt x="2009" y="2744"/>
                    <a:pt x="1980" y="2744"/>
                  </a:cubicBezTo>
                  <a:cubicBezTo>
                    <a:pt x="1972" y="2744"/>
                    <a:pt x="1963" y="2743"/>
                    <a:pt x="1954" y="2739"/>
                  </a:cubicBezTo>
                  <a:cubicBezTo>
                    <a:pt x="1922" y="2723"/>
                    <a:pt x="1911" y="2682"/>
                    <a:pt x="1918" y="2647"/>
                  </a:cubicBezTo>
                  <a:cubicBezTo>
                    <a:pt x="1926" y="2612"/>
                    <a:pt x="1951" y="2582"/>
                    <a:pt x="1975" y="2556"/>
                  </a:cubicBezTo>
                  <a:cubicBezTo>
                    <a:pt x="2116" y="2402"/>
                    <a:pt x="2288" y="2273"/>
                    <a:pt x="2476" y="2179"/>
                  </a:cubicBezTo>
                  <a:lnTo>
                    <a:pt x="2476" y="2179"/>
                  </a:lnTo>
                  <a:cubicBezTo>
                    <a:pt x="2313" y="2215"/>
                    <a:pt x="2144" y="2233"/>
                    <a:pt x="1977" y="2233"/>
                  </a:cubicBezTo>
                  <a:cubicBezTo>
                    <a:pt x="1955" y="2233"/>
                    <a:pt x="1934" y="2233"/>
                    <a:pt x="1913" y="2232"/>
                  </a:cubicBezTo>
                  <a:cubicBezTo>
                    <a:pt x="1863" y="2231"/>
                    <a:pt x="1793" y="2204"/>
                    <a:pt x="1810" y="2156"/>
                  </a:cubicBezTo>
                  <a:cubicBezTo>
                    <a:pt x="1814" y="2138"/>
                    <a:pt x="1831" y="2127"/>
                    <a:pt x="1846" y="2117"/>
                  </a:cubicBezTo>
                  <a:cubicBezTo>
                    <a:pt x="1911" y="2080"/>
                    <a:pt x="1982" y="2069"/>
                    <a:pt x="2056" y="2069"/>
                  </a:cubicBezTo>
                  <a:cubicBezTo>
                    <a:pt x="2162" y="2069"/>
                    <a:pt x="2275" y="2092"/>
                    <a:pt x="2384" y="2092"/>
                  </a:cubicBezTo>
                  <a:cubicBezTo>
                    <a:pt x="2414" y="2092"/>
                    <a:pt x="2443" y="2090"/>
                    <a:pt x="2473" y="2086"/>
                  </a:cubicBezTo>
                  <a:cubicBezTo>
                    <a:pt x="2315" y="1981"/>
                    <a:pt x="2163" y="1865"/>
                    <a:pt x="2017" y="1741"/>
                  </a:cubicBezTo>
                  <a:cubicBezTo>
                    <a:pt x="1981" y="1710"/>
                    <a:pt x="1944" y="1679"/>
                    <a:pt x="1922" y="1637"/>
                  </a:cubicBezTo>
                  <a:cubicBezTo>
                    <a:pt x="1900" y="1595"/>
                    <a:pt x="1893" y="1542"/>
                    <a:pt x="1918" y="1501"/>
                  </a:cubicBezTo>
                  <a:cubicBezTo>
                    <a:pt x="1918" y="1501"/>
                    <a:pt x="1919" y="1500"/>
                    <a:pt x="1919" y="1500"/>
                  </a:cubicBezTo>
                  <a:close/>
                  <a:moveTo>
                    <a:pt x="1032" y="2246"/>
                  </a:moveTo>
                  <a:cubicBezTo>
                    <a:pt x="1040" y="2246"/>
                    <a:pt x="1049" y="2248"/>
                    <a:pt x="1057" y="2250"/>
                  </a:cubicBezTo>
                  <a:cubicBezTo>
                    <a:pt x="1105" y="2259"/>
                    <a:pt x="1155" y="2272"/>
                    <a:pt x="1191" y="2305"/>
                  </a:cubicBezTo>
                  <a:cubicBezTo>
                    <a:pt x="1223" y="2336"/>
                    <a:pt x="1239" y="2379"/>
                    <a:pt x="1253" y="2420"/>
                  </a:cubicBezTo>
                  <a:cubicBezTo>
                    <a:pt x="1286" y="2520"/>
                    <a:pt x="1311" y="2622"/>
                    <a:pt x="1327" y="2724"/>
                  </a:cubicBezTo>
                  <a:cubicBezTo>
                    <a:pt x="1378" y="2581"/>
                    <a:pt x="1436" y="2426"/>
                    <a:pt x="1568" y="2350"/>
                  </a:cubicBezTo>
                  <a:cubicBezTo>
                    <a:pt x="1575" y="2346"/>
                    <a:pt x="1584" y="2341"/>
                    <a:pt x="1593" y="2341"/>
                  </a:cubicBezTo>
                  <a:cubicBezTo>
                    <a:pt x="1597" y="2341"/>
                    <a:pt x="1602" y="2342"/>
                    <a:pt x="1605" y="2345"/>
                  </a:cubicBezTo>
                  <a:cubicBezTo>
                    <a:pt x="1614" y="2348"/>
                    <a:pt x="1616" y="2357"/>
                    <a:pt x="1620" y="2364"/>
                  </a:cubicBezTo>
                  <a:cubicBezTo>
                    <a:pt x="1662" y="2472"/>
                    <a:pt x="1620" y="2596"/>
                    <a:pt x="1570" y="2701"/>
                  </a:cubicBezTo>
                  <a:cubicBezTo>
                    <a:pt x="1519" y="2805"/>
                    <a:pt x="1448" y="2944"/>
                    <a:pt x="1354" y="2944"/>
                  </a:cubicBezTo>
                  <a:cubicBezTo>
                    <a:pt x="1320" y="2944"/>
                    <a:pt x="1282" y="2926"/>
                    <a:pt x="1242" y="2879"/>
                  </a:cubicBezTo>
                  <a:cubicBezTo>
                    <a:pt x="1116" y="2734"/>
                    <a:pt x="1039" y="2519"/>
                    <a:pt x="996" y="2336"/>
                  </a:cubicBezTo>
                  <a:cubicBezTo>
                    <a:pt x="988" y="2303"/>
                    <a:pt x="988" y="2261"/>
                    <a:pt x="1019" y="2248"/>
                  </a:cubicBezTo>
                  <a:cubicBezTo>
                    <a:pt x="1023" y="2247"/>
                    <a:pt x="1028" y="2246"/>
                    <a:pt x="1032" y="2246"/>
                  </a:cubicBezTo>
                  <a:close/>
                  <a:moveTo>
                    <a:pt x="3540" y="1462"/>
                  </a:moveTo>
                  <a:cubicBezTo>
                    <a:pt x="3544" y="1462"/>
                    <a:pt x="3548" y="1462"/>
                    <a:pt x="3552" y="1463"/>
                  </a:cubicBezTo>
                  <a:cubicBezTo>
                    <a:pt x="3592" y="1477"/>
                    <a:pt x="3581" y="1535"/>
                    <a:pt x="3562" y="1572"/>
                  </a:cubicBezTo>
                  <a:cubicBezTo>
                    <a:pt x="3475" y="1741"/>
                    <a:pt x="3353" y="1893"/>
                    <a:pt x="3207" y="2016"/>
                  </a:cubicBezTo>
                  <a:cubicBezTo>
                    <a:pt x="3383" y="1913"/>
                    <a:pt x="3576" y="1840"/>
                    <a:pt x="3776" y="1807"/>
                  </a:cubicBezTo>
                  <a:cubicBezTo>
                    <a:pt x="3790" y="1805"/>
                    <a:pt x="3805" y="1803"/>
                    <a:pt x="3820" y="1803"/>
                  </a:cubicBezTo>
                  <a:cubicBezTo>
                    <a:pt x="3846" y="1803"/>
                    <a:pt x="3871" y="1809"/>
                    <a:pt x="3887" y="1828"/>
                  </a:cubicBezTo>
                  <a:cubicBezTo>
                    <a:pt x="3910" y="1854"/>
                    <a:pt x="3903" y="1897"/>
                    <a:pt x="3880" y="1926"/>
                  </a:cubicBezTo>
                  <a:cubicBezTo>
                    <a:pt x="3858" y="1953"/>
                    <a:pt x="3824" y="1969"/>
                    <a:pt x="3790" y="1984"/>
                  </a:cubicBezTo>
                  <a:cubicBezTo>
                    <a:pt x="3595" y="2063"/>
                    <a:pt x="3386" y="2107"/>
                    <a:pt x="3177" y="2114"/>
                  </a:cubicBezTo>
                  <a:cubicBezTo>
                    <a:pt x="3362" y="2156"/>
                    <a:pt x="3542" y="2220"/>
                    <a:pt x="3710" y="2304"/>
                  </a:cubicBezTo>
                  <a:cubicBezTo>
                    <a:pt x="3755" y="2326"/>
                    <a:pt x="3806" y="2382"/>
                    <a:pt x="3771" y="2418"/>
                  </a:cubicBezTo>
                  <a:cubicBezTo>
                    <a:pt x="3760" y="2431"/>
                    <a:pt x="3740" y="2435"/>
                    <a:pt x="3722" y="2436"/>
                  </a:cubicBezTo>
                  <a:cubicBezTo>
                    <a:pt x="3713" y="2437"/>
                    <a:pt x="3704" y="2437"/>
                    <a:pt x="3695" y="2437"/>
                  </a:cubicBezTo>
                  <a:cubicBezTo>
                    <a:pt x="3496" y="2437"/>
                    <a:pt x="3335" y="2256"/>
                    <a:pt x="3142" y="2199"/>
                  </a:cubicBezTo>
                  <a:lnTo>
                    <a:pt x="3142" y="2199"/>
                  </a:lnTo>
                  <a:cubicBezTo>
                    <a:pt x="3240" y="2362"/>
                    <a:pt x="3328" y="2530"/>
                    <a:pt x="3409" y="2705"/>
                  </a:cubicBezTo>
                  <a:cubicBezTo>
                    <a:pt x="3428" y="2747"/>
                    <a:pt x="3448" y="2791"/>
                    <a:pt x="3451" y="2840"/>
                  </a:cubicBezTo>
                  <a:cubicBezTo>
                    <a:pt x="3453" y="2887"/>
                    <a:pt x="3436" y="2940"/>
                    <a:pt x="3395" y="2964"/>
                  </a:cubicBezTo>
                  <a:cubicBezTo>
                    <a:pt x="3395" y="2964"/>
                    <a:pt x="3395" y="2964"/>
                    <a:pt x="3395" y="2964"/>
                  </a:cubicBezTo>
                  <a:cubicBezTo>
                    <a:pt x="3369" y="2964"/>
                    <a:pt x="3096" y="2245"/>
                    <a:pt x="3080" y="2162"/>
                  </a:cubicBezTo>
                  <a:cubicBezTo>
                    <a:pt x="3031" y="1908"/>
                    <a:pt x="3312" y="1636"/>
                    <a:pt x="3485" y="1488"/>
                  </a:cubicBezTo>
                  <a:cubicBezTo>
                    <a:pt x="3501" y="1475"/>
                    <a:pt x="3521" y="1462"/>
                    <a:pt x="3540" y="1462"/>
                  </a:cubicBezTo>
                  <a:close/>
                  <a:moveTo>
                    <a:pt x="666" y="2687"/>
                  </a:moveTo>
                  <a:cubicBezTo>
                    <a:pt x="673" y="2780"/>
                    <a:pt x="682" y="2872"/>
                    <a:pt x="689" y="2964"/>
                  </a:cubicBezTo>
                  <a:cubicBezTo>
                    <a:pt x="657" y="2968"/>
                    <a:pt x="624" y="2971"/>
                    <a:pt x="591" y="2971"/>
                  </a:cubicBezTo>
                  <a:cubicBezTo>
                    <a:pt x="570" y="2971"/>
                    <a:pt x="550" y="2970"/>
                    <a:pt x="530" y="2968"/>
                  </a:cubicBezTo>
                  <a:cubicBezTo>
                    <a:pt x="500" y="2965"/>
                    <a:pt x="455" y="2965"/>
                    <a:pt x="428" y="2950"/>
                  </a:cubicBezTo>
                  <a:cubicBezTo>
                    <a:pt x="427" y="2950"/>
                    <a:pt x="426" y="2950"/>
                    <a:pt x="425" y="2950"/>
                  </a:cubicBezTo>
                  <a:cubicBezTo>
                    <a:pt x="392" y="2950"/>
                    <a:pt x="379" y="2933"/>
                    <a:pt x="386" y="2900"/>
                  </a:cubicBezTo>
                  <a:cubicBezTo>
                    <a:pt x="371" y="2872"/>
                    <a:pt x="377" y="2852"/>
                    <a:pt x="406" y="2838"/>
                  </a:cubicBezTo>
                  <a:cubicBezTo>
                    <a:pt x="462" y="2765"/>
                    <a:pt x="567" y="2718"/>
                    <a:pt x="666" y="2687"/>
                  </a:cubicBezTo>
                  <a:close/>
                  <a:moveTo>
                    <a:pt x="5326" y="2862"/>
                  </a:moveTo>
                  <a:lnTo>
                    <a:pt x="5326" y="2862"/>
                  </a:lnTo>
                  <a:cubicBezTo>
                    <a:pt x="5406" y="2878"/>
                    <a:pt x="5481" y="2910"/>
                    <a:pt x="5546" y="2967"/>
                  </a:cubicBezTo>
                  <a:cubicBezTo>
                    <a:pt x="5567" y="2987"/>
                    <a:pt x="5609" y="3020"/>
                    <a:pt x="5590" y="3056"/>
                  </a:cubicBezTo>
                  <a:cubicBezTo>
                    <a:pt x="5579" y="3076"/>
                    <a:pt x="5512" y="3089"/>
                    <a:pt x="5493" y="3096"/>
                  </a:cubicBezTo>
                  <a:cubicBezTo>
                    <a:pt x="5457" y="3108"/>
                    <a:pt x="5418" y="3114"/>
                    <a:pt x="5381" y="3119"/>
                  </a:cubicBezTo>
                  <a:cubicBezTo>
                    <a:pt x="5363" y="3035"/>
                    <a:pt x="5344" y="2948"/>
                    <a:pt x="5326" y="2862"/>
                  </a:cubicBezTo>
                  <a:close/>
                  <a:moveTo>
                    <a:pt x="4319" y="2659"/>
                  </a:moveTo>
                  <a:cubicBezTo>
                    <a:pt x="4324" y="2659"/>
                    <a:pt x="4329" y="2659"/>
                    <a:pt x="4335" y="2660"/>
                  </a:cubicBezTo>
                  <a:cubicBezTo>
                    <a:pt x="4383" y="2665"/>
                    <a:pt x="4434" y="2672"/>
                    <a:pt x="4472" y="2703"/>
                  </a:cubicBezTo>
                  <a:cubicBezTo>
                    <a:pt x="4507" y="2730"/>
                    <a:pt x="4527" y="2771"/>
                    <a:pt x="4545" y="2812"/>
                  </a:cubicBezTo>
                  <a:cubicBezTo>
                    <a:pt x="4586" y="2907"/>
                    <a:pt x="4621" y="3007"/>
                    <a:pt x="4647" y="3109"/>
                  </a:cubicBezTo>
                  <a:cubicBezTo>
                    <a:pt x="4684" y="2962"/>
                    <a:pt x="4728" y="2801"/>
                    <a:pt x="4852" y="2713"/>
                  </a:cubicBezTo>
                  <a:cubicBezTo>
                    <a:pt x="4860" y="2707"/>
                    <a:pt x="4870" y="2702"/>
                    <a:pt x="4880" y="2702"/>
                  </a:cubicBezTo>
                  <a:cubicBezTo>
                    <a:pt x="4883" y="2702"/>
                    <a:pt x="4886" y="2702"/>
                    <a:pt x="4888" y="2704"/>
                  </a:cubicBezTo>
                  <a:cubicBezTo>
                    <a:pt x="4896" y="2708"/>
                    <a:pt x="4900" y="2716"/>
                    <a:pt x="4904" y="2722"/>
                  </a:cubicBezTo>
                  <a:cubicBezTo>
                    <a:pt x="4958" y="2827"/>
                    <a:pt x="4929" y="2953"/>
                    <a:pt x="4888" y="3063"/>
                  </a:cubicBezTo>
                  <a:cubicBezTo>
                    <a:pt x="4847" y="3175"/>
                    <a:pt x="4786" y="3326"/>
                    <a:pt x="4687" y="3326"/>
                  </a:cubicBezTo>
                  <a:cubicBezTo>
                    <a:pt x="4655" y="3326"/>
                    <a:pt x="4618" y="3309"/>
                    <a:pt x="4577" y="3270"/>
                  </a:cubicBezTo>
                  <a:cubicBezTo>
                    <a:pt x="4439" y="3138"/>
                    <a:pt x="4342" y="2929"/>
                    <a:pt x="4282" y="2751"/>
                  </a:cubicBezTo>
                  <a:cubicBezTo>
                    <a:pt x="4272" y="2720"/>
                    <a:pt x="4267" y="2676"/>
                    <a:pt x="4297" y="2663"/>
                  </a:cubicBezTo>
                  <a:cubicBezTo>
                    <a:pt x="4304" y="2660"/>
                    <a:pt x="4311" y="2659"/>
                    <a:pt x="4319" y="2659"/>
                  </a:cubicBezTo>
                  <a:close/>
                  <a:moveTo>
                    <a:pt x="695" y="3046"/>
                  </a:moveTo>
                  <a:lnTo>
                    <a:pt x="719" y="3313"/>
                  </a:lnTo>
                  <a:cubicBezTo>
                    <a:pt x="688" y="3321"/>
                    <a:pt x="658" y="3329"/>
                    <a:pt x="629" y="3342"/>
                  </a:cubicBezTo>
                  <a:cubicBezTo>
                    <a:pt x="596" y="3348"/>
                    <a:pt x="564" y="3355"/>
                    <a:pt x="531" y="3358"/>
                  </a:cubicBezTo>
                  <a:cubicBezTo>
                    <a:pt x="514" y="3359"/>
                    <a:pt x="490" y="3364"/>
                    <a:pt x="468" y="3364"/>
                  </a:cubicBezTo>
                  <a:cubicBezTo>
                    <a:pt x="456" y="3364"/>
                    <a:pt x="445" y="3362"/>
                    <a:pt x="436" y="3359"/>
                  </a:cubicBezTo>
                  <a:cubicBezTo>
                    <a:pt x="431" y="3359"/>
                    <a:pt x="426" y="3360"/>
                    <a:pt x="421" y="3360"/>
                  </a:cubicBezTo>
                  <a:cubicBezTo>
                    <a:pt x="389" y="3360"/>
                    <a:pt x="382" y="3340"/>
                    <a:pt x="396" y="3301"/>
                  </a:cubicBezTo>
                  <a:cubicBezTo>
                    <a:pt x="385" y="3269"/>
                    <a:pt x="391" y="3243"/>
                    <a:pt x="416" y="3223"/>
                  </a:cubicBezTo>
                  <a:cubicBezTo>
                    <a:pt x="473" y="3134"/>
                    <a:pt x="590" y="3078"/>
                    <a:pt x="695" y="3046"/>
                  </a:cubicBezTo>
                  <a:close/>
                  <a:moveTo>
                    <a:pt x="5403" y="3225"/>
                  </a:moveTo>
                  <a:cubicBezTo>
                    <a:pt x="5491" y="3253"/>
                    <a:pt x="5573" y="3298"/>
                    <a:pt x="5646" y="3359"/>
                  </a:cubicBezTo>
                  <a:cubicBezTo>
                    <a:pt x="5591" y="3388"/>
                    <a:pt x="5531" y="3402"/>
                    <a:pt x="5472" y="3402"/>
                  </a:cubicBezTo>
                  <a:cubicBezTo>
                    <a:pt x="5462" y="3402"/>
                    <a:pt x="5453" y="3401"/>
                    <a:pt x="5443" y="3401"/>
                  </a:cubicBezTo>
                  <a:cubicBezTo>
                    <a:pt x="5431" y="3342"/>
                    <a:pt x="5416" y="3285"/>
                    <a:pt x="5403" y="3225"/>
                  </a:cubicBezTo>
                  <a:close/>
                  <a:moveTo>
                    <a:pt x="2872" y="2545"/>
                  </a:moveTo>
                  <a:lnTo>
                    <a:pt x="3070" y="2932"/>
                  </a:lnTo>
                  <a:lnTo>
                    <a:pt x="3043" y="3575"/>
                  </a:lnTo>
                  <a:lnTo>
                    <a:pt x="2740" y="3026"/>
                  </a:lnTo>
                  <a:lnTo>
                    <a:pt x="2872" y="2545"/>
                  </a:lnTo>
                  <a:close/>
                  <a:moveTo>
                    <a:pt x="1062" y="2907"/>
                  </a:moveTo>
                  <a:cubicBezTo>
                    <a:pt x="1069" y="2907"/>
                    <a:pt x="1077" y="2909"/>
                    <a:pt x="1085" y="2910"/>
                  </a:cubicBezTo>
                  <a:cubicBezTo>
                    <a:pt x="1132" y="2921"/>
                    <a:pt x="1183" y="2932"/>
                    <a:pt x="1218" y="2967"/>
                  </a:cubicBezTo>
                  <a:cubicBezTo>
                    <a:pt x="1251" y="2996"/>
                    <a:pt x="1267" y="3040"/>
                    <a:pt x="1280" y="3082"/>
                  </a:cubicBezTo>
                  <a:cubicBezTo>
                    <a:pt x="1314" y="3181"/>
                    <a:pt x="1338" y="3282"/>
                    <a:pt x="1356" y="3386"/>
                  </a:cubicBezTo>
                  <a:cubicBezTo>
                    <a:pt x="1405" y="3242"/>
                    <a:pt x="1463" y="3087"/>
                    <a:pt x="1596" y="3011"/>
                  </a:cubicBezTo>
                  <a:cubicBezTo>
                    <a:pt x="1604" y="3007"/>
                    <a:pt x="1613" y="3002"/>
                    <a:pt x="1622" y="3002"/>
                  </a:cubicBezTo>
                  <a:cubicBezTo>
                    <a:pt x="1626" y="3002"/>
                    <a:pt x="1630" y="3003"/>
                    <a:pt x="1634" y="3006"/>
                  </a:cubicBezTo>
                  <a:cubicBezTo>
                    <a:pt x="1641" y="3010"/>
                    <a:pt x="1644" y="3017"/>
                    <a:pt x="1648" y="3025"/>
                  </a:cubicBezTo>
                  <a:cubicBezTo>
                    <a:pt x="1690" y="3134"/>
                    <a:pt x="1648" y="3256"/>
                    <a:pt x="1597" y="3363"/>
                  </a:cubicBezTo>
                  <a:cubicBezTo>
                    <a:pt x="1547" y="3467"/>
                    <a:pt x="1475" y="3606"/>
                    <a:pt x="1382" y="3606"/>
                  </a:cubicBezTo>
                  <a:cubicBezTo>
                    <a:pt x="1347" y="3606"/>
                    <a:pt x="1309" y="3587"/>
                    <a:pt x="1269" y="3541"/>
                  </a:cubicBezTo>
                  <a:cubicBezTo>
                    <a:pt x="1144" y="3395"/>
                    <a:pt x="1066" y="3180"/>
                    <a:pt x="1023" y="2997"/>
                  </a:cubicBezTo>
                  <a:cubicBezTo>
                    <a:pt x="1016" y="2964"/>
                    <a:pt x="1016" y="2921"/>
                    <a:pt x="1047" y="2909"/>
                  </a:cubicBezTo>
                  <a:cubicBezTo>
                    <a:pt x="1052" y="2908"/>
                    <a:pt x="1057" y="2907"/>
                    <a:pt x="1062" y="2907"/>
                  </a:cubicBezTo>
                  <a:close/>
                  <a:moveTo>
                    <a:pt x="726" y="3394"/>
                  </a:moveTo>
                  <a:cubicBezTo>
                    <a:pt x="734" y="3483"/>
                    <a:pt x="741" y="3570"/>
                    <a:pt x="751" y="3659"/>
                  </a:cubicBezTo>
                  <a:cubicBezTo>
                    <a:pt x="695" y="3672"/>
                    <a:pt x="609" y="3688"/>
                    <a:pt x="539" y="3688"/>
                  </a:cubicBezTo>
                  <a:cubicBezTo>
                    <a:pt x="459" y="3688"/>
                    <a:pt x="402" y="3667"/>
                    <a:pt x="441" y="3600"/>
                  </a:cubicBezTo>
                  <a:cubicBezTo>
                    <a:pt x="491" y="3516"/>
                    <a:pt x="565" y="3453"/>
                    <a:pt x="652" y="3413"/>
                  </a:cubicBezTo>
                  <a:cubicBezTo>
                    <a:pt x="679" y="3407"/>
                    <a:pt x="704" y="3401"/>
                    <a:pt x="726" y="3394"/>
                  </a:cubicBezTo>
                  <a:close/>
                  <a:moveTo>
                    <a:pt x="758" y="3741"/>
                  </a:moveTo>
                  <a:cubicBezTo>
                    <a:pt x="763" y="3799"/>
                    <a:pt x="771" y="3855"/>
                    <a:pt x="777" y="3912"/>
                  </a:cubicBezTo>
                  <a:cubicBezTo>
                    <a:pt x="706" y="3965"/>
                    <a:pt x="626" y="3992"/>
                    <a:pt x="542" y="3992"/>
                  </a:cubicBezTo>
                  <a:cubicBezTo>
                    <a:pt x="514" y="3992"/>
                    <a:pt x="486" y="3989"/>
                    <a:pt x="457" y="3983"/>
                  </a:cubicBezTo>
                  <a:cubicBezTo>
                    <a:pt x="533" y="3875"/>
                    <a:pt x="636" y="3792"/>
                    <a:pt x="758" y="3741"/>
                  </a:cubicBezTo>
                  <a:close/>
                  <a:moveTo>
                    <a:pt x="5081" y="1"/>
                  </a:moveTo>
                  <a:cubicBezTo>
                    <a:pt x="5047" y="1"/>
                    <a:pt x="5016" y="4"/>
                    <a:pt x="4995" y="6"/>
                  </a:cubicBezTo>
                  <a:cubicBezTo>
                    <a:pt x="4866" y="15"/>
                    <a:pt x="4744" y="54"/>
                    <a:pt x="4631" y="114"/>
                  </a:cubicBezTo>
                  <a:cubicBezTo>
                    <a:pt x="4626" y="116"/>
                    <a:pt x="4622" y="121"/>
                    <a:pt x="4619" y="123"/>
                  </a:cubicBezTo>
                  <a:cubicBezTo>
                    <a:pt x="3247" y="336"/>
                    <a:pt x="1831" y="480"/>
                    <a:pt x="448" y="527"/>
                  </a:cubicBezTo>
                  <a:cubicBezTo>
                    <a:pt x="449" y="539"/>
                    <a:pt x="450" y="551"/>
                    <a:pt x="452" y="564"/>
                  </a:cubicBezTo>
                  <a:cubicBezTo>
                    <a:pt x="429" y="562"/>
                    <a:pt x="406" y="561"/>
                    <a:pt x="383" y="561"/>
                  </a:cubicBezTo>
                  <a:cubicBezTo>
                    <a:pt x="333" y="561"/>
                    <a:pt x="284" y="565"/>
                    <a:pt x="235" y="575"/>
                  </a:cubicBezTo>
                  <a:cubicBezTo>
                    <a:pt x="175" y="587"/>
                    <a:pt x="19" y="608"/>
                    <a:pt x="14" y="695"/>
                  </a:cubicBezTo>
                  <a:cubicBezTo>
                    <a:pt x="9" y="779"/>
                    <a:pt x="139" y="821"/>
                    <a:pt x="198" y="842"/>
                  </a:cubicBezTo>
                  <a:cubicBezTo>
                    <a:pt x="230" y="853"/>
                    <a:pt x="265" y="862"/>
                    <a:pt x="297" y="870"/>
                  </a:cubicBezTo>
                  <a:cubicBezTo>
                    <a:pt x="270" y="880"/>
                    <a:pt x="243" y="894"/>
                    <a:pt x="217" y="908"/>
                  </a:cubicBezTo>
                  <a:cubicBezTo>
                    <a:pt x="146" y="945"/>
                    <a:pt x="0" y="1018"/>
                    <a:pt x="5" y="1115"/>
                  </a:cubicBezTo>
                  <a:cubicBezTo>
                    <a:pt x="8" y="1193"/>
                    <a:pt x="97" y="1217"/>
                    <a:pt x="167" y="1227"/>
                  </a:cubicBezTo>
                  <a:cubicBezTo>
                    <a:pt x="124" y="1253"/>
                    <a:pt x="86" y="1287"/>
                    <a:pt x="79" y="1335"/>
                  </a:cubicBezTo>
                  <a:cubicBezTo>
                    <a:pt x="67" y="1429"/>
                    <a:pt x="160" y="1463"/>
                    <a:pt x="269" y="1473"/>
                  </a:cubicBezTo>
                  <a:cubicBezTo>
                    <a:pt x="217" y="1501"/>
                    <a:pt x="95" y="1565"/>
                    <a:pt x="102" y="1642"/>
                  </a:cubicBezTo>
                  <a:cubicBezTo>
                    <a:pt x="109" y="1719"/>
                    <a:pt x="212" y="1721"/>
                    <a:pt x="266" y="1726"/>
                  </a:cubicBezTo>
                  <a:cubicBezTo>
                    <a:pt x="298" y="1729"/>
                    <a:pt x="330" y="1730"/>
                    <a:pt x="363" y="1730"/>
                  </a:cubicBezTo>
                  <a:cubicBezTo>
                    <a:pt x="351" y="1737"/>
                    <a:pt x="340" y="1744"/>
                    <a:pt x="329" y="1753"/>
                  </a:cubicBezTo>
                  <a:cubicBezTo>
                    <a:pt x="279" y="1792"/>
                    <a:pt x="185" y="1871"/>
                    <a:pt x="201" y="1945"/>
                  </a:cubicBezTo>
                  <a:cubicBezTo>
                    <a:pt x="215" y="2016"/>
                    <a:pt x="316" y="2047"/>
                    <a:pt x="375" y="2064"/>
                  </a:cubicBezTo>
                  <a:cubicBezTo>
                    <a:pt x="381" y="2066"/>
                    <a:pt x="389" y="2066"/>
                    <a:pt x="396" y="2068"/>
                  </a:cubicBezTo>
                  <a:cubicBezTo>
                    <a:pt x="359" y="2086"/>
                    <a:pt x="322" y="2107"/>
                    <a:pt x="287" y="2132"/>
                  </a:cubicBezTo>
                  <a:cubicBezTo>
                    <a:pt x="224" y="2176"/>
                    <a:pt x="133" y="2248"/>
                    <a:pt x="154" y="2338"/>
                  </a:cubicBezTo>
                  <a:cubicBezTo>
                    <a:pt x="173" y="2421"/>
                    <a:pt x="277" y="2430"/>
                    <a:pt x="347" y="2435"/>
                  </a:cubicBezTo>
                  <a:lnTo>
                    <a:pt x="365" y="2435"/>
                  </a:lnTo>
                  <a:cubicBezTo>
                    <a:pt x="323" y="2472"/>
                    <a:pt x="302" y="2514"/>
                    <a:pt x="319" y="2565"/>
                  </a:cubicBezTo>
                  <a:cubicBezTo>
                    <a:pt x="344" y="2633"/>
                    <a:pt x="411" y="2667"/>
                    <a:pt x="489" y="2682"/>
                  </a:cubicBezTo>
                  <a:cubicBezTo>
                    <a:pt x="474" y="2691"/>
                    <a:pt x="458" y="2698"/>
                    <a:pt x="444" y="2708"/>
                  </a:cubicBezTo>
                  <a:cubicBezTo>
                    <a:pt x="382" y="2748"/>
                    <a:pt x="281" y="2812"/>
                    <a:pt x="269" y="2892"/>
                  </a:cubicBezTo>
                  <a:cubicBezTo>
                    <a:pt x="252" y="3000"/>
                    <a:pt x="378" y="3036"/>
                    <a:pt x="505" y="3043"/>
                  </a:cubicBezTo>
                  <a:cubicBezTo>
                    <a:pt x="478" y="3059"/>
                    <a:pt x="452" y="3078"/>
                    <a:pt x="428" y="3097"/>
                  </a:cubicBezTo>
                  <a:cubicBezTo>
                    <a:pt x="366" y="3148"/>
                    <a:pt x="271" y="3233"/>
                    <a:pt x="275" y="3322"/>
                  </a:cubicBezTo>
                  <a:cubicBezTo>
                    <a:pt x="278" y="3411"/>
                    <a:pt x="357" y="3439"/>
                    <a:pt x="452" y="3439"/>
                  </a:cubicBezTo>
                  <a:cubicBezTo>
                    <a:pt x="457" y="3439"/>
                    <a:pt x="462" y="3439"/>
                    <a:pt x="468" y="3439"/>
                  </a:cubicBezTo>
                  <a:lnTo>
                    <a:pt x="468" y="3439"/>
                  </a:lnTo>
                  <a:cubicBezTo>
                    <a:pt x="410" y="3491"/>
                    <a:pt x="342" y="3569"/>
                    <a:pt x="333" y="3642"/>
                  </a:cubicBezTo>
                  <a:cubicBezTo>
                    <a:pt x="321" y="3740"/>
                    <a:pt x="411" y="3767"/>
                    <a:pt x="518" y="3767"/>
                  </a:cubicBezTo>
                  <a:cubicBezTo>
                    <a:pt x="530" y="3767"/>
                    <a:pt x="542" y="3767"/>
                    <a:pt x="554" y="3766"/>
                  </a:cubicBezTo>
                  <a:lnTo>
                    <a:pt x="554" y="3766"/>
                  </a:lnTo>
                  <a:cubicBezTo>
                    <a:pt x="476" y="3825"/>
                    <a:pt x="408" y="3899"/>
                    <a:pt x="355" y="3987"/>
                  </a:cubicBezTo>
                  <a:cubicBezTo>
                    <a:pt x="340" y="4009"/>
                    <a:pt x="359" y="4034"/>
                    <a:pt x="380" y="4041"/>
                  </a:cubicBezTo>
                  <a:cubicBezTo>
                    <a:pt x="431" y="4059"/>
                    <a:pt x="482" y="4068"/>
                    <a:pt x="534" y="4068"/>
                  </a:cubicBezTo>
                  <a:cubicBezTo>
                    <a:pt x="578" y="4068"/>
                    <a:pt x="621" y="4061"/>
                    <a:pt x="663" y="4049"/>
                  </a:cubicBezTo>
                  <a:lnTo>
                    <a:pt x="663" y="4049"/>
                  </a:lnTo>
                  <a:cubicBezTo>
                    <a:pt x="640" y="4086"/>
                    <a:pt x="620" y="4124"/>
                    <a:pt x="603" y="4164"/>
                  </a:cubicBezTo>
                  <a:cubicBezTo>
                    <a:pt x="594" y="4186"/>
                    <a:pt x="601" y="4213"/>
                    <a:pt x="627" y="4219"/>
                  </a:cubicBezTo>
                  <a:cubicBezTo>
                    <a:pt x="640" y="4221"/>
                    <a:pt x="653" y="4223"/>
                    <a:pt x="666" y="4223"/>
                  </a:cubicBezTo>
                  <a:cubicBezTo>
                    <a:pt x="727" y="4223"/>
                    <a:pt x="779" y="4191"/>
                    <a:pt x="808" y="4132"/>
                  </a:cubicBezTo>
                  <a:cubicBezTo>
                    <a:pt x="823" y="4102"/>
                    <a:pt x="797" y="4077"/>
                    <a:pt x="772" y="4077"/>
                  </a:cubicBezTo>
                  <a:cubicBezTo>
                    <a:pt x="760" y="4077"/>
                    <a:pt x="748" y="4083"/>
                    <a:pt x="741" y="4096"/>
                  </a:cubicBezTo>
                  <a:cubicBezTo>
                    <a:pt x="731" y="4119"/>
                    <a:pt x="716" y="4134"/>
                    <a:pt x="697" y="4142"/>
                  </a:cubicBezTo>
                  <a:cubicBezTo>
                    <a:pt x="720" y="4096"/>
                    <a:pt x="748" y="4055"/>
                    <a:pt x="781" y="4015"/>
                  </a:cubicBezTo>
                  <a:cubicBezTo>
                    <a:pt x="783" y="4036"/>
                    <a:pt x="784" y="4059"/>
                    <a:pt x="787" y="4080"/>
                  </a:cubicBezTo>
                  <a:cubicBezTo>
                    <a:pt x="1067" y="4097"/>
                    <a:pt x="1343" y="4106"/>
                    <a:pt x="1616" y="4106"/>
                  </a:cubicBezTo>
                  <a:cubicBezTo>
                    <a:pt x="2885" y="4106"/>
                    <a:pt x="4089" y="3922"/>
                    <a:pt x="5352" y="3616"/>
                  </a:cubicBezTo>
                  <a:cubicBezTo>
                    <a:pt x="5380" y="3640"/>
                    <a:pt x="5413" y="3651"/>
                    <a:pt x="5447" y="3651"/>
                  </a:cubicBezTo>
                  <a:cubicBezTo>
                    <a:pt x="5474" y="3651"/>
                    <a:pt x="5501" y="3644"/>
                    <a:pt x="5528" y="3631"/>
                  </a:cubicBezTo>
                  <a:cubicBezTo>
                    <a:pt x="5546" y="3623"/>
                    <a:pt x="5551" y="3594"/>
                    <a:pt x="5540" y="3579"/>
                  </a:cubicBezTo>
                  <a:cubicBezTo>
                    <a:pt x="5514" y="3545"/>
                    <a:pt x="5485" y="3513"/>
                    <a:pt x="5455" y="3485"/>
                  </a:cubicBezTo>
                  <a:cubicBezTo>
                    <a:pt x="5455" y="3482"/>
                    <a:pt x="5454" y="3480"/>
                    <a:pt x="5454" y="3477"/>
                  </a:cubicBezTo>
                  <a:lnTo>
                    <a:pt x="5454" y="3477"/>
                  </a:lnTo>
                  <a:cubicBezTo>
                    <a:pt x="5459" y="3477"/>
                    <a:pt x="5464" y="3477"/>
                    <a:pt x="5469" y="3477"/>
                  </a:cubicBezTo>
                  <a:cubicBezTo>
                    <a:pt x="5558" y="3477"/>
                    <a:pt x="5645" y="3451"/>
                    <a:pt x="5724" y="3397"/>
                  </a:cubicBezTo>
                  <a:cubicBezTo>
                    <a:pt x="5752" y="3384"/>
                    <a:pt x="5755" y="3355"/>
                    <a:pt x="5736" y="3338"/>
                  </a:cubicBezTo>
                  <a:cubicBezTo>
                    <a:pt x="5663" y="3267"/>
                    <a:pt x="5582" y="3215"/>
                    <a:pt x="5491" y="3178"/>
                  </a:cubicBezTo>
                  <a:cubicBezTo>
                    <a:pt x="5605" y="3156"/>
                    <a:pt x="5703" y="3108"/>
                    <a:pt x="5676" y="3012"/>
                  </a:cubicBezTo>
                  <a:cubicBezTo>
                    <a:pt x="5654" y="2938"/>
                    <a:pt x="5559" y="2875"/>
                    <a:pt x="5493" y="2839"/>
                  </a:cubicBezTo>
                  <a:cubicBezTo>
                    <a:pt x="5585" y="2819"/>
                    <a:pt x="5659" y="2775"/>
                    <a:pt x="5650" y="2688"/>
                  </a:cubicBezTo>
                  <a:cubicBezTo>
                    <a:pt x="5641" y="2596"/>
                    <a:pt x="5514" y="2529"/>
                    <a:pt x="5438" y="2495"/>
                  </a:cubicBezTo>
                  <a:cubicBezTo>
                    <a:pt x="5411" y="2483"/>
                    <a:pt x="5383" y="2473"/>
                    <a:pt x="5354" y="2465"/>
                  </a:cubicBezTo>
                  <a:cubicBezTo>
                    <a:pt x="5475" y="2426"/>
                    <a:pt x="5585" y="2362"/>
                    <a:pt x="5548" y="2263"/>
                  </a:cubicBezTo>
                  <a:cubicBezTo>
                    <a:pt x="5521" y="2188"/>
                    <a:pt x="5407" y="2153"/>
                    <a:pt x="5341" y="2129"/>
                  </a:cubicBezTo>
                  <a:cubicBezTo>
                    <a:pt x="5318" y="2122"/>
                    <a:pt x="5294" y="2115"/>
                    <a:pt x="5271" y="2108"/>
                  </a:cubicBezTo>
                  <a:cubicBezTo>
                    <a:pt x="5328" y="2077"/>
                    <a:pt x="5412" y="2019"/>
                    <a:pt x="5415" y="1949"/>
                  </a:cubicBezTo>
                  <a:cubicBezTo>
                    <a:pt x="5416" y="1899"/>
                    <a:pt x="5386" y="1866"/>
                    <a:pt x="5340" y="1840"/>
                  </a:cubicBezTo>
                  <a:cubicBezTo>
                    <a:pt x="5411" y="1820"/>
                    <a:pt x="5513" y="1784"/>
                    <a:pt x="5517" y="1699"/>
                  </a:cubicBezTo>
                  <a:cubicBezTo>
                    <a:pt x="5522" y="1605"/>
                    <a:pt x="5410" y="1554"/>
                    <a:pt x="5338" y="1527"/>
                  </a:cubicBezTo>
                  <a:cubicBezTo>
                    <a:pt x="5297" y="1511"/>
                    <a:pt x="5256" y="1501"/>
                    <a:pt x="5217" y="1492"/>
                  </a:cubicBezTo>
                  <a:lnTo>
                    <a:pt x="5224" y="1488"/>
                  </a:lnTo>
                  <a:cubicBezTo>
                    <a:pt x="5280" y="1457"/>
                    <a:pt x="5380" y="1396"/>
                    <a:pt x="5373" y="1319"/>
                  </a:cubicBezTo>
                  <a:cubicBezTo>
                    <a:pt x="5366" y="1248"/>
                    <a:pt x="5267" y="1201"/>
                    <a:pt x="5212" y="1176"/>
                  </a:cubicBezTo>
                  <a:cubicBezTo>
                    <a:pt x="5197" y="1168"/>
                    <a:pt x="5180" y="1162"/>
                    <a:pt x="5162" y="1156"/>
                  </a:cubicBezTo>
                  <a:cubicBezTo>
                    <a:pt x="5191" y="1149"/>
                    <a:pt x="5220" y="1140"/>
                    <a:pt x="5249" y="1130"/>
                  </a:cubicBezTo>
                  <a:cubicBezTo>
                    <a:pt x="5300" y="1112"/>
                    <a:pt x="5400" y="1084"/>
                    <a:pt x="5394" y="1011"/>
                  </a:cubicBezTo>
                  <a:cubicBezTo>
                    <a:pt x="5389" y="945"/>
                    <a:pt x="5293" y="917"/>
                    <a:pt x="5243" y="899"/>
                  </a:cubicBezTo>
                  <a:cubicBezTo>
                    <a:pt x="5224" y="893"/>
                    <a:pt x="5206" y="889"/>
                    <a:pt x="5187" y="883"/>
                  </a:cubicBezTo>
                  <a:cubicBezTo>
                    <a:pt x="5291" y="847"/>
                    <a:pt x="5371" y="790"/>
                    <a:pt x="5338" y="703"/>
                  </a:cubicBezTo>
                  <a:cubicBezTo>
                    <a:pt x="5321" y="659"/>
                    <a:pt x="5277" y="635"/>
                    <a:pt x="5230" y="619"/>
                  </a:cubicBezTo>
                  <a:cubicBezTo>
                    <a:pt x="5295" y="591"/>
                    <a:pt x="5359" y="549"/>
                    <a:pt x="5355" y="486"/>
                  </a:cubicBezTo>
                  <a:cubicBezTo>
                    <a:pt x="5352" y="400"/>
                    <a:pt x="5237" y="365"/>
                    <a:pt x="5171" y="342"/>
                  </a:cubicBezTo>
                  <a:cubicBezTo>
                    <a:pt x="5117" y="324"/>
                    <a:pt x="5061" y="314"/>
                    <a:pt x="5005" y="308"/>
                  </a:cubicBezTo>
                  <a:cubicBezTo>
                    <a:pt x="5028" y="295"/>
                    <a:pt x="5051" y="284"/>
                    <a:pt x="5072" y="271"/>
                  </a:cubicBezTo>
                  <a:cubicBezTo>
                    <a:pt x="5130" y="235"/>
                    <a:pt x="5261" y="156"/>
                    <a:pt x="5241" y="73"/>
                  </a:cubicBezTo>
                  <a:cubicBezTo>
                    <a:pt x="5226" y="13"/>
                    <a:pt x="5149" y="1"/>
                    <a:pt x="508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44" name="Google Shape;744;p44"/>
          <p:cNvSpPr/>
          <p:nvPr/>
        </p:nvSpPr>
        <p:spPr>
          <a:xfrm>
            <a:off x="-35860" y="2578674"/>
            <a:ext cx="8997000" cy="1476000"/>
          </a:xfrm>
          <a:prstGeom prst="rightArrow">
            <a:avLst>
              <a:gd fmla="val 30522" name="adj1"/>
              <a:gd fmla="val 48936" name="adj2"/>
            </a:avLst>
          </a:prstGeom>
          <a:solidFill>
            <a:srgbClr val="D9D9D9"/>
          </a:solidFill>
          <a:ln>
            <a:noFill/>
          </a:ln>
        </p:spPr>
        <p:txBody>
          <a:bodyPr anchorCtr="0" anchor="ctr" bIns="89925" lIns="89925" spcFirstLastPara="1" rIns="89925" wrap="square" tIns="89925">
            <a:noAutofit/>
          </a:bodyPr>
          <a:lstStyle/>
          <a:p>
            <a:pPr indent="0" lvl="0" marL="0" rtl="0" algn="ctr">
              <a:spcBef>
                <a:spcPts val="0"/>
              </a:spcBef>
              <a:spcAft>
                <a:spcPts val="0"/>
              </a:spcAft>
              <a:buNone/>
            </a:pPr>
            <a:r>
              <a:t/>
            </a:r>
            <a:endParaRPr sz="1376">
              <a:latin typeface="Golos Text"/>
              <a:ea typeface="Golos Text"/>
              <a:cs typeface="Golos Text"/>
              <a:sym typeface="Golos Text"/>
            </a:endParaRPr>
          </a:p>
        </p:txBody>
      </p:sp>
      <p:sp>
        <p:nvSpPr>
          <p:cNvPr id="745" name="Google Shape;745;p44"/>
          <p:cNvSpPr txBox="1"/>
          <p:nvPr/>
        </p:nvSpPr>
        <p:spPr>
          <a:xfrm>
            <a:off x="47700" y="1848600"/>
            <a:ext cx="2235600" cy="1189200"/>
          </a:xfrm>
          <a:prstGeom prst="rect">
            <a:avLst/>
          </a:prstGeom>
          <a:noFill/>
          <a:ln>
            <a:noFill/>
          </a:ln>
        </p:spPr>
        <p:txBody>
          <a:bodyPr anchorCtr="0" anchor="t" bIns="89925" lIns="89925" spcFirstLastPara="1" rIns="89925" wrap="square" tIns="89925">
            <a:spAutoFit/>
          </a:bodyPr>
          <a:lstStyle/>
          <a:p>
            <a:pPr indent="0" lvl="0" marL="0" rtl="0" algn="ctr">
              <a:spcBef>
                <a:spcPts val="0"/>
              </a:spcBef>
              <a:spcAft>
                <a:spcPts val="0"/>
              </a:spcAft>
              <a:buNone/>
            </a:pPr>
            <a:r>
              <a:rPr lang="en" sz="1152">
                <a:latin typeface="Epilogue"/>
                <a:ea typeface="Epilogue"/>
                <a:cs typeface="Epilogue"/>
                <a:sym typeface="Epilogue"/>
              </a:rPr>
              <a:t>Parte de  la lectura </a:t>
            </a:r>
            <a:endParaRPr sz="1152">
              <a:latin typeface="Epilogue"/>
              <a:ea typeface="Epilogue"/>
              <a:cs typeface="Epilogue"/>
              <a:sym typeface="Epilogue"/>
            </a:endParaRPr>
          </a:p>
          <a:p>
            <a:pPr indent="0" lvl="0" marL="0" rtl="0" algn="ctr">
              <a:spcBef>
                <a:spcPts val="0"/>
              </a:spcBef>
              <a:spcAft>
                <a:spcPts val="0"/>
              </a:spcAft>
              <a:buNone/>
            </a:pPr>
            <a:r>
              <a:rPr lang="en" sz="1152">
                <a:latin typeface="Epilogue"/>
                <a:ea typeface="Epilogue"/>
                <a:cs typeface="Epilogue"/>
                <a:sym typeface="Epilogue"/>
              </a:rPr>
              <a:t>crítica de la realidad </a:t>
            </a:r>
            <a:endParaRPr sz="1152">
              <a:latin typeface="Epilogue"/>
              <a:ea typeface="Epilogue"/>
              <a:cs typeface="Epilogue"/>
              <a:sym typeface="Epilogue"/>
            </a:endParaRPr>
          </a:p>
          <a:p>
            <a:pPr indent="0" lvl="0" marL="0" rtl="0" algn="ctr">
              <a:spcBef>
                <a:spcPts val="0"/>
              </a:spcBef>
              <a:spcAft>
                <a:spcPts val="0"/>
              </a:spcAft>
              <a:buNone/>
            </a:pPr>
            <a:r>
              <a:rPr lang="en" sz="1152">
                <a:latin typeface="Epilogue"/>
                <a:ea typeface="Epilogue"/>
                <a:cs typeface="Epilogue"/>
                <a:sym typeface="Epilogue"/>
              </a:rPr>
              <a:t>que se concreta en el </a:t>
            </a:r>
            <a:endParaRPr sz="1152">
              <a:latin typeface="Epilogue"/>
              <a:ea typeface="Epilogue"/>
              <a:cs typeface="Epilogue"/>
              <a:sym typeface="Epilogue"/>
            </a:endParaRPr>
          </a:p>
          <a:p>
            <a:pPr indent="0" lvl="0" marL="0" rtl="0" algn="ctr">
              <a:spcBef>
                <a:spcPts val="0"/>
              </a:spcBef>
              <a:spcAft>
                <a:spcPts val="0"/>
              </a:spcAft>
              <a:buNone/>
            </a:pPr>
            <a:r>
              <a:rPr lang="en" sz="1152">
                <a:latin typeface="Epilogue"/>
                <a:ea typeface="Epilogue"/>
                <a:cs typeface="Epilogue"/>
                <a:sym typeface="Epilogue"/>
              </a:rPr>
              <a:t>diagnóstico socioeducativo </a:t>
            </a:r>
            <a:endParaRPr sz="1152">
              <a:latin typeface="Epilogue"/>
              <a:ea typeface="Epilogue"/>
              <a:cs typeface="Epilogue"/>
              <a:sym typeface="Epilogue"/>
            </a:endParaRPr>
          </a:p>
          <a:p>
            <a:pPr indent="0" lvl="0" marL="0" rtl="0" algn="ctr">
              <a:spcBef>
                <a:spcPts val="0"/>
              </a:spcBef>
              <a:spcAft>
                <a:spcPts val="0"/>
              </a:spcAft>
              <a:buNone/>
            </a:pPr>
            <a:r>
              <a:rPr lang="en" sz="1152">
                <a:latin typeface="Epilogue"/>
                <a:ea typeface="Epilogue"/>
                <a:cs typeface="Epilogue"/>
                <a:sym typeface="Epilogue"/>
              </a:rPr>
              <a:t>de la escuela.</a:t>
            </a:r>
            <a:endParaRPr sz="1152">
              <a:latin typeface="Epilogue"/>
              <a:ea typeface="Epilogue"/>
              <a:cs typeface="Epilogue"/>
              <a:sym typeface="Epilogue"/>
            </a:endParaRPr>
          </a:p>
          <a:p>
            <a:pPr indent="0" lvl="0" marL="0" rtl="0" algn="ctr">
              <a:spcBef>
                <a:spcPts val="0"/>
              </a:spcBef>
              <a:spcAft>
                <a:spcPts val="0"/>
              </a:spcAft>
              <a:buNone/>
            </a:pPr>
            <a:r>
              <a:t/>
            </a:r>
            <a:endParaRPr sz="781">
              <a:latin typeface="Epilogue"/>
              <a:ea typeface="Epilogue"/>
              <a:cs typeface="Epilogue"/>
              <a:sym typeface="Epilogue"/>
            </a:endParaRPr>
          </a:p>
        </p:txBody>
      </p:sp>
      <p:sp>
        <p:nvSpPr>
          <p:cNvPr id="746" name="Google Shape;746;p44"/>
          <p:cNvSpPr txBox="1"/>
          <p:nvPr/>
        </p:nvSpPr>
        <p:spPr>
          <a:xfrm rot="711">
            <a:off x="1922184" y="3719834"/>
            <a:ext cx="1450500" cy="726600"/>
          </a:xfrm>
          <a:prstGeom prst="rect">
            <a:avLst/>
          </a:prstGeom>
          <a:noFill/>
          <a:ln>
            <a:noFill/>
          </a:ln>
        </p:spPr>
        <p:txBody>
          <a:bodyPr anchorCtr="0" anchor="t" bIns="89925" lIns="89925" spcFirstLastPara="1" rIns="89925" wrap="square" tIns="89925">
            <a:spAutoFit/>
          </a:bodyPr>
          <a:lstStyle/>
          <a:p>
            <a:pPr indent="0" lvl="0" marL="0" marR="0" rtl="0" algn="ctr">
              <a:lnSpc>
                <a:spcPct val="100000"/>
              </a:lnSpc>
              <a:spcBef>
                <a:spcPts val="0"/>
              </a:spcBef>
              <a:spcAft>
                <a:spcPts val="0"/>
              </a:spcAft>
              <a:buNone/>
            </a:pPr>
            <a:r>
              <a:rPr lang="en" sz="1179">
                <a:latin typeface="Golos Text"/>
                <a:ea typeface="Golos Text"/>
                <a:cs typeface="Golos Text"/>
                <a:sym typeface="Golos Text"/>
              </a:rPr>
              <a:t>Se ajusta </a:t>
            </a:r>
            <a:endParaRPr sz="1179">
              <a:latin typeface="Golos Text"/>
              <a:ea typeface="Golos Text"/>
              <a:cs typeface="Golos Text"/>
              <a:sym typeface="Golos Text"/>
            </a:endParaRPr>
          </a:p>
          <a:p>
            <a:pPr indent="0" lvl="0" marL="0" marR="0" rtl="0" algn="ctr">
              <a:lnSpc>
                <a:spcPct val="100000"/>
              </a:lnSpc>
              <a:spcBef>
                <a:spcPts val="0"/>
              </a:spcBef>
              <a:spcAft>
                <a:spcPts val="0"/>
              </a:spcAft>
              <a:buNone/>
            </a:pPr>
            <a:r>
              <a:rPr lang="en" sz="1179">
                <a:latin typeface="Golos Text"/>
                <a:ea typeface="Golos Text"/>
                <a:cs typeface="Golos Text"/>
                <a:sym typeface="Golos Text"/>
              </a:rPr>
              <a:t>a lo largo del</a:t>
            </a:r>
            <a:endParaRPr sz="1179">
              <a:latin typeface="Golos Text"/>
              <a:ea typeface="Golos Text"/>
              <a:cs typeface="Golos Text"/>
              <a:sym typeface="Golos Text"/>
            </a:endParaRPr>
          </a:p>
          <a:p>
            <a:pPr indent="0" lvl="0" marL="0" marR="0" rtl="0" algn="ctr">
              <a:lnSpc>
                <a:spcPct val="100000"/>
              </a:lnSpc>
              <a:spcBef>
                <a:spcPts val="0"/>
              </a:spcBef>
              <a:spcAft>
                <a:spcPts val="0"/>
              </a:spcAft>
              <a:buNone/>
            </a:pPr>
            <a:r>
              <a:rPr lang="en" sz="1179">
                <a:latin typeface="Golos Text"/>
                <a:ea typeface="Golos Text"/>
                <a:cs typeface="Golos Text"/>
                <a:sym typeface="Golos Text"/>
              </a:rPr>
              <a:t> ciclo escolar.</a:t>
            </a:r>
            <a:endParaRPr sz="1179">
              <a:latin typeface="Golos Text"/>
              <a:ea typeface="Golos Text"/>
              <a:cs typeface="Golos Text"/>
              <a:sym typeface="Golos Text"/>
            </a:endParaRPr>
          </a:p>
        </p:txBody>
      </p:sp>
      <p:sp>
        <p:nvSpPr>
          <p:cNvPr id="747" name="Google Shape;747;p44"/>
          <p:cNvSpPr txBox="1"/>
          <p:nvPr/>
        </p:nvSpPr>
        <p:spPr>
          <a:xfrm rot="-473">
            <a:off x="3514658" y="1851256"/>
            <a:ext cx="2179500" cy="1089600"/>
          </a:xfrm>
          <a:prstGeom prst="rect">
            <a:avLst/>
          </a:prstGeom>
          <a:noFill/>
          <a:ln>
            <a:noFill/>
          </a:ln>
        </p:spPr>
        <p:txBody>
          <a:bodyPr anchorCtr="0" anchor="t" bIns="89925" lIns="89925" spcFirstLastPara="1" rIns="89925" wrap="square" tIns="89925">
            <a:spAutoFit/>
          </a:bodyPr>
          <a:lstStyle/>
          <a:p>
            <a:pPr indent="0" lvl="0" marL="0" rtl="0" algn="ctr">
              <a:spcBef>
                <a:spcPts val="0"/>
              </a:spcBef>
              <a:spcAft>
                <a:spcPts val="0"/>
              </a:spcAft>
              <a:buNone/>
            </a:pPr>
            <a:r>
              <a:rPr lang="en" sz="1179">
                <a:latin typeface="Golos Text"/>
                <a:ea typeface="Golos Text"/>
                <a:cs typeface="Golos Text"/>
                <a:sym typeface="Golos Text"/>
              </a:rPr>
              <a:t>La información que se obtiene sirve para tomar decisiones en dos campos de acción que se relacionan y complementan</a:t>
            </a:r>
            <a:endParaRPr sz="1179">
              <a:latin typeface="Golos Text"/>
              <a:ea typeface="Golos Text"/>
              <a:cs typeface="Golos Text"/>
              <a:sym typeface="Golos Text"/>
            </a:endParaRPr>
          </a:p>
        </p:txBody>
      </p:sp>
      <p:sp>
        <p:nvSpPr>
          <p:cNvPr id="748" name="Google Shape;748;p44"/>
          <p:cNvSpPr txBox="1"/>
          <p:nvPr/>
        </p:nvSpPr>
        <p:spPr>
          <a:xfrm>
            <a:off x="6136647" y="4613820"/>
            <a:ext cx="2283300" cy="348000"/>
          </a:xfrm>
          <a:prstGeom prst="rect">
            <a:avLst/>
          </a:prstGeom>
          <a:noFill/>
          <a:ln>
            <a:noFill/>
          </a:ln>
        </p:spPr>
        <p:txBody>
          <a:bodyPr anchorCtr="0" anchor="t" bIns="89925" lIns="89925" spcFirstLastPara="1" rIns="89925" wrap="square" tIns="89925">
            <a:spAutoFit/>
          </a:bodyPr>
          <a:lstStyle/>
          <a:p>
            <a:pPr indent="0" lvl="0" marL="0" rtl="0" algn="ctr">
              <a:spcBef>
                <a:spcPts val="0"/>
              </a:spcBef>
              <a:spcAft>
                <a:spcPts val="0"/>
              </a:spcAft>
              <a:buNone/>
            </a:pPr>
            <a:r>
              <a:rPr b="1" lang="en" sz="1081">
                <a:latin typeface="Century Gothic"/>
                <a:ea typeface="Century Gothic"/>
                <a:cs typeface="Century Gothic"/>
                <a:sym typeface="Century Gothic"/>
              </a:rPr>
              <a:t>Su propósito es pedagógico</a:t>
            </a:r>
            <a:endParaRPr b="1" sz="1081">
              <a:latin typeface="Century Gothic"/>
              <a:ea typeface="Century Gothic"/>
              <a:cs typeface="Century Gothic"/>
              <a:sym typeface="Century Gothic"/>
            </a:endParaRPr>
          </a:p>
        </p:txBody>
      </p:sp>
      <p:sp>
        <p:nvSpPr>
          <p:cNvPr id="749" name="Google Shape;749;p44"/>
          <p:cNvSpPr txBox="1"/>
          <p:nvPr/>
        </p:nvSpPr>
        <p:spPr>
          <a:xfrm>
            <a:off x="6177026" y="1681961"/>
            <a:ext cx="2179500" cy="348000"/>
          </a:xfrm>
          <a:prstGeom prst="rect">
            <a:avLst/>
          </a:prstGeom>
          <a:noFill/>
          <a:ln>
            <a:noFill/>
          </a:ln>
        </p:spPr>
        <p:txBody>
          <a:bodyPr anchorCtr="0" anchor="t" bIns="89925" lIns="89925" spcFirstLastPara="1" rIns="89925" wrap="square" tIns="89925">
            <a:spAutoFit/>
          </a:bodyPr>
          <a:lstStyle/>
          <a:p>
            <a:pPr indent="0" lvl="0" marL="0" rtl="0" algn="ctr">
              <a:spcBef>
                <a:spcPts val="0"/>
              </a:spcBef>
              <a:spcAft>
                <a:spcPts val="0"/>
              </a:spcAft>
              <a:buNone/>
            </a:pPr>
            <a:r>
              <a:rPr b="1" lang="en" sz="1081">
                <a:latin typeface="Century Gothic"/>
                <a:ea typeface="Century Gothic"/>
                <a:cs typeface="Century Gothic"/>
                <a:sym typeface="Century Gothic"/>
              </a:rPr>
              <a:t>Es un documento de gestión</a:t>
            </a:r>
            <a:endParaRPr b="1" sz="1081">
              <a:latin typeface="Golos Text"/>
              <a:ea typeface="Golos Text"/>
              <a:cs typeface="Golos Text"/>
              <a:sym typeface="Golos Text"/>
            </a:endParaRPr>
          </a:p>
        </p:txBody>
      </p:sp>
      <p:cxnSp>
        <p:nvCxnSpPr>
          <p:cNvPr id="750" name="Google Shape;750;p44"/>
          <p:cNvCxnSpPr/>
          <p:nvPr/>
        </p:nvCxnSpPr>
        <p:spPr>
          <a:xfrm>
            <a:off x="47691" y="3316762"/>
            <a:ext cx="8491800" cy="24000"/>
          </a:xfrm>
          <a:prstGeom prst="straightConnector1">
            <a:avLst/>
          </a:prstGeom>
          <a:noFill/>
          <a:ln cap="flat" cmpd="sng" w="18725">
            <a:solidFill>
              <a:srgbClr val="434343"/>
            </a:solidFill>
            <a:prstDash val="dash"/>
            <a:round/>
            <a:headEnd len="med" w="med" type="none"/>
            <a:tailEnd len="med" w="med" type="none"/>
          </a:ln>
        </p:spPr>
      </p:cxnSp>
      <p:sp>
        <p:nvSpPr>
          <p:cNvPr id="751" name="Google Shape;751;p44"/>
          <p:cNvSpPr txBox="1"/>
          <p:nvPr/>
        </p:nvSpPr>
        <p:spPr>
          <a:xfrm rot="885">
            <a:off x="7058961" y="3939285"/>
            <a:ext cx="1165800" cy="567900"/>
          </a:xfrm>
          <a:prstGeom prst="rect">
            <a:avLst/>
          </a:prstGeom>
          <a:noFill/>
          <a:ln>
            <a:noFill/>
          </a:ln>
        </p:spPr>
        <p:txBody>
          <a:bodyPr anchorCtr="0" anchor="t" bIns="89925" lIns="89925" spcFirstLastPara="1" rIns="89925" wrap="square" tIns="89925">
            <a:spAutoFit/>
          </a:bodyPr>
          <a:lstStyle/>
          <a:p>
            <a:pPr indent="0" lvl="0" marL="0" rtl="0" algn="ctr">
              <a:spcBef>
                <a:spcPts val="0"/>
              </a:spcBef>
              <a:spcAft>
                <a:spcPts val="0"/>
              </a:spcAft>
              <a:buNone/>
            </a:pPr>
            <a:r>
              <a:rPr lang="en" sz="1254">
                <a:solidFill>
                  <a:srgbClr val="BF9000"/>
                </a:solidFill>
                <a:latin typeface="Russo One"/>
                <a:ea typeface="Russo One"/>
                <a:cs typeface="Russo One"/>
                <a:sym typeface="Russo One"/>
              </a:rPr>
              <a:t>Programa Analítico</a:t>
            </a:r>
            <a:endParaRPr sz="1376">
              <a:solidFill>
                <a:srgbClr val="BF9000"/>
              </a:solidFill>
            </a:endParaRPr>
          </a:p>
        </p:txBody>
      </p:sp>
      <p:sp>
        <p:nvSpPr>
          <p:cNvPr id="752" name="Google Shape;752;p44"/>
          <p:cNvSpPr txBox="1"/>
          <p:nvPr/>
        </p:nvSpPr>
        <p:spPr>
          <a:xfrm>
            <a:off x="6732788" y="2102593"/>
            <a:ext cx="1515000" cy="567900"/>
          </a:xfrm>
          <a:prstGeom prst="rect">
            <a:avLst/>
          </a:prstGeom>
          <a:noFill/>
          <a:ln>
            <a:noFill/>
          </a:ln>
        </p:spPr>
        <p:txBody>
          <a:bodyPr anchorCtr="0" anchor="t" bIns="89925" lIns="89925" spcFirstLastPara="1" rIns="89925" wrap="square" tIns="89925">
            <a:spAutoFit/>
          </a:bodyPr>
          <a:lstStyle/>
          <a:p>
            <a:pPr indent="0" lvl="0" marL="0" rtl="0" algn="ctr">
              <a:spcBef>
                <a:spcPts val="0"/>
              </a:spcBef>
              <a:spcAft>
                <a:spcPts val="0"/>
              </a:spcAft>
              <a:buNone/>
            </a:pPr>
            <a:r>
              <a:rPr lang="en" sz="1254">
                <a:solidFill>
                  <a:srgbClr val="9D2248"/>
                </a:solidFill>
                <a:latin typeface="Russo One"/>
                <a:ea typeface="Russo One"/>
                <a:cs typeface="Russo One"/>
                <a:sym typeface="Russo One"/>
              </a:rPr>
              <a:t>Programa de mejora continua</a:t>
            </a:r>
            <a:endParaRPr sz="1352">
              <a:solidFill>
                <a:srgbClr val="9D2248"/>
              </a:solidFill>
              <a:latin typeface="Russo One"/>
              <a:ea typeface="Russo One"/>
              <a:cs typeface="Russo One"/>
              <a:sym typeface="Russo One"/>
            </a:endParaRPr>
          </a:p>
        </p:txBody>
      </p:sp>
      <p:pic>
        <p:nvPicPr>
          <p:cNvPr id="753" name="Google Shape;753;p44"/>
          <p:cNvPicPr preferRelativeResize="0"/>
          <p:nvPr/>
        </p:nvPicPr>
        <p:blipFill rotWithShape="1">
          <a:blip r:embed="rId3">
            <a:alphaModFix/>
          </a:blip>
          <a:srcRect b="47679" l="0" r="74167" t="0"/>
          <a:stretch/>
        </p:blipFill>
        <p:spPr>
          <a:xfrm flipH="1">
            <a:off x="6039433" y="3476677"/>
            <a:ext cx="1165937" cy="1301241"/>
          </a:xfrm>
          <a:prstGeom prst="rect">
            <a:avLst/>
          </a:prstGeom>
          <a:noFill/>
          <a:ln>
            <a:noFill/>
          </a:ln>
        </p:spPr>
      </p:pic>
      <p:pic>
        <p:nvPicPr>
          <p:cNvPr id="754" name="Google Shape;754;p44"/>
          <p:cNvPicPr preferRelativeResize="0"/>
          <p:nvPr/>
        </p:nvPicPr>
        <p:blipFill rotWithShape="1">
          <a:blip r:embed="rId3">
            <a:alphaModFix/>
          </a:blip>
          <a:srcRect b="47486" l="47955" r="26212" t="193"/>
          <a:stretch/>
        </p:blipFill>
        <p:spPr>
          <a:xfrm>
            <a:off x="5791636" y="1951995"/>
            <a:ext cx="1126042" cy="1194517"/>
          </a:xfrm>
          <a:prstGeom prst="rect">
            <a:avLst/>
          </a:prstGeom>
          <a:noFill/>
          <a:ln>
            <a:noFill/>
          </a:ln>
        </p:spPr>
      </p:pic>
      <p:sp>
        <p:nvSpPr>
          <p:cNvPr id="755" name="Google Shape;755;p44"/>
          <p:cNvSpPr/>
          <p:nvPr/>
        </p:nvSpPr>
        <p:spPr>
          <a:xfrm rot="-5408775">
            <a:off x="1006655" y="2950201"/>
            <a:ext cx="470102" cy="274200"/>
          </a:xfrm>
          <a:prstGeom prst="rightArrow">
            <a:avLst>
              <a:gd fmla="val 50000" name="adj1"/>
              <a:gd fmla="val 50000" name="adj2"/>
            </a:avLst>
          </a:prstGeom>
          <a:solidFill>
            <a:srgbClr val="000000"/>
          </a:solidFill>
          <a:ln>
            <a:noFill/>
          </a:ln>
        </p:spPr>
        <p:txBody>
          <a:bodyPr anchorCtr="0" anchor="ctr" bIns="89925" lIns="89925" spcFirstLastPara="1" rIns="89925" wrap="square" tIns="89925">
            <a:noAutofit/>
          </a:bodyPr>
          <a:lstStyle/>
          <a:p>
            <a:pPr indent="0" lvl="0" marL="0" rtl="0" algn="ctr">
              <a:spcBef>
                <a:spcPts val="0"/>
              </a:spcBef>
              <a:spcAft>
                <a:spcPts val="0"/>
              </a:spcAft>
              <a:buNone/>
            </a:pPr>
            <a:r>
              <a:t/>
            </a:r>
            <a:endParaRPr sz="1376">
              <a:latin typeface="Golos Text"/>
              <a:ea typeface="Golos Text"/>
              <a:cs typeface="Golos Text"/>
              <a:sym typeface="Golos Text"/>
            </a:endParaRPr>
          </a:p>
        </p:txBody>
      </p:sp>
      <p:sp>
        <p:nvSpPr>
          <p:cNvPr id="756" name="Google Shape;756;p44"/>
          <p:cNvSpPr/>
          <p:nvPr/>
        </p:nvSpPr>
        <p:spPr>
          <a:xfrm rot="5391751">
            <a:off x="2407125" y="3438842"/>
            <a:ext cx="500101" cy="237900"/>
          </a:xfrm>
          <a:prstGeom prst="rightArrow">
            <a:avLst>
              <a:gd fmla="val 50000" name="adj1"/>
              <a:gd fmla="val 50000" name="adj2"/>
            </a:avLst>
          </a:prstGeom>
          <a:solidFill>
            <a:srgbClr val="000000"/>
          </a:solidFill>
          <a:ln>
            <a:noFill/>
          </a:ln>
        </p:spPr>
        <p:txBody>
          <a:bodyPr anchorCtr="0" anchor="ctr" bIns="89925" lIns="89925" spcFirstLastPara="1" rIns="89925" wrap="square" tIns="89925">
            <a:noAutofit/>
          </a:bodyPr>
          <a:lstStyle/>
          <a:p>
            <a:pPr indent="0" lvl="0" marL="0" rtl="0" algn="ctr">
              <a:spcBef>
                <a:spcPts val="0"/>
              </a:spcBef>
              <a:spcAft>
                <a:spcPts val="0"/>
              </a:spcAft>
              <a:buNone/>
            </a:pPr>
            <a:r>
              <a:t/>
            </a:r>
            <a:endParaRPr sz="1376">
              <a:latin typeface="Golos Text"/>
              <a:ea typeface="Golos Text"/>
              <a:cs typeface="Golos Text"/>
              <a:sym typeface="Golos Text"/>
            </a:endParaRPr>
          </a:p>
        </p:txBody>
      </p:sp>
      <p:cxnSp>
        <p:nvCxnSpPr>
          <p:cNvPr id="757" name="Google Shape;757;p44"/>
          <p:cNvCxnSpPr>
            <a:stCxn id="751" idx="3"/>
            <a:endCxn id="752" idx="3"/>
          </p:cNvCxnSpPr>
          <p:nvPr/>
        </p:nvCxnSpPr>
        <p:spPr>
          <a:xfrm flipH="1" rot="10800000">
            <a:off x="8224761" y="2386485"/>
            <a:ext cx="23100" cy="1836900"/>
          </a:xfrm>
          <a:prstGeom prst="curvedConnector3">
            <a:avLst>
              <a:gd fmla="val 1130257" name="adj1"/>
            </a:avLst>
          </a:prstGeom>
          <a:noFill/>
          <a:ln cap="flat" cmpd="sng" w="18725">
            <a:solidFill>
              <a:srgbClr val="434343"/>
            </a:solidFill>
            <a:prstDash val="dash"/>
            <a:round/>
            <a:headEnd len="med" w="med" type="oval"/>
            <a:tailEnd len="med" w="med" type="oval"/>
          </a:ln>
        </p:spPr>
      </p:cxnSp>
      <p:sp>
        <p:nvSpPr>
          <p:cNvPr id="758" name="Google Shape;758;p44"/>
          <p:cNvSpPr/>
          <p:nvPr/>
        </p:nvSpPr>
        <p:spPr>
          <a:xfrm>
            <a:off x="8305526" y="3221514"/>
            <a:ext cx="234300" cy="214500"/>
          </a:xfrm>
          <a:prstGeom prst="ellipse">
            <a:avLst/>
          </a:prstGeom>
          <a:solidFill>
            <a:srgbClr val="FAC136"/>
          </a:solidFill>
          <a:ln cap="flat" cmpd="sng" w="9350">
            <a:solidFill>
              <a:srgbClr val="FFFFFF"/>
            </a:solidFill>
            <a:prstDash val="solid"/>
            <a:round/>
            <a:headEnd len="sm" w="sm" type="none"/>
            <a:tailEnd len="sm" w="sm" type="none"/>
          </a:ln>
        </p:spPr>
        <p:txBody>
          <a:bodyPr anchorCtr="0" anchor="ctr" bIns="89925" lIns="89925" spcFirstLastPara="1" rIns="89925" wrap="square" tIns="89925">
            <a:noAutofit/>
          </a:bodyPr>
          <a:lstStyle/>
          <a:p>
            <a:pPr indent="0" lvl="0" marL="0" rtl="0" algn="ctr">
              <a:spcBef>
                <a:spcPts val="0"/>
              </a:spcBef>
              <a:spcAft>
                <a:spcPts val="0"/>
              </a:spcAft>
              <a:buNone/>
            </a:pPr>
            <a:r>
              <a:t/>
            </a:r>
            <a:endParaRPr sz="1376">
              <a:latin typeface="Golos Text"/>
              <a:ea typeface="Golos Text"/>
              <a:cs typeface="Golos Text"/>
              <a:sym typeface="Golos Text"/>
            </a:endParaRPr>
          </a:p>
        </p:txBody>
      </p:sp>
      <p:sp>
        <p:nvSpPr>
          <p:cNvPr id="759" name="Google Shape;759;p44"/>
          <p:cNvSpPr txBox="1"/>
          <p:nvPr/>
        </p:nvSpPr>
        <p:spPr>
          <a:xfrm>
            <a:off x="1489649" y="609017"/>
            <a:ext cx="3082500" cy="687300"/>
          </a:xfrm>
          <a:prstGeom prst="rect">
            <a:avLst/>
          </a:prstGeom>
          <a:solidFill>
            <a:srgbClr val="C9DAF8"/>
          </a:solidFill>
          <a:ln>
            <a:noFill/>
          </a:ln>
        </p:spPr>
        <p:txBody>
          <a:bodyPr anchorCtr="0" anchor="t" bIns="68050" lIns="68050" spcFirstLastPara="1" rIns="68050" wrap="square" tIns="68050">
            <a:spAutoFit/>
          </a:bodyPr>
          <a:lstStyle/>
          <a:p>
            <a:pPr indent="0" lvl="0" marL="0" rtl="0" algn="l">
              <a:spcBef>
                <a:spcPts val="0"/>
              </a:spcBef>
              <a:spcAft>
                <a:spcPts val="0"/>
              </a:spcAft>
              <a:buNone/>
            </a:pPr>
            <a:r>
              <a:rPr lang="en" sz="1786">
                <a:latin typeface="Alfa Slab One"/>
                <a:ea typeface="Alfa Slab One"/>
                <a:cs typeface="Alfa Slab One"/>
                <a:sym typeface="Alfa Slab One"/>
              </a:rPr>
              <a:t>      PROGRAMA DE</a:t>
            </a:r>
            <a:endParaRPr sz="1786">
              <a:latin typeface="Alfa Slab One"/>
              <a:ea typeface="Alfa Slab One"/>
              <a:cs typeface="Alfa Slab One"/>
              <a:sym typeface="Alfa Slab One"/>
            </a:endParaRPr>
          </a:p>
          <a:p>
            <a:pPr indent="0" lvl="0" marL="0" rtl="0" algn="l">
              <a:spcBef>
                <a:spcPts val="0"/>
              </a:spcBef>
              <a:spcAft>
                <a:spcPts val="0"/>
              </a:spcAft>
              <a:buNone/>
            </a:pPr>
            <a:r>
              <a:rPr lang="en" sz="1786">
                <a:latin typeface="Alfa Slab One"/>
                <a:ea typeface="Alfa Slab One"/>
                <a:cs typeface="Alfa Slab One"/>
                <a:sym typeface="Alfa Slab One"/>
              </a:rPr>
              <a:t>  MEJORA CONTINUA</a:t>
            </a:r>
            <a:endParaRPr sz="1488">
              <a:latin typeface="Alfa Slab One"/>
              <a:ea typeface="Alfa Slab One"/>
              <a:cs typeface="Alfa Slab One"/>
              <a:sym typeface="Alfa Slab One"/>
            </a:endParaRPr>
          </a:p>
        </p:txBody>
      </p:sp>
      <p:sp>
        <p:nvSpPr>
          <p:cNvPr id="760" name="Google Shape;760;p44"/>
          <p:cNvSpPr txBox="1"/>
          <p:nvPr/>
        </p:nvSpPr>
        <p:spPr>
          <a:xfrm rot="-335">
            <a:off x="4571872" y="608983"/>
            <a:ext cx="3082500" cy="687300"/>
          </a:xfrm>
          <a:prstGeom prst="rect">
            <a:avLst/>
          </a:prstGeom>
          <a:solidFill>
            <a:srgbClr val="F4CCCC"/>
          </a:solidFill>
          <a:ln>
            <a:noFill/>
          </a:ln>
        </p:spPr>
        <p:txBody>
          <a:bodyPr anchorCtr="0" anchor="t" bIns="68050" lIns="68050" spcFirstLastPara="1" rIns="68050" wrap="square" tIns="68050">
            <a:spAutoFit/>
          </a:bodyPr>
          <a:lstStyle/>
          <a:p>
            <a:pPr indent="0" lvl="0" marL="0" marR="0" rtl="0" algn="ctr">
              <a:lnSpc>
                <a:spcPct val="100000"/>
              </a:lnSpc>
              <a:spcBef>
                <a:spcPts val="0"/>
              </a:spcBef>
              <a:spcAft>
                <a:spcPts val="0"/>
              </a:spcAft>
              <a:buNone/>
            </a:pPr>
            <a:r>
              <a:rPr lang="en" sz="1786">
                <a:latin typeface="Alfa Slab One"/>
                <a:ea typeface="Alfa Slab One"/>
                <a:cs typeface="Alfa Slab One"/>
                <a:sym typeface="Alfa Slab One"/>
              </a:rPr>
              <a:t>   PROGRAMA  </a:t>
            </a:r>
            <a:endParaRPr sz="1786">
              <a:latin typeface="Alfa Slab One"/>
              <a:ea typeface="Alfa Slab One"/>
              <a:cs typeface="Alfa Slab One"/>
              <a:sym typeface="Alfa Slab One"/>
            </a:endParaRPr>
          </a:p>
          <a:p>
            <a:pPr indent="0" lvl="0" marL="0" marR="0" rtl="0" algn="ctr">
              <a:lnSpc>
                <a:spcPct val="100000"/>
              </a:lnSpc>
              <a:spcBef>
                <a:spcPts val="0"/>
              </a:spcBef>
              <a:spcAft>
                <a:spcPts val="0"/>
              </a:spcAft>
              <a:buNone/>
            </a:pPr>
            <a:r>
              <a:rPr lang="en" sz="1786">
                <a:latin typeface="Alfa Slab One"/>
                <a:ea typeface="Alfa Slab One"/>
                <a:cs typeface="Alfa Slab One"/>
                <a:sym typeface="Alfa Slab One"/>
              </a:rPr>
              <a:t>ANALÍTICO</a:t>
            </a:r>
            <a:r>
              <a:rPr lang="en" sz="1786">
                <a:solidFill>
                  <a:srgbClr val="003E64"/>
                </a:solidFill>
                <a:latin typeface="Alfa Slab One"/>
                <a:ea typeface="Alfa Slab One"/>
                <a:cs typeface="Alfa Slab One"/>
                <a:sym typeface="Alfa Slab One"/>
              </a:rPr>
              <a:t> </a:t>
            </a:r>
            <a:endParaRPr sz="1786">
              <a:solidFill>
                <a:srgbClr val="000000"/>
              </a:solidFill>
              <a:latin typeface="Alfa Slab One"/>
              <a:ea typeface="Alfa Slab One"/>
              <a:cs typeface="Alfa Slab One"/>
              <a:sym typeface="Alfa Slab One"/>
            </a:endParaRPr>
          </a:p>
        </p:txBody>
      </p:sp>
      <p:pic>
        <p:nvPicPr>
          <p:cNvPr id="761" name="Google Shape;761;p44"/>
          <p:cNvPicPr preferRelativeResize="0"/>
          <p:nvPr/>
        </p:nvPicPr>
        <p:blipFill rotWithShape="1">
          <a:blip r:embed="rId4">
            <a:alphaModFix/>
          </a:blip>
          <a:srcRect b="17622" l="32904" r="30991" t="16743"/>
          <a:stretch/>
        </p:blipFill>
        <p:spPr>
          <a:xfrm>
            <a:off x="4228931" y="519281"/>
            <a:ext cx="868395" cy="1090007"/>
          </a:xfrm>
          <a:prstGeom prst="rect">
            <a:avLst/>
          </a:prstGeom>
          <a:noFill/>
          <a:ln>
            <a:noFill/>
          </a:ln>
        </p:spPr>
      </p:pic>
      <p:sp>
        <p:nvSpPr>
          <p:cNvPr id="762" name="Google Shape;762;p44"/>
          <p:cNvSpPr/>
          <p:nvPr/>
        </p:nvSpPr>
        <p:spPr>
          <a:xfrm rot="-5408359">
            <a:off x="4283419" y="2966894"/>
            <a:ext cx="493501" cy="264000"/>
          </a:xfrm>
          <a:prstGeom prst="rightArrow">
            <a:avLst>
              <a:gd fmla="val 50000" name="adj1"/>
              <a:gd fmla="val 50000" name="adj2"/>
            </a:avLst>
          </a:prstGeom>
          <a:solidFill>
            <a:srgbClr val="000000"/>
          </a:solidFill>
          <a:ln>
            <a:noFill/>
          </a:ln>
        </p:spPr>
        <p:txBody>
          <a:bodyPr anchorCtr="0" anchor="ctr" bIns="89925" lIns="89925" spcFirstLastPara="1" rIns="89925" wrap="square" tIns="89925">
            <a:noAutofit/>
          </a:bodyPr>
          <a:lstStyle/>
          <a:p>
            <a:pPr indent="0" lvl="0" marL="0" rtl="0" algn="ctr">
              <a:spcBef>
                <a:spcPts val="0"/>
              </a:spcBef>
              <a:spcAft>
                <a:spcPts val="0"/>
              </a:spcAft>
              <a:buNone/>
            </a:pPr>
            <a:r>
              <a:t/>
            </a:r>
            <a:endParaRPr sz="1376">
              <a:latin typeface="Golos Text"/>
              <a:ea typeface="Golos Text"/>
              <a:cs typeface="Golos Text"/>
              <a:sym typeface="Golos Text"/>
            </a:endParaRPr>
          </a:p>
        </p:txBody>
      </p:sp>
      <p:pic>
        <p:nvPicPr>
          <p:cNvPr id="763" name="Google Shape;763;p44" title="Captura de pantalla 2025-09-19 a la(s) 2.11.02 p.m..png">
            <a:hlinkClick r:id="rId5"/>
          </p:cNvPr>
          <p:cNvPicPr preferRelativeResize="0"/>
          <p:nvPr/>
        </p:nvPicPr>
        <p:blipFill>
          <a:blip r:embed="rId6">
            <a:alphaModFix/>
          </a:blip>
          <a:stretch>
            <a:fillRect/>
          </a:stretch>
        </p:blipFill>
        <p:spPr>
          <a:xfrm>
            <a:off x="7945979" y="357075"/>
            <a:ext cx="953375" cy="968350"/>
          </a:xfrm>
          <a:prstGeom prst="rect">
            <a:avLst/>
          </a:prstGeom>
          <a:noFill/>
          <a:ln>
            <a:noFill/>
          </a:ln>
        </p:spPr>
      </p:pic>
      <p:pic>
        <p:nvPicPr>
          <p:cNvPr id="764" name="Google Shape;764;p44">
            <a:hlinkClick r:id="rId7"/>
          </p:cNvPr>
          <p:cNvPicPr preferRelativeResize="0"/>
          <p:nvPr/>
        </p:nvPicPr>
        <p:blipFill>
          <a:blip r:embed="rId8">
            <a:alphaModFix/>
          </a:blip>
          <a:stretch>
            <a:fillRect/>
          </a:stretch>
        </p:blipFill>
        <p:spPr>
          <a:xfrm>
            <a:off x="1815712" y="2422024"/>
            <a:ext cx="1851001" cy="1013999"/>
          </a:xfrm>
          <a:prstGeom prst="rect">
            <a:avLst/>
          </a:prstGeom>
          <a:noFill/>
          <a:ln>
            <a:noFill/>
          </a:ln>
        </p:spPr>
      </p:pic>
      <p:sp>
        <p:nvSpPr>
          <p:cNvPr id="765" name="Google Shape;765;p44">
            <a:hlinkClick r:id="rId9"/>
          </p:cNvPr>
          <p:cNvSpPr txBox="1"/>
          <p:nvPr/>
        </p:nvSpPr>
        <p:spPr>
          <a:xfrm>
            <a:off x="1595721" y="4561725"/>
            <a:ext cx="3501600" cy="400200"/>
          </a:xfrm>
          <a:prstGeom prst="rect">
            <a:avLst/>
          </a:prstGeom>
          <a:solidFill>
            <a:srgbClr val="000000"/>
          </a:solidFill>
          <a:ln cap="flat" cmpd="sng" w="28575">
            <a:solidFill>
              <a:srgbClr val="FFFFFF"/>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rgbClr val="FFFFFF"/>
                </a:solidFill>
                <a:latin typeface="Century Gothic"/>
                <a:ea typeface="Century Gothic"/>
                <a:cs typeface="Century Gothic"/>
                <a:sym typeface="Century Gothic"/>
              </a:rPr>
              <a:t>   Recordemo algunas características</a:t>
            </a:r>
            <a:endParaRPr b="1" sz="1000">
              <a:solidFill>
                <a:srgbClr val="FFFFFF"/>
              </a:solidFill>
              <a:latin typeface="Century Gothic"/>
              <a:ea typeface="Century Gothic"/>
              <a:cs typeface="Century Gothic"/>
              <a:sym typeface="Century Gothic"/>
            </a:endParaRPr>
          </a:p>
        </p:txBody>
      </p:sp>
      <p:pic>
        <p:nvPicPr>
          <p:cNvPr id="766" name="Google Shape;766;p44" title="Captura de pantalla 2025-09-21 a la(s) 8.53.46 p.m..png">
            <a:hlinkClick r:id="rId10"/>
          </p:cNvPr>
          <p:cNvPicPr preferRelativeResize="0"/>
          <p:nvPr/>
        </p:nvPicPr>
        <p:blipFill rotWithShape="1">
          <a:blip r:embed="rId11">
            <a:alphaModFix/>
          </a:blip>
          <a:srcRect b="0" l="0" r="0" t="0"/>
          <a:stretch/>
        </p:blipFill>
        <p:spPr>
          <a:xfrm rot="-245138">
            <a:off x="441411" y="3704839"/>
            <a:ext cx="1003582" cy="1289374"/>
          </a:xfrm>
          <a:prstGeom prst="rect">
            <a:avLst/>
          </a:prstGeom>
          <a:noFill/>
          <a:ln cap="flat" cmpd="sng" w="9525">
            <a:solidFill>
              <a:srgbClr val="666666"/>
            </a:solidFill>
            <a:prstDash val="solid"/>
            <a:round/>
            <a:headEnd len="sm" w="sm" type="none"/>
            <a:tailEnd len="sm" w="sm" type="none"/>
          </a:ln>
          <a:effectLst>
            <a:outerShdw blurRad="428625" rotWithShape="0" algn="bl" dir="5400000" dist="190500">
              <a:srgbClr val="000000">
                <a:alpha val="69410"/>
              </a:srgbClr>
            </a:outerShdw>
          </a:effectLst>
        </p:spPr>
      </p:pic>
      <p:pic>
        <p:nvPicPr>
          <p:cNvPr id="767" name="Google Shape;767;p44"/>
          <p:cNvPicPr preferRelativeResize="0"/>
          <p:nvPr/>
        </p:nvPicPr>
        <p:blipFill>
          <a:blip r:embed="rId12">
            <a:alphaModFix/>
          </a:blip>
          <a:stretch>
            <a:fillRect/>
          </a:stretch>
        </p:blipFill>
        <p:spPr>
          <a:xfrm rot="592513">
            <a:off x="8559075" y="1345013"/>
            <a:ext cx="249876" cy="249876"/>
          </a:xfrm>
          <a:prstGeom prst="rect">
            <a:avLst/>
          </a:prstGeom>
          <a:noFill/>
          <a:ln>
            <a:noFill/>
          </a:ln>
        </p:spPr>
      </p:pic>
      <p:pic>
        <p:nvPicPr>
          <p:cNvPr id="768" name="Google Shape;768;p44"/>
          <p:cNvPicPr preferRelativeResize="0"/>
          <p:nvPr/>
        </p:nvPicPr>
        <p:blipFill>
          <a:blip r:embed="rId12">
            <a:alphaModFix/>
          </a:blip>
          <a:stretch>
            <a:fillRect/>
          </a:stretch>
        </p:blipFill>
        <p:spPr>
          <a:xfrm rot="592513">
            <a:off x="5151725" y="4692463"/>
            <a:ext cx="249876" cy="249876"/>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2" name="Shape 772"/>
        <p:cNvGrpSpPr/>
        <p:nvPr/>
      </p:nvGrpSpPr>
      <p:grpSpPr>
        <a:xfrm>
          <a:off x="0" y="0"/>
          <a:ext cx="0" cy="0"/>
          <a:chOff x="0" y="0"/>
          <a:chExt cx="0" cy="0"/>
        </a:xfrm>
      </p:grpSpPr>
      <p:grpSp>
        <p:nvGrpSpPr>
          <p:cNvPr id="773" name="Google Shape;773;p45"/>
          <p:cNvGrpSpPr/>
          <p:nvPr/>
        </p:nvGrpSpPr>
        <p:grpSpPr>
          <a:xfrm flipH="1">
            <a:off x="6371996" y="-444037"/>
            <a:ext cx="4600791" cy="1610785"/>
            <a:chOff x="5099500" y="3595825"/>
            <a:chExt cx="672650" cy="235502"/>
          </a:xfrm>
        </p:grpSpPr>
        <p:sp>
          <p:nvSpPr>
            <p:cNvPr id="774" name="Google Shape;774;p45"/>
            <p:cNvSpPr/>
            <p:nvPr/>
          </p:nvSpPr>
          <p:spPr>
            <a:xfrm>
              <a:off x="5123375" y="3608675"/>
              <a:ext cx="612950" cy="134425"/>
            </a:xfrm>
            <a:custGeom>
              <a:rect b="b" l="l" r="r" t="t"/>
              <a:pathLst>
                <a:path extrusionOk="0" h="5377" w="24518">
                  <a:moveTo>
                    <a:pt x="24418" y="0"/>
                  </a:moveTo>
                  <a:cubicBezTo>
                    <a:pt x="24400" y="0"/>
                    <a:pt x="24382" y="6"/>
                    <a:pt x="24367" y="17"/>
                  </a:cubicBezTo>
                  <a:cubicBezTo>
                    <a:pt x="24342" y="36"/>
                    <a:pt x="21784" y="1889"/>
                    <a:pt x="17532" y="3364"/>
                  </a:cubicBezTo>
                  <a:cubicBezTo>
                    <a:pt x="14847" y="4296"/>
                    <a:pt x="11093" y="5203"/>
                    <a:pt x="6652" y="5203"/>
                  </a:cubicBezTo>
                  <a:cubicBezTo>
                    <a:pt x="4606" y="5203"/>
                    <a:pt x="2413" y="5010"/>
                    <a:pt x="113" y="4538"/>
                  </a:cubicBezTo>
                  <a:cubicBezTo>
                    <a:pt x="107" y="4537"/>
                    <a:pt x="101" y="4536"/>
                    <a:pt x="96" y="4536"/>
                  </a:cubicBezTo>
                  <a:cubicBezTo>
                    <a:pt x="55" y="4536"/>
                    <a:pt x="18" y="4565"/>
                    <a:pt x="9" y="4606"/>
                  </a:cubicBezTo>
                  <a:cubicBezTo>
                    <a:pt x="0" y="4653"/>
                    <a:pt x="30" y="4700"/>
                    <a:pt x="77" y="4709"/>
                  </a:cubicBezTo>
                  <a:cubicBezTo>
                    <a:pt x="2391" y="5183"/>
                    <a:pt x="4593" y="5376"/>
                    <a:pt x="6652" y="5376"/>
                  </a:cubicBezTo>
                  <a:cubicBezTo>
                    <a:pt x="11119" y="5376"/>
                    <a:pt x="14895" y="4465"/>
                    <a:pt x="17596" y="3526"/>
                  </a:cubicBezTo>
                  <a:cubicBezTo>
                    <a:pt x="21869" y="2042"/>
                    <a:pt x="24444" y="176"/>
                    <a:pt x="24470" y="157"/>
                  </a:cubicBezTo>
                  <a:cubicBezTo>
                    <a:pt x="24508" y="129"/>
                    <a:pt x="24517" y="74"/>
                    <a:pt x="24488" y="36"/>
                  </a:cubicBezTo>
                  <a:cubicBezTo>
                    <a:pt x="24471" y="13"/>
                    <a:pt x="24445" y="0"/>
                    <a:pt x="2441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5" name="Google Shape;775;p45"/>
            <p:cNvSpPr/>
            <p:nvPr/>
          </p:nvSpPr>
          <p:spPr>
            <a:xfrm>
              <a:off x="5632900" y="3595825"/>
              <a:ext cx="139250" cy="135750"/>
            </a:xfrm>
            <a:custGeom>
              <a:rect b="b" l="l" r="r" t="t"/>
              <a:pathLst>
                <a:path extrusionOk="0" h="5430" w="5570">
                  <a:moveTo>
                    <a:pt x="3885" y="0"/>
                  </a:moveTo>
                  <a:cubicBezTo>
                    <a:pt x="3222" y="352"/>
                    <a:pt x="2604" y="834"/>
                    <a:pt x="1967" y="1238"/>
                  </a:cubicBezTo>
                  <a:cubicBezTo>
                    <a:pt x="1316" y="1649"/>
                    <a:pt x="661" y="2054"/>
                    <a:pt x="0" y="2451"/>
                  </a:cubicBezTo>
                  <a:cubicBezTo>
                    <a:pt x="575" y="3388"/>
                    <a:pt x="957" y="4338"/>
                    <a:pt x="1319" y="5377"/>
                  </a:cubicBezTo>
                  <a:cubicBezTo>
                    <a:pt x="1401" y="5385"/>
                    <a:pt x="1477" y="5398"/>
                    <a:pt x="1552" y="5398"/>
                  </a:cubicBezTo>
                  <a:cubicBezTo>
                    <a:pt x="1607" y="5398"/>
                    <a:pt x="1662" y="5391"/>
                    <a:pt x="1717" y="5371"/>
                  </a:cubicBezTo>
                  <a:cubicBezTo>
                    <a:pt x="1472" y="4781"/>
                    <a:pt x="1225" y="4193"/>
                    <a:pt x="980" y="3605"/>
                  </a:cubicBezTo>
                  <a:lnTo>
                    <a:pt x="980" y="3605"/>
                  </a:lnTo>
                  <a:cubicBezTo>
                    <a:pt x="1393" y="4118"/>
                    <a:pt x="1654" y="4752"/>
                    <a:pt x="1990" y="5326"/>
                  </a:cubicBezTo>
                  <a:cubicBezTo>
                    <a:pt x="2017" y="5372"/>
                    <a:pt x="2053" y="5423"/>
                    <a:pt x="2101" y="5429"/>
                  </a:cubicBezTo>
                  <a:cubicBezTo>
                    <a:pt x="2104" y="5430"/>
                    <a:pt x="2106" y="5430"/>
                    <a:pt x="2109" y="5430"/>
                  </a:cubicBezTo>
                  <a:cubicBezTo>
                    <a:pt x="2159" y="5430"/>
                    <a:pt x="2194" y="5378"/>
                    <a:pt x="2198" y="5325"/>
                  </a:cubicBezTo>
                  <a:cubicBezTo>
                    <a:pt x="2202" y="5268"/>
                    <a:pt x="2177" y="5212"/>
                    <a:pt x="2153" y="5159"/>
                  </a:cubicBezTo>
                  <a:cubicBezTo>
                    <a:pt x="1891" y="4567"/>
                    <a:pt x="1613" y="3981"/>
                    <a:pt x="1321" y="3402"/>
                  </a:cubicBezTo>
                  <a:lnTo>
                    <a:pt x="1321" y="3402"/>
                  </a:lnTo>
                  <a:cubicBezTo>
                    <a:pt x="1712" y="3863"/>
                    <a:pt x="2087" y="4354"/>
                    <a:pt x="2419" y="4862"/>
                  </a:cubicBezTo>
                  <a:cubicBezTo>
                    <a:pt x="2474" y="4943"/>
                    <a:pt x="2526" y="5027"/>
                    <a:pt x="2597" y="5091"/>
                  </a:cubicBezTo>
                  <a:cubicBezTo>
                    <a:pt x="2657" y="5054"/>
                    <a:pt x="2633" y="4955"/>
                    <a:pt x="2602" y="4885"/>
                  </a:cubicBezTo>
                  <a:cubicBezTo>
                    <a:pt x="2357" y="4295"/>
                    <a:pt x="2077" y="3718"/>
                    <a:pt x="1765" y="3159"/>
                  </a:cubicBezTo>
                  <a:lnTo>
                    <a:pt x="1765" y="3159"/>
                  </a:lnTo>
                  <a:cubicBezTo>
                    <a:pt x="2173" y="3723"/>
                    <a:pt x="2573" y="4292"/>
                    <a:pt x="2868" y="4927"/>
                  </a:cubicBezTo>
                  <a:cubicBezTo>
                    <a:pt x="2879" y="4951"/>
                    <a:pt x="2894" y="4980"/>
                    <a:pt x="2919" y="4985"/>
                  </a:cubicBezTo>
                  <a:cubicBezTo>
                    <a:pt x="2922" y="4986"/>
                    <a:pt x="2925" y="4986"/>
                    <a:pt x="2928" y="4986"/>
                  </a:cubicBezTo>
                  <a:cubicBezTo>
                    <a:pt x="2941" y="4986"/>
                    <a:pt x="2953" y="4981"/>
                    <a:pt x="2965" y="4975"/>
                  </a:cubicBezTo>
                  <a:lnTo>
                    <a:pt x="3140" y="4888"/>
                  </a:lnTo>
                  <a:cubicBezTo>
                    <a:pt x="2850" y="4227"/>
                    <a:pt x="2558" y="3564"/>
                    <a:pt x="2268" y="2902"/>
                  </a:cubicBezTo>
                  <a:lnTo>
                    <a:pt x="2268" y="2902"/>
                  </a:lnTo>
                  <a:cubicBezTo>
                    <a:pt x="2652" y="3511"/>
                    <a:pt x="3035" y="4103"/>
                    <a:pt x="3386" y="4733"/>
                  </a:cubicBezTo>
                  <a:cubicBezTo>
                    <a:pt x="3466" y="4728"/>
                    <a:pt x="3542" y="4705"/>
                    <a:pt x="3611" y="4669"/>
                  </a:cubicBezTo>
                  <a:cubicBezTo>
                    <a:pt x="3308" y="3993"/>
                    <a:pt x="3005" y="3315"/>
                    <a:pt x="2704" y="2639"/>
                  </a:cubicBezTo>
                  <a:lnTo>
                    <a:pt x="2704" y="2639"/>
                  </a:lnTo>
                  <a:cubicBezTo>
                    <a:pt x="3070" y="3307"/>
                    <a:pt x="3483" y="3993"/>
                    <a:pt x="3850" y="4660"/>
                  </a:cubicBezTo>
                  <a:cubicBezTo>
                    <a:pt x="3932" y="4621"/>
                    <a:pt x="4015" y="4583"/>
                    <a:pt x="4096" y="4543"/>
                  </a:cubicBezTo>
                  <a:cubicBezTo>
                    <a:pt x="3687" y="3882"/>
                    <a:pt x="3310" y="3197"/>
                    <a:pt x="2970" y="2494"/>
                  </a:cubicBezTo>
                  <a:lnTo>
                    <a:pt x="2970" y="2494"/>
                  </a:lnTo>
                  <a:cubicBezTo>
                    <a:pt x="3321" y="3084"/>
                    <a:pt x="3663" y="3655"/>
                    <a:pt x="4017" y="4242"/>
                  </a:cubicBezTo>
                  <a:cubicBezTo>
                    <a:pt x="4032" y="4265"/>
                    <a:pt x="4048" y="4291"/>
                    <a:pt x="4073" y="4297"/>
                  </a:cubicBezTo>
                  <a:cubicBezTo>
                    <a:pt x="4077" y="4298"/>
                    <a:pt x="4081" y="4298"/>
                    <a:pt x="4084" y="4298"/>
                  </a:cubicBezTo>
                  <a:cubicBezTo>
                    <a:pt x="4097" y="4298"/>
                    <a:pt x="4109" y="4293"/>
                    <a:pt x="4120" y="4287"/>
                  </a:cubicBezTo>
                  <a:cubicBezTo>
                    <a:pt x="4206" y="4249"/>
                    <a:pt x="4283" y="4188"/>
                    <a:pt x="4345" y="4114"/>
                  </a:cubicBezTo>
                  <a:cubicBezTo>
                    <a:pt x="4246" y="4041"/>
                    <a:pt x="4175" y="3930"/>
                    <a:pt x="4109" y="3821"/>
                  </a:cubicBezTo>
                  <a:cubicBezTo>
                    <a:pt x="3907" y="3498"/>
                    <a:pt x="3706" y="3173"/>
                    <a:pt x="3532" y="2833"/>
                  </a:cubicBezTo>
                  <a:lnTo>
                    <a:pt x="3532" y="2833"/>
                  </a:lnTo>
                  <a:cubicBezTo>
                    <a:pt x="3621" y="2956"/>
                    <a:pt x="3710" y="3079"/>
                    <a:pt x="3791" y="3219"/>
                  </a:cubicBezTo>
                  <a:cubicBezTo>
                    <a:pt x="3871" y="3359"/>
                    <a:pt x="3952" y="3500"/>
                    <a:pt x="4032" y="3639"/>
                  </a:cubicBezTo>
                  <a:cubicBezTo>
                    <a:pt x="4070" y="3707"/>
                    <a:pt x="4112" y="3778"/>
                    <a:pt x="4175" y="3819"/>
                  </a:cubicBezTo>
                  <a:cubicBezTo>
                    <a:pt x="4200" y="3835"/>
                    <a:pt x="4230" y="3843"/>
                    <a:pt x="4259" y="3843"/>
                  </a:cubicBezTo>
                  <a:cubicBezTo>
                    <a:pt x="4302" y="3843"/>
                    <a:pt x="4342" y="3825"/>
                    <a:pt x="4360" y="3785"/>
                  </a:cubicBezTo>
                  <a:cubicBezTo>
                    <a:pt x="4237" y="3491"/>
                    <a:pt x="4110" y="3200"/>
                    <a:pt x="3976" y="2912"/>
                  </a:cubicBezTo>
                  <a:lnTo>
                    <a:pt x="3976" y="2912"/>
                  </a:lnTo>
                  <a:cubicBezTo>
                    <a:pt x="4216" y="3228"/>
                    <a:pt x="4492" y="3534"/>
                    <a:pt x="4659" y="3878"/>
                  </a:cubicBezTo>
                  <a:cubicBezTo>
                    <a:pt x="4729" y="3862"/>
                    <a:pt x="4801" y="3847"/>
                    <a:pt x="4872" y="3832"/>
                  </a:cubicBezTo>
                  <a:cubicBezTo>
                    <a:pt x="4532" y="3175"/>
                    <a:pt x="4210" y="2508"/>
                    <a:pt x="3908" y="1831"/>
                  </a:cubicBezTo>
                  <a:lnTo>
                    <a:pt x="3908" y="1831"/>
                  </a:lnTo>
                  <a:cubicBezTo>
                    <a:pt x="4179" y="2325"/>
                    <a:pt x="4502" y="2853"/>
                    <a:pt x="4772" y="3346"/>
                  </a:cubicBezTo>
                  <a:cubicBezTo>
                    <a:pt x="4815" y="3425"/>
                    <a:pt x="4861" y="3508"/>
                    <a:pt x="4930" y="3564"/>
                  </a:cubicBezTo>
                  <a:cubicBezTo>
                    <a:pt x="4972" y="3599"/>
                    <a:pt x="5025" y="3620"/>
                    <a:pt x="5075" y="3620"/>
                  </a:cubicBezTo>
                  <a:cubicBezTo>
                    <a:pt x="5106" y="3620"/>
                    <a:pt x="5136" y="3611"/>
                    <a:pt x="5161" y="3591"/>
                  </a:cubicBezTo>
                  <a:cubicBezTo>
                    <a:pt x="4854" y="2940"/>
                    <a:pt x="4550" y="2285"/>
                    <a:pt x="4251" y="1631"/>
                  </a:cubicBezTo>
                  <a:lnTo>
                    <a:pt x="4251" y="1631"/>
                  </a:lnTo>
                  <a:lnTo>
                    <a:pt x="5277" y="3491"/>
                  </a:lnTo>
                  <a:cubicBezTo>
                    <a:pt x="5375" y="3388"/>
                    <a:pt x="5473" y="3286"/>
                    <a:pt x="5570" y="3183"/>
                  </a:cubicBezTo>
                  <a:cubicBezTo>
                    <a:pt x="5211" y="2681"/>
                    <a:pt x="4883" y="2155"/>
                    <a:pt x="4593" y="1607"/>
                  </a:cubicBezTo>
                  <a:cubicBezTo>
                    <a:pt x="4449" y="1334"/>
                    <a:pt x="4311" y="1055"/>
                    <a:pt x="4184" y="773"/>
                  </a:cubicBezTo>
                  <a:cubicBezTo>
                    <a:pt x="4081" y="544"/>
                    <a:pt x="3905" y="247"/>
                    <a:pt x="388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6" name="Google Shape;776;p45"/>
            <p:cNvSpPr/>
            <p:nvPr/>
          </p:nvSpPr>
          <p:spPr>
            <a:xfrm>
              <a:off x="5231575" y="3728527"/>
              <a:ext cx="119725" cy="102800"/>
            </a:xfrm>
            <a:custGeom>
              <a:rect b="b" l="l" r="r" t="t"/>
              <a:pathLst>
                <a:path extrusionOk="0" h="4112" w="4789">
                  <a:moveTo>
                    <a:pt x="4789" y="1"/>
                  </a:moveTo>
                  <a:cubicBezTo>
                    <a:pt x="4037" y="1"/>
                    <a:pt x="3266" y="139"/>
                    <a:pt x="2513" y="196"/>
                  </a:cubicBezTo>
                  <a:cubicBezTo>
                    <a:pt x="1746" y="255"/>
                    <a:pt x="977" y="304"/>
                    <a:pt x="208" y="346"/>
                  </a:cubicBezTo>
                  <a:cubicBezTo>
                    <a:pt x="277" y="1443"/>
                    <a:pt x="169" y="2461"/>
                    <a:pt x="1" y="3548"/>
                  </a:cubicBezTo>
                  <a:cubicBezTo>
                    <a:pt x="121" y="3629"/>
                    <a:pt x="217" y="3710"/>
                    <a:pt x="354" y="3729"/>
                  </a:cubicBezTo>
                  <a:cubicBezTo>
                    <a:pt x="414" y="3094"/>
                    <a:pt x="472" y="2459"/>
                    <a:pt x="530" y="1823"/>
                  </a:cubicBezTo>
                  <a:cubicBezTo>
                    <a:pt x="654" y="2471"/>
                    <a:pt x="587" y="3154"/>
                    <a:pt x="615" y="3818"/>
                  </a:cubicBezTo>
                  <a:cubicBezTo>
                    <a:pt x="619" y="3871"/>
                    <a:pt x="625" y="3933"/>
                    <a:pt x="666" y="3960"/>
                  </a:cubicBezTo>
                  <a:cubicBezTo>
                    <a:pt x="678" y="3969"/>
                    <a:pt x="691" y="3972"/>
                    <a:pt x="705" y="3972"/>
                  </a:cubicBezTo>
                  <a:cubicBezTo>
                    <a:pt x="741" y="3972"/>
                    <a:pt x="779" y="3947"/>
                    <a:pt x="799" y="3912"/>
                  </a:cubicBezTo>
                  <a:cubicBezTo>
                    <a:pt x="829" y="3862"/>
                    <a:pt x="834" y="3802"/>
                    <a:pt x="838" y="3744"/>
                  </a:cubicBezTo>
                  <a:cubicBezTo>
                    <a:pt x="883" y="3097"/>
                    <a:pt x="912" y="2449"/>
                    <a:pt x="925" y="1802"/>
                  </a:cubicBezTo>
                  <a:cubicBezTo>
                    <a:pt x="1054" y="2393"/>
                    <a:pt x="1155" y="3003"/>
                    <a:pt x="1210" y="3608"/>
                  </a:cubicBezTo>
                  <a:cubicBezTo>
                    <a:pt x="1219" y="3704"/>
                    <a:pt x="1227" y="3802"/>
                    <a:pt x="1259" y="3892"/>
                  </a:cubicBezTo>
                  <a:cubicBezTo>
                    <a:pt x="1329" y="3887"/>
                    <a:pt x="1355" y="3789"/>
                    <a:pt x="1361" y="3712"/>
                  </a:cubicBezTo>
                  <a:cubicBezTo>
                    <a:pt x="1420" y="3076"/>
                    <a:pt x="1444" y="2435"/>
                    <a:pt x="1430" y="1796"/>
                  </a:cubicBezTo>
                  <a:lnTo>
                    <a:pt x="1430" y="1796"/>
                  </a:lnTo>
                  <a:cubicBezTo>
                    <a:pt x="1524" y="2486"/>
                    <a:pt x="1613" y="3175"/>
                    <a:pt x="1577" y="3874"/>
                  </a:cubicBezTo>
                  <a:cubicBezTo>
                    <a:pt x="1576" y="3902"/>
                    <a:pt x="1576" y="3933"/>
                    <a:pt x="1595" y="3950"/>
                  </a:cubicBezTo>
                  <a:cubicBezTo>
                    <a:pt x="1608" y="3961"/>
                    <a:pt x="1625" y="3961"/>
                    <a:pt x="1640" y="3963"/>
                  </a:cubicBezTo>
                  <a:cubicBezTo>
                    <a:pt x="1706" y="3965"/>
                    <a:pt x="1771" y="3966"/>
                    <a:pt x="1837" y="3969"/>
                  </a:cubicBezTo>
                  <a:cubicBezTo>
                    <a:pt x="1890" y="3248"/>
                    <a:pt x="1943" y="2526"/>
                    <a:pt x="1996" y="1804"/>
                  </a:cubicBezTo>
                  <a:cubicBezTo>
                    <a:pt x="2050" y="2522"/>
                    <a:pt x="2110" y="3226"/>
                    <a:pt x="2125" y="3945"/>
                  </a:cubicBezTo>
                  <a:cubicBezTo>
                    <a:pt x="2198" y="3977"/>
                    <a:pt x="2276" y="3995"/>
                    <a:pt x="2354" y="3995"/>
                  </a:cubicBezTo>
                  <a:cubicBezTo>
                    <a:pt x="2403" y="3255"/>
                    <a:pt x="2453" y="2514"/>
                    <a:pt x="2502" y="1775"/>
                  </a:cubicBezTo>
                  <a:cubicBezTo>
                    <a:pt x="2515" y="2536"/>
                    <a:pt x="2558" y="3336"/>
                    <a:pt x="2569" y="4099"/>
                  </a:cubicBezTo>
                  <a:cubicBezTo>
                    <a:pt x="2659" y="4102"/>
                    <a:pt x="2751" y="4107"/>
                    <a:pt x="2841" y="4112"/>
                  </a:cubicBezTo>
                  <a:cubicBezTo>
                    <a:pt x="2789" y="3334"/>
                    <a:pt x="2777" y="2554"/>
                    <a:pt x="2805" y="1772"/>
                  </a:cubicBezTo>
                  <a:lnTo>
                    <a:pt x="2805" y="1772"/>
                  </a:lnTo>
                  <a:cubicBezTo>
                    <a:pt x="2840" y="2458"/>
                    <a:pt x="2873" y="3123"/>
                    <a:pt x="2913" y="3808"/>
                  </a:cubicBezTo>
                  <a:cubicBezTo>
                    <a:pt x="2914" y="3835"/>
                    <a:pt x="2918" y="3866"/>
                    <a:pt x="2936" y="3882"/>
                  </a:cubicBezTo>
                  <a:cubicBezTo>
                    <a:pt x="2950" y="3893"/>
                    <a:pt x="2966" y="3894"/>
                    <a:pt x="2982" y="3896"/>
                  </a:cubicBezTo>
                  <a:cubicBezTo>
                    <a:pt x="2994" y="3897"/>
                    <a:pt x="3005" y="3897"/>
                    <a:pt x="3017" y="3897"/>
                  </a:cubicBezTo>
                  <a:cubicBezTo>
                    <a:pt x="3100" y="3897"/>
                    <a:pt x="3184" y="3881"/>
                    <a:pt x="3262" y="3847"/>
                  </a:cubicBezTo>
                  <a:cubicBezTo>
                    <a:pt x="3208" y="3736"/>
                    <a:pt x="3199" y="3605"/>
                    <a:pt x="3190" y="3478"/>
                  </a:cubicBezTo>
                  <a:cubicBezTo>
                    <a:pt x="3165" y="3098"/>
                    <a:pt x="3138" y="2716"/>
                    <a:pt x="3144" y="2335"/>
                  </a:cubicBezTo>
                  <a:lnTo>
                    <a:pt x="3144" y="2335"/>
                  </a:lnTo>
                  <a:cubicBezTo>
                    <a:pt x="3165" y="2486"/>
                    <a:pt x="3186" y="2636"/>
                    <a:pt x="3191" y="2798"/>
                  </a:cubicBezTo>
                  <a:cubicBezTo>
                    <a:pt x="3196" y="2960"/>
                    <a:pt x="3201" y="3120"/>
                    <a:pt x="3207" y="3282"/>
                  </a:cubicBezTo>
                  <a:cubicBezTo>
                    <a:pt x="3210" y="3360"/>
                    <a:pt x="3213" y="3443"/>
                    <a:pt x="3250" y="3509"/>
                  </a:cubicBezTo>
                  <a:cubicBezTo>
                    <a:pt x="3276" y="3553"/>
                    <a:pt x="3324" y="3585"/>
                    <a:pt x="3370" y="3585"/>
                  </a:cubicBezTo>
                  <a:cubicBezTo>
                    <a:pt x="3391" y="3585"/>
                    <a:pt x="3411" y="3578"/>
                    <a:pt x="3429" y="3564"/>
                  </a:cubicBezTo>
                  <a:cubicBezTo>
                    <a:pt x="3458" y="3247"/>
                    <a:pt x="3482" y="2931"/>
                    <a:pt x="3499" y="2614"/>
                  </a:cubicBezTo>
                  <a:lnTo>
                    <a:pt x="3499" y="2614"/>
                  </a:lnTo>
                  <a:cubicBezTo>
                    <a:pt x="3563" y="3006"/>
                    <a:pt x="3664" y="3405"/>
                    <a:pt x="3650" y="3788"/>
                  </a:cubicBezTo>
                  <a:cubicBezTo>
                    <a:pt x="3719" y="3808"/>
                    <a:pt x="3790" y="3827"/>
                    <a:pt x="3859" y="3848"/>
                  </a:cubicBezTo>
                  <a:cubicBezTo>
                    <a:pt x="3866" y="3107"/>
                    <a:pt x="3895" y="2368"/>
                    <a:pt x="3946" y="1629"/>
                  </a:cubicBezTo>
                  <a:cubicBezTo>
                    <a:pt x="3954" y="2192"/>
                    <a:pt x="3991" y="2810"/>
                    <a:pt x="3999" y="3371"/>
                  </a:cubicBezTo>
                  <a:cubicBezTo>
                    <a:pt x="4000" y="3463"/>
                    <a:pt x="4001" y="3557"/>
                    <a:pt x="4036" y="3637"/>
                  </a:cubicBezTo>
                  <a:cubicBezTo>
                    <a:pt x="4067" y="3712"/>
                    <a:pt x="4133" y="3773"/>
                    <a:pt x="4204" y="3773"/>
                  </a:cubicBezTo>
                  <a:cubicBezTo>
                    <a:pt x="4212" y="3773"/>
                    <a:pt x="4219" y="3772"/>
                    <a:pt x="4226" y="3771"/>
                  </a:cubicBezTo>
                  <a:cubicBezTo>
                    <a:pt x="4261" y="3051"/>
                    <a:pt x="4300" y="2331"/>
                    <a:pt x="4341" y="1612"/>
                  </a:cubicBezTo>
                  <a:lnTo>
                    <a:pt x="4382" y="3739"/>
                  </a:lnTo>
                  <a:cubicBezTo>
                    <a:pt x="4517" y="3693"/>
                    <a:pt x="4652" y="3648"/>
                    <a:pt x="4787" y="3603"/>
                  </a:cubicBezTo>
                  <a:cubicBezTo>
                    <a:pt x="4704" y="2991"/>
                    <a:pt x="4662" y="2372"/>
                    <a:pt x="4661" y="1753"/>
                  </a:cubicBezTo>
                  <a:cubicBezTo>
                    <a:pt x="4661" y="1443"/>
                    <a:pt x="4672" y="1134"/>
                    <a:pt x="4690" y="824"/>
                  </a:cubicBezTo>
                  <a:cubicBezTo>
                    <a:pt x="4707" y="574"/>
                    <a:pt x="4690" y="229"/>
                    <a:pt x="478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7" name="Google Shape;777;p45"/>
            <p:cNvSpPr/>
            <p:nvPr/>
          </p:nvSpPr>
          <p:spPr>
            <a:xfrm>
              <a:off x="5499875" y="3670118"/>
              <a:ext cx="143900" cy="117825"/>
            </a:xfrm>
            <a:custGeom>
              <a:rect b="b" l="l" r="r" t="t"/>
              <a:pathLst>
                <a:path extrusionOk="0" h="4713" w="5756">
                  <a:moveTo>
                    <a:pt x="4385" y="0"/>
                  </a:moveTo>
                  <a:cubicBezTo>
                    <a:pt x="3655" y="245"/>
                    <a:pt x="2922" y="481"/>
                    <a:pt x="2187" y="709"/>
                  </a:cubicBezTo>
                  <a:cubicBezTo>
                    <a:pt x="1468" y="931"/>
                    <a:pt x="700" y="1087"/>
                    <a:pt x="1" y="1364"/>
                  </a:cubicBezTo>
                  <a:cubicBezTo>
                    <a:pt x="175" y="1540"/>
                    <a:pt x="288" y="1866"/>
                    <a:pt x="395" y="2094"/>
                  </a:cubicBezTo>
                  <a:cubicBezTo>
                    <a:pt x="529" y="2375"/>
                    <a:pt x="651" y="2658"/>
                    <a:pt x="765" y="2947"/>
                  </a:cubicBezTo>
                  <a:cubicBezTo>
                    <a:pt x="993" y="3522"/>
                    <a:pt x="1182" y="4113"/>
                    <a:pt x="1329" y="4713"/>
                  </a:cubicBezTo>
                  <a:cubicBezTo>
                    <a:pt x="1470" y="4705"/>
                    <a:pt x="1612" y="4698"/>
                    <a:pt x="1753" y="4691"/>
                  </a:cubicBezTo>
                  <a:lnTo>
                    <a:pt x="1006" y="2696"/>
                  </a:lnTo>
                  <a:lnTo>
                    <a:pt x="1006" y="2696"/>
                  </a:lnTo>
                  <a:cubicBezTo>
                    <a:pt x="1309" y="3350"/>
                    <a:pt x="1610" y="4005"/>
                    <a:pt x="1907" y="4661"/>
                  </a:cubicBezTo>
                  <a:cubicBezTo>
                    <a:pt x="1985" y="4646"/>
                    <a:pt x="2032" y="4557"/>
                    <a:pt x="2034" y="4468"/>
                  </a:cubicBezTo>
                  <a:cubicBezTo>
                    <a:pt x="2037" y="4379"/>
                    <a:pt x="2004" y="4293"/>
                    <a:pt x="1972" y="4207"/>
                  </a:cubicBezTo>
                  <a:cubicBezTo>
                    <a:pt x="1772" y="3681"/>
                    <a:pt x="1580" y="3092"/>
                    <a:pt x="1380" y="2566"/>
                  </a:cubicBezTo>
                  <a:lnTo>
                    <a:pt x="1380" y="2566"/>
                  </a:lnTo>
                  <a:cubicBezTo>
                    <a:pt x="1698" y="3235"/>
                    <a:pt x="1997" y="3912"/>
                    <a:pt x="2276" y="4598"/>
                  </a:cubicBezTo>
                  <a:cubicBezTo>
                    <a:pt x="2333" y="4555"/>
                    <a:pt x="2391" y="4510"/>
                    <a:pt x="2448" y="4466"/>
                  </a:cubicBezTo>
                  <a:cubicBezTo>
                    <a:pt x="2293" y="4115"/>
                    <a:pt x="2241" y="3704"/>
                    <a:pt x="2155" y="3315"/>
                  </a:cubicBezTo>
                  <a:lnTo>
                    <a:pt x="2155" y="3315"/>
                  </a:lnTo>
                  <a:cubicBezTo>
                    <a:pt x="2289" y="3605"/>
                    <a:pt x="2428" y="3892"/>
                    <a:pt x="2572" y="4178"/>
                  </a:cubicBezTo>
                  <a:cubicBezTo>
                    <a:pt x="2582" y="4181"/>
                    <a:pt x="2591" y="4182"/>
                    <a:pt x="2600" y="4182"/>
                  </a:cubicBezTo>
                  <a:cubicBezTo>
                    <a:pt x="2658" y="4182"/>
                    <a:pt x="2709" y="4124"/>
                    <a:pt x="2718" y="4060"/>
                  </a:cubicBezTo>
                  <a:cubicBezTo>
                    <a:pt x="2729" y="3985"/>
                    <a:pt x="2702" y="3907"/>
                    <a:pt x="2676" y="3834"/>
                  </a:cubicBezTo>
                  <a:cubicBezTo>
                    <a:pt x="2623" y="3682"/>
                    <a:pt x="2567" y="3530"/>
                    <a:pt x="2513" y="3378"/>
                  </a:cubicBezTo>
                  <a:cubicBezTo>
                    <a:pt x="2459" y="3226"/>
                    <a:pt x="2424" y="3079"/>
                    <a:pt x="2388" y="2933"/>
                  </a:cubicBezTo>
                  <a:lnTo>
                    <a:pt x="2388" y="2933"/>
                  </a:lnTo>
                  <a:cubicBezTo>
                    <a:pt x="2533" y="3285"/>
                    <a:pt x="2649" y="3648"/>
                    <a:pt x="2765" y="4010"/>
                  </a:cubicBezTo>
                  <a:cubicBezTo>
                    <a:pt x="2803" y="4132"/>
                    <a:pt x="2843" y="4257"/>
                    <a:pt x="2834" y="4379"/>
                  </a:cubicBezTo>
                  <a:cubicBezTo>
                    <a:pt x="2840" y="4380"/>
                    <a:pt x="2847" y="4380"/>
                    <a:pt x="2854" y="4380"/>
                  </a:cubicBezTo>
                  <a:cubicBezTo>
                    <a:pt x="2944" y="4380"/>
                    <a:pt x="3032" y="4360"/>
                    <a:pt x="3112" y="4322"/>
                  </a:cubicBezTo>
                  <a:cubicBezTo>
                    <a:pt x="3126" y="4316"/>
                    <a:pt x="3142" y="4308"/>
                    <a:pt x="3150" y="4293"/>
                  </a:cubicBezTo>
                  <a:cubicBezTo>
                    <a:pt x="3162" y="4270"/>
                    <a:pt x="3153" y="4240"/>
                    <a:pt x="3145" y="4214"/>
                  </a:cubicBezTo>
                  <a:cubicBezTo>
                    <a:pt x="2928" y="3563"/>
                    <a:pt x="2715" y="2932"/>
                    <a:pt x="2495" y="2282"/>
                  </a:cubicBezTo>
                  <a:lnTo>
                    <a:pt x="2495" y="2282"/>
                  </a:lnTo>
                  <a:cubicBezTo>
                    <a:pt x="2809" y="2997"/>
                    <a:pt x="3084" y="3728"/>
                    <a:pt x="3323" y="4470"/>
                  </a:cubicBezTo>
                  <a:cubicBezTo>
                    <a:pt x="3404" y="4432"/>
                    <a:pt x="3488" y="4395"/>
                    <a:pt x="3570" y="4357"/>
                  </a:cubicBezTo>
                  <a:cubicBezTo>
                    <a:pt x="3300" y="3645"/>
                    <a:pt x="3047" y="2885"/>
                    <a:pt x="2777" y="2173"/>
                  </a:cubicBezTo>
                  <a:lnTo>
                    <a:pt x="2777" y="2173"/>
                  </a:lnTo>
                  <a:cubicBezTo>
                    <a:pt x="3096" y="2842"/>
                    <a:pt x="3414" y="3511"/>
                    <a:pt x="3732" y="4181"/>
                  </a:cubicBezTo>
                  <a:cubicBezTo>
                    <a:pt x="3804" y="4153"/>
                    <a:pt x="3871" y="4108"/>
                    <a:pt x="3927" y="4052"/>
                  </a:cubicBezTo>
                  <a:cubicBezTo>
                    <a:pt x="3676" y="3376"/>
                    <a:pt x="3474" y="2700"/>
                    <a:pt x="3260" y="2013"/>
                  </a:cubicBezTo>
                  <a:lnTo>
                    <a:pt x="3260" y="2013"/>
                  </a:lnTo>
                  <a:cubicBezTo>
                    <a:pt x="3574" y="2665"/>
                    <a:pt x="3889" y="3316"/>
                    <a:pt x="4203" y="3967"/>
                  </a:cubicBezTo>
                  <a:cubicBezTo>
                    <a:pt x="4263" y="3940"/>
                    <a:pt x="4323" y="3914"/>
                    <a:pt x="4383" y="3888"/>
                  </a:cubicBezTo>
                  <a:cubicBezTo>
                    <a:pt x="4397" y="3882"/>
                    <a:pt x="4412" y="3875"/>
                    <a:pt x="4421" y="3860"/>
                  </a:cubicBezTo>
                  <a:cubicBezTo>
                    <a:pt x="4432" y="3838"/>
                    <a:pt x="4421" y="3808"/>
                    <a:pt x="4409" y="3783"/>
                  </a:cubicBezTo>
                  <a:cubicBezTo>
                    <a:pt x="4118" y="3145"/>
                    <a:pt x="3946" y="2472"/>
                    <a:pt x="3780" y="1796"/>
                  </a:cubicBezTo>
                  <a:lnTo>
                    <a:pt x="3780" y="1796"/>
                  </a:lnTo>
                  <a:cubicBezTo>
                    <a:pt x="4004" y="2396"/>
                    <a:pt x="4261" y="2982"/>
                    <a:pt x="4550" y="3553"/>
                  </a:cubicBezTo>
                  <a:cubicBezTo>
                    <a:pt x="4581" y="3614"/>
                    <a:pt x="4633" y="3687"/>
                    <a:pt x="4690" y="3687"/>
                  </a:cubicBezTo>
                  <a:cubicBezTo>
                    <a:pt x="4696" y="3687"/>
                    <a:pt x="4703" y="3686"/>
                    <a:pt x="4710" y="3683"/>
                  </a:cubicBezTo>
                  <a:cubicBezTo>
                    <a:pt x="4708" y="3589"/>
                    <a:pt x="4679" y="3494"/>
                    <a:pt x="4652" y="3401"/>
                  </a:cubicBezTo>
                  <a:cubicBezTo>
                    <a:pt x="4480" y="2817"/>
                    <a:pt x="4350" y="2213"/>
                    <a:pt x="4254" y="1618"/>
                  </a:cubicBezTo>
                  <a:lnTo>
                    <a:pt x="4254" y="1618"/>
                  </a:lnTo>
                  <a:cubicBezTo>
                    <a:pt x="4504" y="2215"/>
                    <a:pt x="4769" y="2807"/>
                    <a:pt x="5049" y="3391"/>
                  </a:cubicBezTo>
                  <a:cubicBezTo>
                    <a:pt x="5074" y="3443"/>
                    <a:pt x="5101" y="3500"/>
                    <a:pt x="5145" y="3533"/>
                  </a:cubicBezTo>
                  <a:cubicBezTo>
                    <a:pt x="5167" y="3550"/>
                    <a:pt x="5196" y="3560"/>
                    <a:pt x="5222" y="3560"/>
                  </a:cubicBezTo>
                  <a:cubicBezTo>
                    <a:pt x="5248" y="3560"/>
                    <a:pt x="5273" y="3550"/>
                    <a:pt x="5288" y="3528"/>
                  </a:cubicBezTo>
                  <a:cubicBezTo>
                    <a:pt x="5315" y="3486"/>
                    <a:pt x="5299" y="3427"/>
                    <a:pt x="5281" y="3376"/>
                  </a:cubicBezTo>
                  <a:cubicBezTo>
                    <a:pt x="5064" y="2749"/>
                    <a:pt x="4751" y="2138"/>
                    <a:pt x="4628" y="1490"/>
                  </a:cubicBezTo>
                  <a:lnTo>
                    <a:pt x="4628" y="1490"/>
                  </a:lnTo>
                  <a:cubicBezTo>
                    <a:pt x="4915" y="2060"/>
                    <a:pt x="5204" y="2629"/>
                    <a:pt x="5492" y="3199"/>
                  </a:cubicBezTo>
                  <a:cubicBezTo>
                    <a:pt x="5614" y="3133"/>
                    <a:pt x="5674" y="3019"/>
                    <a:pt x="5755" y="2901"/>
                  </a:cubicBezTo>
                  <a:cubicBezTo>
                    <a:pt x="5200" y="1953"/>
                    <a:pt x="4725" y="1046"/>
                    <a:pt x="438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8" name="Google Shape;778;p45"/>
            <p:cNvSpPr/>
            <p:nvPr/>
          </p:nvSpPr>
          <p:spPr>
            <a:xfrm>
              <a:off x="5099500" y="3712475"/>
              <a:ext cx="120375" cy="106825"/>
            </a:xfrm>
            <a:custGeom>
              <a:rect b="b" l="l" r="r" t="t"/>
              <a:pathLst>
                <a:path extrusionOk="0" h="4273" w="4815">
                  <a:moveTo>
                    <a:pt x="275" y="1"/>
                  </a:moveTo>
                  <a:cubicBezTo>
                    <a:pt x="354" y="235"/>
                    <a:pt x="311" y="577"/>
                    <a:pt x="308" y="829"/>
                  </a:cubicBezTo>
                  <a:cubicBezTo>
                    <a:pt x="305" y="1138"/>
                    <a:pt x="291" y="1449"/>
                    <a:pt x="266" y="1757"/>
                  </a:cubicBezTo>
                  <a:cubicBezTo>
                    <a:pt x="218" y="2376"/>
                    <a:pt x="130" y="2989"/>
                    <a:pt x="0" y="3593"/>
                  </a:cubicBezTo>
                  <a:cubicBezTo>
                    <a:pt x="131" y="3647"/>
                    <a:pt x="261" y="3704"/>
                    <a:pt x="392" y="3758"/>
                  </a:cubicBezTo>
                  <a:lnTo>
                    <a:pt x="589" y="1640"/>
                  </a:lnTo>
                  <a:lnTo>
                    <a:pt x="589" y="1640"/>
                  </a:lnTo>
                  <a:cubicBezTo>
                    <a:pt x="577" y="2361"/>
                    <a:pt x="559" y="3082"/>
                    <a:pt x="538" y="3802"/>
                  </a:cubicBezTo>
                  <a:cubicBezTo>
                    <a:pt x="549" y="3805"/>
                    <a:pt x="559" y="3806"/>
                    <a:pt x="570" y="3806"/>
                  </a:cubicBezTo>
                  <a:cubicBezTo>
                    <a:pt x="638" y="3806"/>
                    <a:pt x="704" y="3751"/>
                    <a:pt x="739" y="3684"/>
                  </a:cubicBezTo>
                  <a:cubicBezTo>
                    <a:pt x="778" y="3605"/>
                    <a:pt x="788" y="3511"/>
                    <a:pt x="796" y="3421"/>
                  </a:cubicBezTo>
                  <a:cubicBezTo>
                    <a:pt x="846" y="2861"/>
                    <a:pt x="932" y="2248"/>
                    <a:pt x="982" y="1688"/>
                  </a:cubicBezTo>
                  <a:lnTo>
                    <a:pt x="982" y="1688"/>
                  </a:lnTo>
                  <a:cubicBezTo>
                    <a:pt x="976" y="2429"/>
                    <a:pt x="949" y="3170"/>
                    <a:pt x="899" y="3907"/>
                  </a:cubicBezTo>
                  <a:cubicBezTo>
                    <a:pt x="970" y="3893"/>
                    <a:pt x="1042" y="3878"/>
                    <a:pt x="1112" y="3864"/>
                  </a:cubicBezTo>
                  <a:cubicBezTo>
                    <a:pt x="1126" y="3483"/>
                    <a:pt x="1257" y="3093"/>
                    <a:pt x="1351" y="2708"/>
                  </a:cubicBezTo>
                  <a:lnTo>
                    <a:pt x="1351" y="2708"/>
                  </a:lnTo>
                  <a:cubicBezTo>
                    <a:pt x="1344" y="3025"/>
                    <a:pt x="1343" y="3342"/>
                    <a:pt x="1348" y="3659"/>
                  </a:cubicBezTo>
                  <a:cubicBezTo>
                    <a:pt x="1367" y="3676"/>
                    <a:pt x="1390" y="3684"/>
                    <a:pt x="1413" y="3684"/>
                  </a:cubicBezTo>
                  <a:cubicBezTo>
                    <a:pt x="1457" y="3684"/>
                    <a:pt x="1503" y="3657"/>
                    <a:pt x="1531" y="3617"/>
                  </a:cubicBezTo>
                  <a:cubicBezTo>
                    <a:pt x="1575" y="3554"/>
                    <a:pt x="1585" y="3473"/>
                    <a:pt x="1592" y="3395"/>
                  </a:cubicBezTo>
                  <a:cubicBezTo>
                    <a:pt x="1609" y="3234"/>
                    <a:pt x="1628" y="3074"/>
                    <a:pt x="1645" y="2914"/>
                  </a:cubicBezTo>
                  <a:cubicBezTo>
                    <a:pt x="1662" y="2754"/>
                    <a:pt x="1695" y="2607"/>
                    <a:pt x="1727" y="2460"/>
                  </a:cubicBezTo>
                  <a:lnTo>
                    <a:pt x="1727" y="2460"/>
                  </a:lnTo>
                  <a:cubicBezTo>
                    <a:pt x="1703" y="2838"/>
                    <a:pt x="1649" y="3216"/>
                    <a:pt x="1593" y="3591"/>
                  </a:cubicBezTo>
                  <a:cubicBezTo>
                    <a:pt x="1576" y="3718"/>
                    <a:pt x="1556" y="3847"/>
                    <a:pt x="1494" y="3954"/>
                  </a:cubicBezTo>
                  <a:cubicBezTo>
                    <a:pt x="1581" y="3997"/>
                    <a:pt x="1675" y="4022"/>
                    <a:pt x="1770" y="4023"/>
                  </a:cubicBezTo>
                  <a:cubicBezTo>
                    <a:pt x="1786" y="4023"/>
                    <a:pt x="1805" y="4023"/>
                    <a:pt x="1817" y="4013"/>
                  </a:cubicBezTo>
                  <a:cubicBezTo>
                    <a:pt x="1838" y="3997"/>
                    <a:pt x="1843" y="3967"/>
                    <a:pt x="1847" y="3940"/>
                  </a:cubicBezTo>
                  <a:cubicBezTo>
                    <a:pt x="1937" y="3261"/>
                    <a:pt x="2024" y="2600"/>
                    <a:pt x="2110" y="1919"/>
                  </a:cubicBezTo>
                  <a:lnTo>
                    <a:pt x="2110" y="1919"/>
                  </a:lnTo>
                  <a:cubicBezTo>
                    <a:pt x="2078" y="2699"/>
                    <a:pt x="2008" y="3478"/>
                    <a:pt x="1895" y="4248"/>
                  </a:cubicBezTo>
                  <a:cubicBezTo>
                    <a:pt x="1985" y="4251"/>
                    <a:pt x="2077" y="4253"/>
                    <a:pt x="2167" y="4256"/>
                  </a:cubicBezTo>
                  <a:cubicBezTo>
                    <a:pt x="2238" y="3497"/>
                    <a:pt x="2341" y="2705"/>
                    <a:pt x="2412" y="1945"/>
                  </a:cubicBezTo>
                  <a:lnTo>
                    <a:pt x="2412" y="1945"/>
                  </a:lnTo>
                  <a:cubicBezTo>
                    <a:pt x="2403" y="2687"/>
                    <a:pt x="2396" y="3428"/>
                    <a:pt x="2390" y="4170"/>
                  </a:cubicBezTo>
                  <a:cubicBezTo>
                    <a:pt x="2403" y="4170"/>
                    <a:pt x="2416" y="4171"/>
                    <a:pt x="2429" y="4171"/>
                  </a:cubicBezTo>
                  <a:cubicBezTo>
                    <a:pt x="2494" y="4171"/>
                    <a:pt x="2560" y="4160"/>
                    <a:pt x="2622" y="4138"/>
                  </a:cubicBezTo>
                  <a:cubicBezTo>
                    <a:pt x="2693" y="3421"/>
                    <a:pt x="2808" y="2723"/>
                    <a:pt x="2915" y="2013"/>
                  </a:cubicBezTo>
                  <a:lnTo>
                    <a:pt x="2915" y="2013"/>
                  </a:lnTo>
                  <a:cubicBezTo>
                    <a:pt x="2913" y="2736"/>
                    <a:pt x="2912" y="3459"/>
                    <a:pt x="2909" y="4183"/>
                  </a:cubicBezTo>
                  <a:cubicBezTo>
                    <a:pt x="2975" y="4186"/>
                    <a:pt x="3040" y="4189"/>
                    <a:pt x="3105" y="4192"/>
                  </a:cubicBezTo>
                  <a:cubicBezTo>
                    <a:pt x="3110" y="4192"/>
                    <a:pt x="3115" y="4192"/>
                    <a:pt x="3120" y="4192"/>
                  </a:cubicBezTo>
                  <a:cubicBezTo>
                    <a:pt x="3131" y="4192"/>
                    <a:pt x="3143" y="4191"/>
                    <a:pt x="3152" y="4183"/>
                  </a:cubicBezTo>
                  <a:cubicBezTo>
                    <a:pt x="3171" y="4168"/>
                    <a:pt x="3174" y="4136"/>
                    <a:pt x="3175" y="4108"/>
                  </a:cubicBezTo>
                  <a:cubicBezTo>
                    <a:pt x="3194" y="3408"/>
                    <a:pt x="3333" y="2728"/>
                    <a:pt x="3482" y="2047"/>
                  </a:cubicBezTo>
                  <a:lnTo>
                    <a:pt x="3482" y="2047"/>
                  </a:lnTo>
                  <a:cubicBezTo>
                    <a:pt x="3420" y="2684"/>
                    <a:pt x="3394" y="3323"/>
                    <a:pt x="3404" y="3964"/>
                  </a:cubicBezTo>
                  <a:cubicBezTo>
                    <a:pt x="3405" y="4040"/>
                    <a:pt x="3424" y="4139"/>
                    <a:pt x="3492" y="4150"/>
                  </a:cubicBezTo>
                  <a:cubicBezTo>
                    <a:pt x="3532" y="4064"/>
                    <a:pt x="3547" y="3966"/>
                    <a:pt x="3563" y="3871"/>
                  </a:cubicBezTo>
                  <a:cubicBezTo>
                    <a:pt x="3665" y="3271"/>
                    <a:pt x="3813" y="2671"/>
                    <a:pt x="3986" y="2093"/>
                  </a:cubicBezTo>
                  <a:lnTo>
                    <a:pt x="3986" y="2093"/>
                  </a:lnTo>
                  <a:cubicBezTo>
                    <a:pt x="3950" y="2739"/>
                    <a:pt x="3929" y="3387"/>
                    <a:pt x="3926" y="4035"/>
                  </a:cubicBezTo>
                  <a:cubicBezTo>
                    <a:pt x="3924" y="4092"/>
                    <a:pt x="3926" y="4154"/>
                    <a:pt x="3950" y="4205"/>
                  </a:cubicBezTo>
                  <a:cubicBezTo>
                    <a:pt x="3969" y="4244"/>
                    <a:pt x="4008" y="4272"/>
                    <a:pt x="4045" y="4272"/>
                  </a:cubicBezTo>
                  <a:cubicBezTo>
                    <a:pt x="4057" y="4272"/>
                    <a:pt x="4069" y="4269"/>
                    <a:pt x="4080" y="4263"/>
                  </a:cubicBezTo>
                  <a:cubicBezTo>
                    <a:pt x="4122" y="4238"/>
                    <a:pt x="4135" y="4178"/>
                    <a:pt x="4141" y="4124"/>
                  </a:cubicBezTo>
                  <a:cubicBezTo>
                    <a:pt x="4220" y="3464"/>
                    <a:pt x="4206" y="2779"/>
                    <a:pt x="4380" y="2143"/>
                  </a:cubicBezTo>
                  <a:cubicBezTo>
                    <a:pt x="4389" y="2780"/>
                    <a:pt x="4399" y="3418"/>
                    <a:pt x="4408" y="4056"/>
                  </a:cubicBezTo>
                  <a:cubicBezTo>
                    <a:pt x="4547" y="4048"/>
                    <a:pt x="4650" y="3972"/>
                    <a:pt x="4775" y="3903"/>
                  </a:cubicBezTo>
                  <a:cubicBezTo>
                    <a:pt x="4692" y="2807"/>
                    <a:pt x="4662" y="1785"/>
                    <a:pt x="4815" y="695"/>
                  </a:cubicBezTo>
                  <a:cubicBezTo>
                    <a:pt x="4051" y="595"/>
                    <a:pt x="3289" y="486"/>
                    <a:pt x="2528" y="369"/>
                  </a:cubicBezTo>
                  <a:cubicBezTo>
                    <a:pt x="1784" y="254"/>
                    <a:pt x="1024" y="58"/>
                    <a:pt x="27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9" name="Google Shape;779;p45"/>
            <p:cNvSpPr/>
            <p:nvPr/>
          </p:nvSpPr>
          <p:spPr>
            <a:xfrm>
              <a:off x="5358750" y="3713100"/>
              <a:ext cx="143875" cy="105575"/>
            </a:xfrm>
            <a:custGeom>
              <a:rect b="b" l="l" r="r" t="t"/>
              <a:pathLst>
                <a:path extrusionOk="0" h="4223" w="5755">
                  <a:moveTo>
                    <a:pt x="5065" y="76"/>
                  </a:moveTo>
                  <a:cubicBezTo>
                    <a:pt x="5111" y="76"/>
                    <a:pt x="5150" y="84"/>
                    <a:pt x="5157" y="111"/>
                  </a:cubicBezTo>
                  <a:cubicBezTo>
                    <a:pt x="5165" y="140"/>
                    <a:pt x="5005" y="228"/>
                    <a:pt x="4978" y="242"/>
                  </a:cubicBezTo>
                  <a:cubicBezTo>
                    <a:pt x="4969" y="247"/>
                    <a:pt x="4958" y="251"/>
                    <a:pt x="4949" y="255"/>
                  </a:cubicBezTo>
                  <a:cubicBezTo>
                    <a:pt x="4946" y="200"/>
                    <a:pt x="4942" y="145"/>
                    <a:pt x="4938" y="89"/>
                  </a:cubicBezTo>
                  <a:cubicBezTo>
                    <a:pt x="4972" y="83"/>
                    <a:pt x="5022" y="76"/>
                    <a:pt x="5065" y="76"/>
                  </a:cubicBezTo>
                  <a:close/>
                  <a:moveTo>
                    <a:pt x="4957" y="378"/>
                  </a:moveTo>
                  <a:lnTo>
                    <a:pt x="4957" y="378"/>
                  </a:lnTo>
                  <a:cubicBezTo>
                    <a:pt x="4976" y="380"/>
                    <a:pt x="4995" y="381"/>
                    <a:pt x="5014" y="385"/>
                  </a:cubicBezTo>
                  <a:cubicBezTo>
                    <a:pt x="5065" y="392"/>
                    <a:pt x="5249" y="417"/>
                    <a:pt x="5271" y="472"/>
                  </a:cubicBezTo>
                  <a:cubicBezTo>
                    <a:pt x="5298" y="536"/>
                    <a:pt x="5131" y="580"/>
                    <a:pt x="5088" y="594"/>
                  </a:cubicBezTo>
                  <a:cubicBezTo>
                    <a:pt x="5050" y="589"/>
                    <a:pt x="5013" y="586"/>
                    <a:pt x="4973" y="586"/>
                  </a:cubicBezTo>
                  <a:cubicBezTo>
                    <a:pt x="4967" y="517"/>
                    <a:pt x="4962" y="448"/>
                    <a:pt x="4957" y="378"/>
                  </a:cubicBezTo>
                  <a:close/>
                  <a:moveTo>
                    <a:pt x="394" y="636"/>
                  </a:moveTo>
                  <a:cubicBezTo>
                    <a:pt x="419" y="636"/>
                    <a:pt x="443" y="638"/>
                    <a:pt x="468" y="641"/>
                  </a:cubicBezTo>
                  <a:cubicBezTo>
                    <a:pt x="475" y="696"/>
                    <a:pt x="481" y="753"/>
                    <a:pt x="488" y="810"/>
                  </a:cubicBezTo>
                  <a:cubicBezTo>
                    <a:pt x="355" y="809"/>
                    <a:pt x="133" y="790"/>
                    <a:pt x="149" y="705"/>
                  </a:cubicBezTo>
                  <a:cubicBezTo>
                    <a:pt x="159" y="642"/>
                    <a:pt x="302" y="642"/>
                    <a:pt x="358" y="638"/>
                  </a:cubicBezTo>
                  <a:cubicBezTo>
                    <a:pt x="370" y="637"/>
                    <a:pt x="382" y="636"/>
                    <a:pt x="394" y="636"/>
                  </a:cubicBezTo>
                  <a:close/>
                  <a:moveTo>
                    <a:pt x="5103" y="666"/>
                  </a:moveTo>
                  <a:cubicBezTo>
                    <a:pt x="5138" y="670"/>
                    <a:pt x="5172" y="676"/>
                    <a:pt x="5188" y="690"/>
                  </a:cubicBezTo>
                  <a:cubicBezTo>
                    <a:pt x="5220" y="711"/>
                    <a:pt x="5224" y="769"/>
                    <a:pt x="5198" y="795"/>
                  </a:cubicBezTo>
                  <a:cubicBezTo>
                    <a:pt x="5180" y="811"/>
                    <a:pt x="5134" y="818"/>
                    <a:pt x="5109" y="826"/>
                  </a:cubicBezTo>
                  <a:cubicBezTo>
                    <a:pt x="5072" y="836"/>
                    <a:pt x="5037" y="846"/>
                    <a:pt x="4999" y="853"/>
                  </a:cubicBezTo>
                  <a:lnTo>
                    <a:pt x="4984" y="689"/>
                  </a:lnTo>
                  <a:cubicBezTo>
                    <a:pt x="5024" y="685"/>
                    <a:pt x="5063" y="678"/>
                    <a:pt x="5103" y="666"/>
                  </a:cubicBezTo>
                  <a:close/>
                  <a:moveTo>
                    <a:pt x="5009" y="940"/>
                  </a:moveTo>
                  <a:cubicBezTo>
                    <a:pt x="5041" y="940"/>
                    <a:pt x="5073" y="941"/>
                    <a:pt x="5107" y="946"/>
                  </a:cubicBezTo>
                  <a:cubicBezTo>
                    <a:pt x="5133" y="949"/>
                    <a:pt x="5300" y="978"/>
                    <a:pt x="5302" y="1008"/>
                  </a:cubicBezTo>
                  <a:cubicBezTo>
                    <a:pt x="5307" y="1052"/>
                    <a:pt x="5166" y="1080"/>
                    <a:pt x="5139" y="1087"/>
                  </a:cubicBezTo>
                  <a:cubicBezTo>
                    <a:pt x="5103" y="1097"/>
                    <a:pt x="5066" y="1103"/>
                    <a:pt x="5029" y="1109"/>
                  </a:cubicBezTo>
                  <a:cubicBezTo>
                    <a:pt x="5023" y="1054"/>
                    <a:pt x="5015" y="996"/>
                    <a:pt x="5009" y="940"/>
                  </a:cubicBezTo>
                  <a:close/>
                  <a:moveTo>
                    <a:pt x="499" y="894"/>
                  </a:moveTo>
                  <a:cubicBezTo>
                    <a:pt x="507" y="966"/>
                    <a:pt x="516" y="1039"/>
                    <a:pt x="523" y="1111"/>
                  </a:cubicBezTo>
                  <a:cubicBezTo>
                    <a:pt x="448" y="1118"/>
                    <a:pt x="376" y="1138"/>
                    <a:pt x="305" y="1167"/>
                  </a:cubicBezTo>
                  <a:cubicBezTo>
                    <a:pt x="276" y="1167"/>
                    <a:pt x="246" y="1164"/>
                    <a:pt x="218" y="1160"/>
                  </a:cubicBezTo>
                  <a:cubicBezTo>
                    <a:pt x="194" y="1156"/>
                    <a:pt x="169" y="1151"/>
                    <a:pt x="146" y="1145"/>
                  </a:cubicBezTo>
                  <a:cubicBezTo>
                    <a:pt x="97" y="1109"/>
                    <a:pt x="89" y="1082"/>
                    <a:pt x="126" y="1062"/>
                  </a:cubicBezTo>
                  <a:cubicBezTo>
                    <a:pt x="161" y="1010"/>
                    <a:pt x="277" y="962"/>
                    <a:pt x="333" y="941"/>
                  </a:cubicBezTo>
                  <a:cubicBezTo>
                    <a:pt x="386" y="919"/>
                    <a:pt x="442" y="904"/>
                    <a:pt x="499" y="894"/>
                  </a:cubicBezTo>
                  <a:close/>
                  <a:moveTo>
                    <a:pt x="4056" y="689"/>
                  </a:moveTo>
                  <a:cubicBezTo>
                    <a:pt x="4061" y="689"/>
                    <a:pt x="4067" y="690"/>
                    <a:pt x="4072" y="690"/>
                  </a:cubicBezTo>
                  <a:cubicBezTo>
                    <a:pt x="4120" y="695"/>
                    <a:pt x="4172" y="704"/>
                    <a:pt x="4209" y="733"/>
                  </a:cubicBezTo>
                  <a:cubicBezTo>
                    <a:pt x="4245" y="761"/>
                    <a:pt x="4264" y="802"/>
                    <a:pt x="4282" y="843"/>
                  </a:cubicBezTo>
                  <a:cubicBezTo>
                    <a:pt x="4324" y="938"/>
                    <a:pt x="4358" y="1037"/>
                    <a:pt x="4384" y="1139"/>
                  </a:cubicBezTo>
                  <a:cubicBezTo>
                    <a:pt x="4420" y="992"/>
                    <a:pt x="4465" y="831"/>
                    <a:pt x="4590" y="743"/>
                  </a:cubicBezTo>
                  <a:cubicBezTo>
                    <a:pt x="4597" y="738"/>
                    <a:pt x="4607" y="733"/>
                    <a:pt x="4616" y="733"/>
                  </a:cubicBezTo>
                  <a:cubicBezTo>
                    <a:pt x="4620" y="733"/>
                    <a:pt x="4623" y="734"/>
                    <a:pt x="4626" y="735"/>
                  </a:cubicBezTo>
                  <a:cubicBezTo>
                    <a:pt x="4633" y="738"/>
                    <a:pt x="4638" y="747"/>
                    <a:pt x="4642" y="753"/>
                  </a:cubicBezTo>
                  <a:cubicBezTo>
                    <a:pt x="4694" y="857"/>
                    <a:pt x="4664" y="984"/>
                    <a:pt x="4623" y="1095"/>
                  </a:cubicBezTo>
                  <a:cubicBezTo>
                    <a:pt x="4582" y="1207"/>
                    <a:pt x="4521" y="1357"/>
                    <a:pt x="4423" y="1357"/>
                  </a:cubicBezTo>
                  <a:cubicBezTo>
                    <a:pt x="4390" y="1357"/>
                    <a:pt x="4354" y="1341"/>
                    <a:pt x="4313" y="1301"/>
                  </a:cubicBezTo>
                  <a:cubicBezTo>
                    <a:pt x="4174" y="1170"/>
                    <a:pt x="4078" y="961"/>
                    <a:pt x="4017" y="783"/>
                  </a:cubicBezTo>
                  <a:cubicBezTo>
                    <a:pt x="4010" y="751"/>
                    <a:pt x="4004" y="707"/>
                    <a:pt x="4034" y="693"/>
                  </a:cubicBezTo>
                  <a:cubicBezTo>
                    <a:pt x="4041" y="690"/>
                    <a:pt x="4049" y="689"/>
                    <a:pt x="4056" y="689"/>
                  </a:cubicBezTo>
                  <a:close/>
                  <a:moveTo>
                    <a:pt x="533" y="1207"/>
                  </a:moveTo>
                  <a:cubicBezTo>
                    <a:pt x="541" y="1268"/>
                    <a:pt x="547" y="1326"/>
                    <a:pt x="553" y="1386"/>
                  </a:cubicBezTo>
                  <a:cubicBezTo>
                    <a:pt x="502" y="1392"/>
                    <a:pt x="449" y="1396"/>
                    <a:pt x="397" y="1396"/>
                  </a:cubicBezTo>
                  <a:cubicBezTo>
                    <a:pt x="389" y="1396"/>
                    <a:pt x="382" y="1396"/>
                    <a:pt x="375" y="1395"/>
                  </a:cubicBezTo>
                  <a:cubicBezTo>
                    <a:pt x="368" y="1395"/>
                    <a:pt x="360" y="1395"/>
                    <a:pt x="351" y="1395"/>
                  </a:cubicBezTo>
                  <a:cubicBezTo>
                    <a:pt x="279" y="1395"/>
                    <a:pt x="131" y="1391"/>
                    <a:pt x="197" y="1306"/>
                  </a:cubicBezTo>
                  <a:cubicBezTo>
                    <a:pt x="219" y="1276"/>
                    <a:pt x="264" y="1255"/>
                    <a:pt x="308" y="1240"/>
                  </a:cubicBezTo>
                  <a:cubicBezTo>
                    <a:pt x="313" y="1240"/>
                    <a:pt x="319" y="1240"/>
                    <a:pt x="324" y="1240"/>
                  </a:cubicBezTo>
                  <a:cubicBezTo>
                    <a:pt x="396" y="1240"/>
                    <a:pt x="466" y="1228"/>
                    <a:pt x="533" y="1207"/>
                  </a:cubicBezTo>
                  <a:close/>
                  <a:moveTo>
                    <a:pt x="5041" y="1205"/>
                  </a:moveTo>
                  <a:lnTo>
                    <a:pt x="5041" y="1205"/>
                  </a:lnTo>
                  <a:cubicBezTo>
                    <a:pt x="5058" y="1207"/>
                    <a:pt x="5073" y="1208"/>
                    <a:pt x="5091" y="1213"/>
                  </a:cubicBezTo>
                  <a:cubicBezTo>
                    <a:pt x="5140" y="1226"/>
                    <a:pt x="5276" y="1268"/>
                    <a:pt x="5277" y="1329"/>
                  </a:cubicBezTo>
                  <a:cubicBezTo>
                    <a:pt x="5279" y="1405"/>
                    <a:pt x="5172" y="1447"/>
                    <a:pt x="5075" y="1464"/>
                  </a:cubicBezTo>
                  <a:cubicBezTo>
                    <a:pt x="5063" y="1379"/>
                    <a:pt x="5051" y="1291"/>
                    <a:pt x="5041" y="1205"/>
                  </a:cubicBezTo>
                  <a:close/>
                  <a:moveTo>
                    <a:pt x="979" y="923"/>
                  </a:moveTo>
                  <a:cubicBezTo>
                    <a:pt x="987" y="923"/>
                    <a:pt x="996" y="925"/>
                    <a:pt x="1004" y="926"/>
                  </a:cubicBezTo>
                  <a:cubicBezTo>
                    <a:pt x="1051" y="937"/>
                    <a:pt x="1102" y="949"/>
                    <a:pt x="1137" y="983"/>
                  </a:cubicBezTo>
                  <a:cubicBezTo>
                    <a:pt x="1170" y="1013"/>
                    <a:pt x="1185" y="1056"/>
                    <a:pt x="1200" y="1098"/>
                  </a:cubicBezTo>
                  <a:cubicBezTo>
                    <a:pt x="1232" y="1197"/>
                    <a:pt x="1257" y="1298"/>
                    <a:pt x="1274" y="1402"/>
                  </a:cubicBezTo>
                  <a:cubicBezTo>
                    <a:pt x="1324" y="1258"/>
                    <a:pt x="1383" y="1103"/>
                    <a:pt x="1515" y="1027"/>
                  </a:cubicBezTo>
                  <a:cubicBezTo>
                    <a:pt x="1522" y="1022"/>
                    <a:pt x="1532" y="1018"/>
                    <a:pt x="1540" y="1018"/>
                  </a:cubicBezTo>
                  <a:cubicBezTo>
                    <a:pt x="1544" y="1018"/>
                    <a:pt x="1548" y="1019"/>
                    <a:pt x="1552" y="1021"/>
                  </a:cubicBezTo>
                  <a:cubicBezTo>
                    <a:pt x="1560" y="1025"/>
                    <a:pt x="1563" y="1034"/>
                    <a:pt x="1567" y="1041"/>
                  </a:cubicBezTo>
                  <a:cubicBezTo>
                    <a:pt x="1609" y="1149"/>
                    <a:pt x="1567" y="1273"/>
                    <a:pt x="1516" y="1379"/>
                  </a:cubicBezTo>
                  <a:cubicBezTo>
                    <a:pt x="1466" y="1483"/>
                    <a:pt x="1394" y="1622"/>
                    <a:pt x="1300" y="1622"/>
                  </a:cubicBezTo>
                  <a:cubicBezTo>
                    <a:pt x="1266" y="1622"/>
                    <a:pt x="1229" y="1603"/>
                    <a:pt x="1189" y="1556"/>
                  </a:cubicBezTo>
                  <a:cubicBezTo>
                    <a:pt x="1063" y="1411"/>
                    <a:pt x="986" y="1196"/>
                    <a:pt x="943" y="1013"/>
                  </a:cubicBezTo>
                  <a:cubicBezTo>
                    <a:pt x="935" y="981"/>
                    <a:pt x="935" y="937"/>
                    <a:pt x="966" y="925"/>
                  </a:cubicBezTo>
                  <a:cubicBezTo>
                    <a:pt x="970" y="924"/>
                    <a:pt x="974" y="923"/>
                    <a:pt x="979" y="923"/>
                  </a:cubicBezTo>
                  <a:close/>
                  <a:moveTo>
                    <a:pt x="559" y="1462"/>
                  </a:moveTo>
                  <a:cubicBezTo>
                    <a:pt x="565" y="1521"/>
                    <a:pt x="570" y="1578"/>
                    <a:pt x="575" y="1637"/>
                  </a:cubicBezTo>
                  <a:cubicBezTo>
                    <a:pt x="522" y="1645"/>
                    <a:pt x="416" y="1659"/>
                    <a:pt x="330" y="1659"/>
                  </a:cubicBezTo>
                  <a:cubicBezTo>
                    <a:pt x="258" y="1659"/>
                    <a:pt x="200" y="1649"/>
                    <a:pt x="201" y="1618"/>
                  </a:cubicBezTo>
                  <a:cubicBezTo>
                    <a:pt x="202" y="1587"/>
                    <a:pt x="330" y="1530"/>
                    <a:pt x="356" y="1519"/>
                  </a:cubicBezTo>
                  <a:cubicBezTo>
                    <a:pt x="422" y="1488"/>
                    <a:pt x="488" y="1471"/>
                    <a:pt x="559" y="1462"/>
                  </a:cubicBezTo>
                  <a:close/>
                  <a:moveTo>
                    <a:pt x="5088" y="1552"/>
                  </a:moveTo>
                  <a:cubicBezTo>
                    <a:pt x="5230" y="1558"/>
                    <a:pt x="5418" y="1592"/>
                    <a:pt x="5418" y="1689"/>
                  </a:cubicBezTo>
                  <a:cubicBezTo>
                    <a:pt x="5418" y="1745"/>
                    <a:pt x="5386" y="1745"/>
                    <a:pt x="5338" y="1762"/>
                  </a:cubicBezTo>
                  <a:cubicBezTo>
                    <a:pt x="5295" y="1777"/>
                    <a:pt x="5250" y="1788"/>
                    <a:pt x="5204" y="1796"/>
                  </a:cubicBezTo>
                  <a:cubicBezTo>
                    <a:pt x="5199" y="1797"/>
                    <a:pt x="5194" y="1797"/>
                    <a:pt x="5187" y="1797"/>
                  </a:cubicBezTo>
                  <a:cubicBezTo>
                    <a:pt x="5166" y="1793"/>
                    <a:pt x="5145" y="1791"/>
                    <a:pt x="5125" y="1790"/>
                  </a:cubicBezTo>
                  <a:cubicBezTo>
                    <a:pt x="5112" y="1710"/>
                    <a:pt x="5099" y="1632"/>
                    <a:pt x="5088" y="1552"/>
                  </a:cubicBezTo>
                  <a:close/>
                  <a:moveTo>
                    <a:pt x="2683" y="888"/>
                  </a:moveTo>
                  <a:lnTo>
                    <a:pt x="2898" y="1266"/>
                  </a:lnTo>
                  <a:lnTo>
                    <a:pt x="2898" y="1911"/>
                  </a:lnTo>
                  <a:lnTo>
                    <a:pt x="2571" y="1374"/>
                  </a:lnTo>
                  <a:lnTo>
                    <a:pt x="2683" y="888"/>
                  </a:lnTo>
                  <a:close/>
                  <a:moveTo>
                    <a:pt x="582" y="1714"/>
                  </a:moveTo>
                  <a:cubicBezTo>
                    <a:pt x="590" y="1807"/>
                    <a:pt x="599" y="1901"/>
                    <a:pt x="607" y="1993"/>
                  </a:cubicBezTo>
                  <a:cubicBezTo>
                    <a:pt x="579" y="1997"/>
                    <a:pt x="542" y="2000"/>
                    <a:pt x="504" y="2000"/>
                  </a:cubicBezTo>
                  <a:cubicBezTo>
                    <a:pt x="389" y="2000"/>
                    <a:pt x="260" y="1973"/>
                    <a:pt x="326" y="1866"/>
                  </a:cubicBezTo>
                  <a:cubicBezTo>
                    <a:pt x="375" y="1787"/>
                    <a:pt x="488" y="1739"/>
                    <a:pt x="582" y="1714"/>
                  </a:cubicBezTo>
                  <a:close/>
                  <a:moveTo>
                    <a:pt x="4140" y="1346"/>
                  </a:moveTo>
                  <a:cubicBezTo>
                    <a:pt x="4146" y="1346"/>
                    <a:pt x="4153" y="1347"/>
                    <a:pt x="4159" y="1347"/>
                  </a:cubicBezTo>
                  <a:cubicBezTo>
                    <a:pt x="4208" y="1353"/>
                    <a:pt x="4258" y="1360"/>
                    <a:pt x="4297" y="1390"/>
                  </a:cubicBezTo>
                  <a:cubicBezTo>
                    <a:pt x="4332" y="1417"/>
                    <a:pt x="4351" y="1459"/>
                    <a:pt x="4370" y="1500"/>
                  </a:cubicBezTo>
                  <a:cubicBezTo>
                    <a:pt x="4412" y="1595"/>
                    <a:pt x="4445" y="1694"/>
                    <a:pt x="4472" y="1797"/>
                  </a:cubicBezTo>
                  <a:cubicBezTo>
                    <a:pt x="4508" y="1649"/>
                    <a:pt x="4553" y="1488"/>
                    <a:pt x="4676" y="1401"/>
                  </a:cubicBezTo>
                  <a:cubicBezTo>
                    <a:pt x="4684" y="1394"/>
                    <a:pt x="4694" y="1389"/>
                    <a:pt x="4704" y="1389"/>
                  </a:cubicBezTo>
                  <a:cubicBezTo>
                    <a:pt x="4707" y="1389"/>
                    <a:pt x="4710" y="1390"/>
                    <a:pt x="4713" y="1391"/>
                  </a:cubicBezTo>
                  <a:cubicBezTo>
                    <a:pt x="4721" y="1395"/>
                    <a:pt x="4725" y="1403"/>
                    <a:pt x="4729" y="1410"/>
                  </a:cubicBezTo>
                  <a:cubicBezTo>
                    <a:pt x="4781" y="1514"/>
                    <a:pt x="4752" y="1641"/>
                    <a:pt x="4711" y="1752"/>
                  </a:cubicBezTo>
                  <a:cubicBezTo>
                    <a:pt x="4669" y="1864"/>
                    <a:pt x="4608" y="2014"/>
                    <a:pt x="4510" y="2014"/>
                  </a:cubicBezTo>
                  <a:cubicBezTo>
                    <a:pt x="4477" y="2014"/>
                    <a:pt x="4441" y="1998"/>
                    <a:pt x="4399" y="1959"/>
                  </a:cubicBezTo>
                  <a:cubicBezTo>
                    <a:pt x="4262" y="1826"/>
                    <a:pt x="4164" y="1617"/>
                    <a:pt x="4105" y="1439"/>
                  </a:cubicBezTo>
                  <a:cubicBezTo>
                    <a:pt x="4096" y="1407"/>
                    <a:pt x="4091" y="1363"/>
                    <a:pt x="4121" y="1349"/>
                  </a:cubicBezTo>
                  <a:cubicBezTo>
                    <a:pt x="4127" y="1347"/>
                    <a:pt x="4134" y="1346"/>
                    <a:pt x="4140" y="1346"/>
                  </a:cubicBezTo>
                  <a:close/>
                  <a:moveTo>
                    <a:pt x="5158" y="1875"/>
                  </a:moveTo>
                  <a:cubicBezTo>
                    <a:pt x="5206" y="1881"/>
                    <a:pt x="5292" y="1893"/>
                    <a:pt x="5314" y="1919"/>
                  </a:cubicBezTo>
                  <a:cubicBezTo>
                    <a:pt x="5365" y="1978"/>
                    <a:pt x="5250" y="2038"/>
                    <a:pt x="5208" y="2057"/>
                  </a:cubicBezTo>
                  <a:cubicBezTo>
                    <a:pt x="5197" y="2062"/>
                    <a:pt x="5185" y="2065"/>
                    <a:pt x="5173" y="2069"/>
                  </a:cubicBezTo>
                  <a:cubicBezTo>
                    <a:pt x="5161" y="2006"/>
                    <a:pt x="5150" y="1940"/>
                    <a:pt x="5139" y="1876"/>
                  </a:cubicBezTo>
                  <a:cubicBezTo>
                    <a:pt x="5145" y="1876"/>
                    <a:pt x="5152" y="1875"/>
                    <a:pt x="5158" y="1875"/>
                  </a:cubicBezTo>
                  <a:close/>
                  <a:moveTo>
                    <a:pt x="1008" y="1584"/>
                  </a:moveTo>
                  <a:cubicBezTo>
                    <a:pt x="1015" y="1584"/>
                    <a:pt x="1023" y="1586"/>
                    <a:pt x="1031" y="1588"/>
                  </a:cubicBezTo>
                  <a:cubicBezTo>
                    <a:pt x="1079" y="1598"/>
                    <a:pt x="1129" y="1610"/>
                    <a:pt x="1164" y="1644"/>
                  </a:cubicBezTo>
                  <a:cubicBezTo>
                    <a:pt x="1197" y="1673"/>
                    <a:pt x="1213" y="1717"/>
                    <a:pt x="1227" y="1758"/>
                  </a:cubicBezTo>
                  <a:cubicBezTo>
                    <a:pt x="1260" y="1858"/>
                    <a:pt x="1285" y="1960"/>
                    <a:pt x="1301" y="2063"/>
                  </a:cubicBezTo>
                  <a:cubicBezTo>
                    <a:pt x="1352" y="1919"/>
                    <a:pt x="1410" y="1763"/>
                    <a:pt x="1542" y="1688"/>
                  </a:cubicBezTo>
                  <a:cubicBezTo>
                    <a:pt x="1549" y="1684"/>
                    <a:pt x="1559" y="1679"/>
                    <a:pt x="1567" y="1679"/>
                  </a:cubicBezTo>
                  <a:cubicBezTo>
                    <a:pt x="1572" y="1679"/>
                    <a:pt x="1576" y="1680"/>
                    <a:pt x="1579" y="1683"/>
                  </a:cubicBezTo>
                  <a:cubicBezTo>
                    <a:pt x="1588" y="1687"/>
                    <a:pt x="1590" y="1694"/>
                    <a:pt x="1594" y="1703"/>
                  </a:cubicBezTo>
                  <a:cubicBezTo>
                    <a:pt x="1635" y="1811"/>
                    <a:pt x="1593" y="1933"/>
                    <a:pt x="1544" y="2039"/>
                  </a:cubicBezTo>
                  <a:cubicBezTo>
                    <a:pt x="1493" y="2144"/>
                    <a:pt x="1422" y="2282"/>
                    <a:pt x="1328" y="2282"/>
                  </a:cubicBezTo>
                  <a:cubicBezTo>
                    <a:pt x="1294" y="2282"/>
                    <a:pt x="1256" y="2263"/>
                    <a:pt x="1216" y="2217"/>
                  </a:cubicBezTo>
                  <a:cubicBezTo>
                    <a:pt x="1090" y="2072"/>
                    <a:pt x="1013" y="1856"/>
                    <a:pt x="970" y="1673"/>
                  </a:cubicBezTo>
                  <a:cubicBezTo>
                    <a:pt x="962" y="1641"/>
                    <a:pt x="962" y="1598"/>
                    <a:pt x="993" y="1587"/>
                  </a:cubicBezTo>
                  <a:cubicBezTo>
                    <a:pt x="998" y="1585"/>
                    <a:pt x="1003" y="1584"/>
                    <a:pt x="1008" y="1584"/>
                  </a:cubicBezTo>
                  <a:close/>
                  <a:moveTo>
                    <a:pt x="2825" y="2102"/>
                  </a:moveTo>
                  <a:cubicBezTo>
                    <a:pt x="2836" y="2102"/>
                    <a:pt x="2847" y="2103"/>
                    <a:pt x="2858" y="2106"/>
                  </a:cubicBezTo>
                  <a:lnTo>
                    <a:pt x="2889" y="2140"/>
                  </a:lnTo>
                  <a:cubicBezTo>
                    <a:pt x="2892" y="2140"/>
                    <a:pt x="2896" y="2139"/>
                    <a:pt x="2899" y="2139"/>
                  </a:cubicBezTo>
                  <a:cubicBezTo>
                    <a:pt x="2925" y="2139"/>
                    <a:pt x="2950" y="2163"/>
                    <a:pt x="2954" y="2189"/>
                  </a:cubicBezTo>
                  <a:cubicBezTo>
                    <a:pt x="2960" y="2220"/>
                    <a:pt x="2947" y="2250"/>
                    <a:pt x="2931" y="2277"/>
                  </a:cubicBezTo>
                  <a:cubicBezTo>
                    <a:pt x="2917" y="2303"/>
                    <a:pt x="2898" y="2326"/>
                    <a:pt x="2873" y="2342"/>
                  </a:cubicBezTo>
                  <a:cubicBezTo>
                    <a:pt x="2854" y="2354"/>
                    <a:pt x="2833" y="2359"/>
                    <a:pt x="2811" y="2359"/>
                  </a:cubicBezTo>
                  <a:cubicBezTo>
                    <a:pt x="2776" y="2359"/>
                    <a:pt x="2740" y="2345"/>
                    <a:pt x="2717" y="2319"/>
                  </a:cubicBezTo>
                  <a:cubicBezTo>
                    <a:pt x="2680" y="2277"/>
                    <a:pt x="2677" y="2209"/>
                    <a:pt x="2709" y="2161"/>
                  </a:cubicBezTo>
                  <a:cubicBezTo>
                    <a:pt x="2735" y="2124"/>
                    <a:pt x="2780" y="2102"/>
                    <a:pt x="2825" y="2102"/>
                  </a:cubicBezTo>
                  <a:close/>
                  <a:moveTo>
                    <a:pt x="615" y="2072"/>
                  </a:moveTo>
                  <a:lnTo>
                    <a:pt x="635" y="2311"/>
                  </a:lnTo>
                  <a:cubicBezTo>
                    <a:pt x="595" y="2323"/>
                    <a:pt x="552" y="2337"/>
                    <a:pt x="510" y="2355"/>
                  </a:cubicBezTo>
                  <a:cubicBezTo>
                    <a:pt x="505" y="2356"/>
                    <a:pt x="501" y="2356"/>
                    <a:pt x="497" y="2357"/>
                  </a:cubicBezTo>
                  <a:cubicBezTo>
                    <a:pt x="477" y="2359"/>
                    <a:pt x="436" y="2364"/>
                    <a:pt x="394" y="2364"/>
                  </a:cubicBezTo>
                  <a:cubicBezTo>
                    <a:pt x="310" y="2364"/>
                    <a:pt x="220" y="2345"/>
                    <a:pt x="266" y="2253"/>
                  </a:cubicBezTo>
                  <a:cubicBezTo>
                    <a:pt x="295" y="2196"/>
                    <a:pt x="421" y="2141"/>
                    <a:pt x="475" y="2116"/>
                  </a:cubicBezTo>
                  <a:cubicBezTo>
                    <a:pt x="520" y="2096"/>
                    <a:pt x="567" y="2084"/>
                    <a:pt x="615" y="2072"/>
                  </a:cubicBezTo>
                  <a:close/>
                  <a:moveTo>
                    <a:pt x="5188" y="2163"/>
                  </a:moveTo>
                  <a:lnTo>
                    <a:pt x="5188" y="2163"/>
                  </a:lnTo>
                  <a:cubicBezTo>
                    <a:pt x="5271" y="2174"/>
                    <a:pt x="5350" y="2196"/>
                    <a:pt x="5410" y="2240"/>
                  </a:cubicBezTo>
                  <a:cubicBezTo>
                    <a:pt x="5524" y="2324"/>
                    <a:pt x="5364" y="2387"/>
                    <a:pt x="5235" y="2417"/>
                  </a:cubicBezTo>
                  <a:cubicBezTo>
                    <a:pt x="5220" y="2334"/>
                    <a:pt x="5204" y="2248"/>
                    <a:pt x="5188" y="2163"/>
                  </a:cubicBezTo>
                  <a:close/>
                  <a:moveTo>
                    <a:pt x="641" y="2402"/>
                  </a:moveTo>
                  <a:cubicBezTo>
                    <a:pt x="646" y="2470"/>
                    <a:pt x="651" y="2537"/>
                    <a:pt x="658" y="2605"/>
                  </a:cubicBezTo>
                  <a:cubicBezTo>
                    <a:pt x="632" y="2608"/>
                    <a:pt x="605" y="2610"/>
                    <a:pt x="578" y="2610"/>
                  </a:cubicBezTo>
                  <a:cubicBezTo>
                    <a:pt x="487" y="2610"/>
                    <a:pt x="401" y="2590"/>
                    <a:pt x="421" y="2523"/>
                  </a:cubicBezTo>
                  <a:cubicBezTo>
                    <a:pt x="432" y="2482"/>
                    <a:pt x="475" y="2451"/>
                    <a:pt x="527" y="2426"/>
                  </a:cubicBezTo>
                  <a:cubicBezTo>
                    <a:pt x="565" y="2419"/>
                    <a:pt x="604" y="2412"/>
                    <a:pt x="641" y="2402"/>
                  </a:cubicBezTo>
                  <a:close/>
                  <a:moveTo>
                    <a:pt x="4231" y="2002"/>
                  </a:moveTo>
                  <a:cubicBezTo>
                    <a:pt x="4236" y="2002"/>
                    <a:pt x="4242" y="2002"/>
                    <a:pt x="4247" y="2002"/>
                  </a:cubicBezTo>
                  <a:cubicBezTo>
                    <a:pt x="4295" y="2008"/>
                    <a:pt x="4346" y="2016"/>
                    <a:pt x="4384" y="2045"/>
                  </a:cubicBezTo>
                  <a:cubicBezTo>
                    <a:pt x="4419" y="2074"/>
                    <a:pt x="4439" y="2115"/>
                    <a:pt x="4457" y="2155"/>
                  </a:cubicBezTo>
                  <a:cubicBezTo>
                    <a:pt x="4499" y="2251"/>
                    <a:pt x="4533" y="2350"/>
                    <a:pt x="4559" y="2452"/>
                  </a:cubicBezTo>
                  <a:cubicBezTo>
                    <a:pt x="4596" y="2304"/>
                    <a:pt x="4640" y="2144"/>
                    <a:pt x="4764" y="2057"/>
                  </a:cubicBezTo>
                  <a:cubicBezTo>
                    <a:pt x="4772" y="2051"/>
                    <a:pt x="4782" y="2045"/>
                    <a:pt x="4791" y="2045"/>
                  </a:cubicBezTo>
                  <a:cubicBezTo>
                    <a:pt x="4795" y="2045"/>
                    <a:pt x="4798" y="2046"/>
                    <a:pt x="4801" y="2047"/>
                  </a:cubicBezTo>
                  <a:cubicBezTo>
                    <a:pt x="4809" y="2051"/>
                    <a:pt x="4812" y="2059"/>
                    <a:pt x="4816" y="2065"/>
                  </a:cubicBezTo>
                  <a:cubicBezTo>
                    <a:pt x="4869" y="2170"/>
                    <a:pt x="4838" y="2297"/>
                    <a:pt x="4799" y="2408"/>
                  </a:cubicBezTo>
                  <a:cubicBezTo>
                    <a:pt x="4757" y="2519"/>
                    <a:pt x="4696" y="2670"/>
                    <a:pt x="4598" y="2670"/>
                  </a:cubicBezTo>
                  <a:cubicBezTo>
                    <a:pt x="4565" y="2670"/>
                    <a:pt x="4528" y="2653"/>
                    <a:pt x="4487" y="2614"/>
                  </a:cubicBezTo>
                  <a:cubicBezTo>
                    <a:pt x="4349" y="2482"/>
                    <a:pt x="4252" y="2273"/>
                    <a:pt x="4193" y="2095"/>
                  </a:cubicBezTo>
                  <a:cubicBezTo>
                    <a:pt x="4184" y="2063"/>
                    <a:pt x="4180" y="2020"/>
                    <a:pt x="4209" y="2006"/>
                  </a:cubicBezTo>
                  <a:cubicBezTo>
                    <a:pt x="4216" y="2002"/>
                    <a:pt x="4224" y="2002"/>
                    <a:pt x="4231" y="2002"/>
                  </a:cubicBezTo>
                  <a:close/>
                  <a:moveTo>
                    <a:pt x="5254" y="2520"/>
                  </a:moveTo>
                  <a:lnTo>
                    <a:pt x="5254" y="2520"/>
                  </a:lnTo>
                  <a:cubicBezTo>
                    <a:pt x="5352" y="2532"/>
                    <a:pt x="5452" y="2564"/>
                    <a:pt x="5514" y="2627"/>
                  </a:cubicBezTo>
                  <a:cubicBezTo>
                    <a:pt x="5536" y="2649"/>
                    <a:pt x="5569" y="2697"/>
                    <a:pt x="5550" y="2733"/>
                  </a:cubicBezTo>
                  <a:cubicBezTo>
                    <a:pt x="5541" y="2750"/>
                    <a:pt x="5471" y="2762"/>
                    <a:pt x="5451" y="2767"/>
                  </a:cubicBezTo>
                  <a:cubicBezTo>
                    <a:pt x="5407" y="2778"/>
                    <a:pt x="5364" y="2783"/>
                    <a:pt x="5319" y="2784"/>
                  </a:cubicBezTo>
                  <a:cubicBezTo>
                    <a:pt x="5315" y="2784"/>
                    <a:pt x="5312" y="2783"/>
                    <a:pt x="5306" y="2783"/>
                  </a:cubicBezTo>
                  <a:cubicBezTo>
                    <a:pt x="5288" y="2695"/>
                    <a:pt x="5271" y="2607"/>
                    <a:pt x="5254" y="2520"/>
                  </a:cubicBezTo>
                  <a:close/>
                  <a:moveTo>
                    <a:pt x="1919" y="1500"/>
                  </a:moveTo>
                  <a:cubicBezTo>
                    <a:pt x="1952" y="1500"/>
                    <a:pt x="2496" y="2027"/>
                    <a:pt x="2544" y="2093"/>
                  </a:cubicBezTo>
                  <a:cubicBezTo>
                    <a:pt x="2691" y="2302"/>
                    <a:pt x="2554" y="2669"/>
                    <a:pt x="2460" y="2877"/>
                  </a:cubicBezTo>
                  <a:cubicBezTo>
                    <a:pt x="2450" y="2899"/>
                    <a:pt x="2435" y="2925"/>
                    <a:pt x="2411" y="2927"/>
                  </a:cubicBezTo>
                  <a:cubicBezTo>
                    <a:pt x="2409" y="2927"/>
                    <a:pt x="2408" y="2928"/>
                    <a:pt x="2406" y="2928"/>
                  </a:cubicBezTo>
                  <a:cubicBezTo>
                    <a:pt x="2369" y="2928"/>
                    <a:pt x="2354" y="2873"/>
                    <a:pt x="2356" y="2833"/>
                  </a:cubicBezTo>
                  <a:cubicBezTo>
                    <a:pt x="2364" y="2643"/>
                    <a:pt x="2409" y="2454"/>
                    <a:pt x="2490" y="2281"/>
                  </a:cubicBezTo>
                  <a:lnTo>
                    <a:pt x="2490" y="2281"/>
                  </a:lnTo>
                  <a:cubicBezTo>
                    <a:pt x="2377" y="2449"/>
                    <a:pt x="2230" y="2596"/>
                    <a:pt x="2064" y="2711"/>
                  </a:cubicBezTo>
                  <a:cubicBezTo>
                    <a:pt x="2039" y="2728"/>
                    <a:pt x="2009" y="2744"/>
                    <a:pt x="1980" y="2744"/>
                  </a:cubicBezTo>
                  <a:cubicBezTo>
                    <a:pt x="1972" y="2744"/>
                    <a:pt x="1963" y="2743"/>
                    <a:pt x="1954" y="2739"/>
                  </a:cubicBezTo>
                  <a:cubicBezTo>
                    <a:pt x="1922" y="2723"/>
                    <a:pt x="1911" y="2682"/>
                    <a:pt x="1918" y="2647"/>
                  </a:cubicBezTo>
                  <a:cubicBezTo>
                    <a:pt x="1926" y="2612"/>
                    <a:pt x="1951" y="2582"/>
                    <a:pt x="1975" y="2556"/>
                  </a:cubicBezTo>
                  <a:cubicBezTo>
                    <a:pt x="2116" y="2402"/>
                    <a:pt x="2288" y="2273"/>
                    <a:pt x="2476" y="2179"/>
                  </a:cubicBezTo>
                  <a:lnTo>
                    <a:pt x="2476" y="2179"/>
                  </a:lnTo>
                  <a:cubicBezTo>
                    <a:pt x="2313" y="2215"/>
                    <a:pt x="2144" y="2233"/>
                    <a:pt x="1977" y="2233"/>
                  </a:cubicBezTo>
                  <a:cubicBezTo>
                    <a:pt x="1955" y="2233"/>
                    <a:pt x="1934" y="2233"/>
                    <a:pt x="1913" y="2232"/>
                  </a:cubicBezTo>
                  <a:cubicBezTo>
                    <a:pt x="1863" y="2231"/>
                    <a:pt x="1793" y="2204"/>
                    <a:pt x="1810" y="2156"/>
                  </a:cubicBezTo>
                  <a:cubicBezTo>
                    <a:pt x="1814" y="2138"/>
                    <a:pt x="1831" y="2127"/>
                    <a:pt x="1846" y="2117"/>
                  </a:cubicBezTo>
                  <a:cubicBezTo>
                    <a:pt x="1911" y="2080"/>
                    <a:pt x="1982" y="2069"/>
                    <a:pt x="2056" y="2069"/>
                  </a:cubicBezTo>
                  <a:cubicBezTo>
                    <a:pt x="2162" y="2069"/>
                    <a:pt x="2275" y="2092"/>
                    <a:pt x="2384" y="2092"/>
                  </a:cubicBezTo>
                  <a:cubicBezTo>
                    <a:pt x="2414" y="2092"/>
                    <a:pt x="2443" y="2090"/>
                    <a:pt x="2473" y="2086"/>
                  </a:cubicBezTo>
                  <a:cubicBezTo>
                    <a:pt x="2315" y="1981"/>
                    <a:pt x="2163" y="1865"/>
                    <a:pt x="2017" y="1741"/>
                  </a:cubicBezTo>
                  <a:cubicBezTo>
                    <a:pt x="1981" y="1710"/>
                    <a:pt x="1944" y="1679"/>
                    <a:pt x="1922" y="1637"/>
                  </a:cubicBezTo>
                  <a:cubicBezTo>
                    <a:pt x="1900" y="1595"/>
                    <a:pt x="1893" y="1542"/>
                    <a:pt x="1918" y="1501"/>
                  </a:cubicBezTo>
                  <a:cubicBezTo>
                    <a:pt x="1918" y="1501"/>
                    <a:pt x="1919" y="1500"/>
                    <a:pt x="1919" y="1500"/>
                  </a:cubicBezTo>
                  <a:close/>
                  <a:moveTo>
                    <a:pt x="1032" y="2246"/>
                  </a:moveTo>
                  <a:cubicBezTo>
                    <a:pt x="1040" y="2246"/>
                    <a:pt x="1049" y="2248"/>
                    <a:pt x="1057" y="2250"/>
                  </a:cubicBezTo>
                  <a:cubicBezTo>
                    <a:pt x="1105" y="2259"/>
                    <a:pt x="1155" y="2272"/>
                    <a:pt x="1191" y="2305"/>
                  </a:cubicBezTo>
                  <a:cubicBezTo>
                    <a:pt x="1223" y="2336"/>
                    <a:pt x="1239" y="2379"/>
                    <a:pt x="1253" y="2420"/>
                  </a:cubicBezTo>
                  <a:cubicBezTo>
                    <a:pt x="1286" y="2520"/>
                    <a:pt x="1311" y="2622"/>
                    <a:pt x="1327" y="2724"/>
                  </a:cubicBezTo>
                  <a:cubicBezTo>
                    <a:pt x="1378" y="2581"/>
                    <a:pt x="1436" y="2426"/>
                    <a:pt x="1568" y="2350"/>
                  </a:cubicBezTo>
                  <a:cubicBezTo>
                    <a:pt x="1575" y="2346"/>
                    <a:pt x="1584" y="2341"/>
                    <a:pt x="1593" y="2341"/>
                  </a:cubicBezTo>
                  <a:cubicBezTo>
                    <a:pt x="1597" y="2341"/>
                    <a:pt x="1602" y="2342"/>
                    <a:pt x="1605" y="2345"/>
                  </a:cubicBezTo>
                  <a:cubicBezTo>
                    <a:pt x="1614" y="2348"/>
                    <a:pt x="1616" y="2357"/>
                    <a:pt x="1620" y="2364"/>
                  </a:cubicBezTo>
                  <a:cubicBezTo>
                    <a:pt x="1662" y="2472"/>
                    <a:pt x="1620" y="2596"/>
                    <a:pt x="1570" y="2701"/>
                  </a:cubicBezTo>
                  <a:cubicBezTo>
                    <a:pt x="1519" y="2805"/>
                    <a:pt x="1448" y="2944"/>
                    <a:pt x="1354" y="2944"/>
                  </a:cubicBezTo>
                  <a:cubicBezTo>
                    <a:pt x="1320" y="2944"/>
                    <a:pt x="1282" y="2926"/>
                    <a:pt x="1242" y="2879"/>
                  </a:cubicBezTo>
                  <a:cubicBezTo>
                    <a:pt x="1116" y="2734"/>
                    <a:pt x="1039" y="2519"/>
                    <a:pt x="996" y="2336"/>
                  </a:cubicBezTo>
                  <a:cubicBezTo>
                    <a:pt x="988" y="2303"/>
                    <a:pt x="988" y="2261"/>
                    <a:pt x="1019" y="2248"/>
                  </a:cubicBezTo>
                  <a:cubicBezTo>
                    <a:pt x="1023" y="2247"/>
                    <a:pt x="1028" y="2246"/>
                    <a:pt x="1032" y="2246"/>
                  </a:cubicBezTo>
                  <a:close/>
                  <a:moveTo>
                    <a:pt x="3540" y="1462"/>
                  </a:moveTo>
                  <a:cubicBezTo>
                    <a:pt x="3544" y="1462"/>
                    <a:pt x="3548" y="1462"/>
                    <a:pt x="3552" y="1463"/>
                  </a:cubicBezTo>
                  <a:cubicBezTo>
                    <a:pt x="3592" y="1477"/>
                    <a:pt x="3581" y="1535"/>
                    <a:pt x="3562" y="1572"/>
                  </a:cubicBezTo>
                  <a:cubicBezTo>
                    <a:pt x="3475" y="1741"/>
                    <a:pt x="3353" y="1893"/>
                    <a:pt x="3207" y="2016"/>
                  </a:cubicBezTo>
                  <a:cubicBezTo>
                    <a:pt x="3383" y="1913"/>
                    <a:pt x="3576" y="1840"/>
                    <a:pt x="3776" y="1807"/>
                  </a:cubicBezTo>
                  <a:cubicBezTo>
                    <a:pt x="3790" y="1805"/>
                    <a:pt x="3805" y="1803"/>
                    <a:pt x="3820" y="1803"/>
                  </a:cubicBezTo>
                  <a:cubicBezTo>
                    <a:pt x="3846" y="1803"/>
                    <a:pt x="3871" y="1809"/>
                    <a:pt x="3887" y="1828"/>
                  </a:cubicBezTo>
                  <a:cubicBezTo>
                    <a:pt x="3910" y="1854"/>
                    <a:pt x="3903" y="1897"/>
                    <a:pt x="3880" y="1926"/>
                  </a:cubicBezTo>
                  <a:cubicBezTo>
                    <a:pt x="3858" y="1953"/>
                    <a:pt x="3824" y="1969"/>
                    <a:pt x="3790" y="1984"/>
                  </a:cubicBezTo>
                  <a:cubicBezTo>
                    <a:pt x="3595" y="2063"/>
                    <a:pt x="3386" y="2107"/>
                    <a:pt x="3177" y="2114"/>
                  </a:cubicBezTo>
                  <a:cubicBezTo>
                    <a:pt x="3362" y="2156"/>
                    <a:pt x="3542" y="2220"/>
                    <a:pt x="3710" y="2304"/>
                  </a:cubicBezTo>
                  <a:cubicBezTo>
                    <a:pt x="3755" y="2326"/>
                    <a:pt x="3806" y="2382"/>
                    <a:pt x="3771" y="2418"/>
                  </a:cubicBezTo>
                  <a:cubicBezTo>
                    <a:pt x="3760" y="2431"/>
                    <a:pt x="3740" y="2435"/>
                    <a:pt x="3722" y="2436"/>
                  </a:cubicBezTo>
                  <a:cubicBezTo>
                    <a:pt x="3713" y="2437"/>
                    <a:pt x="3704" y="2437"/>
                    <a:pt x="3695" y="2437"/>
                  </a:cubicBezTo>
                  <a:cubicBezTo>
                    <a:pt x="3496" y="2437"/>
                    <a:pt x="3335" y="2256"/>
                    <a:pt x="3142" y="2199"/>
                  </a:cubicBezTo>
                  <a:lnTo>
                    <a:pt x="3142" y="2199"/>
                  </a:lnTo>
                  <a:cubicBezTo>
                    <a:pt x="3240" y="2362"/>
                    <a:pt x="3328" y="2530"/>
                    <a:pt x="3409" y="2705"/>
                  </a:cubicBezTo>
                  <a:cubicBezTo>
                    <a:pt x="3428" y="2747"/>
                    <a:pt x="3448" y="2791"/>
                    <a:pt x="3451" y="2840"/>
                  </a:cubicBezTo>
                  <a:cubicBezTo>
                    <a:pt x="3453" y="2887"/>
                    <a:pt x="3436" y="2940"/>
                    <a:pt x="3395" y="2964"/>
                  </a:cubicBezTo>
                  <a:cubicBezTo>
                    <a:pt x="3395" y="2964"/>
                    <a:pt x="3395" y="2964"/>
                    <a:pt x="3395" y="2964"/>
                  </a:cubicBezTo>
                  <a:cubicBezTo>
                    <a:pt x="3369" y="2964"/>
                    <a:pt x="3096" y="2245"/>
                    <a:pt x="3080" y="2162"/>
                  </a:cubicBezTo>
                  <a:cubicBezTo>
                    <a:pt x="3031" y="1908"/>
                    <a:pt x="3312" y="1636"/>
                    <a:pt x="3485" y="1488"/>
                  </a:cubicBezTo>
                  <a:cubicBezTo>
                    <a:pt x="3501" y="1475"/>
                    <a:pt x="3521" y="1462"/>
                    <a:pt x="3540" y="1462"/>
                  </a:cubicBezTo>
                  <a:close/>
                  <a:moveTo>
                    <a:pt x="666" y="2687"/>
                  </a:moveTo>
                  <a:cubicBezTo>
                    <a:pt x="673" y="2780"/>
                    <a:pt x="682" y="2872"/>
                    <a:pt x="689" y="2964"/>
                  </a:cubicBezTo>
                  <a:cubicBezTo>
                    <a:pt x="657" y="2968"/>
                    <a:pt x="624" y="2971"/>
                    <a:pt x="591" y="2971"/>
                  </a:cubicBezTo>
                  <a:cubicBezTo>
                    <a:pt x="570" y="2971"/>
                    <a:pt x="550" y="2970"/>
                    <a:pt x="530" y="2968"/>
                  </a:cubicBezTo>
                  <a:cubicBezTo>
                    <a:pt x="500" y="2965"/>
                    <a:pt x="455" y="2965"/>
                    <a:pt x="428" y="2950"/>
                  </a:cubicBezTo>
                  <a:cubicBezTo>
                    <a:pt x="427" y="2950"/>
                    <a:pt x="426" y="2950"/>
                    <a:pt x="425" y="2950"/>
                  </a:cubicBezTo>
                  <a:cubicBezTo>
                    <a:pt x="392" y="2950"/>
                    <a:pt x="379" y="2933"/>
                    <a:pt x="386" y="2900"/>
                  </a:cubicBezTo>
                  <a:cubicBezTo>
                    <a:pt x="371" y="2872"/>
                    <a:pt x="377" y="2852"/>
                    <a:pt x="406" y="2838"/>
                  </a:cubicBezTo>
                  <a:cubicBezTo>
                    <a:pt x="462" y="2765"/>
                    <a:pt x="567" y="2718"/>
                    <a:pt x="666" y="2687"/>
                  </a:cubicBezTo>
                  <a:close/>
                  <a:moveTo>
                    <a:pt x="5326" y="2862"/>
                  </a:moveTo>
                  <a:lnTo>
                    <a:pt x="5326" y="2862"/>
                  </a:lnTo>
                  <a:cubicBezTo>
                    <a:pt x="5406" y="2878"/>
                    <a:pt x="5481" y="2910"/>
                    <a:pt x="5546" y="2967"/>
                  </a:cubicBezTo>
                  <a:cubicBezTo>
                    <a:pt x="5567" y="2987"/>
                    <a:pt x="5609" y="3020"/>
                    <a:pt x="5590" y="3056"/>
                  </a:cubicBezTo>
                  <a:cubicBezTo>
                    <a:pt x="5579" y="3076"/>
                    <a:pt x="5512" y="3089"/>
                    <a:pt x="5493" y="3096"/>
                  </a:cubicBezTo>
                  <a:cubicBezTo>
                    <a:pt x="5457" y="3108"/>
                    <a:pt x="5418" y="3114"/>
                    <a:pt x="5381" y="3119"/>
                  </a:cubicBezTo>
                  <a:cubicBezTo>
                    <a:pt x="5363" y="3035"/>
                    <a:pt x="5344" y="2948"/>
                    <a:pt x="5326" y="2862"/>
                  </a:cubicBezTo>
                  <a:close/>
                  <a:moveTo>
                    <a:pt x="4319" y="2659"/>
                  </a:moveTo>
                  <a:cubicBezTo>
                    <a:pt x="4324" y="2659"/>
                    <a:pt x="4329" y="2659"/>
                    <a:pt x="4335" y="2660"/>
                  </a:cubicBezTo>
                  <a:cubicBezTo>
                    <a:pt x="4383" y="2665"/>
                    <a:pt x="4434" y="2672"/>
                    <a:pt x="4472" y="2703"/>
                  </a:cubicBezTo>
                  <a:cubicBezTo>
                    <a:pt x="4507" y="2730"/>
                    <a:pt x="4527" y="2771"/>
                    <a:pt x="4545" y="2812"/>
                  </a:cubicBezTo>
                  <a:cubicBezTo>
                    <a:pt x="4586" y="2907"/>
                    <a:pt x="4621" y="3007"/>
                    <a:pt x="4647" y="3109"/>
                  </a:cubicBezTo>
                  <a:cubicBezTo>
                    <a:pt x="4684" y="2962"/>
                    <a:pt x="4728" y="2801"/>
                    <a:pt x="4852" y="2713"/>
                  </a:cubicBezTo>
                  <a:cubicBezTo>
                    <a:pt x="4860" y="2707"/>
                    <a:pt x="4870" y="2702"/>
                    <a:pt x="4880" y="2702"/>
                  </a:cubicBezTo>
                  <a:cubicBezTo>
                    <a:pt x="4883" y="2702"/>
                    <a:pt x="4886" y="2702"/>
                    <a:pt x="4888" y="2704"/>
                  </a:cubicBezTo>
                  <a:cubicBezTo>
                    <a:pt x="4896" y="2708"/>
                    <a:pt x="4900" y="2716"/>
                    <a:pt x="4904" y="2722"/>
                  </a:cubicBezTo>
                  <a:cubicBezTo>
                    <a:pt x="4958" y="2827"/>
                    <a:pt x="4929" y="2953"/>
                    <a:pt x="4888" y="3063"/>
                  </a:cubicBezTo>
                  <a:cubicBezTo>
                    <a:pt x="4847" y="3175"/>
                    <a:pt x="4786" y="3326"/>
                    <a:pt x="4687" y="3326"/>
                  </a:cubicBezTo>
                  <a:cubicBezTo>
                    <a:pt x="4655" y="3326"/>
                    <a:pt x="4618" y="3309"/>
                    <a:pt x="4577" y="3270"/>
                  </a:cubicBezTo>
                  <a:cubicBezTo>
                    <a:pt x="4439" y="3138"/>
                    <a:pt x="4342" y="2929"/>
                    <a:pt x="4282" y="2751"/>
                  </a:cubicBezTo>
                  <a:cubicBezTo>
                    <a:pt x="4272" y="2720"/>
                    <a:pt x="4267" y="2676"/>
                    <a:pt x="4297" y="2663"/>
                  </a:cubicBezTo>
                  <a:cubicBezTo>
                    <a:pt x="4304" y="2660"/>
                    <a:pt x="4311" y="2659"/>
                    <a:pt x="4319" y="2659"/>
                  </a:cubicBezTo>
                  <a:close/>
                  <a:moveTo>
                    <a:pt x="695" y="3046"/>
                  </a:moveTo>
                  <a:lnTo>
                    <a:pt x="719" y="3313"/>
                  </a:lnTo>
                  <a:cubicBezTo>
                    <a:pt x="688" y="3321"/>
                    <a:pt x="658" y="3329"/>
                    <a:pt x="629" y="3342"/>
                  </a:cubicBezTo>
                  <a:cubicBezTo>
                    <a:pt x="596" y="3348"/>
                    <a:pt x="564" y="3355"/>
                    <a:pt x="531" y="3358"/>
                  </a:cubicBezTo>
                  <a:cubicBezTo>
                    <a:pt x="514" y="3359"/>
                    <a:pt x="490" y="3364"/>
                    <a:pt x="468" y="3364"/>
                  </a:cubicBezTo>
                  <a:cubicBezTo>
                    <a:pt x="456" y="3364"/>
                    <a:pt x="445" y="3362"/>
                    <a:pt x="436" y="3359"/>
                  </a:cubicBezTo>
                  <a:cubicBezTo>
                    <a:pt x="431" y="3359"/>
                    <a:pt x="426" y="3360"/>
                    <a:pt x="421" y="3360"/>
                  </a:cubicBezTo>
                  <a:cubicBezTo>
                    <a:pt x="389" y="3360"/>
                    <a:pt x="382" y="3340"/>
                    <a:pt x="396" y="3301"/>
                  </a:cubicBezTo>
                  <a:cubicBezTo>
                    <a:pt x="385" y="3269"/>
                    <a:pt x="391" y="3243"/>
                    <a:pt x="416" y="3223"/>
                  </a:cubicBezTo>
                  <a:cubicBezTo>
                    <a:pt x="473" y="3134"/>
                    <a:pt x="590" y="3078"/>
                    <a:pt x="695" y="3046"/>
                  </a:cubicBezTo>
                  <a:close/>
                  <a:moveTo>
                    <a:pt x="5403" y="3225"/>
                  </a:moveTo>
                  <a:cubicBezTo>
                    <a:pt x="5491" y="3253"/>
                    <a:pt x="5573" y="3298"/>
                    <a:pt x="5646" y="3359"/>
                  </a:cubicBezTo>
                  <a:cubicBezTo>
                    <a:pt x="5591" y="3388"/>
                    <a:pt x="5531" y="3402"/>
                    <a:pt x="5472" y="3402"/>
                  </a:cubicBezTo>
                  <a:cubicBezTo>
                    <a:pt x="5462" y="3402"/>
                    <a:pt x="5453" y="3401"/>
                    <a:pt x="5443" y="3401"/>
                  </a:cubicBezTo>
                  <a:cubicBezTo>
                    <a:pt x="5431" y="3342"/>
                    <a:pt x="5416" y="3285"/>
                    <a:pt x="5403" y="3225"/>
                  </a:cubicBezTo>
                  <a:close/>
                  <a:moveTo>
                    <a:pt x="2872" y="2545"/>
                  </a:moveTo>
                  <a:lnTo>
                    <a:pt x="3070" y="2932"/>
                  </a:lnTo>
                  <a:lnTo>
                    <a:pt x="3043" y="3575"/>
                  </a:lnTo>
                  <a:lnTo>
                    <a:pt x="2740" y="3026"/>
                  </a:lnTo>
                  <a:lnTo>
                    <a:pt x="2872" y="2545"/>
                  </a:lnTo>
                  <a:close/>
                  <a:moveTo>
                    <a:pt x="1062" y="2907"/>
                  </a:moveTo>
                  <a:cubicBezTo>
                    <a:pt x="1069" y="2907"/>
                    <a:pt x="1077" y="2909"/>
                    <a:pt x="1085" y="2910"/>
                  </a:cubicBezTo>
                  <a:cubicBezTo>
                    <a:pt x="1132" y="2921"/>
                    <a:pt x="1183" y="2932"/>
                    <a:pt x="1218" y="2967"/>
                  </a:cubicBezTo>
                  <a:cubicBezTo>
                    <a:pt x="1251" y="2996"/>
                    <a:pt x="1267" y="3040"/>
                    <a:pt x="1280" y="3082"/>
                  </a:cubicBezTo>
                  <a:cubicBezTo>
                    <a:pt x="1314" y="3181"/>
                    <a:pt x="1338" y="3282"/>
                    <a:pt x="1356" y="3386"/>
                  </a:cubicBezTo>
                  <a:cubicBezTo>
                    <a:pt x="1405" y="3242"/>
                    <a:pt x="1463" y="3087"/>
                    <a:pt x="1596" y="3011"/>
                  </a:cubicBezTo>
                  <a:cubicBezTo>
                    <a:pt x="1604" y="3007"/>
                    <a:pt x="1613" y="3002"/>
                    <a:pt x="1622" y="3002"/>
                  </a:cubicBezTo>
                  <a:cubicBezTo>
                    <a:pt x="1626" y="3002"/>
                    <a:pt x="1630" y="3003"/>
                    <a:pt x="1634" y="3006"/>
                  </a:cubicBezTo>
                  <a:cubicBezTo>
                    <a:pt x="1641" y="3010"/>
                    <a:pt x="1644" y="3017"/>
                    <a:pt x="1648" y="3025"/>
                  </a:cubicBezTo>
                  <a:cubicBezTo>
                    <a:pt x="1690" y="3134"/>
                    <a:pt x="1648" y="3256"/>
                    <a:pt x="1597" y="3363"/>
                  </a:cubicBezTo>
                  <a:cubicBezTo>
                    <a:pt x="1547" y="3467"/>
                    <a:pt x="1475" y="3606"/>
                    <a:pt x="1382" y="3606"/>
                  </a:cubicBezTo>
                  <a:cubicBezTo>
                    <a:pt x="1347" y="3606"/>
                    <a:pt x="1309" y="3587"/>
                    <a:pt x="1269" y="3541"/>
                  </a:cubicBezTo>
                  <a:cubicBezTo>
                    <a:pt x="1144" y="3395"/>
                    <a:pt x="1066" y="3180"/>
                    <a:pt x="1023" y="2997"/>
                  </a:cubicBezTo>
                  <a:cubicBezTo>
                    <a:pt x="1016" y="2964"/>
                    <a:pt x="1016" y="2921"/>
                    <a:pt x="1047" y="2909"/>
                  </a:cubicBezTo>
                  <a:cubicBezTo>
                    <a:pt x="1052" y="2908"/>
                    <a:pt x="1057" y="2907"/>
                    <a:pt x="1062" y="2907"/>
                  </a:cubicBezTo>
                  <a:close/>
                  <a:moveTo>
                    <a:pt x="726" y="3394"/>
                  </a:moveTo>
                  <a:cubicBezTo>
                    <a:pt x="734" y="3483"/>
                    <a:pt x="741" y="3570"/>
                    <a:pt x="751" y="3659"/>
                  </a:cubicBezTo>
                  <a:cubicBezTo>
                    <a:pt x="695" y="3672"/>
                    <a:pt x="609" y="3688"/>
                    <a:pt x="539" y="3688"/>
                  </a:cubicBezTo>
                  <a:cubicBezTo>
                    <a:pt x="459" y="3688"/>
                    <a:pt x="402" y="3667"/>
                    <a:pt x="441" y="3600"/>
                  </a:cubicBezTo>
                  <a:cubicBezTo>
                    <a:pt x="491" y="3516"/>
                    <a:pt x="565" y="3453"/>
                    <a:pt x="652" y="3413"/>
                  </a:cubicBezTo>
                  <a:cubicBezTo>
                    <a:pt x="679" y="3407"/>
                    <a:pt x="704" y="3401"/>
                    <a:pt x="726" y="3394"/>
                  </a:cubicBezTo>
                  <a:close/>
                  <a:moveTo>
                    <a:pt x="758" y="3741"/>
                  </a:moveTo>
                  <a:cubicBezTo>
                    <a:pt x="763" y="3799"/>
                    <a:pt x="771" y="3855"/>
                    <a:pt x="777" y="3912"/>
                  </a:cubicBezTo>
                  <a:cubicBezTo>
                    <a:pt x="706" y="3965"/>
                    <a:pt x="626" y="3992"/>
                    <a:pt x="542" y="3992"/>
                  </a:cubicBezTo>
                  <a:cubicBezTo>
                    <a:pt x="514" y="3992"/>
                    <a:pt x="486" y="3989"/>
                    <a:pt x="457" y="3983"/>
                  </a:cubicBezTo>
                  <a:cubicBezTo>
                    <a:pt x="533" y="3875"/>
                    <a:pt x="636" y="3792"/>
                    <a:pt x="758" y="3741"/>
                  </a:cubicBezTo>
                  <a:close/>
                  <a:moveTo>
                    <a:pt x="5081" y="1"/>
                  </a:moveTo>
                  <a:cubicBezTo>
                    <a:pt x="5047" y="1"/>
                    <a:pt x="5016" y="4"/>
                    <a:pt x="4995" y="6"/>
                  </a:cubicBezTo>
                  <a:cubicBezTo>
                    <a:pt x="4866" y="15"/>
                    <a:pt x="4744" y="54"/>
                    <a:pt x="4631" y="114"/>
                  </a:cubicBezTo>
                  <a:cubicBezTo>
                    <a:pt x="4626" y="116"/>
                    <a:pt x="4622" y="121"/>
                    <a:pt x="4619" y="123"/>
                  </a:cubicBezTo>
                  <a:cubicBezTo>
                    <a:pt x="3247" y="336"/>
                    <a:pt x="1831" y="480"/>
                    <a:pt x="448" y="527"/>
                  </a:cubicBezTo>
                  <a:cubicBezTo>
                    <a:pt x="449" y="539"/>
                    <a:pt x="450" y="551"/>
                    <a:pt x="452" y="564"/>
                  </a:cubicBezTo>
                  <a:cubicBezTo>
                    <a:pt x="429" y="562"/>
                    <a:pt x="406" y="561"/>
                    <a:pt x="383" y="561"/>
                  </a:cubicBezTo>
                  <a:cubicBezTo>
                    <a:pt x="333" y="561"/>
                    <a:pt x="284" y="565"/>
                    <a:pt x="235" y="575"/>
                  </a:cubicBezTo>
                  <a:cubicBezTo>
                    <a:pt x="175" y="587"/>
                    <a:pt x="19" y="608"/>
                    <a:pt x="14" y="695"/>
                  </a:cubicBezTo>
                  <a:cubicBezTo>
                    <a:pt x="9" y="779"/>
                    <a:pt x="139" y="821"/>
                    <a:pt x="198" y="842"/>
                  </a:cubicBezTo>
                  <a:cubicBezTo>
                    <a:pt x="230" y="853"/>
                    <a:pt x="265" y="862"/>
                    <a:pt x="297" y="870"/>
                  </a:cubicBezTo>
                  <a:cubicBezTo>
                    <a:pt x="270" y="880"/>
                    <a:pt x="243" y="894"/>
                    <a:pt x="217" y="908"/>
                  </a:cubicBezTo>
                  <a:cubicBezTo>
                    <a:pt x="146" y="945"/>
                    <a:pt x="0" y="1018"/>
                    <a:pt x="5" y="1115"/>
                  </a:cubicBezTo>
                  <a:cubicBezTo>
                    <a:pt x="8" y="1193"/>
                    <a:pt x="97" y="1217"/>
                    <a:pt x="167" y="1227"/>
                  </a:cubicBezTo>
                  <a:cubicBezTo>
                    <a:pt x="124" y="1253"/>
                    <a:pt x="86" y="1287"/>
                    <a:pt x="79" y="1335"/>
                  </a:cubicBezTo>
                  <a:cubicBezTo>
                    <a:pt x="67" y="1429"/>
                    <a:pt x="160" y="1463"/>
                    <a:pt x="269" y="1473"/>
                  </a:cubicBezTo>
                  <a:cubicBezTo>
                    <a:pt x="217" y="1501"/>
                    <a:pt x="95" y="1565"/>
                    <a:pt x="102" y="1642"/>
                  </a:cubicBezTo>
                  <a:cubicBezTo>
                    <a:pt x="109" y="1719"/>
                    <a:pt x="212" y="1721"/>
                    <a:pt x="266" y="1726"/>
                  </a:cubicBezTo>
                  <a:cubicBezTo>
                    <a:pt x="298" y="1729"/>
                    <a:pt x="330" y="1730"/>
                    <a:pt x="363" y="1730"/>
                  </a:cubicBezTo>
                  <a:cubicBezTo>
                    <a:pt x="351" y="1737"/>
                    <a:pt x="340" y="1744"/>
                    <a:pt x="329" y="1753"/>
                  </a:cubicBezTo>
                  <a:cubicBezTo>
                    <a:pt x="279" y="1792"/>
                    <a:pt x="185" y="1871"/>
                    <a:pt x="201" y="1945"/>
                  </a:cubicBezTo>
                  <a:cubicBezTo>
                    <a:pt x="215" y="2016"/>
                    <a:pt x="316" y="2047"/>
                    <a:pt x="375" y="2064"/>
                  </a:cubicBezTo>
                  <a:cubicBezTo>
                    <a:pt x="381" y="2066"/>
                    <a:pt x="389" y="2066"/>
                    <a:pt x="396" y="2068"/>
                  </a:cubicBezTo>
                  <a:cubicBezTo>
                    <a:pt x="359" y="2086"/>
                    <a:pt x="322" y="2107"/>
                    <a:pt x="287" y="2132"/>
                  </a:cubicBezTo>
                  <a:cubicBezTo>
                    <a:pt x="224" y="2176"/>
                    <a:pt x="133" y="2248"/>
                    <a:pt x="154" y="2338"/>
                  </a:cubicBezTo>
                  <a:cubicBezTo>
                    <a:pt x="173" y="2421"/>
                    <a:pt x="277" y="2430"/>
                    <a:pt x="347" y="2435"/>
                  </a:cubicBezTo>
                  <a:lnTo>
                    <a:pt x="365" y="2435"/>
                  </a:lnTo>
                  <a:cubicBezTo>
                    <a:pt x="323" y="2472"/>
                    <a:pt x="302" y="2514"/>
                    <a:pt x="319" y="2565"/>
                  </a:cubicBezTo>
                  <a:cubicBezTo>
                    <a:pt x="344" y="2633"/>
                    <a:pt x="411" y="2667"/>
                    <a:pt x="489" y="2682"/>
                  </a:cubicBezTo>
                  <a:cubicBezTo>
                    <a:pt x="474" y="2691"/>
                    <a:pt x="458" y="2698"/>
                    <a:pt x="444" y="2708"/>
                  </a:cubicBezTo>
                  <a:cubicBezTo>
                    <a:pt x="382" y="2748"/>
                    <a:pt x="281" y="2812"/>
                    <a:pt x="269" y="2892"/>
                  </a:cubicBezTo>
                  <a:cubicBezTo>
                    <a:pt x="252" y="3000"/>
                    <a:pt x="378" y="3036"/>
                    <a:pt x="505" y="3043"/>
                  </a:cubicBezTo>
                  <a:cubicBezTo>
                    <a:pt x="478" y="3059"/>
                    <a:pt x="452" y="3078"/>
                    <a:pt x="428" y="3097"/>
                  </a:cubicBezTo>
                  <a:cubicBezTo>
                    <a:pt x="366" y="3148"/>
                    <a:pt x="271" y="3233"/>
                    <a:pt x="275" y="3322"/>
                  </a:cubicBezTo>
                  <a:cubicBezTo>
                    <a:pt x="278" y="3411"/>
                    <a:pt x="357" y="3439"/>
                    <a:pt x="452" y="3439"/>
                  </a:cubicBezTo>
                  <a:cubicBezTo>
                    <a:pt x="457" y="3439"/>
                    <a:pt x="462" y="3439"/>
                    <a:pt x="468" y="3439"/>
                  </a:cubicBezTo>
                  <a:lnTo>
                    <a:pt x="468" y="3439"/>
                  </a:lnTo>
                  <a:cubicBezTo>
                    <a:pt x="410" y="3491"/>
                    <a:pt x="342" y="3569"/>
                    <a:pt x="333" y="3642"/>
                  </a:cubicBezTo>
                  <a:cubicBezTo>
                    <a:pt x="321" y="3740"/>
                    <a:pt x="411" y="3767"/>
                    <a:pt x="518" y="3767"/>
                  </a:cubicBezTo>
                  <a:cubicBezTo>
                    <a:pt x="530" y="3767"/>
                    <a:pt x="542" y="3767"/>
                    <a:pt x="554" y="3766"/>
                  </a:cubicBezTo>
                  <a:lnTo>
                    <a:pt x="554" y="3766"/>
                  </a:lnTo>
                  <a:cubicBezTo>
                    <a:pt x="476" y="3825"/>
                    <a:pt x="408" y="3899"/>
                    <a:pt x="355" y="3987"/>
                  </a:cubicBezTo>
                  <a:cubicBezTo>
                    <a:pt x="340" y="4009"/>
                    <a:pt x="359" y="4034"/>
                    <a:pt x="380" y="4041"/>
                  </a:cubicBezTo>
                  <a:cubicBezTo>
                    <a:pt x="431" y="4059"/>
                    <a:pt x="482" y="4068"/>
                    <a:pt x="534" y="4068"/>
                  </a:cubicBezTo>
                  <a:cubicBezTo>
                    <a:pt x="578" y="4068"/>
                    <a:pt x="621" y="4061"/>
                    <a:pt x="663" y="4049"/>
                  </a:cubicBezTo>
                  <a:lnTo>
                    <a:pt x="663" y="4049"/>
                  </a:lnTo>
                  <a:cubicBezTo>
                    <a:pt x="640" y="4086"/>
                    <a:pt x="620" y="4124"/>
                    <a:pt x="603" y="4164"/>
                  </a:cubicBezTo>
                  <a:cubicBezTo>
                    <a:pt x="594" y="4186"/>
                    <a:pt x="601" y="4213"/>
                    <a:pt x="627" y="4219"/>
                  </a:cubicBezTo>
                  <a:cubicBezTo>
                    <a:pt x="640" y="4221"/>
                    <a:pt x="653" y="4223"/>
                    <a:pt x="666" y="4223"/>
                  </a:cubicBezTo>
                  <a:cubicBezTo>
                    <a:pt x="727" y="4223"/>
                    <a:pt x="779" y="4191"/>
                    <a:pt x="808" y="4132"/>
                  </a:cubicBezTo>
                  <a:cubicBezTo>
                    <a:pt x="823" y="4102"/>
                    <a:pt x="797" y="4077"/>
                    <a:pt x="772" y="4077"/>
                  </a:cubicBezTo>
                  <a:cubicBezTo>
                    <a:pt x="760" y="4077"/>
                    <a:pt x="748" y="4083"/>
                    <a:pt x="741" y="4096"/>
                  </a:cubicBezTo>
                  <a:cubicBezTo>
                    <a:pt x="731" y="4119"/>
                    <a:pt x="716" y="4134"/>
                    <a:pt x="697" y="4142"/>
                  </a:cubicBezTo>
                  <a:cubicBezTo>
                    <a:pt x="720" y="4096"/>
                    <a:pt x="748" y="4055"/>
                    <a:pt x="781" y="4015"/>
                  </a:cubicBezTo>
                  <a:cubicBezTo>
                    <a:pt x="783" y="4036"/>
                    <a:pt x="784" y="4059"/>
                    <a:pt x="787" y="4080"/>
                  </a:cubicBezTo>
                  <a:cubicBezTo>
                    <a:pt x="1067" y="4097"/>
                    <a:pt x="1343" y="4106"/>
                    <a:pt x="1616" y="4106"/>
                  </a:cubicBezTo>
                  <a:cubicBezTo>
                    <a:pt x="2885" y="4106"/>
                    <a:pt x="4089" y="3922"/>
                    <a:pt x="5352" y="3616"/>
                  </a:cubicBezTo>
                  <a:cubicBezTo>
                    <a:pt x="5380" y="3640"/>
                    <a:pt x="5413" y="3651"/>
                    <a:pt x="5447" y="3651"/>
                  </a:cubicBezTo>
                  <a:cubicBezTo>
                    <a:pt x="5474" y="3651"/>
                    <a:pt x="5501" y="3644"/>
                    <a:pt x="5528" y="3631"/>
                  </a:cubicBezTo>
                  <a:cubicBezTo>
                    <a:pt x="5546" y="3623"/>
                    <a:pt x="5551" y="3594"/>
                    <a:pt x="5540" y="3579"/>
                  </a:cubicBezTo>
                  <a:cubicBezTo>
                    <a:pt x="5514" y="3545"/>
                    <a:pt x="5485" y="3513"/>
                    <a:pt x="5455" y="3485"/>
                  </a:cubicBezTo>
                  <a:cubicBezTo>
                    <a:pt x="5455" y="3482"/>
                    <a:pt x="5454" y="3480"/>
                    <a:pt x="5454" y="3477"/>
                  </a:cubicBezTo>
                  <a:lnTo>
                    <a:pt x="5454" y="3477"/>
                  </a:lnTo>
                  <a:cubicBezTo>
                    <a:pt x="5459" y="3477"/>
                    <a:pt x="5464" y="3477"/>
                    <a:pt x="5469" y="3477"/>
                  </a:cubicBezTo>
                  <a:cubicBezTo>
                    <a:pt x="5558" y="3477"/>
                    <a:pt x="5645" y="3451"/>
                    <a:pt x="5724" y="3397"/>
                  </a:cubicBezTo>
                  <a:cubicBezTo>
                    <a:pt x="5752" y="3384"/>
                    <a:pt x="5755" y="3355"/>
                    <a:pt x="5736" y="3338"/>
                  </a:cubicBezTo>
                  <a:cubicBezTo>
                    <a:pt x="5663" y="3267"/>
                    <a:pt x="5582" y="3215"/>
                    <a:pt x="5491" y="3178"/>
                  </a:cubicBezTo>
                  <a:cubicBezTo>
                    <a:pt x="5605" y="3156"/>
                    <a:pt x="5703" y="3108"/>
                    <a:pt x="5676" y="3012"/>
                  </a:cubicBezTo>
                  <a:cubicBezTo>
                    <a:pt x="5654" y="2938"/>
                    <a:pt x="5559" y="2875"/>
                    <a:pt x="5493" y="2839"/>
                  </a:cubicBezTo>
                  <a:cubicBezTo>
                    <a:pt x="5585" y="2819"/>
                    <a:pt x="5659" y="2775"/>
                    <a:pt x="5650" y="2688"/>
                  </a:cubicBezTo>
                  <a:cubicBezTo>
                    <a:pt x="5641" y="2596"/>
                    <a:pt x="5514" y="2529"/>
                    <a:pt x="5438" y="2495"/>
                  </a:cubicBezTo>
                  <a:cubicBezTo>
                    <a:pt x="5411" y="2483"/>
                    <a:pt x="5383" y="2473"/>
                    <a:pt x="5354" y="2465"/>
                  </a:cubicBezTo>
                  <a:cubicBezTo>
                    <a:pt x="5475" y="2426"/>
                    <a:pt x="5585" y="2362"/>
                    <a:pt x="5548" y="2263"/>
                  </a:cubicBezTo>
                  <a:cubicBezTo>
                    <a:pt x="5521" y="2188"/>
                    <a:pt x="5407" y="2153"/>
                    <a:pt x="5341" y="2129"/>
                  </a:cubicBezTo>
                  <a:cubicBezTo>
                    <a:pt x="5318" y="2122"/>
                    <a:pt x="5294" y="2115"/>
                    <a:pt x="5271" y="2108"/>
                  </a:cubicBezTo>
                  <a:cubicBezTo>
                    <a:pt x="5328" y="2077"/>
                    <a:pt x="5412" y="2019"/>
                    <a:pt x="5415" y="1949"/>
                  </a:cubicBezTo>
                  <a:cubicBezTo>
                    <a:pt x="5416" y="1899"/>
                    <a:pt x="5386" y="1866"/>
                    <a:pt x="5340" y="1840"/>
                  </a:cubicBezTo>
                  <a:cubicBezTo>
                    <a:pt x="5411" y="1820"/>
                    <a:pt x="5513" y="1784"/>
                    <a:pt x="5517" y="1699"/>
                  </a:cubicBezTo>
                  <a:cubicBezTo>
                    <a:pt x="5522" y="1605"/>
                    <a:pt x="5410" y="1554"/>
                    <a:pt x="5338" y="1527"/>
                  </a:cubicBezTo>
                  <a:cubicBezTo>
                    <a:pt x="5297" y="1511"/>
                    <a:pt x="5256" y="1501"/>
                    <a:pt x="5217" y="1492"/>
                  </a:cubicBezTo>
                  <a:lnTo>
                    <a:pt x="5224" y="1488"/>
                  </a:lnTo>
                  <a:cubicBezTo>
                    <a:pt x="5280" y="1457"/>
                    <a:pt x="5380" y="1396"/>
                    <a:pt x="5373" y="1319"/>
                  </a:cubicBezTo>
                  <a:cubicBezTo>
                    <a:pt x="5366" y="1248"/>
                    <a:pt x="5267" y="1201"/>
                    <a:pt x="5212" y="1176"/>
                  </a:cubicBezTo>
                  <a:cubicBezTo>
                    <a:pt x="5197" y="1168"/>
                    <a:pt x="5180" y="1162"/>
                    <a:pt x="5162" y="1156"/>
                  </a:cubicBezTo>
                  <a:cubicBezTo>
                    <a:pt x="5191" y="1149"/>
                    <a:pt x="5220" y="1140"/>
                    <a:pt x="5249" y="1130"/>
                  </a:cubicBezTo>
                  <a:cubicBezTo>
                    <a:pt x="5300" y="1112"/>
                    <a:pt x="5400" y="1084"/>
                    <a:pt x="5394" y="1011"/>
                  </a:cubicBezTo>
                  <a:cubicBezTo>
                    <a:pt x="5389" y="945"/>
                    <a:pt x="5293" y="917"/>
                    <a:pt x="5243" y="899"/>
                  </a:cubicBezTo>
                  <a:cubicBezTo>
                    <a:pt x="5224" y="893"/>
                    <a:pt x="5206" y="889"/>
                    <a:pt x="5187" y="883"/>
                  </a:cubicBezTo>
                  <a:cubicBezTo>
                    <a:pt x="5291" y="847"/>
                    <a:pt x="5371" y="790"/>
                    <a:pt x="5338" y="703"/>
                  </a:cubicBezTo>
                  <a:cubicBezTo>
                    <a:pt x="5321" y="659"/>
                    <a:pt x="5277" y="635"/>
                    <a:pt x="5230" y="619"/>
                  </a:cubicBezTo>
                  <a:cubicBezTo>
                    <a:pt x="5295" y="591"/>
                    <a:pt x="5359" y="549"/>
                    <a:pt x="5355" y="486"/>
                  </a:cubicBezTo>
                  <a:cubicBezTo>
                    <a:pt x="5352" y="400"/>
                    <a:pt x="5237" y="365"/>
                    <a:pt x="5171" y="342"/>
                  </a:cubicBezTo>
                  <a:cubicBezTo>
                    <a:pt x="5117" y="324"/>
                    <a:pt x="5061" y="314"/>
                    <a:pt x="5005" y="308"/>
                  </a:cubicBezTo>
                  <a:cubicBezTo>
                    <a:pt x="5028" y="295"/>
                    <a:pt x="5051" y="284"/>
                    <a:pt x="5072" y="271"/>
                  </a:cubicBezTo>
                  <a:cubicBezTo>
                    <a:pt x="5130" y="235"/>
                    <a:pt x="5261" y="156"/>
                    <a:pt x="5241" y="73"/>
                  </a:cubicBezTo>
                  <a:cubicBezTo>
                    <a:pt x="5226" y="13"/>
                    <a:pt x="5149" y="1"/>
                    <a:pt x="508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780" name="Google Shape;780;p45"/>
          <p:cNvPicPr preferRelativeResize="0"/>
          <p:nvPr/>
        </p:nvPicPr>
        <p:blipFill>
          <a:blip r:embed="rId3">
            <a:alphaModFix/>
          </a:blip>
          <a:stretch>
            <a:fillRect/>
          </a:stretch>
        </p:blipFill>
        <p:spPr>
          <a:xfrm>
            <a:off x="3406058" y="1572841"/>
            <a:ext cx="5436600" cy="3435900"/>
          </a:xfrm>
          <a:prstGeom prst="roundRect">
            <a:avLst>
              <a:gd fmla="val 698" name="adj"/>
            </a:avLst>
          </a:prstGeom>
          <a:noFill/>
          <a:ln cap="flat" cmpd="sng" w="10650">
            <a:solidFill>
              <a:srgbClr val="000000"/>
            </a:solidFill>
            <a:prstDash val="solid"/>
            <a:round/>
            <a:headEnd len="sm" w="sm" type="none"/>
            <a:tailEnd len="sm" w="sm" type="none"/>
          </a:ln>
        </p:spPr>
      </p:pic>
      <p:sp>
        <p:nvSpPr>
          <p:cNvPr id="781" name="Google Shape;781;p45"/>
          <p:cNvSpPr/>
          <p:nvPr/>
        </p:nvSpPr>
        <p:spPr>
          <a:xfrm>
            <a:off x="3670465" y="2408081"/>
            <a:ext cx="5102100" cy="794100"/>
          </a:xfrm>
          <a:prstGeom prst="roundRect">
            <a:avLst>
              <a:gd fmla="val 16667" name="adj"/>
            </a:avLst>
          </a:prstGeom>
          <a:noFill/>
          <a:ln cap="flat" cmpd="sng" w="21325">
            <a:solidFill>
              <a:srgbClr val="C23131"/>
            </a:solidFill>
            <a:prstDash val="solid"/>
            <a:round/>
            <a:headEnd len="sm" w="sm" type="none"/>
            <a:tailEnd len="sm" w="sm" type="none"/>
          </a:ln>
        </p:spPr>
        <p:txBody>
          <a:bodyPr anchorCtr="0" anchor="ctr" bIns="102425" lIns="102425" spcFirstLastPara="1" rIns="102425" wrap="square" tIns="102425">
            <a:noAutofit/>
          </a:bodyPr>
          <a:lstStyle/>
          <a:p>
            <a:pPr indent="0" lvl="0" marL="0" rtl="0" algn="ctr">
              <a:spcBef>
                <a:spcPts val="0"/>
              </a:spcBef>
              <a:spcAft>
                <a:spcPts val="0"/>
              </a:spcAft>
              <a:buNone/>
            </a:pPr>
            <a:r>
              <a:t/>
            </a:r>
            <a:endParaRPr sz="1568">
              <a:latin typeface="Golos Text"/>
              <a:ea typeface="Golos Text"/>
              <a:cs typeface="Golos Text"/>
              <a:sym typeface="Golos Text"/>
            </a:endParaRPr>
          </a:p>
        </p:txBody>
      </p:sp>
      <p:sp>
        <p:nvSpPr>
          <p:cNvPr id="782" name="Google Shape;782;p45"/>
          <p:cNvSpPr/>
          <p:nvPr/>
        </p:nvSpPr>
        <p:spPr>
          <a:xfrm rot="-3638767">
            <a:off x="1329436" y="1605209"/>
            <a:ext cx="1695830" cy="3120905"/>
          </a:xfrm>
          <a:prstGeom prst="curvedRightArrow">
            <a:avLst>
              <a:gd fmla="val 19812" name="adj1"/>
              <a:gd fmla="val 44408" name="adj2"/>
              <a:gd fmla="val 34165" name="adj3"/>
            </a:avLst>
          </a:prstGeom>
          <a:solidFill>
            <a:srgbClr val="E06666"/>
          </a:solidFill>
          <a:ln>
            <a:noFill/>
          </a:ln>
        </p:spPr>
        <p:txBody>
          <a:bodyPr anchorCtr="0" anchor="ctr" bIns="93775" lIns="93775" spcFirstLastPara="1" rIns="93775" wrap="square" tIns="93775">
            <a:noAutofit/>
          </a:bodyPr>
          <a:lstStyle/>
          <a:p>
            <a:pPr indent="0" lvl="0" marL="0" rtl="0" algn="ctr">
              <a:spcBef>
                <a:spcPts val="0"/>
              </a:spcBef>
              <a:spcAft>
                <a:spcPts val="0"/>
              </a:spcAft>
              <a:buNone/>
            </a:pPr>
            <a:r>
              <a:t/>
            </a:r>
            <a:endParaRPr sz="1435">
              <a:latin typeface="Golos Text"/>
              <a:ea typeface="Golos Text"/>
              <a:cs typeface="Golos Text"/>
              <a:sym typeface="Golos Text"/>
            </a:endParaRPr>
          </a:p>
        </p:txBody>
      </p:sp>
      <p:pic>
        <p:nvPicPr>
          <p:cNvPr id="783" name="Google Shape;783;p45">
            <a:hlinkClick r:id="rId4"/>
          </p:cNvPr>
          <p:cNvPicPr preferRelativeResize="0"/>
          <p:nvPr/>
        </p:nvPicPr>
        <p:blipFill>
          <a:blip r:embed="rId5">
            <a:alphaModFix/>
          </a:blip>
          <a:stretch>
            <a:fillRect/>
          </a:stretch>
        </p:blipFill>
        <p:spPr>
          <a:xfrm rot="-636868">
            <a:off x="964771" y="2996622"/>
            <a:ext cx="1417584" cy="1035944"/>
          </a:xfrm>
          <a:prstGeom prst="rect">
            <a:avLst/>
          </a:prstGeom>
          <a:noFill/>
          <a:ln cap="flat" cmpd="sng" w="19550">
            <a:solidFill>
              <a:srgbClr val="9E9E9E"/>
            </a:solidFill>
            <a:prstDash val="solid"/>
            <a:round/>
            <a:headEnd len="sm" w="sm" type="none"/>
            <a:tailEnd len="sm" w="sm" type="none"/>
          </a:ln>
        </p:spPr>
      </p:pic>
      <p:pic>
        <p:nvPicPr>
          <p:cNvPr id="784" name="Google Shape;784;p45">
            <a:hlinkClick r:id="rId6"/>
          </p:cNvPr>
          <p:cNvPicPr preferRelativeResize="0"/>
          <p:nvPr/>
        </p:nvPicPr>
        <p:blipFill>
          <a:blip r:embed="rId7">
            <a:alphaModFix/>
          </a:blip>
          <a:stretch>
            <a:fillRect/>
          </a:stretch>
        </p:blipFill>
        <p:spPr>
          <a:xfrm rot="-5">
            <a:off x="401808" y="1604071"/>
            <a:ext cx="1936113" cy="1107756"/>
          </a:xfrm>
          <a:prstGeom prst="rect">
            <a:avLst/>
          </a:prstGeom>
          <a:noFill/>
          <a:ln cap="flat" cmpd="sng" w="22975">
            <a:solidFill>
              <a:srgbClr val="FAC136"/>
            </a:solidFill>
            <a:prstDash val="solid"/>
            <a:round/>
            <a:headEnd len="sm" w="sm" type="none"/>
            <a:tailEnd len="sm" w="sm" type="none"/>
          </a:ln>
        </p:spPr>
      </p:pic>
      <p:sp>
        <p:nvSpPr>
          <p:cNvPr id="785" name="Google Shape;785;p45"/>
          <p:cNvSpPr txBox="1"/>
          <p:nvPr/>
        </p:nvSpPr>
        <p:spPr>
          <a:xfrm>
            <a:off x="1107075" y="211075"/>
            <a:ext cx="3474000" cy="556500"/>
          </a:xfrm>
          <a:prstGeom prst="rect">
            <a:avLst/>
          </a:prstGeom>
          <a:noFill/>
          <a:ln>
            <a:noFill/>
          </a:ln>
        </p:spPr>
        <p:txBody>
          <a:bodyPr anchorCtr="0" anchor="t" bIns="68875" lIns="68875" spcFirstLastPara="1" rIns="68875" wrap="square" tIns="68875">
            <a:spAutoFit/>
          </a:bodyPr>
          <a:lstStyle/>
          <a:p>
            <a:pPr indent="0" lvl="0" marL="0" rtl="0" algn="l">
              <a:spcBef>
                <a:spcPts val="0"/>
              </a:spcBef>
              <a:spcAft>
                <a:spcPts val="0"/>
              </a:spcAft>
              <a:buNone/>
            </a:pPr>
            <a:r>
              <a:rPr lang="en" sz="2711">
                <a:solidFill>
                  <a:srgbClr val="A11F41"/>
                </a:solidFill>
                <a:latin typeface="Bevan"/>
                <a:ea typeface="Bevan"/>
                <a:cs typeface="Bevan"/>
                <a:sym typeface="Bevan"/>
              </a:rPr>
              <a:t>PLANEACIÓN</a:t>
            </a:r>
            <a:endParaRPr sz="2711">
              <a:solidFill>
                <a:srgbClr val="A11F41"/>
              </a:solidFill>
              <a:latin typeface="Bevan"/>
              <a:ea typeface="Bevan"/>
              <a:cs typeface="Bevan"/>
              <a:sym typeface="Bevan"/>
            </a:endParaRPr>
          </a:p>
        </p:txBody>
      </p:sp>
      <p:sp>
        <p:nvSpPr>
          <p:cNvPr id="786" name="Google Shape;786;p45"/>
          <p:cNvSpPr txBox="1"/>
          <p:nvPr/>
        </p:nvSpPr>
        <p:spPr>
          <a:xfrm>
            <a:off x="1107075" y="632175"/>
            <a:ext cx="6420600" cy="1049700"/>
          </a:xfrm>
          <a:prstGeom prst="rect">
            <a:avLst/>
          </a:prstGeom>
          <a:noFill/>
          <a:ln>
            <a:noFill/>
          </a:ln>
        </p:spPr>
        <p:txBody>
          <a:bodyPr anchorCtr="0" anchor="t" bIns="68875" lIns="68875" spcFirstLastPara="1" rIns="68875" wrap="square" tIns="68875">
            <a:spAutoFit/>
          </a:bodyPr>
          <a:lstStyle/>
          <a:p>
            <a:pPr indent="0" lvl="0" marL="0" marR="5080" rtl="0" algn="just">
              <a:lnSpc>
                <a:spcPct val="113599"/>
              </a:lnSpc>
              <a:spcBef>
                <a:spcPts val="565"/>
              </a:spcBef>
              <a:spcAft>
                <a:spcPts val="0"/>
              </a:spcAft>
              <a:buClr>
                <a:srgbClr val="000000"/>
              </a:buClr>
              <a:buSzPts val="1500"/>
              <a:buFont typeface="Arial"/>
              <a:buNone/>
            </a:pPr>
            <a:r>
              <a:rPr lang="en" sz="1300">
                <a:latin typeface="Century Gothic"/>
                <a:ea typeface="Century Gothic"/>
                <a:cs typeface="Century Gothic"/>
                <a:sym typeface="Century Gothic"/>
              </a:rPr>
              <a:t>Para avanzar en la planeación de su Programa de Mejora Continua, se sugiere retomar una o dos problemáticas prioritarias, cuya atención sea clave para construir una cultura de colaboración y mejora continua en su escuela.</a:t>
            </a:r>
            <a:endParaRPr sz="1600">
              <a:latin typeface="Century Gothic"/>
              <a:ea typeface="Century Gothic"/>
              <a:cs typeface="Century Gothic"/>
              <a:sym typeface="Century Gothic"/>
            </a:endParaRPr>
          </a:p>
          <a:p>
            <a:pPr indent="0" lvl="0" marL="0" marR="3826" rtl="0" algn="just">
              <a:lnSpc>
                <a:spcPct val="113599"/>
              </a:lnSpc>
              <a:spcBef>
                <a:spcPts val="426"/>
              </a:spcBef>
              <a:spcAft>
                <a:spcPts val="0"/>
              </a:spcAft>
              <a:buNone/>
            </a:pPr>
            <a:r>
              <a:t/>
            </a:r>
            <a:endParaRPr sz="1129">
              <a:latin typeface="Century Gothic"/>
              <a:ea typeface="Century Gothic"/>
              <a:cs typeface="Century Gothic"/>
              <a:sym typeface="Century Gothic"/>
            </a:endParaRPr>
          </a:p>
        </p:txBody>
      </p:sp>
      <p:sp>
        <p:nvSpPr>
          <p:cNvPr id="787" name="Google Shape;787;p45"/>
          <p:cNvSpPr txBox="1"/>
          <p:nvPr/>
        </p:nvSpPr>
        <p:spPr>
          <a:xfrm>
            <a:off x="134863" y="4185600"/>
            <a:ext cx="3077400" cy="957900"/>
          </a:xfrm>
          <a:prstGeom prst="rect">
            <a:avLst/>
          </a:prstGeom>
          <a:solidFill>
            <a:schemeClr val="lt1"/>
          </a:solidFill>
          <a:ln>
            <a:noFill/>
          </a:ln>
        </p:spPr>
        <p:txBody>
          <a:bodyPr anchorCtr="0" anchor="t" bIns="68875" lIns="68875" spcFirstLastPara="1" rIns="68875" wrap="square" tIns="68875">
            <a:spAutoFit/>
          </a:bodyPr>
          <a:lstStyle/>
          <a:p>
            <a:pPr indent="0" lvl="0" marL="0" marR="3826" rtl="0" algn="ctr">
              <a:lnSpc>
                <a:spcPct val="100000"/>
              </a:lnSpc>
              <a:spcBef>
                <a:spcPts val="0"/>
              </a:spcBef>
              <a:spcAft>
                <a:spcPts val="0"/>
              </a:spcAft>
              <a:buNone/>
            </a:pPr>
            <a:r>
              <a:rPr b="1" lang="en" sz="1329">
                <a:solidFill>
                  <a:srgbClr val="000000"/>
                </a:solidFill>
                <a:latin typeface="Century Gothic"/>
                <a:ea typeface="Century Gothic"/>
                <a:cs typeface="Century Gothic"/>
                <a:sym typeface="Century Gothic"/>
              </a:rPr>
              <a:t>Lo más importante es que su planeación sea clara y viable, además de que sea </a:t>
            </a:r>
            <a:endParaRPr b="1" sz="1329">
              <a:solidFill>
                <a:srgbClr val="000000"/>
              </a:solidFill>
              <a:latin typeface="Century Gothic"/>
              <a:ea typeface="Century Gothic"/>
              <a:cs typeface="Century Gothic"/>
              <a:sym typeface="Century Gothic"/>
            </a:endParaRPr>
          </a:p>
          <a:p>
            <a:pPr indent="0" lvl="0" marL="0" marR="3826" rtl="0" algn="ctr">
              <a:lnSpc>
                <a:spcPct val="100000"/>
              </a:lnSpc>
              <a:spcBef>
                <a:spcPts val="0"/>
              </a:spcBef>
              <a:spcAft>
                <a:spcPts val="0"/>
              </a:spcAft>
              <a:buNone/>
            </a:pPr>
            <a:r>
              <a:rPr b="1" lang="en" sz="1329">
                <a:solidFill>
                  <a:srgbClr val="000000"/>
                </a:solidFill>
                <a:latin typeface="Century Gothic"/>
                <a:ea typeface="Century Gothic"/>
                <a:cs typeface="Century Gothic"/>
                <a:sym typeface="Century Gothic"/>
              </a:rPr>
              <a:t>conocida por todos. </a:t>
            </a:r>
            <a:endParaRPr b="1" sz="1329">
              <a:latin typeface="Century Gothic"/>
              <a:ea typeface="Century Gothic"/>
              <a:cs typeface="Century Gothic"/>
              <a:sym typeface="Century Gothic"/>
            </a:endParaRPr>
          </a:p>
        </p:txBody>
      </p:sp>
      <p:pic>
        <p:nvPicPr>
          <p:cNvPr id="788" name="Google Shape;788;p45" title="Captura de pantalla 2025-09-21 a la(s) 8.59.16 p.m..png">
            <a:hlinkClick r:id="rId8"/>
          </p:cNvPr>
          <p:cNvPicPr preferRelativeResize="0"/>
          <p:nvPr/>
        </p:nvPicPr>
        <p:blipFill rotWithShape="1">
          <a:blip r:embed="rId9">
            <a:alphaModFix/>
          </a:blip>
          <a:srcRect b="0" l="0" r="0" t="0"/>
          <a:stretch/>
        </p:blipFill>
        <p:spPr>
          <a:xfrm rot="-7">
            <a:off x="202901" y="277951"/>
            <a:ext cx="763172" cy="1001574"/>
          </a:xfrm>
          <a:prstGeom prst="rect">
            <a:avLst/>
          </a:prstGeom>
          <a:noFill/>
          <a:ln cap="flat" cmpd="sng" w="9525">
            <a:solidFill>
              <a:srgbClr val="666666"/>
            </a:solidFill>
            <a:prstDash val="solid"/>
            <a:round/>
            <a:headEnd len="sm" w="sm" type="none"/>
            <a:tailEnd len="sm" w="sm" type="none"/>
          </a:ln>
          <a:effectLst>
            <a:outerShdw blurRad="428625" rotWithShape="0" algn="bl" dir="5400000" dist="190500">
              <a:srgbClr val="000000">
                <a:alpha val="69410"/>
              </a:srgbClr>
            </a:outerShdw>
          </a:effectLst>
        </p:spPr>
      </p:pic>
      <p:pic>
        <p:nvPicPr>
          <p:cNvPr id="789" name="Google Shape;789;p45"/>
          <p:cNvPicPr preferRelativeResize="0"/>
          <p:nvPr/>
        </p:nvPicPr>
        <p:blipFill>
          <a:blip r:embed="rId10">
            <a:alphaModFix/>
          </a:blip>
          <a:stretch>
            <a:fillRect/>
          </a:stretch>
        </p:blipFill>
        <p:spPr>
          <a:xfrm rot="592513">
            <a:off x="2196200" y="2351650"/>
            <a:ext cx="249876" cy="249876"/>
          </a:xfrm>
          <a:prstGeom prst="rect">
            <a:avLst/>
          </a:prstGeom>
          <a:noFill/>
          <a:ln>
            <a:noFill/>
          </a:ln>
        </p:spPr>
      </p:pic>
      <p:pic>
        <p:nvPicPr>
          <p:cNvPr id="790" name="Google Shape;790;p45"/>
          <p:cNvPicPr preferRelativeResize="0"/>
          <p:nvPr/>
        </p:nvPicPr>
        <p:blipFill>
          <a:blip r:embed="rId10">
            <a:alphaModFix/>
          </a:blip>
          <a:stretch>
            <a:fillRect/>
          </a:stretch>
        </p:blipFill>
        <p:spPr>
          <a:xfrm rot="592513">
            <a:off x="2280400" y="3323775"/>
            <a:ext cx="249876" cy="249876"/>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4" name="Shape 794"/>
        <p:cNvGrpSpPr/>
        <p:nvPr/>
      </p:nvGrpSpPr>
      <p:grpSpPr>
        <a:xfrm>
          <a:off x="0" y="0"/>
          <a:ext cx="0" cy="0"/>
          <a:chOff x="0" y="0"/>
          <a:chExt cx="0" cy="0"/>
        </a:xfrm>
      </p:grpSpPr>
      <p:grpSp>
        <p:nvGrpSpPr>
          <p:cNvPr id="795" name="Google Shape;795;p46"/>
          <p:cNvGrpSpPr/>
          <p:nvPr/>
        </p:nvGrpSpPr>
        <p:grpSpPr>
          <a:xfrm flipH="1" rot="-1277006">
            <a:off x="6466943" y="-800016"/>
            <a:ext cx="2990262" cy="1817707"/>
            <a:chOff x="3824350" y="2870025"/>
            <a:chExt cx="498375" cy="302950"/>
          </a:xfrm>
        </p:grpSpPr>
        <p:sp>
          <p:nvSpPr>
            <p:cNvPr id="796" name="Google Shape;796;p46"/>
            <p:cNvSpPr/>
            <p:nvPr/>
          </p:nvSpPr>
          <p:spPr>
            <a:xfrm>
              <a:off x="3824350" y="2870025"/>
              <a:ext cx="453100" cy="210925"/>
            </a:xfrm>
            <a:custGeom>
              <a:rect b="b" l="l" r="r" t="t"/>
              <a:pathLst>
                <a:path extrusionOk="0" h="8437" w="18124">
                  <a:moveTo>
                    <a:pt x="18011" y="0"/>
                  </a:moveTo>
                  <a:cubicBezTo>
                    <a:pt x="17968" y="36"/>
                    <a:pt x="13828" y="3635"/>
                    <a:pt x="10003" y="5898"/>
                  </a:cubicBezTo>
                  <a:cubicBezTo>
                    <a:pt x="6306" y="8085"/>
                    <a:pt x="2666" y="8263"/>
                    <a:pt x="863" y="8263"/>
                  </a:cubicBezTo>
                  <a:cubicBezTo>
                    <a:pt x="661" y="8263"/>
                    <a:pt x="483" y="8261"/>
                    <a:pt x="329" y="8259"/>
                  </a:cubicBezTo>
                  <a:cubicBezTo>
                    <a:pt x="204" y="8257"/>
                    <a:pt x="94" y="8256"/>
                    <a:pt x="0" y="8256"/>
                  </a:cubicBezTo>
                  <a:lnTo>
                    <a:pt x="0" y="8429"/>
                  </a:lnTo>
                  <a:cubicBezTo>
                    <a:pt x="94" y="8429"/>
                    <a:pt x="204" y="8431"/>
                    <a:pt x="328" y="8432"/>
                  </a:cubicBezTo>
                  <a:cubicBezTo>
                    <a:pt x="486" y="8433"/>
                    <a:pt x="669" y="8436"/>
                    <a:pt x="878" y="8436"/>
                  </a:cubicBezTo>
                  <a:cubicBezTo>
                    <a:pt x="2700" y="8436"/>
                    <a:pt x="6367" y="8254"/>
                    <a:pt x="10092" y="6049"/>
                  </a:cubicBezTo>
                  <a:cubicBezTo>
                    <a:pt x="13931" y="3776"/>
                    <a:pt x="18082" y="167"/>
                    <a:pt x="18124" y="131"/>
                  </a:cubicBezTo>
                  <a:lnTo>
                    <a:pt x="1801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7" name="Google Shape;797;p46"/>
            <p:cNvSpPr/>
            <p:nvPr/>
          </p:nvSpPr>
          <p:spPr>
            <a:xfrm>
              <a:off x="3863275" y="3049775"/>
              <a:ext cx="133725" cy="119225"/>
            </a:xfrm>
            <a:custGeom>
              <a:rect b="b" l="l" r="r" t="t"/>
              <a:pathLst>
                <a:path extrusionOk="0" h="4769" w="5349">
                  <a:moveTo>
                    <a:pt x="2668" y="904"/>
                  </a:moveTo>
                  <a:cubicBezTo>
                    <a:pt x="2695" y="904"/>
                    <a:pt x="2720" y="925"/>
                    <a:pt x="2728" y="950"/>
                  </a:cubicBezTo>
                  <a:cubicBezTo>
                    <a:pt x="2738" y="976"/>
                    <a:pt x="2733" y="1004"/>
                    <a:pt x="2730" y="1032"/>
                  </a:cubicBezTo>
                  <a:cubicBezTo>
                    <a:pt x="2700" y="1199"/>
                    <a:pt x="2635" y="1361"/>
                    <a:pt x="2569" y="1520"/>
                  </a:cubicBezTo>
                  <a:cubicBezTo>
                    <a:pt x="2545" y="1578"/>
                    <a:pt x="2529" y="1701"/>
                    <a:pt x="2446" y="1701"/>
                  </a:cubicBezTo>
                  <a:cubicBezTo>
                    <a:pt x="2445" y="1701"/>
                    <a:pt x="2444" y="1701"/>
                    <a:pt x="2443" y="1701"/>
                  </a:cubicBezTo>
                  <a:cubicBezTo>
                    <a:pt x="2368" y="1698"/>
                    <a:pt x="2302" y="1557"/>
                    <a:pt x="2271" y="1509"/>
                  </a:cubicBezTo>
                  <a:cubicBezTo>
                    <a:pt x="2167" y="1349"/>
                    <a:pt x="2116" y="1182"/>
                    <a:pt x="2044" y="1012"/>
                  </a:cubicBezTo>
                  <a:cubicBezTo>
                    <a:pt x="2039" y="1002"/>
                    <a:pt x="2037" y="991"/>
                    <a:pt x="2043" y="983"/>
                  </a:cubicBezTo>
                  <a:cubicBezTo>
                    <a:pt x="2048" y="977"/>
                    <a:pt x="2057" y="975"/>
                    <a:pt x="2067" y="973"/>
                  </a:cubicBezTo>
                  <a:cubicBezTo>
                    <a:pt x="2071" y="972"/>
                    <a:pt x="2074" y="972"/>
                    <a:pt x="2078" y="972"/>
                  </a:cubicBezTo>
                  <a:cubicBezTo>
                    <a:pt x="2136" y="972"/>
                    <a:pt x="2183" y="1017"/>
                    <a:pt x="2220" y="1059"/>
                  </a:cubicBezTo>
                  <a:cubicBezTo>
                    <a:pt x="2304" y="1153"/>
                    <a:pt x="2381" y="1253"/>
                    <a:pt x="2453" y="1356"/>
                  </a:cubicBezTo>
                  <a:cubicBezTo>
                    <a:pt x="2470" y="1205"/>
                    <a:pt x="2495" y="1040"/>
                    <a:pt x="2612" y="933"/>
                  </a:cubicBezTo>
                  <a:cubicBezTo>
                    <a:pt x="2627" y="919"/>
                    <a:pt x="2643" y="908"/>
                    <a:pt x="2662" y="905"/>
                  </a:cubicBezTo>
                  <a:cubicBezTo>
                    <a:pt x="2664" y="905"/>
                    <a:pt x="2666" y="904"/>
                    <a:pt x="2668" y="904"/>
                  </a:cubicBezTo>
                  <a:close/>
                  <a:moveTo>
                    <a:pt x="3482" y="1078"/>
                  </a:moveTo>
                  <a:cubicBezTo>
                    <a:pt x="3500" y="1078"/>
                    <a:pt x="3518" y="1082"/>
                    <a:pt x="3533" y="1092"/>
                  </a:cubicBezTo>
                  <a:cubicBezTo>
                    <a:pt x="3564" y="1114"/>
                    <a:pt x="3567" y="1155"/>
                    <a:pt x="3564" y="1192"/>
                  </a:cubicBezTo>
                  <a:cubicBezTo>
                    <a:pt x="3548" y="1375"/>
                    <a:pt x="3442" y="1541"/>
                    <a:pt x="3323" y="1690"/>
                  </a:cubicBezTo>
                  <a:cubicBezTo>
                    <a:pt x="3253" y="1777"/>
                    <a:pt x="3177" y="1863"/>
                    <a:pt x="3109" y="1953"/>
                  </a:cubicBezTo>
                  <a:cubicBezTo>
                    <a:pt x="3064" y="2011"/>
                    <a:pt x="3023" y="2102"/>
                    <a:pt x="2990" y="2102"/>
                  </a:cubicBezTo>
                  <a:cubicBezTo>
                    <a:pt x="2974" y="2102"/>
                    <a:pt x="2961" y="2083"/>
                    <a:pt x="2949" y="2032"/>
                  </a:cubicBezTo>
                  <a:cubicBezTo>
                    <a:pt x="2904" y="1848"/>
                    <a:pt x="2976" y="1604"/>
                    <a:pt x="3056" y="1434"/>
                  </a:cubicBezTo>
                  <a:cubicBezTo>
                    <a:pt x="3133" y="1279"/>
                    <a:pt x="3258" y="1127"/>
                    <a:pt x="3437" y="1084"/>
                  </a:cubicBezTo>
                  <a:cubicBezTo>
                    <a:pt x="3451" y="1081"/>
                    <a:pt x="3467" y="1078"/>
                    <a:pt x="3482" y="1078"/>
                  </a:cubicBezTo>
                  <a:close/>
                  <a:moveTo>
                    <a:pt x="1433" y="1466"/>
                  </a:moveTo>
                  <a:cubicBezTo>
                    <a:pt x="1450" y="1466"/>
                    <a:pt x="1467" y="1469"/>
                    <a:pt x="1484" y="1473"/>
                  </a:cubicBezTo>
                  <a:cubicBezTo>
                    <a:pt x="1675" y="1519"/>
                    <a:pt x="1829" y="1645"/>
                    <a:pt x="1962" y="1776"/>
                  </a:cubicBezTo>
                  <a:cubicBezTo>
                    <a:pt x="2041" y="1855"/>
                    <a:pt x="2115" y="1938"/>
                    <a:pt x="2196" y="2015"/>
                  </a:cubicBezTo>
                  <a:cubicBezTo>
                    <a:pt x="2273" y="2089"/>
                    <a:pt x="2424" y="2166"/>
                    <a:pt x="2247" y="2174"/>
                  </a:cubicBezTo>
                  <a:cubicBezTo>
                    <a:pt x="2237" y="2175"/>
                    <a:pt x="2228" y="2175"/>
                    <a:pt x="2218" y="2175"/>
                  </a:cubicBezTo>
                  <a:cubicBezTo>
                    <a:pt x="2020" y="2175"/>
                    <a:pt x="1790" y="2073"/>
                    <a:pt x="1635" y="1976"/>
                  </a:cubicBezTo>
                  <a:cubicBezTo>
                    <a:pt x="1484" y="1881"/>
                    <a:pt x="1350" y="1741"/>
                    <a:pt x="1343" y="1571"/>
                  </a:cubicBezTo>
                  <a:cubicBezTo>
                    <a:pt x="1342" y="1540"/>
                    <a:pt x="1347" y="1506"/>
                    <a:pt x="1372" y="1485"/>
                  </a:cubicBezTo>
                  <a:cubicBezTo>
                    <a:pt x="1389" y="1471"/>
                    <a:pt x="1411" y="1466"/>
                    <a:pt x="1433" y="1466"/>
                  </a:cubicBezTo>
                  <a:close/>
                  <a:moveTo>
                    <a:pt x="3741" y="2099"/>
                  </a:moveTo>
                  <a:cubicBezTo>
                    <a:pt x="3954" y="2140"/>
                    <a:pt x="4120" y="2193"/>
                    <a:pt x="4333" y="2233"/>
                  </a:cubicBezTo>
                  <a:cubicBezTo>
                    <a:pt x="4174" y="2363"/>
                    <a:pt x="4016" y="2482"/>
                    <a:pt x="3853" y="2608"/>
                  </a:cubicBezTo>
                  <a:cubicBezTo>
                    <a:pt x="3635" y="2556"/>
                    <a:pt x="3420" y="2505"/>
                    <a:pt x="3203" y="2453"/>
                  </a:cubicBezTo>
                  <a:cubicBezTo>
                    <a:pt x="3417" y="2403"/>
                    <a:pt x="3542" y="2190"/>
                    <a:pt x="3741" y="2099"/>
                  </a:cubicBezTo>
                  <a:close/>
                  <a:moveTo>
                    <a:pt x="2647" y="2201"/>
                  </a:moveTo>
                  <a:cubicBezTo>
                    <a:pt x="2809" y="2201"/>
                    <a:pt x="2978" y="2423"/>
                    <a:pt x="2891" y="2612"/>
                  </a:cubicBezTo>
                  <a:cubicBezTo>
                    <a:pt x="2863" y="2673"/>
                    <a:pt x="2813" y="2727"/>
                    <a:pt x="2744" y="2743"/>
                  </a:cubicBezTo>
                  <a:cubicBezTo>
                    <a:pt x="2731" y="2746"/>
                    <a:pt x="2718" y="2747"/>
                    <a:pt x="2705" y="2747"/>
                  </a:cubicBezTo>
                  <a:cubicBezTo>
                    <a:pt x="2631" y="2747"/>
                    <a:pt x="2559" y="2698"/>
                    <a:pt x="2513" y="2641"/>
                  </a:cubicBezTo>
                  <a:cubicBezTo>
                    <a:pt x="2446" y="2556"/>
                    <a:pt x="2418" y="2439"/>
                    <a:pt x="2464" y="2340"/>
                  </a:cubicBezTo>
                  <a:cubicBezTo>
                    <a:pt x="2510" y="2241"/>
                    <a:pt x="2578" y="2201"/>
                    <a:pt x="2647" y="2201"/>
                  </a:cubicBezTo>
                  <a:close/>
                  <a:moveTo>
                    <a:pt x="1533" y="2465"/>
                  </a:moveTo>
                  <a:cubicBezTo>
                    <a:pt x="1728" y="2532"/>
                    <a:pt x="1917" y="2591"/>
                    <a:pt x="2113" y="2663"/>
                  </a:cubicBezTo>
                  <a:cubicBezTo>
                    <a:pt x="1926" y="2770"/>
                    <a:pt x="1786" y="2874"/>
                    <a:pt x="1598" y="2981"/>
                  </a:cubicBezTo>
                  <a:cubicBezTo>
                    <a:pt x="1393" y="2961"/>
                    <a:pt x="1213" y="2819"/>
                    <a:pt x="1012" y="2819"/>
                  </a:cubicBezTo>
                  <a:cubicBezTo>
                    <a:pt x="998" y="2819"/>
                    <a:pt x="985" y="2820"/>
                    <a:pt x="971" y="2821"/>
                  </a:cubicBezTo>
                  <a:cubicBezTo>
                    <a:pt x="1158" y="2702"/>
                    <a:pt x="1346" y="2583"/>
                    <a:pt x="1533" y="2465"/>
                  </a:cubicBezTo>
                  <a:close/>
                  <a:moveTo>
                    <a:pt x="3141" y="2945"/>
                  </a:moveTo>
                  <a:cubicBezTo>
                    <a:pt x="3175" y="2945"/>
                    <a:pt x="3238" y="3010"/>
                    <a:pt x="3296" y="3048"/>
                  </a:cubicBezTo>
                  <a:cubicBezTo>
                    <a:pt x="3390" y="3110"/>
                    <a:pt x="3489" y="3167"/>
                    <a:pt x="3586" y="3227"/>
                  </a:cubicBezTo>
                  <a:cubicBezTo>
                    <a:pt x="3748" y="3329"/>
                    <a:pt x="3905" y="3452"/>
                    <a:pt x="3980" y="3619"/>
                  </a:cubicBezTo>
                  <a:cubicBezTo>
                    <a:pt x="3995" y="3655"/>
                    <a:pt x="4006" y="3695"/>
                    <a:pt x="3984" y="3725"/>
                  </a:cubicBezTo>
                  <a:cubicBezTo>
                    <a:pt x="3965" y="3751"/>
                    <a:pt x="3929" y="3760"/>
                    <a:pt x="3895" y="3762"/>
                  </a:cubicBezTo>
                  <a:cubicBezTo>
                    <a:pt x="3881" y="3764"/>
                    <a:pt x="3866" y="3765"/>
                    <a:pt x="3852" y="3765"/>
                  </a:cubicBezTo>
                  <a:cubicBezTo>
                    <a:pt x="3686" y="3765"/>
                    <a:pt x="3532" y="3668"/>
                    <a:pt x="3420" y="3556"/>
                  </a:cubicBezTo>
                  <a:cubicBezTo>
                    <a:pt x="3286" y="3422"/>
                    <a:pt x="3137" y="3214"/>
                    <a:pt x="3118" y="3025"/>
                  </a:cubicBezTo>
                  <a:cubicBezTo>
                    <a:pt x="3112" y="2966"/>
                    <a:pt x="3122" y="2945"/>
                    <a:pt x="3141" y="2945"/>
                  </a:cubicBezTo>
                  <a:close/>
                  <a:moveTo>
                    <a:pt x="2469" y="3108"/>
                  </a:moveTo>
                  <a:cubicBezTo>
                    <a:pt x="2543" y="3108"/>
                    <a:pt x="2453" y="3206"/>
                    <a:pt x="2413" y="3285"/>
                  </a:cubicBezTo>
                  <a:cubicBezTo>
                    <a:pt x="2361" y="3382"/>
                    <a:pt x="2320" y="3485"/>
                    <a:pt x="2272" y="3585"/>
                  </a:cubicBezTo>
                  <a:cubicBezTo>
                    <a:pt x="2191" y="3753"/>
                    <a:pt x="2087" y="3922"/>
                    <a:pt x="1922" y="4026"/>
                  </a:cubicBezTo>
                  <a:cubicBezTo>
                    <a:pt x="1897" y="4042"/>
                    <a:pt x="1866" y="4056"/>
                    <a:pt x="1837" y="4056"/>
                  </a:cubicBezTo>
                  <a:cubicBezTo>
                    <a:pt x="1829" y="4056"/>
                    <a:pt x="1820" y="4055"/>
                    <a:pt x="1812" y="4052"/>
                  </a:cubicBezTo>
                  <a:cubicBezTo>
                    <a:pt x="1782" y="4039"/>
                    <a:pt x="1765" y="4008"/>
                    <a:pt x="1755" y="3980"/>
                  </a:cubicBezTo>
                  <a:cubicBezTo>
                    <a:pt x="1706" y="3818"/>
                    <a:pt x="1786" y="3641"/>
                    <a:pt x="1897" y="3504"/>
                  </a:cubicBezTo>
                  <a:cubicBezTo>
                    <a:pt x="2016" y="3355"/>
                    <a:pt x="2212" y="3175"/>
                    <a:pt x="2407" y="3119"/>
                  </a:cubicBezTo>
                  <a:cubicBezTo>
                    <a:pt x="2435" y="3111"/>
                    <a:pt x="2455" y="3108"/>
                    <a:pt x="2469" y="3108"/>
                  </a:cubicBezTo>
                  <a:close/>
                  <a:moveTo>
                    <a:pt x="2858" y="3533"/>
                  </a:moveTo>
                  <a:cubicBezTo>
                    <a:pt x="2859" y="3533"/>
                    <a:pt x="2860" y="3533"/>
                    <a:pt x="2861" y="3533"/>
                  </a:cubicBezTo>
                  <a:cubicBezTo>
                    <a:pt x="2935" y="3536"/>
                    <a:pt x="3002" y="3677"/>
                    <a:pt x="3033" y="3725"/>
                  </a:cubicBezTo>
                  <a:cubicBezTo>
                    <a:pt x="3137" y="3885"/>
                    <a:pt x="3187" y="4052"/>
                    <a:pt x="3259" y="4221"/>
                  </a:cubicBezTo>
                  <a:cubicBezTo>
                    <a:pt x="3264" y="4232"/>
                    <a:pt x="3265" y="4242"/>
                    <a:pt x="3260" y="4250"/>
                  </a:cubicBezTo>
                  <a:cubicBezTo>
                    <a:pt x="3255" y="4257"/>
                    <a:pt x="3245" y="4259"/>
                    <a:pt x="3237" y="4261"/>
                  </a:cubicBezTo>
                  <a:cubicBezTo>
                    <a:pt x="3233" y="4261"/>
                    <a:pt x="3230" y="4261"/>
                    <a:pt x="3226" y="4261"/>
                  </a:cubicBezTo>
                  <a:cubicBezTo>
                    <a:pt x="3168" y="4261"/>
                    <a:pt x="3121" y="4215"/>
                    <a:pt x="3082" y="4174"/>
                  </a:cubicBezTo>
                  <a:cubicBezTo>
                    <a:pt x="2999" y="4080"/>
                    <a:pt x="2923" y="3981"/>
                    <a:pt x="2850" y="3877"/>
                  </a:cubicBezTo>
                  <a:cubicBezTo>
                    <a:pt x="2834" y="4029"/>
                    <a:pt x="2809" y="4194"/>
                    <a:pt x="2691" y="4301"/>
                  </a:cubicBezTo>
                  <a:cubicBezTo>
                    <a:pt x="2677" y="4314"/>
                    <a:pt x="2661" y="4326"/>
                    <a:pt x="2642" y="4328"/>
                  </a:cubicBezTo>
                  <a:cubicBezTo>
                    <a:pt x="2639" y="4328"/>
                    <a:pt x="2637" y="4328"/>
                    <a:pt x="2634" y="4328"/>
                  </a:cubicBezTo>
                  <a:cubicBezTo>
                    <a:pt x="2607" y="4328"/>
                    <a:pt x="2583" y="4308"/>
                    <a:pt x="2575" y="4284"/>
                  </a:cubicBezTo>
                  <a:cubicBezTo>
                    <a:pt x="2565" y="4258"/>
                    <a:pt x="2569" y="4228"/>
                    <a:pt x="2574" y="4201"/>
                  </a:cubicBezTo>
                  <a:cubicBezTo>
                    <a:pt x="2604" y="4034"/>
                    <a:pt x="2669" y="3872"/>
                    <a:pt x="2735" y="3713"/>
                  </a:cubicBezTo>
                  <a:cubicBezTo>
                    <a:pt x="2758" y="3656"/>
                    <a:pt x="2774" y="3533"/>
                    <a:pt x="2858" y="3533"/>
                  </a:cubicBezTo>
                  <a:close/>
                  <a:moveTo>
                    <a:pt x="4650" y="1"/>
                  </a:moveTo>
                  <a:lnTo>
                    <a:pt x="4650" y="1"/>
                  </a:lnTo>
                  <a:cubicBezTo>
                    <a:pt x="3149" y="497"/>
                    <a:pt x="1581" y="789"/>
                    <a:pt x="0" y="865"/>
                  </a:cubicBezTo>
                  <a:cubicBezTo>
                    <a:pt x="333" y="1801"/>
                    <a:pt x="608" y="2831"/>
                    <a:pt x="660" y="3824"/>
                  </a:cubicBezTo>
                  <a:cubicBezTo>
                    <a:pt x="677" y="4141"/>
                    <a:pt x="679" y="4457"/>
                    <a:pt x="739" y="4769"/>
                  </a:cubicBezTo>
                  <a:cubicBezTo>
                    <a:pt x="1560" y="4668"/>
                    <a:pt x="2324" y="4723"/>
                    <a:pt x="3142" y="4595"/>
                  </a:cubicBezTo>
                  <a:cubicBezTo>
                    <a:pt x="3902" y="4475"/>
                    <a:pt x="4675" y="4337"/>
                    <a:pt x="5349" y="3969"/>
                  </a:cubicBezTo>
                  <a:cubicBezTo>
                    <a:pt x="5128" y="2966"/>
                    <a:pt x="4929" y="1746"/>
                    <a:pt x="4709" y="743"/>
                  </a:cubicBezTo>
                  <a:cubicBezTo>
                    <a:pt x="4650" y="471"/>
                    <a:pt x="4589" y="272"/>
                    <a:pt x="465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8" name="Google Shape;798;p46"/>
            <p:cNvSpPr/>
            <p:nvPr/>
          </p:nvSpPr>
          <p:spPr>
            <a:xfrm>
              <a:off x="3852725" y="3070975"/>
              <a:ext cx="32375" cy="102000"/>
            </a:xfrm>
            <a:custGeom>
              <a:rect b="b" l="l" r="r" t="t"/>
              <a:pathLst>
                <a:path extrusionOk="0" h="4080" w="1295">
                  <a:moveTo>
                    <a:pt x="425" y="1"/>
                  </a:moveTo>
                  <a:cubicBezTo>
                    <a:pt x="352" y="1"/>
                    <a:pt x="279" y="11"/>
                    <a:pt x="207" y="33"/>
                  </a:cubicBezTo>
                  <a:cubicBezTo>
                    <a:pt x="139" y="54"/>
                    <a:pt x="1" y="93"/>
                    <a:pt x="6" y="186"/>
                  </a:cubicBezTo>
                  <a:cubicBezTo>
                    <a:pt x="8" y="231"/>
                    <a:pt x="48" y="255"/>
                    <a:pt x="82" y="276"/>
                  </a:cubicBezTo>
                  <a:cubicBezTo>
                    <a:pt x="124" y="301"/>
                    <a:pt x="168" y="321"/>
                    <a:pt x="215" y="336"/>
                  </a:cubicBezTo>
                  <a:cubicBezTo>
                    <a:pt x="231" y="340"/>
                    <a:pt x="247" y="345"/>
                    <a:pt x="264" y="348"/>
                  </a:cubicBezTo>
                  <a:lnTo>
                    <a:pt x="264" y="348"/>
                  </a:lnTo>
                  <a:cubicBezTo>
                    <a:pt x="253" y="353"/>
                    <a:pt x="243" y="359"/>
                    <a:pt x="233" y="365"/>
                  </a:cubicBezTo>
                  <a:cubicBezTo>
                    <a:pt x="169" y="404"/>
                    <a:pt x="88" y="468"/>
                    <a:pt x="97" y="552"/>
                  </a:cubicBezTo>
                  <a:cubicBezTo>
                    <a:pt x="108" y="646"/>
                    <a:pt x="224" y="650"/>
                    <a:pt x="296" y="655"/>
                  </a:cubicBezTo>
                  <a:cubicBezTo>
                    <a:pt x="308" y="657"/>
                    <a:pt x="320" y="657"/>
                    <a:pt x="333" y="658"/>
                  </a:cubicBezTo>
                  <a:lnTo>
                    <a:pt x="333" y="658"/>
                  </a:lnTo>
                  <a:cubicBezTo>
                    <a:pt x="331" y="659"/>
                    <a:pt x="330" y="660"/>
                    <a:pt x="328" y="661"/>
                  </a:cubicBezTo>
                  <a:cubicBezTo>
                    <a:pt x="284" y="685"/>
                    <a:pt x="241" y="713"/>
                    <a:pt x="202" y="745"/>
                  </a:cubicBezTo>
                  <a:cubicBezTo>
                    <a:pt x="173" y="768"/>
                    <a:pt x="144" y="798"/>
                    <a:pt x="152" y="836"/>
                  </a:cubicBezTo>
                  <a:cubicBezTo>
                    <a:pt x="166" y="917"/>
                    <a:pt x="309" y="925"/>
                    <a:pt x="370" y="933"/>
                  </a:cubicBezTo>
                  <a:cubicBezTo>
                    <a:pt x="391" y="936"/>
                    <a:pt x="412" y="938"/>
                    <a:pt x="432" y="939"/>
                  </a:cubicBezTo>
                  <a:lnTo>
                    <a:pt x="432" y="939"/>
                  </a:lnTo>
                  <a:cubicBezTo>
                    <a:pt x="414" y="947"/>
                    <a:pt x="397" y="956"/>
                    <a:pt x="379" y="966"/>
                  </a:cubicBezTo>
                  <a:cubicBezTo>
                    <a:pt x="318" y="1000"/>
                    <a:pt x="229" y="1050"/>
                    <a:pt x="244" y="1134"/>
                  </a:cubicBezTo>
                  <a:cubicBezTo>
                    <a:pt x="258" y="1207"/>
                    <a:pt x="344" y="1231"/>
                    <a:pt x="410" y="1241"/>
                  </a:cubicBezTo>
                  <a:lnTo>
                    <a:pt x="410" y="1241"/>
                  </a:lnTo>
                  <a:cubicBezTo>
                    <a:pt x="403" y="1246"/>
                    <a:pt x="396" y="1252"/>
                    <a:pt x="390" y="1257"/>
                  </a:cubicBezTo>
                  <a:cubicBezTo>
                    <a:pt x="325" y="1314"/>
                    <a:pt x="233" y="1421"/>
                    <a:pt x="289" y="1512"/>
                  </a:cubicBezTo>
                  <a:cubicBezTo>
                    <a:pt x="313" y="1551"/>
                    <a:pt x="359" y="1570"/>
                    <a:pt x="410" y="1577"/>
                  </a:cubicBezTo>
                  <a:lnTo>
                    <a:pt x="410" y="1577"/>
                  </a:lnTo>
                  <a:cubicBezTo>
                    <a:pt x="408" y="1579"/>
                    <a:pt x="405" y="1581"/>
                    <a:pt x="403" y="1583"/>
                  </a:cubicBezTo>
                  <a:cubicBezTo>
                    <a:pt x="370" y="1613"/>
                    <a:pt x="330" y="1650"/>
                    <a:pt x="333" y="1698"/>
                  </a:cubicBezTo>
                  <a:cubicBezTo>
                    <a:pt x="336" y="1749"/>
                    <a:pt x="383" y="1764"/>
                    <a:pt x="425" y="1771"/>
                  </a:cubicBezTo>
                  <a:cubicBezTo>
                    <a:pt x="483" y="1782"/>
                    <a:pt x="542" y="1786"/>
                    <a:pt x="602" y="1786"/>
                  </a:cubicBezTo>
                  <a:cubicBezTo>
                    <a:pt x="615" y="1786"/>
                    <a:pt x="628" y="1785"/>
                    <a:pt x="641" y="1785"/>
                  </a:cubicBezTo>
                  <a:lnTo>
                    <a:pt x="641" y="1785"/>
                  </a:lnTo>
                  <a:cubicBezTo>
                    <a:pt x="551" y="1846"/>
                    <a:pt x="470" y="1920"/>
                    <a:pt x="399" y="2003"/>
                  </a:cubicBezTo>
                  <a:cubicBezTo>
                    <a:pt x="383" y="2021"/>
                    <a:pt x="394" y="2050"/>
                    <a:pt x="415" y="2061"/>
                  </a:cubicBezTo>
                  <a:cubicBezTo>
                    <a:pt x="501" y="2100"/>
                    <a:pt x="595" y="2120"/>
                    <a:pt x="689" y="2120"/>
                  </a:cubicBezTo>
                  <a:cubicBezTo>
                    <a:pt x="690" y="2120"/>
                    <a:pt x="692" y="2120"/>
                    <a:pt x="694" y="2120"/>
                  </a:cubicBezTo>
                  <a:lnTo>
                    <a:pt x="694" y="2120"/>
                  </a:lnTo>
                  <a:cubicBezTo>
                    <a:pt x="689" y="2124"/>
                    <a:pt x="683" y="2129"/>
                    <a:pt x="677" y="2134"/>
                  </a:cubicBezTo>
                  <a:cubicBezTo>
                    <a:pt x="613" y="2186"/>
                    <a:pt x="535" y="2271"/>
                    <a:pt x="561" y="2362"/>
                  </a:cubicBezTo>
                  <a:cubicBezTo>
                    <a:pt x="584" y="2447"/>
                    <a:pt x="686" y="2461"/>
                    <a:pt x="763" y="2461"/>
                  </a:cubicBezTo>
                  <a:lnTo>
                    <a:pt x="763" y="2461"/>
                  </a:lnTo>
                  <a:cubicBezTo>
                    <a:pt x="706" y="2512"/>
                    <a:pt x="640" y="2580"/>
                    <a:pt x="629" y="2652"/>
                  </a:cubicBezTo>
                  <a:cubicBezTo>
                    <a:pt x="617" y="2735"/>
                    <a:pt x="689" y="2759"/>
                    <a:pt x="757" y="2765"/>
                  </a:cubicBezTo>
                  <a:lnTo>
                    <a:pt x="757" y="2765"/>
                  </a:lnTo>
                  <a:cubicBezTo>
                    <a:pt x="706" y="2814"/>
                    <a:pt x="665" y="2874"/>
                    <a:pt x="639" y="2941"/>
                  </a:cubicBezTo>
                  <a:cubicBezTo>
                    <a:pt x="624" y="2982"/>
                    <a:pt x="613" y="3033"/>
                    <a:pt x="639" y="3072"/>
                  </a:cubicBezTo>
                  <a:cubicBezTo>
                    <a:pt x="664" y="3109"/>
                    <a:pt x="707" y="3121"/>
                    <a:pt x="750" y="3123"/>
                  </a:cubicBezTo>
                  <a:cubicBezTo>
                    <a:pt x="762" y="3124"/>
                    <a:pt x="774" y="3124"/>
                    <a:pt x="785" y="3124"/>
                  </a:cubicBezTo>
                  <a:cubicBezTo>
                    <a:pt x="801" y="3124"/>
                    <a:pt x="817" y="3124"/>
                    <a:pt x="833" y="3123"/>
                  </a:cubicBezTo>
                  <a:lnTo>
                    <a:pt x="833" y="3123"/>
                  </a:lnTo>
                  <a:cubicBezTo>
                    <a:pt x="812" y="3137"/>
                    <a:pt x="791" y="3152"/>
                    <a:pt x="771" y="3168"/>
                  </a:cubicBezTo>
                  <a:cubicBezTo>
                    <a:pt x="696" y="3227"/>
                    <a:pt x="598" y="3307"/>
                    <a:pt x="604" y="3414"/>
                  </a:cubicBezTo>
                  <a:cubicBezTo>
                    <a:pt x="611" y="3507"/>
                    <a:pt x="686" y="3537"/>
                    <a:pt x="765" y="3541"/>
                  </a:cubicBezTo>
                  <a:lnTo>
                    <a:pt x="765" y="3541"/>
                  </a:lnTo>
                  <a:cubicBezTo>
                    <a:pt x="713" y="3585"/>
                    <a:pt x="663" y="3641"/>
                    <a:pt x="664" y="3698"/>
                  </a:cubicBezTo>
                  <a:cubicBezTo>
                    <a:pt x="665" y="3765"/>
                    <a:pt x="725" y="3779"/>
                    <a:pt x="785" y="3779"/>
                  </a:cubicBezTo>
                  <a:cubicBezTo>
                    <a:pt x="814" y="3779"/>
                    <a:pt x="843" y="3776"/>
                    <a:pt x="865" y="3773"/>
                  </a:cubicBezTo>
                  <a:lnTo>
                    <a:pt x="865" y="3773"/>
                  </a:lnTo>
                  <a:cubicBezTo>
                    <a:pt x="844" y="3795"/>
                    <a:pt x="823" y="3818"/>
                    <a:pt x="806" y="3842"/>
                  </a:cubicBezTo>
                  <a:cubicBezTo>
                    <a:pt x="779" y="3877"/>
                    <a:pt x="745" y="3921"/>
                    <a:pt x="753" y="3969"/>
                  </a:cubicBezTo>
                  <a:cubicBezTo>
                    <a:pt x="767" y="4059"/>
                    <a:pt x="897" y="4077"/>
                    <a:pt x="970" y="4080"/>
                  </a:cubicBezTo>
                  <a:cubicBezTo>
                    <a:pt x="976" y="4080"/>
                    <a:pt x="982" y="4080"/>
                    <a:pt x="988" y="4080"/>
                  </a:cubicBezTo>
                  <a:cubicBezTo>
                    <a:pt x="1087" y="4080"/>
                    <a:pt x="1182" y="4049"/>
                    <a:pt x="1262" y="3991"/>
                  </a:cubicBezTo>
                  <a:cubicBezTo>
                    <a:pt x="1295" y="3968"/>
                    <a:pt x="1270" y="3925"/>
                    <a:pt x="1238" y="3925"/>
                  </a:cubicBezTo>
                  <a:cubicBezTo>
                    <a:pt x="1231" y="3925"/>
                    <a:pt x="1223" y="3927"/>
                    <a:pt x="1216" y="3932"/>
                  </a:cubicBezTo>
                  <a:cubicBezTo>
                    <a:pt x="1152" y="3978"/>
                    <a:pt x="1078" y="4002"/>
                    <a:pt x="999" y="4005"/>
                  </a:cubicBezTo>
                  <a:cubicBezTo>
                    <a:pt x="995" y="4005"/>
                    <a:pt x="991" y="4005"/>
                    <a:pt x="988" y="4005"/>
                  </a:cubicBezTo>
                  <a:cubicBezTo>
                    <a:pt x="955" y="4005"/>
                    <a:pt x="922" y="4001"/>
                    <a:pt x="890" y="3994"/>
                  </a:cubicBezTo>
                  <a:cubicBezTo>
                    <a:pt x="877" y="3990"/>
                    <a:pt x="860" y="3985"/>
                    <a:pt x="848" y="3979"/>
                  </a:cubicBezTo>
                  <a:cubicBezTo>
                    <a:pt x="821" y="3964"/>
                    <a:pt x="823" y="3950"/>
                    <a:pt x="838" y="3923"/>
                  </a:cubicBezTo>
                  <a:cubicBezTo>
                    <a:pt x="876" y="3851"/>
                    <a:pt x="941" y="3790"/>
                    <a:pt x="1015" y="3746"/>
                  </a:cubicBezTo>
                  <a:lnTo>
                    <a:pt x="1015" y="3746"/>
                  </a:lnTo>
                  <a:cubicBezTo>
                    <a:pt x="1079" y="3728"/>
                    <a:pt x="1141" y="3703"/>
                    <a:pt x="1199" y="3671"/>
                  </a:cubicBezTo>
                  <a:cubicBezTo>
                    <a:pt x="1231" y="3654"/>
                    <a:pt x="1226" y="3599"/>
                    <a:pt x="1190" y="3599"/>
                  </a:cubicBezTo>
                  <a:cubicBezTo>
                    <a:pt x="1187" y="3599"/>
                    <a:pt x="1183" y="3599"/>
                    <a:pt x="1180" y="3600"/>
                  </a:cubicBezTo>
                  <a:cubicBezTo>
                    <a:pt x="1115" y="3616"/>
                    <a:pt x="1052" y="3641"/>
                    <a:pt x="995" y="3674"/>
                  </a:cubicBezTo>
                  <a:lnTo>
                    <a:pt x="995" y="3674"/>
                  </a:lnTo>
                  <a:cubicBezTo>
                    <a:pt x="977" y="3679"/>
                    <a:pt x="958" y="3684"/>
                    <a:pt x="939" y="3688"/>
                  </a:cubicBezTo>
                  <a:cubicBezTo>
                    <a:pt x="901" y="3696"/>
                    <a:pt x="861" y="3701"/>
                    <a:pt x="822" y="3703"/>
                  </a:cubicBezTo>
                  <a:cubicBezTo>
                    <a:pt x="811" y="3704"/>
                    <a:pt x="798" y="3706"/>
                    <a:pt x="785" y="3706"/>
                  </a:cubicBezTo>
                  <a:cubicBezTo>
                    <a:pt x="754" y="3706"/>
                    <a:pt x="727" y="3698"/>
                    <a:pt x="759" y="3659"/>
                  </a:cubicBezTo>
                  <a:cubicBezTo>
                    <a:pt x="797" y="3610"/>
                    <a:pt x="846" y="3567"/>
                    <a:pt x="899" y="3531"/>
                  </a:cubicBezTo>
                  <a:lnTo>
                    <a:pt x="899" y="3531"/>
                  </a:lnTo>
                  <a:cubicBezTo>
                    <a:pt x="985" y="3514"/>
                    <a:pt x="1066" y="3476"/>
                    <a:pt x="1136" y="3422"/>
                  </a:cubicBezTo>
                  <a:cubicBezTo>
                    <a:pt x="1168" y="3398"/>
                    <a:pt x="1143" y="3357"/>
                    <a:pt x="1109" y="3357"/>
                  </a:cubicBezTo>
                  <a:cubicBezTo>
                    <a:pt x="1106" y="3357"/>
                    <a:pt x="1102" y="3358"/>
                    <a:pt x="1098" y="3359"/>
                  </a:cubicBezTo>
                  <a:cubicBezTo>
                    <a:pt x="1017" y="3381"/>
                    <a:pt x="939" y="3417"/>
                    <a:pt x="869" y="3463"/>
                  </a:cubicBezTo>
                  <a:lnTo>
                    <a:pt x="869" y="3463"/>
                  </a:lnTo>
                  <a:cubicBezTo>
                    <a:pt x="864" y="3464"/>
                    <a:pt x="859" y="3464"/>
                    <a:pt x="854" y="3465"/>
                  </a:cubicBezTo>
                  <a:cubicBezTo>
                    <a:pt x="831" y="3468"/>
                    <a:pt x="807" y="3470"/>
                    <a:pt x="784" y="3470"/>
                  </a:cubicBezTo>
                  <a:cubicBezTo>
                    <a:pt x="765" y="3470"/>
                    <a:pt x="746" y="3469"/>
                    <a:pt x="728" y="3465"/>
                  </a:cubicBezTo>
                  <a:cubicBezTo>
                    <a:pt x="676" y="3453"/>
                    <a:pt x="666" y="3403"/>
                    <a:pt x="687" y="3359"/>
                  </a:cubicBezTo>
                  <a:cubicBezTo>
                    <a:pt x="723" y="3285"/>
                    <a:pt x="808" y="3228"/>
                    <a:pt x="873" y="3185"/>
                  </a:cubicBezTo>
                  <a:cubicBezTo>
                    <a:pt x="948" y="3134"/>
                    <a:pt x="1030" y="3095"/>
                    <a:pt x="1115" y="3066"/>
                  </a:cubicBezTo>
                  <a:cubicBezTo>
                    <a:pt x="1115" y="3066"/>
                    <a:pt x="1115" y="3066"/>
                    <a:pt x="1115" y="3066"/>
                  </a:cubicBezTo>
                  <a:lnTo>
                    <a:pt x="1115" y="3066"/>
                  </a:lnTo>
                  <a:cubicBezTo>
                    <a:pt x="1115" y="3065"/>
                    <a:pt x="1116" y="3065"/>
                    <a:pt x="1117" y="3065"/>
                  </a:cubicBezTo>
                  <a:cubicBezTo>
                    <a:pt x="1158" y="3051"/>
                    <a:pt x="1138" y="2995"/>
                    <a:pt x="1102" y="2995"/>
                  </a:cubicBezTo>
                  <a:cubicBezTo>
                    <a:pt x="1098" y="2995"/>
                    <a:pt x="1093" y="2995"/>
                    <a:pt x="1089" y="2997"/>
                  </a:cubicBezTo>
                  <a:cubicBezTo>
                    <a:pt x="1088" y="2997"/>
                    <a:pt x="1087" y="2998"/>
                    <a:pt x="1086" y="2998"/>
                  </a:cubicBezTo>
                  <a:lnTo>
                    <a:pt x="1086" y="2998"/>
                  </a:lnTo>
                  <a:cubicBezTo>
                    <a:pt x="1086" y="2998"/>
                    <a:pt x="1086" y="2998"/>
                    <a:pt x="1086" y="2998"/>
                  </a:cubicBezTo>
                  <a:cubicBezTo>
                    <a:pt x="996" y="3029"/>
                    <a:pt x="902" y="3049"/>
                    <a:pt x="807" y="3052"/>
                  </a:cubicBezTo>
                  <a:cubicBezTo>
                    <a:pt x="796" y="3053"/>
                    <a:pt x="781" y="3054"/>
                    <a:pt x="766" y="3054"/>
                  </a:cubicBezTo>
                  <a:cubicBezTo>
                    <a:pt x="731" y="3054"/>
                    <a:pt x="694" y="3048"/>
                    <a:pt x="696" y="3011"/>
                  </a:cubicBezTo>
                  <a:cubicBezTo>
                    <a:pt x="697" y="2976"/>
                    <a:pt x="719" y="2939"/>
                    <a:pt x="736" y="2911"/>
                  </a:cubicBezTo>
                  <a:cubicBezTo>
                    <a:pt x="772" y="2850"/>
                    <a:pt x="823" y="2800"/>
                    <a:pt x="882" y="2763"/>
                  </a:cubicBezTo>
                  <a:lnTo>
                    <a:pt x="882" y="2763"/>
                  </a:lnTo>
                  <a:cubicBezTo>
                    <a:pt x="956" y="2754"/>
                    <a:pt x="1028" y="2732"/>
                    <a:pt x="1095" y="2697"/>
                  </a:cubicBezTo>
                  <a:lnTo>
                    <a:pt x="1095" y="2697"/>
                  </a:lnTo>
                  <a:cubicBezTo>
                    <a:pt x="1095" y="2697"/>
                    <a:pt x="1096" y="2697"/>
                    <a:pt x="1096" y="2697"/>
                  </a:cubicBezTo>
                  <a:lnTo>
                    <a:pt x="1096" y="2697"/>
                  </a:lnTo>
                  <a:lnTo>
                    <a:pt x="1096" y="2697"/>
                  </a:lnTo>
                  <a:cubicBezTo>
                    <a:pt x="1100" y="2694"/>
                    <a:pt x="1104" y="2692"/>
                    <a:pt x="1109" y="2690"/>
                  </a:cubicBezTo>
                  <a:cubicBezTo>
                    <a:pt x="1144" y="2670"/>
                    <a:pt x="1132" y="2620"/>
                    <a:pt x="1092" y="2620"/>
                  </a:cubicBezTo>
                  <a:cubicBezTo>
                    <a:pt x="1091" y="2620"/>
                    <a:pt x="1090" y="2620"/>
                    <a:pt x="1089" y="2620"/>
                  </a:cubicBezTo>
                  <a:cubicBezTo>
                    <a:pt x="1002" y="2624"/>
                    <a:pt x="916" y="2652"/>
                    <a:pt x="843" y="2698"/>
                  </a:cubicBezTo>
                  <a:lnTo>
                    <a:pt x="843" y="2698"/>
                  </a:lnTo>
                  <a:cubicBezTo>
                    <a:pt x="831" y="2699"/>
                    <a:pt x="819" y="2699"/>
                    <a:pt x="808" y="2699"/>
                  </a:cubicBezTo>
                  <a:cubicBezTo>
                    <a:pt x="783" y="2699"/>
                    <a:pt x="758" y="2697"/>
                    <a:pt x="734" y="2693"/>
                  </a:cubicBezTo>
                  <a:cubicBezTo>
                    <a:pt x="711" y="2688"/>
                    <a:pt x="697" y="2690"/>
                    <a:pt x="703" y="2656"/>
                  </a:cubicBezTo>
                  <a:cubicBezTo>
                    <a:pt x="707" y="2640"/>
                    <a:pt x="722" y="2622"/>
                    <a:pt x="732" y="2608"/>
                  </a:cubicBezTo>
                  <a:cubicBezTo>
                    <a:pt x="782" y="2542"/>
                    <a:pt x="844" y="2486"/>
                    <a:pt x="913" y="2443"/>
                  </a:cubicBezTo>
                  <a:lnTo>
                    <a:pt x="913" y="2443"/>
                  </a:lnTo>
                  <a:cubicBezTo>
                    <a:pt x="969" y="2428"/>
                    <a:pt x="1022" y="2403"/>
                    <a:pt x="1070" y="2370"/>
                  </a:cubicBezTo>
                  <a:lnTo>
                    <a:pt x="1070" y="2370"/>
                  </a:lnTo>
                  <a:cubicBezTo>
                    <a:pt x="1070" y="2370"/>
                    <a:pt x="1071" y="2369"/>
                    <a:pt x="1072" y="2369"/>
                  </a:cubicBezTo>
                  <a:cubicBezTo>
                    <a:pt x="1072" y="2369"/>
                    <a:pt x="1072" y="2369"/>
                    <a:pt x="1072" y="2368"/>
                  </a:cubicBezTo>
                  <a:lnTo>
                    <a:pt x="1072" y="2368"/>
                  </a:lnTo>
                  <a:cubicBezTo>
                    <a:pt x="1075" y="2366"/>
                    <a:pt x="1079" y="2363"/>
                    <a:pt x="1082" y="2361"/>
                  </a:cubicBezTo>
                  <a:cubicBezTo>
                    <a:pt x="1115" y="2337"/>
                    <a:pt x="1090" y="2295"/>
                    <a:pt x="1056" y="2295"/>
                  </a:cubicBezTo>
                  <a:cubicBezTo>
                    <a:pt x="1052" y="2295"/>
                    <a:pt x="1048" y="2296"/>
                    <a:pt x="1044" y="2297"/>
                  </a:cubicBezTo>
                  <a:cubicBezTo>
                    <a:pt x="983" y="2317"/>
                    <a:pt x="924" y="2345"/>
                    <a:pt x="870" y="2379"/>
                  </a:cubicBezTo>
                  <a:lnTo>
                    <a:pt x="870" y="2379"/>
                  </a:lnTo>
                  <a:cubicBezTo>
                    <a:pt x="850" y="2384"/>
                    <a:pt x="829" y="2387"/>
                    <a:pt x="808" y="2389"/>
                  </a:cubicBezTo>
                  <a:cubicBezTo>
                    <a:pt x="796" y="2390"/>
                    <a:pt x="779" y="2391"/>
                    <a:pt x="760" y="2391"/>
                  </a:cubicBezTo>
                  <a:cubicBezTo>
                    <a:pt x="699" y="2391"/>
                    <a:pt x="620" y="2380"/>
                    <a:pt x="629" y="2319"/>
                  </a:cubicBezTo>
                  <a:cubicBezTo>
                    <a:pt x="639" y="2248"/>
                    <a:pt x="718" y="2194"/>
                    <a:pt x="771" y="2156"/>
                  </a:cubicBezTo>
                  <a:cubicBezTo>
                    <a:pt x="807" y="2130"/>
                    <a:pt x="845" y="2108"/>
                    <a:pt x="885" y="2090"/>
                  </a:cubicBezTo>
                  <a:lnTo>
                    <a:pt x="885" y="2090"/>
                  </a:lnTo>
                  <a:cubicBezTo>
                    <a:pt x="917" y="2080"/>
                    <a:pt x="948" y="2067"/>
                    <a:pt x="978" y="2053"/>
                  </a:cubicBezTo>
                  <a:lnTo>
                    <a:pt x="978" y="2053"/>
                  </a:lnTo>
                  <a:cubicBezTo>
                    <a:pt x="984" y="2051"/>
                    <a:pt x="989" y="2049"/>
                    <a:pt x="995" y="2047"/>
                  </a:cubicBezTo>
                  <a:cubicBezTo>
                    <a:pt x="994" y="2046"/>
                    <a:pt x="994" y="2046"/>
                    <a:pt x="994" y="2045"/>
                  </a:cubicBezTo>
                  <a:lnTo>
                    <a:pt x="994" y="2045"/>
                  </a:lnTo>
                  <a:cubicBezTo>
                    <a:pt x="995" y="2044"/>
                    <a:pt x="996" y="2044"/>
                    <a:pt x="997" y="2043"/>
                  </a:cubicBezTo>
                  <a:cubicBezTo>
                    <a:pt x="1034" y="2024"/>
                    <a:pt x="1019" y="1973"/>
                    <a:pt x="983" y="1973"/>
                  </a:cubicBezTo>
                  <a:cubicBezTo>
                    <a:pt x="978" y="1973"/>
                    <a:pt x="974" y="1973"/>
                    <a:pt x="969" y="1975"/>
                  </a:cubicBezTo>
                  <a:cubicBezTo>
                    <a:pt x="922" y="1990"/>
                    <a:pt x="877" y="2009"/>
                    <a:pt x="834" y="2031"/>
                  </a:cubicBezTo>
                  <a:lnTo>
                    <a:pt x="834" y="2031"/>
                  </a:lnTo>
                  <a:cubicBezTo>
                    <a:pt x="785" y="2043"/>
                    <a:pt x="735" y="2050"/>
                    <a:pt x="685" y="2050"/>
                  </a:cubicBezTo>
                  <a:cubicBezTo>
                    <a:pt x="619" y="2050"/>
                    <a:pt x="553" y="2039"/>
                    <a:pt x="490" y="2017"/>
                  </a:cubicBezTo>
                  <a:lnTo>
                    <a:pt x="490" y="2017"/>
                  </a:lnTo>
                  <a:cubicBezTo>
                    <a:pt x="617" y="1880"/>
                    <a:pt x="775" y="1778"/>
                    <a:pt x="952" y="1717"/>
                  </a:cubicBezTo>
                  <a:cubicBezTo>
                    <a:pt x="951" y="1715"/>
                    <a:pt x="950" y="1714"/>
                    <a:pt x="950" y="1712"/>
                  </a:cubicBezTo>
                  <a:lnTo>
                    <a:pt x="950" y="1712"/>
                  </a:lnTo>
                  <a:cubicBezTo>
                    <a:pt x="951" y="1712"/>
                    <a:pt x="952" y="1711"/>
                    <a:pt x="953" y="1711"/>
                  </a:cubicBezTo>
                  <a:cubicBezTo>
                    <a:pt x="992" y="1693"/>
                    <a:pt x="974" y="1640"/>
                    <a:pt x="937" y="1640"/>
                  </a:cubicBezTo>
                  <a:cubicBezTo>
                    <a:pt x="933" y="1640"/>
                    <a:pt x="928" y="1641"/>
                    <a:pt x="924" y="1643"/>
                  </a:cubicBezTo>
                  <a:cubicBezTo>
                    <a:pt x="884" y="1656"/>
                    <a:pt x="846" y="1672"/>
                    <a:pt x="809" y="1689"/>
                  </a:cubicBezTo>
                  <a:lnTo>
                    <a:pt x="809" y="1689"/>
                  </a:lnTo>
                  <a:cubicBezTo>
                    <a:pt x="760" y="1703"/>
                    <a:pt x="709" y="1712"/>
                    <a:pt x="657" y="1717"/>
                  </a:cubicBezTo>
                  <a:cubicBezTo>
                    <a:pt x="634" y="1719"/>
                    <a:pt x="610" y="1720"/>
                    <a:pt x="587" y="1720"/>
                  </a:cubicBezTo>
                  <a:cubicBezTo>
                    <a:pt x="563" y="1720"/>
                    <a:pt x="540" y="1719"/>
                    <a:pt x="516" y="1717"/>
                  </a:cubicBezTo>
                  <a:cubicBezTo>
                    <a:pt x="494" y="1716"/>
                    <a:pt x="472" y="1712"/>
                    <a:pt x="450" y="1710"/>
                  </a:cubicBezTo>
                  <a:cubicBezTo>
                    <a:pt x="429" y="1706"/>
                    <a:pt x="406" y="1708"/>
                    <a:pt x="416" y="1682"/>
                  </a:cubicBezTo>
                  <a:cubicBezTo>
                    <a:pt x="426" y="1653"/>
                    <a:pt x="484" y="1619"/>
                    <a:pt x="509" y="1601"/>
                  </a:cubicBezTo>
                  <a:cubicBezTo>
                    <a:pt x="519" y="1593"/>
                    <a:pt x="530" y="1586"/>
                    <a:pt x="540" y="1579"/>
                  </a:cubicBezTo>
                  <a:lnTo>
                    <a:pt x="540" y="1579"/>
                  </a:lnTo>
                  <a:cubicBezTo>
                    <a:pt x="556" y="1577"/>
                    <a:pt x="571" y="1575"/>
                    <a:pt x="584" y="1573"/>
                  </a:cubicBezTo>
                  <a:cubicBezTo>
                    <a:pt x="697" y="1555"/>
                    <a:pt x="802" y="1505"/>
                    <a:pt x="886" y="1429"/>
                  </a:cubicBezTo>
                  <a:cubicBezTo>
                    <a:pt x="909" y="1406"/>
                    <a:pt x="899" y="1361"/>
                    <a:pt x="867" y="1361"/>
                  </a:cubicBezTo>
                  <a:cubicBezTo>
                    <a:pt x="864" y="1361"/>
                    <a:pt x="862" y="1361"/>
                    <a:pt x="859" y="1362"/>
                  </a:cubicBezTo>
                  <a:cubicBezTo>
                    <a:pt x="748" y="1383"/>
                    <a:pt x="640" y="1423"/>
                    <a:pt x="544" y="1481"/>
                  </a:cubicBezTo>
                  <a:cubicBezTo>
                    <a:pt x="527" y="1491"/>
                    <a:pt x="511" y="1501"/>
                    <a:pt x="494" y="1512"/>
                  </a:cubicBezTo>
                  <a:lnTo>
                    <a:pt x="494" y="1512"/>
                  </a:lnTo>
                  <a:cubicBezTo>
                    <a:pt x="494" y="1512"/>
                    <a:pt x="493" y="1512"/>
                    <a:pt x="492" y="1512"/>
                  </a:cubicBezTo>
                  <a:cubicBezTo>
                    <a:pt x="456" y="1512"/>
                    <a:pt x="400" y="1512"/>
                    <a:pt x="369" y="1492"/>
                  </a:cubicBezTo>
                  <a:cubicBezTo>
                    <a:pt x="290" y="1446"/>
                    <a:pt x="426" y="1325"/>
                    <a:pt x="464" y="1298"/>
                  </a:cubicBezTo>
                  <a:cubicBezTo>
                    <a:pt x="494" y="1276"/>
                    <a:pt x="526" y="1259"/>
                    <a:pt x="559" y="1245"/>
                  </a:cubicBezTo>
                  <a:lnTo>
                    <a:pt x="559" y="1245"/>
                  </a:lnTo>
                  <a:cubicBezTo>
                    <a:pt x="606" y="1240"/>
                    <a:pt x="653" y="1230"/>
                    <a:pt x="698" y="1214"/>
                  </a:cubicBezTo>
                  <a:lnTo>
                    <a:pt x="698" y="1214"/>
                  </a:lnTo>
                  <a:cubicBezTo>
                    <a:pt x="703" y="1214"/>
                    <a:pt x="708" y="1214"/>
                    <a:pt x="713" y="1213"/>
                  </a:cubicBezTo>
                  <a:lnTo>
                    <a:pt x="711" y="1209"/>
                  </a:lnTo>
                  <a:lnTo>
                    <a:pt x="711" y="1209"/>
                  </a:lnTo>
                  <a:cubicBezTo>
                    <a:pt x="715" y="1208"/>
                    <a:pt x="718" y="1206"/>
                    <a:pt x="722" y="1205"/>
                  </a:cubicBezTo>
                  <a:cubicBezTo>
                    <a:pt x="761" y="1189"/>
                    <a:pt x="744" y="1134"/>
                    <a:pt x="704" y="1134"/>
                  </a:cubicBezTo>
                  <a:cubicBezTo>
                    <a:pt x="704" y="1134"/>
                    <a:pt x="703" y="1134"/>
                    <a:pt x="702" y="1134"/>
                  </a:cubicBezTo>
                  <a:cubicBezTo>
                    <a:pt x="636" y="1137"/>
                    <a:pt x="570" y="1153"/>
                    <a:pt x="510" y="1181"/>
                  </a:cubicBezTo>
                  <a:lnTo>
                    <a:pt x="510" y="1181"/>
                  </a:lnTo>
                  <a:cubicBezTo>
                    <a:pt x="508" y="1181"/>
                    <a:pt x="506" y="1181"/>
                    <a:pt x="504" y="1181"/>
                  </a:cubicBezTo>
                  <a:cubicBezTo>
                    <a:pt x="495" y="1181"/>
                    <a:pt x="486" y="1180"/>
                    <a:pt x="476" y="1180"/>
                  </a:cubicBezTo>
                  <a:cubicBezTo>
                    <a:pt x="441" y="1178"/>
                    <a:pt x="291" y="1166"/>
                    <a:pt x="325" y="1105"/>
                  </a:cubicBezTo>
                  <a:cubicBezTo>
                    <a:pt x="353" y="1052"/>
                    <a:pt x="442" y="1022"/>
                    <a:pt x="493" y="999"/>
                  </a:cubicBezTo>
                  <a:cubicBezTo>
                    <a:pt x="560" y="969"/>
                    <a:pt x="629" y="944"/>
                    <a:pt x="699" y="924"/>
                  </a:cubicBezTo>
                  <a:cubicBezTo>
                    <a:pt x="737" y="913"/>
                    <a:pt x="722" y="853"/>
                    <a:pt x="688" y="853"/>
                  </a:cubicBezTo>
                  <a:cubicBezTo>
                    <a:pt x="685" y="853"/>
                    <a:pt x="683" y="853"/>
                    <a:pt x="680" y="854"/>
                  </a:cubicBezTo>
                  <a:cubicBezTo>
                    <a:pt x="677" y="855"/>
                    <a:pt x="674" y="855"/>
                    <a:pt x="671" y="856"/>
                  </a:cubicBezTo>
                  <a:lnTo>
                    <a:pt x="671" y="856"/>
                  </a:lnTo>
                  <a:lnTo>
                    <a:pt x="670" y="850"/>
                  </a:lnTo>
                  <a:cubicBezTo>
                    <a:pt x="652" y="855"/>
                    <a:pt x="635" y="860"/>
                    <a:pt x="617" y="865"/>
                  </a:cubicBezTo>
                  <a:lnTo>
                    <a:pt x="617" y="865"/>
                  </a:lnTo>
                  <a:cubicBezTo>
                    <a:pt x="572" y="871"/>
                    <a:pt x="526" y="875"/>
                    <a:pt x="480" y="875"/>
                  </a:cubicBezTo>
                  <a:cubicBezTo>
                    <a:pt x="466" y="875"/>
                    <a:pt x="453" y="874"/>
                    <a:pt x="440" y="874"/>
                  </a:cubicBezTo>
                  <a:cubicBezTo>
                    <a:pt x="405" y="871"/>
                    <a:pt x="373" y="867"/>
                    <a:pt x="341" y="861"/>
                  </a:cubicBezTo>
                  <a:cubicBezTo>
                    <a:pt x="330" y="860"/>
                    <a:pt x="229" y="846"/>
                    <a:pt x="228" y="832"/>
                  </a:cubicBezTo>
                  <a:cubicBezTo>
                    <a:pt x="227" y="816"/>
                    <a:pt x="296" y="777"/>
                    <a:pt x="306" y="769"/>
                  </a:cubicBezTo>
                  <a:cubicBezTo>
                    <a:pt x="336" y="748"/>
                    <a:pt x="369" y="731"/>
                    <a:pt x="401" y="715"/>
                  </a:cubicBezTo>
                  <a:cubicBezTo>
                    <a:pt x="471" y="683"/>
                    <a:pt x="544" y="662"/>
                    <a:pt x="621" y="651"/>
                  </a:cubicBezTo>
                  <a:cubicBezTo>
                    <a:pt x="620" y="649"/>
                    <a:pt x="620" y="646"/>
                    <a:pt x="620" y="644"/>
                  </a:cubicBezTo>
                  <a:lnTo>
                    <a:pt x="620" y="644"/>
                  </a:lnTo>
                  <a:cubicBezTo>
                    <a:pt x="663" y="635"/>
                    <a:pt x="656" y="570"/>
                    <a:pt x="616" y="570"/>
                  </a:cubicBezTo>
                  <a:cubicBezTo>
                    <a:pt x="614" y="570"/>
                    <a:pt x="611" y="570"/>
                    <a:pt x="609" y="571"/>
                  </a:cubicBezTo>
                  <a:cubicBezTo>
                    <a:pt x="575" y="575"/>
                    <a:pt x="540" y="582"/>
                    <a:pt x="507" y="591"/>
                  </a:cubicBezTo>
                  <a:lnTo>
                    <a:pt x="507" y="591"/>
                  </a:lnTo>
                  <a:cubicBezTo>
                    <a:pt x="477" y="593"/>
                    <a:pt x="446" y="595"/>
                    <a:pt x="416" y="595"/>
                  </a:cubicBezTo>
                  <a:cubicBezTo>
                    <a:pt x="404" y="595"/>
                    <a:pt x="392" y="594"/>
                    <a:pt x="379" y="594"/>
                  </a:cubicBezTo>
                  <a:cubicBezTo>
                    <a:pt x="341" y="593"/>
                    <a:pt x="182" y="598"/>
                    <a:pt x="174" y="550"/>
                  </a:cubicBezTo>
                  <a:cubicBezTo>
                    <a:pt x="165" y="490"/>
                    <a:pt x="267" y="437"/>
                    <a:pt x="307" y="416"/>
                  </a:cubicBezTo>
                  <a:cubicBezTo>
                    <a:pt x="372" y="384"/>
                    <a:pt x="440" y="365"/>
                    <a:pt x="511" y="358"/>
                  </a:cubicBezTo>
                  <a:cubicBezTo>
                    <a:pt x="511" y="355"/>
                    <a:pt x="510" y="353"/>
                    <a:pt x="510" y="351"/>
                  </a:cubicBezTo>
                  <a:lnTo>
                    <a:pt x="510" y="351"/>
                  </a:lnTo>
                  <a:cubicBezTo>
                    <a:pt x="554" y="341"/>
                    <a:pt x="547" y="278"/>
                    <a:pt x="504" y="278"/>
                  </a:cubicBezTo>
                  <a:cubicBezTo>
                    <a:pt x="503" y="278"/>
                    <a:pt x="501" y="278"/>
                    <a:pt x="499" y="278"/>
                  </a:cubicBezTo>
                  <a:cubicBezTo>
                    <a:pt x="467" y="281"/>
                    <a:pt x="435" y="287"/>
                    <a:pt x="403" y="295"/>
                  </a:cubicBezTo>
                  <a:lnTo>
                    <a:pt x="403" y="295"/>
                  </a:lnTo>
                  <a:cubicBezTo>
                    <a:pt x="399" y="295"/>
                    <a:pt x="395" y="295"/>
                    <a:pt x="391" y="295"/>
                  </a:cubicBezTo>
                  <a:cubicBezTo>
                    <a:pt x="357" y="295"/>
                    <a:pt x="323" y="292"/>
                    <a:pt x="289" y="285"/>
                  </a:cubicBezTo>
                  <a:cubicBezTo>
                    <a:pt x="253" y="276"/>
                    <a:pt x="218" y="266"/>
                    <a:pt x="185" y="252"/>
                  </a:cubicBezTo>
                  <a:cubicBezTo>
                    <a:pt x="165" y="243"/>
                    <a:pt x="100" y="219"/>
                    <a:pt x="91" y="198"/>
                  </a:cubicBezTo>
                  <a:cubicBezTo>
                    <a:pt x="71" y="153"/>
                    <a:pt x="249" y="107"/>
                    <a:pt x="280" y="101"/>
                  </a:cubicBezTo>
                  <a:cubicBezTo>
                    <a:pt x="330" y="89"/>
                    <a:pt x="382" y="84"/>
                    <a:pt x="433" y="84"/>
                  </a:cubicBezTo>
                  <a:cubicBezTo>
                    <a:pt x="461" y="84"/>
                    <a:pt x="488" y="85"/>
                    <a:pt x="515" y="88"/>
                  </a:cubicBezTo>
                  <a:cubicBezTo>
                    <a:pt x="556" y="85"/>
                    <a:pt x="566" y="12"/>
                    <a:pt x="519" y="7"/>
                  </a:cubicBezTo>
                  <a:cubicBezTo>
                    <a:pt x="488" y="3"/>
                    <a:pt x="456" y="1"/>
                    <a:pt x="425"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9" name="Google Shape;799;p46"/>
            <p:cNvSpPr/>
            <p:nvPr/>
          </p:nvSpPr>
          <p:spPr>
            <a:xfrm>
              <a:off x="3976175" y="3048525"/>
              <a:ext cx="32375" cy="101975"/>
            </a:xfrm>
            <a:custGeom>
              <a:rect b="b" l="l" r="r" t="t"/>
              <a:pathLst>
                <a:path extrusionOk="0" h="4079" w="1295">
                  <a:moveTo>
                    <a:pt x="307" y="0"/>
                  </a:moveTo>
                  <a:cubicBezTo>
                    <a:pt x="209" y="0"/>
                    <a:pt x="114" y="32"/>
                    <a:pt x="33" y="90"/>
                  </a:cubicBezTo>
                  <a:cubicBezTo>
                    <a:pt x="1" y="112"/>
                    <a:pt x="26" y="155"/>
                    <a:pt x="58" y="155"/>
                  </a:cubicBezTo>
                  <a:cubicBezTo>
                    <a:pt x="65" y="155"/>
                    <a:pt x="72" y="153"/>
                    <a:pt x="79" y="148"/>
                  </a:cubicBezTo>
                  <a:cubicBezTo>
                    <a:pt x="143" y="102"/>
                    <a:pt x="217" y="77"/>
                    <a:pt x="297" y="75"/>
                  </a:cubicBezTo>
                  <a:cubicBezTo>
                    <a:pt x="301" y="75"/>
                    <a:pt x="306" y="75"/>
                    <a:pt x="310" y="75"/>
                  </a:cubicBezTo>
                  <a:cubicBezTo>
                    <a:pt x="342" y="75"/>
                    <a:pt x="374" y="78"/>
                    <a:pt x="405" y="86"/>
                  </a:cubicBezTo>
                  <a:cubicBezTo>
                    <a:pt x="419" y="91"/>
                    <a:pt x="436" y="95"/>
                    <a:pt x="447" y="101"/>
                  </a:cubicBezTo>
                  <a:cubicBezTo>
                    <a:pt x="474" y="117"/>
                    <a:pt x="472" y="129"/>
                    <a:pt x="458" y="157"/>
                  </a:cubicBezTo>
                  <a:cubicBezTo>
                    <a:pt x="420" y="229"/>
                    <a:pt x="355" y="289"/>
                    <a:pt x="282" y="333"/>
                  </a:cubicBezTo>
                  <a:lnTo>
                    <a:pt x="282" y="333"/>
                  </a:lnTo>
                  <a:cubicBezTo>
                    <a:pt x="218" y="351"/>
                    <a:pt x="155" y="377"/>
                    <a:pt x="96" y="409"/>
                  </a:cubicBezTo>
                  <a:cubicBezTo>
                    <a:pt x="65" y="426"/>
                    <a:pt x="70" y="481"/>
                    <a:pt x="105" y="481"/>
                  </a:cubicBezTo>
                  <a:cubicBezTo>
                    <a:pt x="108" y="481"/>
                    <a:pt x="112" y="480"/>
                    <a:pt x="116" y="479"/>
                  </a:cubicBezTo>
                  <a:cubicBezTo>
                    <a:pt x="119" y="478"/>
                    <a:pt x="123" y="478"/>
                    <a:pt x="126" y="477"/>
                  </a:cubicBezTo>
                  <a:lnTo>
                    <a:pt x="126" y="477"/>
                  </a:lnTo>
                  <a:lnTo>
                    <a:pt x="126" y="477"/>
                  </a:lnTo>
                  <a:cubicBezTo>
                    <a:pt x="127" y="477"/>
                    <a:pt x="128" y="477"/>
                    <a:pt x="128" y="476"/>
                  </a:cubicBezTo>
                  <a:lnTo>
                    <a:pt x="128" y="476"/>
                  </a:lnTo>
                  <a:cubicBezTo>
                    <a:pt x="189" y="461"/>
                    <a:pt x="247" y="437"/>
                    <a:pt x="300" y="406"/>
                  </a:cubicBezTo>
                  <a:lnTo>
                    <a:pt x="300" y="406"/>
                  </a:lnTo>
                  <a:cubicBezTo>
                    <a:pt x="319" y="401"/>
                    <a:pt x="337" y="396"/>
                    <a:pt x="356" y="393"/>
                  </a:cubicBezTo>
                  <a:cubicBezTo>
                    <a:pt x="395" y="384"/>
                    <a:pt x="435" y="379"/>
                    <a:pt x="473" y="376"/>
                  </a:cubicBezTo>
                  <a:cubicBezTo>
                    <a:pt x="484" y="375"/>
                    <a:pt x="496" y="374"/>
                    <a:pt x="508" y="374"/>
                  </a:cubicBezTo>
                  <a:cubicBezTo>
                    <a:pt x="541" y="374"/>
                    <a:pt x="569" y="381"/>
                    <a:pt x="537" y="421"/>
                  </a:cubicBezTo>
                  <a:cubicBezTo>
                    <a:pt x="499" y="471"/>
                    <a:pt x="450" y="513"/>
                    <a:pt x="396" y="549"/>
                  </a:cubicBezTo>
                  <a:lnTo>
                    <a:pt x="396" y="549"/>
                  </a:lnTo>
                  <a:cubicBezTo>
                    <a:pt x="311" y="566"/>
                    <a:pt x="230" y="604"/>
                    <a:pt x="160" y="657"/>
                  </a:cubicBezTo>
                  <a:cubicBezTo>
                    <a:pt x="128" y="682"/>
                    <a:pt x="153" y="723"/>
                    <a:pt x="186" y="723"/>
                  </a:cubicBezTo>
                  <a:cubicBezTo>
                    <a:pt x="190" y="723"/>
                    <a:pt x="194" y="723"/>
                    <a:pt x="198" y="722"/>
                  </a:cubicBezTo>
                  <a:cubicBezTo>
                    <a:pt x="278" y="698"/>
                    <a:pt x="355" y="664"/>
                    <a:pt x="425" y="618"/>
                  </a:cubicBezTo>
                  <a:lnTo>
                    <a:pt x="425" y="618"/>
                  </a:lnTo>
                  <a:cubicBezTo>
                    <a:pt x="431" y="617"/>
                    <a:pt x="436" y="616"/>
                    <a:pt x="442" y="615"/>
                  </a:cubicBezTo>
                  <a:cubicBezTo>
                    <a:pt x="465" y="612"/>
                    <a:pt x="489" y="610"/>
                    <a:pt x="513" y="610"/>
                  </a:cubicBezTo>
                  <a:cubicBezTo>
                    <a:pt x="532" y="610"/>
                    <a:pt x="550" y="611"/>
                    <a:pt x="567" y="615"/>
                  </a:cubicBezTo>
                  <a:cubicBezTo>
                    <a:pt x="620" y="627"/>
                    <a:pt x="630" y="677"/>
                    <a:pt x="608" y="721"/>
                  </a:cubicBezTo>
                  <a:cubicBezTo>
                    <a:pt x="573" y="794"/>
                    <a:pt x="488" y="851"/>
                    <a:pt x="422" y="895"/>
                  </a:cubicBezTo>
                  <a:cubicBezTo>
                    <a:pt x="348" y="945"/>
                    <a:pt x="265" y="985"/>
                    <a:pt x="181" y="1013"/>
                  </a:cubicBezTo>
                  <a:cubicBezTo>
                    <a:pt x="181" y="1014"/>
                    <a:pt x="181" y="1014"/>
                    <a:pt x="181" y="1014"/>
                  </a:cubicBezTo>
                  <a:lnTo>
                    <a:pt x="181" y="1014"/>
                  </a:lnTo>
                  <a:cubicBezTo>
                    <a:pt x="180" y="1015"/>
                    <a:pt x="180" y="1015"/>
                    <a:pt x="179" y="1015"/>
                  </a:cubicBezTo>
                  <a:cubicBezTo>
                    <a:pt x="137" y="1029"/>
                    <a:pt x="158" y="1086"/>
                    <a:pt x="194" y="1086"/>
                  </a:cubicBezTo>
                  <a:cubicBezTo>
                    <a:pt x="198" y="1086"/>
                    <a:pt x="202" y="1085"/>
                    <a:pt x="207" y="1083"/>
                  </a:cubicBezTo>
                  <a:cubicBezTo>
                    <a:pt x="216" y="1080"/>
                    <a:pt x="226" y="1077"/>
                    <a:pt x="235" y="1073"/>
                  </a:cubicBezTo>
                  <a:lnTo>
                    <a:pt x="235" y="1073"/>
                  </a:lnTo>
                  <a:cubicBezTo>
                    <a:pt x="317" y="1047"/>
                    <a:pt x="403" y="1031"/>
                    <a:pt x="489" y="1028"/>
                  </a:cubicBezTo>
                  <a:cubicBezTo>
                    <a:pt x="500" y="1028"/>
                    <a:pt x="514" y="1026"/>
                    <a:pt x="529" y="1026"/>
                  </a:cubicBezTo>
                  <a:cubicBezTo>
                    <a:pt x="564" y="1026"/>
                    <a:pt x="602" y="1033"/>
                    <a:pt x="600" y="1070"/>
                  </a:cubicBezTo>
                  <a:cubicBezTo>
                    <a:pt x="599" y="1104"/>
                    <a:pt x="577" y="1142"/>
                    <a:pt x="560" y="1169"/>
                  </a:cubicBezTo>
                  <a:cubicBezTo>
                    <a:pt x="523" y="1230"/>
                    <a:pt x="473" y="1281"/>
                    <a:pt x="414" y="1317"/>
                  </a:cubicBezTo>
                  <a:lnTo>
                    <a:pt x="414" y="1317"/>
                  </a:lnTo>
                  <a:cubicBezTo>
                    <a:pt x="340" y="1326"/>
                    <a:pt x="268" y="1348"/>
                    <a:pt x="201" y="1383"/>
                  </a:cubicBezTo>
                  <a:lnTo>
                    <a:pt x="201" y="1383"/>
                  </a:lnTo>
                  <a:cubicBezTo>
                    <a:pt x="200" y="1383"/>
                    <a:pt x="200" y="1383"/>
                    <a:pt x="200" y="1383"/>
                  </a:cubicBezTo>
                  <a:lnTo>
                    <a:pt x="200" y="1384"/>
                  </a:lnTo>
                  <a:lnTo>
                    <a:pt x="200" y="1384"/>
                  </a:lnTo>
                  <a:cubicBezTo>
                    <a:pt x="196" y="1386"/>
                    <a:pt x="191" y="1388"/>
                    <a:pt x="187" y="1390"/>
                  </a:cubicBezTo>
                  <a:cubicBezTo>
                    <a:pt x="152" y="1411"/>
                    <a:pt x="163" y="1461"/>
                    <a:pt x="203" y="1461"/>
                  </a:cubicBezTo>
                  <a:cubicBezTo>
                    <a:pt x="204" y="1461"/>
                    <a:pt x="206" y="1461"/>
                    <a:pt x="207" y="1460"/>
                  </a:cubicBezTo>
                  <a:cubicBezTo>
                    <a:pt x="294" y="1456"/>
                    <a:pt x="379" y="1428"/>
                    <a:pt x="452" y="1382"/>
                  </a:cubicBezTo>
                  <a:lnTo>
                    <a:pt x="452" y="1382"/>
                  </a:lnTo>
                  <a:cubicBezTo>
                    <a:pt x="464" y="1382"/>
                    <a:pt x="476" y="1381"/>
                    <a:pt x="488" y="1381"/>
                  </a:cubicBezTo>
                  <a:cubicBezTo>
                    <a:pt x="512" y="1381"/>
                    <a:pt x="537" y="1383"/>
                    <a:pt x="561" y="1387"/>
                  </a:cubicBezTo>
                  <a:cubicBezTo>
                    <a:pt x="584" y="1393"/>
                    <a:pt x="599" y="1390"/>
                    <a:pt x="592" y="1424"/>
                  </a:cubicBezTo>
                  <a:cubicBezTo>
                    <a:pt x="588" y="1441"/>
                    <a:pt x="574" y="1457"/>
                    <a:pt x="563" y="1472"/>
                  </a:cubicBezTo>
                  <a:cubicBezTo>
                    <a:pt x="514" y="1539"/>
                    <a:pt x="452" y="1594"/>
                    <a:pt x="382" y="1637"/>
                  </a:cubicBezTo>
                  <a:lnTo>
                    <a:pt x="382" y="1637"/>
                  </a:lnTo>
                  <a:cubicBezTo>
                    <a:pt x="327" y="1653"/>
                    <a:pt x="274" y="1677"/>
                    <a:pt x="226" y="1710"/>
                  </a:cubicBezTo>
                  <a:lnTo>
                    <a:pt x="226" y="1710"/>
                  </a:lnTo>
                  <a:cubicBezTo>
                    <a:pt x="225" y="1711"/>
                    <a:pt x="224" y="1711"/>
                    <a:pt x="224" y="1711"/>
                  </a:cubicBezTo>
                  <a:cubicBezTo>
                    <a:pt x="224" y="1711"/>
                    <a:pt x="224" y="1712"/>
                    <a:pt x="224" y="1712"/>
                  </a:cubicBezTo>
                  <a:lnTo>
                    <a:pt x="224" y="1712"/>
                  </a:lnTo>
                  <a:cubicBezTo>
                    <a:pt x="220" y="1714"/>
                    <a:pt x="217" y="1717"/>
                    <a:pt x="213" y="1720"/>
                  </a:cubicBezTo>
                  <a:cubicBezTo>
                    <a:pt x="180" y="1743"/>
                    <a:pt x="206" y="1785"/>
                    <a:pt x="240" y="1785"/>
                  </a:cubicBezTo>
                  <a:cubicBezTo>
                    <a:pt x="244" y="1785"/>
                    <a:pt x="248" y="1784"/>
                    <a:pt x="252" y="1783"/>
                  </a:cubicBezTo>
                  <a:cubicBezTo>
                    <a:pt x="313" y="1763"/>
                    <a:pt x="372" y="1735"/>
                    <a:pt x="427" y="1700"/>
                  </a:cubicBezTo>
                  <a:lnTo>
                    <a:pt x="427" y="1700"/>
                  </a:lnTo>
                  <a:cubicBezTo>
                    <a:pt x="447" y="1696"/>
                    <a:pt x="467" y="1693"/>
                    <a:pt x="488" y="1691"/>
                  </a:cubicBezTo>
                  <a:cubicBezTo>
                    <a:pt x="500" y="1690"/>
                    <a:pt x="518" y="1689"/>
                    <a:pt x="538" y="1689"/>
                  </a:cubicBezTo>
                  <a:cubicBezTo>
                    <a:pt x="598" y="1689"/>
                    <a:pt x="675" y="1700"/>
                    <a:pt x="667" y="1760"/>
                  </a:cubicBezTo>
                  <a:cubicBezTo>
                    <a:pt x="656" y="1832"/>
                    <a:pt x="578" y="1886"/>
                    <a:pt x="525" y="1924"/>
                  </a:cubicBezTo>
                  <a:cubicBezTo>
                    <a:pt x="489" y="1949"/>
                    <a:pt x="452" y="1971"/>
                    <a:pt x="413" y="1989"/>
                  </a:cubicBezTo>
                  <a:lnTo>
                    <a:pt x="413" y="1989"/>
                  </a:lnTo>
                  <a:cubicBezTo>
                    <a:pt x="380" y="1999"/>
                    <a:pt x="348" y="2012"/>
                    <a:pt x="317" y="2027"/>
                  </a:cubicBezTo>
                  <a:lnTo>
                    <a:pt x="317" y="2027"/>
                  </a:lnTo>
                  <a:cubicBezTo>
                    <a:pt x="312" y="2029"/>
                    <a:pt x="306" y="2030"/>
                    <a:pt x="301" y="2032"/>
                  </a:cubicBezTo>
                  <a:cubicBezTo>
                    <a:pt x="301" y="2033"/>
                    <a:pt x="302" y="2034"/>
                    <a:pt x="302" y="2035"/>
                  </a:cubicBezTo>
                  <a:lnTo>
                    <a:pt x="302" y="2035"/>
                  </a:lnTo>
                  <a:cubicBezTo>
                    <a:pt x="301" y="2035"/>
                    <a:pt x="300" y="2036"/>
                    <a:pt x="299" y="2036"/>
                  </a:cubicBezTo>
                  <a:cubicBezTo>
                    <a:pt x="262" y="2057"/>
                    <a:pt x="277" y="2107"/>
                    <a:pt x="313" y="2107"/>
                  </a:cubicBezTo>
                  <a:cubicBezTo>
                    <a:pt x="317" y="2107"/>
                    <a:pt x="322" y="2106"/>
                    <a:pt x="327" y="2104"/>
                  </a:cubicBezTo>
                  <a:cubicBezTo>
                    <a:pt x="374" y="2089"/>
                    <a:pt x="420" y="2071"/>
                    <a:pt x="464" y="2049"/>
                  </a:cubicBezTo>
                  <a:lnTo>
                    <a:pt x="464" y="2049"/>
                  </a:lnTo>
                  <a:cubicBezTo>
                    <a:pt x="512" y="2036"/>
                    <a:pt x="561" y="2030"/>
                    <a:pt x="611" y="2030"/>
                  </a:cubicBezTo>
                  <a:cubicBezTo>
                    <a:pt x="676" y="2030"/>
                    <a:pt x="742" y="2041"/>
                    <a:pt x="806" y="2063"/>
                  </a:cubicBezTo>
                  <a:lnTo>
                    <a:pt x="806" y="2063"/>
                  </a:lnTo>
                  <a:cubicBezTo>
                    <a:pt x="679" y="2200"/>
                    <a:pt x="520" y="2302"/>
                    <a:pt x="344" y="2363"/>
                  </a:cubicBezTo>
                  <a:cubicBezTo>
                    <a:pt x="345" y="2365"/>
                    <a:pt x="345" y="2367"/>
                    <a:pt x="346" y="2368"/>
                  </a:cubicBezTo>
                  <a:lnTo>
                    <a:pt x="346" y="2368"/>
                  </a:lnTo>
                  <a:cubicBezTo>
                    <a:pt x="345" y="2369"/>
                    <a:pt x="344" y="2369"/>
                    <a:pt x="343" y="2369"/>
                  </a:cubicBezTo>
                  <a:cubicBezTo>
                    <a:pt x="304" y="2387"/>
                    <a:pt x="322" y="2440"/>
                    <a:pt x="358" y="2440"/>
                  </a:cubicBezTo>
                  <a:cubicBezTo>
                    <a:pt x="363" y="2440"/>
                    <a:pt x="367" y="2439"/>
                    <a:pt x="372" y="2437"/>
                  </a:cubicBezTo>
                  <a:cubicBezTo>
                    <a:pt x="412" y="2424"/>
                    <a:pt x="451" y="2408"/>
                    <a:pt x="489" y="2390"/>
                  </a:cubicBezTo>
                  <a:lnTo>
                    <a:pt x="489" y="2390"/>
                  </a:lnTo>
                  <a:cubicBezTo>
                    <a:pt x="537" y="2377"/>
                    <a:pt x="587" y="2368"/>
                    <a:pt x="638" y="2363"/>
                  </a:cubicBezTo>
                  <a:cubicBezTo>
                    <a:pt x="662" y="2361"/>
                    <a:pt x="685" y="2360"/>
                    <a:pt x="709" y="2360"/>
                  </a:cubicBezTo>
                  <a:cubicBezTo>
                    <a:pt x="732" y="2360"/>
                    <a:pt x="756" y="2361"/>
                    <a:pt x="780" y="2363"/>
                  </a:cubicBezTo>
                  <a:cubicBezTo>
                    <a:pt x="801" y="2364"/>
                    <a:pt x="823" y="2368"/>
                    <a:pt x="845" y="2371"/>
                  </a:cubicBezTo>
                  <a:cubicBezTo>
                    <a:pt x="866" y="2375"/>
                    <a:pt x="889" y="2372"/>
                    <a:pt x="880" y="2398"/>
                  </a:cubicBezTo>
                  <a:cubicBezTo>
                    <a:pt x="869" y="2427"/>
                    <a:pt x="812" y="2460"/>
                    <a:pt x="787" y="2479"/>
                  </a:cubicBezTo>
                  <a:cubicBezTo>
                    <a:pt x="777" y="2487"/>
                    <a:pt x="767" y="2494"/>
                    <a:pt x="756" y="2501"/>
                  </a:cubicBezTo>
                  <a:lnTo>
                    <a:pt x="756" y="2501"/>
                  </a:lnTo>
                  <a:cubicBezTo>
                    <a:pt x="740" y="2502"/>
                    <a:pt x="725" y="2504"/>
                    <a:pt x="712" y="2506"/>
                  </a:cubicBezTo>
                  <a:cubicBezTo>
                    <a:pt x="599" y="2525"/>
                    <a:pt x="493" y="2574"/>
                    <a:pt x="410" y="2652"/>
                  </a:cubicBezTo>
                  <a:cubicBezTo>
                    <a:pt x="386" y="2674"/>
                    <a:pt x="396" y="2719"/>
                    <a:pt x="429" y="2719"/>
                  </a:cubicBezTo>
                  <a:cubicBezTo>
                    <a:pt x="432" y="2719"/>
                    <a:pt x="434" y="2719"/>
                    <a:pt x="437" y="2718"/>
                  </a:cubicBezTo>
                  <a:cubicBezTo>
                    <a:pt x="548" y="2698"/>
                    <a:pt x="655" y="2657"/>
                    <a:pt x="751" y="2599"/>
                  </a:cubicBezTo>
                  <a:cubicBezTo>
                    <a:pt x="768" y="2589"/>
                    <a:pt x="784" y="2579"/>
                    <a:pt x="801" y="2568"/>
                  </a:cubicBezTo>
                  <a:lnTo>
                    <a:pt x="801" y="2568"/>
                  </a:lnTo>
                  <a:cubicBezTo>
                    <a:pt x="802" y="2568"/>
                    <a:pt x="803" y="2568"/>
                    <a:pt x="804" y="2568"/>
                  </a:cubicBezTo>
                  <a:cubicBezTo>
                    <a:pt x="840" y="2568"/>
                    <a:pt x="896" y="2568"/>
                    <a:pt x="927" y="2588"/>
                  </a:cubicBezTo>
                  <a:cubicBezTo>
                    <a:pt x="1005" y="2634"/>
                    <a:pt x="869" y="2755"/>
                    <a:pt x="832" y="2782"/>
                  </a:cubicBezTo>
                  <a:cubicBezTo>
                    <a:pt x="802" y="2804"/>
                    <a:pt x="770" y="2821"/>
                    <a:pt x="737" y="2835"/>
                  </a:cubicBezTo>
                  <a:lnTo>
                    <a:pt x="737" y="2835"/>
                  </a:lnTo>
                  <a:cubicBezTo>
                    <a:pt x="690" y="2840"/>
                    <a:pt x="643" y="2850"/>
                    <a:pt x="598" y="2866"/>
                  </a:cubicBezTo>
                  <a:lnTo>
                    <a:pt x="598" y="2866"/>
                  </a:lnTo>
                  <a:cubicBezTo>
                    <a:pt x="593" y="2866"/>
                    <a:pt x="588" y="2867"/>
                    <a:pt x="583" y="2867"/>
                  </a:cubicBezTo>
                  <a:lnTo>
                    <a:pt x="584" y="2871"/>
                  </a:lnTo>
                  <a:lnTo>
                    <a:pt x="584" y="2871"/>
                  </a:lnTo>
                  <a:cubicBezTo>
                    <a:pt x="581" y="2872"/>
                    <a:pt x="577" y="2874"/>
                    <a:pt x="574" y="2875"/>
                  </a:cubicBezTo>
                  <a:cubicBezTo>
                    <a:pt x="535" y="2891"/>
                    <a:pt x="552" y="2945"/>
                    <a:pt x="590" y="2945"/>
                  </a:cubicBezTo>
                  <a:cubicBezTo>
                    <a:pt x="591" y="2945"/>
                    <a:pt x="592" y="2945"/>
                    <a:pt x="594" y="2945"/>
                  </a:cubicBezTo>
                  <a:cubicBezTo>
                    <a:pt x="659" y="2942"/>
                    <a:pt x="725" y="2927"/>
                    <a:pt x="785" y="2900"/>
                  </a:cubicBezTo>
                  <a:lnTo>
                    <a:pt x="785" y="2900"/>
                  </a:lnTo>
                  <a:cubicBezTo>
                    <a:pt x="787" y="2900"/>
                    <a:pt x="789" y="2900"/>
                    <a:pt x="791" y="2900"/>
                  </a:cubicBezTo>
                  <a:cubicBezTo>
                    <a:pt x="801" y="2900"/>
                    <a:pt x="810" y="2900"/>
                    <a:pt x="819" y="2900"/>
                  </a:cubicBezTo>
                  <a:cubicBezTo>
                    <a:pt x="855" y="2902"/>
                    <a:pt x="1004" y="2914"/>
                    <a:pt x="971" y="2976"/>
                  </a:cubicBezTo>
                  <a:cubicBezTo>
                    <a:pt x="943" y="3028"/>
                    <a:pt x="854" y="3058"/>
                    <a:pt x="803" y="3081"/>
                  </a:cubicBezTo>
                  <a:cubicBezTo>
                    <a:pt x="736" y="3111"/>
                    <a:pt x="667" y="3136"/>
                    <a:pt x="597" y="3156"/>
                  </a:cubicBezTo>
                  <a:cubicBezTo>
                    <a:pt x="559" y="3167"/>
                    <a:pt x="573" y="3227"/>
                    <a:pt x="608" y="3227"/>
                  </a:cubicBezTo>
                  <a:cubicBezTo>
                    <a:pt x="610" y="3227"/>
                    <a:pt x="613" y="3227"/>
                    <a:pt x="615" y="3226"/>
                  </a:cubicBezTo>
                  <a:cubicBezTo>
                    <a:pt x="618" y="3226"/>
                    <a:pt x="621" y="3225"/>
                    <a:pt x="624" y="3224"/>
                  </a:cubicBezTo>
                  <a:lnTo>
                    <a:pt x="624" y="3224"/>
                  </a:lnTo>
                  <a:lnTo>
                    <a:pt x="626" y="3230"/>
                  </a:lnTo>
                  <a:cubicBezTo>
                    <a:pt x="644" y="3226"/>
                    <a:pt x="661" y="3221"/>
                    <a:pt x="678" y="3215"/>
                  </a:cubicBezTo>
                  <a:lnTo>
                    <a:pt x="678" y="3215"/>
                  </a:lnTo>
                  <a:cubicBezTo>
                    <a:pt x="724" y="3209"/>
                    <a:pt x="770" y="3206"/>
                    <a:pt x="816" y="3206"/>
                  </a:cubicBezTo>
                  <a:cubicBezTo>
                    <a:pt x="829" y="3206"/>
                    <a:pt x="843" y="3206"/>
                    <a:pt x="856" y="3206"/>
                  </a:cubicBezTo>
                  <a:cubicBezTo>
                    <a:pt x="890" y="3210"/>
                    <a:pt x="923" y="3214"/>
                    <a:pt x="955" y="3219"/>
                  </a:cubicBezTo>
                  <a:cubicBezTo>
                    <a:pt x="966" y="3220"/>
                    <a:pt x="1067" y="3235"/>
                    <a:pt x="1068" y="3248"/>
                  </a:cubicBezTo>
                  <a:cubicBezTo>
                    <a:pt x="1069" y="3264"/>
                    <a:pt x="1000" y="3304"/>
                    <a:pt x="990" y="3311"/>
                  </a:cubicBezTo>
                  <a:cubicBezTo>
                    <a:pt x="959" y="3332"/>
                    <a:pt x="927" y="3349"/>
                    <a:pt x="894" y="3364"/>
                  </a:cubicBezTo>
                  <a:cubicBezTo>
                    <a:pt x="824" y="3398"/>
                    <a:pt x="751" y="3419"/>
                    <a:pt x="675" y="3429"/>
                  </a:cubicBezTo>
                  <a:cubicBezTo>
                    <a:pt x="675" y="3432"/>
                    <a:pt x="675" y="3434"/>
                    <a:pt x="676" y="3437"/>
                  </a:cubicBezTo>
                  <a:lnTo>
                    <a:pt x="676" y="3437"/>
                  </a:lnTo>
                  <a:cubicBezTo>
                    <a:pt x="632" y="3446"/>
                    <a:pt x="639" y="3510"/>
                    <a:pt x="680" y="3510"/>
                  </a:cubicBezTo>
                  <a:cubicBezTo>
                    <a:pt x="682" y="3510"/>
                    <a:pt x="684" y="3510"/>
                    <a:pt x="687" y="3509"/>
                  </a:cubicBezTo>
                  <a:cubicBezTo>
                    <a:pt x="722" y="3505"/>
                    <a:pt x="757" y="3498"/>
                    <a:pt x="791" y="3489"/>
                  </a:cubicBezTo>
                  <a:lnTo>
                    <a:pt x="791" y="3489"/>
                  </a:lnTo>
                  <a:cubicBezTo>
                    <a:pt x="819" y="3487"/>
                    <a:pt x="848" y="3486"/>
                    <a:pt x="876" y="3486"/>
                  </a:cubicBezTo>
                  <a:cubicBezTo>
                    <a:pt x="890" y="3486"/>
                    <a:pt x="903" y="3486"/>
                    <a:pt x="916" y="3486"/>
                  </a:cubicBezTo>
                  <a:cubicBezTo>
                    <a:pt x="955" y="3488"/>
                    <a:pt x="1114" y="3482"/>
                    <a:pt x="1121" y="3530"/>
                  </a:cubicBezTo>
                  <a:cubicBezTo>
                    <a:pt x="1131" y="3589"/>
                    <a:pt x="1028" y="3643"/>
                    <a:pt x="988" y="3664"/>
                  </a:cubicBezTo>
                  <a:cubicBezTo>
                    <a:pt x="924" y="3696"/>
                    <a:pt x="856" y="3714"/>
                    <a:pt x="785" y="3723"/>
                  </a:cubicBezTo>
                  <a:cubicBezTo>
                    <a:pt x="785" y="3725"/>
                    <a:pt x="785" y="3727"/>
                    <a:pt x="785" y="3729"/>
                  </a:cubicBezTo>
                  <a:lnTo>
                    <a:pt x="785" y="3729"/>
                  </a:lnTo>
                  <a:cubicBezTo>
                    <a:pt x="742" y="3739"/>
                    <a:pt x="749" y="3802"/>
                    <a:pt x="791" y="3802"/>
                  </a:cubicBezTo>
                  <a:cubicBezTo>
                    <a:pt x="793" y="3802"/>
                    <a:pt x="795" y="3802"/>
                    <a:pt x="796" y="3802"/>
                  </a:cubicBezTo>
                  <a:cubicBezTo>
                    <a:pt x="829" y="3799"/>
                    <a:pt x="862" y="3793"/>
                    <a:pt x="894" y="3785"/>
                  </a:cubicBezTo>
                  <a:lnTo>
                    <a:pt x="894" y="3785"/>
                  </a:lnTo>
                  <a:cubicBezTo>
                    <a:pt x="897" y="3785"/>
                    <a:pt x="899" y="3785"/>
                    <a:pt x="902" y="3785"/>
                  </a:cubicBezTo>
                  <a:cubicBezTo>
                    <a:pt x="937" y="3785"/>
                    <a:pt x="972" y="3789"/>
                    <a:pt x="1006" y="3796"/>
                  </a:cubicBezTo>
                  <a:cubicBezTo>
                    <a:pt x="1043" y="3803"/>
                    <a:pt x="1077" y="3814"/>
                    <a:pt x="1111" y="3828"/>
                  </a:cubicBezTo>
                  <a:cubicBezTo>
                    <a:pt x="1131" y="3838"/>
                    <a:pt x="1195" y="3861"/>
                    <a:pt x="1205" y="3881"/>
                  </a:cubicBezTo>
                  <a:cubicBezTo>
                    <a:pt x="1225" y="3927"/>
                    <a:pt x="1047" y="3973"/>
                    <a:pt x="1016" y="3980"/>
                  </a:cubicBezTo>
                  <a:cubicBezTo>
                    <a:pt x="965" y="3991"/>
                    <a:pt x="914" y="3996"/>
                    <a:pt x="863" y="3996"/>
                  </a:cubicBezTo>
                  <a:cubicBezTo>
                    <a:pt x="836" y="3996"/>
                    <a:pt x="808" y="3994"/>
                    <a:pt x="781" y="3991"/>
                  </a:cubicBezTo>
                  <a:cubicBezTo>
                    <a:pt x="740" y="3994"/>
                    <a:pt x="729" y="4067"/>
                    <a:pt x="776" y="4074"/>
                  </a:cubicBezTo>
                  <a:cubicBezTo>
                    <a:pt x="808" y="4077"/>
                    <a:pt x="839" y="4079"/>
                    <a:pt x="870" y="4079"/>
                  </a:cubicBezTo>
                  <a:cubicBezTo>
                    <a:pt x="945" y="4079"/>
                    <a:pt x="1017" y="4069"/>
                    <a:pt x="1089" y="4048"/>
                  </a:cubicBezTo>
                  <a:cubicBezTo>
                    <a:pt x="1157" y="4027"/>
                    <a:pt x="1295" y="3986"/>
                    <a:pt x="1289" y="3894"/>
                  </a:cubicBezTo>
                  <a:cubicBezTo>
                    <a:pt x="1287" y="3849"/>
                    <a:pt x="1248" y="3825"/>
                    <a:pt x="1213" y="3804"/>
                  </a:cubicBezTo>
                  <a:cubicBezTo>
                    <a:pt x="1171" y="3779"/>
                    <a:pt x="1127" y="3759"/>
                    <a:pt x="1080" y="3745"/>
                  </a:cubicBezTo>
                  <a:cubicBezTo>
                    <a:pt x="1065" y="3740"/>
                    <a:pt x="1048" y="3736"/>
                    <a:pt x="1032" y="3732"/>
                  </a:cubicBezTo>
                  <a:lnTo>
                    <a:pt x="1032" y="3732"/>
                  </a:lnTo>
                  <a:cubicBezTo>
                    <a:pt x="1043" y="3727"/>
                    <a:pt x="1053" y="3721"/>
                    <a:pt x="1063" y="3715"/>
                  </a:cubicBezTo>
                  <a:cubicBezTo>
                    <a:pt x="1126" y="3677"/>
                    <a:pt x="1208" y="3612"/>
                    <a:pt x="1199" y="3528"/>
                  </a:cubicBezTo>
                  <a:cubicBezTo>
                    <a:pt x="1188" y="3434"/>
                    <a:pt x="1072" y="3430"/>
                    <a:pt x="1000" y="3425"/>
                  </a:cubicBezTo>
                  <a:cubicBezTo>
                    <a:pt x="988" y="3424"/>
                    <a:pt x="975" y="3423"/>
                    <a:pt x="963" y="3422"/>
                  </a:cubicBezTo>
                  <a:lnTo>
                    <a:pt x="963" y="3422"/>
                  </a:lnTo>
                  <a:cubicBezTo>
                    <a:pt x="964" y="3421"/>
                    <a:pt x="966" y="3420"/>
                    <a:pt x="968" y="3420"/>
                  </a:cubicBezTo>
                  <a:cubicBezTo>
                    <a:pt x="1011" y="3395"/>
                    <a:pt x="1054" y="3367"/>
                    <a:pt x="1094" y="3335"/>
                  </a:cubicBezTo>
                  <a:cubicBezTo>
                    <a:pt x="1123" y="3311"/>
                    <a:pt x="1151" y="3283"/>
                    <a:pt x="1143" y="3243"/>
                  </a:cubicBezTo>
                  <a:cubicBezTo>
                    <a:pt x="1130" y="3164"/>
                    <a:pt x="986" y="3154"/>
                    <a:pt x="926" y="3147"/>
                  </a:cubicBezTo>
                  <a:cubicBezTo>
                    <a:pt x="905" y="3144"/>
                    <a:pt x="885" y="3142"/>
                    <a:pt x="864" y="3141"/>
                  </a:cubicBezTo>
                  <a:lnTo>
                    <a:pt x="864" y="3141"/>
                  </a:lnTo>
                  <a:cubicBezTo>
                    <a:pt x="882" y="3133"/>
                    <a:pt x="899" y="3124"/>
                    <a:pt x="916" y="3114"/>
                  </a:cubicBezTo>
                  <a:cubicBezTo>
                    <a:pt x="978" y="3080"/>
                    <a:pt x="1067" y="3029"/>
                    <a:pt x="1051" y="2945"/>
                  </a:cubicBezTo>
                  <a:cubicBezTo>
                    <a:pt x="1037" y="2874"/>
                    <a:pt x="953" y="2849"/>
                    <a:pt x="887" y="2839"/>
                  </a:cubicBezTo>
                  <a:lnTo>
                    <a:pt x="887" y="2839"/>
                  </a:lnTo>
                  <a:cubicBezTo>
                    <a:pt x="893" y="2834"/>
                    <a:pt x="900" y="2828"/>
                    <a:pt x="906" y="2823"/>
                  </a:cubicBezTo>
                  <a:cubicBezTo>
                    <a:pt x="971" y="2767"/>
                    <a:pt x="1063" y="2658"/>
                    <a:pt x="1006" y="2568"/>
                  </a:cubicBezTo>
                  <a:cubicBezTo>
                    <a:pt x="982" y="2529"/>
                    <a:pt x="936" y="2510"/>
                    <a:pt x="885" y="2503"/>
                  </a:cubicBezTo>
                  <a:lnTo>
                    <a:pt x="885" y="2503"/>
                  </a:lnTo>
                  <a:cubicBezTo>
                    <a:pt x="888" y="2500"/>
                    <a:pt x="890" y="2498"/>
                    <a:pt x="892" y="2496"/>
                  </a:cubicBezTo>
                  <a:cubicBezTo>
                    <a:pt x="926" y="2468"/>
                    <a:pt x="966" y="2430"/>
                    <a:pt x="962" y="2381"/>
                  </a:cubicBezTo>
                  <a:cubicBezTo>
                    <a:pt x="959" y="2331"/>
                    <a:pt x="912" y="2316"/>
                    <a:pt x="870" y="2308"/>
                  </a:cubicBezTo>
                  <a:cubicBezTo>
                    <a:pt x="813" y="2297"/>
                    <a:pt x="753" y="2294"/>
                    <a:pt x="694" y="2294"/>
                  </a:cubicBezTo>
                  <a:cubicBezTo>
                    <a:pt x="681" y="2294"/>
                    <a:pt x="668" y="2295"/>
                    <a:pt x="655" y="2296"/>
                  </a:cubicBezTo>
                  <a:lnTo>
                    <a:pt x="655" y="2296"/>
                  </a:lnTo>
                  <a:cubicBezTo>
                    <a:pt x="744" y="2234"/>
                    <a:pt x="826" y="2161"/>
                    <a:pt x="897" y="2077"/>
                  </a:cubicBezTo>
                  <a:cubicBezTo>
                    <a:pt x="912" y="2059"/>
                    <a:pt x="902" y="2030"/>
                    <a:pt x="881" y="2019"/>
                  </a:cubicBezTo>
                  <a:cubicBezTo>
                    <a:pt x="794" y="1980"/>
                    <a:pt x="700" y="1961"/>
                    <a:pt x="606" y="1961"/>
                  </a:cubicBezTo>
                  <a:cubicBezTo>
                    <a:pt x="605" y="1961"/>
                    <a:pt x="603" y="1961"/>
                    <a:pt x="601" y="1961"/>
                  </a:cubicBezTo>
                  <a:lnTo>
                    <a:pt x="601" y="1961"/>
                  </a:lnTo>
                  <a:cubicBezTo>
                    <a:pt x="607" y="1956"/>
                    <a:pt x="613" y="1951"/>
                    <a:pt x="619" y="1946"/>
                  </a:cubicBezTo>
                  <a:cubicBezTo>
                    <a:pt x="682" y="1894"/>
                    <a:pt x="761" y="1809"/>
                    <a:pt x="735" y="1717"/>
                  </a:cubicBezTo>
                  <a:cubicBezTo>
                    <a:pt x="712" y="1634"/>
                    <a:pt x="611" y="1619"/>
                    <a:pt x="534" y="1618"/>
                  </a:cubicBezTo>
                  <a:lnTo>
                    <a:pt x="534" y="1618"/>
                  </a:lnTo>
                  <a:cubicBezTo>
                    <a:pt x="591" y="1567"/>
                    <a:pt x="656" y="1500"/>
                    <a:pt x="667" y="1428"/>
                  </a:cubicBezTo>
                  <a:cubicBezTo>
                    <a:pt x="679" y="1345"/>
                    <a:pt x="607" y="1321"/>
                    <a:pt x="539" y="1315"/>
                  </a:cubicBezTo>
                  <a:lnTo>
                    <a:pt x="539" y="1315"/>
                  </a:lnTo>
                  <a:cubicBezTo>
                    <a:pt x="590" y="1266"/>
                    <a:pt x="631" y="1206"/>
                    <a:pt x="656" y="1140"/>
                  </a:cubicBezTo>
                  <a:cubicBezTo>
                    <a:pt x="672" y="1098"/>
                    <a:pt x="682" y="1048"/>
                    <a:pt x="656" y="1007"/>
                  </a:cubicBezTo>
                  <a:cubicBezTo>
                    <a:pt x="631" y="970"/>
                    <a:pt x="588" y="959"/>
                    <a:pt x="545" y="957"/>
                  </a:cubicBezTo>
                  <a:cubicBezTo>
                    <a:pt x="534" y="956"/>
                    <a:pt x="522" y="956"/>
                    <a:pt x="510" y="956"/>
                  </a:cubicBezTo>
                  <a:cubicBezTo>
                    <a:pt x="494" y="956"/>
                    <a:pt x="478" y="957"/>
                    <a:pt x="461" y="957"/>
                  </a:cubicBezTo>
                  <a:lnTo>
                    <a:pt x="461" y="957"/>
                  </a:lnTo>
                  <a:cubicBezTo>
                    <a:pt x="483" y="943"/>
                    <a:pt x="504" y="928"/>
                    <a:pt x="525" y="912"/>
                  </a:cubicBezTo>
                  <a:cubicBezTo>
                    <a:pt x="600" y="853"/>
                    <a:pt x="698" y="772"/>
                    <a:pt x="692" y="666"/>
                  </a:cubicBezTo>
                  <a:cubicBezTo>
                    <a:pt x="685" y="573"/>
                    <a:pt x="609" y="544"/>
                    <a:pt x="531" y="539"/>
                  </a:cubicBezTo>
                  <a:lnTo>
                    <a:pt x="531" y="539"/>
                  </a:lnTo>
                  <a:cubicBezTo>
                    <a:pt x="582" y="495"/>
                    <a:pt x="633" y="440"/>
                    <a:pt x="631" y="382"/>
                  </a:cubicBezTo>
                  <a:cubicBezTo>
                    <a:pt x="630" y="315"/>
                    <a:pt x="570" y="301"/>
                    <a:pt x="509" y="301"/>
                  </a:cubicBezTo>
                  <a:cubicBezTo>
                    <a:pt x="481" y="301"/>
                    <a:pt x="453" y="304"/>
                    <a:pt x="431" y="306"/>
                  </a:cubicBezTo>
                  <a:lnTo>
                    <a:pt x="431" y="306"/>
                  </a:lnTo>
                  <a:cubicBezTo>
                    <a:pt x="453" y="285"/>
                    <a:pt x="472" y="262"/>
                    <a:pt x="490" y="238"/>
                  </a:cubicBezTo>
                  <a:cubicBezTo>
                    <a:pt x="516" y="202"/>
                    <a:pt x="551" y="160"/>
                    <a:pt x="542" y="112"/>
                  </a:cubicBezTo>
                  <a:cubicBezTo>
                    <a:pt x="529" y="22"/>
                    <a:pt x="398" y="3"/>
                    <a:pt x="326" y="1"/>
                  </a:cubicBezTo>
                  <a:cubicBezTo>
                    <a:pt x="320" y="1"/>
                    <a:pt x="314" y="0"/>
                    <a:pt x="30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0" name="Google Shape;800;p46"/>
            <p:cNvSpPr/>
            <p:nvPr/>
          </p:nvSpPr>
          <p:spPr>
            <a:xfrm>
              <a:off x="4158425" y="2879725"/>
              <a:ext cx="154400" cy="150575"/>
            </a:xfrm>
            <a:custGeom>
              <a:rect b="b" l="l" r="r" t="t"/>
              <a:pathLst>
                <a:path extrusionOk="0" h="6023" w="6176">
                  <a:moveTo>
                    <a:pt x="2421" y="1698"/>
                  </a:moveTo>
                  <a:cubicBezTo>
                    <a:pt x="2439" y="1698"/>
                    <a:pt x="2457" y="1705"/>
                    <a:pt x="2469" y="1716"/>
                  </a:cubicBezTo>
                  <a:cubicBezTo>
                    <a:pt x="2490" y="1735"/>
                    <a:pt x="2498" y="1763"/>
                    <a:pt x="2507" y="1790"/>
                  </a:cubicBezTo>
                  <a:cubicBezTo>
                    <a:pt x="2555" y="1953"/>
                    <a:pt x="2570" y="2126"/>
                    <a:pt x="2584" y="2297"/>
                  </a:cubicBezTo>
                  <a:cubicBezTo>
                    <a:pt x="2589" y="2361"/>
                    <a:pt x="2631" y="2480"/>
                    <a:pt x="2553" y="2516"/>
                  </a:cubicBezTo>
                  <a:cubicBezTo>
                    <a:pt x="2543" y="2520"/>
                    <a:pt x="2533" y="2522"/>
                    <a:pt x="2522" y="2522"/>
                  </a:cubicBezTo>
                  <a:cubicBezTo>
                    <a:pt x="2452" y="2522"/>
                    <a:pt x="2355" y="2447"/>
                    <a:pt x="2310" y="2423"/>
                  </a:cubicBezTo>
                  <a:cubicBezTo>
                    <a:pt x="2147" y="2328"/>
                    <a:pt x="2026" y="2202"/>
                    <a:pt x="1885" y="2082"/>
                  </a:cubicBezTo>
                  <a:cubicBezTo>
                    <a:pt x="1880" y="2075"/>
                    <a:pt x="1874" y="2067"/>
                    <a:pt x="1875" y="2057"/>
                  </a:cubicBezTo>
                  <a:cubicBezTo>
                    <a:pt x="1876" y="2049"/>
                    <a:pt x="1884" y="2042"/>
                    <a:pt x="1890" y="2037"/>
                  </a:cubicBezTo>
                  <a:cubicBezTo>
                    <a:pt x="1911" y="2024"/>
                    <a:pt x="1935" y="2019"/>
                    <a:pt x="1958" y="2019"/>
                  </a:cubicBezTo>
                  <a:cubicBezTo>
                    <a:pt x="1995" y="2019"/>
                    <a:pt x="2033" y="2031"/>
                    <a:pt x="2067" y="2043"/>
                  </a:cubicBezTo>
                  <a:cubicBezTo>
                    <a:pt x="2184" y="2089"/>
                    <a:pt x="2298" y="2143"/>
                    <a:pt x="2408" y="2203"/>
                  </a:cubicBezTo>
                  <a:cubicBezTo>
                    <a:pt x="2355" y="2061"/>
                    <a:pt x="2302" y="1902"/>
                    <a:pt x="2357" y="1754"/>
                  </a:cubicBezTo>
                  <a:cubicBezTo>
                    <a:pt x="2365" y="1735"/>
                    <a:pt x="2373" y="1717"/>
                    <a:pt x="2389" y="1707"/>
                  </a:cubicBezTo>
                  <a:cubicBezTo>
                    <a:pt x="2398" y="1701"/>
                    <a:pt x="2410" y="1698"/>
                    <a:pt x="2421" y="1698"/>
                  </a:cubicBezTo>
                  <a:close/>
                  <a:moveTo>
                    <a:pt x="3242" y="1481"/>
                  </a:moveTo>
                  <a:cubicBezTo>
                    <a:pt x="3245" y="1481"/>
                    <a:pt x="3248" y="1481"/>
                    <a:pt x="3251" y="1481"/>
                  </a:cubicBezTo>
                  <a:cubicBezTo>
                    <a:pt x="3289" y="1485"/>
                    <a:pt x="3310" y="1523"/>
                    <a:pt x="3324" y="1557"/>
                  </a:cubicBezTo>
                  <a:cubicBezTo>
                    <a:pt x="3392" y="1726"/>
                    <a:pt x="3373" y="1923"/>
                    <a:pt x="3333" y="2110"/>
                  </a:cubicBezTo>
                  <a:cubicBezTo>
                    <a:pt x="3310" y="2221"/>
                    <a:pt x="3281" y="2330"/>
                    <a:pt x="3261" y="2441"/>
                  </a:cubicBezTo>
                  <a:cubicBezTo>
                    <a:pt x="3249" y="2518"/>
                    <a:pt x="3256" y="2628"/>
                    <a:pt x="3216" y="2628"/>
                  </a:cubicBezTo>
                  <a:cubicBezTo>
                    <a:pt x="3203" y="2628"/>
                    <a:pt x="3183" y="2615"/>
                    <a:pt x="3156" y="2583"/>
                  </a:cubicBezTo>
                  <a:cubicBezTo>
                    <a:pt x="3033" y="2439"/>
                    <a:pt x="2986" y="2189"/>
                    <a:pt x="2982" y="2001"/>
                  </a:cubicBezTo>
                  <a:cubicBezTo>
                    <a:pt x="2978" y="1827"/>
                    <a:pt x="3023" y="1635"/>
                    <a:pt x="3162" y="1517"/>
                  </a:cubicBezTo>
                  <a:cubicBezTo>
                    <a:pt x="3186" y="1498"/>
                    <a:pt x="3214" y="1481"/>
                    <a:pt x="3242" y="1481"/>
                  </a:cubicBezTo>
                  <a:close/>
                  <a:moveTo>
                    <a:pt x="4483" y="2136"/>
                  </a:moveTo>
                  <a:cubicBezTo>
                    <a:pt x="4399" y="2323"/>
                    <a:pt x="4311" y="2501"/>
                    <a:pt x="4223" y="2687"/>
                  </a:cubicBezTo>
                  <a:cubicBezTo>
                    <a:pt x="4006" y="2739"/>
                    <a:pt x="3790" y="2791"/>
                    <a:pt x="3574" y="2843"/>
                  </a:cubicBezTo>
                  <a:cubicBezTo>
                    <a:pt x="3742" y="2702"/>
                    <a:pt x="3758" y="2455"/>
                    <a:pt x="3893" y="2284"/>
                  </a:cubicBezTo>
                  <a:cubicBezTo>
                    <a:pt x="4101" y="2224"/>
                    <a:pt x="4275" y="2196"/>
                    <a:pt x="4483" y="2136"/>
                  </a:cubicBezTo>
                  <a:close/>
                  <a:moveTo>
                    <a:pt x="1770" y="2727"/>
                  </a:moveTo>
                  <a:cubicBezTo>
                    <a:pt x="1904" y="2727"/>
                    <a:pt x="2037" y="2760"/>
                    <a:pt x="2162" y="2801"/>
                  </a:cubicBezTo>
                  <a:cubicBezTo>
                    <a:pt x="2268" y="2837"/>
                    <a:pt x="2371" y="2877"/>
                    <a:pt x="2478" y="2909"/>
                  </a:cubicBezTo>
                  <a:cubicBezTo>
                    <a:pt x="2580" y="2939"/>
                    <a:pt x="2749" y="2939"/>
                    <a:pt x="2596" y="3028"/>
                  </a:cubicBezTo>
                  <a:cubicBezTo>
                    <a:pt x="2458" y="3106"/>
                    <a:pt x="2267" y="3133"/>
                    <a:pt x="2100" y="3133"/>
                  </a:cubicBezTo>
                  <a:cubicBezTo>
                    <a:pt x="2051" y="3133"/>
                    <a:pt x="2004" y="3131"/>
                    <a:pt x="1960" y="3127"/>
                  </a:cubicBezTo>
                  <a:cubicBezTo>
                    <a:pt x="1783" y="3111"/>
                    <a:pt x="1600" y="3046"/>
                    <a:pt x="1516" y="2898"/>
                  </a:cubicBezTo>
                  <a:cubicBezTo>
                    <a:pt x="1501" y="2870"/>
                    <a:pt x="1490" y="2838"/>
                    <a:pt x="1504" y="2808"/>
                  </a:cubicBezTo>
                  <a:cubicBezTo>
                    <a:pt x="1519" y="2773"/>
                    <a:pt x="1561" y="2756"/>
                    <a:pt x="1599" y="2747"/>
                  </a:cubicBezTo>
                  <a:cubicBezTo>
                    <a:pt x="1656" y="2733"/>
                    <a:pt x="1713" y="2727"/>
                    <a:pt x="1770" y="2727"/>
                  </a:cubicBezTo>
                  <a:close/>
                  <a:moveTo>
                    <a:pt x="3061" y="2848"/>
                  </a:moveTo>
                  <a:cubicBezTo>
                    <a:pt x="3200" y="2848"/>
                    <a:pt x="3362" y="2959"/>
                    <a:pt x="3368" y="3125"/>
                  </a:cubicBezTo>
                  <a:cubicBezTo>
                    <a:pt x="3370" y="3191"/>
                    <a:pt x="3350" y="3264"/>
                    <a:pt x="3297" y="3308"/>
                  </a:cubicBezTo>
                  <a:cubicBezTo>
                    <a:pt x="3261" y="3338"/>
                    <a:pt x="3215" y="3350"/>
                    <a:pt x="3170" y="3350"/>
                  </a:cubicBezTo>
                  <a:cubicBezTo>
                    <a:pt x="3127" y="3350"/>
                    <a:pt x="3083" y="3340"/>
                    <a:pt x="3045" y="3322"/>
                  </a:cubicBezTo>
                  <a:cubicBezTo>
                    <a:pt x="2947" y="3276"/>
                    <a:pt x="2868" y="3186"/>
                    <a:pt x="2864" y="3077"/>
                  </a:cubicBezTo>
                  <a:cubicBezTo>
                    <a:pt x="2859" y="2916"/>
                    <a:pt x="2953" y="2848"/>
                    <a:pt x="3061" y="2848"/>
                  </a:cubicBezTo>
                  <a:close/>
                  <a:moveTo>
                    <a:pt x="3766" y="3305"/>
                  </a:moveTo>
                  <a:cubicBezTo>
                    <a:pt x="3806" y="3305"/>
                    <a:pt x="3872" y="3325"/>
                    <a:pt x="3926" y="3332"/>
                  </a:cubicBezTo>
                  <a:cubicBezTo>
                    <a:pt x="4039" y="3345"/>
                    <a:pt x="4153" y="3350"/>
                    <a:pt x="4265" y="3360"/>
                  </a:cubicBezTo>
                  <a:cubicBezTo>
                    <a:pt x="4457" y="3379"/>
                    <a:pt x="4651" y="3416"/>
                    <a:pt x="4795" y="3531"/>
                  </a:cubicBezTo>
                  <a:cubicBezTo>
                    <a:pt x="4823" y="3555"/>
                    <a:pt x="4853" y="3587"/>
                    <a:pt x="4846" y="3623"/>
                  </a:cubicBezTo>
                  <a:cubicBezTo>
                    <a:pt x="4841" y="3654"/>
                    <a:pt x="4813" y="3679"/>
                    <a:pt x="4785" y="3698"/>
                  </a:cubicBezTo>
                  <a:cubicBezTo>
                    <a:pt x="4703" y="3749"/>
                    <a:pt x="4610" y="3770"/>
                    <a:pt x="4516" y="3770"/>
                  </a:cubicBezTo>
                  <a:cubicBezTo>
                    <a:pt x="4431" y="3770"/>
                    <a:pt x="4345" y="3753"/>
                    <a:pt x="4267" y="3728"/>
                  </a:cubicBezTo>
                  <a:cubicBezTo>
                    <a:pt x="4088" y="3668"/>
                    <a:pt x="3860" y="3551"/>
                    <a:pt x="3758" y="3391"/>
                  </a:cubicBezTo>
                  <a:cubicBezTo>
                    <a:pt x="3714" y="3324"/>
                    <a:pt x="3728" y="3305"/>
                    <a:pt x="3766" y="3305"/>
                  </a:cubicBezTo>
                  <a:close/>
                  <a:moveTo>
                    <a:pt x="2697" y="3524"/>
                  </a:moveTo>
                  <a:lnTo>
                    <a:pt x="2697" y="3524"/>
                  </a:lnTo>
                  <a:cubicBezTo>
                    <a:pt x="2579" y="3704"/>
                    <a:pt x="2502" y="3859"/>
                    <a:pt x="2382" y="4039"/>
                  </a:cubicBezTo>
                  <a:cubicBezTo>
                    <a:pt x="2178" y="4121"/>
                    <a:pt x="1935" y="4063"/>
                    <a:pt x="1750" y="4180"/>
                  </a:cubicBezTo>
                  <a:cubicBezTo>
                    <a:pt x="1864" y="3990"/>
                    <a:pt x="1976" y="3799"/>
                    <a:pt x="2090" y="3609"/>
                  </a:cubicBezTo>
                  <a:cubicBezTo>
                    <a:pt x="2295" y="3578"/>
                    <a:pt x="2491" y="3547"/>
                    <a:pt x="2697" y="3524"/>
                  </a:cubicBezTo>
                  <a:close/>
                  <a:moveTo>
                    <a:pt x="3792" y="3955"/>
                  </a:moveTo>
                  <a:cubicBezTo>
                    <a:pt x="3861" y="3955"/>
                    <a:pt x="3958" y="4029"/>
                    <a:pt x="4002" y="4054"/>
                  </a:cubicBezTo>
                  <a:cubicBezTo>
                    <a:pt x="4165" y="4149"/>
                    <a:pt x="4286" y="4274"/>
                    <a:pt x="4427" y="4394"/>
                  </a:cubicBezTo>
                  <a:cubicBezTo>
                    <a:pt x="4434" y="4402"/>
                    <a:pt x="4441" y="4409"/>
                    <a:pt x="4439" y="4420"/>
                  </a:cubicBezTo>
                  <a:cubicBezTo>
                    <a:pt x="4437" y="4428"/>
                    <a:pt x="4429" y="4434"/>
                    <a:pt x="4422" y="4439"/>
                  </a:cubicBezTo>
                  <a:cubicBezTo>
                    <a:pt x="4401" y="4453"/>
                    <a:pt x="4378" y="4458"/>
                    <a:pt x="4354" y="4458"/>
                  </a:cubicBezTo>
                  <a:cubicBezTo>
                    <a:pt x="4318" y="4458"/>
                    <a:pt x="4280" y="4446"/>
                    <a:pt x="4247" y="4433"/>
                  </a:cubicBezTo>
                  <a:cubicBezTo>
                    <a:pt x="4128" y="4387"/>
                    <a:pt x="4015" y="4333"/>
                    <a:pt x="3905" y="4273"/>
                  </a:cubicBezTo>
                  <a:lnTo>
                    <a:pt x="3905" y="4273"/>
                  </a:lnTo>
                  <a:cubicBezTo>
                    <a:pt x="3957" y="4415"/>
                    <a:pt x="4011" y="4573"/>
                    <a:pt x="3955" y="4723"/>
                  </a:cubicBezTo>
                  <a:cubicBezTo>
                    <a:pt x="3949" y="4740"/>
                    <a:pt x="3939" y="4759"/>
                    <a:pt x="3924" y="4770"/>
                  </a:cubicBezTo>
                  <a:cubicBezTo>
                    <a:pt x="3914" y="4776"/>
                    <a:pt x="3903" y="4779"/>
                    <a:pt x="3891" y="4779"/>
                  </a:cubicBezTo>
                  <a:cubicBezTo>
                    <a:pt x="3874" y="4779"/>
                    <a:pt x="3856" y="4772"/>
                    <a:pt x="3844" y="4760"/>
                  </a:cubicBezTo>
                  <a:cubicBezTo>
                    <a:pt x="3824" y="4742"/>
                    <a:pt x="3814" y="4713"/>
                    <a:pt x="3806" y="4687"/>
                  </a:cubicBezTo>
                  <a:cubicBezTo>
                    <a:pt x="3758" y="4524"/>
                    <a:pt x="3743" y="4351"/>
                    <a:pt x="3729" y="4179"/>
                  </a:cubicBezTo>
                  <a:cubicBezTo>
                    <a:pt x="3724" y="4115"/>
                    <a:pt x="3682" y="3996"/>
                    <a:pt x="3761" y="3961"/>
                  </a:cubicBezTo>
                  <a:cubicBezTo>
                    <a:pt x="3770" y="3956"/>
                    <a:pt x="3781" y="3955"/>
                    <a:pt x="3792" y="3955"/>
                  </a:cubicBezTo>
                  <a:close/>
                  <a:moveTo>
                    <a:pt x="3233" y="3752"/>
                  </a:moveTo>
                  <a:cubicBezTo>
                    <a:pt x="3273" y="3752"/>
                    <a:pt x="3245" y="3862"/>
                    <a:pt x="3245" y="3942"/>
                  </a:cubicBezTo>
                  <a:cubicBezTo>
                    <a:pt x="3245" y="4053"/>
                    <a:pt x="3254" y="4162"/>
                    <a:pt x="3255" y="4273"/>
                  </a:cubicBezTo>
                  <a:cubicBezTo>
                    <a:pt x="3259" y="4460"/>
                    <a:pt x="3241" y="4658"/>
                    <a:pt x="3142" y="4825"/>
                  </a:cubicBezTo>
                  <a:cubicBezTo>
                    <a:pt x="3123" y="4858"/>
                    <a:pt x="3094" y="4893"/>
                    <a:pt x="3056" y="4898"/>
                  </a:cubicBezTo>
                  <a:cubicBezTo>
                    <a:pt x="3054" y="4898"/>
                    <a:pt x="3052" y="4898"/>
                    <a:pt x="3050" y="4898"/>
                  </a:cubicBezTo>
                  <a:cubicBezTo>
                    <a:pt x="3020" y="4898"/>
                    <a:pt x="2993" y="4879"/>
                    <a:pt x="2974" y="4858"/>
                  </a:cubicBezTo>
                  <a:cubicBezTo>
                    <a:pt x="2857" y="4736"/>
                    <a:pt x="2849" y="4543"/>
                    <a:pt x="2884" y="4370"/>
                  </a:cubicBezTo>
                  <a:cubicBezTo>
                    <a:pt x="2924" y="4183"/>
                    <a:pt x="3016" y="3935"/>
                    <a:pt x="3165" y="3796"/>
                  </a:cubicBezTo>
                  <a:cubicBezTo>
                    <a:pt x="3198" y="3765"/>
                    <a:pt x="3220" y="3752"/>
                    <a:pt x="3233" y="3752"/>
                  </a:cubicBezTo>
                  <a:close/>
                  <a:moveTo>
                    <a:pt x="3755" y="1"/>
                  </a:moveTo>
                  <a:cubicBezTo>
                    <a:pt x="2641" y="1123"/>
                    <a:pt x="1374" y="2092"/>
                    <a:pt x="0" y="2875"/>
                  </a:cubicBezTo>
                  <a:cubicBezTo>
                    <a:pt x="721" y="3560"/>
                    <a:pt x="1432" y="4356"/>
                    <a:pt x="1928" y="5217"/>
                  </a:cubicBezTo>
                  <a:cubicBezTo>
                    <a:pt x="2086" y="5491"/>
                    <a:pt x="2232" y="5773"/>
                    <a:pt x="2424" y="6022"/>
                  </a:cubicBezTo>
                  <a:cubicBezTo>
                    <a:pt x="3111" y="5559"/>
                    <a:pt x="3818" y="5264"/>
                    <a:pt x="4489" y="4779"/>
                  </a:cubicBezTo>
                  <a:cubicBezTo>
                    <a:pt x="5113" y="4329"/>
                    <a:pt x="5741" y="3855"/>
                    <a:pt x="6175" y="3222"/>
                  </a:cubicBezTo>
                  <a:cubicBezTo>
                    <a:pt x="5522" y="2429"/>
                    <a:pt x="4792" y="1431"/>
                    <a:pt x="4143" y="636"/>
                  </a:cubicBezTo>
                  <a:cubicBezTo>
                    <a:pt x="3967" y="421"/>
                    <a:pt x="3821" y="270"/>
                    <a:pt x="375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1" name="Google Shape;801;p46"/>
            <p:cNvSpPr/>
            <p:nvPr/>
          </p:nvSpPr>
          <p:spPr>
            <a:xfrm>
              <a:off x="4149825" y="2950200"/>
              <a:ext cx="72425" cy="86700"/>
            </a:xfrm>
            <a:custGeom>
              <a:rect b="b" l="l" r="r" t="t"/>
              <a:pathLst>
                <a:path extrusionOk="0" h="3468" w="2897">
                  <a:moveTo>
                    <a:pt x="437" y="0"/>
                  </a:moveTo>
                  <a:cubicBezTo>
                    <a:pt x="433" y="0"/>
                    <a:pt x="428" y="1"/>
                    <a:pt x="424" y="3"/>
                  </a:cubicBezTo>
                  <a:cubicBezTo>
                    <a:pt x="324" y="39"/>
                    <a:pt x="234" y="95"/>
                    <a:pt x="157" y="168"/>
                  </a:cubicBezTo>
                  <a:cubicBezTo>
                    <a:pt x="105" y="217"/>
                    <a:pt x="0" y="315"/>
                    <a:pt x="47" y="397"/>
                  </a:cubicBezTo>
                  <a:cubicBezTo>
                    <a:pt x="70" y="435"/>
                    <a:pt x="117" y="440"/>
                    <a:pt x="157" y="442"/>
                  </a:cubicBezTo>
                  <a:cubicBezTo>
                    <a:pt x="173" y="443"/>
                    <a:pt x="189" y="443"/>
                    <a:pt x="204" y="443"/>
                  </a:cubicBezTo>
                  <a:cubicBezTo>
                    <a:pt x="237" y="443"/>
                    <a:pt x="269" y="441"/>
                    <a:pt x="301" y="434"/>
                  </a:cubicBezTo>
                  <a:cubicBezTo>
                    <a:pt x="318" y="432"/>
                    <a:pt x="334" y="428"/>
                    <a:pt x="350" y="424"/>
                  </a:cubicBezTo>
                  <a:lnTo>
                    <a:pt x="350" y="424"/>
                  </a:lnTo>
                  <a:cubicBezTo>
                    <a:pt x="344" y="433"/>
                    <a:pt x="337" y="443"/>
                    <a:pt x="332" y="452"/>
                  </a:cubicBezTo>
                  <a:cubicBezTo>
                    <a:pt x="292" y="515"/>
                    <a:pt x="248" y="611"/>
                    <a:pt x="295" y="681"/>
                  </a:cubicBezTo>
                  <a:cubicBezTo>
                    <a:pt x="316" y="713"/>
                    <a:pt x="346" y="724"/>
                    <a:pt x="378" y="724"/>
                  </a:cubicBezTo>
                  <a:cubicBezTo>
                    <a:pt x="426" y="724"/>
                    <a:pt x="479" y="700"/>
                    <a:pt x="520" y="684"/>
                  </a:cubicBezTo>
                  <a:cubicBezTo>
                    <a:pt x="531" y="679"/>
                    <a:pt x="543" y="674"/>
                    <a:pt x="555" y="669"/>
                  </a:cubicBezTo>
                  <a:lnTo>
                    <a:pt x="555" y="669"/>
                  </a:lnTo>
                  <a:cubicBezTo>
                    <a:pt x="554" y="671"/>
                    <a:pt x="552" y="673"/>
                    <a:pt x="551" y="675"/>
                  </a:cubicBezTo>
                  <a:cubicBezTo>
                    <a:pt x="522" y="717"/>
                    <a:pt x="496" y="760"/>
                    <a:pt x="476" y="807"/>
                  </a:cubicBezTo>
                  <a:cubicBezTo>
                    <a:pt x="462" y="842"/>
                    <a:pt x="449" y="880"/>
                    <a:pt x="474" y="912"/>
                  </a:cubicBezTo>
                  <a:cubicBezTo>
                    <a:pt x="491" y="935"/>
                    <a:pt x="517" y="943"/>
                    <a:pt x="547" y="943"/>
                  </a:cubicBezTo>
                  <a:cubicBezTo>
                    <a:pt x="604" y="943"/>
                    <a:pt x="673" y="913"/>
                    <a:pt x="711" y="899"/>
                  </a:cubicBezTo>
                  <a:cubicBezTo>
                    <a:pt x="730" y="892"/>
                    <a:pt x="749" y="885"/>
                    <a:pt x="768" y="877"/>
                  </a:cubicBezTo>
                  <a:lnTo>
                    <a:pt x="768" y="877"/>
                  </a:lnTo>
                  <a:cubicBezTo>
                    <a:pt x="757" y="892"/>
                    <a:pt x="745" y="908"/>
                    <a:pt x="734" y="924"/>
                  </a:cubicBezTo>
                  <a:cubicBezTo>
                    <a:pt x="693" y="982"/>
                    <a:pt x="637" y="1068"/>
                    <a:pt x="689" y="1136"/>
                  </a:cubicBezTo>
                  <a:cubicBezTo>
                    <a:pt x="712" y="1166"/>
                    <a:pt x="746" y="1176"/>
                    <a:pt x="783" y="1176"/>
                  </a:cubicBezTo>
                  <a:cubicBezTo>
                    <a:pt x="816" y="1176"/>
                    <a:pt x="851" y="1167"/>
                    <a:pt x="882" y="1157"/>
                  </a:cubicBezTo>
                  <a:lnTo>
                    <a:pt x="882" y="1157"/>
                  </a:lnTo>
                  <a:cubicBezTo>
                    <a:pt x="879" y="1164"/>
                    <a:pt x="876" y="1171"/>
                    <a:pt x="873" y="1178"/>
                  </a:cubicBezTo>
                  <a:cubicBezTo>
                    <a:pt x="840" y="1259"/>
                    <a:pt x="808" y="1396"/>
                    <a:pt x="899" y="1452"/>
                  </a:cubicBezTo>
                  <a:cubicBezTo>
                    <a:pt x="918" y="1464"/>
                    <a:pt x="941" y="1469"/>
                    <a:pt x="964" y="1469"/>
                  </a:cubicBezTo>
                  <a:cubicBezTo>
                    <a:pt x="987" y="1469"/>
                    <a:pt x="1012" y="1464"/>
                    <a:pt x="1037" y="1456"/>
                  </a:cubicBezTo>
                  <a:lnTo>
                    <a:pt x="1037" y="1456"/>
                  </a:lnTo>
                  <a:cubicBezTo>
                    <a:pt x="1035" y="1459"/>
                    <a:pt x="1034" y="1462"/>
                    <a:pt x="1033" y="1466"/>
                  </a:cubicBezTo>
                  <a:cubicBezTo>
                    <a:pt x="1017" y="1506"/>
                    <a:pt x="997" y="1558"/>
                    <a:pt x="1022" y="1599"/>
                  </a:cubicBezTo>
                  <a:cubicBezTo>
                    <a:pt x="1037" y="1624"/>
                    <a:pt x="1060" y="1633"/>
                    <a:pt x="1084" y="1633"/>
                  </a:cubicBezTo>
                  <a:cubicBezTo>
                    <a:pt x="1102" y="1633"/>
                    <a:pt x="1120" y="1628"/>
                    <a:pt x="1137" y="1622"/>
                  </a:cubicBezTo>
                  <a:cubicBezTo>
                    <a:pt x="1194" y="1606"/>
                    <a:pt x="1248" y="1583"/>
                    <a:pt x="1300" y="1555"/>
                  </a:cubicBezTo>
                  <a:cubicBezTo>
                    <a:pt x="1311" y="1549"/>
                    <a:pt x="1321" y="1543"/>
                    <a:pt x="1331" y="1538"/>
                  </a:cubicBezTo>
                  <a:lnTo>
                    <a:pt x="1331" y="1538"/>
                  </a:lnTo>
                  <a:cubicBezTo>
                    <a:pt x="1280" y="1632"/>
                    <a:pt x="1241" y="1733"/>
                    <a:pt x="1216" y="1838"/>
                  </a:cubicBezTo>
                  <a:cubicBezTo>
                    <a:pt x="1210" y="1862"/>
                    <a:pt x="1232" y="1883"/>
                    <a:pt x="1254" y="1883"/>
                  </a:cubicBezTo>
                  <a:cubicBezTo>
                    <a:pt x="1351" y="1878"/>
                    <a:pt x="1444" y="1853"/>
                    <a:pt x="1529" y="1809"/>
                  </a:cubicBezTo>
                  <a:lnTo>
                    <a:pt x="1529" y="1809"/>
                  </a:lnTo>
                  <a:cubicBezTo>
                    <a:pt x="1526" y="1815"/>
                    <a:pt x="1523" y="1821"/>
                    <a:pt x="1521" y="1827"/>
                  </a:cubicBezTo>
                  <a:cubicBezTo>
                    <a:pt x="1488" y="1904"/>
                    <a:pt x="1457" y="2014"/>
                    <a:pt x="1520" y="2083"/>
                  </a:cubicBezTo>
                  <a:cubicBezTo>
                    <a:pt x="1544" y="2110"/>
                    <a:pt x="1575" y="2121"/>
                    <a:pt x="1608" y="2121"/>
                  </a:cubicBezTo>
                  <a:cubicBezTo>
                    <a:pt x="1655" y="2121"/>
                    <a:pt x="1705" y="2100"/>
                    <a:pt x="1746" y="2080"/>
                  </a:cubicBezTo>
                  <a:lnTo>
                    <a:pt x="1746" y="2080"/>
                  </a:lnTo>
                  <a:cubicBezTo>
                    <a:pt x="1717" y="2151"/>
                    <a:pt x="1688" y="2243"/>
                    <a:pt x="1712" y="2313"/>
                  </a:cubicBezTo>
                  <a:cubicBezTo>
                    <a:pt x="1727" y="2360"/>
                    <a:pt x="1759" y="2376"/>
                    <a:pt x="1796" y="2376"/>
                  </a:cubicBezTo>
                  <a:cubicBezTo>
                    <a:pt x="1822" y="2376"/>
                    <a:pt x="1850" y="2368"/>
                    <a:pt x="1876" y="2357"/>
                  </a:cubicBezTo>
                  <a:lnTo>
                    <a:pt x="1876" y="2357"/>
                  </a:lnTo>
                  <a:cubicBezTo>
                    <a:pt x="1854" y="2424"/>
                    <a:pt x="1844" y="2495"/>
                    <a:pt x="1852" y="2566"/>
                  </a:cubicBezTo>
                  <a:cubicBezTo>
                    <a:pt x="1857" y="2610"/>
                    <a:pt x="1870" y="2658"/>
                    <a:pt x="1911" y="2683"/>
                  </a:cubicBezTo>
                  <a:cubicBezTo>
                    <a:pt x="1927" y="2692"/>
                    <a:pt x="1945" y="2696"/>
                    <a:pt x="1962" y="2696"/>
                  </a:cubicBezTo>
                  <a:cubicBezTo>
                    <a:pt x="1986" y="2696"/>
                    <a:pt x="2011" y="2689"/>
                    <a:pt x="2033" y="2678"/>
                  </a:cubicBezTo>
                  <a:cubicBezTo>
                    <a:pt x="2057" y="2667"/>
                    <a:pt x="2081" y="2654"/>
                    <a:pt x="2105" y="2641"/>
                  </a:cubicBezTo>
                  <a:lnTo>
                    <a:pt x="2105" y="2641"/>
                  </a:lnTo>
                  <a:cubicBezTo>
                    <a:pt x="2093" y="2663"/>
                    <a:pt x="2082" y="2685"/>
                    <a:pt x="2071" y="2707"/>
                  </a:cubicBezTo>
                  <a:cubicBezTo>
                    <a:pt x="2031" y="2793"/>
                    <a:pt x="1978" y="2911"/>
                    <a:pt x="2033" y="3002"/>
                  </a:cubicBezTo>
                  <a:cubicBezTo>
                    <a:pt x="2061" y="3048"/>
                    <a:pt x="2099" y="3065"/>
                    <a:pt x="2141" y="3065"/>
                  </a:cubicBezTo>
                  <a:cubicBezTo>
                    <a:pt x="2171" y="3065"/>
                    <a:pt x="2204" y="3056"/>
                    <a:pt x="2235" y="3042"/>
                  </a:cubicBezTo>
                  <a:lnTo>
                    <a:pt x="2235" y="3042"/>
                  </a:lnTo>
                  <a:cubicBezTo>
                    <a:pt x="2209" y="3104"/>
                    <a:pt x="2189" y="3176"/>
                    <a:pt x="2216" y="3227"/>
                  </a:cubicBezTo>
                  <a:cubicBezTo>
                    <a:pt x="2232" y="3258"/>
                    <a:pt x="2255" y="3269"/>
                    <a:pt x="2282" y="3269"/>
                  </a:cubicBezTo>
                  <a:cubicBezTo>
                    <a:pt x="2331" y="3269"/>
                    <a:pt x="2390" y="3230"/>
                    <a:pt x="2429" y="3204"/>
                  </a:cubicBezTo>
                  <a:lnTo>
                    <a:pt x="2429" y="3204"/>
                  </a:lnTo>
                  <a:cubicBezTo>
                    <a:pt x="2419" y="3233"/>
                    <a:pt x="2412" y="3261"/>
                    <a:pt x="2407" y="3290"/>
                  </a:cubicBezTo>
                  <a:cubicBezTo>
                    <a:pt x="2398" y="3334"/>
                    <a:pt x="2388" y="3388"/>
                    <a:pt x="2417" y="3426"/>
                  </a:cubicBezTo>
                  <a:cubicBezTo>
                    <a:pt x="2439" y="3457"/>
                    <a:pt x="2473" y="3468"/>
                    <a:pt x="2510" y="3468"/>
                  </a:cubicBezTo>
                  <a:cubicBezTo>
                    <a:pt x="2563" y="3468"/>
                    <a:pt x="2621" y="3445"/>
                    <a:pt x="2660" y="3428"/>
                  </a:cubicBezTo>
                  <a:cubicBezTo>
                    <a:pt x="2756" y="3383"/>
                    <a:pt x="2832" y="3309"/>
                    <a:pt x="2882" y="3216"/>
                  </a:cubicBezTo>
                  <a:cubicBezTo>
                    <a:pt x="2897" y="3188"/>
                    <a:pt x="2872" y="3164"/>
                    <a:pt x="2847" y="3164"/>
                  </a:cubicBezTo>
                  <a:cubicBezTo>
                    <a:pt x="2835" y="3164"/>
                    <a:pt x="2823" y="3170"/>
                    <a:pt x="2815" y="3185"/>
                  </a:cubicBezTo>
                  <a:cubicBezTo>
                    <a:pt x="2779" y="3254"/>
                    <a:pt x="2724" y="3310"/>
                    <a:pt x="2654" y="3348"/>
                  </a:cubicBezTo>
                  <a:cubicBezTo>
                    <a:pt x="2623" y="3365"/>
                    <a:pt x="2589" y="3378"/>
                    <a:pt x="2553" y="3386"/>
                  </a:cubicBezTo>
                  <a:cubicBezTo>
                    <a:pt x="2539" y="3388"/>
                    <a:pt x="2523" y="3392"/>
                    <a:pt x="2508" y="3392"/>
                  </a:cubicBezTo>
                  <a:cubicBezTo>
                    <a:pt x="2477" y="3391"/>
                    <a:pt x="2474" y="3378"/>
                    <a:pt x="2475" y="3348"/>
                  </a:cubicBezTo>
                  <a:cubicBezTo>
                    <a:pt x="2475" y="3265"/>
                    <a:pt x="2507" y="3181"/>
                    <a:pt x="2554" y="3107"/>
                  </a:cubicBezTo>
                  <a:lnTo>
                    <a:pt x="2554" y="3107"/>
                  </a:lnTo>
                  <a:cubicBezTo>
                    <a:pt x="2601" y="3063"/>
                    <a:pt x="2644" y="3013"/>
                    <a:pt x="2681" y="2960"/>
                  </a:cubicBezTo>
                  <a:cubicBezTo>
                    <a:pt x="2699" y="2935"/>
                    <a:pt x="2678" y="2897"/>
                    <a:pt x="2652" y="2897"/>
                  </a:cubicBezTo>
                  <a:cubicBezTo>
                    <a:pt x="2645" y="2897"/>
                    <a:pt x="2638" y="2900"/>
                    <a:pt x="2631" y="2906"/>
                  </a:cubicBezTo>
                  <a:cubicBezTo>
                    <a:pt x="2579" y="2949"/>
                    <a:pt x="2534" y="3000"/>
                    <a:pt x="2498" y="3057"/>
                  </a:cubicBezTo>
                  <a:lnTo>
                    <a:pt x="2498" y="3057"/>
                  </a:lnTo>
                  <a:cubicBezTo>
                    <a:pt x="2485" y="3069"/>
                    <a:pt x="2472" y="3080"/>
                    <a:pt x="2459" y="3091"/>
                  </a:cubicBezTo>
                  <a:cubicBezTo>
                    <a:pt x="2428" y="3116"/>
                    <a:pt x="2395" y="3138"/>
                    <a:pt x="2361" y="3157"/>
                  </a:cubicBezTo>
                  <a:cubicBezTo>
                    <a:pt x="2342" y="3169"/>
                    <a:pt x="2316" y="3186"/>
                    <a:pt x="2298" y="3186"/>
                  </a:cubicBezTo>
                  <a:cubicBezTo>
                    <a:pt x="2286" y="3186"/>
                    <a:pt x="2278" y="3176"/>
                    <a:pt x="2283" y="3147"/>
                  </a:cubicBezTo>
                  <a:cubicBezTo>
                    <a:pt x="2295" y="3087"/>
                    <a:pt x="2319" y="3028"/>
                    <a:pt x="2349" y="2973"/>
                  </a:cubicBezTo>
                  <a:lnTo>
                    <a:pt x="2349" y="2973"/>
                  </a:lnTo>
                  <a:cubicBezTo>
                    <a:pt x="2418" y="2918"/>
                    <a:pt x="2473" y="2848"/>
                    <a:pt x="2511" y="2768"/>
                  </a:cubicBezTo>
                  <a:cubicBezTo>
                    <a:pt x="2525" y="2739"/>
                    <a:pt x="2503" y="2718"/>
                    <a:pt x="2478" y="2718"/>
                  </a:cubicBezTo>
                  <a:cubicBezTo>
                    <a:pt x="2468" y="2718"/>
                    <a:pt x="2457" y="2721"/>
                    <a:pt x="2449" y="2729"/>
                  </a:cubicBezTo>
                  <a:cubicBezTo>
                    <a:pt x="2389" y="2784"/>
                    <a:pt x="2338" y="2847"/>
                    <a:pt x="2297" y="2918"/>
                  </a:cubicBezTo>
                  <a:lnTo>
                    <a:pt x="2297" y="2918"/>
                  </a:lnTo>
                  <a:cubicBezTo>
                    <a:pt x="2291" y="2922"/>
                    <a:pt x="2286" y="2926"/>
                    <a:pt x="2280" y="2930"/>
                  </a:cubicBezTo>
                  <a:cubicBezTo>
                    <a:pt x="2247" y="2954"/>
                    <a:pt x="2208" y="2977"/>
                    <a:pt x="2169" y="2987"/>
                  </a:cubicBezTo>
                  <a:cubicBezTo>
                    <a:pt x="2161" y="2989"/>
                    <a:pt x="2155" y="2990"/>
                    <a:pt x="2149" y="2990"/>
                  </a:cubicBezTo>
                  <a:cubicBezTo>
                    <a:pt x="2108" y="2990"/>
                    <a:pt x="2085" y="2954"/>
                    <a:pt x="2085" y="2912"/>
                  </a:cubicBezTo>
                  <a:cubicBezTo>
                    <a:pt x="2084" y="2830"/>
                    <a:pt x="2134" y="2740"/>
                    <a:pt x="2172" y="2673"/>
                  </a:cubicBezTo>
                  <a:cubicBezTo>
                    <a:pt x="2210" y="2602"/>
                    <a:pt x="2258" y="2539"/>
                    <a:pt x="2312" y="2480"/>
                  </a:cubicBezTo>
                  <a:lnTo>
                    <a:pt x="2312" y="2480"/>
                  </a:lnTo>
                  <a:cubicBezTo>
                    <a:pt x="2319" y="2473"/>
                    <a:pt x="2326" y="2466"/>
                    <a:pt x="2334" y="2458"/>
                  </a:cubicBezTo>
                  <a:cubicBezTo>
                    <a:pt x="2358" y="2432"/>
                    <a:pt x="2332" y="2398"/>
                    <a:pt x="2303" y="2398"/>
                  </a:cubicBezTo>
                  <a:cubicBezTo>
                    <a:pt x="2294" y="2398"/>
                    <a:pt x="2285" y="2402"/>
                    <a:pt x="2277" y="2410"/>
                  </a:cubicBezTo>
                  <a:lnTo>
                    <a:pt x="2277" y="2410"/>
                  </a:lnTo>
                  <a:cubicBezTo>
                    <a:pt x="2277" y="2410"/>
                    <a:pt x="2276" y="2409"/>
                    <a:pt x="2276" y="2409"/>
                  </a:cubicBezTo>
                  <a:cubicBezTo>
                    <a:pt x="2209" y="2478"/>
                    <a:pt x="2135" y="2537"/>
                    <a:pt x="2052" y="2584"/>
                  </a:cubicBezTo>
                  <a:cubicBezTo>
                    <a:pt x="2031" y="2595"/>
                    <a:pt x="1994" y="2619"/>
                    <a:pt x="1966" y="2619"/>
                  </a:cubicBezTo>
                  <a:cubicBezTo>
                    <a:pt x="1952" y="2619"/>
                    <a:pt x="1940" y="2614"/>
                    <a:pt x="1933" y="2597"/>
                  </a:cubicBezTo>
                  <a:cubicBezTo>
                    <a:pt x="1921" y="2566"/>
                    <a:pt x="1922" y="2522"/>
                    <a:pt x="1925" y="2490"/>
                  </a:cubicBezTo>
                  <a:cubicBezTo>
                    <a:pt x="1930" y="2423"/>
                    <a:pt x="1950" y="2359"/>
                    <a:pt x="1983" y="2302"/>
                  </a:cubicBezTo>
                  <a:lnTo>
                    <a:pt x="1983" y="2302"/>
                  </a:lnTo>
                  <a:cubicBezTo>
                    <a:pt x="2051" y="2257"/>
                    <a:pt x="2110" y="2199"/>
                    <a:pt x="2156" y="2130"/>
                  </a:cubicBezTo>
                  <a:cubicBezTo>
                    <a:pt x="2175" y="2102"/>
                    <a:pt x="2155" y="2070"/>
                    <a:pt x="2127" y="2070"/>
                  </a:cubicBezTo>
                  <a:cubicBezTo>
                    <a:pt x="2120" y="2070"/>
                    <a:pt x="2113" y="2072"/>
                    <a:pt x="2106" y="2076"/>
                  </a:cubicBezTo>
                  <a:cubicBezTo>
                    <a:pt x="2034" y="2117"/>
                    <a:pt x="1973" y="2177"/>
                    <a:pt x="1929" y="2247"/>
                  </a:cubicBezTo>
                  <a:lnTo>
                    <a:pt x="1929" y="2247"/>
                  </a:lnTo>
                  <a:cubicBezTo>
                    <a:pt x="1898" y="2267"/>
                    <a:pt x="1862" y="2285"/>
                    <a:pt x="1826" y="2295"/>
                  </a:cubicBezTo>
                  <a:cubicBezTo>
                    <a:pt x="1816" y="2298"/>
                    <a:pt x="1808" y="2301"/>
                    <a:pt x="1801" y="2301"/>
                  </a:cubicBezTo>
                  <a:cubicBezTo>
                    <a:pt x="1792" y="2301"/>
                    <a:pt x="1786" y="2296"/>
                    <a:pt x="1781" y="2277"/>
                  </a:cubicBezTo>
                  <a:cubicBezTo>
                    <a:pt x="1776" y="2260"/>
                    <a:pt x="1782" y="2238"/>
                    <a:pt x="1785" y="2221"/>
                  </a:cubicBezTo>
                  <a:cubicBezTo>
                    <a:pt x="1799" y="2141"/>
                    <a:pt x="1828" y="2066"/>
                    <a:pt x="1868" y="1997"/>
                  </a:cubicBezTo>
                  <a:lnTo>
                    <a:pt x="1868" y="1997"/>
                  </a:lnTo>
                  <a:cubicBezTo>
                    <a:pt x="1913" y="1957"/>
                    <a:pt x="1950" y="1909"/>
                    <a:pt x="1979" y="1856"/>
                  </a:cubicBezTo>
                  <a:lnTo>
                    <a:pt x="1979" y="1856"/>
                  </a:lnTo>
                  <a:cubicBezTo>
                    <a:pt x="1979" y="1856"/>
                    <a:pt x="1979" y="1856"/>
                    <a:pt x="1979" y="1855"/>
                  </a:cubicBezTo>
                  <a:lnTo>
                    <a:pt x="1979" y="1855"/>
                  </a:lnTo>
                  <a:lnTo>
                    <a:pt x="1979" y="1855"/>
                  </a:lnTo>
                  <a:cubicBezTo>
                    <a:pt x="1981" y="1853"/>
                    <a:pt x="1982" y="1850"/>
                    <a:pt x="1984" y="1847"/>
                  </a:cubicBezTo>
                  <a:cubicBezTo>
                    <a:pt x="1999" y="1819"/>
                    <a:pt x="1974" y="1797"/>
                    <a:pt x="1949" y="1797"/>
                  </a:cubicBezTo>
                  <a:cubicBezTo>
                    <a:pt x="1939" y="1797"/>
                    <a:pt x="1929" y="1800"/>
                    <a:pt x="1921" y="1808"/>
                  </a:cubicBezTo>
                  <a:cubicBezTo>
                    <a:pt x="1877" y="1852"/>
                    <a:pt x="1839" y="1901"/>
                    <a:pt x="1807" y="1954"/>
                  </a:cubicBezTo>
                  <a:lnTo>
                    <a:pt x="1807" y="1954"/>
                  </a:lnTo>
                  <a:cubicBezTo>
                    <a:pt x="1790" y="1968"/>
                    <a:pt x="1772" y="1981"/>
                    <a:pt x="1754" y="1992"/>
                  </a:cubicBezTo>
                  <a:cubicBezTo>
                    <a:pt x="1725" y="2010"/>
                    <a:pt x="1662" y="2046"/>
                    <a:pt x="1615" y="2046"/>
                  </a:cubicBezTo>
                  <a:cubicBezTo>
                    <a:pt x="1591" y="2046"/>
                    <a:pt x="1571" y="2036"/>
                    <a:pt x="1563" y="2010"/>
                  </a:cubicBezTo>
                  <a:cubicBezTo>
                    <a:pt x="1540" y="1941"/>
                    <a:pt x="1585" y="1859"/>
                    <a:pt x="1617" y="1800"/>
                  </a:cubicBezTo>
                  <a:cubicBezTo>
                    <a:pt x="1634" y="1768"/>
                    <a:pt x="1653" y="1737"/>
                    <a:pt x="1674" y="1707"/>
                  </a:cubicBezTo>
                  <a:lnTo>
                    <a:pt x="1674" y="1707"/>
                  </a:lnTo>
                  <a:cubicBezTo>
                    <a:pt x="1709" y="1676"/>
                    <a:pt x="1739" y="1641"/>
                    <a:pt x="1766" y="1603"/>
                  </a:cubicBezTo>
                  <a:cubicBezTo>
                    <a:pt x="1787" y="1574"/>
                    <a:pt x="1765" y="1543"/>
                    <a:pt x="1737" y="1543"/>
                  </a:cubicBezTo>
                  <a:cubicBezTo>
                    <a:pt x="1728" y="1543"/>
                    <a:pt x="1718" y="1546"/>
                    <a:pt x="1709" y="1554"/>
                  </a:cubicBezTo>
                  <a:lnTo>
                    <a:pt x="1709" y="1554"/>
                  </a:lnTo>
                  <a:cubicBezTo>
                    <a:pt x="1709" y="1554"/>
                    <a:pt x="1709" y="1554"/>
                    <a:pt x="1709" y="1554"/>
                  </a:cubicBezTo>
                  <a:cubicBezTo>
                    <a:pt x="1708" y="1555"/>
                    <a:pt x="1707" y="1556"/>
                    <a:pt x="1706" y="1557"/>
                  </a:cubicBezTo>
                  <a:lnTo>
                    <a:pt x="1706" y="1557"/>
                  </a:lnTo>
                  <a:cubicBezTo>
                    <a:pt x="1677" y="1586"/>
                    <a:pt x="1651" y="1616"/>
                    <a:pt x="1626" y="1649"/>
                  </a:cubicBezTo>
                  <a:lnTo>
                    <a:pt x="1626" y="1649"/>
                  </a:lnTo>
                  <a:cubicBezTo>
                    <a:pt x="1537" y="1732"/>
                    <a:pt x="1424" y="1785"/>
                    <a:pt x="1302" y="1802"/>
                  </a:cubicBezTo>
                  <a:lnTo>
                    <a:pt x="1302" y="1802"/>
                  </a:lnTo>
                  <a:cubicBezTo>
                    <a:pt x="1343" y="1656"/>
                    <a:pt x="1414" y="1522"/>
                    <a:pt x="1508" y="1404"/>
                  </a:cubicBezTo>
                  <a:lnTo>
                    <a:pt x="1508" y="1404"/>
                  </a:lnTo>
                  <a:cubicBezTo>
                    <a:pt x="1533" y="1380"/>
                    <a:pt x="1556" y="1355"/>
                    <a:pt x="1578" y="1328"/>
                  </a:cubicBezTo>
                  <a:cubicBezTo>
                    <a:pt x="1602" y="1300"/>
                    <a:pt x="1577" y="1267"/>
                    <a:pt x="1548" y="1267"/>
                  </a:cubicBezTo>
                  <a:cubicBezTo>
                    <a:pt x="1539" y="1267"/>
                    <a:pt x="1529" y="1271"/>
                    <a:pt x="1521" y="1279"/>
                  </a:cubicBezTo>
                  <a:lnTo>
                    <a:pt x="1521" y="1279"/>
                  </a:lnTo>
                  <a:cubicBezTo>
                    <a:pt x="1520" y="1278"/>
                    <a:pt x="1520" y="1278"/>
                    <a:pt x="1520" y="1278"/>
                  </a:cubicBezTo>
                  <a:cubicBezTo>
                    <a:pt x="1461" y="1349"/>
                    <a:pt x="1392" y="1408"/>
                    <a:pt x="1315" y="1458"/>
                  </a:cubicBezTo>
                  <a:cubicBezTo>
                    <a:pt x="1274" y="1482"/>
                    <a:pt x="1233" y="1503"/>
                    <a:pt x="1189" y="1522"/>
                  </a:cubicBezTo>
                  <a:cubicBezTo>
                    <a:pt x="1169" y="1529"/>
                    <a:pt x="1148" y="1538"/>
                    <a:pt x="1127" y="1544"/>
                  </a:cubicBezTo>
                  <a:cubicBezTo>
                    <a:pt x="1116" y="1547"/>
                    <a:pt x="1106" y="1552"/>
                    <a:pt x="1098" y="1552"/>
                  </a:cubicBezTo>
                  <a:cubicBezTo>
                    <a:pt x="1091" y="1552"/>
                    <a:pt x="1085" y="1548"/>
                    <a:pt x="1084" y="1535"/>
                  </a:cubicBezTo>
                  <a:cubicBezTo>
                    <a:pt x="1080" y="1503"/>
                    <a:pt x="1115" y="1448"/>
                    <a:pt x="1129" y="1422"/>
                  </a:cubicBezTo>
                  <a:cubicBezTo>
                    <a:pt x="1131" y="1418"/>
                    <a:pt x="1133" y="1413"/>
                    <a:pt x="1135" y="1409"/>
                  </a:cubicBezTo>
                  <a:lnTo>
                    <a:pt x="1135" y="1409"/>
                  </a:lnTo>
                  <a:cubicBezTo>
                    <a:pt x="1156" y="1397"/>
                    <a:pt x="1174" y="1385"/>
                    <a:pt x="1189" y="1374"/>
                  </a:cubicBezTo>
                  <a:cubicBezTo>
                    <a:pt x="1282" y="1307"/>
                    <a:pt x="1352" y="1214"/>
                    <a:pt x="1393" y="1107"/>
                  </a:cubicBezTo>
                  <a:cubicBezTo>
                    <a:pt x="1402" y="1083"/>
                    <a:pt x="1382" y="1053"/>
                    <a:pt x="1358" y="1053"/>
                  </a:cubicBezTo>
                  <a:cubicBezTo>
                    <a:pt x="1351" y="1053"/>
                    <a:pt x="1345" y="1055"/>
                    <a:pt x="1338" y="1060"/>
                  </a:cubicBezTo>
                  <a:cubicBezTo>
                    <a:pt x="1333" y="1064"/>
                    <a:pt x="1328" y="1068"/>
                    <a:pt x="1323" y="1072"/>
                  </a:cubicBezTo>
                  <a:lnTo>
                    <a:pt x="1323" y="1072"/>
                  </a:lnTo>
                  <a:lnTo>
                    <a:pt x="1322" y="1072"/>
                  </a:lnTo>
                  <a:cubicBezTo>
                    <a:pt x="1322" y="1072"/>
                    <a:pt x="1322" y="1073"/>
                    <a:pt x="1322" y="1073"/>
                  </a:cubicBezTo>
                  <a:lnTo>
                    <a:pt x="1322" y="1073"/>
                  </a:lnTo>
                  <a:cubicBezTo>
                    <a:pt x="1239" y="1139"/>
                    <a:pt x="1169" y="1219"/>
                    <a:pt x="1111" y="1309"/>
                  </a:cubicBezTo>
                  <a:cubicBezTo>
                    <a:pt x="1104" y="1320"/>
                    <a:pt x="1098" y="1331"/>
                    <a:pt x="1091" y="1342"/>
                  </a:cubicBezTo>
                  <a:lnTo>
                    <a:pt x="1091" y="1342"/>
                  </a:lnTo>
                  <a:cubicBezTo>
                    <a:pt x="1086" y="1345"/>
                    <a:pt x="1080" y="1348"/>
                    <a:pt x="1075" y="1351"/>
                  </a:cubicBezTo>
                  <a:cubicBezTo>
                    <a:pt x="1043" y="1366"/>
                    <a:pt x="997" y="1391"/>
                    <a:pt x="960" y="1391"/>
                  </a:cubicBezTo>
                  <a:cubicBezTo>
                    <a:pt x="958" y="1391"/>
                    <a:pt x="957" y="1391"/>
                    <a:pt x="955" y="1391"/>
                  </a:cubicBezTo>
                  <a:cubicBezTo>
                    <a:pt x="865" y="1385"/>
                    <a:pt x="930" y="1215"/>
                    <a:pt x="953" y="1173"/>
                  </a:cubicBezTo>
                  <a:cubicBezTo>
                    <a:pt x="965" y="1150"/>
                    <a:pt x="978" y="1129"/>
                    <a:pt x="993" y="1109"/>
                  </a:cubicBezTo>
                  <a:lnTo>
                    <a:pt x="993" y="1109"/>
                  </a:lnTo>
                  <a:cubicBezTo>
                    <a:pt x="1051" y="1076"/>
                    <a:pt x="1103" y="1033"/>
                    <a:pt x="1147" y="983"/>
                  </a:cubicBezTo>
                  <a:cubicBezTo>
                    <a:pt x="1170" y="956"/>
                    <a:pt x="1145" y="923"/>
                    <a:pt x="1115" y="923"/>
                  </a:cubicBezTo>
                  <a:cubicBezTo>
                    <a:pt x="1109" y="923"/>
                    <a:pt x="1103" y="924"/>
                    <a:pt x="1096" y="928"/>
                  </a:cubicBezTo>
                  <a:cubicBezTo>
                    <a:pt x="1094" y="929"/>
                    <a:pt x="1091" y="931"/>
                    <a:pt x="1088" y="933"/>
                  </a:cubicBezTo>
                  <a:lnTo>
                    <a:pt x="1088" y="933"/>
                  </a:lnTo>
                  <a:cubicBezTo>
                    <a:pt x="1087" y="932"/>
                    <a:pt x="1087" y="931"/>
                    <a:pt x="1086" y="931"/>
                  </a:cubicBezTo>
                  <a:cubicBezTo>
                    <a:pt x="1084" y="933"/>
                    <a:pt x="1082" y="935"/>
                    <a:pt x="1080" y="937"/>
                  </a:cubicBezTo>
                  <a:lnTo>
                    <a:pt x="1080" y="937"/>
                  </a:lnTo>
                  <a:cubicBezTo>
                    <a:pt x="1038" y="963"/>
                    <a:pt x="1000" y="996"/>
                    <a:pt x="966" y="1032"/>
                  </a:cubicBezTo>
                  <a:lnTo>
                    <a:pt x="966" y="1032"/>
                  </a:lnTo>
                  <a:cubicBezTo>
                    <a:pt x="948" y="1044"/>
                    <a:pt x="929" y="1054"/>
                    <a:pt x="909" y="1062"/>
                  </a:cubicBezTo>
                  <a:cubicBezTo>
                    <a:pt x="889" y="1072"/>
                    <a:pt x="826" y="1097"/>
                    <a:pt x="784" y="1097"/>
                  </a:cubicBezTo>
                  <a:cubicBezTo>
                    <a:pt x="759" y="1097"/>
                    <a:pt x="741" y="1089"/>
                    <a:pt x="741" y="1063"/>
                  </a:cubicBezTo>
                  <a:cubicBezTo>
                    <a:pt x="742" y="1004"/>
                    <a:pt x="808" y="937"/>
                    <a:pt x="844" y="892"/>
                  </a:cubicBezTo>
                  <a:cubicBezTo>
                    <a:pt x="876" y="851"/>
                    <a:pt x="911" y="812"/>
                    <a:pt x="948" y="776"/>
                  </a:cubicBezTo>
                  <a:lnTo>
                    <a:pt x="948" y="776"/>
                  </a:lnTo>
                  <a:cubicBezTo>
                    <a:pt x="962" y="765"/>
                    <a:pt x="976" y="755"/>
                    <a:pt x="990" y="744"/>
                  </a:cubicBezTo>
                  <a:cubicBezTo>
                    <a:pt x="988" y="742"/>
                    <a:pt x="987" y="741"/>
                    <a:pt x="985" y="739"/>
                  </a:cubicBezTo>
                  <a:lnTo>
                    <a:pt x="985" y="739"/>
                  </a:lnTo>
                  <a:cubicBezTo>
                    <a:pt x="988" y="737"/>
                    <a:pt x="991" y="735"/>
                    <a:pt x="993" y="732"/>
                  </a:cubicBezTo>
                  <a:cubicBezTo>
                    <a:pt x="1019" y="709"/>
                    <a:pt x="992" y="670"/>
                    <a:pt x="963" y="670"/>
                  </a:cubicBezTo>
                  <a:cubicBezTo>
                    <a:pt x="957" y="670"/>
                    <a:pt x="950" y="672"/>
                    <a:pt x="944" y="677"/>
                  </a:cubicBezTo>
                  <a:cubicBezTo>
                    <a:pt x="881" y="728"/>
                    <a:pt x="813" y="771"/>
                    <a:pt x="739" y="802"/>
                  </a:cubicBezTo>
                  <a:cubicBezTo>
                    <a:pt x="708" y="816"/>
                    <a:pt x="676" y="827"/>
                    <a:pt x="645" y="838"/>
                  </a:cubicBezTo>
                  <a:cubicBezTo>
                    <a:pt x="636" y="840"/>
                    <a:pt x="564" y="865"/>
                    <a:pt x="539" y="865"/>
                  </a:cubicBezTo>
                  <a:cubicBezTo>
                    <a:pt x="535" y="865"/>
                    <a:pt x="532" y="864"/>
                    <a:pt x="531" y="863"/>
                  </a:cubicBezTo>
                  <a:cubicBezTo>
                    <a:pt x="523" y="849"/>
                    <a:pt x="567" y="782"/>
                    <a:pt x="573" y="771"/>
                  </a:cubicBezTo>
                  <a:cubicBezTo>
                    <a:pt x="591" y="738"/>
                    <a:pt x="611" y="708"/>
                    <a:pt x="633" y="680"/>
                  </a:cubicBezTo>
                  <a:cubicBezTo>
                    <a:pt x="662" y="641"/>
                    <a:pt x="696" y="606"/>
                    <a:pt x="733" y="575"/>
                  </a:cubicBezTo>
                  <a:lnTo>
                    <a:pt x="733" y="575"/>
                  </a:lnTo>
                  <a:cubicBezTo>
                    <a:pt x="756" y="560"/>
                    <a:pt x="779" y="545"/>
                    <a:pt x="802" y="528"/>
                  </a:cubicBezTo>
                  <a:cubicBezTo>
                    <a:pt x="834" y="506"/>
                    <a:pt x="811" y="460"/>
                    <a:pt x="780" y="460"/>
                  </a:cubicBezTo>
                  <a:cubicBezTo>
                    <a:pt x="774" y="460"/>
                    <a:pt x="767" y="462"/>
                    <a:pt x="760" y="467"/>
                  </a:cubicBezTo>
                  <a:cubicBezTo>
                    <a:pt x="760" y="467"/>
                    <a:pt x="760" y="467"/>
                    <a:pt x="760" y="467"/>
                  </a:cubicBezTo>
                  <a:lnTo>
                    <a:pt x="760" y="467"/>
                  </a:lnTo>
                  <a:cubicBezTo>
                    <a:pt x="759" y="466"/>
                    <a:pt x="758" y="464"/>
                    <a:pt x="757" y="463"/>
                  </a:cubicBezTo>
                  <a:cubicBezTo>
                    <a:pt x="694" y="509"/>
                    <a:pt x="627" y="549"/>
                    <a:pt x="556" y="582"/>
                  </a:cubicBezTo>
                  <a:cubicBezTo>
                    <a:pt x="528" y="595"/>
                    <a:pt x="434" y="646"/>
                    <a:pt x="382" y="646"/>
                  </a:cubicBezTo>
                  <a:cubicBezTo>
                    <a:pt x="369" y="646"/>
                    <a:pt x="359" y="643"/>
                    <a:pt x="354" y="635"/>
                  </a:cubicBezTo>
                  <a:cubicBezTo>
                    <a:pt x="318" y="587"/>
                    <a:pt x="385" y="493"/>
                    <a:pt x="412" y="456"/>
                  </a:cubicBezTo>
                  <a:cubicBezTo>
                    <a:pt x="436" y="422"/>
                    <a:pt x="464" y="392"/>
                    <a:pt x="496" y="365"/>
                  </a:cubicBezTo>
                  <a:lnTo>
                    <a:pt x="496" y="365"/>
                  </a:lnTo>
                  <a:cubicBezTo>
                    <a:pt x="521" y="350"/>
                    <a:pt x="546" y="334"/>
                    <a:pt x="570" y="315"/>
                  </a:cubicBezTo>
                  <a:cubicBezTo>
                    <a:pt x="602" y="291"/>
                    <a:pt x="580" y="247"/>
                    <a:pt x="549" y="247"/>
                  </a:cubicBezTo>
                  <a:cubicBezTo>
                    <a:pt x="542" y="247"/>
                    <a:pt x="536" y="249"/>
                    <a:pt x="529" y="253"/>
                  </a:cubicBezTo>
                  <a:lnTo>
                    <a:pt x="529" y="253"/>
                  </a:lnTo>
                  <a:cubicBezTo>
                    <a:pt x="528" y="252"/>
                    <a:pt x="527" y="251"/>
                    <a:pt x="526" y="249"/>
                  </a:cubicBezTo>
                  <a:cubicBezTo>
                    <a:pt x="469" y="294"/>
                    <a:pt x="406" y="327"/>
                    <a:pt x="335" y="347"/>
                  </a:cubicBezTo>
                  <a:cubicBezTo>
                    <a:pt x="300" y="357"/>
                    <a:pt x="264" y="362"/>
                    <a:pt x="227" y="364"/>
                  </a:cubicBezTo>
                  <a:cubicBezTo>
                    <a:pt x="215" y="366"/>
                    <a:pt x="189" y="369"/>
                    <a:pt x="165" y="369"/>
                  </a:cubicBezTo>
                  <a:cubicBezTo>
                    <a:pt x="145" y="369"/>
                    <a:pt x="126" y="366"/>
                    <a:pt x="118" y="359"/>
                  </a:cubicBezTo>
                  <a:cubicBezTo>
                    <a:pt x="81" y="327"/>
                    <a:pt x="218" y="207"/>
                    <a:pt x="243" y="187"/>
                  </a:cubicBezTo>
                  <a:cubicBezTo>
                    <a:pt x="303" y="137"/>
                    <a:pt x="373" y="98"/>
                    <a:pt x="448" y="71"/>
                  </a:cubicBezTo>
                  <a:cubicBezTo>
                    <a:pt x="489" y="59"/>
                    <a:pt x="474" y="0"/>
                    <a:pt x="43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2" name="Google Shape;802;p46"/>
            <p:cNvSpPr/>
            <p:nvPr/>
          </p:nvSpPr>
          <p:spPr>
            <a:xfrm>
              <a:off x="4250300" y="2875525"/>
              <a:ext cx="72425" cy="86675"/>
            </a:xfrm>
            <a:custGeom>
              <a:rect b="b" l="l" r="r" t="t"/>
              <a:pathLst>
                <a:path extrusionOk="0" h="3467" w="2897">
                  <a:moveTo>
                    <a:pt x="387" y="0"/>
                  </a:moveTo>
                  <a:cubicBezTo>
                    <a:pt x="334" y="0"/>
                    <a:pt x="275" y="22"/>
                    <a:pt x="237" y="40"/>
                  </a:cubicBezTo>
                  <a:cubicBezTo>
                    <a:pt x="141" y="84"/>
                    <a:pt x="65" y="158"/>
                    <a:pt x="15" y="251"/>
                  </a:cubicBezTo>
                  <a:cubicBezTo>
                    <a:pt x="0" y="279"/>
                    <a:pt x="25" y="303"/>
                    <a:pt x="50" y="303"/>
                  </a:cubicBezTo>
                  <a:cubicBezTo>
                    <a:pt x="62" y="303"/>
                    <a:pt x="75" y="297"/>
                    <a:pt x="83" y="283"/>
                  </a:cubicBezTo>
                  <a:cubicBezTo>
                    <a:pt x="119" y="214"/>
                    <a:pt x="175" y="157"/>
                    <a:pt x="243" y="120"/>
                  </a:cubicBezTo>
                  <a:cubicBezTo>
                    <a:pt x="275" y="103"/>
                    <a:pt x="310" y="89"/>
                    <a:pt x="345" y="82"/>
                  </a:cubicBezTo>
                  <a:cubicBezTo>
                    <a:pt x="358" y="79"/>
                    <a:pt x="375" y="75"/>
                    <a:pt x="390" y="75"/>
                  </a:cubicBezTo>
                  <a:cubicBezTo>
                    <a:pt x="421" y="77"/>
                    <a:pt x="425" y="89"/>
                    <a:pt x="423" y="120"/>
                  </a:cubicBezTo>
                  <a:cubicBezTo>
                    <a:pt x="423" y="201"/>
                    <a:pt x="391" y="285"/>
                    <a:pt x="345" y="359"/>
                  </a:cubicBezTo>
                  <a:lnTo>
                    <a:pt x="345" y="359"/>
                  </a:lnTo>
                  <a:cubicBezTo>
                    <a:pt x="297" y="403"/>
                    <a:pt x="254" y="453"/>
                    <a:pt x="216" y="507"/>
                  </a:cubicBezTo>
                  <a:cubicBezTo>
                    <a:pt x="198" y="532"/>
                    <a:pt x="219" y="571"/>
                    <a:pt x="245" y="571"/>
                  </a:cubicBezTo>
                  <a:cubicBezTo>
                    <a:pt x="252" y="571"/>
                    <a:pt x="259" y="568"/>
                    <a:pt x="265" y="563"/>
                  </a:cubicBezTo>
                  <a:cubicBezTo>
                    <a:pt x="317" y="519"/>
                    <a:pt x="361" y="469"/>
                    <a:pt x="397" y="413"/>
                  </a:cubicBezTo>
                  <a:lnTo>
                    <a:pt x="397" y="413"/>
                  </a:lnTo>
                  <a:cubicBezTo>
                    <a:pt x="411" y="400"/>
                    <a:pt x="424" y="388"/>
                    <a:pt x="439" y="377"/>
                  </a:cubicBezTo>
                  <a:cubicBezTo>
                    <a:pt x="470" y="352"/>
                    <a:pt x="504" y="330"/>
                    <a:pt x="537" y="310"/>
                  </a:cubicBezTo>
                  <a:cubicBezTo>
                    <a:pt x="556" y="299"/>
                    <a:pt x="583" y="281"/>
                    <a:pt x="600" y="281"/>
                  </a:cubicBezTo>
                  <a:cubicBezTo>
                    <a:pt x="612" y="281"/>
                    <a:pt x="620" y="291"/>
                    <a:pt x="614" y="320"/>
                  </a:cubicBezTo>
                  <a:cubicBezTo>
                    <a:pt x="603" y="380"/>
                    <a:pt x="581" y="438"/>
                    <a:pt x="551" y="492"/>
                  </a:cubicBezTo>
                  <a:lnTo>
                    <a:pt x="551" y="492"/>
                  </a:lnTo>
                  <a:cubicBezTo>
                    <a:pt x="481" y="547"/>
                    <a:pt x="425" y="618"/>
                    <a:pt x="386" y="700"/>
                  </a:cubicBezTo>
                  <a:cubicBezTo>
                    <a:pt x="371" y="728"/>
                    <a:pt x="394" y="750"/>
                    <a:pt x="419" y="750"/>
                  </a:cubicBezTo>
                  <a:cubicBezTo>
                    <a:pt x="429" y="750"/>
                    <a:pt x="439" y="746"/>
                    <a:pt x="448" y="738"/>
                  </a:cubicBezTo>
                  <a:cubicBezTo>
                    <a:pt x="508" y="683"/>
                    <a:pt x="559" y="620"/>
                    <a:pt x="600" y="550"/>
                  </a:cubicBezTo>
                  <a:lnTo>
                    <a:pt x="600" y="550"/>
                  </a:lnTo>
                  <a:cubicBezTo>
                    <a:pt x="606" y="545"/>
                    <a:pt x="612" y="541"/>
                    <a:pt x="619" y="537"/>
                  </a:cubicBezTo>
                  <a:cubicBezTo>
                    <a:pt x="651" y="512"/>
                    <a:pt x="690" y="489"/>
                    <a:pt x="729" y="479"/>
                  </a:cubicBezTo>
                  <a:cubicBezTo>
                    <a:pt x="736" y="477"/>
                    <a:pt x="743" y="476"/>
                    <a:pt x="749" y="476"/>
                  </a:cubicBezTo>
                  <a:cubicBezTo>
                    <a:pt x="789" y="476"/>
                    <a:pt x="813" y="512"/>
                    <a:pt x="813" y="554"/>
                  </a:cubicBezTo>
                  <a:cubicBezTo>
                    <a:pt x="814" y="636"/>
                    <a:pt x="765" y="726"/>
                    <a:pt x="726" y="794"/>
                  </a:cubicBezTo>
                  <a:cubicBezTo>
                    <a:pt x="687" y="864"/>
                    <a:pt x="640" y="927"/>
                    <a:pt x="586" y="986"/>
                  </a:cubicBezTo>
                  <a:lnTo>
                    <a:pt x="586" y="986"/>
                  </a:lnTo>
                  <a:cubicBezTo>
                    <a:pt x="578" y="993"/>
                    <a:pt x="571" y="1001"/>
                    <a:pt x="563" y="1009"/>
                  </a:cubicBezTo>
                  <a:cubicBezTo>
                    <a:pt x="539" y="1036"/>
                    <a:pt x="565" y="1069"/>
                    <a:pt x="593" y="1069"/>
                  </a:cubicBezTo>
                  <a:cubicBezTo>
                    <a:pt x="603" y="1069"/>
                    <a:pt x="612" y="1065"/>
                    <a:pt x="621" y="1057"/>
                  </a:cubicBezTo>
                  <a:cubicBezTo>
                    <a:pt x="621" y="1057"/>
                    <a:pt x="621" y="1057"/>
                    <a:pt x="621" y="1056"/>
                  </a:cubicBezTo>
                  <a:lnTo>
                    <a:pt x="621" y="1056"/>
                  </a:lnTo>
                  <a:cubicBezTo>
                    <a:pt x="621" y="1057"/>
                    <a:pt x="622" y="1057"/>
                    <a:pt x="622" y="1057"/>
                  </a:cubicBezTo>
                  <a:cubicBezTo>
                    <a:pt x="689" y="988"/>
                    <a:pt x="763" y="929"/>
                    <a:pt x="846" y="882"/>
                  </a:cubicBezTo>
                  <a:cubicBezTo>
                    <a:pt x="867" y="871"/>
                    <a:pt x="903" y="847"/>
                    <a:pt x="932" y="847"/>
                  </a:cubicBezTo>
                  <a:cubicBezTo>
                    <a:pt x="946" y="847"/>
                    <a:pt x="958" y="853"/>
                    <a:pt x="964" y="869"/>
                  </a:cubicBezTo>
                  <a:cubicBezTo>
                    <a:pt x="977" y="900"/>
                    <a:pt x="976" y="944"/>
                    <a:pt x="974" y="976"/>
                  </a:cubicBezTo>
                  <a:cubicBezTo>
                    <a:pt x="969" y="1044"/>
                    <a:pt x="948" y="1108"/>
                    <a:pt x="915" y="1166"/>
                  </a:cubicBezTo>
                  <a:lnTo>
                    <a:pt x="915" y="1166"/>
                  </a:lnTo>
                  <a:cubicBezTo>
                    <a:pt x="846" y="1210"/>
                    <a:pt x="787" y="1268"/>
                    <a:pt x="741" y="1337"/>
                  </a:cubicBezTo>
                  <a:cubicBezTo>
                    <a:pt x="722" y="1366"/>
                    <a:pt x="741" y="1397"/>
                    <a:pt x="770" y="1397"/>
                  </a:cubicBezTo>
                  <a:cubicBezTo>
                    <a:pt x="776" y="1397"/>
                    <a:pt x="784" y="1395"/>
                    <a:pt x="791" y="1391"/>
                  </a:cubicBezTo>
                  <a:cubicBezTo>
                    <a:pt x="863" y="1350"/>
                    <a:pt x="924" y="1290"/>
                    <a:pt x="968" y="1220"/>
                  </a:cubicBezTo>
                  <a:lnTo>
                    <a:pt x="968" y="1220"/>
                  </a:lnTo>
                  <a:cubicBezTo>
                    <a:pt x="1000" y="1200"/>
                    <a:pt x="1036" y="1181"/>
                    <a:pt x="1073" y="1171"/>
                  </a:cubicBezTo>
                  <a:cubicBezTo>
                    <a:pt x="1083" y="1168"/>
                    <a:pt x="1091" y="1165"/>
                    <a:pt x="1097" y="1165"/>
                  </a:cubicBezTo>
                  <a:cubicBezTo>
                    <a:pt x="1106" y="1165"/>
                    <a:pt x="1112" y="1170"/>
                    <a:pt x="1117" y="1190"/>
                  </a:cubicBezTo>
                  <a:cubicBezTo>
                    <a:pt x="1122" y="1206"/>
                    <a:pt x="1116" y="1228"/>
                    <a:pt x="1113" y="1245"/>
                  </a:cubicBezTo>
                  <a:cubicBezTo>
                    <a:pt x="1099" y="1325"/>
                    <a:pt x="1071" y="1400"/>
                    <a:pt x="1030" y="1469"/>
                  </a:cubicBezTo>
                  <a:lnTo>
                    <a:pt x="1030" y="1469"/>
                  </a:lnTo>
                  <a:cubicBezTo>
                    <a:pt x="982" y="1512"/>
                    <a:pt x="943" y="1563"/>
                    <a:pt x="913" y="1620"/>
                  </a:cubicBezTo>
                  <a:cubicBezTo>
                    <a:pt x="898" y="1649"/>
                    <a:pt x="923" y="1671"/>
                    <a:pt x="948" y="1671"/>
                  </a:cubicBezTo>
                  <a:cubicBezTo>
                    <a:pt x="958" y="1671"/>
                    <a:pt x="968" y="1668"/>
                    <a:pt x="976" y="1660"/>
                  </a:cubicBezTo>
                  <a:cubicBezTo>
                    <a:pt x="1019" y="1616"/>
                    <a:pt x="1057" y="1568"/>
                    <a:pt x="1089" y="1516"/>
                  </a:cubicBezTo>
                  <a:lnTo>
                    <a:pt x="1089" y="1516"/>
                  </a:lnTo>
                  <a:cubicBezTo>
                    <a:pt x="1106" y="1501"/>
                    <a:pt x="1125" y="1487"/>
                    <a:pt x="1144" y="1475"/>
                  </a:cubicBezTo>
                  <a:cubicBezTo>
                    <a:pt x="1173" y="1458"/>
                    <a:pt x="1237" y="1421"/>
                    <a:pt x="1283" y="1421"/>
                  </a:cubicBezTo>
                  <a:cubicBezTo>
                    <a:pt x="1307" y="1421"/>
                    <a:pt x="1327" y="1431"/>
                    <a:pt x="1335" y="1457"/>
                  </a:cubicBezTo>
                  <a:cubicBezTo>
                    <a:pt x="1358" y="1526"/>
                    <a:pt x="1313" y="1609"/>
                    <a:pt x="1282" y="1667"/>
                  </a:cubicBezTo>
                  <a:cubicBezTo>
                    <a:pt x="1265" y="1698"/>
                    <a:pt x="1247" y="1728"/>
                    <a:pt x="1226" y="1756"/>
                  </a:cubicBezTo>
                  <a:lnTo>
                    <a:pt x="1226" y="1756"/>
                  </a:lnTo>
                  <a:cubicBezTo>
                    <a:pt x="1191" y="1789"/>
                    <a:pt x="1158" y="1825"/>
                    <a:pt x="1131" y="1865"/>
                  </a:cubicBezTo>
                  <a:cubicBezTo>
                    <a:pt x="1109" y="1894"/>
                    <a:pt x="1132" y="1924"/>
                    <a:pt x="1160" y="1924"/>
                  </a:cubicBezTo>
                  <a:cubicBezTo>
                    <a:pt x="1169" y="1924"/>
                    <a:pt x="1179" y="1921"/>
                    <a:pt x="1188" y="1913"/>
                  </a:cubicBezTo>
                  <a:lnTo>
                    <a:pt x="1188" y="1913"/>
                  </a:lnTo>
                  <a:cubicBezTo>
                    <a:pt x="1188" y="1913"/>
                    <a:pt x="1189" y="1913"/>
                    <a:pt x="1189" y="1914"/>
                  </a:cubicBezTo>
                  <a:cubicBezTo>
                    <a:pt x="1191" y="1911"/>
                    <a:pt x="1193" y="1909"/>
                    <a:pt x="1194" y="1906"/>
                  </a:cubicBezTo>
                  <a:lnTo>
                    <a:pt x="1194" y="1906"/>
                  </a:lnTo>
                  <a:cubicBezTo>
                    <a:pt x="1221" y="1880"/>
                    <a:pt x="1246" y="1851"/>
                    <a:pt x="1269" y="1822"/>
                  </a:cubicBezTo>
                  <a:lnTo>
                    <a:pt x="1269" y="1822"/>
                  </a:lnTo>
                  <a:cubicBezTo>
                    <a:pt x="1358" y="1737"/>
                    <a:pt x="1472" y="1683"/>
                    <a:pt x="1596" y="1666"/>
                  </a:cubicBezTo>
                  <a:lnTo>
                    <a:pt x="1596" y="1666"/>
                  </a:lnTo>
                  <a:cubicBezTo>
                    <a:pt x="1555" y="1811"/>
                    <a:pt x="1484" y="1946"/>
                    <a:pt x="1390" y="2063"/>
                  </a:cubicBezTo>
                  <a:lnTo>
                    <a:pt x="1390" y="2063"/>
                  </a:lnTo>
                  <a:cubicBezTo>
                    <a:pt x="1365" y="2087"/>
                    <a:pt x="1341" y="2113"/>
                    <a:pt x="1319" y="2140"/>
                  </a:cubicBezTo>
                  <a:cubicBezTo>
                    <a:pt x="1295" y="2167"/>
                    <a:pt x="1320" y="2200"/>
                    <a:pt x="1349" y="2200"/>
                  </a:cubicBezTo>
                  <a:cubicBezTo>
                    <a:pt x="1358" y="2200"/>
                    <a:pt x="1368" y="2197"/>
                    <a:pt x="1376" y="2188"/>
                  </a:cubicBezTo>
                  <a:cubicBezTo>
                    <a:pt x="1376" y="2188"/>
                    <a:pt x="1376" y="2188"/>
                    <a:pt x="1377" y="2188"/>
                  </a:cubicBezTo>
                  <a:lnTo>
                    <a:pt x="1377" y="2188"/>
                  </a:lnTo>
                  <a:cubicBezTo>
                    <a:pt x="1377" y="2189"/>
                    <a:pt x="1378" y="2189"/>
                    <a:pt x="1378" y="2190"/>
                  </a:cubicBezTo>
                  <a:cubicBezTo>
                    <a:pt x="1437" y="2120"/>
                    <a:pt x="1507" y="2059"/>
                    <a:pt x="1583" y="2010"/>
                  </a:cubicBezTo>
                  <a:cubicBezTo>
                    <a:pt x="1624" y="1985"/>
                    <a:pt x="1665" y="1964"/>
                    <a:pt x="1708" y="1945"/>
                  </a:cubicBezTo>
                  <a:cubicBezTo>
                    <a:pt x="1729" y="1938"/>
                    <a:pt x="1750" y="1929"/>
                    <a:pt x="1771" y="1923"/>
                  </a:cubicBezTo>
                  <a:cubicBezTo>
                    <a:pt x="1781" y="1920"/>
                    <a:pt x="1792" y="1915"/>
                    <a:pt x="1800" y="1915"/>
                  </a:cubicBezTo>
                  <a:cubicBezTo>
                    <a:pt x="1807" y="1915"/>
                    <a:pt x="1813" y="1919"/>
                    <a:pt x="1815" y="1932"/>
                  </a:cubicBezTo>
                  <a:cubicBezTo>
                    <a:pt x="1818" y="1964"/>
                    <a:pt x="1784" y="2020"/>
                    <a:pt x="1769" y="2046"/>
                  </a:cubicBezTo>
                  <a:cubicBezTo>
                    <a:pt x="1767" y="2050"/>
                    <a:pt x="1765" y="2054"/>
                    <a:pt x="1763" y="2057"/>
                  </a:cubicBezTo>
                  <a:lnTo>
                    <a:pt x="1763" y="2057"/>
                  </a:lnTo>
                  <a:cubicBezTo>
                    <a:pt x="1742" y="2070"/>
                    <a:pt x="1723" y="2083"/>
                    <a:pt x="1707" y="2094"/>
                  </a:cubicBezTo>
                  <a:cubicBezTo>
                    <a:pt x="1614" y="2161"/>
                    <a:pt x="1544" y="2253"/>
                    <a:pt x="1504" y="2361"/>
                  </a:cubicBezTo>
                  <a:cubicBezTo>
                    <a:pt x="1495" y="2386"/>
                    <a:pt x="1515" y="2415"/>
                    <a:pt x="1539" y="2415"/>
                  </a:cubicBezTo>
                  <a:cubicBezTo>
                    <a:pt x="1546" y="2415"/>
                    <a:pt x="1552" y="2413"/>
                    <a:pt x="1559" y="2408"/>
                  </a:cubicBezTo>
                  <a:cubicBezTo>
                    <a:pt x="1564" y="2404"/>
                    <a:pt x="1570" y="2400"/>
                    <a:pt x="1575" y="2396"/>
                  </a:cubicBezTo>
                  <a:lnTo>
                    <a:pt x="1575" y="2396"/>
                  </a:lnTo>
                  <a:lnTo>
                    <a:pt x="1576" y="2396"/>
                  </a:lnTo>
                  <a:cubicBezTo>
                    <a:pt x="1576" y="2396"/>
                    <a:pt x="1576" y="2395"/>
                    <a:pt x="1577" y="2394"/>
                  </a:cubicBezTo>
                  <a:lnTo>
                    <a:pt x="1577" y="2394"/>
                  </a:lnTo>
                  <a:cubicBezTo>
                    <a:pt x="1659" y="2328"/>
                    <a:pt x="1728" y="2248"/>
                    <a:pt x="1786" y="2158"/>
                  </a:cubicBezTo>
                  <a:cubicBezTo>
                    <a:pt x="1793" y="2148"/>
                    <a:pt x="1799" y="2137"/>
                    <a:pt x="1805" y="2126"/>
                  </a:cubicBezTo>
                  <a:lnTo>
                    <a:pt x="1805" y="2126"/>
                  </a:lnTo>
                  <a:cubicBezTo>
                    <a:pt x="1811" y="2123"/>
                    <a:pt x="1817" y="2119"/>
                    <a:pt x="1823" y="2116"/>
                  </a:cubicBezTo>
                  <a:cubicBezTo>
                    <a:pt x="1855" y="2102"/>
                    <a:pt x="1900" y="2077"/>
                    <a:pt x="1936" y="2077"/>
                  </a:cubicBezTo>
                  <a:cubicBezTo>
                    <a:pt x="1938" y="2077"/>
                    <a:pt x="1940" y="2078"/>
                    <a:pt x="1942" y="2078"/>
                  </a:cubicBezTo>
                  <a:cubicBezTo>
                    <a:pt x="2034" y="2083"/>
                    <a:pt x="1968" y="2252"/>
                    <a:pt x="1946" y="2294"/>
                  </a:cubicBezTo>
                  <a:cubicBezTo>
                    <a:pt x="1934" y="2316"/>
                    <a:pt x="1921" y="2337"/>
                    <a:pt x="1906" y="2357"/>
                  </a:cubicBezTo>
                  <a:lnTo>
                    <a:pt x="1906" y="2357"/>
                  </a:lnTo>
                  <a:cubicBezTo>
                    <a:pt x="1847" y="2390"/>
                    <a:pt x="1795" y="2433"/>
                    <a:pt x="1750" y="2485"/>
                  </a:cubicBezTo>
                  <a:cubicBezTo>
                    <a:pt x="1727" y="2512"/>
                    <a:pt x="1752" y="2545"/>
                    <a:pt x="1781" y="2545"/>
                  </a:cubicBezTo>
                  <a:cubicBezTo>
                    <a:pt x="1787" y="2545"/>
                    <a:pt x="1794" y="2543"/>
                    <a:pt x="1800" y="2540"/>
                  </a:cubicBezTo>
                  <a:cubicBezTo>
                    <a:pt x="1803" y="2538"/>
                    <a:pt x="1806" y="2536"/>
                    <a:pt x="1809" y="2534"/>
                  </a:cubicBezTo>
                  <a:lnTo>
                    <a:pt x="1809" y="2534"/>
                  </a:lnTo>
                  <a:cubicBezTo>
                    <a:pt x="1810" y="2535"/>
                    <a:pt x="1811" y="2536"/>
                    <a:pt x="1812" y="2537"/>
                  </a:cubicBezTo>
                  <a:cubicBezTo>
                    <a:pt x="1815" y="2534"/>
                    <a:pt x="1818" y="2531"/>
                    <a:pt x="1821" y="2527"/>
                  </a:cubicBezTo>
                  <a:lnTo>
                    <a:pt x="1821" y="2527"/>
                  </a:lnTo>
                  <a:cubicBezTo>
                    <a:pt x="1861" y="2502"/>
                    <a:pt x="1897" y="2471"/>
                    <a:pt x="1929" y="2436"/>
                  </a:cubicBezTo>
                  <a:lnTo>
                    <a:pt x="1929" y="2436"/>
                  </a:lnTo>
                  <a:cubicBezTo>
                    <a:pt x="1948" y="2424"/>
                    <a:pt x="1968" y="2414"/>
                    <a:pt x="1988" y="2405"/>
                  </a:cubicBezTo>
                  <a:cubicBezTo>
                    <a:pt x="2009" y="2396"/>
                    <a:pt x="2072" y="2370"/>
                    <a:pt x="2115" y="2370"/>
                  </a:cubicBezTo>
                  <a:cubicBezTo>
                    <a:pt x="2139" y="2370"/>
                    <a:pt x="2157" y="2379"/>
                    <a:pt x="2157" y="2404"/>
                  </a:cubicBezTo>
                  <a:cubicBezTo>
                    <a:pt x="2156" y="2464"/>
                    <a:pt x="2090" y="2530"/>
                    <a:pt x="2055" y="2575"/>
                  </a:cubicBezTo>
                  <a:cubicBezTo>
                    <a:pt x="2023" y="2615"/>
                    <a:pt x="1988" y="2654"/>
                    <a:pt x="1952" y="2690"/>
                  </a:cubicBezTo>
                  <a:lnTo>
                    <a:pt x="1952" y="2690"/>
                  </a:lnTo>
                  <a:cubicBezTo>
                    <a:pt x="1937" y="2701"/>
                    <a:pt x="1922" y="2712"/>
                    <a:pt x="1908" y="2723"/>
                  </a:cubicBezTo>
                  <a:cubicBezTo>
                    <a:pt x="1910" y="2725"/>
                    <a:pt x="1911" y="2727"/>
                    <a:pt x="1913" y="2729"/>
                  </a:cubicBezTo>
                  <a:lnTo>
                    <a:pt x="1913" y="2729"/>
                  </a:lnTo>
                  <a:cubicBezTo>
                    <a:pt x="1910" y="2731"/>
                    <a:pt x="1907" y="2734"/>
                    <a:pt x="1905" y="2736"/>
                  </a:cubicBezTo>
                  <a:cubicBezTo>
                    <a:pt x="1879" y="2758"/>
                    <a:pt x="1906" y="2797"/>
                    <a:pt x="1935" y="2797"/>
                  </a:cubicBezTo>
                  <a:cubicBezTo>
                    <a:pt x="1941" y="2797"/>
                    <a:pt x="1948" y="2795"/>
                    <a:pt x="1954" y="2790"/>
                  </a:cubicBezTo>
                  <a:cubicBezTo>
                    <a:pt x="2017" y="2739"/>
                    <a:pt x="2085" y="2696"/>
                    <a:pt x="2160" y="2665"/>
                  </a:cubicBezTo>
                  <a:cubicBezTo>
                    <a:pt x="2191" y="2652"/>
                    <a:pt x="2222" y="2640"/>
                    <a:pt x="2254" y="2629"/>
                  </a:cubicBezTo>
                  <a:cubicBezTo>
                    <a:pt x="2263" y="2628"/>
                    <a:pt x="2332" y="2603"/>
                    <a:pt x="2358" y="2603"/>
                  </a:cubicBezTo>
                  <a:cubicBezTo>
                    <a:pt x="2362" y="2603"/>
                    <a:pt x="2366" y="2603"/>
                    <a:pt x="2367" y="2605"/>
                  </a:cubicBezTo>
                  <a:cubicBezTo>
                    <a:pt x="2375" y="2618"/>
                    <a:pt x="2332" y="2685"/>
                    <a:pt x="2325" y="2696"/>
                  </a:cubicBezTo>
                  <a:cubicBezTo>
                    <a:pt x="2307" y="2729"/>
                    <a:pt x="2287" y="2759"/>
                    <a:pt x="2265" y="2788"/>
                  </a:cubicBezTo>
                  <a:cubicBezTo>
                    <a:pt x="2235" y="2826"/>
                    <a:pt x="2202" y="2861"/>
                    <a:pt x="2165" y="2892"/>
                  </a:cubicBezTo>
                  <a:lnTo>
                    <a:pt x="2165" y="2892"/>
                  </a:lnTo>
                  <a:cubicBezTo>
                    <a:pt x="2141" y="2907"/>
                    <a:pt x="2118" y="2923"/>
                    <a:pt x="2095" y="2939"/>
                  </a:cubicBezTo>
                  <a:cubicBezTo>
                    <a:pt x="2063" y="2962"/>
                    <a:pt x="2086" y="3007"/>
                    <a:pt x="2117" y="3007"/>
                  </a:cubicBezTo>
                  <a:cubicBezTo>
                    <a:pt x="2123" y="3007"/>
                    <a:pt x="2130" y="3005"/>
                    <a:pt x="2137" y="3000"/>
                  </a:cubicBezTo>
                  <a:cubicBezTo>
                    <a:pt x="2137" y="3000"/>
                    <a:pt x="2137" y="3000"/>
                    <a:pt x="2138" y="3000"/>
                  </a:cubicBezTo>
                  <a:lnTo>
                    <a:pt x="2138" y="3000"/>
                  </a:lnTo>
                  <a:cubicBezTo>
                    <a:pt x="2139" y="3001"/>
                    <a:pt x="2140" y="3003"/>
                    <a:pt x="2141" y="3005"/>
                  </a:cubicBezTo>
                  <a:cubicBezTo>
                    <a:pt x="2204" y="2959"/>
                    <a:pt x="2271" y="2919"/>
                    <a:pt x="2341" y="2885"/>
                  </a:cubicBezTo>
                  <a:cubicBezTo>
                    <a:pt x="2369" y="2872"/>
                    <a:pt x="2464" y="2821"/>
                    <a:pt x="2515" y="2821"/>
                  </a:cubicBezTo>
                  <a:cubicBezTo>
                    <a:pt x="2528" y="2821"/>
                    <a:pt x="2538" y="2824"/>
                    <a:pt x="2543" y="2832"/>
                  </a:cubicBezTo>
                  <a:cubicBezTo>
                    <a:pt x="2579" y="2880"/>
                    <a:pt x="2512" y="2974"/>
                    <a:pt x="2485" y="3011"/>
                  </a:cubicBezTo>
                  <a:cubicBezTo>
                    <a:pt x="2461" y="3045"/>
                    <a:pt x="2434" y="3075"/>
                    <a:pt x="2403" y="3101"/>
                  </a:cubicBezTo>
                  <a:lnTo>
                    <a:pt x="2403" y="3101"/>
                  </a:lnTo>
                  <a:cubicBezTo>
                    <a:pt x="2377" y="3116"/>
                    <a:pt x="2351" y="3133"/>
                    <a:pt x="2327" y="3152"/>
                  </a:cubicBezTo>
                  <a:cubicBezTo>
                    <a:pt x="2295" y="3176"/>
                    <a:pt x="2317" y="3220"/>
                    <a:pt x="2348" y="3220"/>
                  </a:cubicBezTo>
                  <a:cubicBezTo>
                    <a:pt x="2354" y="3220"/>
                    <a:pt x="2361" y="3218"/>
                    <a:pt x="2368" y="3214"/>
                  </a:cubicBezTo>
                  <a:lnTo>
                    <a:pt x="2368" y="3214"/>
                  </a:lnTo>
                  <a:cubicBezTo>
                    <a:pt x="2369" y="3215"/>
                    <a:pt x="2370" y="3216"/>
                    <a:pt x="2371" y="3218"/>
                  </a:cubicBezTo>
                  <a:cubicBezTo>
                    <a:pt x="2428" y="3173"/>
                    <a:pt x="2491" y="3140"/>
                    <a:pt x="2562" y="3121"/>
                  </a:cubicBezTo>
                  <a:cubicBezTo>
                    <a:pt x="2597" y="3110"/>
                    <a:pt x="2633" y="3105"/>
                    <a:pt x="2670" y="3103"/>
                  </a:cubicBezTo>
                  <a:cubicBezTo>
                    <a:pt x="2682" y="3102"/>
                    <a:pt x="2709" y="3099"/>
                    <a:pt x="2734" y="3099"/>
                  </a:cubicBezTo>
                  <a:cubicBezTo>
                    <a:pt x="2753" y="3099"/>
                    <a:pt x="2771" y="3101"/>
                    <a:pt x="2778" y="3108"/>
                  </a:cubicBezTo>
                  <a:cubicBezTo>
                    <a:pt x="2816" y="3140"/>
                    <a:pt x="2679" y="3261"/>
                    <a:pt x="2654" y="3280"/>
                  </a:cubicBezTo>
                  <a:cubicBezTo>
                    <a:pt x="2593" y="3332"/>
                    <a:pt x="2523" y="3369"/>
                    <a:pt x="2449" y="3396"/>
                  </a:cubicBezTo>
                  <a:cubicBezTo>
                    <a:pt x="2410" y="3409"/>
                    <a:pt x="2424" y="3467"/>
                    <a:pt x="2460" y="3467"/>
                  </a:cubicBezTo>
                  <a:cubicBezTo>
                    <a:pt x="2464" y="3467"/>
                    <a:pt x="2469" y="3466"/>
                    <a:pt x="2473" y="3464"/>
                  </a:cubicBezTo>
                  <a:cubicBezTo>
                    <a:pt x="2573" y="3428"/>
                    <a:pt x="2662" y="3373"/>
                    <a:pt x="2740" y="3299"/>
                  </a:cubicBezTo>
                  <a:cubicBezTo>
                    <a:pt x="2792" y="3250"/>
                    <a:pt x="2896" y="3152"/>
                    <a:pt x="2849" y="3071"/>
                  </a:cubicBezTo>
                  <a:cubicBezTo>
                    <a:pt x="2826" y="3032"/>
                    <a:pt x="2779" y="3029"/>
                    <a:pt x="2740" y="3025"/>
                  </a:cubicBezTo>
                  <a:cubicBezTo>
                    <a:pt x="2726" y="3025"/>
                    <a:pt x="2712" y="3024"/>
                    <a:pt x="2698" y="3024"/>
                  </a:cubicBezTo>
                  <a:cubicBezTo>
                    <a:pt x="2663" y="3024"/>
                    <a:pt x="2629" y="3027"/>
                    <a:pt x="2595" y="3034"/>
                  </a:cubicBezTo>
                  <a:cubicBezTo>
                    <a:pt x="2579" y="3037"/>
                    <a:pt x="2563" y="3040"/>
                    <a:pt x="2547" y="3044"/>
                  </a:cubicBezTo>
                  <a:lnTo>
                    <a:pt x="2547" y="3044"/>
                  </a:lnTo>
                  <a:cubicBezTo>
                    <a:pt x="2554" y="3035"/>
                    <a:pt x="2560" y="3025"/>
                    <a:pt x="2566" y="3015"/>
                  </a:cubicBezTo>
                  <a:cubicBezTo>
                    <a:pt x="2605" y="2952"/>
                    <a:pt x="2649" y="2857"/>
                    <a:pt x="2602" y="2786"/>
                  </a:cubicBezTo>
                  <a:cubicBezTo>
                    <a:pt x="2581" y="2754"/>
                    <a:pt x="2551" y="2743"/>
                    <a:pt x="2519" y="2743"/>
                  </a:cubicBezTo>
                  <a:cubicBezTo>
                    <a:pt x="2472" y="2743"/>
                    <a:pt x="2418" y="2768"/>
                    <a:pt x="2377" y="2784"/>
                  </a:cubicBezTo>
                  <a:cubicBezTo>
                    <a:pt x="2365" y="2789"/>
                    <a:pt x="2354" y="2794"/>
                    <a:pt x="2342" y="2799"/>
                  </a:cubicBezTo>
                  <a:lnTo>
                    <a:pt x="2342" y="2799"/>
                  </a:lnTo>
                  <a:cubicBezTo>
                    <a:pt x="2343" y="2797"/>
                    <a:pt x="2345" y="2795"/>
                    <a:pt x="2346" y="2793"/>
                  </a:cubicBezTo>
                  <a:cubicBezTo>
                    <a:pt x="2375" y="2751"/>
                    <a:pt x="2401" y="2707"/>
                    <a:pt x="2421" y="2660"/>
                  </a:cubicBezTo>
                  <a:cubicBezTo>
                    <a:pt x="2436" y="2625"/>
                    <a:pt x="2448" y="2588"/>
                    <a:pt x="2423" y="2555"/>
                  </a:cubicBezTo>
                  <a:cubicBezTo>
                    <a:pt x="2406" y="2533"/>
                    <a:pt x="2380" y="2525"/>
                    <a:pt x="2350" y="2525"/>
                  </a:cubicBezTo>
                  <a:cubicBezTo>
                    <a:pt x="2293" y="2525"/>
                    <a:pt x="2224" y="2554"/>
                    <a:pt x="2186" y="2568"/>
                  </a:cubicBezTo>
                  <a:cubicBezTo>
                    <a:pt x="2167" y="2575"/>
                    <a:pt x="2148" y="2582"/>
                    <a:pt x="2129" y="2590"/>
                  </a:cubicBezTo>
                  <a:lnTo>
                    <a:pt x="2129" y="2590"/>
                  </a:lnTo>
                  <a:cubicBezTo>
                    <a:pt x="2141" y="2575"/>
                    <a:pt x="2152" y="2559"/>
                    <a:pt x="2163" y="2544"/>
                  </a:cubicBezTo>
                  <a:cubicBezTo>
                    <a:pt x="2204" y="2486"/>
                    <a:pt x="2260" y="2400"/>
                    <a:pt x="2208" y="2332"/>
                  </a:cubicBezTo>
                  <a:cubicBezTo>
                    <a:pt x="2184" y="2302"/>
                    <a:pt x="2150" y="2292"/>
                    <a:pt x="2114" y="2292"/>
                  </a:cubicBezTo>
                  <a:cubicBezTo>
                    <a:pt x="2081" y="2292"/>
                    <a:pt x="2045" y="2301"/>
                    <a:pt x="2014" y="2311"/>
                  </a:cubicBezTo>
                  <a:lnTo>
                    <a:pt x="2014" y="2311"/>
                  </a:lnTo>
                  <a:cubicBezTo>
                    <a:pt x="2018" y="2303"/>
                    <a:pt x="2021" y="2296"/>
                    <a:pt x="2024" y="2289"/>
                  </a:cubicBezTo>
                  <a:cubicBezTo>
                    <a:pt x="2056" y="2209"/>
                    <a:pt x="2089" y="2071"/>
                    <a:pt x="1998" y="2016"/>
                  </a:cubicBezTo>
                  <a:cubicBezTo>
                    <a:pt x="1978" y="2004"/>
                    <a:pt x="1956" y="1999"/>
                    <a:pt x="1932" y="1999"/>
                  </a:cubicBezTo>
                  <a:cubicBezTo>
                    <a:pt x="1909" y="1999"/>
                    <a:pt x="1884" y="2004"/>
                    <a:pt x="1860" y="2012"/>
                  </a:cubicBezTo>
                  <a:lnTo>
                    <a:pt x="1860" y="2012"/>
                  </a:lnTo>
                  <a:cubicBezTo>
                    <a:pt x="1861" y="2009"/>
                    <a:pt x="1863" y="2005"/>
                    <a:pt x="1864" y="2001"/>
                  </a:cubicBezTo>
                  <a:cubicBezTo>
                    <a:pt x="1880" y="1961"/>
                    <a:pt x="1900" y="1911"/>
                    <a:pt x="1875" y="1868"/>
                  </a:cubicBezTo>
                  <a:cubicBezTo>
                    <a:pt x="1860" y="1843"/>
                    <a:pt x="1837" y="1835"/>
                    <a:pt x="1813" y="1835"/>
                  </a:cubicBezTo>
                  <a:cubicBezTo>
                    <a:pt x="1796" y="1835"/>
                    <a:pt x="1777" y="1839"/>
                    <a:pt x="1760" y="1845"/>
                  </a:cubicBezTo>
                  <a:cubicBezTo>
                    <a:pt x="1703" y="1861"/>
                    <a:pt x="1649" y="1885"/>
                    <a:pt x="1597" y="1913"/>
                  </a:cubicBezTo>
                  <a:cubicBezTo>
                    <a:pt x="1586" y="1918"/>
                    <a:pt x="1576" y="1924"/>
                    <a:pt x="1565" y="1930"/>
                  </a:cubicBezTo>
                  <a:lnTo>
                    <a:pt x="1565" y="1930"/>
                  </a:lnTo>
                  <a:cubicBezTo>
                    <a:pt x="1617" y="1836"/>
                    <a:pt x="1656" y="1735"/>
                    <a:pt x="1681" y="1629"/>
                  </a:cubicBezTo>
                  <a:cubicBezTo>
                    <a:pt x="1686" y="1605"/>
                    <a:pt x="1665" y="1585"/>
                    <a:pt x="1643" y="1585"/>
                  </a:cubicBezTo>
                  <a:cubicBezTo>
                    <a:pt x="1546" y="1589"/>
                    <a:pt x="1452" y="1615"/>
                    <a:pt x="1368" y="1658"/>
                  </a:cubicBezTo>
                  <a:lnTo>
                    <a:pt x="1368" y="1658"/>
                  </a:lnTo>
                  <a:cubicBezTo>
                    <a:pt x="1371" y="1652"/>
                    <a:pt x="1373" y="1646"/>
                    <a:pt x="1376" y="1640"/>
                  </a:cubicBezTo>
                  <a:cubicBezTo>
                    <a:pt x="1409" y="1564"/>
                    <a:pt x="1440" y="1453"/>
                    <a:pt x="1377" y="1384"/>
                  </a:cubicBezTo>
                  <a:cubicBezTo>
                    <a:pt x="1353" y="1357"/>
                    <a:pt x="1322" y="1347"/>
                    <a:pt x="1289" y="1347"/>
                  </a:cubicBezTo>
                  <a:cubicBezTo>
                    <a:pt x="1242" y="1347"/>
                    <a:pt x="1192" y="1367"/>
                    <a:pt x="1151" y="1387"/>
                  </a:cubicBezTo>
                  <a:lnTo>
                    <a:pt x="1151" y="1387"/>
                  </a:lnTo>
                  <a:cubicBezTo>
                    <a:pt x="1180" y="1316"/>
                    <a:pt x="1209" y="1224"/>
                    <a:pt x="1185" y="1154"/>
                  </a:cubicBezTo>
                  <a:cubicBezTo>
                    <a:pt x="1170" y="1108"/>
                    <a:pt x="1138" y="1092"/>
                    <a:pt x="1101" y="1092"/>
                  </a:cubicBezTo>
                  <a:cubicBezTo>
                    <a:pt x="1075" y="1092"/>
                    <a:pt x="1047" y="1100"/>
                    <a:pt x="1020" y="1111"/>
                  </a:cubicBezTo>
                  <a:lnTo>
                    <a:pt x="1020" y="1111"/>
                  </a:lnTo>
                  <a:cubicBezTo>
                    <a:pt x="1043" y="1044"/>
                    <a:pt x="1052" y="973"/>
                    <a:pt x="1045" y="902"/>
                  </a:cubicBezTo>
                  <a:cubicBezTo>
                    <a:pt x="1040" y="857"/>
                    <a:pt x="1027" y="809"/>
                    <a:pt x="985" y="784"/>
                  </a:cubicBezTo>
                  <a:cubicBezTo>
                    <a:pt x="970" y="775"/>
                    <a:pt x="953" y="771"/>
                    <a:pt x="936" y="771"/>
                  </a:cubicBezTo>
                  <a:cubicBezTo>
                    <a:pt x="911" y="771"/>
                    <a:pt x="886" y="779"/>
                    <a:pt x="864" y="789"/>
                  </a:cubicBezTo>
                  <a:cubicBezTo>
                    <a:pt x="840" y="800"/>
                    <a:pt x="816" y="813"/>
                    <a:pt x="793" y="826"/>
                  </a:cubicBezTo>
                  <a:lnTo>
                    <a:pt x="793" y="826"/>
                  </a:lnTo>
                  <a:cubicBezTo>
                    <a:pt x="805" y="805"/>
                    <a:pt x="815" y="783"/>
                    <a:pt x="825" y="761"/>
                  </a:cubicBezTo>
                  <a:cubicBezTo>
                    <a:pt x="866" y="674"/>
                    <a:pt x="918" y="557"/>
                    <a:pt x="864" y="465"/>
                  </a:cubicBezTo>
                  <a:cubicBezTo>
                    <a:pt x="836" y="419"/>
                    <a:pt x="798" y="402"/>
                    <a:pt x="756" y="402"/>
                  </a:cubicBezTo>
                  <a:cubicBezTo>
                    <a:pt x="725" y="402"/>
                    <a:pt x="693" y="411"/>
                    <a:pt x="662" y="425"/>
                  </a:cubicBezTo>
                  <a:lnTo>
                    <a:pt x="662" y="425"/>
                  </a:lnTo>
                  <a:cubicBezTo>
                    <a:pt x="688" y="363"/>
                    <a:pt x="708" y="291"/>
                    <a:pt x="681" y="240"/>
                  </a:cubicBezTo>
                  <a:cubicBezTo>
                    <a:pt x="665" y="210"/>
                    <a:pt x="642" y="199"/>
                    <a:pt x="616" y="199"/>
                  </a:cubicBezTo>
                  <a:cubicBezTo>
                    <a:pt x="566" y="199"/>
                    <a:pt x="507" y="239"/>
                    <a:pt x="468" y="264"/>
                  </a:cubicBezTo>
                  <a:lnTo>
                    <a:pt x="468" y="264"/>
                  </a:lnTo>
                  <a:cubicBezTo>
                    <a:pt x="477" y="235"/>
                    <a:pt x="484" y="206"/>
                    <a:pt x="490" y="177"/>
                  </a:cubicBezTo>
                  <a:cubicBezTo>
                    <a:pt x="498" y="134"/>
                    <a:pt x="509" y="79"/>
                    <a:pt x="480" y="41"/>
                  </a:cubicBezTo>
                  <a:cubicBezTo>
                    <a:pt x="458" y="11"/>
                    <a:pt x="424" y="0"/>
                    <a:pt x="38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3" name="Google Shape;803;p46"/>
            <p:cNvSpPr/>
            <p:nvPr/>
          </p:nvSpPr>
          <p:spPr>
            <a:xfrm>
              <a:off x="4008075" y="2973500"/>
              <a:ext cx="170850" cy="152950"/>
            </a:xfrm>
            <a:custGeom>
              <a:rect b="b" l="l" r="r" t="t"/>
              <a:pathLst>
                <a:path extrusionOk="0" h="6118" w="6834">
                  <a:moveTo>
                    <a:pt x="4787" y="91"/>
                  </a:moveTo>
                  <a:cubicBezTo>
                    <a:pt x="4802" y="91"/>
                    <a:pt x="4815" y="95"/>
                    <a:pt x="4823" y="105"/>
                  </a:cubicBezTo>
                  <a:cubicBezTo>
                    <a:pt x="4843" y="130"/>
                    <a:pt x="4725" y="286"/>
                    <a:pt x="4704" y="312"/>
                  </a:cubicBezTo>
                  <a:cubicBezTo>
                    <a:pt x="4697" y="321"/>
                    <a:pt x="4688" y="329"/>
                    <a:pt x="4681" y="338"/>
                  </a:cubicBezTo>
                  <a:cubicBezTo>
                    <a:pt x="4654" y="286"/>
                    <a:pt x="4624" y="232"/>
                    <a:pt x="4597" y="180"/>
                  </a:cubicBezTo>
                  <a:cubicBezTo>
                    <a:pt x="4646" y="146"/>
                    <a:pt x="4734" y="91"/>
                    <a:pt x="4787" y="91"/>
                  </a:cubicBezTo>
                  <a:close/>
                  <a:moveTo>
                    <a:pt x="5027" y="393"/>
                  </a:moveTo>
                  <a:cubicBezTo>
                    <a:pt x="5056" y="393"/>
                    <a:pt x="5080" y="398"/>
                    <a:pt x="5093" y="410"/>
                  </a:cubicBezTo>
                  <a:cubicBezTo>
                    <a:pt x="5147" y="461"/>
                    <a:pt x="5004" y="578"/>
                    <a:pt x="4965" y="609"/>
                  </a:cubicBezTo>
                  <a:cubicBezTo>
                    <a:pt x="4926" y="620"/>
                    <a:pt x="4887" y="635"/>
                    <a:pt x="4849" y="651"/>
                  </a:cubicBezTo>
                  <a:cubicBezTo>
                    <a:pt x="4813" y="585"/>
                    <a:pt x="4777" y="520"/>
                    <a:pt x="4744" y="453"/>
                  </a:cubicBezTo>
                  <a:cubicBezTo>
                    <a:pt x="4762" y="447"/>
                    <a:pt x="4781" y="440"/>
                    <a:pt x="4801" y="434"/>
                  </a:cubicBezTo>
                  <a:cubicBezTo>
                    <a:pt x="4840" y="425"/>
                    <a:pt x="4951" y="393"/>
                    <a:pt x="5027" y="393"/>
                  </a:cubicBezTo>
                  <a:close/>
                  <a:moveTo>
                    <a:pt x="5090" y="656"/>
                  </a:moveTo>
                  <a:cubicBezTo>
                    <a:pt x="5096" y="656"/>
                    <a:pt x="5101" y="657"/>
                    <a:pt x="5106" y="658"/>
                  </a:cubicBezTo>
                  <a:cubicBezTo>
                    <a:pt x="5146" y="666"/>
                    <a:pt x="5177" y="724"/>
                    <a:pt x="5162" y="757"/>
                  </a:cubicBezTo>
                  <a:cubicBezTo>
                    <a:pt x="5151" y="782"/>
                    <a:pt x="5109" y="807"/>
                    <a:pt x="5086" y="826"/>
                  </a:cubicBezTo>
                  <a:cubicBezTo>
                    <a:pt x="5057" y="852"/>
                    <a:pt x="5024" y="878"/>
                    <a:pt x="4991" y="902"/>
                  </a:cubicBezTo>
                  <a:cubicBezTo>
                    <a:pt x="4962" y="850"/>
                    <a:pt x="4933" y="798"/>
                    <a:pt x="4903" y="747"/>
                  </a:cubicBezTo>
                  <a:cubicBezTo>
                    <a:pt x="4942" y="726"/>
                    <a:pt x="4977" y="701"/>
                    <a:pt x="5011" y="673"/>
                  </a:cubicBezTo>
                  <a:cubicBezTo>
                    <a:pt x="5040" y="664"/>
                    <a:pt x="5068" y="656"/>
                    <a:pt x="5090" y="656"/>
                  </a:cubicBezTo>
                  <a:close/>
                  <a:moveTo>
                    <a:pt x="5323" y="913"/>
                  </a:moveTo>
                  <a:cubicBezTo>
                    <a:pt x="5340" y="913"/>
                    <a:pt x="5352" y="915"/>
                    <a:pt x="5356" y="921"/>
                  </a:cubicBezTo>
                  <a:cubicBezTo>
                    <a:pt x="5380" y="964"/>
                    <a:pt x="5255" y="1051"/>
                    <a:pt x="5229" y="1071"/>
                  </a:cubicBezTo>
                  <a:cubicBezTo>
                    <a:pt x="5198" y="1096"/>
                    <a:pt x="5166" y="1118"/>
                    <a:pt x="5131" y="1140"/>
                  </a:cubicBezTo>
                  <a:cubicBezTo>
                    <a:pt x="5100" y="1088"/>
                    <a:pt x="5068" y="1034"/>
                    <a:pt x="5036" y="982"/>
                  </a:cubicBezTo>
                  <a:cubicBezTo>
                    <a:pt x="5068" y="967"/>
                    <a:pt x="5101" y="955"/>
                    <a:pt x="5135" y="945"/>
                  </a:cubicBezTo>
                  <a:cubicBezTo>
                    <a:pt x="5157" y="940"/>
                    <a:pt x="5266" y="913"/>
                    <a:pt x="5323" y="913"/>
                  </a:cubicBezTo>
                  <a:close/>
                  <a:moveTo>
                    <a:pt x="5348" y="1206"/>
                  </a:moveTo>
                  <a:cubicBezTo>
                    <a:pt x="5402" y="1206"/>
                    <a:pt x="5457" y="1215"/>
                    <a:pt x="5472" y="1247"/>
                  </a:cubicBezTo>
                  <a:cubicBezTo>
                    <a:pt x="5507" y="1322"/>
                    <a:pt x="5420" y="1408"/>
                    <a:pt x="5333" y="1468"/>
                  </a:cubicBezTo>
                  <a:cubicBezTo>
                    <a:pt x="5283" y="1388"/>
                    <a:pt x="5235" y="1309"/>
                    <a:pt x="5185" y="1228"/>
                  </a:cubicBezTo>
                  <a:cubicBezTo>
                    <a:pt x="5202" y="1222"/>
                    <a:pt x="5219" y="1217"/>
                    <a:pt x="5237" y="1215"/>
                  </a:cubicBezTo>
                  <a:cubicBezTo>
                    <a:pt x="5261" y="1211"/>
                    <a:pt x="5304" y="1206"/>
                    <a:pt x="5348" y="1206"/>
                  </a:cubicBezTo>
                  <a:close/>
                  <a:moveTo>
                    <a:pt x="4573" y="948"/>
                  </a:moveTo>
                  <a:cubicBezTo>
                    <a:pt x="4583" y="948"/>
                    <a:pt x="4591" y="953"/>
                    <a:pt x="4597" y="960"/>
                  </a:cubicBezTo>
                  <a:cubicBezTo>
                    <a:pt x="4696" y="1039"/>
                    <a:pt x="4720" y="1176"/>
                    <a:pt x="4728" y="1303"/>
                  </a:cubicBezTo>
                  <a:cubicBezTo>
                    <a:pt x="4737" y="1450"/>
                    <a:pt x="4743" y="1658"/>
                    <a:pt x="4595" y="1658"/>
                  </a:cubicBezTo>
                  <a:cubicBezTo>
                    <a:pt x="4571" y="1658"/>
                    <a:pt x="4544" y="1653"/>
                    <a:pt x="4513" y="1641"/>
                  </a:cubicBezTo>
                  <a:cubicBezTo>
                    <a:pt x="4319" y="1572"/>
                    <a:pt x="4133" y="1410"/>
                    <a:pt x="3997" y="1260"/>
                  </a:cubicBezTo>
                  <a:cubicBezTo>
                    <a:pt x="3975" y="1233"/>
                    <a:pt x="3951" y="1192"/>
                    <a:pt x="3975" y="1166"/>
                  </a:cubicBezTo>
                  <a:cubicBezTo>
                    <a:pt x="3983" y="1155"/>
                    <a:pt x="3997" y="1152"/>
                    <a:pt x="4009" y="1148"/>
                  </a:cubicBezTo>
                  <a:cubicBezTo>
                    <a:pt x="4047" y="1136"/>
                    <a:pt x="4086" y="1125"/>
                    <a:pt x="4125" y="1125"/>
                  </a:cubicBezTo>
                  <a:cubicBezTo>
                    <a:pt x="4138" y="1125"/>
                    <a:pt x="4151" y="1126"/>
                    <a:pt x="4164" y="1129"/>
                  </a:cubicBezTo>
                  <a:cubicBezTo>
                    <a:pt x="4210" y="1142"/>
                    <a:pt x="4248" y="1173"/>
                    <a:pt x="4283" y="1206"/>
                  </a:cubicBezTo>
                  <a:cubicBezTo>
                    <a:pt x="4364" y="1281"/>
                    <a:pt x="4442" y="1363"/>
                    <a:pt x="4513" y="1451"/>
                  </a:cubicBezTo>
                  <a:cubicBezTo>
                    <a:pt x="4483" y="1290"/>
                    <a:pt x="4457" y="1113"/>
                    <a:pt x="4541" y="973"/>
                  </a:cubicBezTo>
                  <a:cubicBezTo>
                    <a:pt x="4549" y="961"/>
                    <a:pt x="4560" y="948"/>
                    <a:pt x="4573" y="948"/>
                  </a:cubicBezTo>
                  <a:close/>
                  <a:moveTo>
                    <a:pt x="5651" y="1486"/>
                  </a:moveTo>
                  <a:cubicBezTo>
                    <a:pt x="5706" y="1486"/>
                    <a:pt x="5750" y="1501"/>
                    <a:pt x="5768" y="1541"/>
                  </a:cubicBezTo>
                  <a:cubicBezTo>
                    <a:pt x="5793" y="1596"/>
                    <a:pt x="5759" y="1610"/>
                    <a:pt x="5721" y="1647"/>
                  </a:cubicBezTo>
                  <a:cubicBezTo>
                    <a:pt x="5685" y="1681"/>
                    <a:pt x="5646" y="1711"/>
                    <a:pt x="5605" y="1737"/>
                  </a:cubicBezTo>
                  <a:cubicBezTo>
                    <a:pt x="5599" y="1740"/>
                    <a:pt x="5594" y="1743"/>
                    <a:pt x="5589" y="1746"/>
                  </a:cubicBezTo>
                  <a:cubicBezTo>
                    <a:pt x="5566" y="1753"/>
                    <a:pt x="5544" y="1759"/>
                    <a:pt x="5523" y="1767"/>
                  </a:cubicBezTo>
                  <a:cubicBezTo>
                    <a:pt x="5476" y="1696"/>
                    <a:pt x="5430" y="1623"/>
                    <a:pt x="5385" y="1549"/>
                  </a:cubicBezTo>
                  <a:cubicBezTo>
                    <a:pt x="5468" y="1517"/>
                    <a:pt x="5572" y="1486"/>
                    <a:pt x="5651" y="1486"/>
                  </a:cubicBezTo>
                  <a:close/>
                  <a:moveTo>
                    <a:pt x="5734" y="1806"/>
                  </a:moveTo>
                  <a:cubicBezTo>
                    <a:pt x="5746" y="1806"/>
                    <a:pt x="5755" y="1807"/>
                    <a:pt x="5762" y="1811"/>
                  </a:cubicBezTo>
                  <a:cubicBezTo>
                    <a:pt x="5841" y="1847"/>
                    <a:pt x="5754" y="1957"/>
                    <a:pt x="5721" y="1992"/>
                  </a:cubicBezTo>
                  <a:cubicBezTo>
                    <a:pt x="5711" y="2003"/>
                    <a:pt x="5701" y="2011"/>
                    <a:pt x="5690" y="2021"/>
                  </a:cubicBezTo>
                  <a:cubicBezTo>
                    <a:pt x="5652" y="1962"/>
                    <a:pt x="5612" y="1905"/>
                    <a:pt x="5573" y="1845"/>
                  </a:cubicBezTo>
                  <a:cubicBezTo>
                    <a:pt x="5579" y="1843"/>
                    <a:pt x="5586" y="1838"/>
                    <a:pt x="5591" y="1835"/>
                  </a:cubicBezTo>
                  <a:cubicBezTo>
                    <a:pt x="5630" y="1824"/>
                    <a:pt x="5693" y="1806"/>
                    <a:pt x="5734" y="1806"/>
                  </a:cubicBezTo>
                  <a:close/>
                  <a:moveTo>
                    <a:pt x="4946" y="1554"/>
                  </a:moveTo>
                  <a:cubicBezTo>
                    <a:pt x="4955" y="1554"/>
                    <a:pt x="4963" y="1559"/>
                    <a:pt x="4969" y="1566"/>
                  </a:cubicBezTo>
                  <a:cubicBezTo>
                    <a:pt x="5068" y="1645"/>
                    <a:pt x="5093" y="1782"/>
                    <a:pt x="5100" y="1909"/>
                  </a:cubicBezTo>
                  <a:cubicBezTo>
                    <a:pt x="5109" y="2056"/>
                    <a:pt x="5115" y="2264"/>
                    <a:pt x="4967" y="2264"/>
                  </a:cubicBezTo>
                  <a:cubicBezTo>
                    <a:pt x="4943" y="2264"/>
                    <a:pt x="4916" y="2259"/>
                    <a:pt x="4885" y="2247"/>
                  </a:cubicBezTo>
                  <a:cubicBezTo>
                    <a:pt x="4691" y="2178"/>
                    <a:pt x="4505" y="2016"/>
                    <a:pt x="4368" y="1866"/>
                  </a:cubicBezTo>
                  <a:cubicBezTo>
                    <a:pt x="4347" y="1839"/>
                    <a:pt x="4323" y="1798"/>
                    <a:pt x="4347" y="1772"/>
                  </a:cubicBezTo>
                  <a:cubicBezTo>
                    <a:pt x="4356" y="1761"/>
                    <a:pt x="4368" y="1757"/>
                    <a:pt x="4382" y="1754"/>
                  </a:cubicBezTo>
                  <a:cubicBezTo>
                    <a:pt x="4419" y="1742"/>
                    <a:pt x="4458" y="1731"/>
                    <a:pt x="4497" y="1731"/>
                  </a:cubicBezTo>
                  <a:cubicBezTo>
                    <a:pt x="4510" y="1731"/>
                    <a:pt x="4523" y="1732"/>
                    <a:pt x="4536" y="1735"/>
                  </a:cubicBezTo>
                  <a:cubicBezTo>
                    <a:pt x="4582" y="1748"/>
                    <a:pt x="4620" y="1779"/>
                    <a:pt x="4655" y="1812"/>
                  </a:cubicBezTo>
                  <a:cubicBezTo>
                    <a:pt x="4736" y="1887"/>
                    <a:pt x="4814" y="1969"/>
                    <a:pt x="4885" y="2057"/>
                  </a:cubicBezTo>
                  <a:cubicBezTo>
                    <a:pt x="4855" y="1896"/>
                    <a:pt x="4829" y="1719"/>
                    <a:pt x="4913" y="1579"/>
                  </a:cubicBezTo>
                  <a:cubicBezTo>
                    <a:pt x="4921" y="1567"/>
                    <a:pt x="4932" y="1554"/>
                    <a:pt x="4946" y="1554"/>
                  </a:cubicBezTo>
                  <a:close/>
                  <a:moveTo>
                    <a:pt x="5923" y="2077"/>
                  </a:moveTo>
                  <a:cubicBezTo>
                    <a:pt x="5949" y="2077"/>
                    <a:pt x="5974" y="2079"/>
                    <a:pt x="5998" y="2084"/>
                  </a:cubicBezTo>
                  <a:cubicBezTo>
                    <a:pt x="6149" y="2119"/>
                    <a:pt x="6018" y="2249"/>
                    <a:pt x="5906" y="2335"/>
                  </a:cubicBezTo>
                  <a:cubicBezTo>
                    <a:pt x="5853" y="2260"/>
                    <a:pt x="5801" y="2184"/>
                    <a:pt x="5749" y="2106"/>
                  </a:cubicBezTo>
                  <a:cubicBezTo>
                    <a:pt x="5806" y="2088"/>
                    <a:pt x="5866" y="2077"/>
                    <a:pt x="5923" y="2077"/>
                  </a:cubicBezTo>
                  <a:close/>
                  <a:moveTo>
                    <a:pt x="6145" y="2398"/>
                  </a:moveTo>
                  <a:cubicBezTo>
                    <a:pt x="6189" y="2398"/>
                    <a:pt x="6232" y="2404"/>
                    <a:pt x="6270" y="2419"/>
                  </a:cubicBezTo>
                  <a:cubicBezTo>
                    <a:pt x="6302" y="2430"/>
                    <a:pt x="6355" y="2463"/>
                    <a:pt x="6353" y="2506"/>
                  </a:cubicBezTo>
                  <a:cubicBezTo>
                    <a:pt x="6352" y="2527"/>
                    <a:pt x="6289" y="2569"/>
                    <a:pt x="6270" y="2582"/>
                  </a:cubicBezTo>
                  <a:cubicBezTo>
                    <a:pt x="6232" y="2611"/>
                    <a:pt x="6191" y="2636"/>
                    <a:pt x="6148" y="2657"/>
                  </a:cubicBezTo>
                  <a:cubicBezTo>
                    <a:pt x="6144" y="2658"/>
                    <a:pt x="6139" y="2659"/>
                    <a:pt x="6134" y="2660"/>
                  </a:cubicBezTo>
                  <a:cubicBezTo>
                    <a:pt x="6078" y="2584"/>
                    <a:pt x="6025" y="2503"/>
                    <a:pt x="5968" y="2425"/>
                  </a:cubicBezTo>
                  <a:cubicBezTo>
                    <a:pt x="6026" y="2409"/>
                    <a:pt x="6087" y="2398"/>
                    <a:pt x="6145" y="2398"/>
                  </a:cubicBezTo>
                  <a:close/>
                  <a:moveTo>
                    <a:pt x="2731" y="1944"/>
                  </a:moveTo>
                  <a:lnTo>
                    <a:pt x="3107" y="2223"/>
                  </a:lnTo>
                  <a:lnTo>
                    <a:pt x="3386" y="2854"/>
                  </a:lnTo>
                  <a:lnTo>
                    <a:pt x="3386" y="2854"/>
                  </a:lnTo>
                  <a:lnTo>
                    <a:pt x="2833" y="2472"/>
                  </a:lnTo>
                  <a:lnTo>
                    <a:pt x="2731" y="1944"/>
                  </a:lnTo>
                  <a:close/>
                  <a:moveTo>
                    <a:pt x="5318" y="2160"/>
                  </a:moveTo>
                  <a:cubicBezTo>
                    <a:pt x="5328" y="2160"/>
                    <a:pt x="5335" y="2165"/>
                    <a:pt x="5341" y="2172"/>
                  </a:cubicBezTo>
                  <a:cubicBezTo>
                    <a:pt x="5439" y="2252"/>
                    <a:pt x="5465" y="2388"/>
                    <a:pt x="5472" y="2515"/>
                  </a:cubicBezTo>
                  <a:cubicBezTo>
                    <a:pt x="5481" y="2662"/>
                    <a:pt x="5488" y="2870"/>
                    <a:pt x="5339" y="2870"/>
                  </a:cubicBezTo>
                  <a:cubicBezTo>
                    <a:pt x="5316" y="2870"/>
                    <a:pt x="5288" y="2865"/>
                    <a:pt x="5257" y="2853"/>
                  </a:cubicBezTo>
                  <a:cubicBezTo>
                    <a:pt x="5063" y="2784"/>
                    <a:pt x="4878" y="2622"/>
                    <a:pt x="4740" y="2472"/>
                  </a:cubicBezTo>
                  <a:cubicBezTo>
                    <a:pt x="4719" y="2445"/>
                    <a:pt x="4696" y="2404"/>
                    <a:pt x="4719" y="2378"/>
                  </a:cubicBezTo>
                  <a:cubicBezTo>
                    <a:pt x="4728" y="2368"/>
                    <a:pt x="4740" y="2363"/>
                    <a:pt x="4754" y="2360"/>
                  </a:cubicBezTo>
                  <a:cubicBezTo>
                    <a:pt x="4791" y="2348"/>
                    <a:pt x="4831" y="2337"/>
                    <a:pt x="4869" y="2337"/>
                  </a:cubicBezTo>
                  <a:cubicBezTo>
                    <a:pt x="4882" y="2337"/>
                    <a:pt x="4895" y="2339"/>
                    <a:pt x="4908" y="2341"/>
                  </a:cubicBezTo>
                  <a:cubicBezTo>
                    <a:pt x="4954" y="2354"/>
                    <a:pt x="4993" y="2384"/>
                    <a:pt x="5027" y="2418"/>
                  </a:cubicBezTo>
                  <a:cubicBezTo>
                    <a:pt x="5109" y="2493"/>
                    <a:pt x="5187" y="2575"/>
                    <a:pt x="5257" y="2663"/>
                  </a:cubicBezTo>
                  <a:cubicBezTo>
                    <a:pt x="5228" y="2502"/>
                    <a:pt x="5202" y="2325"/>
                    <a:pt x="5286" y="2185"/>
                  </a:cubicBezTo>
                  <a:cubicBezTo>
                    <a:pt x="5293" y="2173"/>
                    <a:pt x="5304" y="2160"/>
                    <a:pt x="5318" y="2160"/>
                  </a:cubicBezTo>
                  <a:close/>
                  <a:moveTo>
                    <a:pt x="448" y="2668"/>
                  </a:moveTo>
                  <a:lnTo>
                    <a:pt x="542" y="2825"/>
                  </a:lnTo>
                  <a:cubicBezTo>
                    <a:pt x="455" y="2864"/>
                    <a:pt x="325" y="2912"/>
                    <a:pt x="241" y="2912"/>
                  </a:cubicBezTo>
                  <a:cubicBezTo>
                    <a:pt x="200" y="2912"/>
                    <a:pt x="171" y="2901"/>
                    <a:pt x="163" y="2871"/>
                  </a:cubicBezTo>
                  <a:cubicBezTo>
                    <a:pt x="146" y="2805"/>
                    <a:pt x="286" y="2742"/>
                    <a:pt x="339" y="2714"/>
                  </a:cubicBezTo>
                  <a:cubicBezTo>
                    <a:pt x="375" y="2696"/>
                    <a:pt x="412" y="2681"/>
                    <a:pt x="448" y="2668"/>
                  </a:cubicBezTo>
                  <a:close/>
                  <a:moveTo>
                    <a:pt x="6309" y="2719"/>
                  </a:moveTo>
                  <a:cubicBezTo>
                    <a:pt x="6355" y="2719"/>
                    <a:pt x="6401" y="2726"/>
                    <a:pt x="6448" y="2741"/>
                  </a:cubicBezTo>
                  <a:cubicBezTo>
                    <a:pt x="6478" y="2749"/>
                    <a:pt x="6535" y="2764"/>
                    <a:pt x="6530" y="2808"/>
                  </a:cubicBezTo>
                  <a:cubicBezTo>
                    <a:pt x="6527" y="2832"/>
                    <a:pt x="6469" y="2876"/>
                    <a:pt x="6453" y="2890"/>
                  </a:cubicBezTo>
                  <a:cubicBezTo>
                    <a:pt x="6422" y="2918"/>
                    <a:pt x="6388" y="2941"/>
                    <a:pt x="6353" y="2962"/>
                  </a:cubicBezTo>
                  <a:cubicBezTo>
                    <a:pt x="6297" y="2887"/>
                    <a:pt x="6242" y="2811"/>
                    <a:pt x="6187" y="2733"/>
                  </a:cubicBezTo>
                  <a:cubicBezTo>
                    <a:pt x="6227" y="2724"/>
                    <a:pt x="6267" y="2719"/>
                    <a:pt x="6309" y="2719"/>
                  </a:cubicBezTo>
                  <a:close/>
                  <a:moveTo>
                    <a:pt x="6505" y="3051"/>
                  </a:moveTo>
                  <a:cubicBezTo>
                    <a:pt x="6577" y="3051"/>
                    <a:pt x="6648" y="3062"/>
                    <a:pt x="6718" y="3081"/>
                  </a:cubicBezTo>
                  <a:cubicBezTo>
                    <a:pt x="6669" y="3141"/>
                    <a:pt x="6609" y="3186"/>
                    <a:pt x="6538" y="3211"/>
                  </a:cubicBezTo>
                  <a:cubicBezTo>
                    <a:pt x="6499" y="3160"/>
                    <a:pt x="6461" y="3107"/>
                    <a:pt x="6422" y="3056"/>
                  </a:cubicBezTo>
                  <a:cubicBezTo>
                    <a:pt x="6450" y="3053"/>
                    <a:pt x="6477" y="3051"/>
                    <a:pt x="6505" y="3051"/>
                  </a:cubicBezTo>
                  <a:close/>
                  <a:moveTo>
                    <a:pt x="1676" y="2569"/>
                  </a:moveTo>
                  <a:cubicBezTo>
                    <a:pt x="1677" y="2569"/>
                    <a:pt x="1678" y="2569"/>
                    <a:pt x="1679" y="2569"/>
                  </a:cubicBezTo>
                  <a:cubicBezTo>
                    <a:pt x="1688" y="2570"/>
                    <a:pt x="1695" y="2576"/>
                    <a:pt x="1702" y="2582"/>
                  </a:cubicBezTo>
                  <a:cubicBezTo>
                    <a:pt x="1791" y="2671"/>
                    <a:pt x="1803" y="2809"/>
                    <a:pt x="1799" y="2936"/>
                  </a:cubicBezTo>
                  <a:cubicBezTo>
                    <a:pt x="1795" y="3078"/>
                    <a:pt x="1782" y="3278"/>
                    <a:pt x="1647" y="3278"/>
                  </a:cubicBezTo>
                  <a:cubicBezTo>
                    <a:pt x="1621" y="3278"/>
                    <a:pt x="1590" y="3271"/>
                    <a:pt x="1554" y="3254"/>
                  </a:cubicBezTo>
                  <a:cubicBezTo>
                    <a:pt x="1368" y="3166"/>
                    <a:pt x="1197" y="2988"/>
                    <a:pt x="1076" y="2826"/>
                  </a:cubicBezTo>
                  <a:cubicBezTo>
                    <a:pt x="1055" y="2797"/>
                    <a:pt x="1035" y="2755"/>
                    <a:pt x="1060" y="2731"/>
                  </a:cubicBezTo>
                  <a:cubicBezTo>
                    <a:pt x="1071" y="2722"/>
                    <a:pt x="1083" y="2718"/>
                    <a:pt x="1098" y="2715"/>
                  </a:cubicBezTo>
                  <a:cubicBezTo>
                    <a:pt x="1130" y="2709"/>
                    <a:pt x="1163" y="2702"/>
                    <a:pt x="1195" y="2702"/>
                  </a:cubicBezTo>
                  <a:cubicBezTo>
                    <a:pt x="1215" y="2702"/>
                    <a:pt x="1235" y="2705"/>
                    <a:pt x="1254" y="2711"/>
                  </a:cubicBezTo>
                  <a:cubicBezTo>
                    <a:pt x="1299" y="2727"/>
                    <a:pt x="1333" y="2762"/>
                    <a:pt x="1365" y="2798"/>
                  </a:cubicBezTo>
                  <a:cubicBezTo>
                    <a:pt x="1442" y="2881"/>
                    <a:pt x="1511" y="2970"/>
                    <a:pt x="1572" y="3063"/>
                  </a:cubicBezTo>
                  <a:cubicBezTo>
                    <a:pt x="1558" y="2902"/>
                    <a:pt x="1548" y="2723"/>
                    <a:pt x="1646" y="2591"/>
                  </a:cubicBezTo>
                  <a:cubicBezTo>
                    <a:pt x="1652" y="2580"/>
                    <a:pt x="1663" y="2569"/>
                    <a:pt x="1676" y="2569"/>
                  </a:cubicBezTo>
                  <a:close/>
                  <a:moveTo>
                    <a:pt x="588" y="2904"/>
                  </a:moveTo>
                  <a:cubicBezTo>
                    <a:pt x="628" y="2970"/>
                    <a:pt x="669" y="3037"/>
                    <a:pt x="707" y="3106"/>
                  </a:cubicBezTo>
                  <a:cubicBezTo>
                    <a:pt x="637" y="3146"/>
                    <a:pt x="575" y="3197"/>
                    <a:pt x="518" y="3256"/>
                  </a:cubicBezTo>
                  <a:cubicBezTo>
                    <a:pt x="489" y="3268"/>
                    <a:pt x="460" y="3280"/>
                    <a:pt x="429" y="3287"/>
                  </a:cubicBezTo>
                  <a:cubicBezTo>
                    <a:pt x="404" y="3294"/>
                    <a:pt x="378" y="3298"/>
                    <a:pt x="352" y="3304"/>
                  </a:cubicBezTo>
                  <a:cubicBezTo>
                    <a:pt x="288" y="3290"/>
                    <a:pt x="269" y="3266"/>
                    <a:pt x="298" y="3232"/>
                  </a:cubicBezTo>
                  <a:cubicBezTo>
                    <a:pt x="309" y="3165"/>
                    <a:pt x="403" y="3067"/>
                    <a:pt x="446" y="3023"/>
                  </a:cubicBezTo>
                  <a:cubicBezTo>
                    <a:pt x="489" y="2978"/>
                    <a:pt x="538" y="2939"/>
                    <a:pt x="588" y="2904"/>
                  </a:cubicBezTo>
                  <a:close/>
                  <a:moveTo>
                    <a:pt x="3437" y="3067"/>
                  </a:moveTo>
                  <a:lnTo>
                    <a:pt x="3481" y="3087"/>
                  </a:lnTo>
                  <a:cubicBezTo>
                    <a:pt x="3490" y="3081"/>
                    <a:pt x="3500" y="3078"/>
                    <a:pt x="3511" y="3078"/>
                  </a:cubicBezTo>
                  <a:cubicBezTo>
                    <a:pt x="3532" y="3078"/>
                    <a:pt x="3555" y="3090"/>
                    <a:pt x="3568" y="3108"/>
                  </a:cubicBezTo>
                  <a:cubicBezTo>
                    <a:pt x="3587" y="3135"/>
                    <a:pt x="3587" y="3171"/>
                    <a:pt x="3584" y="3203"/>
                  </a:cubicBezTo>
                  <a:cubicBezTo>
                    <a:pt x="3580" y="3235"/>
                    <a:pt x="3573" y="3268"/>
                    <a:pt x="3555" y="3294"/>
                  </a:cubicBezTo>
                  <a:cubicBezTo>
                    <a:pt x="3530" y="3330"/>
                    <a:pt x="3487" y="3349"/>
                    <a:pt x="3445" y="3349"/>
                  </a:cubicBezTo>
                  <a:cubicBezTo>
                    <a:pt x="3427" y="3349"/>
                    <a:pt x="3408" y="3346"/>
                    <a:pt x="3392" y="3338"/>
                  </a:cubicBezTo>
                  <a:cubicBezTo>
                    <a:pt x="3335" y="3311"/>
                    <a:pt x="3302" y="3245"/>
                    <a:pt x="3313" y="3186"/>
                  </a:cubicBezTo>
                  <a:cubicBezTo>
                    <a:pt x="3324" y="3125"/>
                    <a:pt x="3377" y="3076"/>
                    <a:pt x="3437" y="3067"/>
                  </a:cubicBezTo>
                  <a:close/>
                  <a:moveTo>
                    <a:pt x="5689" y="2766"/>
                  </a:moveTo>
                  <a:cubicBezTo>
                    <a:pt x="5699" y="2766"/>
                    <a:pt x="5706" y="2771"/>
                    <a:pt x="5712" y="2778"/>
                  </a:cubicBezTo>
                  <a:cubicBezTo>
                    <a:pt x="5811" y="2858"/>
                    <a:pt x="5838" y="2994"/>
                    <a:pt x="5845" y="3122"/>
                  </a:cubicBezTo>
                  <a:cubicBezTo>
                    <a:pt x="5854" y="3268"/>
                    <a:pt x="5860" y="3476"/>
                    <a:pt x="5711" y="3476"/>
                  </a:cubicBezTo>
                  <a:cubicBezTo>
                    <a:pt x="5688" y="3476"/>
                    <a:pt x="5660" y="3471"/>
                    <a:pt x="5629" y="3459"/>
                  </a:cubicBezTo>
                  <a:cubicBezTo>
                    <a:pt x="5435" y="3390"/>
                    <a:pt x="5250" y="3228"/>
                    <a:pt x="5113" y="3078"/>
                  </a:cubicBezTo>
                  <a:cubicBezTo>
                    <a:pt x="5089" y="3052"/>
                    <a:pt x="5066" y="3011"/>
                    <a:pt x="5089" y="2984"/>
                  </a:cubicBezTo>
                  <a:cubicBezTo>
                    <a:pt x="5099" y="2974"/>
                    <a:pt x="5111" y="2969"/>
                    <a:pt x="5125" y="2966"/>
                  </a:cubicBezTo>
                  <a:cubicBezTo>
                    <a:pt x="5162" y="2954"/>
                    <a:pt x="5202" y="2943"/>
                    <a:pt x="5240" y="2943"/>
                  </a:cubicBezTo>
                  <a:cubicBezTo>
                    <a:pt x="5253" y="2943"/>
                    <a:pt x="5266" y="2945"/>
                    <a:pt x="5279" y="2947"/>
                  </a:cubicBezTo>
                  <a:cubicBezTo>
                    <a:pt x="5325" y="2959"/>
                    <a:pt x="5364" y="2990"/>
                    <a:pt x="5398" y="3024"/>
                  </a:cubicBezTo>
                  <a:cubicBezTo>
                    <a:pt x="5480" y="3099"/>
                    <a:pt x="5558" y="3181"/>
                    <a:pt x="5628" y="3269"/>
                  </a:cubicBezTo>
                  <a:cubicBezTo>
                    <a:pt x="5599" y="3108"/>
                    <a:pt x="5573" y="2932"/>
                    <a:pt x="5657" y="2791"/>
                  </a:cubicBezTo>
                  <a:cubicBezTo>
                    <a:pt x="5664" y="2779"/>
                    <a:pt x="5675" y="2766"/>
                    <a:pt x="5689" y="2766"/>
                  </a:cubicBezTo>
                  <a:close/>
                  <a:moveTo>
                    <a:pt x="759" y="3196"/>
                  </a:moveTo>
                  <a:cubicBezTo>
                    <a:pt x="792" y="3251"/>
                    <a:pt x="825" y="3307"/>
                    <a:pt x="857" y="3363"/>
                  </a:cubicBezTo>
                  <a:cubicBezTo>
                    <a:pt x="801" y="3396"/>
                    <a:pt x="744" y="3426"/>
                    <a:pt x="685" y="3451"/>
                  </a:cubicBezTo>
                  <a:cubicBezTo>
                    <a:pt x="654" y="3465"/>
                    <a:pt x="571" y="3505"/>
                    <a:pt x="517" y="3505"/>
                  </a:cubicBezTo>
                  <a:cubicBezTo>
                    <a:pt x="483" y="3505"/>
                    <a:pt x="461" y="3488"/>
                    <a:pt x="472" y="3439"/>
                  </a:cubicBezTo>
                  <a:cubicBezTo>
                    <a:pt x="482" y="3401"/>
                    <a:pt x="517" y="3362"/>
                    <a:pt x="553" y="3327"/>
                  </a:cubicBezTo>
                  <a:cubicBezTo>
                    <a:pt x="628" y="3294"/>
                    <a:pt x="697" y="3249"/>
                    <a:pt x="759" y="3196"/>
                  </a:cubicBezTo>
                  <a:close/>
                  <a:moveTo>
                    <a:pt x="3840" y="2130"/>
                  </a:moveTo>
                  <a:cubicBezTo>
                    <a:pt x="3882" y="2130"/>
                    <a:pt x="3896" y="2189"/>
                    <a:pt x="3893" y="2232"/>
                  </a:cubicBezTo>
                  <a:cubicBezTo>
                    <a:pt x="3881" y="2438"/>
                    <a:pt x="3828" y="2638"/>
                    <a:pt x="3736" y="2822"/>
                  </a:cubicBezTo>
                  <a:cubicBezTo>
                    <a:pt x="3863" y="2644"/>
                    <a:pt x="4023" y="2491"/>
                    <a:pt x="4204" y="2371"/>
                  </a:cubicBezTo>
                  <a:cubicBezTo>
                    <a:pt x="4230" y="2353"/>
                    <a:pt x="4261" y="2336"/>
                    <a:pt x="4291" y="2336"/>
                  </a:cubicBezTo>
                  <a:cubicBezTo>
                    <a:pt x="4302" y="2336"/>
                    <a:pt x="4312" y="2338"/>
                    <a:pt x="4323" y="2343"/>
                  </a:cubicBezTo>
                  <a:cubicBezTo>
                    <a:pt x="4358" y="2360"/>
                    <a:pt x="4370" y="2406"/>
                    <a:pt x="4359" y="2443"/>
                  </a:cubicBezTo>
                  <a:cubicBezTo>
                    <a:pt x="4349" y="2480"/>
                    <a:pt x="4323" y="2511"/>
                    <a:pt x="4296" y="2538"/>
                  </a:cubicBezTo>
                  <a:cubicBezTo>
                    <a:pt x="4142" y="2701"/>
                    <a:pt x="3956" y="2836"/>
                    <a:pt x="3751" y="2932"/>
                  </a:cubicBezTo>
                  <a:cubicBezTo>
                    <a:pt x="3910" y="2901"/>
                    <a:pt x="4072" y="2885"/>
                    <a:pt x="4234" y="2885"/>
                  </a:cubicBezTo>
                  <a:cubicBezTo>
                    <a:pt x="4275" y="2885"/>
                    <a:pt x="4316" y="2886"/>
                    <a:pt x="4357" y="2888"/>
                  </a:cubicBezTo>
                  <a:cubicBezTo>
                    <a:pt x="4410" y="2890"/>
                    <a:pt x="4483" y="2921"/>
                    <a:pt x="4467" y="2972"/>
                  </a:cubicBezTo>
                  <a:cubicBezTo>
                    <a:pt x="4460" y="2991"/>
                    <a:pt x="4443" y="3003"/>
                    <a:pt x="4426" y="3012"/>
                  </a:cubicBezTo>
                  <a:cubicBezTo>
                    <a:pt x="4360" y="3048"/>
                    <a:pt x="4290" y="3059"/>
                    <a:pt x="4216" y="3059"/>
                  </a:cubicBezTo>
                  <a:cubicBezTo>
                    <a:pt x="4091" y="3059"/>
                    <a:pt x="3958" y="3026"/>
                    <a:pt x="3830" y="3026"/>
                  </a:cubicBezTo>
                  <a:cubicBezTo>
                    <a:pt x="3804" y="3026"/>
                    <a:pt x="3778" y="3028"/>
                    <a:pt x="3752" y="3031"/>
                  </a:cubicBezTo>
                  <a:cubicBezTo>
                    <a:pt x="3919" y="3149"/>
                    <a:pt x="4080" y="3276"/>
                    <a:pt x="4234" y="3411"/>
                  </a:cubicBezTo>
                  <a:cubicBezTo>
                    <a:pt x="4271" y="3446"/>
                    <a:pt x="4311" y="3480"/>
                    <a:pt x="4335" y="3526"/>
                  </a:cubicBezTo>
                  <a:cubicBezTo>
                    <a:pt x="4358" y="3572"/>
                    <a:pt x="4363" y="3630"/>
                    <a:pt x="4336" y="3673"/>
                  </a:cubicBezTo>
                  <a:cubicBezTo>
                    <a:pt x="4336" y="3673"/>
                    <a:pt x="4335" y="3673"/>
                    <a:pt x="4335" y="3673"/>
                  </a:cubicBezTo>
                  <a:cubicBezTo>
                    <a:pt x="4300" y="3673"/>
                    <a:pt x="3728" y="3097"/>
                    <a:pt x="3677" y="3023"/>
                  </a:cubicBezTo>
                  <a:cubicBezTo>
                    <a:pt x="3520" y="2795"/>
                    <a:pt x="3675" y="2404"/>
                    <a:pt x="3781" y="2184"/>
                  </a:cubicBezTo>
                  <a:cubicBezTo>
                    <a:pt x="3793" y="2161"/>
                    <a:pt x="3808" y="2132"/>
                    <a:pt x="3836" y="2130"/>
                  </a:cubicBezTo>
                  <a:cubicBezTo>
                    <a:pt x="3837" y="2130"/>
                    <a:pt x="3838" y="2130"/>
                    <a:pt x="3840" y="2130"/>
                  </a:cubicBezTo>
                  <a:close/>
                  <a:moveTo>
                    <a:pt x="896" y="3434"/>
                  </a:moveTo>
                  <a:cubicBezTo>
                    <a:pt x="928" y="3490"/>
                    <a:pt x="958" y="3544"/>
                    <a:pt x="988" y="3599"/>
                  </a:cubicBezTo>
                  <a:cubicBezTo>
                    <a:pt x="915" y="3647"/>
                    <a:pt x="726" y="3761"/>
                    <a:pt x="647" y="3761"/>
                  </a:cubicBezTo>
                  <a:cubicBezTo>
                    <a:pt x="630" y="3761"/>
                    <a:pt x="618" y="3756"/>
                    <a:pt x="613" y="3745"/>
                  </a:cubicBezTo>
                  <a:cubicBezTo>
                    <a:pt x="601" y="3714"/>
                    <a:pt x="702" y="3603"/>
                    <a:pt x="722" y="3579"/>
                  </a:cubicBezTo>
                  <a:cubicBezTo>
                    <a:pt x="773" y="3521"/>
                    <a:pt x="832" y="3474"/>
                    <a:pt x="896" y="3434"/>
                  </a:cubicBezTo>
                  <a:close/>
                  <a:moveTo>
                    <a:pt x="1990" y="3206"/>
                  </a:moveTo>
                  <a:cubicBezTo>
                    <a:pt x="1991" y="3206"/>
                    <a:pt x="1992" y="3206"/>
                    <a:pt x="1993" y="3207"/>
                  </a:cubicBezTo>
                  <a:cubicBezTo>
                    <a:pt x="2003" y="3208"/>
                    <a:pt x="2010" y="3214"/>
                    <a:pt x="2016" y="3219"/>
                  </a:cubicBezTo>
                  <a:cubicBezTo>
                    <a:pt x="2105" y="3308"/>
                    <a:pt x="2118" y="3448"/>
                    <a:pt x="2115" y="3573"/>
                  </a:cubicBezTo>
                  <a:cubicBezTo>
                    <a:pt x="2110" y="3715"/>
                    <a:pt x="2097" y="3915"/>
                    <a:pt x="1962" y="3915"/>
                  </a:cubicBezTo>
                  <a:cubicBezTo>
                    <a:pt x="1936" y="3915"/>
                    <a:pt x="1905" y="3908"/>
                    <a:pt x="1869" y="3891"/>
                  </a:cubicBezTo>
                  <a:cubicBezTo>
                    <a:pt x="1682" y="3803"/>
                    <a:pt x="1512" y="3626"/>
                    <a:pt x="1391" y="3464"/>
                  </a:cubicBezTo>
                  <a:cubicBezTo>
                    <a:pt x="1370" y="3434"/>
                    <a:pt x="1350" y="3393"/>
                    <a:pt x="1375" y="3369"/>
                  </a:cubicBezTo>
                  <a:cubicBezTo>
                    <a:pt x="1385" y="3359"/>
                    <a:pt x="1398" y="3355"/>
                    <a:pt x="1413" y="3353"/>
                  </a:cubicBezTo>
                  <a:cubicBezTo>
                    <a:pt x="1444" y="3346"/>
                    <a:pt x="1478" y="3340"/>
                    <a:pt x="1510" y="3340"/>
                  </a:cubicBezTo>
                  <a:cubicBezTo>
                    <a:pt x="1530" y="3340"/>
                    <a:pt x="1550" y="3342"/>
                    <a:pt x="1568" y="3349"/>
                  </a:cubicBezTo>
                  <a:cubicBezTo>
                    <a:pt x="1614" y="3364"/>
                    <a:pt x="1648" y="3400"/>
                    <a:pt x="1680" y="3434"/>
                  </a:cubicBezTo>
                  <a:cubicBezTo>
                    <a:pt x="1756" y="3518"/>
                    <a:pt x="1825" y="3608"/>
                    <a:pt x="1887" y="3701"/>
                  </a:cubicBezTo>
                  <a:cubicBezTo>
                    <a:pt x="1872" y="3539"/>
                    <a:pt x="1863" y="3360"/>
                    <a:pt x="1960" y="3228"/>
                  </a:cubicBezTo>
                  <a:cubicBezTo>
                    <a:pt x="1967" y="3218"/>
                    <a:pt x="1978" y="3206"/>
                    <a:pt x="1990" y="3206"/>
                  </a:cubicBezTo>
                  <a:close/>
                  <a:moveTo>
                    <a:pt x="1030" y="3673"/>
                  </a:moveTo>
                  <a:cubicBezTo>
                    <a:pt x="1078" y="3760"/>
                    <a:pt x="1128" y="3849"/>
                    <a:pt x="1176" y="3937"/>
                  </a:cubicBezTo>
                  <a:cubicBezTo>
                    <a:pt x="1114" y="3975"/>
                    <a:pt x="999" y="4030"/>
                    <a:pt x="922" y="4030"/>
                  </a:cubicBezTo>
                  <a:cubicBezTo>
                    <a:pt x="870" y="4030"/>
                    <a:pt x="834" y="4005"/>
                    <a:pt x="844" y="3933"/>
                  </a:cubicBezTo>
                  <a:cubicBezTo>
                    <a:pt x="858" y="3833"/>
                    <a:pt x="949" y="3736"/>
                    <a:pt x="1030" y="3673"/>
                  </a:cubicBezTo>
                  <a:close/>
                  <a:moveTo>
                    <a:pt x="2252" y="2881"/>
                  </a:moveTo>
                  <a:cubicBezTo>
                    <a:pt x="2318" y="2881"/>
                    <a:pt x="3045" y="3147"/>
                    <a:pt x="3120" y="3191"/>
                  </a:cubicBezTo>
                  <a:cubicBezTo>
                    <a:pt x="3358" y="3331"/>
                    <a:pt x="3382" y="3750"/>
                    <a:pt x="3380" y="3995"/>
                  </a:cubicBezTo>
                  <a:cubicBezTo>
                    <a:pt x="3380" y="4022"/>
                    <a:pt x="3376" y="4053"/>
                    <a:pt x="3354" y="4068"/>
                  </a:cubicBezTo>
                  <a:cubicBezTo>
                    <a:pt x="3347" y="4071"/>
                    <a:pt x="3341" y="4073"/>
                    <a:pt x="3334" y="4073"/>
                  </a:cubicBezTo>
                  <a:cubicBezTo>
                    <a:pt x="3303" y="4073"/>
                    <a:pt x="3273" y="4034"/>
                    <a:pt x="3259" y="4000"/>
                  </a:cubicBezTo>
                  <a:cubicBezTo>
                    <a:pt x="3183" y="3808"/>
                    <a:pt x="3146" y="3604"/>
                    <a:pt x="3149" y="3399"/>
                  </a:cubicBezTo>
                  <a:lnTo>
                    <a:pt x="3149" y="3399"/>
                  </a:lnTo>
                  <a:cubicBezTo>
                    <a:pt x="3109" y="3612"/>
                    <a:pt x="3031" y="3820"/>
                    <a:pt x="2917" y="4006"/>
                  </a:cubicBezTo>
                  <a:cubicBezTo>
                    <a:pt x="2895" y="4042"/>
                    <a:pt x="2865" y="4081"/>
                    <a:pt x="2824" y="4081"/>
                  </a:cubicBezTo>
                  <a:cubicBezTo>
                    <a:pt x="2823" y="4081"/>
                    <a:pt x="2823" y="4081"/>
                    <a:pt x="2822" y="4081"/>
                  </a:cubicBezTo>
                  <a:cubicBezTo>
                    <a:pt x="2783" y="4080"/>
                    <a:pt x="2753" y="4045"/>
                    <a:pt x="2747" y="4007"/>
                  </a:cubicBezTo>
                  <a:cubicBezTo>
                    <a:pt x="2740" y="3969"/>
                    <a:pt x="2750" y="3930"/>
                    <a:pt x="2764" y="3893"/>
                  </a:cubicBezTo>
                  <a:cubicBezTo>
                    <a:pt x="2836" y="3679"/>
                    <a:pt x="2946" y="3478"/>
                    <a:pt x="3090" y="3304"/>
                  </a:cubicBezTo>
                  <a:lnTo>
                    <a:pt x="3090" y="3304"/>
                  </a:lnTo>
                  <a:cubicBezTo>
                    <a:pt x="2927" y="3424"/>
                    <a:pt x="2748" y="3525"/>
                    <a:pt x="2560" y="3602"/>
                  </a:cubicBezTo>
                  <a:cubicBezTo>
                    <a:pt x="2539" y="3610"/>
                    <a:pt x="2514" y="3616"/>
                    <a:pt x="2491" y="3616"/>
                  </a:cubicBezTo>
                  <a:cubicBezTo>
                    <a:pt x="2457" y="3616"/>
                    <a:pt x="2428" y="3604"/>
                    <a:pt x="2425" y="3572"/>
                  </a:cubicBezTo>
                  <a:cubicBezTo>
                    <a:pt x="2423" y="3552"/>
                    <a:pt x="2433" y="3534"/>
                    <a:pt x="2445" y="3518"/>
                  </a:cubicBezTo>
                  <a:cubicBezTo>
                    <a:pt x="2580" y="3335"/>
                    <a:pt x="2853" y="3337"/>
                    <a:pt x="3047" y="3215"/>
                  </a:cubicBezTo>
                  <a:cubicBezTo>
                    <a:pt x="2846" y="3180"/>
                    <a:pt x="2645" y="3133"/>
                    <a:pt x="2450" y="3076"/>
                  </a:cubicBezTo>
                  <a:cubicBezTo>
                    <a:pt x="2400" y="3061"/>
                    <a:pt x="2351" y="3046"/>
                    <a:pt x="2310" y="3014"/>
                  </a:cubicBezTo>
                  <a:cubicBezTo>
                    <a:pt x="2269" y="2983"/>
                    <a:pt x="2240" y="2933"/>
                    <a:pt x="2247" y="2883"/>
                  </a:cubicBezTo>
                  <a:cubicBezTo>
                    <a:pt x="2248" y="2882"/>
                    <a:pt x="2249" y="2881"/>
                    <a:pt x="2252" y="2881"/>
                  </a:cubicBezTo>
                  <a:close/>
                  <a:moveTo>
                    <a:pt x="1218" y="4009"/>
                  </a:moveTo>
                  <a:cubicBezTo>
                    <a:pt x="1260" y="4085"/>
                    <a:pt x="1301" y="4159"/>
                    <a:pt x="1343" y="4236"/>
                  </a:cubicBezTo>
                  <a:cubicBezTo>
                    <a:pt x="1310" y="4263"/>
                    <a:pt x="1274" y="4296"/>
                    <a:pt x="1239" y="4332"/>
                  </a:cubicBezTo>
                  <a:cubicBezTo>
                    <a:pt x="1234" y="4335"/>
                    <a:pt x="1230" y="4339"/>
                    <a:pt x="1227" y="4340"/>
                  </a:cubicBezTo>
                  <a:cubicBezTo>
                    <a:pt x="1191" y="4361"/>
                    <a:pt x="1089" y="4422"/>
                    <a:pt x="1020" y="4422"/>
                  </a:cubicBezTo>
                  <a:cubicBezTo>
                    <a:pt x="980" y="4422"/>
                    <a:pt x="952" y="4401"/>
                    <a:pt x="955" y="4339"/>
                  </a:cubicBezTo>
                  <a:cubicBezTo>
                    <a:pt x="957" y="4270"/>
                    <a:pt x="1057" y="4161"/>
                    <a:pt x="1101" y="4114"/>
                  </a:cubicBezTo>
                  <a:cubicBezTo>
                    <a:pt x="1136" y="4075"/>
                    <a:pt x="1176" y="4040"/>
                    <a:pt x="1218" y="4009"/>
                  </a:cubicBezTo>
                  <a:close/>
                  <a:moveTo>
                    <a:pt x="3638" y="3490"/>
                  </a:moveTo>
                  <a:lnTo>
                    <a:pt x="4003" y="3783"/>
                  </a:lnTo>
                  <a:lnTo>
                    <a:pt x="4257" y="4428"/>
                  </a:lnTo>
                  <a:lnTo>
                    <a:pt x="4257" y="4428"/>
                  </a:lnTo>
                  <a:lnTo>
                    <a:pt x="3720" y="4022"/>
                  </a:lnTo>
                  <a:lnTo>
                    <a:pt x="3638" y="3490"/>
                  </a:lnTo>
                  <a:close/>
                  <a:moveTo>
                    <a:pt x="2307" y="3844"/>
                  </a:moveTo>
                  <a:cubicBezTo>
                    <a:pt x="2308" y="3844"/>
                    <a:pt x="2308" y="3844"/>
                    <a:pt x="2309" y="3844"/>
                  </a:cubicBezTo>
                  <a:cubicBezTo>
                    <a:pt x="2318" y="3845"/>
                    <a:pt x="2325" y="3851"/>
                    <a:pt x="2331" y="3856"/>
                  </a:cubicBezTo>
                  <a:cubicBezTo>
                    <a:pt x="2420" y="3945"/>
                    <a:pt x="2433" y="4085"/>
                    <a:pt x="2429" y="4211"/>
                  </a:cubicBezTo>
                  <a:cubicBezTo>
                    <a:pt x="2425" y="4353"/>
                    <a:pt x="2412" y="4553"/>
                    <a:pt x="2277" y="4553"/>
                  </a:cubicBezTo>
                  <a:cubicBezTo>
                    <a:pt x="2251" y="4553"/>
                    <a:pt x="2220" y="4545"/>
                    <a:pt x="2184" y="4528"/>
                  </a:cubicBezTo>
                  <a:cubicBezTo>
                    <a:pt x="1997" y="4441"/>
                    <a:pt x="1827" y="4263"/>
                    <a:pt x="1705" y="4101"/>
                  </a:cubicBezTo>
                  <a:cubicBezTo>
                    <a:pt x="1684" y="4072"/>
                    <a:pt x="1665" y="4030"/>
                    <a:pt x="1689" y="4006"/>
                  </a:cubicBezTo>
                  <a:cubicBezTo>
                    <a:pt x="1700" y="3996"/>
                    <a:pt x="1713" y="3992"/>
                    <a:pt x="1728" y="3990"/>
                  </a:cubicBezTo>
                  <a:cubicBezTo>
                    <a:pt x="1759" y="3984"/>
                    <a:pt x="1792" y="3977"/>
                    <a:pt x="1825" y="3977"/>
                  </a:cubicBezTo>
                  <a:cubicBezTo>
                    <a:pt x="1845" y="3977"/>
                    <a:pt x="1864" y="3980"/>
                    <a:pt x="1883" y="3986"/>
                  </a:cubicBezTo>
                  <a:cubicBezTo>
                    <a:pt x="1929" y="4002"/>
                    <a:pt x="1963" y="4037"/>
                    <a:pt x="1996" y="4073"/>
                  </a:cubicBezTo>
                  <a:cubicBezTo>
                    <a:pt x="2071" y="4156"/>
                    <a:pt x="2141" y="4245"/>
                    <a:pt x="2201" y="4339"/>
                  </a:cubicBezTo>
                  <a:cubicBezTo>
                    <a:pt x="2187" y="4177"/>
                    <a:pt x="2178" y="3998"/>
                    <a:pt x="2275" y="3866"/>
                  </a:cubicBezTo>
                  <a:cubicBezTo>
                    <a:pt x="2283" y="3855"/>
                    <a:pt x="2293" y="3844"/>
                    <a:pt x="2307" y="3844"/>
                  </a:cubicBezTo>
                  <a:close/>
                  <a:moveTo>
                    <a:pt x="1386" y="4321"/>
                  </a:moveTo>
                  <a:cubicBezTo>
                    <a:pt x="1422" y="4386"/>
                    <a:pt x="1457" y="4450"/>
                    <a:pt x="1491" y="4515"/>
                  </a:cubicBezTo>
                  <a:cubicBezTo>
                    <a:pt x="1428" y="4552"/>
                    <a:pt x="1345" y="4589"/>
                    <a:pt x="1289" y="4589"/>
                  </a:cubicBezTo>
                  <a:cubicBezTo>
                    <a:pt x="1254" y="4589"/>
                    <a:pt x="1228" y="4575"/>
                    <a:pt x="1223" y="4538"/>
                  </a:cubicBezTo>
                  <a:cubicBezTo>
                    <a:pt x="1217" y="4492"/>
                    <a:pt x="1245" y="4444"/>
                    <a:pt x="1286" y="4397"/>
                  </a:cubicBezTo>
                  <a:cubicBezTo>
                    <a:pt x="1322" y="4374"/>
                    <a:pt x="1355" y="4350"/>
                    <a:pt x="1386" y="4321"/>
                  </a:cubicBezTo>
                  <a:close/>
                  <a:moveTo>
                    <a:pt x="1536" y="4592"/>
                  </a:moveTo>
                  <a:cubicBezTo>
                    <a:pt x="1583" y="4680"/>
                    <a:pt x="1631" y="4768"/>
                    <a:pt x="1679" y="4853"/>
                  </a:cubicBezTo>
                  <a:cubicBezTo>
                    <a:pt x="1630" y="4883"/>
                    <a:pt x="1580" y="4909"/>
                    <a:pt x="1523" y="4926"/>
                  </a:cubicBezTo>
                  <a:cubicBezTo>
                    <a:pt x="1496" y="4936"/>
                    <a:pt x="1455" y="4954"/>
                    <a:pt x="1423" y="4954"/>
                  </a:cubicBezTo>
                  <a:cubicBezTo>
                    <a:pt x="1421" y="4954"/>
                    <a:pt x="1418" y="4954"/>
                    <a:pt x="1416" y="4954"/>
                  </a:cubicBezTo>
                  <a:cubicBezTo>
                    <a:pt x="1405" y="4958"/>
                    <a:pt x="1396" y="4961"/>
                    <a:pt x="1389" y="4961"/>
                  </a:cubicBezTo>
                  <a:cubicBezTo>
                    <a:pt x="1371" y="4961"/>
                    <a:pt x="1360" y="4948"/>
                    <a:pt x="1354" y="4922"/>
                  </a:cubicBezTo>
                  <a:cubicBezTo>
                    <a:pt x="1327" y="4901"/>
                    <a:pt x="1324" y="4878"/>
                    <a:pt x="1346" y="4853"/>
                  </a:cubicBezTo>
                  <a:cubicBezTo>
                    <a:pt x="1370" y="4757"/>
                    <a:pt x="1452" y="4665"/>
                    <a:pt x="1536" y="4592"/>
                  </a:cubicBezTo>
                  <a:close/>
                  <a:moveTo>
                    <a:pt x="2622" y="4482"/>
                  </a:moveTo>
                  <a:cubicBezTo>
                    <a:pt x="2622" y="4482"/>
                    <a:pt x="2623" y="4482"/>
                    <a:pt x="2624" y="4482"/>
                  </a:cubicBezTo>
                  <a:cubicBezTo>
                    <a:pt x="2633" y="4483"/>
                    <a:pt x="2639" y="4490"/>
                    <a:pt x="2645" y="4495"/>
                  </a:cubicBezTo>
                  <a:cubicBezTo>
                    <a:pt x="2734" y="4585"/>
                    <a:pt x="2748" y="4723"/>
                    <a:pt x="2744" y="4849"/>
                  </a:cubicBezTo>
                  <a:cubicBezTo>
                    <a:pt x="2739" y="4992"/>
                    <a:pt x="2727" y="5191"/>
                    <a:pt x="2592" y="5191"/>
                  </a:cubicBezTo>
                  <a:cubicBezTo>
                    <a:pt x="2566" y="5191"/>
                    <a:pt x="2535" y="5184"/>
                    <a:pt x="2498" y="5167"/>
                  </a:cubicBezTo>
                  <a:cubicBezTo>
                    <a:pt x="2311" y="5079"/>
                    <a:pt x="2142" y="4901"/>
                    <a:pt x="2021" y="4739"/>
                  </a:cubicBezTo>
                  <a:cubicBezTo>
                    <a:pt x="2000" y="4711"/>
                    <a:pt x="1980" y="4667"/>
                    <a:pt x="2005" y="4644"/>
                  </a:cubicBezTo>
                  <a:cubicBezTo>
                    <a:pt x="2015" y="4635"/>
                    <a:pt x="2028" y="4631"/>
                    <a:pt x="2043" y="4629"/>
                  </a:cubicBezTo>
                  <a:cubicBezTo>
                    <a:pt x="2074" y="4622"/>
                    <a:pt x="2107" y="4616"/>
                    <a:pt x="2140" y="4616"/>
                  </a:cubicBezTo>
                  <a:cubicBezTo>
                    <a:pt x="2160" y="4616"/>
                    <a:pt x="2179" y="4618"/>
                    <a:pt x="2198" y="4624"/>
                  </a:cubicBezTo>
                  <a:cubicBezTo>
                    <a:pt x="2242" y="4640"/>
                    <a:pt x="2278" y="4676"/>
                    <a:pt x="2310" y="4711"/>
                  </a:cubicBezTo>
                  <a:cubicBezTo>
                    <a:pt x="2385" y="4795"/>
                    <a:pt x="2455" y="4884"/>
                    <a:pt x="2516" y="4978"/>
                  </a:cubicBezTo>
                  <a:cubicBezTo>
                    <a:pt x="2502" y="4816"/>
                    <a:pt x="2493" y="4636"/>
                    <a:pt x="2590" y="4504"/>
                  </a:cubicBezTo>
                  <a:cubicBezTo>
                    <a:pt x="2597" y="4493"/>
                    <a:pt x="2608" y="4482"/>
                    <a:pt x="2622" y="4482"/>
                  </a:cubicBezTo>
                  <a:close/>
                  <a:moveTo>
                    <a:pt x="1721" y="4932"/>
                  </a:moveTo>
                  <a:cubicBezTo>
                    <a:pt x="1767" y="5015"/>
                    <a:pt x="1814" y="5099"/>
                    <a:pt x="1860" y="5182"/>
                  </a:cubicBezTo>
                  <a:cubicBezTo>
                    <a:pt x="1833" y="5203"/>
                    <a:pt x="1806" y="5225"/>
                    <a:pt x="1783" y="5250"/>
                  </a:cubicBezTo>
                  <a:cubicBezTo>
                    <a:pt x="1755" y="5271"/>
                    <a:pt x="1725" y="5291"/>
                    <a:pt x="1694" y="5308"/>
                  </a:cubicBezTo>
                  <a:cubicBezTo>
                    <a:pt x="1669" y="5321"/>
                    <a:pt x="1630" y="5350"/>
                    <a:pt x="1601" y="5351"/>
                  </a:cubicBezTo>
                  <a:cubicBezTo>
                    <a:pt x="1588" y="5359"/>
                    <a:pt x="1577" y="5363"/>
                    <a:pt x="1568" y="5363"/>
                  </a:cubicBezTo>
                  <a:cubicBezTo>
                    <a:pt x="1550" y="5363"/>
                    <a:pt x="1540" y="5346"/>
                    <a:pt x="1538" y="5312"/>
                  </a:cubicBezTo>
                  <a:cubicBezTo>
                    <a:pt x="1512" y="5286"/>
                    <a:pt x="1507" y="5257"/>
                    <a:pt x="1523" y="5227"/>
                  </a:cubicBezTo>
                  <a:cubicBezTo>
                    <a:pt x="1540" y="5116"/>
                    <a:pt x="1631" y="5008"/>
                    <a:pt x="1721" y="4932"/>
                  </a:cubicBezTo>
                  <a:close/>
                  <a:moveTo>
                    <a:pt x="1902" y="5260"/>
                  </a:moveTo>
                  <a:cubicBezTo>
                    <a:pt x="1949" y="5343"/>
                    <a:pt x="1993" y="5427"/>
                    <a:pt x="2042" y="5509"/>
                  </a:cubicBezTo>
                  <a:cubicBezTo>
                    <a:pt x="1970" y="5564"/>
                    <a:pt x="1833" y="5653"/>
                    <a:pt x="1761" y="5653"/>
                  </a:cubicBezTo>
                  <a:cubicBezTo>
                    <a:pt x="1727" y="5653"/>
                    <a:pt x="1708" y="5634"/>
                    <a:pt x="1713" y="5586"/>
                  </a:cubicBezTo>
                  <a:cubicBezTo>
                    <a:pt x="1725" y="5483"/>
                    <a:pt x="1771" y="5387"/>
                    <a:pt x="1839" y="5310"/>
                  </a:cubicBezTo>
                  <a:cubicBezTo>
                    <a:pt x="1862" y="5292"/>
                    <a:pt x="1883" y="5275"/>
                    <a:pt x="1902" y="5260"/>
                  </a:cubicBezTo>
                  <a:close/>
                  <a:moveTo>
                    <a:pt x="2085" y="5585"/>
                  </a:moveTo>
                  <a:cubicBezTo>
                    <a:pt x="2116" y="5638"/>
                    <a:pt x="2147" y="5692"/>
                    <a:pt x="2178" y="5745"/>
                  </a:cubicBezTo>
                  <a:cubicBezTo>
                    <a:pt x="2116" y="5856"/>
                    <a:pt x="2018" y="5930"/>
                    <a:pt x="1895" y="5955"/>
                  </a:cubicBezTo>
                  <a:cubicBezTo>
                    <a:pt x="1923" y="5814"/>
                    <a:pt x="1987" y="5689"/>
                    <a:pt x="2085" y="5585"/>
                  </a:cubicBezTo>
                  <a:close/>
                  <a:moveTo>
                    <a:pt x="2233" y="5850"/>
                  </a:moveTo>
                  <a:cubicBezTo>
                    <a:pt x="2244" y="5870"/>
                    <a:pt x="2257" y="5891"/>
                    <a:pt x="2267" y="5910"/>
                  </a:cubicBezTo>
                  <a:lnTo>
                    <a:pt x="2267" y="5910"/>
                  </a:lnTo>
                  <a:cubicBezTo>
                    <a:pt x="2249" y="5911"/>
                    <a:pt x="2232" y="5923"/>
                    <a:pt x="2231" y="5946"/>
                  </a:cubicBezTo>
                  <a:cubicBezTo>
                    <a:pt x="2231" y="5974"/>
                    <a:pt x="2222" y="5995"/>
                    <a:pt x="2207" y="6011"/>
                  </a:cubicBezTo>
                  <a:cubicBezTo>
                    <a:pt x="2211" y="5956"/>
                    <a:pt x="2218" y="5903"/>
                    <a:pt x="2233" y="5850"/>
                  </a:cubicBezTo>
                  <a:close/>
                  <a:moveTo>
                    <a:pt x="4821" y="1"/>
                  </a:moveTo>
                  <a:cubicBezTo>
                    <a:pt x="4753" y="1"/>
                    <a:pt x="4666" y="51"/>
                    <a:pt x="4623" y="74"/>
                  </a:cubicBezTo>
                  <a:cubicBezTo>
                    <a:pt x="4500" y="140"/>
                    <a:pt x="4399" y="231"/>
                    <a:pt x="4312" y="339"/>
                  </a:cubicBezTo>
                  <a:cubicBezTo>
                    <a:pt x="4309" y="345"/>
                    <a:pt x="4306" y="350"/>
                    <a:pt x="4305" y="354"/>
                  </a:cubicBezTo>
                  <a:cubicBezTo>
                    <a:pt x="3049" y="1161"/>
                    <a:pt x="1722" y="1919"/>
                    <a:pt x="384" y="2567"/>
                  </a:cubicBezTo>
                  <a:cubicBezTo>
                    <a:pt x="392" y="2580"/>
                    <a:pt x="398" y="2590"/>
                    <a:pt x="405" y="2602"/>
                  </a:cubicBezTo>
                  <a:cubicBezTo>
                    <a:pt x="332" y="2628"/>
                    <a:pt x="263" y="2662"/>
                    <a:pt x="198" y="2707"/>
                  </a:cubicBezTo>
                  <a:cubicBezTo>
                    <a:pt x="143" y="2746"/>
                    <a:pt x="1" y="2832"/>
                    <a:pt x="33" y="2921"/>
                  </a:cubicBezTo>
                  <a:cubicBezTo>
                    <a:pt x="54" y="2978"/>
                    <a:pt x="128" y="2989"/>
                    <a:pt x="194" y="2989"/>
                  </a:cubicBezTo>
                  <a:cubicBezTo>
                    <a:pt x="226" y="2989"/>
                    <a:pt x="256" y="2986"/>
                    <a:pt x="278" y="2985"/>
                  </a:cubicBezTo>
                  <a:cubicBezTo>
                    <a:pt x="315" y="2983"/>
                    <a:pt x="352" y="2978"/>
                    <a:pt x="387" y="2969"/>
                  </a:cubicBezTo>
                  <a:lnTo>
                    <a:pt x="387" y="2969"/>
                  </a:lnTo>
                  <a:cubicBezTo>
                    <a:pt x="366" y="2993"/>
                    <a:pt x="345" y="3016"/>
                    <a:pt x="324" y="3041"/>
                  </a:cubicBezTo>
                  <a:cubicBezTo>
                    <a:pt x="269" y="3108"/>
                    <a:pt x="161" y="3243"/>
                    <a:pt x="208" y="3338"/>
                  </a:cubicBezTo>
                  <a:cubicBezTo>
                    <a:pt x="228" y="3380"/>
                    <a:pt x="268" y="3393"/>
                    <a:pt x="313" y="3393"/>
                  </a:cubicBezTo>
                  <a:cubicBezTo>
                    <a:pt x="346" y="3393"/>
                    <a:pt x="383" y="3385"/>
                    <a:pt x="415" y="3377"/>
                  </a:cubicBezTo>
                  <a:lnTo>
                    <a:pt x="415" y="3377"/>
                  </a:lnTo>
                  <a:cubicBezTo>
                    <a:pt x="385" y="3422"/>
                    <a:pt x="361" y="3472"/>
                    <a:pt x="377" y="3522"/>
                  </a:cubicBezTo>
                  <a:cubicBezTo>
                    <a:pt x="394" y="3579"/>
                    <a:pt x="438" y="3600"/>
                    <a:pt x="493" y="3600"/>
                  </a:cubicBezTo>
                  <a:cubicBezTo>
                    <a:pt x="532" y="3600"/>
                    <a:pt x="577" y="3590"/>
                    <a:pt x="623" y="3574"/>
                  </a:cubicBezTo>
                  <a:lnTo>
                    <a:pt x="623" y="3574"/>
                  </a:lnTo>
                  <a:cubicBezTo>
                    <a:pt x="583" y="3626"/>
                    <a:pt x="492" y="3742"/>
                    <a:pt x="533" y="3814"/>
                  </a:cubicBezTo>
                  <a:cubicBezTo>
                    <a:pt x="550" y="3844"/>
                    <a:pt x="578" y="3854"/>
                    <a:pt x="609" y="3854"/>
                  </a:cubicBezTo>
                  <a:cubicBezTo>
                    <a:pt x="651" y="3854"/>
                    <a:pt x="699" y="3836"/>
                    <a:pt x="731" y="3824"/>
                  </a:cubicBezTo>
                  <a:cubicBezTo>
                    <a:pt x="764" y="3813"/>
                    <a:pt x="796" y="3799"/>
                    <a:pt x="827" y="3786"/>
                  </a:cubicBezTo>
                  <a:lnTo>
                    <a:pt x="827" y="3786"/>
                  </a:lnTo>
                  <a:cubicBezTo>
                    <a:pt x="820" y="3799"/>
                    <a:pt x="812" y="3810"/>
                    <a:pt x="805" y="3824"/>
                  </a:cubicBezTo>
                  <a:cubicBezTo>
                    <a:pt x="774" y="3884"/>
                    <a:pt x="716" y="4002"/>
                    <a:pt x="763" y="4069"/>
                  </a:cubicBezTo>
                  <a:cubicBezTo>
                    <a:pt x="789" y="4106"/>
                    <a:pt x="841" y="4116"/>
                    <a:pt x="892" y="4116"/>
                  </a:cubicBezTo>
                  <a:cubicBezTo>
                    <a:pt x="925" y="4116"/>
                    <a:pt x="959" y="4112"/>
                    <a:pt x="984" y="4108"/>
                  </a:cubicBezTo>
                  <a:cubicBezTo>
                    <a:pt x="992" y="4107"/>
                    <a:pt x="1000" y="4105"/>
                    <a:pt x="1008" y="4104"/>
                  </a:cubicBezTo>
                  <a:lnTo>
                    <a:pt x="1008" y="4104"/>
                  </a:lnTo>
                  <a:cubicBezTo>
                    <a:pt x="979" y="4139"/>
                    <a:pt x="952" y="4175"/>
                    <a:pt x="928" y="4215"/>
                  </a:cubicBezTo>
                  <a:cubicBezTo>
                    <a:pt x="886" y="4285"/>
                    <a:pt x="827" y="4396"/>
                    <a:pt x="888" y="4474"/>
                  </a:cubicBezTo>
                  <a:cubicBezTo>
                    <a:pt x="912" y="4507"/>
                    <a:pt x="945" y="4518"/>
                    <a:pt x="981" y="4518"/>
                  </a:cubicBezTo>
                  <a:cubicBezTo>
                    <a:pt x="1028" y="4518"/>
                    <a:pt x="1079" y="4499"/>
                    <a:pt x="1119" y="4484"/>
                  </a:cubicBezTo>
                  <a:cubicBezTo>
                    <a:pt x="1125" y="4482"/>
                    <a:pt x="1130" y="4479"/>
                    <a:pt x="1137" y="4477"/>
                  </a:cubicBezTo>
                  <a:lnTo>
                    <a:pt x="1137" y="4477"/>
                  </a:lnTo>
                  <a:cubicBezTo>
                    <a:pt x="1113" y="4530"/>
                    <a:pt x="1110" y="4583"/>
                    <a:pt x="1149" y="4623"/>
                  </a:cubicBezTo>
                  <a:cubicBezTo>
                    <a:pt x="1185" y="4661"/>
                    <a:pt x="1233" y="4676"/>
                    <a:pt x="1285" y="4676"/>
                  </a:cubicBezTo>
                  <a:cubicBezTo>
                    <a:pt x="1312" y="4676"/>
                    <a:pt x="1339" y="4672"/>
                    <a:pt x="1367" y="4665"/>
                  </a:cubicBezTo>
                  <a:lnTo>
                    <a:pt x="1367" y="4665"/>
                  </a:lnTo>
                  <a:cubicBezTo>
                    <a:pt x="1355" y="4681"/>
                    <a:pt x="1344" y="4696"/>
                    <a:pt x="1334" y="4711"/>
                  </a:cubicBezTo>
                  <a:cubicBezTo>
                    <a:pt x="1291" y="4778"/>
                    <a:pt x="1219" y="4885"/>
                    <a:pt x="1243" y="4967"/>
                  </a:cubicBezTo>
                  <a:cubicBezTo>
                    <a:pt x="1260" y="5029"/>
                    <a:pt x="1308" y="5051"/>
                    <a:pt x="1370" y="5051"/>
                  </a:cubicBezTo>
                  <a:cubicBezTo>
                    <a:pt x="1421" y="5051"/>
                    <a:pt x="1483" y="5035"/>
                    <a:pt x="1542" y="5013"/>
                  </a:cubicBezTo>
                  <a:lnTo>
                    <a:pt x="1542" y="5013"/>
                  </a:lnTo>
                  <a:cubicBezTo>
                    <a:pt x="1522" y="5040"/>
                    <a:pt x="1506" y="5069"/>
                    <a:pt x="1490" y="5100"/>
                  </a:cubicBezTo>
                  <a:cubicBezTo>
                    <a:pt x="1452" y="5176"/>
                    <a:pt x="1396" y="5303"/>
                    <a:pt x="1438" y="5387"/>
                  </a:cubicBezTo>
                  <a:cubicBezTo>
                    <a:pt x="1462" y="5436"/>
                    <a:pt x="1501" y="5455"/>
                    <a:pt x="1546" y="5455"/>
                  </a:cubicBezTo>
                  <a:cubicBezTo>
                    <a:pt x="1587" y="5455"/>
                    <a:pt x="1632" y="5441"/>
                    <a:pt x="1678" y="5419"/>
                  </a:cubicBezTo>
                  <a:lnTo>
                    <a:pt x="1678" y="5419"/>
                  </a:lnTo>
                  <a:cubicBezTo>
                    <a:pt x="1643" y="5495"/>
                    <a:pt x="1611" y="5600"/>
                    <a:pt x="1633" y="5677"/>
                  </a:cubicBezTo>
                  <a:cubicBezTo>
                    <a:pt x="1650" y="5732"/>
                    <a:pt x="1689" y="5753"/>
                    <a:pt x="1738" y="5753"/>
                  </a:cubicBezTo>
                  <a:cubicBezTo>
                    <a:pt x="1787" y="5753"/>
                    <a:pt x="1847" y="5732"/>
                    <a:pt x="1905" y="5703"/>
                  </a:cubicBezTo>
                  <a:lnTo>
                    <a:pt x="1905" y="5703"/>
                  </a:lnTo>
                  <a:cubicBezTo>
                    <a:pt x="1855" y="5795"/>
                    <a:pt x="1819" y="5897"/>
                    <a:pt x="1804" y="6007"/>
                  </a:cubicBezTo>
                  <a:cubicBezTo>
                    <a:pt x="1800" y="6034"/>
                    <a:pt x="1827" y="6050"/>
                    <a:pt x="1850" y="6050"/>
                  </a:cubicBezTo>
                  <a:cubicBezTo>
                    <a:pt x="1851" y="6050"/>
                    <a:pt x="1852" y="6050"/>
                    <a:pt x="1852" y="6050"/>
                  </a:cubicBezTo>
                  <a:cubicBezTo>
                    <a:pt x="1960" y="6040"/>
                    <a:pt x="2056" y="5998"/>
                    <a:pt x="2133" y="5934"/>
                  </a:cubicBezTo>
                  <a:lnTo>
                    <a:pt x="2133" y="5934"/>
                  </a:lnTo>
                  <a:cubicBezTo>
                    <a:pt x="2127" y="5980"/>
                    <a:pt x="2123" y="6025"/>
                    <a:pt x="2124" y="6074"/>
                  </a:cubicBezTo>
                  <a:cubicBezTo>
                    <a:pt x="2124" y="6095"/>
                    <a:pt x="2141" y="6117"/>
                    <a:pt x="2165" y="6117"/>
                  </a:cubicBezTo>
                  <a:cubicBezTo>
                    <a:pt x="2168" y="6117"/>
                    <a:pt x="2171" y="6117"/>
                    <a:pt x="2173" y="6117"/>
                  </a:cubicBezTo>
                  <a:cubicBezTo>
                    <a:pt x="2255" y="6097"/>
                    <a:pt x="2309" y="6037"/>
                    <a:pt x="2311" y="5951"/>
                  </a:cubicBezTo>
                  <a:cubicBezTo>
                    <a:pt x="2313" y="5924"/>
                    <a:pt x="2291" y="5910"/>
                    <a:pt x="2270" y="5910"/>
                  </a:cubicBezTo>
                  <a:cubicBezTo>
                    <a:pt x="2269" y="5910"/>
                    <a:pt x="2268" y="5910"/>
                    <a:pt x="2267" y="5910"/>
                  </a:cubicBezTo>
                  <a:lnTo>
                    <a:pt x="2267" y="5910"/>
                  </a:lnTo>
                  <a:cubicBezTo>
                    <a:pt x="3866" y="5317"/>
                    <a:pt x="5202" y="4501"/>
                    <a:pt x="6547" y="3465"/>
                  </a:cubicBezTo>
                  <a:cubicBezTo>
                    <a:pt x="6563" y="3469"/>
                    <a:pt x="6578" y="3471"/>
                    <a:pt x="6593" y="3471"/>
                  </a:cubicBezTo>
                  <a:cubicBezTo>
                    <a:pt x="6643" y="3471"/>
                    <a:pt x="6690" y="3446"/>
                    <a:pt x="6727" y="3402"/>
                  </a:cubicBezTo>
                  <a:cubicBezTo>
                    <a:pt x="6740" y="3386"/>
                    <a:pt x="6732" y="3355"/>
                    <a:pt x="6715" y="3347"/>
                  </a:cubicBezTo>
                  <a:cubicBezTo>
                    <a:pt x="6675" y="3324"/>
                    <a:pt x="6634" y="3306"/>
                    <a:pt x="6590" y="3290"/>
                  </a:cubicBezTo>
                  <a:cubicBezTo>
                    <a:pt x="6589" y="3287"/>
                    <a:pt x="6587" y="3286"/>
                    <a:pt x="6585" y="3284"/>
                  </a:cubicBezTo>
                  <a:cubicBezTo>
                    <a:pt x="6678" y="3244"/>
                    <a:pt x="6757" y="3179"/>
                    <a:pt x="6817" y="3087"/>
                  </a:cubicBezTo>
                  <a:cubicBezTo>
                    <a:pt x="6833" y="3059"/>
                    <a:pt x="6823" y="3030"/>
                    <a:pt x="6798" y="3021"/>
                  </a:cubicBezTo>
                  <a:cubicBezTo>
                    <a:pt x="6704" y="2987"/>
                    <a:pt x="6609" y="2970"/>
                    <a:pt x="6513" y="2970"/>
                  </a:cubicBezTo>
                  <a:cubicBezTo>
                    <a:pt x="6505" y="2970"/>
                    <a:pt x="6497" y="2970"/>
                    <a:pt x="6489" y="2970"/>
                  </a:cubicBezTo>
                  <a:cubicBezTo>
                    <a:pt x="6590" y="2898"/>
                    <a:pt x="6665" y="2809"/>
                    <a:pt x="6598" y="2727"/>
                  </a:cubicBezTo>
                  <a:cubicBezTo>
                    <a:pt x="6544" y="2663"/>
                    <a:pt x="6425" y="2643"/>
                    <a:pt x="6343" y="2637"/>
                  </a:cubicBezTo>
                  <a:cubicBezTo>
                    <a:pt x="6426" y="2575"/>
                    <a:pt x="6478" y="2501"/>
                    <a:pt x="6432" y="2420"/>
                  </a:cubicBezTo>
                  <a:cubicBezTo>
                    <a:pt x="6382" y="2332"/>
                    <a:pt x="6228" y="2324"/>
                    <a:pt x="6141" y="2324"/>
                  </a:cubicBezTo>
                  <a:cubicBezTo>
                    <a:pt x="6108" y="2324"/>
                    <a:pt x="6077" y="2326"/>
                    <a:pt x="6046" y="2330"/>
                  </a:cubicBezTo>
                  <a:cubicBezTo>
                    <a:pt x="6147" y="2239"/>
                    <a:pt x="6227" y="2127"/>
                    <a:pt x="6147" y="2047"/>
                  </a:cubicBezTo>
                  <a:cubicBezTo>
                    <a:pt x="6110" y="2009"/>
                    <a:pt x="6048" y="2001"/>
                    <a:pt x="5989" y="2001"/>
                  </a:cubicBezTo>
                  <a:cubicBezTo>
                    <a:pt x="5952" y="2001"/>
                    <a:pt x="5916" y="2004"/>
                    <a:pt x="5888" y="2006"/>
                  </a:cubicBezTo>
                  <a:cubicBezTo>
                    <a:pt x="5862" y="2009"/>
                    <a:pt x="5835" y="2011"/>
                    <a:pt x="5809" y="2016"/>
                  </a:cubicBezTo>
                  <a:cubicBezTo>
                    <a:pt x="5852" y="1960"/>
                    <a:pt x="5910" y="1867"/>
                    <a:pt x="5881" y="1797"/>
                  </a:cubicBezTo>
                  <a:cubicBezTo>
                    <a:pt x="5862" y="1748"/>
                    <a:pt x="5816" y="1728"/>
                    <a:pt x="5760" y="1724"/>
                  </a:cubicBezTo>
                  <a:cubicBezTo>
                    <a:pt x="5821" y="1673"/>
                    <a:pt x="5908" y="1593"/>
                    <a:pt x="5874" y="1509"/>
                  </a:cubicBezTo>
                  <a:cubicBezTo>
                    <a:pt x="5843" y="1430"/>
                    <a:pt x="5747" y="1416"/>
                    <a:pt x="5667" y="1416"/>
                  </a:cubicBezTo>
                  <a:cubicBezTo>
                    <a:pt x="5652" y="1416"/>
                    <a:pt x="5636" y="1417"/>
                    <a:pt x="5622" y="1418"/>
                  </a:cubicBezTo>
                  <a:cubicBezTo>
                    <a:pt x="5576" y="1421"/>
                    <a:pt x="5532" y="1427"/>
                    <a:pt x="5488" y="1438"/>
                  </a:cubicBezTo>
                  <a:lnTo>
                    <a:pt x="5495" y="1431"/>
                  </a:lnTo>
                  <a:cubicBezTo>
                    <a:pt x="5537" y="1376"/>
                    <a:pt x="5607" y="1274"/>
                    <a:pt x="5568" y="1201"/>
                  </a:cubicBezTo>
                  <a:cubicBezTo>
                    <a:pt x="5531" y="1135"/>
                    <a:pt x="5412" y="1130"/>
                    <a:pt x="5346" y="1129"/>
                  </a:cubicBezTo>
                  <a:cubicBezTo>
                    <a:pt x="5328" y="1129"/>
                    <a:pt x="5309" y="1130"/>
                    <a:pt x="5289" y="1132"/>
                  </a:cubicBezTo>
                  <a:cubicBezTo>
                    <a:pt x="5314" y="1113"/>
                    <a:pt x="5339" y="1092"/>
                    <a:pt x="5362" y="1070"/>
                  </a:cubicBezTo>
                  <a:cubicBezTo>
                    <a:pt x="5406" y="1029"/>
                    <a:pt x="5492" y="959"/>
                    <a:pt x="5454" y="889"/>
                  </a:cubicBezTo>
                  <a:cubicBezTo>
                    <a:pt x="5432" y="849"/>
                    <a:pt x="5383" y="840"/>
                    <a:pt x="5335" y="840"/>
                  </a:cubicBezTo>
                  <a:cubicBezTo>
                    <a:pt x="5306" y="840"/>
                    <a:pt x="5278" y="844"/>
                    <a:pt x="5257" y="845"/>
                  </a:cubicBezTo>
                  <a:cubicBezTo>
                    <a:pt x="5236" y="846"/>
                    <a:pt x="5216" y="850"/>
                    <a:pt x="5195" y="855"/>
                  </a:cubicBezTo>
                  <a:cubicBezTo>
                    <a:pt x="5282" y="773"/>
                    <a:pt x="5336" y="683"/>
                    <a:pt x="5265" y="611"/>
                  </a:cubicBezTo>
                  <a:cubicBezTo>
                    <a:pt x="5237" y="583"/>
                    <a:pt x="5198" y="574"/>
                    <a:pt x="5156" y="574"/>
                  </a:cubicBezTo>
                  <a:cubicBezTo>
                    <a:pt x="5144" y="574"/>
                    <a:pt x="5133" y="574"/>
                    <a:pt x="5122" y="576"/>
                  </a:cubicBezTo>
                  <a:cubicBezTo>
                    <a:pt x="5173" y="520"/>
                    <a:pt x="5218" y="450"/>
                    <a:pt x="5188" y="391"/>
                  </a:cubicBezTo>
                  <a:cubicBezTo>
                    <a:pt x="5160" y="336"/>
                    <a:pt x="5097" y="324"/>
                    <a:pt x="5035" y="324"/>
                  </a:cubicBezTo>
                  <a:cubicBezTo>
                    <a:pt x="5002" y="324"/>
                    <a:pt x="4969" y="327"/>
                    <a:pt x="4943" y="330"/>
                  </a:cubicBezTo>
                  <a:cubicBezTo>
                    <a:pt x="4882" y="337"/>
                    <a:pt x="4824" y="350"/>
                    <a:pt x="4766" y="367"/>
                  </a:cubicBezTo>
                  <a:cubicBezTo>
                    <a:pt x="4782" y="346"/>
                    <a:pt x="4800" y="325"/>
                    <a:pt x="4815" y="302"/>
                  </a:cubicBezTo>
                  <a:cubicBezTo>
                    <a:pt x="4855" y="241"/>
                    <a:pt x="4950" y="105"/>
                    <a:pt x="4893" y="32"/>
                  </a:cubicBezTo>
                  <a:cubicBezTo>
                    <a:pt x="4875" y="9"/>
                    <a:pt x="4850" y="1"/>
                    <a:pt x="482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04" name="Google Shape;804;p46"/>
          <p:cNvGrpSpPr/>
          <p:nvPr/>
        </p:nvGrpSpPr>
        <p:grpSpPr>
          <a:xfrm rot="-670180">
            <a:off x="6061069" y="-313273"/>
            <a:ext cx="3110878" cy="1919567"/>
            <a:chOff x="4532975" y="2855850"/>
            <a:chExt cx="518475" cy="319925"/>
          </a:xfrm>
        </p:grpSpPr>
        <p:sp>
          <p:nvSpPr>
            <p:cNvPr id="805" name="Google Shape;805;p46"/>
            <p:cNvSpPr/>
            <p:nvPr/>
          </p:nvSpPr>
          <p:spPr>
            <a:xfrm>
              <a:off x="4566250" y="2855850"/>
              <a:ext cx="485200" cy="244375"/>
            </a:xfrm>
            <a:custGeom>
              <a:rect b="b" l="l" r="r" t="t"/>
              <a:pathLst>
                <a:path extrusionOk="0" h="9775" w="19408">
                  <a:moveTo>
                    <a:pt x="132" y="1"/>
                  </a:moveTo>
                  <a:lnTo>
                    <a:pt x="1" y="115"/>
                  </a:lnTo>
                  <a:cubicBezTo>
                    <a:pt x="86" y="210"/>
                    <a:pt x="180" y="323"/>
                    <a:pt x="285" y="447"/>
                  </a:cubicBezTo>
                  <a:cubicBezTo>
                    <a:pt x="1559" y="1943"/>
                    <a:pt x="4539" y="5449"/>
                    <a:pt x="9285" y="6996"/>
                  </a:cubicBezTo>
                  <a:cubicBezTo>
                    <a:pt x="13974" y="8526"/>
                    <a:pt x="19316" y="9763"/>
                    <a:pt x="19369" y="9775"/>
                  </a:cubicBezTo>
                  <a:lnTo>
                    <a:pt x="19407" y="9606"/>
                  </a:lnTo>
                  <a:cubicBezTo>
                    <a:pt x="19354" y="9595"/>
                    <a:pt x="14020" y="8359"/>
                    <a:pt x="9338" y="6832"/>
                  </a:cubicBezTo>
                  <a:cubicBezTo>
                    <a:pt x="4638" y="5300"/>
                    <a:pt x="1680" y="1821"/>
                    <a:pt x="417" y="334"/>
                  </a:cubicBezTo>
                  <a:cubicBezTo>
                    <a:pt x="310" y="210"/>
                    <a:pt x="215" y="98"/>
                    <a:pt x="13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6" name="Google Shape;806;p46"/>
            <p:cNvSpPr/>
            <p:nvPr/>
          </p:nvSpPr>
          <p:spPr>
            <a:xfrm>
              <a:off x="4689250" y="2988250"/>
              <a:ext cx="147825" cy="138875"/>
            </a:xfrm>
            <a:custGeom>
              <a:rect b="b" l="l" r="r" t="t"/>
              <a:pathLst>
                <a:path extrusionOk="0" h="5555" w="5913">
                  <a:moveTo>
                    <a:pt x="3189" y="1225"/>
                  </a:moveTo>
                  <a:cubicBezTo>
                    <a:pt x="3196" y="1225"/>
                    <a:pt x="3202" y="1227"/>
                    <a:pt x="3207" y="1229"/>
                  </a:cubicBezTo>
                  <a:cubicBezTo>
                    <a:pt x="3263" y="1259"/>
                    <a:pt x="3280" y="1327"/>
                    <a:pt x="3289" y="1386"/>
                  </a:cubicBezTo>
                  <a:cubicBezTo>
                    <a:pt x="3307" y="1511"/>
                    <a:pt x="3318" y="1636"/>
                    <a:pt x="3321" y="1762"/>
                  </a:cubicBezTo>
                  <a:cubicBezTo>
                    <a:pt x="3418" y="1645"/>
                    <a:pt x="3530" y="1520"/>
                    <a:pt x="3688" y="1494"/>
                  </a:cubicBezTo>
                  <a:cubicBezTo>
                    <a:pt x="3695" y="1493"/>
                    <a:pt x="3703" y="1492"/>
                    <a:pt x="3712" y="1492"/>
                  </a:cubicBezTo>
                  <a:cubicBezTo>
                    <a:pt x="3723" y="1492"/>
                    <a:pt x="3734" y="1494"/>
                    <a:pt x="3744" y="1499"/>
                  </a:cubicBezTo>
                  <a:cubicBezTo>
                    <a:pt x="3771" y="1511"/>
                    <a:pt x="3782" y="1546"/>
                    <a:pt x="3775" y="1573"/>
                  </a:cubicBezTo>
                  <a:cubicBezTo>
                    <a:pt x="3768" y="1600"/>
                    <a:pt x="3749" y="1622"/>
                    <a:pt x="3730" y="1642"/>
                  </a:cubicBezTo>
                  <a:cubicBezTo>
                    <a:pt x="3613" y="1766"/>
                    <a:pt x="3469" y="1865"/>
                    <a:pt x="3327" y="1963"/>
                  </a:cubicBezTo>
                  <a:cubicBezTo>
                    <a:pt x="3285" y="1993"/>
                    <a:pt x="3224" y="2059"/>
                    <a:pt x="3166" y="2059"/>
                  </a:cubicBezTo>
                  <a:cubicBezTo>
                    <a:pt x="3151" y="2059"/>
                    <a:pt x="3136" y="2054"/>
                    <a:pt x="3122" y="2044"/>
                  </a:cubicBezTo>
                  <a:cubicBezTo>
                    <a:pt x="3062" y="2001"/>
                    <a:pt x="3083" y="1845"/>
                    <a:pt x="3083" y="1787"/>
                  </a:cubicBezTo>
                  <a:cubicBezTo>
                    <a:pt x="3084" y="1596"/>
                    <a:pt x="3133" y="1427"/>
                    <a:pt x="3166" y="1245"/>
                  </a:cubicBezTo>
                  <a:cubicBezTo>
                    <a:pt x="3169" y="1238"/>
                    <a:pt x="3173" y="1229"/>
                    <a:pt x="3182" y="1226"/>
                  </a:cubicBezTo>
                  <a:cubicBezTo>
                    <a:pt x="3184" y="1225"/>
                    <a:pt x="3187" y="1225"/>
                    <a:pt x="3189" y="1225"/>
                  </a:cubicBezTo>
                  <a:close/>
                  <a:moveTo>
                    <a:pt x="2351" y="1278"/>
                  </a:moveTo>
                  <a:cubicBezTo>
                    <a:pt x="2385" y="1278"/>
                    <a:pt x="2419" y="1303"/>
                    <a:pt x="2443" y="1330"/>
                  </a:cubicBezTo>
                  <a:cubicBezTo>
                    <a:pt x="2578" y="1472"/>
                    <a:pt x="2639" y="1663"/>
                    <a:pt x="2677" y="1849"/>
                  </a:cubicBezTo>
                  <a:cubicBezTo>
                    <a:pt x="2699" y="1958"/>
                    <a:pt x="2716" y="2068"/>
                    <a:pt x="2741" y="2178"/>
                  </a:cubicBezTo>
                  <a:cubicBezTo>
                    <a:pt x="2760" y="2259"/>
                    <a:pt x="2816" y="2367"/>
                    <a:pt x="2766" y="2367"/>
                  </a:cubicBezTo>
                  <a:cubicBezTo>
                    <a:pt x="2752" y="2367"/>
                    <a:pt x="2729" y="2359"/>
                    <a:pt x="2695" y="2339"/>
                  </a:cubicBezTo>
                  <a:cubicBezTo>
                    <a:pt x="2517" y="2234"/>
                    <a:pt x="2371" y="2009"/>
                    <a:pt x="2292" y="1834"/>
                  </a:cubicBezTo>
                  <a:cubicBezTo>
                    <a:pt x="2218" y="1671"/>
                    <a:pt x="2183" y="1479"/>
                    <a:pt x="2271" y="1333"/>
                  </a:cubicBezTo>
                  <a:cubicBezTo>
                    <a:pt x="2286" y="1307"/>
                    <a:pt x="2309" y="1280"/>
                    <a:pt x="2343" y="1278"/>
                  </a:cubicBezTo>
                  <a:cubicBezTo>
                    <a:pt x="2345" y="1278"/>
                    <a:pt x="2348" y="1278"/>
                    <a:pt x="2351" y="1278"/>
                  </a:cubicBezTo>
                  <a:close/>
                  <a:moveTo>
                    <a:pt x="1269" y="2178"/>
                  </a:moveTo>
                  <a:lnTo>
                    <a:pt x="1269" y="2178"/>
                  </a:lnTo>
                  <a:cubicBezTo>
                    <a:pt x="1491" y="2182"/>
                    <a:pt x="1714" y="2184"/>
                    <a:pt x="1936" y="2188"/>
                  </a:cubicBezTo>
                  <a:cubicBezTo>
                    <a:pt x="2064" y="2351"/>
                    <a:pt x="2191" y="2507"/>
                    <a:pt x="2313" y="2674"/>
                  </a:cubicBezTo>
                  <a:cubicBezTo>
                    <a:pt x="2097" y="2659"/>
                    <a:pt x="1922" y="2671"/>
                    <a:pt x="1705" y="2657"/>
                  </a:cubicBezTo>
                  <a:cubicBezTo>
                    <a:pt x="1535" y="2518"/>
                    <a:pt x="1465" y="2279"/>
                    <a:pt x="1269" y="2178"/>
                  </a:cubicBezTo>
                  <a:close/>
                  <a:moveTo>
                    <a:pt x="4140" y="2052"/>
                  </a:moveTo>
                  <a:cubicBezTo>
                    <a:pt x="4193" y="2052"/>
                    <a:pt x="4245" y="2061"/>
                    <a:pt x="4297" y="2079"/>
                  </a:cubicBezTo>
                  <a:cubicBezTo>
                    <a:pt x="4328" y="2091"/>
                    <a:pt x="4360" y="2110"/>
                    <a:pt x="4372" y="2140"/>
                  </a:cubicBezTo>
                  <a:cubicBezTo>
                    <a:pt x="4387" y="2175"/>
                    <a:pt x="4366" y="2211"/>
                    <a:pt x="4344" y="2240"/>
                  </a:cubicBezTo>
                  <a:cubicBezTo>
                    <a:pt x="4230" y="2386"/>
                    <a:pt x="4047" y="2466"/>
                    <a:pt x="3865" y="2525"/>
                  </a:cubicBezTo>
                  <a:cubicBezTo>
                    <a:pt x="3758" y="2560"/>
                    <a:pt x="3647" y="2589"/>
                    <a:pt x="3541" y="2627"/>
                  </a:cubicBezTo>
                  <a:cubicBezTo>
                    <a:pt x="3482" y="2648"/>
                    <a:pt x="3412" y="2690"/>
                    <a:pt x="3375" y="2690"/>
                  </a:cubicBezTo>
                  <a:cubicBezTo>
                    <a:pt x="3349" y="2690"/>
                    <a:pt x="3340" y="2669"/>
                    <a:pt x="3364" y="2604"/>
                  </a:cubicBezTo>
                  <a:cubicBezTo>
                    <a:pt x="3427" y="2425"/>
                    <a:pt x="3624" y="2260"/>
                    <a:pt x="3785" y="2163"/>
                  </a:cubicBezTo>
                  <a:cubicBezTo>
                    <a:pt x="3889" y="2100"/>
                    <a:pt x="4014" y="2052"/>
                    <a:pt x="4140" y="2052"/>
                  </a:cubicBezTo>
                  <a:close/>
                  <a:moveTo>
                    <a:pt x="2924" y="2553"/>
                  </a:moveTo>
                  <a:cubicBezTo>
                    <a:pt x="3138" y="2553"/>
                    <a:pt x="3209" y="2928"/>
                    <a:pt x="2996" y="3060"/>
                  </a:cubicBezTo>
                  <a:cubicBezTo>
                    <a:pt x="2957" y="3083"/>
                    <a:pt x="2911" y="3099"/>
                    <a:pt x="2865" y="3099"/>
                  </a:cubicBezTo>
                  <a:cubicBezTo>
                    <a:pt x="2843" y="3099"/>
                    <a:pt x="2821" y="3096"/>
                    <a:pt x="2800" y="3088"/>
                  </a:cubicBezTo>
                  <a:cubicBezTo>
                    <a:pt x="2715" y="3056"/>
                    <a:pt x="2670" y="2961"/>
                    <a:pt x="2664" y="2877"/>
                  </a:cubicBezTo>
                  <a:cubicBezTo>
                    <a:pt x="2654" y="2768"/>
                    <a:pt x="2695" y="2654"/>
                    <a:pt x="2788" y="2597"/>
                  </a:cubicBezTo>
                  <a:cubicBezTo>
                    <a:pt x="2838" y="2566"/>
                    <a:pt x="2883" y="2553"/>
                    <a:pt x="2924" y="2553"/>
                  </a:cubicBezTo>
                  <a:close/>
                  <a:moveTo>
                    <a:pt x="3901" y="3092"/>
                  </a:moveTo>
                  <a:cubicBezTo>
                    <a:pt x="3931" y="3092"/>
                    <a:pt x="3962" y="3094"/>
                    <a:pt x="3992" y="3098"/>
                  </a:cubicBezTo>
                  <a:cubicBezTo>
                    <a:pt x="4148" y="3250"/>
                    <a:pt x="4258" y="3387"/>
                    <a:pt x="4415" y="3537"/>
                  </a:cubicBezTo>
                  <a:cubicBezTo>
                    <a:pt x="4210" y="3559"/>
                    <a:pt x="4011" y="3571"/>
                    <a:pt x="3806" y="3587"/>
                  </a:cubicBezTo>
                  <a:cubicBezTo>
                    <a:pt x="3652" y="3423"/>
                    <a:pt x="3499" y="3261"/>
                    <a:pt x="3346" y="3098"/>
                  </a:cubicBezTo>
                  <a:lnTo>
                    <a:pt x="3346" y="3098"/>
                  </a:lnTo>
                  <a:cubicBezTo>
                    <a:pt x="3402" y="3119"/>
                    <a:pt x="3458" y="3126"/>
                    <a:pt x="3516" y="3126"/>
                  </a:cubicBezTo>
                  <a:cubicBezTo>
                    <a:pt x="3642" y="3126"/>
                    <a:pt x="3772" y="3092"/>
                    <a:pt x="3901" y="3092"/>
                  </a:cubicBezTo>
                  <a:close/>
                  <a:moveTo>
                    <a:pt x="2091" y="3187"/>
                  </a:moveTo>
                  <a:cubicBezTo>
                    <a:pt x="2168" y="3187"/>
                    <a:pt x="2244" y="3196"/>
                    <a:pt x="2311" y="3217"/>
                  </a:cubicBezTo>
                  <a:cubicBezTo>
                    <a:pt x="2482" y="3271"/>
                    <a:pt x="2316" y="3307"/>
                    <a:pt x="2224" y="3359"/>
                  </a:cubicBezTo>
                  <a:cubicBezTo>
                    <a:pt x="2127" y="3414"/>
                    <a:pt x="2036" y="3479"/>
                    <a:pt x="1941" y="3535"/>
                  </a:cubicBezTo>
                  <a:cubicBezTo>
                    <a:pt x="1782" y="3630"/>
                    <a:pt x="1603" y="3713"/>
                    <a:pt x="1411" y="3713"/>
                  </a:cubicBezTo>
                  <a:cubicBezTo>
                    <a:pt x="1408" y="3713"/>
                    <a:pt x="1406" y="3713"/>
                    <a:pt x="1403" y="3713"/>
                  </a:cubicBezTo>
                  <a:cubicBezTo>
                    <a:pt x="1364" y="3711"/>
                    <a:pt x="1320" y="3704"/>
                    <a:pt x="1296" y="3673"/>
                  </a:cubicBezTo>
                  <a:cubicBezTo>
                    <a:pt x="1276" y="3647"/>
                    <a:pt x="1280" y="3611"/>
                    <a:pt x="1290" y="3582"/>
                  </a:cubicBezTo>
                  <a:cubicBezTo>
                    <a:pt x="1338" y="3418"/>
                    <a:pt x="1502" y="3316"/>
                    <a:pt x="1670" y="3259"/>
                  </a:cubicBezTo>
                  <a:cubicBezTo>
                    <a:pt x="1788" y="3219"/>
                    <a:pt x="1943" y="3187"/>
                    <a:pt x="2091" y="3187"/>
                  </a:cubicBezTo>
                  <a:close/>
                  <a:moveTo>
                    <a:pt x="3011" y="3475"/>
                  </a:moveTo>
                  <a:cubicBezTo>
                    <a:pt x="3046" y="3475"/>
                    <a:pt x="3063" y="3579"/>
                    <a:pt x="3093" y="3651"/>
                  </a:cubicBezTo>
                  <a:cubicBezTo>
                    <a:pt x="3138" y="3755"/>
                    <a:pt x="3191" y="3857"/>
                    <a:pt x="3238" y="3960"/>
                  </a:cubicBezTo>
                  <a:cubicBezTo>
                    <a:pt x="3318" y="4136"/>
                    <a:pt x="3382" y="4325"/>
                    <a:pt x="3353" y="4508"/>
                  </a:cubicBezTo>
                  <a:cubicBezTo>
                    <a:pt x="3349" y="4543"/>
                    <a:pt x="3336" y="4583"/>
                    <a:pt x="3300" y="4597"/>
                  </a:cubicBezTo>
                  <a:cubicBezTo>
                    <a:pt x="3292" y="4600"/>
                    <a:pt x="3284" y="4601"/>
                    <a:pt x="3275" y="4601"/>
                  </a:cubicBezTo>
                  <a:cubicBezTo>
                    <a:pt x="3251" y="4601"/>
                    <a:pt x="3226" y="4591"/>
                    <a:pt x="3205" y="4581"/>
                  </a:cubicBezTo>
                  <a:cubicBezTo>
                    <a:pt x="3041" y="4495"/>
                    <a:pt x="2955" y="4316"/>
                    <a:pt x="2920" y="4144"/>
                  </a:cubicBezTo>
                  <a:cubicBezTo>
                    <a:pt x="2882" y="3959"/>
                    <a:pt x="2870" y="3701"/>
                    <a:pt x="2957" y="3533"/>
                  </a:cubicBezTo>
                  <a:cubicBezTo>
                    <a:pt x="2979" y="3491"/>
                    <a:pt x="2996" y="3475"/>
                    <a:pt x="3011" y="3475"/>
                  </a:cubicBezTo>
                  <a:close/>
                  <a:moveTo>
                    <a:pt x="2421" y="3805"/>
                  </a:moveTo>
                  <a:cubicBezTo>
                    <a:pt x="2436" y="3805"/>
                    <a:pt x="2450" y="3809"/>
                    <a:pt x="2464" y="3819"/>
                  </a:cubicBezTo>
                  <a:cubicBezTo>
                    <a:pt x="2524" y="3862"/>
                    <a:pt x="2503" y="4018"/>
                    <a:pt x="2503" y="4076"/>
                  </a:cubicBezTo>
                  <a:cubicBezTo>
                    <a:pt x="2502" y="4267"/>
                    <a:pt x="2454" y="4436"/>
                    <a:pt x="2419" y="4619"/>
                  </a:cubicBezTo>
                  <a:cubicBezTo>
                    <a:pt x="2417" y="4625"/>
                    <a:pt x="2413" y="4635"/>
                    <a:pt x="2403" y="4638"/>
                  </a:cubicBezTo>
                  <a:cubicBezTo>
                    <a:pt x="2401" y="4639"/>
                    <a:pt x="2399" y="4639"/>
                    <a:pt x="2397" y="4639"/>
                  </a:cubicBezTo>
                  <a:cubicBezTo>
                    <a:pt x="2391" y="4639"/>
                    <a:pt x="2385" y="4637"/>
                    <a:pt x="2379" y="4634"/>
                  </a:cubicBezTo>
                  <a:cubicBezTo>
                    <a:pt x="2323" y="4604"/>
                    <a:pt x="2306" y="4536"/>
                    <a:pt x="2297" y="4477"/>
                  </a:cubicBezTo>
                  <a:cubicBezTo>
                    <a:pt x="2278" y="4352"/>
                    <a:pt x="2268" y="4227"/>
                    <a:pt x="2265" y="4101"/>
                  </a:cubicBezTo>
                  <a:cubicBezTo>
                    <a:pt x="2167" y="4219"/>
                    <a:pt x="2057" y="4343"/>
                    <a:pt x="1899" y="4369"/>
                  </a:cubicBezTo>
                  <a:cubicBezTo>
                    <a:pt x="1890" y="4370"/>
                    <a:pt x="1881" y="4371"/>
                    <a:pt x="1873" y="4371"/>
                  </a:cubicBezTo>
                  <a:cubicBezTo>
                    <a:pt x="1862" y="4371"/>
                    <a:pt x="1852" y="4370"/>
                    <a:pt x="1842" y="4366"/>
                  </a:cubicBezTo>
                  <a:cubicBezTo>
                    <a:pt x="1815" y="4352"/>
                    <a:pt x="1805" y="4319"/>
                    <a:pt x="1811" y="4290"/>
                  </a:cubicBezTo>
                  <a:cubicBezTo>
                    <a:pt x="1817" y="4263"/>
                    <a:pt x="1837" y="4241"/>
                    <a:pt x="1855" y="4221"/>
                  </a:cubicBezTo>
                  <a:cubicBezTo>
                    <a:pt x="1973" y="4097"/>
                    <a:pt x="2116" y="3998"/>
                    <a:pt x="2259" y="3901"/>
                  </a:cubicBezTo>
                  <a:cubicBezTo>
                    <a:pt x="2302" y="3872"/>
                    <a:pt x="2363" y="3805"/>
                    <a:pt x="2421" y="3805"/>
                  </a:cubicBezTo>
                  <a:close/>
                  <a:moveTo>
                    <a:pt x="1533" y="0"/>
                  </a:moveTo>
                  <a:cubicBezTo>
                    <a:pt x="1296" y="970"/>
                    <a:pt x="958" y="1986"/>
                    <a:pt x="455" y="2849"/>
                  </a:cubicBezTo>
                  <a:cubicBezTo>
                    <a:pt x="296" y="3123"/>
                    <a:pt x="122" y="3391"/>
                    <a:pt x="0" y="3684"/>
                  </a:cubicBezTo>
                  <a:cubicBezTo>
                    <a:pt x="745" y="4053"/>
                    <a:pt x="1357" y="4520"/>
                    <a:pt x="2114" y="4863"/>
                  </a:cubicBezTo>
                  <a:cubicBezTo>
                    <a:pt x="2818" y="5182"/>
                    <a:pt x="3542" y="5492"/>
                    <a:pt x="4312" y="5555"/>
                  </a:cubicBezTo>
                  <a:cubicBezTo>
                    <a:pt x="4679" y="4589"/>
                    <a:pt x="5183" y="3455"/>
                    <a:pt x="5553" y="2492"/>
                  </a:cubicBezTo>
                  <a:cubicBezTo>
                    <a:pt x="5653" y="2231"/>
                    <a:pt x="5710" y="2030"/>
                    <a:pt x="5912" y="1837"/>
                  </a:cubicBezTo>
                  <a:cubicBezTo>
                    <a:pt x="4378" y="1425"/>
                    <a:pt x="2902" y="806"/>
                    <a:pt x="1533"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7" name="Google Shape;807;p46"/>
            <p:cNvSpPr/>
            <p:nvPr/>
          </p:nvSpPr>
          <p:spPr>
            <a:xfrm>
              <a:off x="4679025" y="2984825"/>
              <a:ext cx="51475" cy="98350"/>
            </a:xfrm>
            <a:custGeom>
              <a:rect b="b" l="l" r="r" t="t"/>
              <a:pathLst>
                <a:path extrusionOk="0" h="3934" w="2059">
                  <a:moveTo>
                    <a:pt x="1601" y="1"/>
                  </a:moveTo>
                  <a:cubicBezTo>
                    <a:pt x="1559" y="1"/>
                    <a:pt x="1520" y="13"/>
                    <a:pt x="1499" y="48"/>
                  </a:cubicBezTo>
                  <a:cubicBezTo>
                    <a:pt x="1476" y="88"/>
                    <a:pt x="1496" y="130"/>
                    <a:pt x="1515" y="166"/>
                  </a:cubicBezTo>
                  <a:cubicBezTo>
                    <a:pt x="1536" y="209"/>
                    <a:pt x="1562" y="250"/>
                    <a:pt x="1593" y="288"/>
                  </a:cubicBezTo>
                  <a:cubicBezTo>
                    <a:pt x="1604" y="300"/>
                    <a:pt x="1615" y="313"/>
                    <a:pt x="1627" y="325"/>
                  </a:cubicBezTo>
                  <a:lnTo>
                    <a:pt x="1627" y="325"/>
                  </a:lnTo>
                  <a:cubicBezTo>
                    <a:pt x="1615" y="323"/>
                    <a:pt x="1604" y="323"/>
                    <a:pt x="1592" y="322"/>
                  </a:cubicBezTo>
                  <a:cubicBezTo>
                    <a:pt x="1586" y="322"/>
                    <a:pt x="1580" y="322"/>
                    <a:pt x="1574" y="322"/>
                  </a:cubicBezTo>
                  <a:cubicBezTo>
                    <a:pt x="1501" y="322"/>
                    <a:pt x="1409" y="335"/>
                    <a:pt x="1375" y="405"/>
                  </a:cubicBezTo>
                  <a:cubicBezTo>
                    <a:pt x="1332" y="489"/>
                    <a:pt x="1427" y="556"/>
                    <a:pt x="1484" y="602"/>
                  </a:cubicBezTo>
                  <a:cubicBezTo>
                    <a:pt x="1495" y="610"/>
                    <a:pt x="1505" y="618"/>
                    <a:pt x="1515" y="626"/>
                  </a:cubicBezTo>
                  <a:lnTo>
                    <a:pt x="1515" y="626"/>
                  </a:lnTo>
                  <a:cubicBezTo>
                    <a:pt x="1513" y="626"/>
                    <a:pt x="1511" y="625"/>
                    <a:pt x="1508" y="625"/>
                  </a:cubicBezTo>
                  <a:cubicBezTo>
                    <a:pt x="1486" y="624"/>
                    <a:pt x="1464" y="623"/>
                    <a:pt x="1441" y="623"/>
                  </a:cubicBezTo>
                  <a:cubicBezTo>
                    <a:pt x="1412" y="623"/>
                    <a:pt x="1383" y="624"/>
                    <a:pt x="1355" y="627"/>
                  </a:cubicBezTo>
                  <a:cubicBezTo>
                    <a:pt x="1318" y="630"/>
                    <a:pt x="1279" y="639"/>
                    <a:pt x="1263" y="676"/>
                  </a:cubicBezTo>
                  <a:cubicBezTo>
                    <a:pt x="1232" y="753"/>
                    <a:pt x="1344" y="837"/>
                    <a:pt x="1393" y="878"/>
                  </a:cubicBezTo>
                  <a:cubicBezTo>
                    <a:pt x="1409" y="891"/>
                    <a:pt x="1424" y="903"/>
                    <a:pt x="1440" y="915"/>
                  </a:cubicBezTo>
                  <a:lnTo>
                    <a:pt x="1440" y="915"/>
                  </a:lnTo>
                  <a:cubicBezTo>
                    <a:pt x="1421" y="913"/>
                    <a:pt x="1402" y="911"/>
                    <a:pt x="1383" y="909"/>
                  </a:cubicBezTo>
                  <a:cubicBezTo>
                    <a:pt x="1364" y="908"/>
                    <a:pt x="1343" y="906"/>
                    <a:pt x="1322" y="906"/>
                  </a:cubicBezTo>
                  <a:cubicBezTo>
                    <a:pt x="1262" y="906"/>
                    <a:pt x="1200" y="918"/>
                    <a:pt x="1176" y="977"/>
                  </a:cubicBezTo>
                  <a:cubicBezTo>
                    <a:pt x="1147" y="1045"/>
                    <a:pt x="1205" y="1112"/>
                    <a:pt x="1255" y="1156"/>
                  </a:cubicBezTo>
                  <a:lnTo>
                    <a:pt x="1255" y="1156"/>
                  </a:lnTo>
                  <a:cubicBezTo>
                    <a:pt x="1246" y="1157"/>
                    <a:pt x="1238" y="1158"/>
                    <a:pt x="1229" y="1159"/>
                  </a:cubicBezTo>
                  <a:cubicBezTo>
                    <a:pt x="1144" y="1171"/>
                    <a:pt x="1008" y="1209"/>
                    <a:pt x="1005" y="1318"/>
                  </a:cubicBezTo>
                  <a:cubicBezTo>
                    <a:pt x="1004" y="1364"/>
                    <a:pt x="1032" y="1405"/>
                    <a:pt x="1071" y="1440"/>
                  </a:cubicBezTo>
                  <a:lnTo>
                    <a:pt x="1071" y="1440"/>
                  </a:lnTo>
                  <a:cubicBezTo>
                    <a:pt x="1066" y="1441"/>
                    <a:pt x="1062" y="1441"/>
                    <a:pt x="1057" y="1442"/>
                  </a:cubicBezTo>
                  <a:cubicBezTo>
                    <a:pt x="1014" y="1448"/>
                    <a:pt x="960" y="1458"/>
                    <a:pt x="936" y="1500"/>
                  </a:cubicBezTo>
                  <a:cubicBezTo>
                    <a:pt x="911" y="1544"/>
                    <a:pt x="941" y="1582"/>
                    <a:pt x="972" y="1611"/>
                  </a:cubicBezTo>
                  <a:cubicBezTo>
                    <a:pt x="1015" y="1653"/>
                    <a:pt x="1062" y="1689"/>
                    <a:pt x="1113" y="1720"/>
                  </a:cubicBezTo>
                  <a:cubicBezTo>
                    <a:pt x="1124" y="1727"/>
                    <a:pt x="1134" y="1733"/>
                    <a:pt x="1144" y="1739"/>
                  </a:cubicBezTo>
                  <a:lnTo>
                    <a:pt x="1144" y="1739"/>
                  </a:lnTo>
                  <a:cubicBezTo>
                    <a:pt x="1036" y="1741"/>
                    <a:pt x="928" y="1758"/>
                    <a:pt x="823" y="1789"/>
                  </a:cubicBezTo>
                  <a:cubicBezTo>
                    <a:pt x="800" y="1796"/>
                    <a:pt x="792" y="1826"/>
                    <a:pt x="805" y="1846"/>
                  </a:cubicBezTo>
                  <a:cubicBezTo>
                    <a:pt x="857" y="1927"/>
                    <a:pt x="926" y="1996"/>
                    <a:pt x="1006" y="2047"/>
                  </a:cubicBezTo>
                  <a:lnTo>
                    <a:pt x="1006" y="2047"/>
                  </a:lnTo>
                  <a:cubicBezTo>
                    <a:pt x="999" y="2048"/>
                    <a:pt x="993" y="2049"/>
                    <a:pt x="986" y="2049"/>
                  </a:cubicBezTo>
                  <a:cubicBezTo>
                    <a:pt x="903" y="2059"/>
                    <a:pt x="791" y="2086"/>
                    <a:pt x="762" y="2176"/>
                  </a:cubicBezTo>
                  <a:cubicBezTo>
                    <a:pt x="735" y="2258"/>
                    <a:pt x="813" y="2326"/>
                    <a:pt x="877" y="2370"/>
                  </a:cubicBezTo>
                  <a:lnTo>
                    <a:pt x="877" y="2370"/>
                  </a:lnTo>
                  <a:cubicBezTo>
                    <a:pt x="800" y="2381"/>
                    <a:pt x="708" y="2402"/>
                    <a:pt x="658" y="2457"/>
                  </a:cubicBezTo>
                  <a:cubicBezTo>
                    <a:pt x="602" y="2519"/>
                    <a:pt x="649" y="2579"/>
                    <a:pt x="702" y="2622"/>
                  </a:cubicBezTo>
                  <a:lnTo>
                    <a:pt x="702" y="2622"/>
                  </a:lnTo>
                  <a:cubicBezTo>
                    <a:pt x="632" y="2635"/>
                    <a:pt x="565" y="2663"/>
                    <a:pt x="507" y="2705"/>
                  </a:cubicBezTo>
                  <a:cubicBezTo>
                    <a:pt x="471" y="2732"/>
                    <a:pt x="435" y="2767"/>
                    <a:pt x="435" y="2816"/>
                  </a:cubicBezTo>
                  <a:cubicBezTo>
                    <a:pt x="435" y="2860"/>
                    <a:pt x="466" y="2895"/>
                    <a:pt x="501" y="2920"/>
                  </a:cubicBezTo>
                  <a:cubicBezTo>
                    <a:pt x="523" y="2936"/>
                    <a:pt x="546" y="2950"/>
                    <a:pt x="570" y="2964"/>
                  </a:cubicBezTo>
                  <a:lnTo>
                    <a:pt x="570" y="2964"/>
                  </a:lnTo>
                  <a:cubicBezTo>
                    <a:pt x="545" y="2964"/>
                    <a:pt x="520" y="2966"/>
                    <a:pt x="495" y="2968"/>
                  </a:cubicBezTo>
                  <a:cubicBezTo>
                    <a:pt x="399" y="2975"/>
                    <a:pt x="271" y="2989"/>
                    <a:pt x="219" y="3083"/>
                  </a:cubicBezTo>
                  <a:cubicBezTo>
                    <a:pt x="172" y="3165"/>
                    <a:pt x="220" y="3231"/>
                    <a:pt x="284" y="3279"/>
                  </a:cubicBezTo>
                  <a:lnTo>
                    <a:pt x="284" y="3279"/>
                  </a:lnTo>
                  <a:cubicBezTo>
                    <a:pt x="217" y="3287"/>
                    <a:pt x="143" y="3306"/>
                    <a:pt x="112" y="3355"/>
                  </a:cubicBezTo>
                  <a:cubicBezTo>
                    <a:pt x="60" y="3440"/>
                    <a:pt x="179" y="3498"/>
                    <a:pt x="242" y="3530"/>
                  </a:cubicBezTo>
                  <a:lnTo>
                    <a:pt x="242" y="3530"/>
                  </a:lnTo>
                  <a:cubicBezTo>
                    <a:pt x="212" y="3536"/>
                    <a:pt x="182" y="3545"/>
                    <a:pt x="152" y="3555"/>
                  </a:cubicBezTo>
                  <a:cubicBezTo>
                    <a:pt x="110" y="3570"/>
                    <a:pt x="58" y="3588"/>
                    <a:pt x="38" y="3632"/>
                  </a:cubicBezTo>
                  <a:cubicBezTo>
                    <a:pt x="1" y="3716"/>
                    <a:pt x="100" y="3804"/>
                    <a:pt x="158" y="3845"/>
                  </a:cubicBezTo>
                  <a:cubicBezTo>
                    <a:pt x="241" y="3904"/>
                    <a:pt x="338" y="3933"/>
                    <a:pt x="439" y="3933"/>
                  </a:cubicBezTo>
                  <a:cubicBezTo>
                    <a:pt x="444" y="3933"/>
                    <a:pt x="449" y="3933"/>
                    <a:pt x="454" y="3933"/>
                  </a:cubicBezTo>
                  <a:cubicBezTo>
                    <a:pt x="502" y="3931"/>
                    <a:pt x="496" y="3858"/>
                    <a:pt x="448" y="3858"/>
                  </a:cubicBezTo>
                  <a:cubicBezTo>
                    <a:pt x="447" y="3858"/>
                    <a:pt x="447" y="3858"/>
                    <a:pt x="447" y="3858"/>
                  </a:cubicBezTo>
                  <a:cubicBezTo>
                    <a:pt x="441" y="3858"/>
                    <a:pt x="436" y="3858"/>
                    <a:pt x="431" y="3858"/>
                  </a:cubicBezTo>
                  <a:cubicBezTo>
                    <a:pt x="358" y="3858"/>
                    <a:pt x="288" y="3838"/>
                    <a:pt x="224" y="3799"/>
                  </a:cubicBezTo>
                  <a:cubicBezTo>
                    <a:pt x="193" y="3782"/>
                    <a:pt x="164" y="3757"/>
                    <a:pt x="141" y="3731"/>
                  </a:cubicBezTo>
                  <a:cubicBezTo>
                    <a:pt x="131" y="3720"/>
                    <a:pt x="120" y="3709"/>
                    <a:pt x="112" y="3695"/>
                  </a:cubicBezTo>
                  <a:cubicBezTo>
                    <a:pt x="99" y="3667"/>
                    <a:pt x="109" y="3657"/>
                    <a:pt x="135" y="3643"/>
                  </a:cubicBezTo>
                  <a:cubicBezTo>
                    <a:pt x="201" y="3607"/>
                    <a:pt x="280" y="3591"/>
                    <a:pt x="359" y="3591"/>
                  </a:cubicBezTo>
                  <a:cubicBezTo>
                    <a:pt x="371" y="3591"/>
                    <a:pt x="383" y="3592"/>
                    <a:pt x="395" y="3592"/>
                  </a:cubicBezTo>
                  <a:lnTo>
                    <a:pt x="395" y="3592"/>
                  </a:lnTo>
                  <a:cubicBezTo>
                    <a:pt x="451" y="3609"/>
                    <a:pt x="509" y="3621"/>
                    <a:pt x="567" y="3627"/>
                  </a:cubicBezTo>
                  <a:lnTo>
                    <a:pt x="567" y="3627"/>
                  </a:lnTo>
                  <a:cubicBezTo>
                    <a:pt x="567" y="3627"/>
                    <a:pt x="567" y="3627"/>
                    <a:pt x="567" y="3627"/>
                  </a:cubicBezTo>
                  <a:lnTo>
                    <a:pt x="567" y="3627"/>
                  </a:lnTo>
                  <a:lnTo>
                    <a:pt x="567" y="3627"/>
                  </a:lnTo>
                  <a:cubicBezTo>
                    <a:pt x="571" y="3627"/>
                    <a:pt x="575" y="3628"/>
                    <a:pt x="578" y="3628"/>
                  </a:cubicBezTo>
                  <a:cubicBezTo>
                    <a:pt x="580" y="3628"/>
                    <a:pt x="581" y="3628"/>
                    <a:pt x="582" y="3628"/>
                  </a:cubicBezTo>
                  <a:cubicBezTo>
                    <a:pt x="618" y="3628"/>
                    <a:pt x="642" y="3573"/>
                    <a:pt x="601" y="3558"/>
                  </a:cubicBezTo>
                  <a:cubicBezTo>
                    <a:pt x="536" y="3535"/>
                    <a:pt x="468" y="3521"/>
                    <a:pt x="400" y="3518"/>
                  </a:cubicBezTo>
                  <a:lnTo>
                    <a:pt x="400" y="3518"/>
                  </a:lnTo>
                  <a:cubicBezTo>
                    <a:pt x="384" y="3513"/>
                    <a:pt x="368" y="3507"/>
                    <a:pt x="352" y="3501"/>
                  </a:cubicBezTo>
                  <a:cubicBezTo>
                    <a:pt x="315" y="3486"/>
                    <a:pt x="279" y="3468"/>
                    <a:pt x="245" y="3448"/>
                  </a:cubicBezTo>
                  <a:cubicBezTo>
                    <a:pt x="212" y="3429"/>
                    <a:pt x="149" y="3398"/>
                    <a:pt x="216" y="3375"/>
                  </a:cubicBezTo>
                  <a:cubicBezTo>
                    <a:pt x="275" y="3355"/>
                    <a:pt x="340" y="3346"/>
                    <a:pt x="405" y="3345"/>
                  </a:cubicBezTo>
                  <a:lnTo>
                    <a:pt x="405" y="3345"/>
                  </a:lnTo>
                  <a:cubicBezTo>
                    <a:pt x="471" y="3371"/>
                    <a:pt x="542" y="3384"/>
                    <a:pt x="613" y="3384"/>
                  </a:cubicBezTo>
                  <a:cubicBezTo>
                    <a:pt x="625" y="3384"/>
                    <a:pt x="637" y="3384"/>
                    <a:pt x="649" y="3383"/>
                  </a:cubicBezTo>
                  <a:lnTo>
                    <a:pt x="649" y="3383"/>
                  </a:lnTo>
                  <a:cubicBezTo>
                    <a:pt x="650" y="3384"/>
                    <a:pt x="651" y="3384"/>
                    <a:pt x="653" y="3385"/>
                  </a:cubicBezTo>
                  <a:lnTo>
                    <a:pt x="653" y="3383"/>
                  </a:lnTo>
                  <a:lnTo>
                    <a:pt x="653" y="3383"/>
                  </a:lnTo>
                  <a:cubicBezTo>
                    <a:pt x="655" y="3383"/>
                    <a:pt x="658" y="3383"/>
                    <a:pt x="660" y="3383"/>
                  </a:cubicBezTo>
                  <a:cubicBezTo>
                    <a:pt x="706" y="3379"/>
                    <a:pt x="702" y="3321"/>
                    <a:pt x="664" y="3308"/>
                  </a:cubicBezTo>
                  <a:cubicBezTo>
                    <a:pt x="583" y="3283"/>
                    <a:pt x="500" y="3270"/>
                    <a:pt x="417" y="3270"/>
                  </a:cubicBezTo>
                  <a:cubicBezTo>
                    <a:pt x="417" y="3270"/>
                    <a:pt x="417" y="3270"/>
                    <a:pt x="416" y="3270"/>
                  </a:cubicBezTo>
                  <a:lnTo>
                    <a:pt x="416" y="3270"/>
                  </a:lnTo>
                  <a:cubicBezTo>
                    <a:pt x="412" y="3268"/>
                    <a:pt x="408" y="3266"/>
                    <a:pt x="404" y="3264"/>
                  </a:cubicBezTo>
                  <a:cubicBezTo>
                    <a:pt x="367" y="3247"/>
                    <a:pt x="327" y="3225"/>
                    <a:pt x="298" y="3197"/>
                  </a:cubicBezTo>
                  <a:cubicBezTo>
                    <a:pt x="261" y="3157"/>
                    <a:pt x="280" y="3110"/>
                    <a:pt x="321" y="3085"/>
                  </a:cubicBezTo>
                  <a:cubicBezTo>
                    <a:pt x="391" y="3043"/>
                    <a:pt x="494" y="3042"/>
                    <a:pt x="574" y="3041"/>
                  </a:cubicBezTo>
                  <a:cubicBezTo>
                    <a:pt x="578" y="3041"/>
                    <a:pt x="582" y="3041"/>
                    <a:pt x="586" y="3041"/>
                  </a:cubicBezTo>
                  <a:cubicBezTo>
                    <a:pt x="673" y="3041"/>
                    <a:pt x="758" y="3052"/>
                    <a:pt x="843" y="3074"/>
                  </a:cubicBezTo>
                  <a:cubicBezTo>
                    <a:pt x="843" y="3074"/>
                    <a:pt x="843" y="3073"/>
                    <a:pt x="843" y="3073"/>
                  </a:cubicBezTo>
                  <a:lnTo>
                    <a:pt x="843" y="3073"/>
                  </a:lnTo>
                  <a:cubicBezTo>
                    <a:pt x="846" y="3073"/>
                    <a:pt x="849" y="3073"/>
                    <a:pt x="851" y="3073"/>
                  </a:cubicBezTo>
                  <a:cubicBezTo>
                    <a:pt x="890" y="3073"/>
                    <a:pt x="899" y="3010"/>
                    <a:pt x="855" y="2999"/>
                  </a:cubicBezTo>
                  <a:cubicBezTo>
                    <a:pt x="840" y="2995"/>
                    <a:pt x="824" y="2991"/>
                    <a:pt x="808" y="2988"/>
                  </a:cubicBezTo>
                  <a:lnTo>
                    <a:pt x="808" y="2988"/>
                  </a:lnTo>
                  <a:cubicBezTo>
                    <a:pt x="733" y="2965"/>
                    <a:pt x="660" y="2934"/>
                    <a:pt x="592" y="2894"/>
                  </a:cubicBezTo>
                  <a:cubicBezTo>
                    <a:pt x="562" y="2875"/>
                    <a:pt x="491" y="2841"/>
                    <a:pt x="522" y="2796"/>
                  </a:cubicBezTo>
                  <a:cubicBezTo>
                    <a:pt x="541" y="2769"/>
                    <a:pt x="581" y="2749"/>
                    <a:pt x="611" y="2735"/>
                  </a:cubicBezTo>
                  <a:cubicBezTo>
                    <a:pt x="670" y="2706"/>
                    <a:pt x="736" y="2691"/>
                    <a:pt x="801" y="2691"/>
                  </a:cubicBezTo>
                  <a:cubicBezTo>
                    <a:pt x="804" y="2691"/>
                    <a:pt x="808" y="2692"/>
                    <a:pt x="811" y="2692"/>
                  </a:cubicBezTo>
                  <a:lnTo>
                    <a:pt x="811" y="2692"/>
                  </a:lnTo>
                  <a:cubicBezTo>
                    <a:pt x="880" y="2725"/>
                    <a:pt x="954" y="2746"/>
                    <a:pt x="1030" y="2753"/>
                  </a:cubicBezTo>
                  <a:lnTo>
                    <a:pt x="1030" y="2753"/>
                  </a:lnTo>
                  <a:cubicBezTo>
                    <a:pt x="1030" y="2753"/>
                    <a:pt x="1030" y="2753"/>
                    <a:pt x="1031" y="2754"/>
                  </a:cubicBezTo>
                  <a:lnTo>
                    <a:pt x="1031" y="2753"/>
                  </a:lnTo>
                  <a:lnTo>
                    <a:pt x="1031" y="2753"/>
                  </a:lnTo>
                  <a:cubicBezTo>
                    <a:pt x="1033" y="2753"/>
                    <a:pt x="1036" y="2753"/>
                    <a:pt x="1038" y="2754"/>
                  </a:cubicBezTo>
                  <a:cubicBezTo>
                    <a:pt x="1039" y="2754"/>
                    <a:pt x="1040" y="2754"/>
                    <a:pt x="1041" y="2754"/>
                  </a:cubicBezTo>
                  <a:cubicBezTo>
                    <a:pt x="1081" y="2754"/>
                    <a:pt x="1097" y="2704"/>
                    <a:pt x="1061" y="2682"/>
                  </a:cubicBezTo>
                  <a:cubicBezTo>
                    <a:pt x="988" y="2639"/>
                    <a:pt x="904" y="2616"/>
                    <a:pt x="820" y="2613"/>
                  </a:cubicBezTo>
                  <a:lnTo>
                    <a:pt x="820" y="2613"/>
                  </a:lnTo>
                  <a:cubicBezTo>
                    <a:pt x="788" y="2596"/>
                    <a:pt x="756" y="2574"/>
                    <a:pt x="731" y="2550"/>
                  </a:cubicBezTo>
                  <a:cubicBezTo>
                    <a:pt x="713" y="2533"/>
                    <a:pt x="701" y="2526"/>
                    <a:pt x="726" y="2502"/>
                  </a:cubicBezTo>
                  <a:cubicBezTo>
                    <a:pt x="738" y="2488"/>
                    <a:pt x="759" y="2483"/>
                    <a:pt x="776" y="2478"/>
                  </a:cubicBezTo>
                  <a:cubicBezTo>
                    <a:pt x="849" y="2451"/>
                    <a:pt x="926" y="2439"/>
                    <a:pt x="1003" y="2439"/>
                  </a:cubicBezTo>
                  <a:cubicBezTo>
                    <a:pt x="1007" y="2439"/>
                    <a:pt x="1012" y="2439"/>
                    <a:pt x="1016" y="2439"/>
                  </a:cubicBezTo>
                  <a:lnTo>
                    <a:pt x="1016" y="2439"/>
                  </a:lnTo>
                  <a:cubicBezTo>
                    <a:pt x="1067" y="2455"/>
                    <a:pt x="1120" y="2463"/>
                    <a:pt x="1174" y="2463"/>
                  </a:cubicBezTo>
                  <a:cubicBezTo>
                    <a:pt x="1177" y="2463"/>
                    <a:pt x="1180" y="2463"/>
                    <a:pt x="1183" y="2463"/>
                  </a:cubicBezTo>
                  <a:lnTo>
                    <a:pt x="1183" y="2463"/>
                  </a:lnTo>
                  <a:cubicBezTo>
                    <a:pt x="1187" y="2463"/>
                    <a:pt x="1190" y="2464"/>
                    <a:pt x="1193" y="2465"/>
                  </a:cubicBezTo>
                  <a:lnTo>
                    <a:pt x="1193" y="2462"/>
                  </a:lnTo>
                  <a:lnTo>
                    <a:pt x="1193" y="2462"/>
                  </a:lnTo>
                  <a:cubicBezTo>
                    <a:pt x="1195" y="2462"/>
                    <a:pt x="1198" y="2462"/>
                    <a:pt x="1200" y="2462"/>
                  </a:cubicBezTo>
                  <a:cubicBezTo>
                    <a:pt x="1244" y="2461"/>
                    <a:pt x="1243" y="2398"/>
                    <a:pt x="1203" y="2388"/>
                  </a:cubicBezTo>
                  <a:cubicBezTo>
                    <a:pt x="1141" y="2371"/>
                    <a:pt x="1077" y="2361"/>
                    <a:pt x="1013" y="2360"/>
                  </a:cubicBezTo>
                  <a:lnTo>
                    <a:pt x="1013" y="2360"/>
                  </a:lnTo>
                  <a:cubicBezTo>
                    <a:pt x="995" y="2353"/>
                    <a:pt x="978" y="2345"/>
                    <a:pt x="962" y="2336"/>
                  </a:cubicBezTo>
                  <a:cubicBezTo>
                    <a:pt x="916" y="2311"/>
                    <a:pt x="796" y="2238"/>
                    <a:pt x="849" y="2179"/>
                  </a:cubicBezTo>
                  <a:cubicBezTo>
                    <a:pt x="898" y="2126"/>
                    <a:pt x="992" y="2122"/>
                    <a:pt x="1060" y="2120"/>
                  </a:cubicBezTo>
                  <a:cubicBezTo>
                    <a:pt x="1069" y="2120"/>
                    <a:pt x="1078" y="2120"/>
                    <a:pt x="1087" y="2120"/>
                  </a:cubicBezTo>
                  <a:cubicBezTo>
                    <a:pt x="1115" y="2120"/>
                    <a:pt x="1144" y="2121"/>
                    <a:pt x="1172" y="2125"/>
                  </a:cubicBezTo>
                  <a:lnTo>
                    <a:pt x="1172" y="2125"/>
                  </a:lnTo>
                  <a:cubicBezTo>
                    <a:pt x="1212" y="2137"/>
                    <a:pt x="1254" y="2146"/>
                    <a:pt x="1297" y="2150"/>
                  </a:cubicBezTo>
                  <a:lnTo>
                    <a:pt x="1297" y="2150"/>
                  </a:lnTo>
                  <a:cubicBezTo>
                    <a:pt x="1301" y="2151"/>
                    <a:pt x="1304" y="2152"/>
                    <a:pt x="1307" y="2153"/>
                  </a:cubicBezTo>
                  <a:cubicBezTo>
                    <a:pt x="1307" y="2152"/>
                    <a:pt x="1307" y="2151"/>
                    <a:pt x="1307" y="2151"/>
                  </a:cubicBezTo>
                  <a:lnTo>
                    <a:pt x="1307" y="2151"/>
                  </a:lnTo>
                  <a:cubicBezTo>
                    <a:pt x="1308" y="2151"/>
                    <a:pt x="1308" y="2151"/>
                    <a:pt x="1309" y="2151"/>
                  </a:cubicBezTo>
                  <a:cubicBezTo>
                    <a:pt x="1353" y="2151"/>
                    <a:pt x="1363" y="2091"/>
                    <a:pt x="1317" y="2078"/>
                  </a:cubicBezTo>
                  <a:cubicBezTo>
                    <a:pt x="1274" y="2066"/>
                    <a:pt x="1229" y="2057"/>
                    <a:pt x="1184" y="2051"/>
                  </a:cubicBezTo>
                  <a:lnTo>
                    <a:pt x="1184" y="2051"/>
                  </a:lnTo>
                  <a:cubicBezTo>
                    <a:pt x="1072" y="2014"/>
                    <a:pt x="973" y="1943"/>
                    <a:pt x="900" y="1848"/>
                  </a:cubicBezTo>
                  <a:lnTo>
                    <a:pt x="900" y="1848"/>
                  </a:lnTo>
                  <a:cubicBezTo>
                    <a:pt x="989" y="1826"/>
                    <a:pt x="1080" y="1815"/>
                    <a:pt x="1171" y="1815"/>
                  </a:cubicBezTo>
                  <a:cubicBezTo>
                    <a:pt x="1240" y="1815"/>
                    <a:pt x="1309" y="1822"/>
                    <a:pt x="1377" y="1834"/>
                  </a:cubicBezTo>
                  <a:lnTo>
                    <a:pt x="1377" y="1834"/>
                  </a:lnTo>
                  <a:cubicBezTo>
                    <a:pt x="1401" y="1840"/>
                    <a:pt x="1425" y="1845"/>
                    <a:pt x="1450" y="1850"/>
                  </a:cubicBezTo>
                  <a:cubicBezTo>
                    <a:pt x="1450" y="1850"/>
                    <a:pt x="1450" y="1850"/>
                    <a:pt x="1450" y="1850"/>
                  </a:cubicBezTo>
                  <a:lnTo>
                    <a:pt x="1450" y="1850"/>
                  </a:lnTo>
                  <a:cubicBezTo>
                    <a:pt x="1451" y="1850"/>
                    <a:pt x="1453" y="1850"/>
                    <a:pt x="1454" y="1851"/>
                  </a:cubicBezTo>
                  <a:cubicBezTo>
                    <a:pt x="1454" y="1851"/>
                    <a:pt x="1454" y="1850"/>
                    <a:pt x="1454" y="1850"/>
                  </a:cubicBezTo>
                  <a:lnTo>
                    <a:pt x="1454" y="1850"/>
                  </a:lnTo>
                  <a:cubicBezTo>
                    <a:pt x="1456" y="1851"/>
                    <a:pt x="1457" y="1851"/>
                    <a:pt x="1458" y="1851"/>
                  </a:cubicBezTo>
                  <a:cubicBezTo>
                    <a:pt x="1497" y="1851"/>
                    <a:pt x="1507" y="1791"/>
                    <a:pt x="1468" y="1778"/>
                  </a:cubicBezTo>
                  <a:lnTo>
                    <a:pt x="1468" y="1778"/>
                  </a:lnTo>
                  <a:cubicBezTo>
                    <a:pt x="1468" y="1778"/>
                    <a:pt x="1468" y="1778"/>
                    <a:pt x="1468" y="1778"/>
                  </a:cubicBezTo>
                  <a:cubicBezTo>
                    <a:pt x="1467" y="1778"/>
                    <a:pt x="1467" y="1777"/>
                    <a:pt x="1467" y="1777"/>
                  </a:cubicBezTo>
                  <a:lnTo>
                    <a:pt x="1467" y="1777"/>
                  </a:lnTo>
                  <a:cubicBezTo>
                    <a:pt x="1466" y="1777"/>
                    <a:pt x="1465" y="1777"/>
                    <a:pt x="1463" y="1777"/>
                  </a:cubicBezTo>
                  <a:cubicBezTo>
                    <a:pt x="1437" y="1770"/>
                    <a:pt x="1411" y="1764"/>
                    <a:pt x="1384" y="1759"/>
                  </a:cubicBezTo>
                  <a:lnTo>
                    <a:pt x="1384" y="1759"/>
                  </a:lnTo>
                  <a:cubicBezTo>
                    <a:pt x="1323" y="1742"/>
                    <a:pt x="1265" y="1718"/>
                    <a:pt x="1207" y="1689"/>
                  </a:cubicBezTo>
                  <a:cubicBezTo>
                    <a:pt x="1166" y="1667"/>
                    <a:pt x="1126" y="1641"/>
                    <a:pt x="1089" y="1611"/>
                  </a:cubicBezTo>
                  <a:cubicBezTo>
                    <a:pt x="1072" y="1598"/>
                    <a:pt x="1055" y="1583"/>
                    <a:pt x="1039" y="1569"/>
                  </a:cubicBezTo>
                  <a:cubicBezTo>
                    <a:pt x="1024" y="1554"/>
                    <a:pt x="1004" y="1544"/>
                    <a:pt x="1026" y="1527"/>
                  </a:cubicBezTo>
                  <a:cubicBezTo>
                    <a:pt x="1051" y="1509"/>
                    <a:pt x="1118" y="1511"/>
                    <a:pt x="1149" y="1510"/>
                  </a:cubicBezTo>
                  <a:cubicBezTo>
                    <a:pt x="1156" y="1510"/>
                    <a:pt x="1164" y="1509"/>
                    <a:pt x="1171" y="1509"/>
                  </a:cubicBezTo>
                  <a:lnTo>
                    <a:pt x="1171" y="1509"/>
                  </a:lnTo>
                  <a:cubicBezTo>
                    <a:pt x="1188" y="1518"/>
                    <a:pt x="1204" y="1526"/>
                    <a:pt x="1218" y="1532"/>
                  </a:cubicBezTo>
                  <a:cubicBezTo>
                    <a:pt x="1294" y="1567"/>
                    <a:pt x="1377" y="1584"/>
                    <a:pt x="1460" y="1584"/>
                  </a:cubicBezTo>
                  <a:cubicBezTo>
                    <a:pt x="1491" y="1584"/>
                    <a:pt x="1521" y="1582"/>
                    <a:pt x="1551" y="1577"/>
                  </a:cubicBezTo>
                  <a:cubicBezTo>
                    <a:pt x="1585" y="1572"/>
                    <a:pt x="1601" y="1521"/>
                    <a:pt x="1564" y="1506"/>
                  </a:cubicBezTo>
                  <a:cubicBezTo>
                    <a:pt x="1458" y="1463"/>
                    <a:pt x="1347" y="1437"/>
                    <a:pt x="1234" y="1433"/>
                  </a:cubicBezTo>
                  <a:cubicBezTo>
                    <a:pt x="1220" y="1432"/>
                    <a:pt x="1207" y="1432"/>
                    <a:pt x="1193" y="1432"/>
                  </a:cubicBezTo>
                  <a:cubicBezTo>
                    <a:pt x="1192" y="1432"/>
                    <a:pt x="1190" y="1432"/>
                    <a:pt x="1188" y="1432"/>
                  </a:cubicBezTo>
                  <a:lnTo>
                    <a:pt x="1188" y="1432"/>
                  </a:lnTo>
                  <a:cubicBezTo>
                    <a:pt x="1186" y="1431"/>
                    <a:pt x="1184" y="1429"/>
                    <a:pt x="1181" y="1428"/>
                  </a:cubicBezTo>
                  <a:cubicBezTo>
                    <a:pt x="1151" y="1407"/>
                    <a:pt x="1104" y="1376"/>
                    <a:pt x="1088" y="1344"/>
                  </a:cubicBezTo>
                  <a:cubicBezTo>
                    <a:pt x="1048" y="1261"/>
                    <a:pt x="1229" y="1235"/>
                    <a:pt x="1275" y="1233"/>
                  </a:cubicBezTo>
                  <a:cubicBezTo>
                    <a:pt x="1283" y="1233"/>
                    <a:pt x="1291" y="1233"/>
                    <a:pt x="1299" y="1233"/>
                  </a:cubicBezTo>
                  <a:cubicBezTo>
                    <a:pt x="1323" y="1233"/>
                    <a:pt x="1346" y="1235"/>
                    <a:pt x="1370" y="1239"/>
                  </a:cubicBezTo>
                  <a:lnTo>
                    <a:pt x="1370" y="1239"/>
                  </a:lnTo>
                  <a:cubicBezTo>
                    <a:pt x="1419" y="1265"/>
                    <a:pt x="1472" y="1285"/>
                    <a:pt x="1527" y="1296"/>
                  </a:cubicBezTo>
                  <a:lnTo>
                    <a:pt x="1527" y="1296"/>
                  </a:lnTo>
                  <a:cubicBezTo>
                    <a:pt x="1528" y="1297"/>
                    <a:pt x="1529" y="1297"/>
                    <a:pt x="1530" y="1298"/>
                  </a:cubicBezTo>
                  <a:lnTo>
                    <a:pt x="1531" y="1297"/>
                  </a:lnTo>
                  <a:lnTo>
                    <a:pt x="1531" y="1297"/>
                  </a:lnTo>
                  <a:cubicBezTo>
                    <a:pt x="1533" y="1297"/>
                    <a:pt x="1535" y="1298"/>
                    <a:pt x="1537" y="1298"/>
                  </a:cubicBezTo>
                  <a:cubicBezTo>
                    <a:pt x="1540" y="1299"/>
                    <a:pt x="1543" y="1299"/>
                    <a:pt x="1546" y="1299"/>
                  </a:cubicBezTo>
                  <a:cubicBezTo>
                    <a:pt x="1581" y="1299"/>
                    <a:pt x="1592" y="1247"/>
                    <a:pt x="1561" y="1228"/>
                  </a:cubicBezTo>
                  <a:cubicBezTo>
                    <a:pt x="1507" y="1196"/>
                    <a:pt x="1447" y="1174"/>
                    <a:pt x="1385" y="1163"/>
                  </a:cubicBezTo>
                  <a:lnTo>
                    <a:pt x="1385" y="1163"/>
                  </a:lnTo>
                  <a:cubicBezTo>
                    <a:pt x="1373" y="1156"/>
                    <a:pt x="1362" y="1148"/>
                    <a:pt x="1351" y="1139"/>
                  </a:cubicBezTo>
                  <a:cubicBezTo>
                    <a:pt x="1322" y="1117"/>
                    <a:pt x="1204" y="1025"/>
                    <a:pt x="1266" y="993"/>
                  </a:cubicBezTo>
                  <a:cubicBezTo>
                    <a:pt x="1285" y="983"/>
                    <a:pt x="1308" y="979"/>
                    <a:pt x="1333" y="979"/>
                  </a:cubicBezTo>
                  <a:cubicBezTo>
                    <a:pt x="1379" y="979"/>
                    <a:pt x="1430" y="991"/>
                    <a:pt x="1466" y="997"/>
                  </a:cubicBezTo>
                  <a:cubicBezTo>
                    <a:pt x="1539" y="1009"/>
                    <a:pt x="1611" y="1025"/>
                    <a:pt x="1682" y="1047"/>
                  </a:cubicBezTo>
                  <a:cubicBezTo>
                    <a:pt x="1685" y="1048"/>
                    <a:pt x="1689" y="1049"/>
                    <a:pt x="1692" y="1049"/>
                  </a:cubicBezTo>
                  <a:cubicBezTo>
                    <a:pt x="1724" y="1049"/>
                    <a:pt x="1739" y="992"/>
                    <a:pt x="1705" y="977"/>
                  </a:cubicBezTo>
                  <a:cubicBezTo>
                    <a:pt x="1630" y="947"/>
                    <a:pt x="1558" y="909"/>
                    <a:pt x="1494" y="861"/>
                  </a:cubicBezTo>
                  <a:cubicBezTo>
                    <a:pt x="1466" y="841"/>
                    <a:pt x="1442" y="819"/>
                    <a:pt x="1416" y="795"/>
                  </a:cubicBezTo>
                  <a:cubicBezTo>
                    <a:pt x="1408" y="788"/>
                    <a:pt x="1332" y="721"/>
                    <a:pt x="1338" y="710"/>
                  </a:cubicBezTo>
                  <a:cubicBezTo>
                    <a:pt x="1342" y="701"/>
                    <a:pt x="1372" y="699"/>
                    <a:pt x="1398" y="699"/>
                  </a:cubicBezTo>
                  <a:cubicBezTo>
                    <a:pt x="1416" y="699"/>
                    <a:pt x="1433" y="700"/>
                    <a:pt x="1438" y="700"/>
                  </a:cubicBezTo>
                  <a:cubicBezTo>
                    <a:pt x="1475" y="700"/>
                    <a:pt x="1512" y="702"/>
                    <a:pt x="1548" y="707"/>
                  </a:cubicBezTo>
                  <a:cubicBezTo>
                    <a:pt x="1625" y="717"/>
                    <a:pt x="1698" y="741"/>
                    <a:pt x="1768" y="773"/>
                  </a:cubicBezTo>
                  <a:cubicBezTo>
                    <a:pt x="1768" y="773"/>
                    <a:pt x="1768" y="773"/>
                    <a:pt x="1768" y="773"/>
                  </a:cubicBezTo>
                  <a:lnTo>
                    <a:pt x="1768" y="773"/>
                  </a:lnTo>
                  <a:cubicBezTo>
                    <a:pt x="1771" y="774"/>
                    <a:pt x="1774" y="774"/>
                    <a:pt x="1777" y="774"/>
                  </a:cubicBezTo>
                  <a:cubicBezTo>
                    <a:pt x="1809" y="774"/>
                    <a:pt x="1830" y="727"/>
                    <a:pt x="1800" y="707"/>
                  </a:cubicBezTo>
                  <a:lnTo>
                    <a:pt x="1800" y="707"/>
                  </a:lnTo>
                  <a:cubicBezTo>
                    <a:pt x="1800" y="707"/>
                    <a:pt x="1800" y="707"/>
                    <a:pt x="1800" y="707"/>
                  </a:cubicBezTo>
                  <a:cubicBezTo>
                    <a:pt x="1799" y="706"/>
                    <a:pt x="1799" y="706"/>
                    <a:pt x="1798" y="706"/>
                  </a:cubicBezTo>
                  <a:lnTo>
                    <a:pt x="1798" y="706"/>
                  </a:lnTo>
                  <a:cubicBezTo>
                    <a:pt x="1797" y="705"/>
                    <a:pt x="1795" y="704"/>
                    <a:pt x="1794" y="703"/>
                  </a:cubicBezTo>
                  <a:cubicBezTo>
                    <a:pt x="1788" y="701"/>
                    <a:pt x="1782" y="698"/>
                    <a:pt x="1776" y="695"/>
                  </a:cubicBezTo>
                  <a:lnTo>
                    <a:pt x="1776" y="695"/>
                  </a:lnTo>
                  <a:cubicBezTo>
                    <a:pt x="1714" y="665"/>
                    <a:pt x="1653" y="631"/>
                    <a:pt x="1596" y="592"/>
                  </a:cubicBezTo>
                  <a:cubicBezTo>
                    <a:pt x="1564" y="570"/>
                    <a:pt x="1429" y="486"/>
                    <a:pt x="1449" y="443"/>
                  </a:cubicBezTo>
                  <a:cubicBezTo>
                    <a:pt x="1465" y="408"/>
                    <a:pt x="1517" y="400"/>
                    <a:pt x="1564" y="400"/>
                  </a:cubicBezTo>
                  <a:cubicBezTo>
                    <a:pt x="1592" y="400"/>
                    <a:pt x="1618" y="403"/>
                    <a:pt x="1635" y="405"/>
                  </a:cubicBezTo>
                  <a:cubicBezTo>
                    <a:pt x="1706" y="413"/>
                    <a:pt x="1774" y="435"/>
                    <a:pt x="1839" y="467"/>
                  </a:cubicBezTo>
                  <a:cubicBezTo>
                    <a:pt x="1839" y="467"/>
                    <a:pt x="1839" y="466"/>
                    <a:pt x="1840" y="465"/>
                  </a:cubicBezTo>
                  <a:lnTo>
                    <a:pt x="1840" y="465"/>
                  </a:lnTo>
                  <a:cubicBezTo>
                    <a:pt x="1842" y="465"/>
                    <a:pt x="1844" y="466"/>
                    <a:pt x="1847" y="466"/>
                  </a:cubicBezTo>
                  <a:cubicBezTo>
                    <a:pt x="1882" y="466"/>
                    <a:pt x="1901" y="415"/>
                    <a:pt x="1864" y="395"/>
                  </a:cubicBezTo>
                  <a:cubicBezTo>
                    <a:pt x="1844" y="385"/>
                    <a:pt x="1823" y="376"/>
                    <a:pt x="1803" y="368"/>
                  </a:cubicBezTo>
                  <a:lnTo>
                    <a:pt x="1803" y="368"/>
                  </a:lnTo>
                  <a:cubicBezTo>
                    <a:pt x="1763" y="344"/>
                    <a:pt x="1726" y="317"/>
                    <a:pt x="1692" y="283"/>
                  </a:cubicBezTo>
                  <a:cubicBezTo>
                    <a:pt x="1666" y="257"/>
                    <a:pt x="1642" y="229"/>
                    <a:pt x="1622" y="198"/>
                  </a:cubicBezTo>
                  <a:cubicBezTo>
                    <a:pt x="1611" y="179"/>
                    <a:pt x="1569" y="123"/>
                    <a:pt x="1573" y="101"/>
                  </a:cubicBezTo>
                  <a:cubicBezTo>
                    <a:pt x="1576" y="87"/>
                    <a:pt x="1592" y="81"/>
                    <a:pt x="1614" y="81"/>
                  </a:cubicBezTo>
                  <a:cubicBezTo>
                    <a:pt x="1670" y="81"/>
                    <a:pt x="1765" y="114"/>
                    <a:pt x="1786" y="123"/>
                  </a:cubicBezTo>
                  <a:cubicBezTo>
                    <a:pt x="1861" y="152"/>
                    <a:pt x="1928" y="193"/>
                    <a:pt x="1990" y="243"/>
                  </a:cubicBezTo>
                  <a:cubicBezTo>
                    <a:pt x="1995" y="247"/>
                    <a:pt x="2000" y="249"/>
                    <a:pt x="2005" y="249"/>
                  </a:cubicBezTo>
                  <a:cubicBezTo>
                    <a:pt x="2031" y="249"/>
                    <a:pt x="2059" y="206"/>
                    <a:pt x="2029" y="180"/>
                  </a:cubicBezTo>
                  <a:cubicBezTo>
                    <a:pt x="1948" y="112"/>
                    <a:pt x="1854" y="60"/>
                    <a:pt x="1752" y="31"/>
                  </a:cubicBezTo>
                  <a:cubicBezTo>
                    <a:pt x="1714" y="19"/>
                    <a:pt x="1654" y="1"/>
                    <a:pt x="160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8" name="Google Shape;808;p46"/>
            <p:cNvSpPr/>
            <p:nvPr/>
          </p:nvSpPr>
          <p:spPr>
            <a:xfrm>
              <a:off x="4794350" y="3033625"/>
              <a:ext cx="51525" cy="98350"/>
            </a:xfrm>
            <a:custGeom>
              <a:rect b="b" l="l" r="r" t="t"/>
              <a:pathLst>
                <a:path extrusionOk="0" h="3934" w="2061">
                  <a:moveTo>
                    <a:pt x="1627" y="1"/>
                  </a:moveTo>
                  <a:cubicBezTo>
                    <a:pt x="1621" y="1"/>
                    <a:pt x="1614" y="1"/>
                    <a:pt x="1608" y="1"/>
                  </a:cubicBezTo>
                  <a:cubicBezTo>
                    <a:pt x="1559" y="2"/>
                    <a:pt x="1566" y="75"/>
                    <a:pt x="1613" y="75"/>
                  </a:cubicBezTo>
                  <a:cubicBezTo>
                    <a:pt x="1613" y="75"/>
                    <a:pt x="1614" y="75"/>
                    <a:pt x="1614" y="75"/>
                  </a:cubicBezTo>
                  <a:cubicBezTo>
                    <a:pt x="1619" y="75"/>
                    <a:pt x="1625" y="75"/>
                    <a:pt x="1630" y="75"/>
                  </a:cubicBezTo>
                  <a:cubicBezTo>
                    <a:pt x="1703" y="75"/>
                    <a:pt x="1774" y="95"/>
                    <a:pt x="1838" y="134"/>
                  </a:cubicBezTo>
                  <a:cubicBezTo>
                    <a:pt x="1869" y="153"/>
                    <a:pt x="1897" y="177"/>
                    <a:pt x="1921" y="203"/>
                  </a:cubicBezTo>
                  <a:cubicBezTo>
                    <a:pt x="1930" y="213"/>
                    <a:pt x="1942" y="226"/>
                    <a:pt x="1948" y="238"/>
                  </a:cubicBezTo>
                  <a:cubicBezTo>
                    <a:pt x="1963" y="268"/>
                    <a:pt x="1953" y="276"/>
                    <a:pt x="1927" y="291"/>
                  </a:cubicBezTo>
                  <a:cubicBezTo>
                    <a:pt x="1861" y="326"/>
                    <a:pt x="1782" y="342"/>
                    <a:pt x="1703" y="342"/>
                  </a:cubicBezTo>
                  <a:cubicBezTo>
                    <a:pt x="1691" y="342"/>
                    <a:pt x="1679" y="342"/>
                    <a:pt x="1667" y="341"/>
                  </a:cubicBezTo>
                  <a:lnTo>
                    <a:pt x="1667" y="341"/>
                  </a:lnTo>
                  <a:cubicBezTo>
                    <a:pt x="1607" y="323"/>
                    <a:pt x="1546" y="311"/>
                    <a:pt x="1483" y="305"/>
                  </a:cubicBezTo>
                  <a:cubicBezTo>
                    <a:pt x="1482" y="305"/>
                    <a:pt x="1481" y="305"/>
                    <a:pt x="1480" y="305"/>
                  </a:cubicBezTo>
                  <a:cubicBezTo>
                    <a:pt x="1444" y="305"/>
                    <a:pt x="1419" y="360"/>
                    <a:pt x="1459" y="375"/>
                  </a:cubicBezTo>
                  <a:cubicBezTo>
                    <a:pt x="1526" y="399"/>
                    <a:pt x="1594" y="413"/>
                    <a:pt x="1663" y="416"/>
                  </a:cubicBezTo>
                  <a:lnTo>
                    <a:pt x="1663" y="416"/>
                  </a:lnTo>
                  <a:cubicBezTo>
                    <a:pt x="1678" y="421"/>
                    <a:pt x="1694" y="426"/>
                    <a:pt x="1709" y="433"/>
                  </a:cubicBezTo>
                  <a:cubicBezTo>
                    <a:pt x="1746" y="447"/>
                    <a:pt x="1782" y="466"/>
                    <a:pt x="1817" y="485"/>
                  </a:cubicBezTo>
                  <a:cubicBezTo>
                    <a:pt x="1849" y="505"/>
                    <a:pt x="1912" y="535"/>
                    <a:pt x="1845" y="558"/>
                  </a:cubicBezTo>
                  <a:cubicBezTo>
                    <a:pt x="1786" y="578"/>
                    <a:pt x="1722" y="588"/>
                    <a:pt x="1657" y="588"/>
                  </a:cubicBezTo>
                  <a:lnTo>
                    <a:pt x="1657" y="588"/>
                  </a:lnTo>
                  <a:cubicBezTo>
                    <a:pt x="1591" y="562"/>
                    <a:pt x="1520" y="549"/>
                    <a:pt x="1448" y="549"/>
                  </a:cubicBezTo>
                  <a:cubicBezTo>
                    <a:pt x="1436" y="549"/>
                    <a:pt x="1423" y="549"/>
                    <a:pt x="1410" y="550"/>
                  </a:cubicBezTo>
                  <a:lnTo>
                    <a:pt x="1410" y="550"/>
                  </a:lnTo>
                  <a:cubicBezTo>
                    <a:pt x="1410" y="550"/>
                    <a:pt x="1410" y="550"/>
                    <a:pt x="1409" y="550"/>
                  </a:cubicBezTo>
                  <a:lnTo>
                    <a:pt x="1409" y="550"/>
                  </a:lnTo>
                  <a:lnTo>
                    <a:pt x="1409" y="550"/>
                  </a:lnTo>
                  <a:cubicBezTo>
                    <a:pt x="1406" y="550"/>
                    <a:pt x="1404" y="551"/>
                    <a:pt x="1401" y="551"/>
                  </a:cubicBezTo>
                  <a:cubicBezTo>
                    <a:pt x="1355" y="555"/>
                    <a:pt x="1359" y="612"/>
                    <a:pt x="1397" y="625"/>
                  </a:cubicBezTo>
                  <a:cubicBezTo>
                    <a:pt x="1477" y="650"/>
                    <a:pt x="1560" y="663"/>
                    <a:pt x="1643" y="663"/>
                  </a:cubicBezTo>
                  <a:lnTo>
                    <a:pt x="1643" y="663"/>
                  </a:lnTo>
                  <a:cubicBezTo>
                    <a:pt x="1647" y="665"/>
                    <a:pt x="1652" y="668"/>
                    <a:pt x="1657" y="670"/>
                  </a:cubicBezTo>
                  <a:cubicBezTo>
                    <a:pt x="1693" y="687"/>
                    <a:pt x="1734" y="709"/>
                    <a:pt x="1762" y="738"/>
                  </a:cubicBezTo>
                  <a:cubicBezTo>
                    <a:pt x="1801" y="776"/>
                    <a:pt x="1781" y="823"/>
                    <a:pt x="1739" y="849"/>
                  </a:cubicBezTo>
                  <a:cubicBezTo>
                    <a:pt x="1671" y="890"/>
                    <a:pt x="1567" y="891"/>
                    <a:pt x="1488" y="892"/>
                  </a:cubicBezTo>
                  <a:cubicBezTo>
                    <a:pt x="1481" y="893"/>
                    <a:pt x="1474" y="893"/>
                    <a:pt x="1468" y="893"/>
                  </a:cubicBezTo>
                  <a:cubicBezTo>
                    <a:pt x="1383" y="893"/>
                    <a:pt x="1300" y="880"/>
                    <a:pt x="1218" y="859"/>
                  </a:cubicBezTo>
                  <a:cubicBezTo>
                    <a:pt x="1218" y="860"/>
                    <a:pt x="1218" y="860"/>
                    <a:pt x="1218" y="861"/>
                  </a:cubicBezTo>
                  <a:lnTo>
                    <a:pt x="1218" y="861"/>
                  </a:lnTo>
                  <a:cubicBezTo>
                    <a:pt x="1215" y="860"/>
                    <a:pt x="1212" y="860"/>
                    <a:pt x="1209" y="860"/>
                  </a:cubicBezTo>
                  <a:cubicBezTo>
                    <a:pt x="1171" y="860"/>
                    <a:pt x="1163" y="924"/>
                    <a:pt x="1207" y="934"/>
                  </a:cubicBezTo>
                  <a:cubicBezTo>
                    <a:pt x="1222" y="938"/>
                    <a:pt x="1237" y="942"/>
                    <a:pt x="1253" y="945"/>
                  </a:cubicBezTo>
                  <a:lnTo>
                    <a:pt x="1253" y="945"/>
                  </a:lnTo>
                  <a:cubicBezTo>
                    <a:pt x="1328" y="968"/>
                    <a:pt x="1401" y="999"/>
                    <a:pt x="1469" y="1041"/>
                  </a:cubicBezTo>
                  <a:cubicBezTo>
                    <a:pt x="1499" y="1059"/>
                    <a:pt x="1571" y="1093"/>
                    <a:pt x="1540" y="1137"/>
                  </a:cubicBezTo>
                  <a:cubicBezTo>
                    <a:pt x="1520" y="1164"/>
                    <a:pt x="1480" y="1184"/>
                    <a:pt x="1451" y="1199"/>
                  </a:cubicBezTo>
                  <a:cubicBezTo>
                    <a:pt x="1391" y="1228"/>
                    <a:pt x="1325" y="1242"/>
                    <a:pt x="1260" y="1242"/>
                  </a:cubicBezTo>
                  <a:cubicBezTo>
                    <a:pt x="1257" y="1242"/>
                    <a:pt x="1254" y="1242"/>
                    <a:pt x="1251" y="1242"/>
                  </a:cubicBezTo>
                  <a:lnTo>
                    <a:pt x="1251" y="1242"/>
                  </a:lnTo>
                  <a:cubicBezTo>
                    <a:pt x="1182" y="1208"/>
                    <a:pt x="1107" y="1187"/>
                    <a:pt x="1031" y="1180"/>
                  </a:cubicBezTo>
                  <a:lnTo>
                    <a:pt x="1031" y="1180"/>
                  </a:lnTo>
                  <a:cubicBezTo>
                    <a:pt x="1031" y="1180"/>
                    <a:pt x="1030" y="1180"/>
                    <a:pt x="1030" y="1180"/>
                  </a:cubicBezTo>
                  <a:lnTo>
                    <a:pt x="1030" y="1180"/>
                  </a:lnTo>
                  <a:lnTo>
                    <a:pt x="1030" y="1180"/>
                  </a:lnTo>
                  <a:cubicBezTo>
                    <a:pt x="1028" y="1180"/>
                    <a:pt x="1026" y="1180"/>
                    <a:pt x="1024" y="1180"/>
                  </a:cubicBezTo>
                  <a:cubicBezTo>
                    <a:pt x="1023" y="1180"/>
                    <a:pt x="1022" y="1180"/>
                    <a:pt x="1021" y="1180"/>
                  </a:cubicBezTo>
                  <a:cubicBezTo>
                    <a:pt x="981" y="1180"/>
                    <a:pt x="964" y="1229"/>
                    <a:pt x="1000" y="1251"/>
                  </a:cubicBezTo>
                  <a:cubicBezTo>
                    <a:pt x="1073" y="1294"/>
                    <a:pt x="1157" y="1317"/>
                    <a:pt x="1242" y="1320"/>
                  </a:cubicBezTo>
                  <a:lnTo>
                    <a:pt x="1242" y="1320"/>
                  </a:lnTo>
                  <a:cubicBezTo>
                    <a:pt x="1273" y="1338"/>
                    <a:pt x="1305" y="1359"/>
                    <a:pt x="1331" y="1384"/>
                  </a:cubicBezTo>
                  <a:cubicBezTo>
                    <a:pt x="1348" y="1400"/>
                    <a:pt x="1360" y="1408"/>
                    <a:pt x="1336" y="1433"/>
                  </a:cubicBezTo>
                  <a:cubicBezTo>
                    <a:pt x="1323" y="1445"/>
                    <a:pt x="1302" y="1450"/>
                    <a:pt x="1285" y="1456"/>
                  </a:cubicBezTo>
                  <a:cubicBezTo>
                    <a:pt x="1211" y="1482"/>
                    <a:pt x="1135" y="1495"/>
                    <a:pt x="1058" y="1495"/>
                  </a:cubicBezTo>
                  <a:cubicBezTo>
                    <a:pt x="1054" y="1495"/>
                    <a:pt x="1050" y="1495"/>
                    <a:pt x="1045" y="1495"/>
                  </a:cubicBezTo>
                  <a:lnTo>
                    <a:pt x="1045" y="1495"/>
                  </a:lnTo>
                  <a:cubicBezTo>
                    <a:pt x="995" y="1479"/>
                    <a:pt x="942" y="1471"/>
                    <a:pt x="888" y="1471"/>
                  </a:cubicBezTo>
                  <a:cubicBezTo>
                    <a:pt x="885" y="1471"/>
                    <a:pt x="881" y="1471"/>
                    <a:pt x="878" y="1471"/>
                  </a:cubicBezTo>
                  <a:lnTo>
                    <a:pt x="878" y="1471"/>
                  </a:lnTo>
                  <a:cubicBezTo>
                    <a:pt x="874" y="1470"/>
                    <a:pt x="871" y="1469"/>
                    <a:pt x="868" y="1468"/>
                  </a:cubicBezTo>
                  <a:lnTo>
                    <a:pt x="868" y="1471"/>
                  </a:lnTo>
                  <a:lnTo>
                    <a:pt x="868" y="1471"/>
                  </a:lnTo>
                  <a:cubicBezTo>
                    <a:pt x="866" y="1471"/>
                    <a:pt x="864" y="1471"/>
                    <a:pt x="862" y="1471"/>
                  </a:cubicBezTo>
                  <a:cubicBezTo>
                    <a:pt x="817" y="1472"/>
                    <a:pt x="819" y="1535"/>
                    <a:pt x="858" y="1545"/>
                  </a:cubicBezTo>
                  <a:cubicBezTo>
                    <a:pt x="920" y="1563"/>
                    <a:pt x="983" y="1572"/>
                    <a:pt x="1048" y="1573"/>
                  </a:cubicBezTo>
                  <a:lnTo>
                    <a:pt x="1048" y="1573"/>
                  </a:lnTo>
                  <a:cubicBezTo>
                    <a:pt x="1065" y="1580"/>
                    <a:pt x="1082" y="1588"/>
                    <a:pt x="1099" y="1598"/>
                  </a:cubicBezTo>
                  <a:cubicBezTo>
                    <a:pt x="1145" y="1623"/>
                    <a:pt x="1265" y="1695"/>
                    <a:pt x="1212" y="1754"/>
                  </a:cubicBezTo>
                  <a:cubicBezTo>
                    <a:pt x="1164" y="1809"/>
                    <a:pt x="1070" y="1811"/>
                    <a:pt x="1002" y="1814"/>
                  </a:cubicBezTo>
                  <a:cubicBezTo>
                    <a:pt x="995" y="1814"/>
                    <a:pt x="989" y="1814"/>
                    <a:pt x="982" y="1814"/>
                  </a:cubicBezTo>
                  <a:cubicBezTo>
                    <a:pt x="952" y="1814"/>
                    <a:pt x="921" y="1812"/>
                    <a:pt x="891" y="1809"/>
                  </a:cubicBezTo>
                  <a:lnTo>
                    <a:pt x="891" y="1809"/>
                  </a:lnTo>
                  <a:cubicBezTo>
                    <a:pt x="850" y="1796"/>
                    <a:pt x="807" y="1787"/>
                    <a:pt x="763" y="1783"/>
                  </a:cubicBezTo>
                  <a:lnTo>
                    <a:pt x="763" y="1783"/>
                  </a:lnTo>
                  <a:cubicBezTo>
                    <a:pt x="760" y="1782"/>
                    <a:pt x="757" y="1781"/>
                    <a:pt x="754" y="1781"/>
                  </a:cubicBezTo>
                  <a:cubicBezTo>
                    <a:pt x="754" y="1781"/>
                    <a:pt x="754" y="1782"/>
                    <a:pt x="754" y="1783"/>
                  </a:cubicBezTo>
                  <a:lnTo>
                    <a:pt x="754" y="1783"/>
                  </a:lnTo>
                  <a:cubicBezTo>
                    <a:pt x="754" y="1782"/>
                    <a:pt x="753" y="1782"/>
                    <a:pt x="753" y="1782"/>
                  </a:cubicBezTo>
                  <a:cubicBezTo>
                    <a:pt x="708" y="1782"/>
                    <a:pt x="698" y="1843"/>
                    <a:pt x="744" y="1856"/>
                  </a:cubicBezTo>
                  <a:cubicBezTo>
                    <a:pt x="786" y="1867"/>
                    <a:pt x="830" y="1876"/>
                    <a:pt x="874" y="1882"/>
                  </a:cubicBezTo>
                  <a:lnTo>
                    <a:pt x="874" y="1882"/>
                  </a:lnTo>
                  <a:cubicBezTo>
                    <a:pt x="988" y="1919"/>
                    <a:pt x="1087" y="1989"/>
                    <a:pt x="1161" y="2085"/>
                  </a:cubicBezTo>
                  <a:lnTo>
                    <a:pt x="1161" y="2085"/>
                  </a:lnTo>
                  <a:cubicBezTo>
                    <a:pt x="1072" y="2107"/>
                    <a:pt x="981" y="2118"/>
                    <a:pt x="890" y="2118"/>
                  </a:cubicBezTo>
                  <a:cubicBezTo>
                    <a:pt x="821" y="2118"/>
                    <a:pt x="752" y="2112"/>
                    <a:pt x="684" y="2099"/>
                  </a:cubicBezTo>
                  <a:lnTo>
                    <a:pt x="684" y="2099"/>
                  </a:lnTo>
                  <a:cubicBezTo>
                    <a:pt x="660" y="2093"/>
                    <a:pt x="636" y="2088"/>
                    <a:pt x="611" y="2084"/>
                  </a:cubicBezTo>
                  <a:cubicBezTo>
                    <a:pt x="611" y="2084"/>
                    <a:pt x="611" y="2084"/>
                    <a:pt x="611" y="2084"/>
                  </a:cubicBezTo>
                  <a:lnTo>
                    <a:pt x="611" y="2084"/>
                  </a:lnTo>
                  <a:cubicBezTo>
                    <a:pt x="610" y="2083"/>
                    <a:pt x="608" y="2083"/>
                    <a:pt x="607" y="2083"/>
                  </a:cubicBezTo>
                  <a:cubicBezTo>
                    <a:pt x="607" y="2083"/>
                    <a:pt x="607" y="2083"/>
                    <a:pt x="607" y="2083"/>
                  </a:cubicBezTo>
                  <a:lnTo>
                    <a:pt x="607" y="2083"/>
                  </a:lnTo>
                  <a:cubicBezTo>
                    <a:pt x="606" y="2083"/>
                    <a:pt x="604" y="2083"/>
                    <a:pt x="603" y="2083"/>
                  </a:cubicBezTo>
                  <a:cubicBezTo>
                    <a:pt x="563" y="2083"/>
                    <a:pt x="553" y="2146"/>
                    <a:pt x="597" y="2157"/>
                  </a:cubicBezTo>
                  <a:cubicBezTo>
                    <a:pt x="624" y="2164"/>
                    <a:pt x="651" y="2170"/>
                    <a:pt x="678" y="2174"/>
                  </a:cubicBezTo>
                  <a:lnTo>
                    <a:pt x="678" y="2174"/>
                  </a:lnTo>
                  <a:cubicBezTo>
                    <a:pt x="739" y="2191"/>
                    <a:pt x="797" y="2215"/>
                    <a:pt x="853" y="2245"/>
                  </a:cubicBezTo>
                  <a:cubicBezTo>
                    <a:pt x="895" y="2266"/>
                    <a:pt x="935" y="2293"/>
                    <a:pt x="971" y="2322"/>
                  </a:cubicBezTo>
                  <a:cubicBezTo>
                    <a:pt x="989" y="2336"/>
                    <a:pt x="1007" y="2350"/>
                    <a:pt x="1023" y="2365"/>
                  </a:cubicBezTo>
                  <a:cubicBezTo>
                    <a:pt x="1038" y="2379"/>
                    <a:pt x="1057" y="2390"/>
                    <a:pt x="1035" y="2406"/>
                  </a:cubicBezTo>
                  <a:cubicBezTo>
                    <a:pt x="1010" y="2425"/>
                    <a:pt x="944" y="2422"/>
                    <a:pt x="913" y="2423"/>
                  </a:cubicBezTo>
                  <a:cubicBezTo>
                    <a:pt x="905" y="2424"/>
                    <a:pt x="898" y="2424"/>
                    <a:pt x="890" y="2425"/>
                  </a:cubicBezTo>
                  <a:lnTo>
                    <a:pt x="890" y="2425"/>
                  </a:lnTo>
                  <a:cubicBezTo>
                    <a:pt x="873" y="2415"/>
                    <a:pt x="857" y="2408"/>
                    <a:pt x="843" y="2401"/>
                  </a:cubicBezTo>
                  <a:cubicBezTo>
                    <a:pt x="767" y="2367"/>
                    <a:pt x="686" y="2350"/>
                    <a:pt x="604" y="2350"/>
                  </a:cubicBezTo>
                  <a:cubicBezTo>
                    <a:pt x="573" y="2350"/>
                    <a:pt x="542" y="2352"/>
                    <a:pt x="511" y="2357"/>
                  </a:cubicBezTo>
                  <a:cubicBezTo>
                    <a:pt x="476" y="2363"/>
                    <a:pt x="459" y="2413"/>
                    <a:pt x="497" y="2427"/>
                  </a:cubicBezTo>
                  <a:cubicBezTo>
                    <a:pt x="603" y="2470"/>
                    <a:pt x="714" y="2496"/>
                    <a:pt x="827" y="2501"/>
                  </a:cubicBezTo>
                  <a:cubicBezTo>
                    <a:pt x="842" y="2501"/>
                    <a:pt x="857" y="2502"/>
                    <a:pt x="872" y="2502"/>
                  </a:cubicBezTo>
                  <a:cubicBezTo>
                    <a:pt x="872" y="2502"/>
                    <a:pt x="873" y="2502"/>
                    <a:pt x="873" y="2502"/>
                  </a:cubicBezTo>
                  <a:lnTo>
                    <a:pt x="873" y="2502"/>
                  </a:lnTo>
                  <a:cubicBezTo>
                    <a:pt x="875" y="2503"/>
                    <a:pt x="877" y="2504"/>
                    <a:pt x="880" y="2506"/>
                  </a:cubicBezTo>
                  <a:cubicBezTo>
                    <a:pt x="910" y="2527"/>
                    <a:pt x="957" y="2555"/>
                    <a:pt x="973" y="2589"/>
                  </a:cubicBezTo>
                  <a:cubicBezTo>
                    <a:pt x="1013" y="2672"/>
                    <a:pt x="831" y="2698"/>
                    <a:pt x="785" y="2700"/>
                  </a:cubicBezTo>
                  <a:cubicBezTo>
                    <a:pt x="778" y="2701"/>
                    <a:pt x="770" y="2701"/>
                    <a:pt x="762" y="2701"/>
                  </a:cubicBezTo>
                  <a:cubicBezTo>
                    <a:pt x="738" y="2701"/>
                    <a:pt x="715" y="2699"/>
                    <a:pt x="692" y="2695"/>
                  </a:cubicBezTo>
                  <a:lnTo>
                    <a:pt x="692" y="2695"/>
                  </a:lnTo>
                  <a:cubicBezTo>
                    <a:pt x="643" y="2668"/>
                    <a:pt x="590" y="2649"/>
                    <a:pt x="535" y="2637"/>
                  </a:cubicBezTo>
                  <a:lnTo>
                    <a:pt x="535" y="2637"/>
                  </a:lnTo>
                  <a:cubicBezTo>
                    <a:pt x="534" y="2637"/>
                    <a:pt x="533" y="2636"/>
                    <a:pt x="532" y="2635"/>
                  </a:cubicBezTo>
                  <a:lnTo>
                    <a:pt x="531" y="2637"/>
                  </a:lnTo>
                  <a:lnTo>
                    <a:pt x="531" y="2637"/>
                  </a:lnTo>
                  <a:cubicBezTo>
                    <a:pt x="529" y="2636"/>
                    <a:pt x="527" y="2636"/>
                    <a:pt x="524" y="2635"/>
                  </a:cubicBezTo>
                  <a:cubicBezTo>
                    <a:pt x="521" y="2635"/>
                    <a:pt x="518" y="2634"/>
                    <a:pt x="515" y="2634"/>
                  </a:cubicBezTo>
                  <a:cubicBezTo>
                    <a:pt x="480" y="2634"/>
                    <a:pt x="469" y="2686"/>
                    <a:pt x="501" y="2705"/>
                  </a:cubicBezTo>
                  <a:cubicBezTo>
                    <a:pt x="556" y="2738"/>
                    <a:pt x="616" y="2760"/>
                    <a:pt x="678" y="2771"/>
                  </a:cubicBezTo>
                  <a:lnTo>
                    <a:pt x="678" y="2771"/>
                  </a:lnTo>
                  <a:cubicBezTo>
                    <a:pt x="689" y="2778"/>
                    <a:pt x="700" y="2786"/>
                    <a:pt x="710" y="2794"/>
                  </a:cubicBezTo>
                  <a:cubicBezTo>
                    <a:pt x="738" y="2816"/>
                    <a:pt x="857" y="2908"/>
                    <a:pt x="795" y="2940"/>
                  </a:cubicBezTo>
                  <a:cubicBezTo>
                    <a:pt x="776" y="2951"/>
                    <a:pt x="753" y="2954"/>
                    <a:pt x="728" y="2954"/>
                  </a:cubicBezTo>
                  <a:cubicBezTo>
                    <a:pt x="683" y="2954"/>
                    <a:pt x="632" y="2942"/>
                    <a:pt x="595" y="2936"/>
                  </a:cubicBezTo>
                  <a:cubicBezTo>
                    <a:pt x="522" y="2925"/>
                    <a:pt x="450" y="2908"/>
                    <a:pt x="380" y="2886"/>
                  </a:cubicBezTo>
                  <a:cubicBezTo>
                    <a:pt x="377" y="2885"/>
                    <a:pt x="373" y="2884"/>
                    <a:pt x="370" y="2884"/>
                  </a:cubicBezTo>
                  <a:cubicBezTo>
                    <a:pt x="337" y="2884"/>
                    <a:pt x="322" y="2942"/>
                    <a:pt x="356" y="2956"/>
                  </a:cubicBezTo>
                  <a:cubicBezTo>
                    <a:pt x="432" y="2986"/>
                    <a:pt x="503" y="3024"/>
                    <a:pt x="568" y="3072"/>
                  </a:cubicBezTo>
                  <a:cubicBezTo>
                    <a:pt x="595" y="3092"/>
                    <a:pt x="620" y="3114"/>
                    <a:pt x="644" y="3138"/>
                  </a:cubicBezTo>
                  <a:cubicBezTo>
                    <a:pt x="653" y="3145"/>
                    <a:pt x="730" y="3212"/>
                    <a:pt x="723" y="3224"/>
                  </a:cubicBezTo>
                  <a:cubicBezTo>
                    <a:pt x="719" y="3232"/>
                    <a:pt x="690" y="3234"/>
                    <a:pt x="664" y="3234"/>
                  </a:cubicBezTo>
                  <a:cubicBezTo>
                    <a:pt x="645" y="3234"/>
                    <a:pt x="628" y="3233"/>
                    <a:pt x="622" y="3233"/>
                  </a:cubicBezTo>
                  <a:cubicBezTo>
                    <a:pt x="586" y="3233"/>
                    <a:pt x="549" y="3231"/>
                    <a:pt x="513" y="3227"/>
                  </a:cubicBezTo>
                  <a:cubicBezTo>
                    <a:pt x="435" y="3216"/>
                    <a:pt x="364" y="3192"/>
                    <a:pt x="293" y="3160"/>
                  </a:cubicBezTo>
                  <a:cubicBezTo>
                    <a:pt x="293" y="3160"/>
                    <a:pt x="293" y="3160"/>
                    <a:pt x="293" y="3161"/>
                  </a:cubicBezTo>
                  <a:lnTo>
                    <a:pt x="293" y="3161"/>
                  </a:lnTo>
                  <a:cubicBezTo>
                    <a:pt x="290" y="3160"/>
                    <a:pt x="287" y="3159"/>
                    <a:pt x="284" y="3159"/>
                  </a:cubicBezTo>
                  <a:cubicBezTo>
                    <a:pt x="252" y="3159"/>
                    <a:pt x="232" y="3206"/>
                    <a:pt x="261" y="3226"/>
                  </a:cubicBezTo>
                  <a:lnTo>
                    <a:pt x="261" y="3226"/>
                  </a:lnTo>
                  <a:cubicBezTo>
                    <a:pt x="261" y="3226"/>
                    <a:pt x="261" y="3227"/>
                    <a:pt x="261" y="3227"/>
                  </a:cubicBezTo>
                  <a:cubicBezTo>
                    <a:pt x="262" y="3227"/>
                    <a:pt x="263" y="3227"/>
                    <a:pt x="263" y="3228"/>
                  </a:cubicBezTo>
                  <a:lnTo>
                    <a:pt x="263" y="3228"/>
                  </a:lnTo>
                  <a:cubicBezTo>
                    <a:pt x="265" y="3229"/>
                    <a:pt x="266" y="3229"/>
                    <a:pt x="267" y="3230"/>
                  </a:cubicBezTo>
                  <a:cubicBezTo>
                    <a:pt x="273" y="3233"/>
                    <a:pt x="280" y="3236"/>
                    <a:pt x="286" y="3238"/>
                  </a:cubicBezTo>
                  <a:lnTo>
                    <a:pt x="286" y="3238"/>
                  </a:lnTo>
                  <a:cubicBezTo>
                    <a:pt x="347" y="3268"/>
                    <a:pt x="408" y="3302"/>
                    <a:pt x="465" y="3342"/>
                  </a:cubicBezTo>
                  <a:cubicBezTo>
                    <a:pt x="497" y="3364"/>
                    <a:pt x="632" y="3447"/>
                    <a:pt x="612" y="3490"/>
                  </a:cubicBezTo>
                  <a:cubicBezTo>
                    <a:pt x="596" y="3525"/>
                    <a:pt x="544" y="3533"/>
                    <a:pt x="497" y="3533"/>
                  </a:cubicBezTo>
                  <a:cubicBezTo>
                    <a:pt x="469" y="3533"/>
                    <a:pt x="444" y="3531"/>
                    <a:pt x="427" y="3529"/>
                  </a:cubicBezTo>
                  <a:cubicBezTo>
                    <a:pt x="355" y="3520"/>
                    <a:pt x="287" y="3498"/>
                    <a:pt x="223" y="3466"/>
                  </a:cubicBezTo>
                  <a:cubicBezTo>
                    <a:pt x="223" y="3467"/>
                    <a:pt x="223" y="3468"/>
                    <a:pt x="222" y="3469"/>
                  </a:cubicBezTo>
                  <a:lnTo>
                    <a:pt x="222" y="3469"/>
                  </a:lnTo>
                  <a:cubicBezTo>
                    <a:pt x="220" y="3468"/>
                    <a:pt x="217" y="3468"/>
                    <a:pt x="215" y="3468"/>
                  </a:cubicBezTo>
                  <a:cubicBezTo>
                    <a:pt x="180" y="3468"/>
                    <a:pt x="161" y="3518"/>
                    <a:pt x="198" y="3538"/>
                  </a:cubicBezTo>
                  <a:cubicBezTo>
                    <a:pt x="218" y="3548"/>
                    <a:pt x="237" y="3557"/>
                    <a:pt x="258" y="3565"/>
                  </a:cubicBezTo>
                  <a:lnTo>
                    <a:pt x="258" y="3565"/>
                  </a:lnTo>
                  <a:cubicBezTo>
                    <a:pt x="298" y="3589"/>
                    <a:pt x="336" y="3617"/>
                    <a:pt x="370" y="3650"/>
                  </a:cubicBezTo>
                  <a:cubicBezTo>
                    <a:pt x="396" y="3676"/>
                    <a:pt x="419" y="3705"/>
                    <a:pt x="439" y="3737"/>
                  </a:cubicBezTo>
                  <a:cubicBezTo>
                    <a:pt x="450" y="3754"/>
                    <a:pt x="492" y="3811"/>
                    <a:pt x="488" y="3833"/>
                  </a:cubicBezTo>
                  <a:cubicBezTo>
                    <a:pt x="485" y="3847"/>
                    <a:pt x="470" y="3852"/>
                    <a:pt x="447" y="3852"/>
                  </a:cubicBezTo>
                  <a:cubicBezTo>
                    <a:pt x="392" y="3852"/>
                    <a:pt x="297" y="3819"/>
                    <a:pt x="276" y="3811"/>
                  </a:cubicBezTo>
                  <a:cubicBezTo>
                    <a:pt x="200" y="3782"/>
                    <a:pt x="132" y="3741"/>
                    <a:pt x="72" y="3691"/>
                  </a:cubicBezTo>
                  <a:cubicBezTo>
                    <a:pt x="67" y="3687"/>
                    <a:pt x="62" y="3685"/>
                    <a:pt x="56" y="3685"/>
                  </a:cubicBezTo>
                  <a:cubicBezTo>
                    <a:pt x="30" y="3685"/>
                    <a:pt x="1" y="3728"/>
                    <a:pt x="31" y="3753"/>
                  </a:cubicBezTo>
                  <a:cubicBezTo>
                    <a:pt x="112" y="3821"/>
                    <a:pt x="206" y="3873"/>
                    <a:pt x="308" y="3904"/>
                  </a:cubicBezTo>
                  <a:cubicBezTo>
                    <a:pt x="346" y="3915"/>
                    <a:pt x="405" y="3933"/>
                    <a:pt x="458" y="3933"/>
                  </a:cubicBezTo>
                  <a:cubicBezTo>
                    <a:pt x="501" y="3933"/>
                    <a:pt x="541" y="3921"/>
                    <a:pt x="563" y="3885"/>
                  </a:cubicBezTo>
                  <a:cubicBezTo>
                    <a:pt x="585" y="3846"/>
                    <a:pt x="565" y="3805"/>
                    <a:pt x="547" y="3768"/>
                  </a:cubicBezTo>
                  <a:cubicBezTo>
                    <a:pt x="526" y="3724"/>
                    <a:pt x="500" y="3684"/>
                    <a:pt x="469" y="3646"/>
                  </a:cubicBezTo>
                  <a:cubicBezTo>
                    <a:pt x="458" y="3633"/>
                    <a:pt x="447" y="3621"/>
                    <a:pt x="435" y="3609"/>
                  </a:cubicBezTo>
                  <a:lnTo>
                    <a:pt x="435" y="3609"/>
                  </a:lnTo>
                  <a:cubicBezTo>
                    <a:pt x="447" y="3610"/>
                    <a:pt x="458" y="3611"/>
                    <a:pt x="470" y="3611"/>
                  </a:cubicBezTo>
                  <a:cubicBezTo>
                    <a:pt x="476" y="3611"/>
                    <a:pt x="482" y="3611"/>
                    <a:pt x="488" y="3611"/>
                  </a:cubicBezTo>
                  <a:cubicBezTo>
                    <a:pt x="560" y="3611"/>
                    <a:pt x="652" y="3598"/>
                    <a:pt x="686" y="3529"/>
                  </a:cubicBezTo>
                  <a:cubicBezTo>
                    <a:pt x="729" y="3444"/>
                    <a:pt x="634" y="3377"/>
                    <a:pt x="577" y="3331"/>
                  </a:cubicBezTo>
                  <a:cubicBezTo>
                    <a:pt x="566" y="3323"/>
                    <a:pt x="556" y="3315"/>
                    <a:pt x="546" y="3308"/>
                  </a:cubicBezTo>
                  <a:lnTo>
                    <a:pt x="546" y="3308"/>
                  </a:lnTo>
                  <a:cubicBezTo>
                    <a:pt x="548" y="3308"/>
                    <a:pt x="551" y="3308"/>
                    <a:pt x="554" y="3308"/>
                  </a:cubicBezTo>
                  <a:cubicBezTo>
                    <a:pt x="575" y="3310"/>
                    <a:pt x="598" y="3310"/>
                    <a:pt x="620" y="3310"/>
                  </a:cubicBezTo>
                  <a:cubicBezTo>
                    <a:pt x="649" y="3310"/>
                    <a:pt x="678" y="3309"/>
                    <a:pt x="706" y="3306"/>
                  </a:cubicBezTo>
                  <a:cubicBezTo>
                    <a:pt x="743" y="3303"/>
                    <a:pt x="783" y="3295"/>
                    <a:pt x="799" y="3257"/>
                  </a:cubicBezTo>
                  <a:cubicBezTo>
                    <a:pt x="830" y="3181"/>
                    <a:pt x="717" y="3096"/>
                    <a:pt x="668" y="3055"/>
                  </a:cubicBezTo>
                  <a:cubicBezTo>
                    <a:pt x="653" y="3043"/>
                    <a:pt x="637" y="3030"/>
                    <a:pt x="621" y="3018"/>
                  </a:cubicBezTo>
                  <a:lnTo>
                    <a:pt x="621" y="3018"/>
                  </a:lnTo>
                  <a:cubicBezTo>
                    <a:pt x="640" y="3021"/>
                    <a:pt x="660" y="3022"/>
                    <a:pt x="679" y="3024"/>
                  </a:cubicBezTo>
                  <a:cubicBezTo>
                    <a:pt x="698" y="3025"/>
                    <a:pt x="718" y="3027"/>
                    <a:pt x="740" y="3027"/>
                  </a:cubicBezTo>
                  <a:cubicBezTo>
                    <a:pt x="799" y="3027"/>
                    <a:pt x="861" y="3015"/>
                    <a:pt x="885" y="2956"/>
                  </a:cubicBezTo>
                  <a:cubicBezTo>
                    <a:pt x="914" y="2889"/>
                    <a:pt x="858" y="2822"/>
                    <a:pt x="808" y="2778"/>
                  </a:cubicBezTo>
                  <a:lnTo>
                    <a:pt x="808" y="2778"/>
                  </a:lnTo>
                  <a:cubicBezTo>
                    <a:pt x="816" y="2777"/>
                    <a:pt x="824" y="2776"/>
                    <a:pt x="831" y="2775"/>
                  </a:cubicBezTo>
                  <a:cubicBezTo>
                    <a:pt x="918" y="2763"/>
                    <a:pt x="1054" y="2724"/>
                    <a:pt x="1056" y="2615"/>
                  </a:cubicBezTo>
                  <a:cubicBezTo>
                    <a:pt x="1058" y="2569"/>
                    <a:pt x="1029" y="2528"/>
                    <a:pt x="991" y="2493"/>
                  </a:cubicBezTo>
                  <a:lnTo>
                    <a:pt x="991" y="2493"/>
                  </a:lnTo>
                  <a:cubicBezTo>
                    <a:pt x="995" y="2493"/>
                    <a:pt x="999" y="2492"/>
                    <a:pt x="1004" y="2491"/>
                  </a:cubicBezTo>
                  <a:cubicBezTo>
                    <a:pt x="1047" y="2485"/>
                    <a:pt x="1102" y="2475"/>
                    <a:pt x="1125" y="2434"/>
                  </a:cubicBezTo>
                  <a:cubicBezTo>
                    <a:pt x="1150" y="2390"/>
                    <a:pt x="1120" y="2352"/>
                    <a:pt x="1089" y="2322"/>
                  </a:cubicBezTo>
                  <a:cubicBezTo>
                    <a:pt x="1046" y="2280"/>
                    <a:pt x="999" y="2245"/>
                    <a:pt x="947" y="2213"/>
                  </a:cubicBezTo>
                  <a:cubicBezTo>
                    <a:pt x="937" y="2207"/>
                    <a:pt x="927" y="2200"/>
                    <a:pt x="916" y="2194"/>
                  </a:cubicBezTo>
                  <a:lnTo>
                    <a:pt x="916" y="2194"/>
                  </a:lnTo>
                  <a:cubicBezTo>
                    <a:pt x="1024" y="2192"/>
                    <a:pt x="1133" y="2175"/>
                    <a:pt x="1238" y="2144"/>
                  </a:cubicBezTo>
                  <a:cubicBezTo>
                    <a:pt x="1261" y="2138"/>
                    <a:pt x="1269" y="2108"/>
                    <a:pt x="1256" y="2088"/>
                  </a:cubicBezTo>
                  <a:cubicBezTo>
                    <a:pt x="1204" y="2006"/>
                    <a:pt x="1135" y="1938"/>
                    <a:pt x="1055" y="1886"/>
                  </a:cubicBezTo>
                  <a:lnTo>
                    <a:pt x="1055" y="1886"/>
                  </a:lnTo>
                  <a:cubicBezTo>
                    <a:pt x="1062" y="1885"/>
                    <a:pt x="1069" y="1885"/>
                    <a:pt x="1076" y="1884"/>
                  </a:cubicBezTo>
                  <a:cubicBezTo>
                    <a:pt x="1159" y="1875"/>
                    <a:pt x="1270" y="1847"/>
                    <a:pt x="1300" y="1758"/>
                  </a:cubicBezTo>
                  <a:cubicBezTo>
                    <a:pt x="1326" y="1675"/>
                    <a:pt x="1248" y="1607"/>
                    <a:pt x="1185" y="1564"/>
                  </a:cubicBezTo>
                  <a:lnTo>
                    <a:pt x="1185" y="1564"/>
                  </a:lnTo>
                  <a:cubicBezTo>
                    <a:pt x="1262" y="1552"/>
                    <a:pt x="1354" y="1532"/>
                    <a:pt x="1404" y="1477"/>
                  </a:cubicBezTo>
                  <a:cubicBezTo>
                    <a:pt x="1459" y="1415"/>
                    <a:pt x="1412" y="1355"/>
                    <a:pt x="1359" y="1311"/>
                  </a:cubicBezTo>
                  <a:lnTo>
                    <a:pt x="1359" y="1311"/>
                  </a:lnTo>
                  <a:cubicBezTo>
                    <a:pt x="1429" y="1298"/>
                    <a:pt x="1496" y="1271"/>
                    <a:pt x="1553" y="1229"/>
                  </a:cubicBezTo>
                  <a:cubicBezTo>
                    <a:pt x="1590" y="1203"/>
                    <a:pt x="1626" y="1166"/>
                    <a:pt x="1626" y="1117"/>
                  </a:cubicBezTo>
                  <a:cubicBezTo>
                    <a:pt x="1626" y="1073"/>
                    <a:pt x="1595" y="1039"/>
                    <a:pt x="1561" y="1015"/>
                  </a:cubicBezTo>
                  <a:cubicBezTo>
                    <a:pt x="1538" y="998"/>
                    <a:pt x="1515" y="983"/>
                    <a:pt x="1490" y="969"/>
                  </a:cubicBezTo>
                  <a:lnTo>
                    <a:pt x="1490" y="969"/>
                  </a:lnTo>
                  <a:cubicBezTo>
                    <a:pt x="1516" y="969"/>
                    <a:pt x="1542" y="968"/>
                    <a:pt x="1567" y="966"/>
                  </a:cubicBezTo>
                  <a:cubicBezTo>
                    <a:pt x="1662" y="958"/>
                    <a:pt x="1791" y="945"/>
                    <a:pt x="1843" y="851"/>
                  </a:cubicBezTo>
                  <a:cubicBezTo>
                    <a:pt x="1890" y="768"/>
                    <a:pt x="1841" y="702"/>
                    <a:pt x="1778" y="654"/>
                  </a:cubicBezTo>
                  <a:lnTo>
                    <a:pt x="1778" y="654"/>
                  </a:lnTo>
                  <a:cubicBezTo>
                    <a:pt x="1845" y="646"/>
                    <a:pt x="1917" y="628"/>
                    <a:pt x="1948" y="578"/>
                  </a:cubicBezTo>
                  <a:cubicBezTo>
                    <a:pt x="2001" y="494"/>
                    <a:pt x="1881" y="435"/>
                    <a:pt x="1819" y="403"/>
                  </a:cubicBezTo>
                  <a:lnTo>
                    <a:pt x="1819" y="403"/>
                  </a:lnTo>
                  <a:cubicBezTo>
                    <a:pt x="1850" y="397"/>
                    <a:pt x="1880" y="389"/>
                    <a:pt x="1909" y="378"/>
                  </a:cubicBezTo>
                  <a:cubicBezTo>
                    <a:pt x="1951" y="364"/>
                    <a:pt x="2003" y="345"/>
                    <a:pt x="2023" y="301"/>
                  </a:cubicBezTo>
                  <a:cubicBezTo>
                    <a:pt x="2060" y="217"/>
                    <a:pt x="1961" y="130"/>
                    <a:pt x="1902" y="88"/>
                  </a:cubicBezTo>
                  <a:cubicBezTo>
                    <a:pt x="1822" y="31"/>
                    <a:pt x="1726" y="1"/>
                    <a:pt x="162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9" name="Google Shape;809;p46"/>
            <p:cNvSpPr/>
            <p:nvPr/>
          </p:nvSpPr>
          <p:spPr>
            <a:xfrm>
              <a:off x="4846500" y="3043200"/>
              <a:ext cx="163525" cy="132575"/>
            </a:xfrm>
            <a:custGeom>
              <a:rect b="b" l="l" r="r" t="t"/>
              <a:pathLst>
                <a:path extrusionOk="0" h="5303" w="6541">
                  <a:moveTo>
                    <a:pt x="1258" y="88"/>
                  </a:moveTo>
                  <a:cubicBezTo>
                    <a:pt x="1315" y="88"/>
                    <a:pt x="1396" y="122"/>
                    <a:pt x="1436" y="136"/>
                  </a:cubicBezTo>
                  <a:cubicBezTo>
                    <a:pt x="1474" y="149"/>
                    <a:pt x="1509" y="166"/>
                    <a:pt x="1544" y="184"/>
                  </a:cubicBezTo>
                  <a:lnTo>
                    <a:pt x="1492" y="361"/>
                  </a:lnTo>
                  <a:cubicBezTo>
                    <a:pt x="1361" y="306"/>
                    <a:pt x="1148" y="193"/>
                    <a:pt x="1200" y="112"/>
                  </a:cubicBezTo>
                  <a:cubicBezTo>
                    <a:pt x="1211" y="95"/>
                    <a:pt x="1232" y="88"/>
                    <a:pt x="1258" y="88"/>
                  </a:cubicBezTo>
                  <a:close/>
                  <a:moveTo>
                    <a:pt x="1234" y="424"/>
                  </a:moveTo>
                  <a:cubicBezTo>
                    <a:pt x="1253" y="424"/>
                    <a:pt x="1269" y="425"/>
                    <a:pt x="1282" y="425"/>
                  </a:cubicBezTo>
                  <a:cubicBezTo>
                    <a:pt x="1345" y="426"/>
                    <a:pt x="1406" y="434"/>
                    <a:pt x="1466" y="448"/>
                  </a:cubicBezTo>
                  <a:cubicBezTo>
                    <a:pt x="1444" y="524"/>
                    <a:pt x="1421" y="598"/>
                    <a:pt x="1398" y="672"/>
                  </a:cubicBezTo>
                  <a:cubicBezTo>
                    <a:pt x="1320" y="648"/>
                    <a:pt x="1241" y="638"/>
                    <a:pt x="1158" y="637"/>
                  </a:cubicBezTo>
                  <a:cubicBezTo>
                    <a:pt x="1129" y="623"/>
                    <a:pt x="1101" y="609"/>
                    <a:pt x="1075" y="593"/>
                  </a:cubicBezTo>
                  <a:cubicBezTo>
                    <a:pt x="1053" y="579"/>
                    <a:pt x="1030" y="565"/>
                    <a:pt x="1009" y="548"/>
                  </a:cubicBezTo>
                  <a:cubicBezTo>
                    <a:pt x="976" y="493"/>
                    <a:pt x="982" y="465"/>
                    <a:pt x="1026" y="458"/>
                  </a:cubicBezTo>
                  <a:cubicBezTo>
                    <a:pt x="1072" y="429"/>
                    <a:pt x="1166" y="424"/>
                    <a:pt x="1234" y="424"/>
                  </a:cubicBezTo>
                  <a:close/>
                  <a:moveTo>
                    <a:pt x="1097" y="711"/>
                  </a:moveTo>
                  <a:cubicBezTo>
                    <a:pt x="1107" y="711"/>
                    <a:pt x="1118" y="712"/>
                    <a:pt x="1129" y="712"/>
                  </a:cubicBezTo>
                  <a:cubicBezTo>
                    <a:pt x="1205" y="747"/>
                    <a:pt x="1285" y="768"/>
                    <a:pt x="1368" y="776"/>
                  </a:cubicBezTo>
                  <a:cubicBezTo>
                    <a:pt x="1348" y="838"/>
                    <a:pt x="1331" y="900"/>
                    <a:pt x="1311" y="962"/>
                  </a:cubicBezTo>
                  <a:cubicBezTo>
                    <a:pt x="1249" y="943"/>
                    <a:pt x="1188" y="922"/>
                    <a:pt x="1129" y="896"/>
                  </a:cubicBezTo>
                  <a:cubicBezTo>
                    <a:pt x="1077" y="873"/>
                    <a:pt x="878" y="795"/>
                    <a:pt x="992" y="731"/>
                  </a:cubicBezTo>
                  <a:cubicBezTo>
                    <a:pt x="1019" y="715"/>
                    <a:pt x="1058" y="711"/>
                    <a:pt x="1097" y="711"/>
                  </a:cubicBezTo>
                  <a:close/>
                  <a:moveTo>
                    <a:pt x="1078" y="1007"/>
                  </a:moveTo>
                  <a:cubicBezTo>
                    <a:pt x="1149" y="1007"/>
                    <a:pt x="1217" y="1018"/>
                    <a:pt x="1286" y="1038"/>
                  </a:cubicBezTo>
                  <a:lnTo>
                    <a:pt x="1227" y="1219"/>
                  </a:lnTo>
                  <a:cubicBezTo>
                    <a:pt x="1124" y="1194"/>
                    <a:pt x="833" y="1109"/>
                    <a:pt x="864" y="1041"/>
                  </a:cubicBezTo>
                  <a:cubicBezTo>
                    <a:pt x="878" y="1011"/>
                    <a:pt x="1030" y="1009"/>
                    <a:pt x="1060" y="1007"/>
                  </a:cubicBezTo>
                  <a:cubicBezTo>
                    <a:pt x="1066" y="1007"/>
                    <a:pt x="1072" y="1007"/>
                    <a:pt x="1078" y="1007"/>
                  </a:cubicBezTo>
                  <a:close/>
                  <a:moveTo>
                    <a:pt x="1913" y="679"/>
                  </a:moveTo>
                  <a:cubicBezTo>
                    <a:pt x="1914" y="679"/>
                    <a:pt x="1915" y="679"/>
                    <a:pt x="1916" y="679"/>
                  </a:cubicBezTo>
                  <a:cubicBezTo>
                    <a:pt x="1930" y="680"/>
                    <a:pt x="1942" y="687"/>
                    <a:pt x="1952" y="695"/>
                  </a:cubicBezTo>
                  <a:cubicBezTo>
                    <a:pt x="1995" y="725"/>
                    <a:pt x="2040" y="759"/>
                    <a:pt x="2060" y="807"/>
                  </a:cubicBezTo>
                  <a:cubicBezTo>
                    <a:pt x="2080" y="850"/>
                    <a:pt x="2078" y="901"/>
                    <a:pt x="2073" y="948"/>
                  </a:cubicBezTo>
                  <a:cubicBezTo>
                    <a:pt x="2064" y="1061"/>
                    <a:pt x="2046" y="1172"/>
                    <a:pt x="2018" y="1282"/>
                  </a:cubicBezTo>
                  <a:cubicBezTo>
                    <a:pt x="2128" y="1160"/>
                    <a:pt x="2253" y="1031"/>
                    <a:pt x="2415" y="1011"/>
                  </a:cubicBezTo>
                  <a:cubicBezTo>
                    <a:pt x="2418" y="1011"/>
                    <a:pt x="2422" y="1011"/>
                    <a:pt x="2425" y="1011"/>
                  </a:cubicBezTo>
                  <a:cubicBezTo>
                    <a:pt x="2437" y="1011"/>
                    <a:pt x="2448" y="1013"/>
                    <a:pt x="2455" y="1021"/>
                  </a:cubicBezTo>
                  <a:cubicBezTo>
                    <a:pt x="2460" y="1030"/>
                    <a:pt x="2460" y="1038"/>
                    <a:pt x="2460" y="1048"/>
                  </a:cubicBezTo>
                  <a:cubicBezTo>
                    <a:pt x="2459" y="1173"/>
                    <a:pt x="2365" y="1280"/>
                    <a:pt x="2270" y="1363"/>
                  </a:cubicBezTo>
                  <a:cubicBezTo>
                    <a:pt x="2190" y="1433"/>
                    <a:pt x="2084" y="1520"/>
                    <a:pt x="1996" y="1520"/>
                  </a:cubicBezTo>
                  <a:cubicBezTo>
                    <a:pt x="1943" y="1520"/>
                    <a:pt x="1897" y="1488"/>
                    <a:pt x="1869" y="1399"/>
                  </a:cubicBezTo>
                  <a:cubicBezTo>
                    <a:pt x="1806" y="1202"/>
                    <a:pt x="1821" y="955"/>
                    <a:pt x="1855" y="755"/>
                  </a:cubicBezTo>
                  <a:cubicBezTo>
                    <a:pt x="1862" y="720"/>
                    <a:pt x="1879" y="679"/>
                    <a:pt x="1913" y="679"/>
                  </a:cubicBezTo>
                  <a:close/>
                  <a:moveTo>
                    <a:pt x="1091" y="1292"/>
                  </a:moveTo>
                  <a:cubicBezTo>
                    <a:pt x="1130" y="1292"/>
                    <a:pt x="1168" y="1295"/>
                    <a:pt x="1202" y="1299"/>
                  </a:cubicBezTo>
                  <a:cubicBezTo>
                    <a:pt x="1171" y="1397"/>
                    <a:pt x="1139" y="1492"/>
                    <a:pt x="1108" y="1589"/>
                  </a:cubicBezTo>
                  <a:cubicBezTo>
                    <a:pt x="987" y="1554"/>
                    <a:pt x="736" y="1445"/>
                    <a:pt x="883" y="1342"/>
                  </a:cubicBezTo>
                  <a:cubicBezTo>
                    <a:pt x="938" y="1304"/>
                    <a:pt x="1016" y="1292"/>
                    <a:pt x="1091" y="1292"/>
                  </a:cubicBezTo>
                  <a:close/>
                  <a:moveTo>
                    <a:pt x="6211" y="1533"/>
                  </a:moveTo>
                  <a:cubicBezTo>
                    <a:pt x="6284" y="1552"/>
                    <a:pt x="6426" y="1591"/>
                    <a:pt x="6419" y="1650"/>
                  </a:cubicBezTo>
                  <a:cubicBezTo>
                    <a:pt x="6415" y="1682"/>
                    <a:pt x="6219" y="1701"/>
                    <a:pt x="6186" y="1704"/>
                  </a:cubicBezTo>
                  <a:cubicBezTo>
                    <a:pt x="6182" y="1704"/>
                    <a:pt x="6178" y="1704"/>
                    <a:pt x="6175" y="1704"/>
                  </a:cubicBezTo>
                  <a:cubicBezTo>
                    <a:pt x="6167" y="1704"/>
                    <a:pt x="6160" y="1704"/>
                    <a:pt x="6153" y="1704"/>
                  </a:cubicBezTo>
                  <a:cubicBezTo>
                    <a:pt x="6172" y="1647"/>
                    <a:pt x="6191" y="1590"/>
                    <a:pt x="6211" y="1533"/>
                  </a:cubicBezTo>
                  <a:close/>
                  <a:moveTo>
                    <a:pt x="924" y="1653"/>
                  </a:moveTo>
                  <a:cubicBezTo>
                    <a:pt x="977" y="1653"/>
                    <a:pt x="1029" y="1659"/>
                    <a:pt x="1081" y="1667"/>
                  </a:cubicBezTo>
                  <a:cubicBezTo>
                    <a:pt x="1054" y="1750"/>
                    <a:pt x="1027" y="1830"/>
                    <a:pt x="999" y="1913"/>
                  </a:cubicBezTo>
                  <a:cubicBezTo>
                    <a:pt x="956" y="1908"/>
                    <a:pt x="907" y="1903"/>
                    <a:pt x="858" y="1902"/>
                  </a:cubicBezTo>
                  <a:cubicBezTo>
                    <a:pt x="854" y="1902"/>
                    <a:pt x="849" y="1902"/>
                    <a:pt x="845" y="1901"/>
                  </a:cubicBezTo>
                  <a:cubicBezTo>
                    <a:pt x="782" y="1882"/>
                    <a:pt x="531" y="1808"/>
                    <a:pt x="659" y="1700"/>
                  </a:cubicBezTo>
                  <a:cubicBezTo>
                    <a:pt x="711" y="1656"/>
                    <a:pt x="860" y="1654"/>
                    <a:pt x="924" y="1653"/>
                  </a:cubicBezTo>
                  <a:close/>
                  <a:moveTo>
                    <a:pt x="6110" y="1830"/>
                  </a:moveTo>
                  <a:cubicBezTo>
                    <a:pt x="6128" y="1840"/>
                    <a:pt x="6144" y="1850"/>
                    <a:pt x="6163" y="1860"/>
                  </a:cubicBezTo>
                  <a:cubicBezTo>
                    <a:pt x="6207" y="1889"/>
                    <a:pt x="6379" y="1992"/>
                    <a:pt x="6379" y="2058"/>
                  </a:cubicBezTo>
                  <a:cubicBezTo>
                    <a:pt x="6379" y="2099"/>
                    <a:pt x="6323" y="2110"/>
                    <a:pt x="6264" y="2110"/>
                  </a:cubicBezTo>
                  <a:cubicBezTo>
                    <a:pt x="6217" y="2110"/>
                    <a:pt x="6169" y="2103"/>
                    <a:pt x="6147" y="2100"/>
                  </a:cubicBezTo>
                  <a:cubicBezTo>
                    <a:pt x="6112" y="2079"/>
                    <a:pt x="6074" y="2059"/>
                    <a:pt x="6038" y="2043"/>
                  </a:cubicBezTo>
                  <a:cubicBezTo>
                    <a:pt x="6061" y="1971"/>
                    <a:pt x="6085" y="1901"/>
                    <a:pt x="6110" y="1830"/>
                  </a:cubicBezTo>
                  <a:close/>
                  <a:moveTo>
                    <a:pt x="1660" y="1345"/>
                  </a:moveTo>
                  <a:cubicBezTo>
                    <a:pt x="1661" y="1345"/>
                    <a:pt x="1661" y="1345"/>
                    <a:pt x="1662" y="1345"/>
                  </a:cubicBezTo>
                  <a:cubicBezTo>
                    <a:pt x="1676" y="1347"/>
                    <a:pt x="1688" y="1355"/>
                    <a:pt x="1698" y="1363"/>
                  </a:cubicBezTo>
                  <a:cubicBezTo>
                    <a:pt x="1742" y="1392"/>
                    <a:pt x="1786" y="1427"/>
                    <a:pt x="1807" y="1475"/>
                  </a:cubicBezTo>
                  <a:cubicBezTo>
                    <a:pt x="1827" y="1518"/>
                    <a:pt x="1824" y="1569"/>
                    <a:pt x="1821" y="1616"/>
                  </a:cubicBezTo>
                  <a:cubicBezTo>
                    <a:pt x="1811" y="1729"/>
                    <a:pt x="1792" y="1840"/>
                    <a:pt x="1765" y="1949"/>
                  </a:cubicBezTo>
                  <a:cubicBezTo>
                    <a:pt x="1875" y="1828"/>
                    <a:pt x="2000" y="1699"/>
                    <a:pt x="2162" y="1679"/>
                  </a:cubicBezTo>
                  <a:cubicBezTo>
                    <a:pt x="2166" y="1678"/>
                    <a:pt x="2169" y="1678"/>
                    <a:pt x="2173" y="1678"/>
                  </a:cubicBezTo>
                  <a:cubicBezTo>
                    <a:pt x="2184" y="1678"/>
                    <a:pt x="2195" y="1680"/>
                    <a:pt x="2201" y="1689"/>
                  </a:cubicBezTo>
                  <a:cubicBezTo>
                    <a:pt x="2206" y="1696"/>
                    <a:pt x="2206" y="1706"/>
                    <a:pt x="2206" y="1715"/>
                  </a:cubicBezTo>
                  <a:cubicBezTo>
                    <a:pt x="2205" y="1842"/>
                    <a:pt x="2111" y="1946"/>
                    <a:pt x="2016" y="2030"/>
                  </a:cubicBezTo>
                  <a:cubicBezTo>
                    <a:pt x="1937" y="2100"/>
                    <a:pt x="1830" y="2188"/>
                    <a:pt x="1743" y="2188"/>
                  </a:cubicBezTo>
                  <a:cubicBezTo>
                    <a:pt x="1690" y="2188"/>
                    <a:pt x="1644" y="2155"/>
                    <a:pt x="1615" y="2066"/>
                  </a:cubicBezTo>
                  <a:cubicBezTo>
                    <a:pt x="1552" y="1869"/>
                    <a:pt x="1567" y="1622"/>
                    <a:pt x="1602" y="1423"/>
                  </a:cubicBezTo>
                  <a:cubicBezTo>
                    <a:pt x="1608" y="1388"/>
                    <a:pt x="1627" y="1345"/>
                    <a:pt x="1660" y="1345"/>
                  </a:cubicBezTo>
                  <a:close/>
                  <a:moveTo>
                    <a:pt x="845" y="1983"/>
                  </a:moveTo>
                  <a:cubicBezTo>
                    <a:pt x="885" y="1993"/>
                    <a:pt x="927" y="2002"/>
                    <a:pt x="969" y="2007"/>
                  </a:cubicBezTo>
                  <a:cubicBezTo>
                    <a:pt x="945" y="2076"/>
                    <a:pt x="922" y="2147"/>
                    <a:pt x="898" y="2216"/>
                  </a:cubicBezTo>
                  <a:cubicBezTo>
                    <a:pt x="783" y="2180"/>
                    <a:pt x="636" y="2108"/>
                    <a:pt x="698" y="2033"/>
                  </a:cubicBezTo>
                  <a:cubicBezTo>
                    <a:pt x="727" y="1997"/>
                    <a:pt x="783" y="1984"/>
                    <a:pt x="845" y="1983"/>
                  </a:cubicBezTo>
                  <a:close/>
                  <a:moveTo>
                    <a:pt x="6001" y="2149"/>
                  </a:moveTo>
                  <a:cubicBezTo>
                    <a:pt x="6043" y="2162"/>
                    <a:pt x="6085" y="2171"/>
                    <a:pt x="6129" y="2178"/>
                  </a:cubicBezTo>
                  <a:cubicBezTo>
                    <a:pt x="6162" y="2197"/>
                    <a:pt x="6193" y="2218"/>
                    <a:pt x="6205" y="2238"/>
                  </a:cubicBezTo>
                  <a:cubicBezTo>
                    <a:pt x="6227" y="2272"/>
                    <a:pt x="6206" y="2333"/>
                    <a:pt x="6169" y="2345"/>
                  </a:cubicBezTo>
                  <a:cubicBezTo>
                    <a:pt x="6163" y="2347"/>
                    <a:pt x="6156" y="2348"/>
                    <a:pt x="6147" y="2348"/>
                  </a:cubicBezTo>
                  <a:cubicBezTo>
                    <a:pt x="6122" y="2348"/>
                    <a:pt x="6089" y="2340"/>
                    <a:pt x="6068" y="2337"/>
                  </a:cubicBezTo>
                  <a:cubicBezTo>
                    <a:pt x="6027" y="2333"/>
                    <a:pt x="5988" y="2326"/>
                    <a:pt x="5948" y="2319"/>
                  </a:cubicBezTo>
                  <a:cubicBezTo>
                    <a:pt x="5965" y="2262"/>
                    <a:pt x="5982" y="2205"/>
                    <a:pt x="6001" y="2149"/>
                  </a:cubicBezTo>
                  <a:close/>
                  <a:moveTo>
                    <a:pt x="3636" y="1370"/>
                  </a:moveTo>
                  <a:lnTo>
                    <a:pt x="3688" y="1839"/>
                  </a:lnTo>
                  <a:lnTo>
                    <a:pt x="3415" y="2477"/>
                  </a:lnTo>
                  <a:lnTo>
                    <a:pt x="3318" y="1808"/>
                  </a:lnTo>
                  <a:lnTo>
                    <a:pt x="3636" y="1370"/>
                  </a:lnTo>
                  <a:close/>
                  <a:moveTo>
                    <a:pt x="772" y="2292"/>
                  </a:moveTo>
                  <a:cubicBezTo>
                    <a:pt x="805" y="2292"/>
                    <a:pt x="839" y="2294"/>
                    <a:pt x="871" y="2297"/>
                  </a:cubicBezTo>
                  <a:cubicBezTo>
                    <a:pt x="839" y="2391"/>
                    <a:pt x="808" y="2487"/>
                    <a:pt x="777" y="2582"/>
                  </a:cubicBezTo>
                  <a:cubicBezTo>
                    <a:pt x="721" y="2566"/>
                    <a:pt x="668" y="2547"/>
                    <a:pt x="617" y="2519"/>
                  </a:cubicBezTo>
                  <a:cubicBezTo>
                    <a:pt x="589" y="2503"/>
                    <a:pt x="544" y="2483"/>
                    <a:pt x="523" y="2457"/>
                  </a:cubicBezTo>
                  <a:cubicBezTo>
                    <a:pt x="488" y="2446"/>
                    <a:pt x="481" y="2424"/>
                    <a:pt x="504" y="2391"/>
                  </a:cubicBezTo>
                  <a:cubicBezTo>
                    <a:pt x="501" y="2358"/>
                    <a:pt x="515" y="2339"/>
                    <a:pt x="549" y="2338"/>
                  </a:cubicBezTo>
                  <a:cubicBezTo>
                    <a:pt x="611" y="2304"/>
                    <a:pt x="691" y="2292"/>
                    <a:pt x="772" y="2292"/>
                  </a:cubicBezTo>
                  <a:close/>
                  <a:moveTo>
                    <a:pt x="5058" y="1751"/>
                  </a:moveTo>
                  <a:cubicBezTo>
                    <a:pt x="5072" y="1751"/>
                    <a:pt x="5084" y="1757"/>
                    <a:pt x="5096" y="1763"/>
                  </a:cubicBezTo>
                  <a:cubicBezTo>
                    <a:pt x="5141" y="1789"/>
                    <a:pt x="5188" y="1819"/>
                    <a:pt x="5214" y="1866"/>
                  </a:cubicBezTo>
                  <a:cubicBezTo>
                    <a:pt x="5238" y="1908"/>
                    <a:pt x="5240" y="1957"/>
                    <a:pt x="5240" y="2006"/>
                  </a:cubicBezTo>
                  <a:cubicBezTo>
                    <a:pt x="5243" y="2118"/>
                    <a:pt x="5233" y="2231"/>
                    <a:pt x="5217" y="2342"/>
                  </a:cubicBezTo>
                  <a:cubicBezTo>
                    <a:pt x="5316" y="2212"/>
                    <a:pt x="5427" y="2071"/>
                    <a:pt x="5588" y="2037"/>
                  </a:cubicBezTo>
                  <a:cubicBezTo>
                    <a:pt x="5594" y="2036"/>
                    <a:pt x="5600" y="2035"/>
                    <a:pt x="5606" y="2035"/>
                  </a:cubicBezTo>
                  <a:cubicBezTo>
                    <a:pt x="5615" y="2035"/>
                    <a:pt x="5623" y="2037"/>
                    <a:pt x="5629" y="2043"/>
                  </a:cubicBezTo>
                  <a:cubicBezTo>
                    <a:pt x="5635" y="2050"/>
                    <a:pt x="5636" y="2059"/>
                    <a:pt x="5636" y="2068"/>
                  </a:cubicBezTo>
                  <a:cubicBezTo>
                    <a:pt x="5645" y="2195"/>
                    <a:pt x="5561" y="2307"/>
                    <a:pt x="5473" y="2400"/>
                  </a:cubicBezTo>
                  <a:cubicBezTo>
                    <a:pt x="5397" y="2480"/>
                    <a:pt x="5294" y="2583"/>
                    <a:pt x="5204" y="2583"/>
                  </a:cubicBezTo>
                  <a:cubicBezTo>
                    <a:pt x="5156" y="2583"/>
                    <a:pt x="5112" y="2553"/>
                    <a:pt x="5077" y="2473"/>
                  </a:cubicBezTo>
                  <a:cubicBezTo>
                    <a:pt x="4997" y="2284"/>
                    <a:pt x="4989" y="2035"/>
                    <a:pt x="5005" y="1833"/>
                  </a:cubicBezTo>
                  <a:cubicBezTo>
                    <a:pt x="5008" y="1798"/>
                    <a:pt x="5023" y="1752"/>
                    <a:pt x="5058" y="1751"/>
                  </a:cubicBezTo>
                  <a:close/>
                  <a:moveTo>
                    <a:pt x="5920" y="2408"/>
                  </a:moveTo>
                  <a:cubicBezTo>
                    <a:pt x="5953" y="2421"/>
                    <a:pt x="5984" y="2436"/>
                    <a:pt x="6016" y="2456"/>
                  </a:cubicBezTo>
                  <a:cubicBezTo>
                    <a:pt x="6039" y="2470"/>
                    <a:pt x="6191" y="2571"/>
                    <a:pt x="6183" y="2600"/>
                  </a:cubicBezTo>
                  <a:cubicBezTo>
                    <a:pt x="6177" y="2619"/>
                    <a:pt x="6148" y="2625"/>
                    <a:pt x="6114" y="2625"/>
                  </a:cubicBezTo>
                  <a:cubicBezTo>
                    <a:pt x="6065" y="2625"/>
                    <a:pt x="6005" y="2613"/>
                    <a:pt x="5986" y="2610"/>
                  </a:cubicBezTo>
                  <a:cubicBezTo>
                    <a:pt x="5946" y="2603"/>
                    <a:pt x="5908" y="2596"/>
                    <a:pt x="5869" y="2586"/>
                  </a:cubicBezTo>
                  <a:cubicBezTo>
                    <a:pt x="5886" y="2526"/>
                    <a:pt x="5903" y="2467"/>
                    <a:pt x="5920" y="2408"/>
                  </a:cubicBezTo>
                  <a:close/>
                  <a:moveTo>
                    <a:pt x="1408" y="2013"/>
                  </a:moveTo>
                  <a:cubicBezTo>
                    <a:pt x="1408" y="2013"/>
                    <a:pt x="1408" y="2013"/>
                    <a:pt x="1409" y="2013"/>
                  </a:cubicBezTo>
                  <a:cubicBezTo>
                    <a:pt x="1423" y="2014"/>
                    <a:pt x="1435" y="2022"/>
                    <a:pt x="1445" y="2030"/>
                  </a:cubicBezTo>
                  <a:cubicBezTo>
                    <a:pt x="1488" y="2060"/>
                    <a:pt x="1533" y="2095"/>
                    <a:pt x="1553" y="2143"/>
                  </a:cubicBezTo>
                  <a:cubicBezTo>
                    <a:pt x="1573" y="2185"/>
                    <a:pt x="1571" y="2237"/>
                    <a:pt x="1567" y="2284"/>
                  </a:cubicBezTo>
                  <a:cubicBezTo>
                    <a:pt x="1557" y="2395"/>
                    <a:pt x="1539" y="2507"/>
                    <a:pt x="1511" y="2617"/>
                  </a:cubicBezTo>
                  <a:cubicBezTo>
                    <a:pt x="1621" y="2495"/>
                    <a:pt x="1746" y="2365"/>
                    <a:pt x="1908" y="2346"/>
                  </a:cubicBezTo>
                  <a:cubicBezTo>
                    <a:pt x="1913" y="2346"/>
                    <a:pt x="1917" y="2345"/>
                    <a:pt x="1921" y="2345"/>
                  </a:cubicBezTo>
                  <a:cubicBezTo>
                    <a:pt x="1932" y="2345"/>
                    <a:pt x="1942" y="2348"/>
                    <a:pt x="1948" y="2357"/>
                  </a:cubicBezTo>
                  <a:cubicBezTo>
                    <a:pt x="1953" y="2364"/>
                    <a:pt x="1953" y="2374"/>
                    <a:pt x="1953" y="2383"/>
                  </a:cubicBezTo>
                  <a:cubicBezTo>
                    <a:pt x="1951" y="2509"/>
                    <a:pt x="1858" y="2614"/>
                    <a:pt x="1763" y="2697"/>
                  </a:cubicBezTo>
                  <a:cubicBezTo>
                    <a:pt x="1683" y="2768"/>
                    <a:pt x="1577" y="2856"/>
                    <a:pt x="1489" y="2856"/>
                  </a:cubicBezTo>
                  <a:cubicBezTo>
                    <a:pt x="1436" y="2856"/>
                    <a:pt x="1390" y="2823"/>
                    <a:pt x="1362" y="2734"/>
                  </a:cubicBezTo>
                  <a:cubicBezTo>
                    <a:pt x="1299" y="2537"/>
                    <a:pt x="1313" y="2290"/>
                    <a:pt x="1348" y="2090"/>
                  </a:cubicBezTo>
                  <a:cubicBezTo>
                    <a:pt x="1354" y="2055"/>
                    <a:pt x="1373" y="2013"/>
                    <a:pt x="1408" y="2013"/>
                  </a:cubicBezTo>
                  <a:close/>
                  <a:moveTo>
                    <a:pt x="3199" y="2623"/>
                  </a:moveTo>
                  <a:cubicBezTo>
                    <a:pt x="3233" y="2623"/>
                    <a:pt x="3267" y="2634"/>
                    <a:pt x="3294" y="2656"/>
                  </a:cubicBezTo>
                  <a:lnTo>
                    <a:pt x="3307" y="2703"/>
                  </a:lnTo>
                  <a:cubicBezTo>
                    <a:pt x="3341" y="2708"/>
                    <a:pt x="3359" y="2749"/>
                    <a:pt x="3351" y="2780"/>
                  </a:cubicBezTo>
                  <a:cubicBezTo>
                    <a:pt x="3343" y="2812"/>
                    <a:pt x="3318" y="2837"/>
                    <a:pt x="3292" y="2857"/>
                  </a:cubicBezTo>
                  <a:cubicBezTo>
                    <a:pt x="3266" y="2876"/>
                    <a:pt x="3237" y="2892"/>
                    <a:pt x="3206" y="2897"/>
                  </a:cubicBezTo>
                  <a:cubicBezTo>
                    <a:pt x="3200" y="2898"/>
                    <a:pt x="3194" y="2898"/>
                    <a:pt x="3188" y="2898"/>
                  </a:cubicBezTo>
                  <a:cubicBezTo>
                    <a:pt x="3132" y="2898"/>
                    <a:pt x="3079" y="2860"/>
                    <a:pt x="3062" y="2807"/>
                  </a:cubicBezTo>
                  <a:cubicBezTo>
                    <a:pt x="3044" y="2749"/>
                    <a:pt x="3069" y="2678"/>
                    <a:pt x="3121" y="2645"/>
                  </a:cubicBezTo>
                  <a:cubicBezTo>
                    <a:pt x="3145" y="2631"/>
                    <a:pt x="3172" y="2623"/>
                    <a:pt x="3199" y="2623"/>
                  </a:cubicBezTo>
                  <a:close/>
                  <a:moveTo>
                    <a:pt x="645" y="2663"/>
                  </a:moveTo>
                  <a:cubicBezTo>
                    <a:pt x="680" y="2663"/>
                    <a:pt x="715" y="2665"/>
                    <a:pt x="747" y="2669"/>
                  </a:cubicBezTo>
                  <a:lnTo>
                    <a:pt x="658" y="2943"/>
                  </a:lnTo>
                  <a:cubicBezTo>
                    <a:pt x="624" y="2938"/>
                    <a:pt x="590" y="2934"/>
                    <a:pt x="556" y="2934"/>
                  </a:cubicBezTo>
                  <a:cubicBezTo>
                    <a:pt x="521" y="2927"/>
                    <a:pt x="486" y="2918"/>
                    <a:pt x="452" y="2907"/>
                  </a:cubicBezTo>
                  <a:cubicBezTo>
                    <a:pt x="426" y="2899"/>
                    <a:pt x="377" y="2890"/>
                    <a:pt x="356" y="2870"/>
                  </a:cubicBezTo>
                  <a:cubicBezTo>
                    <a:pt x="313" y="2857"/>
                    <a:pt x="308" y="2832"/>
                    <a:pt x="344" y="2795"/>
                  </a:cubicBezTo>
                  <a:cubicBezTo>
                    <a:pt x="345" y="2756"/>
                    <a:pt x="364" y="2734"/>
                    <a:pt x="396" y="2725"/>
                  </a:cubicBezTo>
                  <a:cubicBezTo>
                    <a:pt x="463" y="2679"/>
                    <a:pt x="556" y="2663"/>
                    <a:pt x="645" y="2663"/>
                  </a:cubicBezTo>
                  <a:close/>
                  <a:moveTo>
                    <a:pt x="5841" y="2685"/>
                  </a:moveTo>
                  <a:cubicBezTo>
                    <a:pt x="5857" y="2693"/>
                    <a:pt x="5873" y="2703"/>
                    <a:pt x="5887" y="2714"/>
                  </a:cubicBezTo>
                  <a:cubicBezTo>
                    <a:pt x="5929" y="2749"/>
                    <a:pt x="6047" y="2848"/>
                    <a:pt x="6023" y="2910"/>
                  </a:cubicBezTo>
                  <a:cubicBezTo>
                    <a:pt x="6004" y="2956"/>
                    <a:pt x="5949" y="2972"/>
                    <a:pt x="5886" y="2972"/>
                  </a:cubicBezTo>
                  <a:cubicBezTo>
                    <a:pt x="5847" y="2972"/>
                    <a:pt x="5805" y="2966"/>
                    <a:pt x="5766" y="2958"/>
                  </a:cubicBezTo>
                  <a:cubicBezTo>
                    <a:pt x="5791" y="2866"/>
                    <a:pt x="5817" y="2776"/>
                    <a:pt x="5841" y="2685"/>
                  </a:cubicBezTo>
                  <a:close/>
                  <a:moveTo>
                    <a:pt x="4867" y="2439"/>
                  </a:moveTo>
                  <a:cubicBezTo>
                    <a:pt x="4882" y="2439"/>
                    <a:pt x="4894" y="2446"/>
                    <a:pt x="4905" y="2452"/>
                  </a:cubicBezTo>
                  <a:cubicBezTo>
                    <a:pt x="4951" y="2478"/>
                    <a:pt x="4998" y="2507"/>
                    <a:pt x="5024" y="2553"/>
                  </a:cubicBezTo>
                  <a:cubicBezTo>
                    <a:pt x="5047" y="2596"/>
                    <a:pt x="5050" y="2645"/>
                    <a:pt x="5050" y="2693"/>
                  </a:cubicBezTo>
                  <a:cubicBezTo>
                    <a:pt x="5051" y="2806"/>
                    <a:pt x="5042" y="2919"/>
                    <a:pt x="5026" y="3031"/>
                  </a:cubicBezTo>
                  <a:cubicBezTo>
                    <a:pt x="5124" y="2900"/>
                    <a:pt x="5237" y="2759"/>
                    <a:pt x="5397" y="2725"/>
                  </a:cubicBezTo>
                  <a:cubicBezTo>
                    <a:pt x="5403" y="2724"/>
                    <a:pt x="5408" y="2723"/>
                    <a:pt x="5414" y="2723"/>
                  </a:cubicBezTo>
                  <a:cubicBezTo>
                    <a:pt x="5423" y="2723"/>
                    <a:pt x="5432" y="2725"/>
                    <a:pt x="5438" y="2731"/>
                  </a:cubicBezTo>
                  <a:cubicBezTo>
                    <a:pt x="5444" y="2738"/>
                    <a:pt x="5446" y="2748"/>
                    <a:pt x="5446" y="2756"/>
                  </a:cubicBezTo>
                  <a:cubicBezTo>
                    <a:pt x="5454" y="2883"/>
                    <a:pt x="5370" y="2995"/>
                    <a:pt x="5282" y="3088"/>
                  </a:cubicBezTo>
                  <a:cubicBezTo>
                    <a:pt x="5206" y="3168"/>
                    <a:pt x="5103" y="3271"/>
                    <a:pt x="5014" y="3271"/>
                  </a:cubicBezTo>
                  <a:cubicBezTo>
                    <a:pt x="4965" y="3271"/>
                    <a:pt x="4921" y="3241"/>
                    <a:pt x="4887" y="3161"/>
                  </a:cubicBezTo>
                  <a:cubicBezTo>
                    <a:pt x="4806" y="2971"/>
                    <a:pt x="4798" y="2724"/>
                    <a:pt x="4815" y="2521"/>
                  </a:cubicBezTo>
                  <a:cubicBezTo>
                    <a:pt x="4817" y="2486"/>
                    <a:pt x="4832" y="2440"/>
                    <a:pt x="4867" y="2439"/>
                  </a:cubicBezTo>
                  <a:close/>
                  <a:moveTo>
                    <a:pt x="2613" y="1652"/>
                  </a:moveTo>
                  <a:cubicBezTo>
                    <a:pt x="2642" y="1652"/>
                    <a:pt x="2963" y="2417"/>
                    <a:pt x="2982" y="2505"/>
                  </a:cubicBezTo>
                  <a:cubicBezTo>
                    <a:pt x="3044" y="2777"/>
                    <a:pt x="2753" y="3083"/>
                    <a:pt x="2571" y="3249"/>
                  </a:cubicBezTo>
                  <a:cubicBezTo>
                    <a:pt x="2555" y="3264"/>
                    <a:pt x="2534" y="3279"/>
                    <a:pt x="2513" y="3279"/>
                  </a:cubicBezTo>
                  <a:cubicBezTo>
                    <a:pt x="2509" y="3279"/>
                    <a:pt x="2505" y="3278"/>
                    <a:pt x="2501" y="3277"/>
                  </a:cubicBezTo>
                  <a:cubicBezTo>
                    <a:pt x="2458" y="3265"/>
                    <a:pt x="2466" y="3202"/>
                    <a:pt x="2485" y="3161"/>
                  </a:cubicBezTo>
                  <a:cubicBezTo>
                    <a:pt x="2574" y="2975"/>
                    <a:pt x="2699" y="2807"/>
                    <a:pt x="2852" y="2670"/>
                  </a:cubicBezTo>
                  <a:lnTo>
                    <a:pt x="2852" y="2670"/>
                  </a:lnTo>
                  <a:cubicBezTo>
                    <a:pt x="2668" y="2787"/>
                    <a:pt x="2461" y="2873"/>
                    <a:pt x="2247" y="2916"/>
                  </a:cubicBezTo>
                  <a:cubicBezTo>
                    <a:pt x="2230" y="2920"/>
                    <a:pt x="2212" y="2922"/>
                    <a:pt x="2195" y="2922"/>
                  </a:cubicBezTo>
                  <a:cubicBezTo>
                    <a:pt x="2169" y="2922"/>
                    <a:pt x="2143" y="2916"/>
                    <a:pt x="2126" y="2897"/>
                  </a:cubicBezTo>
                  <a:cubicBezTo>
                    <a:pt x="2100" y="2869"/>
                    <a:pt x="2106" y="2822"/>
                    <a:pt x="2130" y="2790"/>
                  </a:cubicBezTo>
                  <a:cubicBezTo>
                    <a:pt x="2153" y="2759"/>
                    <a:pt x="2188" y="2740"/>
                    <a:pt x="2224" y="2725"/>
                  </a:cubicBezTo>
                  <a:cubicBezTo>
                    <a:pt x="2430" y="2631"/>
                    <a:pt x="2653" y="2576"/>
                    <a:pt x="2879" y="2562"/>
                  </a:cubicBezTo>
                  <a:cubicBezTo>
                    <a:pt x="2679" y="2524"/>
                    <a:pt x="2484" y="2461"/>
                    <a:pt x="2298" y="2376"/>
                  </a:cubicBezTo>
                  <a:cubicBezTo>
                    <a:pt x="2249" y="2354"/>
                    <a:pt x="2193" y="2296"/>
                    <a:pt x="2228" y="2255"/>
                  </a:cubicBezTo>
                  <a:cubicBezTo>
                    <a:pt x="2241" y="2242"/>
                    <a:pt x="2260" y="2237"/>
                    <a:pt x="2280" y="2234"/>
                  </a:cubicBezTo>
                  <a:cubicBezTo>
                    <a:pt x="2294" y="2232"/>
                    <a:pt x="2307" y="2231"/>
                    <a:pt x="2321" y="2231"/>
                  </a:cubicBezTo>
                  <a:cubicBezTo>
                    <a:pt x="2529" y="2231"/>
                    <a:pt x="2706" y="2414"/>
                    <a:pt x="2915" y="2469"/>
                  </a:cubicBezTo>
                  <a:cubicBezTo>
                    <a:pt x="2804" y="2296"/>
                    <a:pt x="2700" y="2118"/>
                    <a:pt x="2609" y="1934"/>
                  </a:cubicBezTo>
                  <a:cubicBezTo>
                    <a:pt x="2585" y="1888"/>
                    <a:pt x="2563" y="1840"/>
                    <a:pt x="2559" y="1788"/>
                  </a:cubicBezTo>
                  <a:cubicBezTo>
                    <a:pt x="2554" y="1737"/>
                    <a:pt x="2571" y="1681"/>
                    <a:pt x="2613" y="1653"/>
                  </a:cubicBezTo>
                  <a:cubicBezTo>
                    <a:pt x="2613" y="1652"/>
                    <a:pt x="2613" y="1652"/>
                    <a:pt x="2613" y="1652"/>
                  </a:cubicBezTo>
                  <a:close/>
                  <a:moveTo>
                    <a:pt x="551" y="3015"/>
                  </a:moveTo>
                  <a:cubicBezTo>
                    <a:pt x="579" y="3020"/>
                    <a:pt x="606" y="3024"/>
                    <a:pt x="631" y="3026"/>
                  </a:cubicBezTo>
                  <a:cubicBezTo>
                    <a:pt x="601" y="3116"/>
                    <a:pt x="573" y="3208"/>
                    <a:pt x="544" y="3299"/>
                  </a:cubicBezTo>
                  <a:cubicBezTo>
                    <a:pt x="413" y="3277"/>
                    <a:pt x="136" y="3203"/>
                    <a:pt x="262" y="3110"/>
                  </a:cubicBezTo>
                  <a:cubicBezTo>
                    <a:pt x="347" y="3047"/>
                    <a:pt x="448" y="3016"/>
                    <a:pt x="551" y="3015"/>
                  </a:cubicBezTo>
                  <a:close/>
                  <a:moveTo>
                    <a:pt x="5741" y="3050"/>
                  </a:moveTo>
                  <a:cubicBezTo>
                    <a:pt x="5877" y="3116"/>
                    <a:pt x="6050" y="3227"/>
                    <a:pt x="6008" y="3325"/>
                  </a:cubicBezTo>
                  <a:cubicBezTo>
                    <a:pt x="5994" y="3360"/>
                    <a:pt x="5977" y="3368"/>
                    <a:pt x="5953" y="3368"/>
                  </a:cubicBezTo>
                  <a:cubicBezTo>
                    <a:pt x="5937" y="3368"/>
                    <a:pt x="5919" y="3365"/>
                    <a:pt x="5898" y="3363"/>
                  </a:cubicBezTo>
                  <a:cubicBezTo>
                    <a:pt x="5850" y="3360"/>
                    <a:pt x="5799" y="3352"/>
                    <a:pt x="5752" y="3340"/>
                  </a:cubicBezTo>
                  <a:cubicBezTo>
                    <a:pt x="5747" y="3339"/>
                    <a:pt x="5741" y="3336"/>
                    <a:pt x="5736" y="3335"/>
                  </a:cubicBezTo>
                  <a:cubicBezTo>
                    <a:pt x="5716" y="3323"/>
                    <a:pt x="5697" y="3312"/>
                    <a:pt x="5676" y="3301"/>
                  </a:cubicBezTo>
                  <a:cubicBezTo>
                    <a:pt x="5697" y="3218"/>
                    <a:pt x="5719" y="3134"/>
                    <a:pt x="5741" y="3050"/>
                  </a:cubicBezTo>
                  <a:close/>
                  <a:moveTo>
                    <a:pt x="1151" y="2681"/>
                  </a:moveTo>
                  <a:cubicBezTo>
                    <a:pt x="1152" y="2681"/>
                    <a:pt x="1153" y="2681"/>
                    <a:pt x="1154" y="2681"/>
                  </a:cubicBezTo>
                  <a:cubicBezTo>
                    <a:pt x="1169" y="2682"/>
                    <a:pt x="1180" y="2690"/>
                    <a:pt x="1190" y="2697"/>
                  </a:cubicBezTo>
                  <a:cubicBezTo>
                    <a:pt x="1233" y="2728"/>
                    <a:pt x="1278" y="2761"/>
                    <a:pt x="1299" y="2809"/>
                  </a:cubicBezTo>
                  <a:cubicBezTo>
                    <a:pt x="1318" y="2853"/>
                    <a:pt x="1316" y="2904"/>
                    <a:pt x="1312" y="2950"/>
                  </a:cubicBezTo>
                  <a:cubicBezTo>
                    <a:pt x="1302" y="3063"/>
                    <a:pt x="1285" y="3174"/>
                    <a:pt x="1257" y="3284"/>
                  </a:cubicBezTo>
                  <a:cubicBezTo>
                    <a:pt x="1367" y="3162"/>
                    <a:pt x="1492" y="3033"/>
                    <a:pt x="1654" y="3013"/>
                  </a:cubicBezTo>
                  <a:cubicBezTo>
                    <a:pt x="1658" y="3013"/>
                    <a:pt x="1661" y="3013"/>
                    <a:pt x="1664" y="3013"/>
                  </a:cubicBezTo>
                  <a:cubicBezTo>
                    <a:pt x="1676" y="3013"/>
                    <a:pt x="1687" y="3015"/>
                    <a:pt x="1693" y="3023"/>
                  </a:cubicBezTo>
                  <a:cubicBezTo>
                    <a:pt x="1698" y="3032"/>
                    <a:pt x="1698" y="3041"/>
                    <a:pt x="1698" y="3050"/>
                  </a:cubicBezTo>
                  <a:cubicBezTo>
                    <a:pt x="1697" y="3177"/>
                    <a:pt x="1603" y="3282"/>
                    <a:pt x="1508" y="3365"/>
                  </a:cubicBezTo>
                  <a:cubicBezTo>
                    <a:pt x="1428" y="3435"/>
                    <a:pt x="1322" y="3523"/>
                    <a:pt x="1235" y="3523"/>
                  </a:cubicBezTo>
                  <a:cubicBezTo>
                    <a:pt x="1182" y="3523"/>
                    <a:pt x="1136" y="3490"/>
                    <a:pt x="1107" y="3402"/>
                  </a:cubicBezTo>
                  <a:cubicBezTo>
                    <a:pt x="1044" y="3204"/>
                    <a:pt x="1059" y="2958"/>
                    <a:pt x="1093" y="2757"/>
                  </a:cubicBezTo>
                  <a:cubicBezTo>
                    <a:pt x="1100" y="2723"/>
                    <a:pt x="1118" y="2681"/>
                    <a:pt x="1151" y="2681"/>
                  </a:cubicBezTo>
                  <a:close/>
                  <a:moveTo>
                    <a:pt x="511" y="3384"/>
                  </a:moveTo>
                  <a:cubicBezTo>
                    <a:pt x="513" y="3384"/>
                    <a:pt x="515" y="3384"/>
                    <a:pt x="517" y="3384"/>
                  </a:cubicBezTo>
                  <a:cubicBezTo>
                    <a:pt x="499" y="3443"/>
                    <a:pt x="480" y="3502"/>
                    <a:pt x="462" y="3563"/>
                  </a:cubicBezTo>
                  <a:cubicBezTo>
                    <a:pt x="427" y="3571"/>
                    <a:pt x="393" y="3574"/>
                    <a:pt x="358" y="3574"/>
                  </a:cubicBezTo>
                  <a:cubicBezTo>
                    <a:pt x="271" y="3574"/>
                    <a:pt x="188" y="3549"/>
                    <a:pt x="114" y="3497"/>
                  </a:cubicBezTo>
                  <a:cubicBezTo>
                    <a:pt x="236" y="3423"/>
                    <a:pt x="370" y="3384"/>
                    <a:pt x="511" y="3384"/>
                  </a:cubicBezTo>
                  <a:close/>
                  <a:moveTo>
                    <a:pt x="5652" y="3392"/>
                  </a:moveTo>
                  <a:cubicBezTo>
                    <a:pt x="5658" y="3395"/>
                    <a:pt x="5667" y="3396"/>
                    <a:pt x="5673" y="3399"/>
                  </a:cubicBezTo>
                  <a:cubicBezTo>
                    <a:pt x="5718" y="3425"/>
                    <a:pt x="5797" y="3474"/>
                    <a:pt x="5808" y="3508"/>
                  </a:cubicBezTo>
                  <a:cubicBezTo>
                    <a:pt x="5834" y="3590"/>
                    <a:pt x="5694" y="3601"/>
                    <a:pt x="5645" y="3601"/>
                  </a:cubicBezTo>
                  <a:cubicBezTo>
                    <a:pt x="5631" y="3601"/>
                    <a:pt x="5617" y="3600"/>
                    <a:pt x="5604" y="3598"/>
                  </a:cubicBezTo>
                  <a:cubicBezTo>
                    <a:pt x="5620" y="3529"/>
                    <a:pt x="5635" y="3461"/>
                    <a:pt x="5652" y="3392"/>
                  </a:cubicBezTo>
                  <a:close/>
                  <a:moveTo>
                    <a:pt x="4222" y="2296"/>
                  </a:moveTo>
                  <a:cubicBezTo>
                    <a:pt x="4234" y="2296"/>
                    <a:pt x="4246" y="2299"/>
                    <a:pt x="4256" y="2308"/>
                  </a:cubicBezTo>
                  <a:cubicBezTo>
                    <a:pt x="4289" y="2338"/>
                    <a:pt x="4254" y="2391"/>
                    <a:pt x="4221" y="2419"/>
                  </a:cubicBezTo>
                  <a:cubicBezTo>
                    <a:pt x="4061" y="2550"/>
                    <a:pt x="3877" y="2649"/>
                    <a:pt x="3679" y="2708"/>
                  </a:cubicBezTo>
                  <a:cubicBezTo>
                    <a:pt x="3757" y="2697"/>
                    <a:pt x="3835" y="2692"/>
                    <a:pt x="3913" y="2692"/>
                  </a:cubicBezTo>
                  <a:cubicBezTo>
                    <a:pt x="4054" y="2692"/>
                    <a:pt x="4195" y="2709"/>
                    <a:pt x="4331" y="2741"/>
                  </a:cubicBezTo>
                  <a:cubicBezTo>
                    <a:pt x="4373" y="2752"/>
                    <a:pt x="4421" y="2770"/>
                    <a:pt x="4434" y="2809"/>
                  </a:cubicBezTo>
                  <a:cubicBezTo>
                    <a:pt x="4443" y="2849"/>
                    <a:pt x="4417" y="2890"/>
                    <a:pt x="4383" y="2907"/>
                  </a:cubicBezTo>
                  <a:cubicBezTo>
                    <a:pt x="4354" y="2923"/>
                    <a:pt x="4321" y="2927"/>
                    <a:pt x="4287" y="2927"/>
                  </a:cubicBezTo>
                  <a:cubicBezTo>
                    <a:pt x="4281" y="2927"/>
                    <a:pt x="4275" y="2926"/>
                    <a:pt x="4269" y="2926"/>
                  </a:cubicBezTo>
                  <a:cubicBezTo>
                    <a:pt x="4042" y="2923"/>
                    <a:pt x="3815" y="2879"/>
                    <a:pt x="3605" y="2796"/>
                  </a:cubicBezTo>
                  <a:lnTo>
                    <a:pt x="3605" y="2796"/>
                  </a:lnTo>
                  <a:cubicBezTo>
                    <a:pt x="3771" y="2914"/>
                    <a:pt x="3922" y="3055"/>
                    <a:pt x="4053" y="3210"/>
                  </a:cubicBezTo>
                  <a:cubicBezTo>
                    <a:pt x="4089" y="3252"/>
                    <a:pt x="4115" y="3326"/>
                    <a:pt x="4067" y="3349"/>
                  </a:cubicBezTo>
                  <a:cubicBezTo>
                    <a:pt x="4060" y="3352"/>
                    <a:pt x="4053" y="3353"/>
                    <a:pt x="4046" y="3353"/>
                  </a:cubicBezTo>
                  <a:cubicBezTo>
                    <a:pt x="4034" y="3353"/>
                    <a:pt x="4022" y="3350"/>
                    <a:pt x="4011" y="3346"/>
                  </a:cubicBezTo>
                  <a:cubicBezTo>
                    <a:pt x="3793" y="3273"/>
                    <a:pt x="3712" y="3011"/>
                    <a:pt x="3536" y="2865"/>
                  </a:cubicBezTo>
                  <a:lnTo>
                    <a:pt x="3536" y="2865"/>
                  </a:lnTo>
                  <a:cubicBezTo>
                    <a:pt x="3563" y="3068"/>
                    <a:pt x="3581" y="3273"/>
                    <a:pt x="3586" y="3478"/>
                  </a:cubicBezTo>
                  <a:cubicBezTo>
                    <a:pt x="3587" y="3529"/>
                    <a:pt x="3587" y="3582"/>
                    <a:pt x="3571" y="3629"/>
                  </a:cubicBezTo>
                  <a:cubicBezTo>
                    <a:pt x="3553" y="3679"/>
                    <a:pt x="3514" y="3721"/>
                    <a:pt x="3463" y="3731"/>
                  </a:cubicBezTo>
                  <a:cubicBezTo>
                    <a:pt x="3463" y="3731"/>
                    <a:pt x="3463" y="3731"/>
                    <a:pt x="3463" y="3731"/>
                  </a:cubicBezTo>
                  <a:cubicBezTo>
                    <a:pt x="3437" y="3731"/>
                    <a:pt x="3470" y="2891"/>
                    <a:pt x="3490" y="2801"/>
                  </a:cubicBezTo>
                  <a:cubicBezTo>
                    <a:pt x="3551" y="2529"/>
                    <a:pt x="3944" y="2378"/>
                    <a:pt x="4179" y="2305"/>
                  </a:cubicBezTo>
                  <a:cubicBezTo>
                    <a:pt x="4193" y="2300"/>
                    <a:pt x="4208" y="2296"/>
                    <a:pt x="4222" y="2296"/>
                  </a:cubicBezTo>
                  <a:close/>
                  <a:moveTo>
                    <a:pt x="433" y="3669"/>
                  </a:moveTo>
                  <a:cubicBezTo>
                    <a:pt x="427" y="3691"/>
                    <a:pt x="418" y="3714"/>
                    <a:pt x="412" y="3736"/>
                  </a:cubicBezTo>
                  <a:lnTo>
                    <a:pt x="412" y="3736"/>
                  </a:lnTo>
                  <a:cubicBezTo>
                    <a:pt x="405" y="3728"/>
                    <a:pt x="395" y="3723"/>
                    <a:pt x="384" y="3723"/>
                  </a:cubicBezTo>
                  <a:cubicBezTo>
                    <a:pt x="376" y="3723"/>
                    <a:pt x="368" y="3726"/>
                    <a:pt x="360" y="3733"/>
                  </a:cubicBezTo>
                  <a:cubicBezTo>
                    <a:pt x="342" y="3751"/>
                    <a:pt x="323" y="3759"/>
                    <a:pt x="304" y="3759"/>
                  </a:cubicBezTo>
                  <a:cubicBezTo>
                    <a:pt x="301" y="3759"/>
                    <a:pt x="299" y="3759"/>
                    <a:pt x="297" y="3759"/>
                  </a:cubicBezTo>
                  <a:cubicBezTo>
                    <a:pt x="339" y="3725"/>
                    <a:pt x="385" y="3694"/>
                    <a:pt x="433" y="3669"/>
                  </a:cubicBezTo>
                  <a:close/>
                  <a:moveTo>
                    <a:pt x="4675" y="3127"/>
                  </a:moveTo>
                  <a:cubicBezTo>
                    <a:pt x="4690" y="3127"/>
                    <a:pt x="4701" y="3134"/>
                    <a:pt x="4713" y="3140"/>
                  </a:cubicBezTo>
                  <a:cubicBezTo>
                    <a:pt x="4759" y="3167"/>
                    <a:pt x="4806" y="3195"/>
                    <a:pt x="4832" y="3242"/>
                  </a:cubicBezTo>
                  <a:cubicBezTo>
                    <a:pt x="4855" y="3284"/>
                    <a:pt x="4858" y="3334"/>
                    <a:pt x="4858" y="3382"/>
                  </a:cubicBezTo>
                  <a:cubicBezTo>
                    <a:pt x="4859" y="3495"/>
                    <a:pt x="4851" y="3608"/>
                    <a:pt x="4835" y="3719"/>
                  </a:cubicBezTo>
                  <a:cubicBezTo>
                    <a:pt x="4932" y="3589"/>
                    <a:pt x="5045" y="3448"/>
                    <a:pt x="5206" y="3413"/>
                  </a:cubicBezTo>
                  <a:cubicBezTo>
                    <a:pt x="5211" y="3412"/>
                    <a:pt x="5217" y="3411"/>
                    <a:pt x="5223" y="3411"/>
                  </a:cubicBezTo>
                  <a:cubicBezTo>
                    <a:pt x="5232" y="3411"/>
                    <a:pt x="5241" y="3413"/>
                    <a:pt x="5246" y="3419"/>
                  </a:cubicBezTo>
                  <a:cubicBezTo>
                    <a:pt x="5253" y="3427"/>
                    <a:pt x="5254" y="3435"/>
                    <a:pt x="5254" y="3445"/>
                  </a:cubicBezTo>
                  <a:cubicBezTo>
                    <a:pt x="5261" y="3571"/>
                    <a:pt x="5178" y="3684"/>
                    <a:pt x="5091" y="3776"/>
                  </a:cubicBezTo>
                  <a:cubicBezTo>
                    <a:pt x="5014" y="3857"/>
                    <a:pt x="4911" y="3959"/>
                    <a:pt x="4821" y="3959"/>
                  </a:cubicBezTo>
                  <a:cubicBezTo>
                    <a:pt x="4773" y="3959"/>
                    <a:pt x="4729" y="3929"/>
                    <a:pt x="4695" y="3850"/>
                  </a:cubicBezTo>
                  <a:cubicBezTo>
                    <a:pt x="4614" y="3660"/>
                    <a:pt x="4606" y="3412"/>
                    <a:pt x="4623" y="3209"/>
                  </a:cubicBezTo>
                  <a:cubicBezTo>
                    <a:pt x="4626" y="3173"/>
                    <a:pt x="4640" y="3129"/>
                    <a:pt x="4675" y="3127"/>
                  </a:cubicBezTo>
                  <a:close/>
                  <a:moveTo>
                    <a:pt x="5580" y="3701"/>
                  </a:moveTo>
                  <a:cubicBezTo>
                    <a:pt x="5656" y="3743"/>
                    <a:pt x="5726" y="3800"/>
                    <a:pt x="5767" y="3868"/>
                  </a:cubicBezTo>
                  <a:cubicBezTo>
                    <a:pt x="5820" y="3959"/>
                    <a:pt x="5751" y="3984"/>
                    <a:pt x="5658" y="3984"/>
                  </a:cubicBezTo>
                  <a:cubicBezTo>
                    <a:pt x="5614" y="3984"/>
                    <a:pt x="5564" y="3979"/>
                    <a:pt x="5519" y="3971"/>
                  </a:cubicBezTo>
                  <a:cubicBezTo>
                    <a:pt x="5538" y="3880"/>
                    <a:pt x="5559" y="3790"/>
                    <a:pt x="5580" y="3701"/>
                  </a:cubicBezTo>
                  <a:close/>
                  <a:moveTo>
                    <a:pt x="3119" y="3093"/>
                  </a:moveTo>
                  <a:lnTo>
                    <a:pt x="3153" y="3563"/>
                  </a:lnTo>
                  <a:lnTo>
                    <a:pt x="2852" y="4190"/>
                  </a:lnTo>
                  <a:lnTo>
                    <a:pt x="2784" y="3517"/>
                  </a:lnTo>
                  <a:lnTo>
                    <a:pt x="3119" y="3093"/>
                  </a:lnTo>
                  <a:close/>
                  <a:moveTo>
                    <a:pt x="5495" y="4080"/>
                  </a:moveTo>
                  <a:cubicBezTo>
                    <a:pt x="5585" y="4133"/>
                    <a:pt x="5671" y="4207"/>
                    <a:pt x="5705" y="4296"/>
                  </a:cubicBezTo>
                  <a:cubicBezTo>
                    <a:pt x="5719" y="4327"/>
                    <a:pt x="5730" y="4389"/>
                    <a:pt x="5698" y="4416"/>
                  </a:cubicBezTo>
                  <a:cubicBezTo>
                    <a:pt x="5694" y="4420"/>
                    <a:pt x="5686" y="4421"/>
                    <a:pt x="5675" y="4421"/>
                  </a:cubicBezTo>
                  <a:cubicBezTo>
                    <a:pt x="5647" y="4421"/>
                    <a:pt x="5603" y="4411"/>
                    <a:pt x="5585" y="4407"/>
                  </a:cubicBezTo>
                  <a:cubicBezTo>
                    <a:pt x="5537" y="4398"/>
                    <a:pt x="5491" y="4385"/>
                    <a:pt x="5447" y="4368"/>
                  </a:cubicBezTo>
                  <a:cubicBezTo>
                    <a:pt x="5443" y="4365"/>
                    <a:pt x="5439" y="4364"/>
                    <a:pt x="5436" y="4362"/>
                  </a:cubicBezTo>
                  <a:cubicBezTo>
                    <a:pt x="5455" y="4268"/>
                    <a:pt x="5474" y="4174"/>
                    <a:pt x="5495" y="4080"/>
                  </a:cubicBezTo>
                  <a:close/>
                  <a:moveTo>
                    <a:pt x="4485" y="3814"/>
                  </a:moveTo>
                  <a:cubicBezTo>
                    <a:pt x="4499" y="3814"/>
                    <a:pt x="4511" y="3821"/>
                    <a:pt x="4523" y="3827"/>
                  </a:cubicBezTo>
                  <a:cubicBezTo>
                    <a:pt x="4569" y="3853"/>
                    <a:pt x="4616" y="3882"/>
                    <a:pt x="4642" y="3929"/>
                  </a:cubicBezTo>
                  <a:cubicBezTo>
                    <a:pt x="4665" y="3971"/>
                    <a:pt x="4668" y="4020"/>
                    <a:pt x="4668" y="4069"/>
                  </a:cubicBezTo>
                  <a:cubicBezTo>
                    <a:pt x="4669" y="4181"/>
                    <a:pt x="4659" y="4295"/>
                    <a:pt x="4644" y="4406"/>
                  </a:cubicBezTo>
                  <a:cubicBezTo>
                    <a:pt x="4742" y="4275"/>
                    <a:pt x="4854" y="4134"/>
                    <a:pt x="5015" y="4101"/>
                  </a:cubicBezTo>
                  <a:cubicBezTo>
                    <a:pt x="5021" y="4099"/>
                    <a:pt x="5027" y="4099"/>
                    <a:pt x="5033" y="4099"/>
                  </a:cubicBezTo>
                  <a:cubicBezTo>
                    <a:pt x="5041" y="4099"/>
                    <a:pt x="5050" y="4101"/>
                    <a:pt x="5056" y="4107"/>
                  </a:cubicBezTo>
                  <a:cubicBezTo>
                    <a:pt x="5062" y="4113"/>
                    <a:pt x="5063" y="4123"/>
                    <a:pt x="5063" y="4132"/>
                  </a:cubicBezTo>
                  <a:cubicBezTo>
                    <a:pt x="5071" y="4260"/>
                    <a:pt x="4988" y="4372"/>
                    <a:pt x="4900" y="4463"/>
                  </a:cubicBezTo>
                  <a:cubicBezTo>
                    <a:pt x="4824" y="4544"/>
                    <a:pt x="4721" y="4647"/>
                    <a:pt x="4631" y="4647"/>
                  </a:cubicBezTo>
                  <a:cubicBezTo>
                    <a:pt x="4583" y="4647"/>
                    <a:pt x="4538" y="4616"/>
                    <a:pt x="4504" y="4536"/>
                  </a:cubicBezTo>
                  <a:cubicBezTo>
                    <a:pt x="4423" y="4347"/>
                    <a:pt x="4415" y="4099"/>
                    <a:pt x="4433" y="3897"/>
                  </a:cubicBezTo>
                  <a:cubicBezTo>
                    <a:pt x="4435" y="3861"/>
                    <a:pt x="4449" y="3815"/>
                    <a:pt x="4485" y="3814"/>
                  </a:cubicBezTo>
                  <a:close/>
                  <a:moveTo>
                    <a:pt x="5418" y="4451"/>
                  </a:moveTo>
                  <a:cubicBezTo>
                    <a:pt x="5491" y="4500"/>
                    <a:pt x="5553" y="4564"/>
                    <a:pt x="5593" y="4647"/>
                  </a:cubicBezTo>
                  <a:cubicBezTo>
                    <a:pt x="5605" y="4675"/>
                    <a:pt x="5634" y="4728"/>
                    <a:pt x="5599" y="4755"/>
                  </a:cubicBezTo>
                  <a:cubicBezTo>
                    <a:pt x="5592" y="4760"/>
                    <a:pt x="5579" y="4762"/>
                    <a:pt x="5564" y="4762"/>
                  </a:cubicBezTo>
                  <a:cubicBezTo>
                    <a:pt x="5536" y="4762"/>
                    <a:pt x="5499" y="4755"/>
                    <a:pt x="5485" y="4754"/>
                  </a:cubicBezTo>
                  <a:cubicBezTo>
                    <a:pt x="5443" y="4750"/>
                    <a:pt x="5402" y="4740"/>
                    <a:pt x="5364" y="4729"/>
                  </a:cubicBezTo>
                  <a:cubicBezTo>
                    <a:pt x="5380" y="4636"/>
                    <a:pt x="5400" y="4543"/>
                    <a:pt x="5418" y="4451"/>
                  </a:cubicBezTo>
                  <a:close/>
                  <a:moveTo>
                    <a:pt x="5342" y="4844"/>
                  </a:moveTo>
                  <a:cubicBezTo>
                    <a:pt x="5417" y="4908"/>
                    <a:pt x="5480" y="4987"/>
                    <a:pt x="5526" y="5079"/>
                  </a:cubicBezTo>
                  <a:cubicBezTo>
                    <a:pt x="5515" y="5080"/>
                    <a:pt x="5504" y="5080"/>
                    <a:pt x="5493" y="5080"/>
                  </a:cubicBezTo>
                  <a:cubicBezTo>
                    <a:pt x="5427" y="5080"/>
                    <a:pt x="5365" y="5064"/>
                    <a:pt x="5307" y="5034"/>
                  </a:cubicBezTo>
                  <a:cubicBezTo>
                    <a:pt x="5319" y="4970"/>
                    <a:pt x="5329" y="4907"/>
                    <a:pt x="5342" y="4844"/>
                  </a:cubicBezTo>
                  <a:close/>
                  <a:moveTo>
                    <a:pt x="1188" y="0"/>
                  </a:moveTo>
                  <a:cubicBezTo>
                    <a:pt x="1140" y="0"/>
                    <a:pt x="1096" y="12"/>
                    <a:pt x="1077" y="50"/>
                  </a:cubicBezTo>
                  <a:cubicBezTo>
                    <a:pt x="1036" y="131"/>
                    <a:pt x="1149" y="227"/>
                    <a:pt x="1197" y="273"/>
                  </a:cubicBezTo>
                  <a:cubicBezTo>
                    <a:pt x="1224" y="299"/>
                    <a:pt x="1253" y="321"/>
                    <a:pt x="1283" y="343"/>
                  </a:cubicBezTo>
                  <a:cubicBezTo>
                    <a:pt x="1275" y="343"/>
                    <a:pt x="1267" y="343"/>
                    <a:pt x="1259" y="343"/>
                  </a:cubicBezTo>
                  <a:cubicBezTo>
                    <a:pt x="1235" y="343"/>
                    <a:pt x="1211" y="344"/>
                    <a:pt x="1186" y="346"/>
                  </a:cubicBezTo>
                  <a:cubicBezTo>
                    <a:pt x="1101" y="353"/>
                    <a:pt x="927" y="363"/>
                    <a:pt x="889" y="463"/>
                  </a:cubicBezTo>
                  <a:cubicBezTo>
                    <a:pt x="860" y="541"/>
                    <a:pt x="938" y="602"/>
                    <a:pt x="1002" y="643"/>
                  </a:cubicBezTo>
                  <a:cubicBezTo>
                    <a:pt x="949" y="651"/>
                    <a:pt x="897" y="667"/>
                    <a:pt x="871" y="713"/>
                  </a:cubicBezTo>
                  <a:cubicBezTo>
                    <a:pt x="820" y="801"/>
                    <a:pt x="897" y="874"/>
                    <a:pt x="1000" y="931"/>
                  </a:cubicBezTo>
                  <a:cubicBezTo>
                    <a:pt x="936" y="937"/>
                    <a:pt x="788" y="948"/>
                    <a:pt x="763" y="1027"/>
                  </a:cubicBezTo>
                  <a:cubicBezTo>
                    <a:pt x="739" y="1107"/>
                    <a:pt x="839" y="1152"/>
                    <a:pt x="892" y="1180"/>
                  </a:cubicBezTo>
                  <a:cubicBezTo>
                    <a:pt x="923" y="1197"/>
                    <a:pt x="954" y="1212"/>
                    <a:pt x="986" y="1224"/>
                  </a:cubicBezTo>
                  <a:cubicBezTo>
                    <a:pt x="971" y="1227"/>
                    <a:pt x="956" y="1229"/>
                    <a:pt x="943" y="1234"/>
                  </a:cubicBezTo>
                  <a:cubicBezTo>
                    <a:pt x="876" y="1251"/>
                    <a:pt x="751" y="1288"/>
                    <a:pt x="734" y="1369"/>
                  </a:cubicBezTo>
                  <a:cubicBezTo>
                    <a:pt x="718" y="1445"/>
                    <a:pt x="805" y="1520"/>
                    <a:pt x="856" y="1560"/>
                  </a:cubicBezTo>
                  <a:cubicBezTo>
                    <a:pt x="862" y="1565"/>
                    <a:pt x="870" y="1569"/>
                    <a:pt x="876" y="1573"/>
                  </a:cubicBezTo>
                  <a:cubicBezTo>
                    <a:pt x="830" y="1575"/>
                    <a:pt x="784" y="1580"/>
                    <a:pt x="740" y="1590"/>
                  </a:cubicBezTo>
                  <a:cubicBezTo>
                    <a:pt x="659" y="1607"/>
                    <a:pt x="537" y="1641"/>
                    <a:pt x="521" y="1737"/>
                  </a:cubicBezTo>
                  <a:cubicBezTo>
                    <a:pt x="505" y="1829"/>
                    <a:pt x="604" y="1879"/>
                    <a:pt x="671" y="1915"/>
                  </a:cubicBezTo>
                  <a:cubicBezTo>
                    <a:pt x="677" y="1918"/>
                    <a:pt x="683" y="1920"/>
                    <a:pt x="689" y="1923"/>
                  </a:cubicBezTo>
                  <a:cubicBezTo>
                    <a:pt x="633" y="1941"/>
                    <a:pt x="593" y="1975"/>
                    <a:pt x="590" y="2033"/>
                  </a:cubicBezTo>
                  <a:cubicBezTo>
                    <a:pt x="584" y="2111"/>
                    <a:pt x="637" y="2175"/>
                    <a:pt x="709" y="2222"/>
                  </a:cubicBezTo>
                  <a:cubicBezTo>
                    <a:pt x="690" y="2225"/>
                    <a:pt x="671" y="2226"/>
                    <a:pt x="652" y="2228"/>
                  </a:cubicBezTo>
                  <a:cubicBezTo>
                    <a:pt x="574" y="2243"/>
                    <a:pt x="447" y="2264"/>
                    <a:pt x="402" y="2337"/>
                  </a:cubicBezTo>
                  <a:cubicBezTo>
                    <a:pt x="340" y="2437"/>
                    <a:pt x="449" y="2526"/>
                    <a:pt x="573" y="2588"/>
                  </a:cubicBezTo>
                  <a:cubicBezTo>
                    <a:pt x="538" y="2593"/>
                    <a:pt x="506" y="2599"/>
                    <a:pt x="474" y="2609"/>
                  </a:cubicBezTo>
                  <a:cubicBezTo>
                    <a:pt x="391" y="2634"/>
                    <a:pt x="261" y="2678"/>
                    <a:pt x="227" y="2766"/>
                  </a:cubicBezTo>
                  <a:cubicBezTo>
                    <a:pt x="192" y="2861"/>
                    <a:pt x="266" y="2925"/>
                    <a:pt x="368" y="2965"/>
                  </a:cubicBezTo>
                  <a:cubicBezTo>
                    <a:pt x="290" y="2993"/>
                    <a:pt x="188" y="3041"/>
                    <a:pt x="149" y="3109"/>
                  </a:cubicBezTo>
                  <a:cubicBezTo>
                    <a:pt x="89" y="3210"/>
                    <a:pt x="192" y="3282"/>
                    <a:pt x="316" y="3327"/>
                  </a:cubicBezTo>
                  <a:cubicBezTo>
                    <a:pt x="212" y="3352"/>
                    <a:pt x="114" y="3398"/>
                    <a:pt x="24" y="3461"/>
                  </a:cubicBezTo>
                  <a:cubicBezTo>
                    <a:pt x="0" y="3479"/>
                    <a:pt x="8" y="3510"/>
                    <a:pt x="25" y="3527"/>
                  </a:cubicBezTo>
                  <a:cubicBezTo>
                    <a:pt x="105" y="3599"/>
                    <a:pt x="202" y="3642"/>
                    <a:pt x="302" y="3653"/>
                  </a:cubicBezTo>
                  <a:cubicBezTo>
                    <a:pt x="265" y="3680"/>
                    <a:pt x="228" y="3709"/>
                    <a:pt x="194" y="3742"/>
                  </a:cubicBezTo>
                  <a:cubicBezTo>
                    <a:pt x="176" y="3759"/>
                    <a:pt x="172" y="3790"/>
                    <a:pt x="196" y="3808"/>
                  </a:cubicBezTo>
                  <a:cubicBezTo>
                    <a:pt x="228" y="3831"/>
                    <a:pt x="263" y="3842"/>
                    <a:pt x="298" y="3842"/>
                  </a:cubicBezTo>
                  <a:cubicBezTo>
                    <a:pt x="337" y="3842"/>
                    <a:pt x="376" y="3827"/>
                    <a:pt x="411" y="3798"/>
                  </a:cubicBezTo>
                  <a:cubicBezTo>
                    <a:pt x="433" y="3779"/>
                    <a:pt x="428" y="3752"/>
                    <a:pt x="412" y="3736"/>
                  </a:cubicBezTo>
                  <a:lnTo>
                    <a:pt x="412" y="3736"/>
                  </a:lnTo>
                  <a:cubicBezTo>
                    <a:pt x="1941" y="4506"/>
                    <a:pt x="3456" y="4931"/>
                    <a:pt x="5136" y="5211"/>
                  </a:cubicBezTo>
                  <a:cubicBezTo>
                    <a:pt x="5168" y="5274"/>
                    <a:pt x="5226" y="5302"/>
                    <a:pt x="5298" y="5302"/>
                  </a:cubicBezTo>
                  <a:cubicBezTo>
                    <a:pt x="5300" y="5302"/>
                    <a:pt x="5303" y="5302"/>
                    <a:pt x="5305" y="5302"/>
                  </a:cubicBezTo>
                  <a:cubicBezTo>
                    <a:pt x="5326" y="5300"/>
                    <a:pt x="5343" y="5274"/>
                    <a:pt x="5339" y="5255"/>
                  </a:cubicBezTo>
                  <a:cubicBezTo>
                    <a:pt x="5327" y="5209"/>
                    <a:pt x="5313" y="5166"/>
                    <a:pt x="5295" y="5126"/>
                  </a:cubicBezTo>
                  <a:cubicBezTo>
                    <a:pt x="5295" y="5123"/>
                    <a:pt x="5296" y="5121"/>
                    <a:pt x="5296" y="5117"/>
                  </a:cubicBezTo>
                  <a:cubicBezTo>
                    <a:pt x="5360" y="5147"/>
                    <a:pt x="5430" y="5163"/>
                    <a:pt x="5503" y="5163"/>
                  </a:cubicBezTo>
                  <a:cubicBezTo>
                    <a:pt x="5534" y="5163"/>
                    <a:pt x="5566" y="5160"/>
                    <a:pt x="5598" y="5154"/>
                  </a:cubicBezTo>
                  <a:cubicBezTo>
                    <a:pt x="5621" y="5148"/>
                    <a:pt x="5635" y="5121"/>
                    <a:pt x="5625" y="5095"/>
                  </a:cubicBezTo>
                  <a:cubicBezTo>
                    <a:pt x="5583" y="4995"/>
                    <a:pt x="5523" y="4907"/>
                    <a:pt x="5452" y="4834"/>
                  </a:cubicBezTo>
                  <a:lnTo>
                    <a:pt x="5452" y="4834"/>
                  </a:lnTo>
                  <a:cubicBezTo>
                    <a:pt x="5489" y="4842"/>
                    <a:pt x="5525" y="4847"/>
                    <a:pt x="5559" y="4847"/>
                  </a:cubicBezTo>
                  <a:cubicBezTo>
                    <a:pt x="5635" y="4847"/>
                    <a:pt x="5694" y="4822"/>
                    <a:pt x="5704" y="4747"/>
                  </a:cubicBezTo>
                  <a:cubicBezTo>
                    <a:pt x="5716" y="4664"/>
                    <a:pt x="5647" y="4563"/>
                    <a:pt x="5596" y="4499"/>
                  </a:cubicBezTo>
                  <a:lnTo>
                    <a:pt x="5596" y="4499"/>
                  </a:lnTo>
                  <a:cubicBezTo>
                    <a:pt x="5621" y="4503"/>
                    <a:pt x="5645" y="4506"/>
                    <a:pt x="5668" y="4506"/>
                  </a:cubicBezTo>
                  <a:cubicBezTo>
                    <a:pt x="5738" y="4506"/>
                    <a:pt x="5795" y="4482"/>
                    <a:pt x="5817" y="4415"/>
                  </a:cubicBezTo>
                  <a:cubicBezTo>
                    <a:pt x="5846" y="4318"/>
                    <a:pt x="5749" y="4199"/>
                    <a:pt x="5689" y="4134"/>
                  </a:cubicBezTo>
                  <a:cubicBezTo>
                    <a:pt x="5667" y="4111"/>
                    <a:pt x="5643" y="4088"/>
                    <a:pt x="5619" y="4068"/>
                  </a:cubicBezTo>
                  <a:lnTo>
                    <a:pt x="5619" y="4068"/>
                  </a:lnTo>
                  <a:cubicBezTo>
                    <a:pt x="5643" y="4071"/>
                    <a:pt x="5667" y="4072"/>
                    <a:pt x="5691" y="4072"/>
                  </a:cubicBezTo>
                  <a:cubicBezTo>
                    <a:pt x="5799" y="4072"/>
                    <a:pt x="5892" y="4043"/>
                    <a:pt x="5897" y="3950"/>
                  </a:cubicBezTo>
                  <a:cubicBezTo>
                    <a:pt x="5901" y="3865"/>
                    <a:pt x="5804" y="3781"/>
                    <a:pt x="5749" y="3731"/>
                  </a:cubicBezTo>
                  <a:cubicBezTo>
                    <a:pt x="5729" y="3712"/>
                    <a:pt x="5709" y="3695"/>
                    <a:pt x="5688" y="3680"/>
                  </a:cubicBezTo>
                  <a:cubicBezTo>
                    <a:pt x="5758" y="3673"/>
                    <a:pt x="5865" y="3652"/>
                    <a:pt x="5898" y="3581"/>
                  </a:cubicBezTo>
                  <a:cubicBezTo>
                    <a:pt x="5920" y="3533"/>
                    <a:pt x="5904" y="3486"/>
                    <a:pt x="5869" y="3443"/>
                  </a:cubicBezTo>
                  <a:lnTo>
                    <a:pt x="5869" y="3443"/>
                  </a:lnTo>
                  <a:cubicBezTo>
                    <a:pt x="5894" y="3446"/>
                    <a:pt x="5923" y="3449"/>
                    <a:pt x="5952" y="3449"/>
                  </a:cubicBezTo>
                  <a:cubicBezTo>
                    <a:pt x="6014" y="3449"/>
                    <a:pt x="6078" y="3436"/>
                    <a:pt x="6106" y="3380"/>
                  </a:cubicBezTo>
                  <a:cubicBezTo>
                    <a:pt x="6149" y="3287"/>
                    <a:pt x="6060" y="3190"/>
                    <a:pt x="6000" y="3132"/>
                  </a:cubicBezTo>
                  <a:cubicBezTo>
                    <a:pt x="5967" y="3100"/>
                    <a:pt x="5930" y="3073"/>
                    <a:pt x="5893" y="3046"/>
                  </a:cubicBezTo>
                  <a:lnTo>
                    <a:pt x="5903" y="3046"/>
                  </a:lnTo>
                  <a:cubicBezTo>
                    <a:pt x="5972" y="3040"/>
                    <a:pt x="6096" y="3021"/>
                    <a:pt x="6122" y="2943"/>
                  </a:cubicBezTo>
                  <a:cubicBezTo>
                    <a:pt x="6146" y="2870"/>
                    <a:pt x="6068" y="2781"/>
                    <a:pt x="6024" y="2731"/>
                  </a:cubicBezTo>
                  <a:cubicBezTo>
                    <a:pt x="6012" y="2717"/>
                    <a:pt x="5997" y="2704"/>
                    <a:pt x="5984" y="2691"/>
                  </a:cubicBezTo>
                  <a:lnTo>
                    <a:pt x="5984" y="2691"/>
                  </a:lnTo>
                  <a:cubicBezTo>
                    <a:pt x="6016" y="2696"/>
                    <a:pt x="6048" y="2701"/>
                    <a:pt x="6081" y="2702"/>
                  </a:cubicBezTo>
                  <a:cubicBezTo>
                    <a:pt x="6100" y="2703"/>
                    <a:pt x="6125" y="2705"/>
                    <a:pt x="6152" y="2705"/>
                  </a:cubicBezTo>
                  <a:cubicBezTo>
                    <a:pt x="6204" y="2705"/>
                    <a:pt x="6259" y="2695"/>
                    <a:pt x="6275" y="2645"/>
                  </a:cubicBezTo>
                  <a:cubicBezTo>
                    <a:pt x="6299" y="2576"/>
                    <a:pt x="6216" y="2509"/>
                    <a:pt x="6174" y="2470"/>
                  </a:cubicBezTo>
                  <a:cubicBezTo>
                    <a:pt x="6158" y="2456"/>
                    <a:pt x="6141" y="2444"/>
                    <a:pt x="6125" y="2431"/>
                  </a:cubicBezTo>
                  <a:lnTo>
                    <a:pt x="6125" y="2431"/>
                  </a:lnTo>
                  <a:cubicBezTo>
                    <a:pt x="6140" y="2432"/>
                    <a:pt x="6155" y="2433"/>
                    <a:pt x="6169" y="2433"/>
                  </a:cubicBezTo>
                  <a:cubicBezTo>
                    <a:pt x="6267" y="2433"/>
                    <a:pt x="6347" y="2405"/>
                    <a:pt x="6351" y="2316"/>
                  </a:cubicBezTo>
                  <a:cubicBezTo>
                    <a:pt x="6353" y="2265"/>
                    <a:pt x="6321" y="2223"/>
                    <a:pt x="6279" y="2189"/>
                  </a:cubicBezTo>
                  <a:cubicBezTo>
                    <a:pt x="6354" y="2186"/>
                    <a:pt x="6437" y="2173"/>
                    <a:pt x="6461" y="2110"/>
                  </a:cubicBezTo>
                  <a:cubicBezTo>
                    <a:pt x="6493" y="2022"/>
                    <a:pt x="6395" y="1939"/>
                    <a:pt x="6338" y="1889"/>
                  </a:cubicBezTo>
                  <a:cubicBezTo>
                    <a:pt x="6292" y="1849"/>
                    <a:pt x="6241" y="1815"/>
                    <a:pt x="6190" y="1784"/>
                  </a:cubicBezTo>
                  <a:cubicBezTo>
                    <a:pt x="6217" y="1783"/>
                    <a:pt x="6246" y="1781"/>
                    <a:pt x="6273" y="1777"/>
                  </a:cubicBezTo>
                  <a:cubicBezTo>
                    <a:pt x="6344" y="1765"/>
                    <a:pt x="6510" y="1742"/>
                    <a:pt x="6525" y="1652"/>
                  </a:cubicBezTo>
                  <a:cubicBezTo>
                    <a:pt x="6540" y="1553"/>
                    <a:pt x="6374" y="1504"/>
                    <a:pt x="6309" y="1480"/>
                  </a:cubicBezTo>
                  <a:cubicBezTo>
                    <a:pt x="6207" y="1445"/>
                    <a:pt x="6102" y="1429"/>
                    <a:pt x="5996" y="1429"/>
                  </a:cubicBezTo>
                  <a:cubicBezTo>
                    <a:pt x="5965" y="1429"/>
                    <a:pt x="5933" y="1430"/>
                    <a:pt x="5902" y="1433"/>
                  </a:cubicBezTo>
                  <a:cubicBezTo>
                    <a:pt x="5895" y="1433"/>
                    <a:pt x="5889" y="1436"/>
                    <a:pt x="5886" y="1438"/>
                  </a:cubicBezTo>
                  <a:cubicBezTo>
                    <a:pt x="4434" y="1067"/>
                    <a:pt x="2968" y="609"/>
                    <a:pt x="1577" y="69"/>
                  </a:cubicBezTo>
                  <a:cubicBezTo>
                    <a:pt x="1573" y="81"/>
                    <a:pt x="1569" y="93"/>
                    <a:pt x="1567" y="106"/>
                  </a:cubicBezTo>
                  <a:cubicBezTo>
                    <a:pt x="1498" y="71"/>
                    <a:pt x="1425" y="43"/>
                    <a:pt x="1347" y="25"/>
                  </a:cubicBezTo>
                  <a:cubicBezTo>
                    <a:pt x="1311" y="17"/>
                    <a:pt x="1246" y="0"/>
                    <a:pt x="118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0" name="Google Shape;810;p46"/>
            <p:cNvSpPr/>
            <p:nvPr/>
          </p:nvSpPr>
          <p:spPr>
            <a:xfrm>
              <a:off x="4532975" y="2877725"/>
              <a:ext cx="168700" cy="164275"/>
            </a:xfrm>
            <a:custGeom>
              <a:rect b="b" l="l" r="r" t="t"/>
              <a:pathLst>
                <a:path extrusionOk="0" h="6571" w="6748">
                  <a:moveTo>
                    <a:pt x="2560" y="114"/>
                  </a:moveTo>
                  <a:cubicBezTo>
                    <a:pt x="2619" y="114"/>
                    <a:pt x="2701" y="206"/>
                    <a:pt x="2738" y="243"/>
                  </a:cubicBezTo>
                  <a:cubicBezTo>
                    <a:pt x="2765" y="272"/>
                    <a:pt x="2792" y="302"/>
                    <a:pt x="2814" y="334"/>
                  </a:cubicBezTo>
                  <a:cubicBezTo>
                    <a:pt x="2774" y="379"/>
                    <a:pt x="2733" y="426"/>
                    <a:pt x="2692" y="472"/>
                  </a:cubicBezTo>
                  <a:cubicBezTo>
                    <a:pt x="2598" y="365"/>
                    <a:pt x="2453" y="172"/>
                    <a:pt x="2535" y="121"/>
                  </a:cubicBezTo>
                  <a:cubicBezTo>
                    <a:pt x="2542" y="117"/>
                    <a:pt x="2551" y="114"/>
                    <a:pt x="2560" y="114"/>
                  </a:cubicBezTo>
                  <a:close/>
                  <a:moveTo>
                    <a:pt x="2209" y="357"/>
                  </a:moveTo>
                  <a:cubicBezTo>
                    <a:pt x="2216" y="357"/>
                    <a:pt x="2223" y="358"/>
                    <a:pt x="2230" y="361"/>
                  </a:cubicBezTo>
                  <a:cubicBezTo>
                    <a:pt x="2235" y="360"/>
                    <a:pt x="2240" y="360"/>
                    <a:pt x="2246" y="360"/>
                  </a:cubicBezTo>
                  <a:cubicBezTo>
                    <a:pt x="2315" y="360"/>
                    <a:pt x="2424" y="414"/>
                    <a:pt x="2475" y="439"/>
                  </a:cubicBezTo>
                  <a:cubicBezTo>
                    <a:pt x="2531" y="466"/>
                    <a:pt x="2584" y="501"/>
                    <a:pt x="2632" y="538"/>
                  </a:cubicBezTo>
                  <a:cubicBezTo>
                    <a:pt x="2579" y="597"/>
                    <a:pt x="2527" y="654"/>
                    <a:pt x="2475" y="713"/>
                  </a:cubicBezTo>
                  <a:cubicBezTo>
                    <a:pt x="2415" y="659"/>
                    <a:pt x="2348" y="614"/>
                    <a:pt x="2274" y="577"/>
                  </a:cubicBezTo>
                  <a:cubicBezTo>
                    <a:pt x="2253" y="554"/>
                    <a:pt x="2234" y="529"/>
                    <a:pt x="2217" y="503"/>
                  </a:cubicBezTo>
                  <a:cubicBezTo>
                    <a:pt x="2202" y="481"/>
                    <a:pt x="2190" y="459"/>
                    <a:pt x="2178" y="434"/>
                  </a:cubicBezTo>
                  <a:cubicBezTo>
                    <a:pt x="2172" y="382"/>
                    <a:pt x="2183" y="357"/>
                    <a:pt x="2209" y="357"/>
                  </a:cubicBezTo>
                  <a:close/>
                  <a:moveTo>
                    <a:pt x="2090" y="592"/>
                  </a:moveTo>
                  <a:cubicBezTo>
                    <a:pt x="2127" y="592"/>
                    <a:pt x="2173" y="612"/>
                    <a:pt x="2216" y="635"/>
                  </a:cubicBezTo>
                  <a:cubicBezTo>
                    <a:pt x="2270" y="697"/>
                    <a:pt x="2333" y="752"/>
                    <a:pt x="2404" y="794"/>
                  </a:cubicBezTo>
                  <a:cubicBezTo>
                    <a:pt x="2361" y="842"/>
                    <a:pt x="2316" y="891"/>
                    <a:pt x="2273" y="938"/>
                  </a:cubicBezTo>
                  <a:cubicBezTo>
                    <a:pt x="2226" y="895"/>
                    <a:pt x="2179" y="851"/>
                    <a:pt x="2137" y="801"/>
                  </a:cubicBezTo>
                  <a:cubicBezTo>
                    <a:pt x="2101" y="757"/>
                    <a:pt x="1954" y="601"/>
                    <a:pt x="2084" y="592"/>
                  </a:cubicBezTo>
                  <a:cubicBezTo>
                    <a:pt x="2086" y="592"/>
                    <a:pt x="2088" y="592"/>
                    <a:pt x="2090" y="592"/>
                  </a:cubicBezTo>
                  <a:close/>
                  <a:moveTo>
                    <a:pt x="1853" y="815"/>
                  </a:moveTo>
                  <a:cubicBezTo>
                    <a:pt x="1898" y="815"/>
                    <a:pt x="2003" y="863"/>
                    <a:pt x="2028" y="873"/>
                  </a:cubicBezTo>
                  <a:cubicBezTo>
                    <a:pt x="2098" y="904"/>
                    <a:pt x="2160" y="946"/>
                    <a:pt x="2218" y="997"/>
                  </a:cubicBezTo>
                  <a:cubicBezTo>
                    <a:pt x="2175" y="1042"/>
                    <a:pt x="2132" y="1089"/>
                    <a:pt x="2089" y="1135"/>
                  </a:cubicBezTo>
                  <a:cubicBezTo>
                    <a:pt x="2006" y="1067"/>
                    <a:pt x="1778" y="866"/>
                    <a:pt x="1836" y="819"/>
                  </a:cubicBezTo>
                  <a:cubicBezTo>
                    <a:pt x="1839" y="817"/>
                    <a:pt x="1845" y="815"/>
                    <a:pt x="1853" y="815"/>
                  </a:cubicBezTo>
                  <a:close/>
                  <a:moveTo>
                    <a:pt x="1761" y="1094"/>
                  </a:moveTo>
                  <a:cubicBezTo>
                    <a:pt x="1852" y="1094"/>
                    <a:pt x="1954" y="1145"/>
                    <a:pt x="2030" y="1196"/>
                  </a:cubicBezTo>
                  <a:cubicBezTo>
                    <a:pt x="1961" y="1269"/>
                    <a:pt x="1892" y="1343"/>
                    <a:pt x="1823" y="1416"/>
                  </a:cubicBezTo>
                  <a:cubicBezTo>
                    <a:pt x="1729" y="1335"/>
                    <a:pt x="1548" y="1129"/>
                    <a:pt x="1725" y="1097"/>
                  </a:cubicBezTo>
                  <a:cubicBezTo>
                    <a:pt x="1737" y="1095"/>
                    <a:pt x="1749" y="1094"/>
                    <a:pt x="1761" y="1094"/>
                  </a:cubicBezTo>
                  <a:close/>
                  <a:moveTo>
                    <a:pt x="1398" y="1324"/>
                  </a:moveTo>
                  <a:cubicBezTo>
                    <a:pt x="1469" y="1324"/>
                    <a:pt x="1578" y="1374"/>
                    <a:pt x="1630" y="1397"/>
                  </a:cubicBezTo>
                  <a:cubicBezTo>
                    <a:pt x="1678" y="1420"/>
                    <a:pt x="1722" y="1447"/>
                    <a:pt x="1764" y="1479"/>
                  </a:cubicBezTo>
                  <a:cubicBezTo>
                    <a:pt x="1705" y="1541"/>
                    <a:pt x="1646" y="1604"/>
                    <a:pt x="1586" y="1667"/>
                  </a:cubicBezTo>
                  <a:cubicBezTo>
                    <a:pt x="1549" y="1643"/>
                    <a:pt x="1506" y="1618"/>
                    <a:pt x="1461" y="1598"/>
                  </a:cubicBezTo>
                  <a:cubicBezTo>
                    <a:pt x="1458" y="1592"/>
                    <a:pt x="1454" y="1590"/>
                    <a:pt x="1451" y="1587"/>
                  </a:cubicBezTo>
                  <a:cubicBezTo>
                    <a:pt x="1403" y="1544"/>
                    <a:pt x="1209" y="1370"/>
                    <a:pt x="1370" y="1327"/>
                  </a:cubicBezTo>
                  <a:cubicBezTo>
                    <a:pt x="1378" y="1325"/>
                    <a:pt x="1388" y="1324"/>
                    <a:pt x="1398" y="1324"/>
                  </a:cubicBezTo>
                  <a:close/>
                  <a:moveTo>
                    <a:pt x="2924" y="932"/>
                  </a:moveTo>
                  <a:cubicBezTo>
                    <a:pt x="2930" y="932"/>
                    <a:pt x="2936" y="933"/>
                    <a:pt x="2942" y="936"/>
                  </a:cubicBezTo>
                  <a:cubicBezTo>
                    <a:pt x="2954" y="943"/>
                    <a:pt x="2962" y="956"/>
                    <a:pt x="2968" y="968"/>
                  </a:cubicBezTo>
                  <a:cubicBezTo>
                    <a:pt x="2994" y="1014"/>
                    <a:pt x="3020" y="1063"/>
                    <a:pt x="3019" y="1115"/>
                  </a:cubicBezTo>
                  <a:cubicBezTo>
                    <a:pt x="3017" y="1164"/>
                    <a:pt x="2994" y="1207"/>
                    <a:pt x="2970" y="1249"/>
                  </a:cubicBezTo>
                  <a:cubicBezTo>
                    <a:pt x="2915" y="1347"/>
                    <a:pt x="2850" y="1439"/>
                    <a:pt x="2779" y="1527"/>
                  </a:cubicBezTo>
                  <a:cubicBezTo>
                    <a:pt x="2891" y="1480"/>
                    <a:pt x="3012" y="1433"/>
                    <a:pt x="3130" y="1433"/>
                  </a:cubicBezTo>
                  <a:cubicBezTo>
                    <a:pt x="3171" y="1433"/>
                    <a:pt x="3212" y="1439"/>
                    <a:pt x="3252" y="1453"/>
                  </a:cubicBezTo>
                  <a:cubicBezTo>
                    <a:pt x="3266" y="1456"/>
                    <a:pt x="3282" y="1464"/>
                    <a:pt x="3284" y="1479"/>
                  </a:cubicBezTo>
                  <a:cubicBezTo>
                    <a:pt x="3286" y="1487"/>
                    <a:pt x="3283" y="1497"/>
                    <a:pt x="3277" y="1505"/>
                  </a:cubicBezTo>
                  <a:cubicBezTo>
                    <a:pt x="3221" y="1618"/>
                    <a:pt x="3093" y="1673"/>
                    <a:pt x="2970" y="1708"/>
                  </a:cubicBezTo>
                  <a:cubicBezTo>
                    <a:pt x="2900" y="1728"/>
                    <a:pt x="2816" y="1750"/>
                    <a:pt x="2744" y="1750"/>
                  </a:cubicBezTo>
                  <a:cubicBezTo>
                    <a:pt x="2647" y="1750"/>
                    <a:pt x="2574" y="1710"/>
                    <a:pt x="2593" y="1569"/>
                  </a:cubicBezTo>
                  <a:cubicBezTo>
                    <a:pt x="2619" y="1364"/>
                    <a:pt x="2738" y="1147"/>
                    <a:pt x="2855" y="981"/>
                  </a:cubicBezTo>
                  <a:cubicBezTo>
                    <a:pt x="2872" y="958"/>
                    <a:pt x="2899" y="932"/>
                    <a:pt x="2924" y="932"/>
                  </a:cubicBezTo>
                  <a:close/>
                  <a:moveTo>
                    <a:pt x="1309" y="1635"/>
                  </a:moveTo>
                  <a:cubicBezTo>
                    <a:pt x="1342" y="1635"/>
                    <a:pt x="1379" y="1645"/>
                    <a:pt x="1417" y="1662"/>
                  </a:cubicBezTo>
                  <a:cubicBezTo>
                    <a:pt x="1449" y="1689"/>
                    <a:pt x="1482" y="1714"/>
                    <a:pt x="1518" y="1735"/>
                  </a:cubicBezTo>
                  <a:cubicBezTo>
                    <a:pt x="1467" y="1788"/>
                    <a:pt x="1417" y="1840"/>
                    <a:pt x="1365" y="1894"/>
                  </a:cubicBezTo>
                  <a:cubicBezTo>
                    <a:pt x="1277" y="1813"/>
                    <a:pt x="1175" y="1687"/>
                    <a:pt x="1262" y="1644"/>
                  </a:cubicBezTo>
                  <a:cubicBezTo>
                    <a:pt x="1276" y="1637"/>
                    <a:pt x="1292" y="1635"/>
                    <a:pt x="1309" y="1635"/>
                  </a:cubicBezTo>
                  <a:close/>
                  <a:moveTo>
                    <a:pt x="973" y="1851"/>
                  </a:moveTo>
                  <a:cubicBezTo>
                    <a:pt x="980" y="1851"/>
                    <a:pt x="988" y="1853"/>
                    <a:pt x="998" y="1857"/>
                  </a:cubicBezTo>
                  <a:cubicBezTo>
                    <a:pt x="1003" y="1857"/>
                    <a:pt x="1009" y="1856"/>
                    <a:pt x="1015" y="1856"/>
                  </a:cubicBezTo>
                  <a:cubicBezTo>
                    <a:pt x="1110" y="1856"/>
                    <a:pt x="1215" y="1903"/>
                    <a:pt x="1306" y="1957"/>
                  </a:cubicBezTo>
                  <a:cubicBezTo>
                    <a:pt x="1236" y="2029"/>
                    <a:pt x="1167" y="2103"/>
                    <a:pt x="1099" y="2175"/>
                  </a:cubicBezTo>
                  <a:cubicBezTo>
                    <a:pt x="1056" y="2137"/>
                    <a:pt x="1016" y="2096"/>
                    <a:pt x="983" y="2048"/>
                  </a:cubicBezTo>
                  <a:cubicBezTo>
                    <a:pt x="964" y="2022"/>
                    <a:pt x="932" y="1986"/>
                    <a:pt x="924" y="1953"/>
                  </a:cubicBezTo>
                  <a:cubicBezTo>
                    <a:pt x="896" y="1928"/>
                    <a:pt x="900" y="1905"/>
                    <a:pt x="933" y="1886"/>
                  </a:cubicBezTo>
                  <a:cubicBezTo>
                    <a:pt x="942" y="1863"/>
                    <a:pt x="955" y="1851"/>
                    <a:pt x="973" y="1851"/>
                  </a:cubicBezTo>
                  <a:close/>
                  <a:moveTo>
                    <a:pt x="2410" y="1428"/>
                  </a:moveTo>
                  <a:cubicBezTo>
                    <a:pt x="2416" y="1428"/>
                    <a:pt x="2421" y="1430"/>
                    <a:pt x="2427" y="1433"/>
                  </a:cubicBezTo>
                  <a:cubicBezTo>
                    <a:pt x="2439" y="1439"/>
                    <a:pt x="2447" y="1453"/>
                    <a:pt x="2453" y="1464"/>
                  </a:cubicBezTo>
                  <a:cubicBezTo>
                    <a:pt x="2479" y="1510"/>
                    <a:pt x="2505" y="1559"/>
                    <a:pt x="2504" y="1611"/>
                  </a:cubicBezTo>
                  <a:cubicBezTo>
                    <a:pt x="2503" y="1661"/>
                    <a:pt x="2479" y="1703"/>
                    <a:pt x="2456" y="1745"/>
                  </a:cubicBezTo>
                  <a:cubicBezTo>
                    <a:pt x="2400" y="1843"/>
                    <a:pt x="2336" y="1935"/>
                    <a:pt x="2264" y="2023"/>
                  </a:cubicBezTo>
                  <a:cubicBezTo>
                    <a:pt x="2376" y="1977"/>
                    <a:pt x="2497" y="1930"/>
                    <a:pt x="2615" y="1930"/>
                  </a:cubicBezTo>
                  <a:cubicBezTo>
                    <a:pt x="2657" y="1930"/>
                    <a:pt x="2698" y="1935"/>
                    <a:pt x="2738" y="1949"/>
                  </a:cubicBezTo>
                  <a:cubicBezTo>
                    <a:pt x="2751" y="1952"/>
                    <a:pt x="2767" y="1960"/>
                    <a:pt x="2770" y="1975"/>
                  </a:cubicBezTo>
                  <a:cubicBezTo>
                    <a:pt x="2771" y="1983"/>
                    <a:pt x="2767" y="1993"/>
                    <a:pt x="2762" y="2001"/>
                  </a:cubicBezTo>
                  <a:cubicBezTo>
                    <a:pt x="2707" y="2113"/>
                    <a:pt x="2577" y="2168"/>
                    <a:pt x="2456" y="2204"/>
                  </a:cubicBezTo>
                  <a:cubicBezTo>
                    <a:pt x="2386" y="2224"/>
                    <a:pt x="2301" y="2246"/>
                    <a:pt x="2229" y="2246"/>
                  </a:cubicBezTo>
                  <a:cubicBezTo>
                    <a:pt x="2132" y="2246"/>
                    <a:pt x="2060" y="2206"/>
                    <a:pt x="2079" y="2065"/>
                  </a:cubicBezTo>
                  <a:cubicBezTo>
                    <a:pt x="2105" y="1860"/>
                    <a:pt x="2223" y="1643"/>
                    <a:pt x="2341" y="1478"/>
                  </a:cubicBezTo>
                  <a:cubicBezTo>
                    <a:pt x="2358" y="1454"/>
                    <a:pt x="2385" y="1428"/>
                    <a:pt x="2410" y="1428"/>
                  </a:cubicBezTo>
                  <a:close/>
                  <a:moveTo>
                    <a:pt x="738" y="2137"/>
                  </a:moveTo>
                  <a:cubicBezTo>
                    <a:pt x="839" y="2137"/>
                    <a:pt x="949" y="2185"/>
                    <a:pt x="1036" y="2240"/>
                  </a:cubicBezTo>
                  <a:cubicBezTo>
                    <a:pt x="969" y="2309"/>
                    <a:pt x="905" y="2379"/>
                    <a:pt x="838" y="2449"/>
                  </a:cubicBezTo>
                  <a:cubicBezTo>
                    <a:pt x="808" y="2430"/>
                    <a:pt x="780" y="2411"/>
                    <a:pt x="749" y="2397"/>
                  </a:cubicBezTo>
                  <a:cubicBezTo>
                    <a:pt x="720" y="2375"/>
                    <a:pt x="692" y="2353"/>
                    <a:pt x="666" y="2328"/>
                  </a:cubicBezTo>
                  <a:cubicBezTo>
                    <a:pt x="647" y="2309"/>
                    <a:pt x="608" y="2280"/>
                    <a:pt x="597" y="2253"/>
                  </a:cubicBezTo>
                  <a:cubicBezTo>
                    <a:pt x="562" y="2225"/>
                    <a:pt x="569" y="2201"/>
                    <a:pt x="617" y="2181"/>
                  </a:cubicBezTo>
                  <a:cubicBezTo>
                    <a:pt x="632" y="2153"/>
                    <a:pt x="654" y="2139"/>
                    <a:pt x="681" y="2139"/>
                  </a:cubicBezTo>
                  <a:cubicBezTo>
                    <a:pt x="685" y="2139"/>
                    <a:pt x="689" y="2140"/>
                    <a:pt x="693" y="2140"/>
                  </a:cubicBezTo>
                  <a:cubicBezTo>
                    <a:pt x="708" y="2138"/>
                    <a:pt x="723" y="2137"/>
                    <a:pt x="738" y="2137"/>
                  </a:cubicBezTo>
                  <a:close/>
                  <a:moveTo>
                    <a:pt x="500" y="2425"/>
                  </a:moveTo>
                  <a:cubicBezTo>
                    <a:pt x="572" y="2425"/>
                    <a:pt x="643" y="2441"/>
                    <a:pt x="710" y="2470"/>
                  </a:cubicBezTo>
                  <a:cubicBezTo>
                    <a:pt x="734" y="2487"/>
                    <a:pt x="757" y="2502"/>
                    <a:pt x="778" y="2514"/>
                  </a:cubicBezTo>
                  <a:cubicBezTo>
                    <a:pt x="712" y="2583"/>
                    <a:pt x="647" y="2654"/>
                    <a:pt x="582" y="2724"/>
                  </a:cubicBezTo>
                  <a:cubicBezTo>
                    <a:pt x="475" y="2649"/>
                    <a:pt x="256" y="2463"/>
                    <a:pt x="408" y="2434"/>
                  </a:cubicBezTo>
                  <a:cubicBezTo>
                    <a:pt x="439" y="2428"/>
                    <a:pt x="469" y="2425"/>
                    <a:pt x="500" y="2425"/>
                  </a:cubicBezTo>
                  <a:close/>
                  <a:moveTo>
                    <a:pt x="1895" y="1925"/>
                  </a:moveTo>
                  <a:cubicBezTo>
                    <a:pt x="1901" y="1925"/>
                    <a:pt x="1907" y="1926"/>
                    <a:pt x="1913" y="1929"/>
                  </a:cubicBezTo>
                  <a:cubicBezTo>
                    <a:pt x="1924" y="1935"/>
                    <a:pt x="1933" y="1949"/>
                    <a:pt x="1939" y="1960"/>
                  </a:cubicBezTo>
                  <a:cubicBezTo>
                    <a:pt x="1965" y="2006"/>
                    <a:pt x="1991" y="2056"/>
                    <a:pt x="1990" y="2108"/>
                  </a:cubicBezTo>
                  <a:cubicBezTo>
                    <a:pt x="1988" y="2157"/>
                    <a:pt x="1965" y="2200"/>
                    <a:pt x="1941" y="2242"/>
                  </a:cubicBezTo>
                  <a:cubicBezTo>
                    <a:pt x="1886" y="2340"/>
                    <a:pt x="1821" y="2432"/>
                    <a:pt x="1749" y="2519"/>
                  </a:cubicBezTo>
                  <a:cubicBezTo>
                    <a:pt x="1861" y="2473"/>
                    <a:pt x="1982" y="2426"/>
                    <a:pt x="2100" y="2426"/>
                  </a:cubicBezTo>
                  <a:cubicBezTo>
                    <a:pt x="2142" y="2426"/>
                    <a:pt x="2183" y="2432"/>
                    <a:pt x="2223" y="2445"/>
                  </a:cubicBezTo>
                  <a:cubicBezTo>
                    <a:pt x="2237" y="2448"/>
                    <a:pt x="2252" y="2457"/>
                    <a:pt x="2255" y="2471"/>
                  </a:cubicBezTo>
                  <a:cubicBezTo>
                    <a:pt x="2256" y="2480"/>
                    <a:pt x="2253" y="2489"/>
                    <a:pt x="2248" y="2498"/>
                  </a:cubicBezTo>
                  <a:cubicBezTo>
                    <a:pt x="2194" y="2609"/>
                    <a:pt x="2064" y="2665"/>
                    <a:pt x="1941" y="2700"/>
                  </a:cubicBezTo>
                  <a:cubicBezTo>
                    <a:pt x="1871" y="2720"/>
                    <a:pt x="1786" y="2743"/>
                    <a:pt x="1715" y="2743"/>
                  </a:cubicBezTo>
                  <a:cubicBezTo>
                    <a:pt x="1618" y="2743"/>
                    <a:pt x="1545" y="2702"/>
                    <a:pt x="1564" y="2561"/>
                  </a:cubicBezTo>
                  <a:cubicBezTo>
                    <a:pt x="1590" y="2356"/>
                    <a:pt x="1709" y="2139"/>
                    <a:pt x="1826" y="1974"/>
                  </a:cubicBezTo>
                  <a:cubicBezTo>
                    <a:pt x="1843" y="1950"/>
                    <a:pt x="1870" y="1925"/>
                    <a:pt x="1895" y="1925"/>
                  </a:cubicBezTo>
                  <a:close/>
                  <a:moveTo>
                    <a:pt x="195" y="2714"/>
                  </a:moveTo>
                  <a:cubicBezTo>
                    <a:pt x="308" y="2714"/>
                    <a:pt x="418" y="2740"/>
                    <a:pt x="522" y="2790"/>
                  </a:cubicBezTo>
                  <a:lnTo>
                    <a:pt x="397" y="2927"/>
                  </a:lnTo>
                  <a:cubicBezTo>
                    <a:pt x="272" y="2900"/>
                    <a:pt x="171" y="2829"/>
                    <a:pt x="110" y="2719"/>
                  </a:cubicBezTo>
                  <a:cubicBezTo>
                    <a:pt x="139" y="2716"/>
                    <a:pt x="167" y="2714"/>
                    <a:pt x="195" y="2714"/>
                  </a:cubicBezTo>
                  <a:close/>
                  <a:moveTo>
                    <a:pt x="4202" y="2297"/>
                  </a:moveTo>
                  <a:lnTo>
                    <a:pt x="4051" y="2743"/>
                  </a:lnTo>
                  <a:lnTo>
                    <a:pt x="3531" y="3204"/>
                  </a:lnTo>
                  <a:lnTo>
                    <a:pt x="3728" y="2557"/>
                  </a:lnTo>
                  <a:lnTo>
                    <a:pt x="4202" y="2297"/>
                  </a:lnTo>
                  <a:close/>
                  <a:moveTo>
                    <a:pt x="1382" y="2419"/>
                  </a:moveTo>
                  <a:cubicBezTo>
                    <a:pt x="1388" y="2419"/>
                    <a:pt x="1394" y="2421"/>
                    <a:pt x="1400" y="2424"/>
                  </a:cubicBezTo>
                  <a:cubicBezTo>
                    <a:pt x="1411" y="2431"/>
                    <a:pt x="1419" y="2444"/>
                    <a:pt x="1426" y="2456"/>
                  </a:cubicBezTo>
                  <a:cubicBezTo>
                    <a:pt x="1452" y="2502"/>
                    <a:pt x="1478" y="2551"/>
                    <a:pt x="1476" y="2603"/>
                  </a:cubicBezTo>
                  <a:cubicBezTo>
                    <a:pt x="1475" y="2651"/>
                    <a:pt x="1452" y="2694"/>
                    <a:pt x="1428" y="2737"/>
                  </a:cubicBezTo>
                  <a:cubicBezTo>
                    <a:pt x="1372" y="2834"/>
                    <a:pt x="1308" y="2927"/>
                    <a:pt x="1236" y="3015"/>
                  </a:cubicBezTo>
                  <a:cubicBezTo>
                    <a:pt x="1348" y="2968"/>
                    <a:pt x="1470" y="2920"/>
                    <a:pt x="1588" y="2920"/>
                  </a:cubicBezTo>
                  <a:cubicBezTo>
                    <a:pt x="1629" y="2920"/>
                    <a:pt x="1670" y="2926"/>
                    <a:pt x="1710" y="2940"/>
                  </a:cubicBezTo>
                  <a:cubicBezTo>
                    <a:pt x="1723" y="2944"/>
                    <a:pt x="1738" y="2952"/>
                    <a:pt x="1741" y="2966"/>
                  </a:cubicBezTo>
                  <a:cubicBezTo>
                    <a:pt x="1743" y="2975"/>
                    <a:pt x="1740" y="2984"/>
                    <a:pt x="1735" y="2992"/>
                  </a:cubicBezTo>
                  <a:cubicBezTo>
                    <a:pt x="1679" y="3105"/>
                    <a:pt x="1549" y="3159"/>
                    <a:pt x="1428" y="3194"/>
                  </a:cubicBezTo>
                  <a:cubicBezTo>
                    <a:pt x="1358" y="3215"/>
                    <a:pt x="1273" y="3237"/>
                    <a:pt x="1201" y="3237"/>
                  </a:cubicBezTo>
                  <a:cubicBezTo>
                    <a:pt x="1105" y="3237"/>
                    <a:pt x="1032" y="3197"/>
                    <a:pt x="1051" y="3057"/>
                  </a:cubicBezTo>
                  <a:cubicBezTo>
                    <a:pt x="1077" y="2851"/>
                    <a:pt x="1196" y="2634"/>
                    <a:pt x="1313" y="2468"/>
                  </a:cubicBezTo>
                  <a:cubicBezTo>
                    <a:pt x="1330" y="2446"/>
                    <a:pt x="1356" y="2419"/>
                    <a:pt x="1382" y="2419"/>
                  </a:cubicBezTo>
                  <a:close/>
                  <a:moveTo>
                    <a:pt x="3209" y="3230"/>
                  </a:moveTo>
                  <a:cubicBezTo>
                    <a:pt x="3265" y="3230"/>
                    <a:pt x="3320" y="3264"/>
                    <a:pt x="3344" y="3314"/>
                  </a:cubicBezTo>
                  <a:lnTo>
                    <a:pt x="3338" y="3362"/>
                  </a:lnTo>
                  <a:cubicBezTo>
                    <a:pt x="3365" y="3382"/>
                    <a:pt x="3364" y="3424"/>
                    <a:pt x="3344" y="3450"/>
                  </a:cubicBezTo>
                  <a:cubicBezTo>
                    <a:pt x="3324" y="3477"/>
                    <a:pt x="3291" y="3488"/>
                    <a:pt x="3258" y="3495"/>
                  </a:cubicBezTo>
                  <a:cubicBezTo>
                    <a:pt x="3241" y="3499"/>
                    <a:pt x="3224" y="3501"/>
                    <a:pt x="3207" y="3501"/>
                  </a:cubicBezTo>
                  <a:cubicBezTo>
                    <a:pt x="3192" y="3501"/>
                    <a:pt x="3177" y="3499"/>
                    <a:pt x="3163" y="3495"/>
                  </a:cubicBezTo>
                  <a:cubicBezTo>
                    <a:pt x="3104" y="3477"/>
                    <a:pt x="3063" y="3413"/>
                    <a:pt x="3072" y="3352"/>
                  </a:cubicBezTo>
                  <a:cubicBezTo>
                    <a:pt x="3079" y="3293"/>
                    <a:pt x="3132" y="3239"/>
                    <a:pt x="3193" y="3231"/>
                  </a:cubicBezTo>
                  <a:cubicBezTo>
                    <a:pt x="3198" y="3230"/>
                    <a:pt x="3204" y="3230"/>
                    <a:pt x="3209" y="3230"/>
                  </a:cubicBezTo>
                  <a:close/>
                  <a:moveTo>
                    <a:pt x="3156" y="2118"/>
                  </a:moveTo>
                  <a:lnTo>
                    <a:pt x="3156" y="2118"/>
                  </a:lnTo>
                  <a:cubicBezTo>
                    <a:pt x="3182" y="2118"/>
                    <a:pt x="3147" y="2958"/>
                    <a:pt x="3127" y="3047"/>
                  </a:cubicBezTo>
                  <a:cubicBezTo>
                    <a:pt x="3067" y="3319"/>
                    <a:pt x="2672" y="3470"/>
                    <a:pt x="2437" y="3542"/>
                  </a:cubicBezTo>
                  <a:cubicBezTo>
                    <a:pt x="2424" y="3546"/>
                    <a:pt x="2409" y="3550"/>
                    <a:pt x="2395" y="3550"/>
                  </a:cubicBezTo>
                  <a:cubicBezTo>
                    <a:pt x="2383" y="3550"/>
                    <a:pt x="2371" y="3547"/>
                    <a:pt x="2361" y="3538"/>
                  </a:cubicBezTo>
                  <a:cubicBezTo>
                    <a:pt x="2328" y="3508"/>
                    <a:pt x="2362" y="3455"/>
                    <a:pt x="2396" y="3427"/>
                  </a:cubicBezTo>
                  <a:cubicBezTo>
                    <a:pt x="2555" y="3297"/>
                    <a:pt x="2740" y="3199"/>
                    <a:pt x="2938" y="3140"/>
                  </a:cubicBezTo>
                  <a:lnTo>
                    <a:pt x="2938" y="3140"/>
                  </a:lnTo>
                  <a:cubicBezTo>
                    <a:pt x="2862" y="3150"/>
                    <a:pt x="2786" y="3155"/>
                    <a:pt x="2710" y="3155"/>
                  </a:cubicBezTo>
                  <a:cubicBezTo>
                    <a:pt x="2567" y="3155"/>
                    <a:pt x="2425" y="3138"/>
                    <a:pt x="2286" y="3105"/>
                  </a:cubicBezTo>
                  <a:cubicBezTo>
                    <a:pt x="2244" y="3094"/>
                    <a:pt x="2197" y="3077"/>
                    <a:pt x="2185" y="3036"/>
                  </a:cubicBezTo>
                  <a:cubicBezTo>
                    <a:pt x="2173" y="2999"/>
                    <a:pt x="2199" y="2958"/>
                    <a:pt x="2233" y="2941"/>
                  </a:cubicBezTo>
                  <a:cubicBezTo>
                    <a:pt x="2262" y="2925"/>
                    <a:pt x="2294" y="2921"/>
                    <a:pt x="2328" y="2921"/>
                  </a:cubicBezTo>
                  <a:cubicBezTo>
                    <a:pt x="2334" y="2921"/>
                    <a:pt x="2340" y="2922"/>
                    <a:pt x="2346" y="2922"/>
                  </a:cubicBezTo>
                  <a:cubicBezTo>
                    <a:pt x="2573" y="2925"/>
                    <a:pt x="2800" y="2970"/>
                    <a:pt x="3010" y="3053"/>
                  </a:cubicBezTo>
                  <a:cubicBezTo>
                    <a:pt x="2845" y="2933"/>
                    <a:pt x="2693" y="2794"/>
                    <a:pt x="2563" y="2638"/>
                  </a:cubicBezTo>
                  <a:cubicBezTo>
                    <a:pt x="2528" y="2596"/>
                    <a:pt x="2502" y="2521"/>
                    <a:pt x="2551" y="2499"/>
                  </a:cubicBezTo>
                  <a:cubicBezTo>
                    <a:pt x="2559" y="2496"/>
                    <a:pt x="2566" y="2494"/>
                    <a:pt x="2574" y="2494"/>
                  </a:cubicBezTo>
                  <a:cubicBezTo>
                    <a:pt x="2585" y="2494"/>
                    <a:pt x="2596" y="2497"/>
                    <a:pt x="2608" y="2502"/>
                  </a:cubicBezTo>
                  <a:cubicBezTo>
                    <a:pt x="2824" y="2575"/>
                    <a:pt x="2905" y="2837"/>
                    <a:pt x="3082" y="2984"/>
                  </a:cubicBezTo>
                  <a:cubicBezTo>
                    <a:pt x="3054" y="2781"/>
                    <a:pt x="3038" y="2576"/>
                    <a:pt x="3033" y="2371"/>
                  </a:cubicBezTo>
                  <a:cubicBezTo>
                    <a:pt x="3032" y="2320"/>
                    <a:pt x="3032" y="2267"/>
                    <a:pt x="3049" y="2220"/>
                  </a:cubicBezTo>
                  <a:cubicBezTo>
                    <a:pt x="3066" y="2170"/>
                    <a:pt x="3105" y="2128"/>
                    <a:pt x="3156" y="2118"/>
                  </a:cubicBezTo>
                  <a:cubicBezTo>
                    <a:pt x="3156" y="2118"/>
                    <a:pt x="3156" y="2118"/>
                    <a:pt x="3156" y="2118"/>
                  </a:cubicBezTo>
                  <a:close/>
                  <a:moveTo>
                    <a:pt x="6460" y="3545"/>
                  </a:moveTo>
                  <a:cubicBezTo>
                    <a:pt x="6521" y="3592"/>
                    <a:pt x="6633" y="3689"/>
                    <a:pt x="6600" y="3738"/>
                  </a:cubicBezTo>
                  <a:cubicBezTo>
                    <a:pt x="6597" y="3742"/>
                    <a:pt x="6590" y="3744"/>
                    <a:pt x="6579" y="3744"/>
                  </a:cubicBezTo>
                  <a:cubicBezTo>
                    <a:pt x="6526" y="3744"/>
                    <a:pt x="6392" y="3698"/>
                    <a:pt x="6366" y="3688"/>
                  </a:cubicBezTo>
                  <a:cubicBezTo>
                    <a:pt x="6356" y="3683"/>
                    <a:pt x="6345" y="3678"/>
                    <a:pt x="6335" y="3673"/>
                  </a:cubicBezTo>
                  <a:cubicBezTo>
                    <a:pt x="6377" y="3630"/>
                    <a:pt x="6418" y="3586"/>
                    <a:pt x="6460" y="3545"/>
                  </a:cubicBezTo>
                  <a:close/>
                  <a:moveTo>
                    <a:pt x="5311" y="3245"/>
                  </a:moveTo>
                  <a:cubicBezTo>
                    <a:pt x="5316" y="3245"/>
                    <a:pt x="5321" y="3246"/>
                    <a:pt x="5326" y="3249"/>
                  </a:cubicBezTo>
                  <a:cubicBezTo>
                    <a:pt x="5340" y="3254"/>
                    <a:pt x="5347" y="3266"/>
                    <a:pt x="5356" y="3277"/>
                  </a:cubicBezTo>
                  <a:cubicBezTo>
                    <a:pt x="5386" y="3320"/>
                    <a:pt x="5415" y="3367"/>
                    <a:pt x="5419" y="3419"/>
                  </a:cubicBezTo>
                  <a:cubicBezTo>
                    <a:pt x="5424" y="3468"/>
                    <a:pt x="5404" y="3513"/>
                    <a:pt x="5384" y="3557"/>
                  </a:cubicBezTo>
                  <a:cubicBezTo>
                    <a:pt x="5337" y="3658"/>
                    <a:pt x="5282" y="3758"/>
                    <a:pt x="5219" y="3852"/>
                  </a:cubicBezTo>
                  <a:cubicBezTo>
                    <a:pt x="5337" y="3788"/>
                    <a:pt x="5466" y="3724"/>
                    <a:pt x="5597" y="3724"/>
                  </a:cubicBezTo>
                  <a:cubicBezTo>
                    <a:pt x="5626" y="3724"/>
                    <a:pt x="5655" y="3728"/>
                    <a:pt x="5684" y="3735"/>
                  </a:cubicBezTo>
                  <a:cubicBezTo>
                    <a:pt x="5697" y="3738"/>
                    <a:pt x="5713" y="3743"/>
                    <a:pt x="5717" y="3758"/>
                  </a:cubicBezTo>
                  <a:cubicBezTo>
                    <a:pt x="5720" y="3767"/>
                    <a:pt x="5717" y="3776"/>
                    <a:pt x="5713" y="3784"/>
                  </a:cubicBezTo>
                  <a:cubicBezTo>
                    <a:pt x="5666" y="3902"/>
                    <a:pt x="5544" y="3968"/>
                    <a:pt x="5425" y="4014"/>
                  </a:cubicBezTo>
                  <a:cubicBezTo>
                    <a:pt x="5348" y="4043"/>
                    <a:pt x="5252" y="4078"/>
                    <a:pt x="5175" y="4078"/>
                  </a:cubicBezTo>
                  <a:cubicBezTo>
                    <a:pt x="5093" y="4078"/>
                    <a:pt x="5031" y="4039"/>
                    <a:pt x="5036" y="3910"/>
                  </a:cubicBezTo>
                  <a:cubicBezTo>
                    <a:pt x="5043" y="3704"/>
                    <a:pt x="5142" y="3477"/>
                    <a:pt x="5243" y="3301"/>
                  </a:cubicBezTo>
                  <a:cubicBezTo>
                    <a:pt x="5259" y="3275"/>
                    <a:pt x="5284" y="3245"/>
                    <a:pt x="5311" y="3245"/>
                  </a:cubicBezTo>
                  <a:close/>
                  <a:moveTo>
                    <a:pt x="6243" y="3767"/>
                  </a:moveTo>
                  <a:cubicBezTo>
                    <a:pt x="6254" y="3783"/>
                    <a:pt x="6267" y="3799"/>
                    <a:pt x="6277" y="3816"/>
                  </a:cubicBezTo>
                  <a:cubicBezTo>
                    <a:pt x="6308" y="3863"/>
                    <a:pt x="6418" y="4030"/>
                    <a:pt x="6391" y="4088"/>
                  </a:cubicBezTo>
                  <a:cubicBezTo>
                    <a:pt x="6383" y="4104"/>
                    <a:pt x="6368" y="4111"/>
                    <a:pt x="6349" y="4111"/>
                  </a:cubicBezTo>
                  <a:cubicBezTo>
                    <a:pt x="6290" y="4111"/>
                    <a:pt x="6193" y="4048"/>
                    <a:pt x="6162" y="4026"/>
                  </a:cubicBezTo>
                  <a:cubicBezTo>
                    <a:pt x="6139" y="3993"/>
                    <a:pt x="6114" y="3960"/>
                    <a:pt x="6087" y="3929"/>
                  </a:cubicBezTo>
                  <a:cubicBezTo>
                    <a:pt x="6138" y="3874"/>
                    <a:pt x="6191" y="3820"/>
                    <a:pt x="6243" y="3767"/>
                  </a:cubicBezTo>
                  <a:close/>
                  <a:moveTo>
                    <a:pt x="6011" y="4013"/>
                  </a:moveTo>
                  <a:cubicBezTo>
                    <a:pt x="6042" y="4043"/>
                    <a:pt x="6078" y="4069"/>
                    <a:pt x="6114" y="4092"/>
                  </a:cubicBezTo>
                  <a:cubicBezTo>
                    <a:pt x="6136" y="4123"/>
                    <a:pt x="6155" y="4155"/>
                    <a:pt x="6157" y="4179"/>
                  </a:cubicBezTo>
                  <a:cubicBezTo>
                    <a:pt x="6161" y="4216"/>
                    <a:pt x="6121" y="4261"/>
                    <a:pt x="6084" y="4261"/>
                  </a:cubicBezTo>
                  <a:cubicBezTo>
                    <a:pt x="6082" y="4261"/>
                    <a:pt x="6080" y="4260"/>
                    <a:pt x="6079" y="4260"/>
                  </a:cubicBezTo>
                  <a:cubicBezTo>
                    <a:pt x="6052" y="4258"/>
                    <a:pt x="6015" y="4226"/>
                    <a:pt x="5990" y="4211"/>
                  </a:cubicBezTo>
                  <a:cubicBezTo>
                    <a:pt x="5957" y="4190"/>
                    <a:pt x="5922" y="4166"/>
                    <a:pt x="5890" y="4143"/>
                  </a:cubicBezTo>
                  <a:cubicBezTo>
                    <a:pt x="5930" y="4098"/>
                    <a:pt x="5971" y="4055"/>
                    <a:pt x="6011" y="4013"/>
                  </a:cubicBezTo>
                  <a:close/>
                  <a:moveTo>
                    <a:pt x="3984" y="3351"/>
                  </a:moveTo>
                  <a:cubicBezTo>
                    <a:pt x="4096" y="3351"/>
                    <a:pt x="4205" y="3363"/>
                    <a:pt x="4292" y="3375"/>
                  </a:cubicBezTo>
                  <a:cubicBezTo>
                    <a:pt x="4318" y="3379"/>
                    <a:pt x="4350" y="3387"/>
                    <a:pt x="4360" y="3412"/>
                  </a:cubicBezTo>
                  <a:cubicBezTo>
                    <a:pt x="4377" y="3453"/>
                    <a:pt x="4323" y="3486"/>
                    <a:pt x="4281" y="3497"/>
                  </a:cubicBezTo>
                  <a:cubicBezTo>
                    <a:pt x="4156" y="3529"/>
                    <a:pt x="4028" y="3545"/>
                    <a:pt x="3900" y="3545"/>
                  </a:cubicBezTo>
                  <a:cubicBezTo>
                    <a:pt x="3823" y="3545"/>
                    <a:pt x="3745" y="3540"/>
                    <a:pt x="3668" y="3528"/>
                  </a:cubicBezTo>
                  <a:lnTo>
                    <a:pt x="3668" y="3528"/>
                  </a:lnTo>
                  <a:cubicBezTo>
                    <a:pt x="3877" y="3595"/>
                    <a:pt x="4073" y="3700"/>
                    <a:pt x="4243" y="3837"/>
                  </a:cubicBezTo>
                  <a:cubicBezTo>
                    <a:pt x="4276" y="3865"/>
                    <a:pt x="4312" y="3900"/>
                    <a:pt x="4306" y="3944"/>
                  </a:cubicBezTo>
                  <a:cubicBezTo>
                    <a:pt x="4301" y="3980"/>
                    <a:pt x="4261" y="4006"/>
                    <a:pt x="4223" y="4007"/>
                  </a:cubicBezTo>
                  <a:cubicBezTo>
                    <a:pt x="4222" y="4007"/>
                    <a:pt x="4221" y="4007"/>
                    <a:pt x="4219" y="4007"/>
                  </a:cubicBezTo>
                  <a:cubicBezTo>
                    <a:pt x="4182" y="4007"/>
                    <a:pt x="4147" y="3992"/>
                    <a:pt x="4112" y="3976"/>
                  </a:cubicBezTo>
                  <a:cubicBezTo>
                    <a:pt x="3909" y="3877"/>
                    <a:pt x="3723" y="3740"/>
                    <a:pt x="3568" y="3575"/>
                  </a:cubicBezTo>
                  <a:lnTo>
                    <a:pt x="3568" y="3575"/>
                  </a:lnTo>
                  <a:cubicBezTo>
                    <a:pt x="3667" y="3753"/>
                    <a:pt x="3742" y="3945"/>
                    <a:pt x="3795" y="4142"/>
                  </a:cubicBezTo>
                  <a:cubicBezTo>
                    <a:pt x="3809" y="4194"/>
                    <a:pt x="3801" y="4273"/>
                    <a:pt x="3748" y="4273"/>
                  </a:cubicBezTo>
                  <a:cubicBezTo>
                    <a:pt x="3747" y="4273"/>
                    <a:pt x="3747" y="4273"/>
                    <a:pt x="3747" y="4273"/>
                  </a:cubicBezTo>
                  <a:cubicBezTo>
                    <a:pt x="3727" y="4273"/>
                    <a:pt x="3710" y="4259"/>
                    <a:pt x="3696" y="4247"/>
                  </a:cubicBezTo>
                  <a:cubicBezTo>
                    <a:pt x="3532" y="4088"/>
                    <a:pt x="3570" y="3815"/>
                    <a:pt x="3473" y="3607"/>
                  </a:cubicBezTo>
                  <a:cubicBezTo>
                    <a:pt x="3412" y="3804"/>
                    <a:pt x="3339" y="3997"/>
                    <a:pt x="3257" y="4184"/>
                  </a:cubicBezTo>
                  <a:cubicBezTo>
                    <a:pt x="3236" y="4231"/>
                    <a:pt x="3214" y="4278"/>
                    <a:pt x="3177" y="4315"/>
                  </a:cubicBezTo>
                  <a:cubicBezTo>
                    <a:pt x="3148" y="4344"/>
                    <a:pt x="3108" y="4364"/>
                    <a:pt x="3068" y="4364"/>
                  </a:cubicBezTo>
                  <a:cubicBezTo>
                    <a:pt x="3057" y="4364"/>
                    <a:pt x="3047" y="4362"/>
                    <a:pt x="3037" y="4360"/>
                  </a:cubicBezTo>
                  <a:cubicBezTo>
                    <a:pt x="3011" y="4352"/>
                    <a:pt x="3402" y="3604"/>
                    <a:pt x="3457" y="3531"/>
                  </a:cubicBezTo>
                  <a:cubicBezTo>
                    <a:pt x="3567" y="3389"/>
                    <a:pt x="3780" y="3351"/>
                    <a:pt x="3984" y="3351"/>
                  </a:cubicBezTo>
                  <a:close/>
                  <a:moveTo>
                    <a:pt x="5827" y="4210"/>
                  </a:moveTo>
                  <a:cubicBezTo>
                    <a:pt x="5851" y="4236"/>
                    <a:pt x="5873" y="4263"/>
                    <a:pt x="5893" y="4294"/>
                  </a:cubicBezTo>
                  <a:cubicBezTo>
                    <a:pt x="5908" y="4317"/>
                    <a:pt x="6003" y="4473"/>
                    <a:pt x="5982" y="4497"/>
                  </a:cubicBezTo>
                  <a:cubicBezTo>
                    <a:pt x="5976" y="4503"/>
                    <a:pt x="5969" y="4505"/>
                    <a:pt x="5960" y="4505"/>
                  </a:cubicBezTo>
                  <a:cubicBezTo>
                    <a:pt x="5912" y="4505"/>
                    <a:pt x="5822" y="4437"/>
                    <a:pt x="5800" y="4421"/>
                  </a:cubicBezTo>
                  <a:cubicBezTo>
                    <a:pt x="5765" y="4399"/>
                    <a:pt x="5734" y="4374"/>
                    <a:pt x="5705" y="4348"/>
                  </a:cubicBezTo>
                  <a:cubicBezTo>
                    <a:pt x="5744" y="4302"/>
                    <a:pt x="5785" y="4255"/>
                    <a:pt x="5827" y="4210"/>
                  </a:cubicBezTo>
                  <a:close/>
                  <a:moveTo>
                    <a:pt x="3000" y="3636"/>
                  </a:moveTo>
                  <a:lnTo>
                    <a:pt x="2829" y="4074"/>
                  </a:lnTo>
                  <a:lnTo>
                    <a:pt x="2291" y="4513"/>
                  </a:lnTo>
                  <a:lnTo>
                    <a:pt x="2291" y="4513"/>
                  </a:lnTo>
                  <a:lnTo>
                    <a:pt x="2516" y="3876"/>
                  </a:lnTo>
                  <a:lnTo>
                    <a:pt x="3000" y="3636"/>
                  </a:lnTo>
                  <a:close/>
                  <a:moveTo>
                    <a:pt x="4845" y="3786"/>
                  </a:moveTo>
                  <a:cubicBezTo>
                    <a:pt x="4850" y="3786"/>
                    <a:pt x="4855" y="3787"/>
                    <a:pt x="4860" y="3789"/>
                  </a:cubicBezTo>
                  <a:cubicBezTo>
                    <a:pt x="4874" y="3794"/>
                    <a:pt x="4881" y="3806"/>
                    <a:pt x="4890" y="3818"/>
                  </a:cubicBezTo>
                  <a:cubicBezTo>
                    <a:pt x="4919" y="3861"/>
                    <a:pt x="4949" y="3908"/>
                    <a:pt x="4953" y="3960"/>
                  </a:cubicBezTo>
                  <a:cubicBezTo>
                    <a:pt x="4958" y="4008"/>
                    <a:pt x="4938" y="4054"/>
                    <a:pt x="4918" y="4097"/>
                  </a:cubicBezTo>
                  <a:cubicBezTo>
                    <a:pt x="4871" y="4200"/>
                    <a:pt x="4814" y="4299"/>
                    <a:pt x="4752" y="4393"/>
                  </a:cubicBezTo>
                  <a:cubicBezTo>
                    <a:pt x="4871" y="4329"/>
                    <a:pt x="5001" y="4265"/>
                    <a:pt x="5132" y="4265"/>
                  </a:cubicBezTo>
                  <a:cubicBezTo>
                    <a:pt x="5160" y="4265"/>
                    <a:pt x="5188" y="4268"/>
                    <a:pt x="5217" y="4275"/>
                  </a:cubicBezTo>
                  <a:cubicBezTo>
                    <a:pt x="5231" y="4279"/>
                    <a:pt x="5247" y="4284"/>
                    <a:pt x="5251" y="4299"/>
                  </a:cubicBezTo>
                  <a:cubicBezTo>
                    <a:pt x="5253" y="4307"/>
                    <a:pt x="5251" y="4317"/>
                    <a:pt x="5247" y="4325"/>
                  </a:cubicBezTo>
                  <a:cubicBezTo>
                    <a:pt x="5200" y="4442"/>
                    <a:pt x="5078" y="4509"/>
                    <a:pt x="4959" y="4555"/>
                  </a:cubicBezTo>
                  <a:cubicBezTo>
                    <a:pt x="4881" y="4584"/>
                    <a:pt x="4786" y="4619"/>
                    <a:pt x="4709" y="4619"/>
                  </a:cubicBezTo>
                  <a:cubicBezTo>
                    <a:pt x="4626" y="4619"/>
                    <a:pt x="4565" y="4579"/>
                    <a:pt x="4569" y="4451"/>
                  </a:cubicBezTo>
                  <a:cubicBezTo>
                    <a:pt x="4577" y="4245"/>
                    <a:pt x="4676" y="4018"/>
                    <a:pt x="4777" y="3841"/>
                  </a:cubicBezTo>
                  <a:cubicBezTo>
                    <a:pt x="4793" y="3815"/>
                    <a:pt x="4818" y="3786"/>
                    <a:pt x="4845" y="3786"/>
                  </a:cubicBezTo>
                  <a:close/>
                  <a:moveTo>
                    <a:pt x="5638" y="4426"/>
                  </a:moveTo>
                  <a:cubicBezTo>
                    <a:pt x="5647" y="4442"/>
                    <a:pt x="5659" y="4457"/>
                    <a:pt x="5666" y="4472"/>
                  </a:cubicBezTo>
                  <a:cubicBezTo>
                    <a:pt x="5690" y="4521"/>
                    <a:pt x="5754" y="4663"/>
                    <a:pt x="5706" y="4707"/>
                  </a:cubicBezTo>
                  <a:cubicBezTo>
                    <a:pt x="5689" y="4723"/>
                    <a:pt x="5668" y="4730"/>
                    <a:pt x="5644" y="4730"/>
                  </a:cubicBezTo>
                  <a:cubicBezTo>
                    <a:pt x="5585" y="4730"/>
                    <a:pt x="5512" y="4687"/>
                    <a:pt x="5452" y="4641"/>
                  </a:cubicBezTo>
                  <a:cubicBezTo>
                    <a:pt x="5514" y="4568"/>
                    <a:pt x="5575" y="4498"/>
                    <a:pt x="5638" y="4426"/>
                  </a:cubicBezTo>
                  <a:close/>
                  <a:moveTo>
                    <a:pt x="5391" y="4715"/>
                  </a:moveTo>
                  <a:cubicBezTo>
                    <a:pt x="5485" y="4834"/>
                    <a:pt x="5593" y="5007"/>
                    <a:pt x="5515" y="5079"/>
                  </a:cubicBezTo>
                  <a:cubicBezTo>
                    <a:pt x="5498" y="5094"/>
                    <a:pt x="5485" y="5100"/>
                    <a:pt x="5472" y="5100"/>
                  </a:cubicBezTo>
                  <a:cubicBezTo>
                    <a:pt x="5449" y="5100"/>
                    <a:pt x="5428" y="5082"/>
                    <a:pt x="5399" y="5066"/>
                  </a:cubicBezTo>
                  <a:cubicBezTo>
                    <a:pt x="5356" y="5043"/>
                    <a:pt x="5315" y="5014"/>
                    <a:pt x="5277" y="4983"/>
                  </a:cubicBezTo>
                  <a:cubicBezTo>
                    <a:pt x="5272" y="4979"/>
                    <a:pt x="5268" y="4975"/>
                    <a:pt x="5264" y="4971"/>
                  </a:cubicBezTo>
                  <a:cubicBezTo>
                    <a:pt x="5251" y="4952"/>
                    <a:pt x="5238" y="4933"/>
                    <a:pt x="5225" y="4915"/>
                  </a:cubicBezTo>
                  <a:cubicBezTo>
                    <a:pt x="5279" y="4849"/>
                    <a:pt x="5336" y="4782"/>
                    <a:pt x="5391" y="4715"/>
                  </a:cubicBezTo>
                  <a:close/>
                  <a:moveTo>
                    <a:pt x="4379" y="4327"/>
                  </a:moveTo>
                  <a:cubicBezTo>
                    <a:pt x="4384" y="4327"/>
                    <a:pt x="4389" y="4328"/>
                    <a:pt x="4394" y="4330"/>
                  </a:cubicBezTo>
                  <a:cubicBezTo>
                    <a:pt x="4407" y="4334"/>
                    <a:pt x="4415" y="4347"/>
                    <a:pt x="4423" y="4358"/>
                  </a:cubicBezTo>
                  <a:cubicBezTo>
                    <a:pt x="4453" y="4401"/>
                    <a:pt x="4483" y="4448"/>
                    <a:pt x="4487" y="4501"/>
                  </a:cubicBezTo>
                  <a:cubicBezTo>
                    <a:pt x="4491" y="4550"/>
                    <a:pt x="4472" y="4595"/>
                    <a:pt x="4452" y="4638"/>
                  </a:cubicBezTo>
                  <a:cubicBezTo>
                    <a:pt x="4405" y="4740"/>
                    <a:pt x="4348" y="4839"/>
                    <a:pt x="4286" y="4933"/>
                  </a:cubicBezTo>
                  <a:cubicBezTo>
                    <a:pt x="4405" y="4870"/>
                    <a:pt x="4534" y="4806"/>
                    <a:pt x="4664" y="4806"/>
                  </a:cubicBezTo>
                  <a:cubicBezTo>
                    <a:pt x="4693" y="4806"/>
                    <a:pt x="4722" y="4809"/>
                    <a:pt x="4751" y="4816"/>
                  </a:cubicBezTo>
                  <a:cubicBezTo>
                    <a:pt x="4765" y="4819"/>
                    <a:pt x="4781" y="4824"/>
                    <a:pt x="4785" y="4839"/>
                  </a:cubicBezTo>
                  <a:cubicBezTo>
                    <a:pt x="4787" y="4849"/>
                    <a:pt x="4785" y="4857"/>
                    <a:pt x="4781" y="4865"/>
                  </a:cubicBezTo>
                  <a:cubicBezTo>
                    <a:pt x="4734" y="4983"/>
                    <a:pt x="4611" y="5049"/>
                    <a:pt x="4493" y="5095"/>
                  </a:cubicBezTo>
                  <a:cubicBezTo>
                    <a:pt x="4415" y="5125"/>
                    <a:pt x="4319" y="5160"/>
                    <a:pt x="4242" y="5160"/>
                  </a:cubicBezTo>
                  <a:cubicBezTo>
                    <a:pt x="4159" y="5160"/>
                    <a:pt x="4098" y="5120"/>
                    <a:pt x="4103" y="4992"/>
                  </a:cubicBezTo>
                  <a:cubicBezTo>
                    <a:pt x="4111" y="4786"/>
                    <a:pt x="4208" y="4558"/>
                    <a:pt x="4311" y="4382"/>
                  </a:cubicBezTo>
                  <a:cubicBezTo>
                    <a:pt x="4326" y="4356"/>
                    <a:pt x="4352" y="4327"/>
                    <a:pt x="4379" y="4327"/>
                  </a:cubicBezTo>
                  <a:close/>
                  <a:moveTo>
                    <a:pt x="5165" y="4986"/>
                  </a:moveTo>
                  <a:cubicBezTo>
                    <a:pt x="5170" y="4992"/>
                    <a:pt x="5175" y="4996"/>
                    <a:pt x="5180" y="5001"/>
                  </a:cubicBezTo>
                  <a:cubicBezTo>
                    <a:pt x="5209" y="5044"/>
                    <a:pt x="5262" y="5121"/>
                    <a:pt x="5256" y="5158"/>
                  </a:cubicBezTo>
                  <a:cubicBezTo>
                    <a:pt x="5251" y="5194"/>
                    <a:pt x="5224" y="5206"/>
                    <a:pt x="5191" y="5206"/>
                  </a:cubicBezTo>
                  <a:cubicBezTo>
                    <a:pt x="5147" y="5206"/>
                    <a:pt x="5094" y="5184"/>
                    <a:pt x="5068" y="5172"/>
                  </a:cubicBezTo>
                  <a:cubicBezTo>
                    <a:pt x="5055" y="5167"/>
                    <a:pt x="5044" y="5159"/>
                    <a:pt x="5033" y="5153"/>
                  </a:cubicBezTo>
                  <a:cubicBezTo>
                    <a:pt x="5078" y="5097"/>
                    <a:pt x="5121" y="5042"/>
                    <a:pt x="5165" y="4986"/>
                  </a:cubicBezTo>
                  <a:close/>
                  <a:moveTo>
                    <a:pt x="4968" y="5232"/>
                  </a:moveTo>
                  <a:cubicBezTo>
                    <a:pt x="5017" y="5307"/>
                    <a:pt x="5058" y="5388"/>
                    <a:pt x="5064" y="5465"/>
                  </a:cubicBezTo>
                  <a:cubicBezTo>
                    <a:pt x="5070" y="5527"/>
                    <a:pt x="5046" y="5550"/>
                    <a:pt x="5008" y="5550"/>
                  </a:cubicBezTo>
                  <a:cubicBezTo>
                    <a:pt x="4952" y="5550"/>
                    <a:pt x="4866" y="5500"/>
                    <a:pt x="4797" y="5451"/>
                  </a:cubicBezTo>
                  <a:cubicBezTo>
                    <a:pt x="4853" y="5378"/>
                    <a:pt x="4911" y="5305"/>
                    <a:pt x="4968" y="5232"/>
                  </a:cubicBezTo>
                  <a:close/>
                  <a:moveTo>
                    <a:pt x="3911" y="4866"/>
                  </a:moveTo>
                  <a:cubicBezTo>
                    <a:pt x="3916" y="4866"/>
                    <a:pt x="3921" y="4867"/>
                    <a:pt x="3926" y="4869"/>
                  </a:cubicBezTo>
                  <a:cubicBezTo>
                    <a:pt x="3940" y="4875"/>
                    <a:pt x="3947" y="4886"/>
                    <a:pt x="3956" y="4898"/>
                  </a:cubicBezTo>
                  <a:cubicBezTo>
                    <a:pt x="3986" y="4940"/>
                    <a:pt x="4015" y="4987"/>
                    <a:pt x="4019" y="5040"/>
                  </a:cubicBezTo>
                  <a:cubicBezTo>
                    <a:pt x="4024" y="5089"/>
                    <a:pt x="4004" y="5135"/>
                    <a:pt x="3984" y="5178"/>
                  </a:cubicBezTo>
                  <a:cubicBezTo>
                    <a:pt x="3937" y="5279"/>
                    <a:pt x="3881" y="5378"/>
                    <a:pt x="3818" y="5472"/>
                  </a:cubicBezTo>
                  <a:cubicBezTo>
                    <a:pt x="3937" y="5410"/>
                    <a:pt x="4067" y="5346"/>
                    <a:pt x="4198" y="5346"/>
                  </a:cubicBezTo>
                  <a:cubicBezTo>
                    <a:pt x="4226" y="5346"/>
                    <a:pt x="4254" y="5349"/>
                    <a:pt x="4283" y="5355"/>
                  </a:cubicBezTo>
                  <a:cubicBezTo>
                    <a:pt x="4297" y="5358"/>
                    <a:pt x="4313" y="5365"/>
                    <a:pt x="4317" y="5378"/>
                  </a:cubicBezTo>
                  <a:cubicBezTo>
                    <a:pt x="4320" y="5388"/>
                    <a:pt x="4317" y="5397"/>
                    <a:pt x="4313" y="5404"/>
                  </a:cubicBezTo>
                  <a:cubicBezTo>
                    <a:pt x="4268" y="5522"/>
                    <a:pt x="4145" y="5588"/>
                    <a:pt x="4026" y="5634"/>
                  </a:cubicBezTo>
                  <a:cubicBezTo>
                    <a:pt x="3949" y="5664"/>
                    <a:pt x="3853" y="5699"/>
                    <a:pt x="3776" y="5699"/>
                  </a:cubicBezTo>
                  <a:cubicBezTo>
                    <a:pt x="3693" y="5699"/>
                    <a:pt x="3632" y="5660"/>
                    <a:pt x="3637" y="5532"/>
                  </a:cubicBezTo>
                  <a:cubicBezTo>
                    <a:pt x="3644" y="5325"/>
                    <a:pt x="3742" y="5097"/>
                    <a:pt x="3845" y="4922"/>
                  </a:cubicBezTo>
                  <a:cubicBezTo>
                    <a:pt x="3860" y="4895"/>
                    <a:pt x="3885" y="4866"/>
                    <a:pt x="3911" y="4866"/>
                  </a:cubicBezTo>
                  <a:close/>
                  <a:moveTo>
                    <a:pt x="4729" y="5542"/>
                  </a:moveTo>
                  <a:cubicBezTo>
                    <a:pt x="4787" y="5628"/>
                    <a:pt x="4833" y="5731"/>
                    <a:pt x="4828" y="5828"/>
                  </a:cubicBezTo>
                  <a:cubicBezTo>
                    <a:pt x="4827" y="5862"/>
                    <a:pt x="4811" y="5924"/>
                    <a:pt x="4770" y="5934"/>
                  </a:cubicBezTo>
                  <a:cubicBezTo>
                    <a:pt x="4769" y="5934"/>
                    <a:pt x="4767" y="5935"/>
                    <a:pt x="4766" y="5935"/>
                  </a:cubicBezTo>
                  <a:cubicBezTo>
                    <a:pt x="4744" y="5935"/>
                    <a:pt x="4690" y="5892"/>
                    <a:pt x="4671" y="5878"/>
                  </a:cubicBezTo>
                  <a:cubicBezTo>
                    <a:pt x="4632" y="5848"/>
                    <a:pt x="4595" y="5817"/>
                    <a:pt x="4563" y="5784"/>
                  </a:cubicBezTo>
                  <a:lnTo>
                    <a:pt x="4555" y="5772"/>
                  </a:lnTo>
                  <a:cubicBezTo>
                    <a:pt x="4613" y="5695"/>
                    <a:pt x="4671" y="5619"/>
                    <a:pt x="4729" y="5542"/>
                  </a:cubicBezTo>
                  <a:close/>
                  <a:moveTo>
                    <a:pt x="4501" y="5842"/>
                  </a:moveTo>
                  <a:cubicBezTo>
                    <a:pt x="4546" y="5918"/>
                    <a:pt x="4574" y="6003"/>
                    <a:pt x="4574" y="6094"/>
                  </a:cubicBezTo>
                  <a:cubicBezTo>
                    <a:pt x="4574" y="6127"/>
                    <a:pt x="4578" y="6186"/>
                    <a:pt x="4534" y="6195"/>
                  </a:cubicBezTo>
                  <a:cubicBezTo>
                    <a:pt x="4533" y="6196"/>
                    <a:pt x="4532" y="6196"/>
                    <a:pt x="4530" y="6196"/>
                  </a:cubicBezTo>
                  <a:cubicBezTo>
                    <a:pt x="4504" y="6196"/>
                    <a:pt x="4450" y="6156"/>
                    <a:pt x="4432" y="6145"/>
                  </a:cubicBezTo>
                  <a:cubicBezTo>
                    <a:pt x="4395" y="6123"/>
                    <a:pt x="4363" y="6098"/>
                    <a:pt x="4333" y="6071"/>
                  </a:cubicBezTo>
                  <a:cubicBezTo>
                    <a:pt x="4388" y="5995"/>
                    <a:pt x="4446" y="5920"/>
                    <a:pt x="4501" y="5842"/>
                  </a:cubicBezTo>
                  <a:close/>
                  <a:moveTo>
                    <a:pt x="4264" y="6166"/>
                  </a:moveTo>
                  <a:cubicBezTo>
                    <a:pt x="4306" y="6258"/>
                    <a:pt x="4328" y="6355"/>
                    <a:pt x="4331" y="6458"/>
                  </a:cubicBezTo>
                  <a:cubicBezTo>
                    <a:pt x="4259" y="6430"/>
                    <a:pt x="4197" y="6384"/>
                    <a:pt x="4151" y="6324"/>
                  </a:cubicBezTo>
                  <a:cubicBezTo>
                    <a:pt x="4190" y="6272"/>
                    <a:pt x="4226" y="6219"/>
                    <a:pt x="4264" y="6166"/>
                  </a:cubicBezTo>
                  <a:close/>
                  <a:moveTo>
                    <a:pt x="2497" y="1"/>
                  </a:moveTo>
                  <a:cubicBezTo>
                    <a:pt x="2479" y="1"/>
                    <a:pt x="2462" y="5"/>
                    <a:pt x="2447" y="17"/>
                  </a:cubicBezTo>
                  <a:cubicBezTo>
                    <a:pt x="2377" y="73"/>
                    <a:pt x="2436" y="207"/>
                    <a:pt x="2460" y="270"/>
                  </a:cubicBezTo>
                  <a:cubicBezTo>
                    <a:pt x="2474" y="305"/>
                    <a:pt x="2490" y="338"/>
                    <a:pt x="2508" y="371"/>
                  </a:cubicBezTo>
                  <a:cubicBezTo>
                    <a:pt x="2479" y="357"/>
                    <a:pt x="2450" y="343"/>
                    <a:pt x="2420" y="331"/>
                  </a:cubicBezTo>
                  <a:cubicBezTo>
                    <a:pt x="2366" y="311"/>
                    <a:pt x="2277" y="276"/>
                    <a:pt x="2201" y="276"/>
                  </a:cubicBezTo>
                  <a:cubicBezTo>
                    <a:pt x="2162" y="276"/>
                    <a:pt x="2126" y="285"/>
                    <a:pt x="2101" y="311"/>
                  </a:cubicBezTo>
                  <a:cubicBezTo>
                    <a:pt x="2040" y="368"/>
                    <a:pt x="2085" y="456"/>
                    <a:pt x="2127" y="521"/>
                  </a:cubicBezTo>
                  <a:cubicBezTo>
                    <a:pt x="2102" y="513"/>
                    <a:pt x="2076" y="508"/>
                    <a:pt x="2051" y="508"/>
                  </a:cubicBezTo>
                  <a:cubicBezTo>
                    <a:pt x="2025" y="508"/>
                    <a:pt x="2000" y="513"/>
                    <a:pt x="1977" y="529"/>
                  </a:cubicBezTo>
                  <a:cubicBezTo>
                    <a:pt x="1893" y="586"/>
                    <a:pt x="1931" y="686"/>
                    <a:pt x="2002" y="780"/>
                  </a:cubicBezTo>
                  <a:cubicBezTo>
                    <a:pt x="1961" y="766"/>
                    <a:pt x="1887" y="739"/>
                    <a:pt x="1825" y="739"/>
                  </a:cubicBezTo>
                  <a:cubicBezTo>
                    <a:pt x="1794" y="739"/>
                    <a:pt x="1765" y="746"/>
                    <a:pt x="1746" y="766"/>
                  </a:cubicBezTo>
                  <a:cubicBezTo>
                    <a:pt x="1689" y="828"/>
                    <a:pt x="1760" y="911"/>
                    <a:pt x="1797" y="959"/>
                  </a:cubicBezTo>
                  <a:cubicBezTo>
                    <a:pt x="1818" y="988"/>
                    <a:pt x="1840" y="1015"/>
                    <a:pt x="1863" y="1041"/>
                  </a:cubicBezTo>
                  <a:cubicBezTo>
                    <a:pt x="1849" y="1037"/>
                    <a:pt x="1834" y="1033"/>
                    <a:pt x="1820" y="1031"/>
                  </a:cubicBezTo>
                  <a:cubicBezTo>
                    <a:pt x="1789" y="1025"/>
                    <a:pt x="1745" y="1018"/>
                    <a:pt x="1702" y="1018"/>
                  </a:cubicBezTo>
                  <a:cubicBezTo>
                    <a:pt x="1650" y="1018"/>
                    <a:pt x="1600" y="1028"/>
                    <a:pt x="1573" y="1064"/>
                  </a:cubicBezTo>
                  <a:cubicBezTo>
                    <a:pt x="1527" y="1126"/>
                    <a:pt x="1573" y="1230"/>
                    <a:pt x="1601" y="1289"/>
                  </a:cubicBezTo>
                  <a:cubicBezTo>
                    <a:pt x="1606" y="1297"/>
                    <a:pt x="1610" y="1302"/>
                    <a:pt x="1614" y="1310"/>
                  </a:cubicBezTo>
                  <a:cubicBezTo>
                    <a:pt x="1572" y="1293"/>
                    <a:pt x="1528" y="1277"/>
                    <a:pt x="1483" y="1267"/>
                  </a:cubicBezTo>
                  <a:cubicBezTo>
                    <a:pt x="1446" y="1259"/>
                    <a:pt x="1401" y="1250"/>
                    <a:pt x="1357" y="1250"/>
                  </a:cubicBezTo>
                  <a:cubicBezTo>
                    <a:pt x="1303" y="1250"/>
                    <a:pt x="1252" y="1263"/>
                    <a:pt x="1222" y="1307"/>
                  </a:cubicBezTo>
                  <a:cubicBezTo>
                    <a:pt x="1168" y="1383"/>
                    <a:pt x="1238" y="1471"/>
                    <a:pt x="1282" y="1532"/>
                  </a:cubicBezTo>
                  <a:cubicBezTo>
                    <a:pt x="1286" y="1537"/>
                    <a:pt x="1291" y="1541"/>
                    <a:pt x="1295" y="1547"/>
                  </a:cubicBezTo>
                  <a:cubicBezTo>
                    <a:pt x="1285" y="1545"/>
                    <a:pt x="1276" y="1545"/>
                    <a:pt x="1267" y="1545"/>
                  </a:cubicBezTo>
                  <a:cubicBezTo>
                    <a:pt x="1220" y="1545"/>
                    <a:pt x="1181" y="1561"/>
                    <a:pt x="1157" y="1602"/>
                  </a:cubicBezTo>
                  <a:cubicBezTo>
                    <a:pt x="1120" y="1672"/>
                    <a:pt x="1141" y="1751"/>
                    <a:pt x="1186" y="1825"/>
                  </a:cubicBezTo>
                  <a:cubicBezTo>
                    <a:pt x="1167" y="1818"/>
                    <a:pt x="1150" y="1811"/>
                    <a:pt x="1130" y="1806"/>
                  </a:cubicBezTo>
                  <a:cubicBezTo>
                    <a:pt x="1083" y="1793"/>
                    <a:pt x="1015" y="1774"/>
                    <a:pt x="953" y="1774"/>
                  </a:cubicBezTo>
                  <a:cubicBezTo>
                    <a:pt x="918" y="1774"/>
                    <a:pt x="884" y="1780"/>
                    <a:pt x="858" y="1797"/>
                  </a:cubicBezTo>
                  <a:cubicBezTo>
                    <a:pt x="758" y="1862"/>
                    <a:pt x="820" y="1989"/>
                    <a:pt x="905" y="2096"/>
                  </a:cubicBezTo>
                  <a:cubicBezTo>
                    <a:pt x="872" y="2086"/>
                    <a:pt x="839" y="2077"/>
                    <a:pt x="805" y="2072"/>
                  </a:cubicBezTo>
                  <a:cubicBezTo>
                    <a:pt x="770" y="2067"/>
                    <a:pt x="725" y="2061"/>
                    <a:pt x="679" y="2061"/>
                  </a:cubicBezTo>
                  <a:cubicBezTo>
                    <a:pt x="617" y="2061"/>
                    <a:pt x="554" y="2072"/>
                    <a:pt x="515" y="2111"/>
                  </a:cubicBezTo>
                  <a:cubicBezTo>
                    <a:pt x="442" y="2182"/>
                    <a:pt x="483" y="2270"/>
                    <a:pt x="559" y="2349"/>
                  </a:cubicBezTo>
                  <a:cubicBezTo>
                    <a:pt x="535" y="2347"/>
                    <a:pt x="508" y="2345"/>
                    <a:pt x="480" y="2345"/>
                  </a:cubicBezTo>
                  <a:cubicBezTo>
                    <a:pt x="414" y="2345"/>
                    <a:pt x="344" y="2355"/>
                    <a:pt x="299" y="2386"/>
                  </a:cubicBezTo>
                  <a:cubicBezTo>
                    <a:pt x="201" y="2453"/>
                    <a:pt x="264" y="2561"/>
                    <a:pt x="357" y="2654"/>
                  </a:cubicBezTo>
                  <a:cubicBezTo>
                    <a:pt x="301" y="2643"/>
                    <a:pt x="245" y="2637"/>
                    <a:pt x="188" y="2637"/>
                  </a:cubicBezTo>
                  <a:cubicBezTo>
                    <a:pt x="138" y="2637"/>
                    <a:pt x="88" y="2642"/>
                    <a:pt x="36" y="2651"/>
                  </a:cubicBezTo>
                  <a:cubicBezTo>
                    <a:pt x="7" y="2656"/>
                    <a:pt x="1" y="2688"/>
                    <a:pt x="10" y="2710"/>
                  </a:cubicBezTo>
                  <a:cubicBezTo>
                    <a:pt x="52" y="2809"/>
                    <a:pt x="120" y="2889"/>
                    <a:pt x="207" y="2944"/>
                  </a:cubicBezTo>
                  <a:cubicBezTo>
                    <a:pt x="162" y="2952"/>
                    <a:pt x="116" y="2963"/>
                    <a:pt x="71" y="2978"/>
                  </a:cubicBezTo>
                  <a:cubicBezTo>
                    <a:pt x="48" y="2985"/>
                    <a:pt x="31" y="3013"/>
                    <a:pt x="45" y="3037"/>
                  </a:cubicBezTo>
                  <a:cubicBezTo>
                    <a:pt x="79" y="3094"/>
                    <a:pt x="132" y="3127"/>
                    <a:pt x="193" y="3127"/>
                  </a:cubicBezTo>
                  <a:cubicBezTo>
                    <a:pt x="210" y="3127"/>
                    <a:pt x="227" y="3124"/>
                    <a:pt x="245" y="3119"/>
                  </a:cubicBezTo>
                  <a:cubicBezTo>
                    <a:pt x="292" y="3106"/>
                    <a:pt x="279" y="3037"/>
                    <a:pt x="236" y="3037"/>
                  </a:cubicBezTo>
                  <a:cubicBezTo>
                    <a:pt x="233" y="3037"/>
                    <a:pt x="229" y="3038"/>
                    <a:pt x="225" y="3039"/>
                  </a:cubicBezTo>
                  <a:cubicBezTo>
                    <a:pt x="213" y="3043"/>
                    <a:pt x="202" y="3045"/>
                    <a:pt x="192" y="3045"/>
                  </a:cubicBezTo>
                  <a:cubicBezTo>
                    <a:pt x="179" y="3045"/>
                    <a:pt x="168" y="3042"/>
                    <a:pt x="157" y="3037"/>
                  </a:cubicBezTo>
                  <a:cubicBezTo>
                    <a:pt x="211" y="3023"/>
                    <a:pt x="264" y="3016"/>
                    <a:pt x="319" y="3013"/>
                  </a:cubicBezTo>
                  <a:lnTo>
                    <a:pt x="319" y="3013"/>
                  </a:lnTo>
                  <a:lnTo>
                    <a:pt x="272" y="3064"/>
                  </a:lnTo>
                  <a:cubicBezTo>
                    <a:pt x="1327" y="4413"/>
                    <a:pt x="2516" y="5442"/>
                    <a:pt x="3916" y="6414"/>
                  </a:cubicBezTo>
                  <a:cubicBezTo>
                    <a:pt x="3919" y="6486"/>
                    <a:pt x="3962" y="6538"/>
                    <a:pt x="4031" y="6568"/>
                  </a:cubicBezTo>
                  <a:cubicBezTo>
                    <a:pt x="4034" y="6570"/>
                    <a:pt x="4038" y="6570"/>
                    <a:pt x="4041" y="6570"/>
                  </a:cubicBezTo>
                  <a:cubicBezTo>
                    <a:pt x="4059" y="6570"/>
                    <a:pt x="4078" y="6556"/>
                    <a:pt x="4081" y="6539"/>
                  </a:cubicBezTo>
                  <a:cubicBezTo>
                    <a:pt x="4090" y="6494"/>
                    <a:pt x="4094" y="6448"/>
                    <a:pt x="4097" y="6403"/>
                  </a:cubicBezTo>
                  <a:cubicBezTo>
                    <a:pt x="4098" y="6401"/>
                    <a:pt x="4099" y="6400"/>
                    <a:pt x="4102" y="6397"/>
                  </a:cubicBezTo>
                  <a:cubicBezTo>
                    <a:pt x="4167" y="6474"/>
                    <a:pt x="4254" y="6531"/>
                    <a:pt x="4359" y="6559"/>
                  </a:cubicBezTo>
                  <a:cubicBezTo>
                    <a:pt x="4361" y="6559"/>
                    <a:pt x="4363" y="6559"/>
                    <a:pt x="4365" y="6559"/>
                  </a:cubicBezTo>
                  <a:cubicBezTo>
                    <a:pt x="4389" y="6559"/>
                    <a:pt x="4411" y="6540"/>
                    <a:pt x="4412" y="6516"/>
                  </a:cubicBezTo>
                  <a:cubicBezTo>
                    <a:pt x="4416" y="6407"/>
                    <a:pt x="4401" y="6303"/>
                    <a:pt x="4367" y="6206"/>
                  </a:cubicBezTo>
                  <a:lnTo>
                    <a:pt x="4367" y="6206"/>
                  </a:lnTo>
                  <a:cubicBezTo>
                    <a:pt x="4427" y="6251"/>
                    <a:pt x="4490" y="6286"/>
                    <a:pt x="4544" y="6286"/>
                  </a:cubicBezTo>
                  <a:cubicBezTo>
                    <a:pt x="4578" y="6286"/>
                    <a:pt x="4609" y="6271"/>
                    <a:pt x="4632" y="6235"/>
                  </a:cubicBezTo>
                  <a:cubicBezTo>
                    <a:pt x="4678" y="6165"/>
                    <a:pt x="4660" y="6043"/>
                    <a:pt x="4640" y="5963"/>
                  </a:cubicBezTo>
                  <a:lnTo>
                    <a:pt x="4640" y="5963"/>
                  </a:lnTo>
                  <a:cubicBezTo>
                    <a:pt x="4689" y="5999"/>
                    <a:pt x="4739" y="6022"/>
                    <a:pt x="4785" y="6022"/>
                  </a:cubicBezTo>
                  <a:cubicBezTo>
                    <a:pt x="4818" y="6022"/>
                    <a:pt x="4849" y="6010"/>
                    <a:pt x="4875" y="5982"/>
                  </a:cubicBezTo>
                  <a:cubicBezTo>
                    <a:pt x="4944" y="5907"/>
                    <a:pt x="4905" y="5759"/>
                    <a:pt x="4879" y="5674"/>
                  </a:cubicBezTo>
                  <a:cubicBezTo>
                    <a:pt x="4870" y="5643"/>
                    <a:pt x="4856" y="5613"/>
                    <a:pt x="4844" y="5585"/>
                  </a:cubicBezTo>
                  <a:lnTo>
                    <a:pt x="4844" y="5585"/>
                  </a:lnTo>
                  <a:cubicBezTo>
                    <a:pt x="4911" y="5625"/>
                    <a:pt x="4983" y="5656"/>
                    <a:pt x="5042" y="5656"/>
                  </a:cubicBezTo>
                  <a:cubicBezTo>
                    <a:pt x="5086" y="5656"/>
                    <a:pt x="5124" y="5639"/>
                    <a:pt x="5147" y="5596"/>
                  </a:cubicBezTo>
                  <a:cubicBezTo>
                    <a:pt x="5185" y="5519"/>
                    <a:pt x="5135" y="5403"/>
                    <a:pt x="5106" y="5334"/>
                  </a:cubicBezTo>
                  <a:cubicBezTo>
                    <a:pt x="5096" y="5309"/>
                    <a:pt x="5084" y="5285"/>
                    <a:pt x="5072" y="5262"/>
                  </a:cubicBezTo>
                  <a:lnTo>
                    <a:pt x="5072" y="5262"/>
                  </a:lnTo>
                  <a:cubicBezTo>
                    <a:pt x="5111" y="5277"/>
                    <a:pt x="5163" y="5292"/>
                    <a:pt x="5212" y="5292"/>
                  </a:cubicBezTo>
                  <a:cubicBezTo>
                    <a:pt x="5246" y="5292"/>
                    <a:pt x="5279" y="5284"/>
                    <a:pt x="5303" y="5263"/>
                  </a:cubicBezTo>
                  <a:cubicBezTo>
                    <a:pt x="5344" y="5230"/>
                    <a:pt x="5351" y="5180"/>
                    <a:pt x="5337" y="5126"/>
                  </a:cubicBezTo>
                  <a:lnTo>
                    <a:pt x="5337" y="5126"/>
                  </a:lnTo>
                  <a:cubicBezTo>
                    <a:pt x="5385" y="5156"/>
                    <a:pt x="5449" y="5193"/>
                    <a:pt x="5508" y="5193"/>
                  </a:cubicBezTo>
                  <a:cubicBezTo>
                    <a:pt x="5533" y="5193"/>
                    <a:pt x="5556" y="5186"/>
                    <a:pt x="5577" y="5169"/>
                  </a:cubicBezTo>
                  <a:cubicBezTo>
                    <a:pt x="5658" y="5106"/>
                    <a:pt x="5617" y="4979"/>
                    <a:pt x="5587" y="4902"/>
                  </a:cubicBezTo>
                  <a:cubicBezTo>
                    <a:pt x="5570" y="4859"/>
                    <a:pt x="5550" y="4818"/>
                    <a:pt x="5528" y="4779"/>
                  </a:cubicBezTo>
                  <a:lnTo>
                    <a:pt x="5528" y="4779"/>
                  </a:lnTo>
                  <a:cubicBezTo>
                    <a:pt x="5530" y="4781"/>
                    <a:pt x="5533" y="4782"/>
                    <a:pt x="5538" y="4783"/>
                  </a:cubicBezTo>
                  <a:cubicBezTo>
                    <a:pt x="5576" y="4797"/>
                    <a:pt x="5634" y="4816"/>
                    <a:pt x="5687" y="4816"/>
                  </a:cubicBezTo>
                  <a:cubicBezTo>
                    <a:pt x="5723" y="4816"/>
                    <a:pt x="5757" y="4807"/>
                    <a:pt x="5780" y="4783"/>
                  </a:cubicBezTo>
                  <a:cubicBezTo>
                    <a:pt x="5833" y="4726"/>
                    <a:pt x="5800" y="4613"/>
                    <a:pt x="5781" y="4551"/>
                  </a:cubicBezTo>
                  <a:cubicBezTo>
                    <a:pt x="5776" y="4532"/>
                    <a:pt x="5768" y="4514"/>
                    <a:pt x="5762" y="4496"/>
                  </a:cubicBezTo>
                  <a:lnTo>
                    <a:pt x="5762" y="4496"/>
                  </a:lnTo>
                  <a:cubicBezTo>
                    <a:pt x="5788" y="4515"/>
                    <a:pt x="5815" y="4532"/>
                    <a:pt x="5844" y="4548"/>
                  </a:cubicBezTo>
                  <a:cubicBezTo>
                    <a:pt x="5879" y="4568"/>
                    <a:pt x="5936" y="4604"/>
                    <a:pt x="5986" y="4604"/>
                  </a:cubicBezTo>
                  <a:cubicBezTo>
                    <a:pt x="6008" y="4604"/>
                    <a:pt x="6028" y="4597"/>
                    <a:pt x="6044" y="4580"/>
                  </a:cubicBezTo>
                  <a:cubicBezTo>
                    <a:pt x="6093" y="4528"/>
                    <a:pt x="6047" y="4433"/>
                    <a:pt x="6025" y="4379"/>
                  </a:cubicBezTo>
                  <a:cubicBezTo>
                    <a:pt x="6018" y="4360"/>
                    <a:pt x="6008" y="4342"/>
                    <a:pt x="5998" y="4323"/>
                  </a:cubicBezTo>
                  <a:lnTo>
                    <a:pt x="5998" y="4323"/>
                  </a:lnTo>
                  <a:cubicBezTo>
                    <a:pt x="6053" y="4353"/>
                    <a:pt x="6108" y="4375"/>
                    <a:pt x="6154" y="4375"/>
                  </a:cubicBezTo>
                  <a:cubicBezTo>
                    <a:pt x="6195" y="4375"/>
                    <a:pt x="6229" y="4358"/>
                    <a:pt x="6251" y="4316"/>
                  </a:cubicBezTo>
                  <a:cubicBezTo>
                    <a:pt x="6275" y="4271"/>
                    <a:pt x="6264" y="4217"/>
                    <a:pt x="6242" y="4169"/>
                  </a:cubicBezTo>
                  <a:lnTo>
                    <a:pt x="6242" y="4169"/>
                  </a:lnTo>
                  <a:cubicBezTo>
                    <a:pt x="6283" y="4188"/>
                    <a:pt x="6327" y="4203"/>
                    <a:pt x="6366" y="4203"/>
                  </a:cubicBezTo>
                  <a:cubicBezTo>
                    <a:pt x="6394" y="4203"/>
                    <a:pt x="6419" y="4195"/>
                    <a:pt x="6439" y="4176"/>
                  </a:cubicBezTo>
                  <a:cubicBezTo>
                    <a:pt x="6507" y="4110"/>
                    <a:pt x="6453" y="3993"/>
                    <a:pt x="6423" y="3924"/>
                  </a:cubicBezTo>
                  <a:cubicBezTo>
                    <a:pt x="6397" y="3867"/>
                    <a:pt x="6368" y="3815"/>
                    <a:pt x="6334" y="3765"/>
                  </a:cubicBezTo>
                  <a:lnTo>
                    <a:pt x="6334" y="3765"/>
                  </a:lnTo>
                  <a:cubicBezTo>
                    <a:pt x="6359" y="3775"/>
                    <a:pt x="6385" y="3785"/>
                    <a:pt x="6411" y="3793"/>
                  </a:cubicBezTo>
                  <a:cubicBezTo>
                    <a:pt x="6453" y="3804"/>
                    <a:pt x="6527" y="3827"/>
                    <a:pt x="6590" y="3827"/>
                  </a:cubicBezTo>
                  <a:cubicBezTo>
                    <a:pt x="6633" y="3827"/>
                    <a:pt x="6671" y="3817"/>
                    <a:pt x="6692" y="3786"/>
                  </a:cubicBezTo>
                  <a:cubicBezTo>
                    <a:pt x="6748" y="3704"/>
                    <a:pt x="6619" y="3587"/>
                    <a:pt x="6570" y="3541"/>
                  </a:cubicBezTo>
                  <a:cubicBezTo>
                    <a:pt x="6471" y="3443"/>
                    <a:pt x="6353" y="3374"/>
                    <a:pt x="6222" y="3324"/>
                  </a:cubicBezTo>
                  <a:cubicBezTo>
                    <a:pt x="6215" y="3321"/>
                    <a:pt x="6209" y="3321"/>
                    <a:pt x="6204" y="3321"/>
                  </a:cubicBezTo>
                  <a:cubicBezTo>
                    <a:pt x="5050" y="2367"/>
                    <a:pt x="3919" y="1328"/>
                    <a:pt x="2891" y="246"/>
                  </a:cubicBezTo>
                  <a:cubicBezTo>
                    <a:pt x="2881" y="256"/>
                    <a:pt x="2874" y="265"/>
                    <a:pt x="2865" y="275"/>
                  </a:cubicBezTo>
                  <a:cubicBezTo>
                    <a:pt x="2818" y="214"/>
                    <a:pt x="2763" y="158"/>
                    <a:pt x="2702" y="110"/>
                  </a:cubicBezTo>
                  <a:cubicBezTo>
                    <a:pt x="2660" y="77"/>
                    <a:pt x="2569" y="1"/>
                    <a:pt x="249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11" name="Google Shape;811;p46"/>
          <p:cNvSpPr/>
          <p:nvPr/>
        </p:nvSpPr>
        <p:spPr>
          <a:xfrm flipH="1">
            <a:off x="6557559" y="2173900"/>
            <a:ext cx="3042340" cy="3198252"/>
          </a:xfrm>
          <a:custGeom>
            <a:rect b="b" l="l" r="r" t="t"/>
            <a:pathLst>
              <a:path extrusionOk="0" h="57608" w="53716">
                <a:moveTo>
                  <a:pt x="11745" y="0"/>
                </a:moveTo>
                <a:cubicBezTo>
                  <a:pt x="10165" y="0"/>
                  <a:pt x="8557" y="384"/>
                  <a:pt x="7105" y="1020"/>
                </a:cubicBezTo>
                <a:cubicBezTo>
                  <a:pt x="4444" y="2186"/>
                  <a:pt x="2200" y="4108"/>
                  <a:pt x="0" y="6002"/>
                </a:cubicBezTo>
                <a:cubicBezTo>
                  <a:pt x="2261" y="23267"/>
                  <a:pt x="3152" y="39596"/>
                  <a:pt x="4040" y="56986"/>
                </a:cubicBezTo>
                <a:cubicBezTo>
                  <a:pt x="9247" y="56773"/>
                  <a:pt x="14487" y="56677"/>
                  <a:pt x="19736" y="56677"/>
                </a:cubicBezTo>
                <a:cubicBezTo>
                  <a:pt x="29963" y="56677"/>
                  <a:pt x="40230" y="57041"/>
                  <a:pt x="50369" y="57608"/>
                </a:cubicBezTo>
                <a:cubicBezTo>
                  <a:pt x="53278" y="54837"/>
                  <a:pt x="53715" y="49672"/>
                  <a:pt x="50923" y="46783"/>
                </a:cubicBezTo>
                <a:cubicBezTo>
                  <a:pt x="49733" y="45552"/>
                  <a:pt x="48022" y="44955"/>
                  <a:pt x="46317" y="44955"/>
                </a:cubicBezTo>
                <a:cubicBezTo>
                  <a:pt x="44720" y="44955"/>
                  <a:pt x="43128" y="45479"/>
                  <a:pt x="41972" y="46498"/>
                </a:cubicBezTo>
                <a:lnTo>
                  <a:pt x="41972" y="46498"/>
                </a:lnTo>
                <a:cubicBezTo>
                  <a:pt x="43134" y="43999"/>
                  <a:pt x="42264" y="40521"/>
                  <a:pt x="39912" y="38883"/>
                </a:cubicBezTo>
                <a:cubicBezTo>
                  <a:pt x="38726" y="38057"/>
                  <a:pt x="37318" y="37678"/>
                  <a:pt x="35885" y="37678"/>
                </a:cubicBezTo>
                <a:cubicBezTo>
                  <a:pt x="33779" y="37678"/>
                  <a:pt x="31621" y="38498"/>
                  <a:pt x="30041" y="39920"/>
                </a:cubicBezTo>
                <a:cubicBezTo>
                  <a:pt x="31151" y="37520"/>
                  <a:pt x="32279" y="35048"/>
                  <a:pt x="32435" y="32408"/>
                </a:cubicBezTo>
                <a:cubicBezTo>
                  <a:pt x="32590" y="29769"/>
                  <a:pt x="31550" y="26885"/>
                  <a:pt x="29238" y="25602"/>
                </a:cubicBezTo>
                <a:cubicBezTo>
                  <a:pt x="28322" y="25094"/>
                  <a:pt x="27342" y="24885"/>
                  <a:pt x="26335" y="24885"/>
                </a:cubicBezTo>
                <a:cubicBezTo>
                  <a:pt x="23991" y="24885"/>
                  <a:pt x="21502" y="26019"/>
                  <a:pt x="19339" y="27150"/>
                </a:cubicBezTo>
                <a:cubicBezTo>
                  <a:pt x="22550" y="21022"/>
                  <a:pt x="22952" y="13492"/>
                  <a:pt x="20416" y="7055"/>
                </a:cubicBezTo>
                <a:cubicBezTo>
                  <a:pt x="19431" y="4557"/>
                  <a:pt x="17911" y="2113"/>
                  <a:pt x="15528" y="875"/>
                </a:cubicBezTo>
                <a:cubicBezTo>
                  <a:pt x="14358" y="266"/>
                  <a:pt x="13061" y="0"/>
                  <a:pt x="1174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2" name="Google Shape;812;p46"/>
          <p:cNvSpPr txBox="1"/>
          <p:nvPr/>
        </p:nvSpPr>
        <p:spPr>
          <a:xfrm>
            <a:off x="201100" y="192388"/>
            <a:ext cx="5585400" cy="720900"/>
          </a:xfrm>
          <a:prstGeom prst="rect">
            <a:avLst/>
          </a:prstGeom>
          <a:noFill/>
          <a:ln>
            <a:noFill/>
          </a:ln>
        </p:spPr>
        <p:txBody>
          <a:bodyPr anchorCtr="0" anchor="t" bIns="61175" lIns="61175" spcFirstLastPara="1" rIns="61175" wrap="square" tIns="61175">
            <a:spAutoFit/>
          </a:bodyPr>
          <a:lstStyle/>
          <a:p>
            <a:pPr indent="0" lvl="0" marL="0" marR="0" rtl="0" algn="ctr">
              <a:lnSpc>
                <a:spcPct val="100000"/>
              </a:lnSpc>
              <a:spcBef>
                <a:spcPts val="0"/>
              </a:spcBef>
              <a:spcAft>
                <a:spcPts val="0"/>
              </a:spcAft>
              <a:buNone/>
            </a:pPr>
            <a:r>
              <a:rPr lang="en" sz="1940">
                <a:solidFill>
                  <a:srgbClr val="9D2449"/>
                </a:solidFill>
                <a:latin typeface="Bevan"/>
                <a:ea typeface="Bevan"/>
                <a:cs typeface="Bevan"/>
                <a:sym typeface="Bevan"/>
              </a:rPr>
              <a:t>Itinerario del Consejo Técnico Escolar  </a:t>
            </a:r>
            <a:endParaRPr sz="1940">
              <a:solidFill>
                <a:srgbClr val="9D2449"/>
              </a:solidFill>
              <a:latin typeface="Bevan"/>
              <a:ea typeface="Bevan"/>
              <a:cs typeface="Bevan"/>
              <a:sym typeface="Bevan"/>
            </a:endParaRPr>
          </a:p>
          <a:p>
            <a:pPr indent="0" lvl="0" marL="0" marR="0" rtl="0" algn="ctr">
              <a:lnSpc>
                <a:spcPct val="100000"/>
              </a:lnSpc>
              <a:spcBef>
                <a:spcPts val="0"/>
              </a:spcBef>
              <a:spcAft>
                <a:spcPts val="0"/>
              </a:spcAft>
              <a:buNone/>
            </a:pPr>
            <a:r>
              <a:rPr lang="en" sz="1940">
                <a:solidFill>
                  <a:srgbClr val="9D2449"/>
                </a:solidFill>
                <a:latin typeface="Bevan"/>
                <a:ea typeface="Bevan"/>
                <a:cs typeface="Bevan"/>
                <a:sym typeface="Bevan"/>
              </a:rPr>
              <a:t>Ciclo Escolar 2025-2026</a:t>
            </a:r>
            <a:endParaRPr sz="1940">
              <a:solidFill>
                <a:srgbClr val="9D2449"/>
              </a:solidFill>
              <a:latin typeface="Bevan"/>
              <a:ea typeface="Bevan"/>
              <a:cs typeface="Bevan"/>
              <a:sym typeface="Bevan"/>
            </a:endParaRPr>
          </a:p>
        </p:txBody>
      </p:sp>
      <p:sp>
        <p:nvSpPr>
          <p:cNvPr id="813" name="Google Shape;813;p46"/>
          <p:cNvSpPr txBox="1"/>
          <p:nvPr/>
        </p:nvSpPr>
        <p:spPr>
          <a:xfrm>
            <a:off x="240250" y="983600"/>
            <a:ext cx="6317400" cy="607200"/>
          </a:xfrm>
          <a:prstGeom prst="rect">
            <a:avLst/>
          </a:prstGeom>
          <a:noFill/>
          <a:ln>
            <a:noFill/>
          </a:ln>
        </p:spPr>
        <p:txBody>
          <a:bodyPr anchorCtr="0" anchor="t" bIns="61175" lIns="61175" spcFirstLastPara="1" rIns="61175" wrap="square" tIns="61175">
            <a:spAutoFit/>
          </a:bodyPr>
          <a:lstStyle/>
          <a:p>
            <a:pPr indent="0" lvl="0" marL="0" rtl="0" algn="just">
              <a:spcBef>
                <a:spcPts val="0"/>
              </a:spcBef>
              <a:spcAft>
                <a:spcPts val="0"/>
              </a:spcAft>
              <a:buNone/>
            </a:pPr>
            <a:r>
              <a:rPr lang="en" sz="1571">
                <a:latin typeface="Century Gothic"/>
                <a:ea typeface="Century Gothic"/>
                <a:cs typeface="Century Gothic"/>
                <a:sym typeface="Century Gothic"/>
              </a:rPr>
              <a:t>El Itinerario de los Consejos Técnicos Escolares se organizará a partir de tres ejes de acción:</a:t>
            </a:r>
            <a:endParaRPr sz="1571">
              <a:latin typeface="Century Gothic"/>
              <a:ea typeface="Century Gothic"/>
              <a:cs typeface="Century Gothic"/>
              <a:sym typeface="Century Gothic"/>
            </a:endParaRPr>
          </a:p>
        </p:txBody>
      </p:sp>
      <p:sp>
        <p:nvSpPr>
          <p:cNvPr id="814" name="Google Shape;814;p46"/>
          <p:cNvSpPr txBox="1"/>
          <p:nvPr/>
        </p:nvSpPr>
        <p:spPr>
          <a:xfrm>
            <a:off x="157425" y="3859625"/>
            <a:ext cx="6317400" cy="993900"/>
          </a:xfrm>
          <a:prstGeom prst="rect">
            <a:avLst/>
          </a:prstGeom>
          <a:noFill/>
          <a:ln>
            <a:noFill/>
          </a:ln>
        </p:spPr>
        <p:txBody>
          <a:bodyPr anchorCtr="0" anchor="t" bIns="61175" lIns="61175" spcFirstLastPara="1" rIns="61175" wrap="square" tIns="61175">
            <a:spAutoFit/>
          </a:bodyPr>
          <a:lstStyle/>
          <a:p>
            <a:pPr indent="0" lvl="0" marL="0" rtl="0" algn="just">
              <a:lnSpc>
                <a:spcPct val="115000"/>
              </a:lnSpc>
              <a:spcBef>
                <a:spcPts val="0"/>
              </a:spcBef>
              <a:spcAft>
                <a:spcPts val="0"/>
              </a:spcAft>
              <a:buNone/>
            </a:pPr>
            <a:r>
              <a:rPr lang="en" sz="1270">
                <a:latin typeface="Century Gothic"/>
                <a:ea typeface="Century Gothic"/>
                <a:cs typeface="Century Gothic"/>
                <a:sym typeface="Century Gothic"/>
              </a:rPr>
              <a:t>A partir del ejercicio de su autonomía profesional, los colectivos docentes trazarán el sentido de cada sesión de CTE en el horizonte de transformación educativa que propone la NEM, enlazaran las temáticas a abordar con las necesidades y características de su escuela y su comunidad.</a:t>
            </a:r>
            <a:endParaRPr sz="1270">
              <a:latin typeface="Century Gothic"/>
              <a:ea typeface="Century Gothic"/>
              <a:cs typeface="Century Gothic"/>
              <a:sym typeface="Century Gothic"/>
            </a:endParaRPr>
          </a:p>
        </p:txBody>
      </p:sp>
      <p:sp>
        <p:nvSpPr>
          <p:cNvPr id="815" name="Google Shape;815;p46"/>
          <p:cNvSpPr txBox="1"/>
          <p:nvPr/>
        </p:nvSpPr>
        <p:spPr>
          <a:xfrm>
            <a:off x="2450620" y="1870691"/>
            <a:ext cx="2403600" cy="362400"/>
          </a:xfrm>
          <a:prstGeom prst="rect">
            <a:avLst/>
          </a:prstGeom>
          <a:noFill/>
          <a:ln>
            <a:noFill/>
          </a:ln>
        </p:spPr>
        <p:txBody>
          <a:bodyPr anchorCtr="0" anchor="t" bIns="28325" lIns="56650" spcFirstLastPara="1" rIns="56650" wrap="square" tIns="28325">
            <a:spAutoFit/>
          </a:bodyPr>
          <a:lstStyle/>
          <a:p>
            <a:pPr indent="0" lvl="0" marL="0" marR="0" rtl="0" algn="ctr">
              <a:spcBef>
                <a:spcPts val="0"/>
              </a:spcBef>
              <a:spcAft>
                <a:spcPts val="0"/>
              </a:spcAft>
              <a:buNone/>
            </a:pPr>
            <a:r>
              <a:rPr b="1" i="0" lang="en" sz="991" u="none" strike="noStrike">
                <a:solidFill>
                  <a:srgbClr val="000000"/>
                </a:solidFill>
                <a:latin typeface="Century Gothic"/>
                <a:ea typeface="Century Gothic"/>
                <a:cs typeface="Century Gothic"/>
                <a:sym typeface="Century Gothic"/>
              </a:rPr>
              <a:t>Conformar CA en el seno de los CTE, a través de la formación situada</a:t>
            </a:r>
            <a:endParaRPr b="1" sz="991">
              <a:solidFill>
                <a:srgbClr val="000000"/>
              </a:solidFill>
              <a:latin typeface="Century Gothic"/>
              <a:ea typeface="Century Gothic"/>
              <a:cs typeface="Century Gothic"/>
              <a:sym typeface="Century Gothic"/>
            </a:endParaRPr>
          </a:p>
        </p:txBody>
      </p:sp>
      <p:pic>
        <p:nvPicPr>
          <p:cNvPr id="816" name="Google Shape;816;p46"/>
          <p:cNvPicPr preferRelativeResize="0"/>
          <p:nvPr/>
        </p:nvPicPr>
        <p:blipFill rotWithShape="1">
          <a:blip r:embed="rId3">
            <a:alphaModFix/>
          </a:blip>
          <a:srcRect b="0" l="0" r="0" t="0"/>
          <a:stretch/>
        </p:blipFill>
        <p:spPr>
          <a:xfrm>
            <a:off x="149334" y="2233089"/>
            <a:ext cx="6663169" cy="720900"/>
          </a:xfrm>
          <a:prstGeom prst="rect">
            <a:avLst/>
          </a:prstGeom>
          <a:noFill/>
          <a:ln>
            <a:noFill/>
          </a:ln>
        </p:spPr>
      </p:pic>
      <p:sp>
        <p:nvSpPr>
          <p:cNvPr id="817" name="Google Shape;817;p46"/>
          <p:cNvSpPr txBox="1"/>
          <p:nvPr/>
        </p:nvSpPr>
        <p:spPr>
          <a:xfrm>
            <a:off x="363909" y="2953989"/>
            <a:ext cx="2145600" cy="667800"/>
          </a:xfrm>
          <a:prstGeom prst="rect">
            <a:avLst/>
          </a:prstGeom>
          <a:noFill/>
          <a:ln>
            <a:noFill/>
          </a:ln>
        </p:spPr>
        <p:txBody>
          <a:bodyPr anchorCtr="0" anchor="t" bIns="28325" lIns="56650" spcFirstLastPara="1" rIns="56650" wrap="square" tIns="28325">
            <a:spAutoFit/>
          </a:bodyPr>
          <a:lstStyle/>
          <a:p>
            <a:pPr indent="0" lvl="0" marL="0" marR="0" rtl="0" algn="ctr">
              <a:spcBef>
                <a:spcPts val="0"/>
              </a:spcBef>
              <a:spcAft>
                <a:spcPts val="0"/>
              </a:spcAft>
              <a:buNone/>
            </a:pPr>
            <a:r>
              <a:rPr b="1" lang="en" sz="991">
                <a:solidFill>
                  <a:srgbClr val="000000"/>
                </a:solidFill>
                <a:latin typeface="Century Gothic"/>
                <a:ea typeface="Century Gothic"/>
                <a:cs typeface="Century Gothic"/>
                <a:sym typeface="Century Gothic"/>
              </a:rPr>
              <a:t>Dar sentido a cada sesión del CTE con contenidos del Plan 2022 y la NEM, definidos por la SEP o el colectivo docente</a:t>
            </a:r>
            <a:endParaRPr b="1" sz="991">
              <a:solidFill>
                <a:srgbClr val="000000"/>
              </a:solidFill>
              <a:latin typeface="Century Gothic"/>
              <a:ea typeface="Century Gothic"/>
              <a:cs typeface="Century Gothic"/>
              <a:sym typeface="Century Gothic"/>
            </a:endParaRPr>
          </a:p>
        </p:txBody>
      </p:sp>
      <p:sp>
        <p:nvSpPr>
          <p:cNvPr id="818" name="Google Shape;818;p46"/>
          <p:cNvSpPr txBox="1"/>
          <p:nvPr/>
        </p:nvSpPr>
        <p:spPr>
          <a:xfrm>
            <a:off x="4854221" y="2953988"/>
            <a:ext cx="1783800" cy="684300"/>
          </a:xfrm>
          <a:prstGeom prst="rect">
            <a:avLst/>
          </a:prstGeom>
          <a:noFill/>
          <a:ln>
            <a:noFill/>
          </a:ln>
        </p:spPr>
        <p:txBody>
          <a:bodyPr anchorCtr="0" anchor="t" bIns="34250" lIns="68525" spcFirstLastPara="1" rIns="68525" wrap="square" tIns="34250">
            <a:spAutoFit/>
          </a:bodyPr>
          <a:lstStyle/>
          <a:p>
            <a:pPr indent="0" lvl="0" marL="0" marR="0" rtl="0" algn="ctr">
              <a:spcBef>
                <a:spcPts val="0"/>
              </a:spcBef>
              <a:spcAft>
                <a:spcPts val="0"/>
              </a:spcAft>
              <a:buNone/>
            </a:pPr>
            <a:r>
              <a:rPr b="1" lang="en" sz="999">
                <a:solidFill>
                  <a:srgbClr val="000000"/>
                </a:solidFill>
                <a:latin typeface="Century Gothic"/>
                <a:ea typeface="Century Gothic"/>
                <a:cs typeface="Century Gothic"/>
                <a:sym typeface="Century Gothic"/>
              </a:rPr>
              <a:t>Adecuar contenidos </a:t>
            </a:r>
            <a:endParaRPr b="1" sz="999">
              <a:solidFill>
                <a:srgbClr val="000000"/>
              </a:solidFill>
              <a:latin typeface="Century Gothic"/>
              <a:ea typeface="Century Gothic"/>
              <a:cs typeface="Century Gothic"/>
              <a:sym typeface="Century Gothic"/>
            </a:endParaRPr>
          </a:p>
          <a:p>
            <a:pPr indent="0" lvl="0" marL="0" marR="0" rtl="0" algn="ctr">
              <a:spcBef>
                <a:spcPts val="0"/>
              </a:spcBef>
              <a:spcAft>
                <a:spcPts val="0"/>
              </a:spcAft>
              <a:buNone/>
            </a:pPr>
            <a:r>
              <a:rPr b="1" lang="en" sz="999">
                <a:solidFill>
                  <a:srgbClr val="000000"/>
                </a:solidFill>
                <a:latin typeface="Century Gothic"/>
                <a:ea typeface="Century Gothic"/>
                <a:cs typeface="Century Gothic"/>
                <a:sym typeface="Century Gothic"/>
              </a:rPr>
              <a:t>a la realidad social</a:t>
            </a:r>
            <a:endParaRPr b="1" sz="999">
              <a:solidFill>
                <a:srgbClr val="000000"/>
              </a:solidFill>
              <a:latin typeface="Century Gothic"/>
              <a:ea typeface="Century Gothic"/>
              <a:cs typeface="Century Gothic"/>
              <a:sym typeface="Century Gothic"/>
            </a:endParaRPr>
          </a:p>
          <a:p>
            <a:pPr indent="0" lvl="0" marL="0" marR="0" rtl="0" algn="ctr">
              <a:spcBef>
                <a:spcPts val="0"/>
              </a:spcBef>
              <a:spcAft>
                <a:spcPts val="0"/>
              </a:spcAft>
              <a:buNone/>
            </a:pPr>
            <a:r>
              <a:rPr b="1" lang="en" sz="999">
                <a:solidFill>
                  <a:srgbClr val="000000"/>
                </a:solidFill>
                <a:latin typeface="Century Gothic"/>
                <a:ea typeface="Century Gothic"/>
                <a:cs typeface="Century Gothic"/>
                <a:sym typeface="Century Gothic"/>
              </a:rPr>
              <a:t> y educativa de la comunidad</a:t>
            </a:r>
            <a:endParaRPr b="1" sz="999">
              <a:solidFill>
                <a:srgbClr val="000000"/>
              </a:solidFill>
              <a:latin typeface="Century Gothic"/>
              <a:ea typeface="Century Gothic"/>
              <a:cs typeface="Century Gothic"/>
              <a:sym typeface="Century Gothic"/>
            </a:endParaRPr>
          </a:p>
        </p:txBody>
      </p:sp>
      <p:grpSp>
        <p:nvGrpSpPr>
          <p:cNvPr id="819" name="Google Shape;819;p46"/>
          <p:cNvGrpSpPr/>
          <p:nvPr/>
        </p:nvGrpSpPr>
        <p:grpSpPr>
          <a:xfrm rot="242795">
            <a:off x="6606025" y="1973973"/>
            <a:ext cx="3060877" cy="3857261"/>
            <a:chOff x="3876075" y="3858475"/>
            <a:chExt cx="1741925" cy="1596000"/>
          </a:xfrm>
        </p:grpSpPr>
        <p:sp>
          <p:nvSpPr>
            <p:cNvPr id="820" name="Google Shape;820;p46"/>
            <p:cNvSpPr/>
            <p:nvPr/>
          </p:nvSpPr>
          <p:spPr>
            <a:xfrm>
              <a:off x="3935150" y="4151950"/>
              <a:ext cx="299050" cy="183725"/>
            </a:xfrm>
            <a:custGeom>
              <a:rect b="b" l="l" r="r" t="t"/>
              <a:pathLst>
                <a:path extrusionOk="0" h="7349" w="11962">
                  <a:moveTo>
                    <a:pt x="9265" y="0"/>
                  </a:moveTo>
                  <a:cubicBezTo>
                    <a:pt x="9232" y="0"/>
                    <a:pt x="9198" y="1"/>
                    <a:pt x="9165" y="3"/>
                  </a:cubicBezTo>
                  <a:cubicBezTo>
                    <a:pt x="8405" y="42"/>
                    <a:pt x="7755" y="510"/>
                    <a:pt x="7071" y="870"/>
                  </a:cubicBezTo>
                  <a:cubicBezTo>
                    <a:pt x="6731" y="1050"/>
                    <a:pt x="6377" y="1202"/>
                    <a:pt x="6001" y="1259"/>
                  </a:cubicBezTo>
                  <a:cubicBezTo>
                    <a:pt x="5882" y="1277"/>
                    <a:pt x="5764" y="1285"/>
                    <a:pt x="5646" y="1285"/>
                  </a:cubicBezTo>
                  <a:cubicBezTo>
                    <a:pt x="5253" y="1285"/>
                    <a:pt x="4867" y="1193"/>
                    <a:pt x="4480" y="1071"/>
                  </a:cubicBezTo>
                  <a:cubicBezTo>
                    <a:pt x="3810" y="862"/>
                    <a:pt x="3141" y="558"/>
                    <a:pt x="2442" y="489"/>
                  </a:cubicBezTo>
                  <a:cubicBezTo>
                    <a:pt x="2344" y="480"/>
                    <a:pt x="2246" y="475"/>
                    <a:pt x="2148" y="475"/>
                  </a:cubicBezTo>
                  <a:cubicBezTo>
                    <a:pt x="1361" y="475"/>
                    <a:pt x="574" y="784"/>
                    <a:pt x="1" y="1328"/>
                  </a:cubicBezTo>
                  <a:cubicBezTo>
                    <a:pt x="440" y="3181"/>
                    <a:pt x="974" y="5228"/>
                    <a:pt x="1281" y="7108"/>
                  </a:cubicBezTo>
                  <a:cubicBezTo>
                    <a:pt x="1623" y="6390"/>
                    <a:pt x="2498" y="6207"/>
                    <a:pt x="3347" y="6207"/>
                  </a:cubicBezTo>
                  <a:cubicBezTo>
                    <a:pt x="3580" y="6207"/>
                    <a:pt x="3812" y="6221"/>
                    <a:pt x="4029" y="6241"/>
                  </a:cubicBezTo>
                  <a:cubicBezTo>
                    <a:pt x="4481" y="6283"/>
                    <a:pt x="4911" y="6448"/>
                    <a:pt x="5335" y="6618"/>
                  </a:cubicBezTo>
                  <a:cubicBezTo>
                    <a:pt x="5482" y="6679"/>
                    <a:pt x="5627" y="6738"/>
                    <a:pt x="5773" y="6795"/>
                  </a:cubicBezTo>
                  <a:cubicBezTo>
                    <a:pt x="6633" y="7128"/>
                    <a:pt x="7546" y="7337"/>
                    <a:pt x="8467" y="7348"/>
                  </a:cubicBezTo>
                  <a:cubicBezTo>
                    <a:pt x="8491" y="7349"/>
                    <a:pt x="8515" y="7349"/>
                    <a:pt x="8539" y="7349"/>
                  </a:cubicBezTo>
                  <a:cubicBezTo>
                    <a:pt x="8685" y="7349"/>
                    <a:pt x="8833" y="7343"/>
                    <a:pt x="8980" y="7333"/>
                  </a:cubicBezTo>
                  <a:cubicBezTo>
                    <a:pt x="10070" y="7251"/>
                    <a:pt x="11152" y="6852"/>
                    <a:pt x="11962" y="6119"/>
                  </a:cubicBezTo>
                  <a:cubicBezTo>
                    <a:pt x="11119" y="5090"/>
                    <a:pt x="10847" y="4069"/>
                    <a:pt x="10572" y="2771"/>
                  </a:cubicBezTo>
                  <a:cubicBezTo>
                    <a:pt x="10435" y="2101"/>
                    <a:pt x="10388" y="1198"/>
                    <a:pt x="10635" y="563"/>
                  </a:cubicBezTo>
                  <a:cubicBezTo>
                    <a:pt x="10275" y="206"/>
                    <a:pt x="9772" y="0"/>
                    <a:pt x="9265" y="0"/>
                  </a:cubicBezTo>
                  <a:close/>
                </a:path>
              </a:pathLst>
            </a:custGeom>
            <a:solidFill>
              <a:srgbClr val="FFFFFF"/>
            </a:solidFill>
            <a:ln>
              <a:noFill/>
            </a:ln>
          </p:spPr>
          <p:txBody>
            <a:bodyPr anchorCtr="0" anchor="ctr" bIns="101100" lIns="101100" spcFirstLastPara="1" rIns="101100" wrap="square" tIns="101100">
              <a:noAutofit/>
            </a:bodyPr>
            <a:lstStyle/>
            <a:p>
              <a:pPr indent="0" lvl="0" marL="0" rtl="0" algn="l">
                <a:spcBef>
                  <a:spcPts val="0"/>
                </a:spcBef>
                <a:spcAft>
                  <a:spcPts val="0"/>
                </a:spcAft>
                <a:buNone/>
              </a:pPr>
              <a:r>
                <a:t/>
              </a:r>
              <a:endParaRPr/>
            </a:p>
          </p:txBody>
        </p:sp>
        <p:sp>
          <p:nvSpPr>
            <p:cNvPr id="821" name="Google Shape;821;p46"/>
            <p:cNvSpPr/>
            <p:nvPr/>
          </p:nvSpPr>
          <p:spPr>
            <a:xfrm>
              <a:off x="3935175" y="4163800"/>
              <a:ext cx="133425" cy="165850"/>
            </a:xfrm>
            <a:custGeom>
              <a:rect b="b" l="l" r="r" t="t"/>
              <a:pathLst>
                <a:path extrusionOk="0" h="6634" w="5337">
                  <a:moveTo>
                    <a:pt x="2149" y="1"/>
                  </a:moveTo>
                  <a:cubicBezTo>
                    <a:pt x="1361" y="1"/>
                    <a:pt x="574" y="310"/>
                    <a:pt x="1" y="854"/>
                  </a:cubicBezTo>
                  <a:cubicBezTo>
                    <a:pt x="440" y="2707"/>
                    <a:pt x="974" y="4754"/>
                    <a:pt x="1282" y="6634"/>
                  </a:cubicBezTo>
                  <a:cubicBezTo>
                    <a:pt x="1623" y="5916"/>
                    <a:pt x="2498" y="5733"/>
                    <a:pt x="3347" y="5733"/>
                  </a:cubicBezTo>
                  <a:cubicBezTo>
                    <a:pt x="3580" y="5733"/>
                    <a:pt x="3812" y="5747"/>
                    <a:pt x="4029" y="5767"/>
                  </a:cubicBezTo>
                  <a:cubicBezTo>
                    <a:pt x="4481" y="5809"/>
                    <a:pt x="4913" y="5974"/>
                    <a:pt x="5336" y="6144"/>
                  </a:cubicBezTo>
                  <a:cubicBezTo>
                    <a:pt x="5244" y="4270"/>
                    <a:pt x="4956" y="2408"/>
                    <a:pt x="4480" y="597"/>
                  </a:cubicBezTo>
                  <a:cubicBezTo>
                    <a:pt x="3810" y="388"/>
                    <a:pt x="3141" y="84"/>
                    <a:pt x="2443" y="15"/>
                  </a:cubicBezTo>
                  <a:cubicBezTo>
                    <a:pt x="2345" y="6"/>
                    <a:pt x="2247" y="1"/>
                    <a:pt x="2149" y="1"/>
                  </a:cubicBezTo>
                  <a:close/>
                </a:path>
              </a:pathLst>
            </a:custGeom>
            <a:solidFill>
              <a:srgbClr val="538B84"/>
            </a:solidFill>
            <a:ln>
              <a:noFill/>
            </a:ln>
          </p:spPr>
          <p:txBody>
            <a:bodyPr anchorCtr="0" anchor="ctr" bIns="101100" lIns="101100" spcFirstLastPara="1" rIns="101100" wrap="square" tIns="101100">
              <a:noAutofit/>
            </a:bodyPr>
            <a:lstStyle/>
            <a:p>
              <a:pPr indent="0" lvl="0" marL="0" rtl="0" algn="l">
                <a:spcBef>
                  <a:spcPts val="0"/>
                </a:spcBef>
                <a:spcAft>
                  <a:spcPts val="0"/>
                </a:spcAft>
                <a:buNone/>
              </a:pPr>
              <a:r>
                <a:t/>
              </a:r>
              <a:endParaRPr/>
            </a:p>
          </p:txBody>
        </p:sp>
        <p:sp>
          <p:nvSpPr>
            <p:cNvPr id="822" name="Google Shape;822;p46"/>
            <p:cNvSpPr/>
            <p:nvPr/>
          </p:nvSpPr>
          <p:spPr>
            <a:xfrm>
              <a:off x="4111950" y="4151950"/>
              <a:ext cx="122250" cy="183725"/>
            </a:xfrm>
            <a:custGeom>
              <a:rect b="b" l="l" r="r" t="t"/>
              <a:pathLst>
                <a:path extrusionOk="0" h="7349" w="4890">
                  <a:moveTo>
                    <a:pt x="2194" y="0"/>
                  </a:moveTo>
                  <a:cubicBezTo>
                    <a:pt x="2161" y="0"/>
                    <a:pt x="2127" y="1"/>
                    <a:pt x="2094" y="3"/>
                  </a:cubicBezTo>
                  <a:cubicBezTo>
                    <a:pt x="1334" y="42"/>
                    <a:pt x="684" y="510"/>
                    <a:pt x="0" y="870"/>
                  </a:cubicBezTo>
                  <a:cubicBezTo>
                    <a:pt x="411" y="3043"/>
                    <a:pt x="875" y="5200"/>
                    <a:pt x="1395" y="7348"/>
                  </a:cubicBezTo>
                  <a:cubicBezTo>
                    <a:pt x="1419" y="7349"/>
                    <a:pt x="1443" y="7349"/>
                    <a:pt x="1467" y="7349"/>
                  </a:cubicBezTo>
                  <a:cubicBezTo>
                    <a:pt x="1613" y="7349"/>
                    <a:pt x="1761" y="7343"/>
                    <a:pt x="1908" y="7333"/>
                  </a:cubicBezTo>
                  <a:cubicBezTo>
                    <a:pt x="2998" y="7251"/>
                    <a:pt x="4080" y="6852"/>
                    <a:pt x="4890" y="6119"/>
                  </a:cubicBezTo>
                  <a:cubicBezTo>
                    <a:pt x="4047" y="5090"/>
                    <a:pt x="3775" y="4069"/>
                    <a:pt x="3502" y="2771"/>
                  </a:cubicBezTo>
                  <a:cubicBezTo>
                    <a:pt x="3364" y="2101"/>
                    <a:pt x="3317" y="1198"/>
                    <a:pt x="3564" y="563"/>
                  </a:cubicBezTo>
                  <a:cubicBezTo>
                    <a:pt x="3204" y="206"/>
                    <a:pt x="2702" y="0"/>
                    <a:pt x="2194" y="0"/>
                  </a:cubicBezTo>
                  <a:close/>
                </a:path>
              </a:pathLst>
            </a:custGeom>
            <a:solidFill>
              <a:srgbClr val="DD4756"/>
            </a:solidFill>
            <a:ln>
              <a:noFill/>
            </a:ln>
          </p:spPr>
          <p:txBody>
            <a:bodyPr anchorCtr="0" anchor="ctr" bIns="101100" lIns="101100" spcFirstLastPara="1" rIns="101100" wrap="square" tIns="101100">
              <a:noAutofit/>
            </a:bodyPr>
            <a:lstStyle/>
            <a:p>
              <a:pPr indent="0" lvl="0" marL="0" rtl="0" algn="l">
                <a:spcBef>
                  <a:spcPts val="0"/>
                </a:spcBef>
                <a:spcAft>
                  <a:spcPts val="0"/>
                </a:spcAft>
                <a:buNone/>
              </a:pPr>
              <a:r>
                <a:t/>
              </a:r>
              <a:endParaRPr/>
            </a:p>
          </p:txBody>
        </p:sp>
        <p:sp>
          <p:nvSpPr>
            <p:cNvPr id="823" name="Google Shape;823;p46"/>
            <p:cNvSpPr/>
            <p:nvPr/>
          </p:nvSpPr>
          <p:spPr>
            <a:xfrm>
              <a:off x="3924200" y="4155450"/>
              <a:ext cx="68850" cy="254125"/>
            </a:xfrm>
            <a:custGeom>
              <a:rect b="b" l="l" r="r" t="t"/>
              <a:pathLst>
                <a:path extrusionOk="0" h="10165" w="2754">
                  <a:moveTo>
                    <a:pt x="435" y="0"/>
                  </a:moveTo>
                  <a:cubicBezTo>
                    <a:pt x="226" y="0"/>
                    <a:pt x="0" y="176"/>
                    <a:pt x="55" y="446"/>
                  </a:cubicBezTo>
                  <a:cubicBezTo>
                    <a:pt x="275" y="1511"/>
                    <a:pt x="496" y="2575"/>
                    <a:pt x="715" y="3640"/>
                  </a:cubicBezTo>
                  <a:cubicBezTo>
                    <a:pt x="1066" y="5337"/>
                    <a:pt x="1418" y="7037"/>
                    <a:pt x="1769" y="8735"/>
                  </a:cubicBezTo>
                  <a:cubicBezTo>
                    <a:pt x="1849" y="9125"/>
                    <a:pt x="1931" y="9518"/>
                    <a:pt x="2012" y="9909"/>
                  </a:cubicBezTo>
                  <a:cubicBezTo>
                    <a:pt x="2049" y="10087"/>
                    <a:pt x="2180" y="10164"/>
                    <a:pt x="2318" y="10164"/>
                  </a:cubicBezTo>
                  <a:cubicBezTo>
                    <a:pt x="2528" y="10164"/>
                    <a:pt x="2754" y="9988"/>
                    <a:pt x="2698" y="9720"/>
                  </a:cubicBezTo>
                  <a:cubicBezTo>
                    <a:pt x="2479" y="8654"/>
                    <a:pt x="2257" y="7590"/>
                    <a:pt x="2038" y="6525"/>
                  </a:cubicBezTo>
                  <a:cubicBezTo>
                    <a:pt x="1687" y="4828"/>
                    <a:pt x="1336" y="3129"/>
                    <a:pt x="985" y="1431"/>
                  </a:cubicBezTo>
                  <a:cubicBezTo>
                    <a:pt x="903" y="1040"/>
                    <a:pt x="823" y="648"/>
                    <a:pt x="741" y="256"/>
                  </a:cubicBezTo>
                  <a:cubicBezTo>
                    <a:pt x="705" y="77"/>
                    <a:pt x="574" y="0"/>
                    <a:pt x="435" y="0"/>
                  </a:cubicBezTo>
                  <a:close/>
                </a:path>
              </a:pathLst>
            </a:custGeom>
            <a:solidFill>
              <a:srgbClr val="F6B62D"/>
            </a:solidFill>
            <a:ln>
              <a:noFill/>
            </a:ln>
          </p:spPr>
          <p:txBody>
            <a:bodyPr anchorCtr="0" anchor="ctr" bIns="101100" lIns="101100" spcFirstLastPara="1" rIns="101100" wrap="square" tIns="101100">
              <a:noAutofit/>
            </a:bodyPr>
            <a:lstStyle/>
            <a:p>
              <a:pPr indent="0" lvl="0" marL="0" rtl="0" algn="l">
                <a:spcBef>
                  <a:spcPts val="0"/>
                </a:spcBef>
                <a:spcAft>
                  <a:spcPts val="0"/>
                </a:spcAft>
                <a:buNone/>
              </a:pPr>
              <a:r>
                <a:t/>
              </a:r>
              <a:endParaRPr/>
            </a:p>
          </p:txBody>
        </p:sp>
        <p:sp>
          <p:nvSpPr>
            <p:cNvPr id="824" name="Google Shape;824;p46"/>
            <p:cNvSpPr/>
            <p:nvPr/>
          </p:nvSpPr>
          <p:spPr>
            <a:xfrm>
              <a:off x="5097100" y="4482500"/>
              <a:ext cx="505775" cy="369225"/>
            </a:xfrm>
            <a:custGeom>
              <a:rect b="b" l="l" r="r" t="t"/>
              <a:pathLst>
                <a:path extrusionOk="0" h="14769" w="20231">
                  <a:moveTo>
                    <a:pt x="1774" y="1"/>
                  </a:moveTo>
                  <a:lnTo>
                    <a:pt x="0" y="6847"/>
                  </a:lnTo>
                  <a:cubicBezTo>
                    <a:pt x="0" y="6847"/>
                    <a:pt x="18052" y="14768"/>
                    <a:pt x="18709" y="14768"/>
                  </a:cubicBezTo>
                  <a:cubicBezTo>
                    <a:pt x="18720" y="14768"/>
                    <a:pt x="18726" y="14766"/>
                    <a:pt x="18727" y="14762"/>
                  </a:cubicBezTo>
                  <a:cubicBezTo>
                    <a:pt x="18796" y="14489"/>
                    <a:pt x="20230" y="10115"/>
                    <a:pt x="20230" y="10115"/>
                  </a:cubicBezTo>
                  <a:cubicBezTo>
                    <a:pt x="14490" y="4853"/>
                    <a:pt x="1774" y="1"/>
                    <a:pt x="1774" y="1"/>
                  </a:cubicBezTo>
                  <a:close/>
                </a:path>
              </a:pathLst>
            </a:custGeom>
            <a:solidFill>
              <a:srgbClr val="AF6951"/>
            </a:solidFill>
            <a:ln>
              <a:noFill/>
            </a:ln>
          </p:spPr>
          <p:txBody>
            <a:bodyPr anchorCtr="0" anchor="ctr" bIns="101100" lIns="101100" spcFirstLastPara="1" rIns="101100" wrap="square" tIns="101100">
              <a:noAutofit/>
            </a:bodyPr>
            <a:lstStyle/>
            <a:p>
              <a:pPr indent="0" lvl="0" marL="0" rtl="0" algn="l">
                <a:spcBef>
                  <a:spcPts val="0"/>
                </a:spcBef>
                <a:spcAft>
                  <a:spcPts val="0"/>
                </a:spcAft>
                <a:buNone/>
              </a:pPr>
              <a:r>
                <a:t/>
              </a:r>
              <a:endParaRPr/>
            </a:p>
          </p:txBody>
        </p:sp>
        <p:sp>
          <p:nvSpPr>
            <p:cNvPr id="825" name="Google Shape;825;p46"/>
            <p:cNvSpPr/>
            <p:nvPr/>
          </p:nvSpPr>
          <p:spPr>
            <a:xfrm>
              <a:off x="4019500" y="4511675"/>
              <a:ext cx="589600" cy="487200"/>
            </a:xfrm>
            <a:custGeom>
              <a:rect b="b" l="l" r="r" t="t"/>
              <a:pathLst>
                <a:path extrusionOk="0" h="19488" w="23584">
                  <a:moveTo>
                    <a:pt x="3459" y="0"/>
                  </a:moveTo>
                  <a:lnTo>
                    <a:pt x="0" y="2557"/>
                  </a:lnTo>
                  <a:cubicBezTo>
                    <a:pt x="0" y="2557"/>
                    <a:pt x="4955" y="19487"/>
                    <a:pt x="10677" y="19487"/>
                  </a:cubicBezTo>
                  <a:cubicBezTo>
                    <a:pt x="10928" y="19487"/>
                    <a:pt x="11181" y="19455"/>
                    <a:pt x="11435" y="19386"/>
                  </a:cubicBezTo>
                  <a:cubicBezTo>
                    <a:pt x="14779" y="18490"/>
                    <a:pt x="23583" y="9937"/>
                    <a:pt x="23583" y="9937"/>
                  </a:cubicBezTo>
                  <a:lnTo>
                    <a:pt x="20690" y="4087"/>
                  </a:lnTo>
                  <a:lnTo>
                    <a:pt x="10754" y="12892"/>
                  </a:lnTo>
                  <a:lnTo>
                    <a:pt x="3459" y="0"/>
                  </a:lnTo>
                  <a:close/>
                </a:path>
              </a:pathLst>
            </a:custGeom>
            <a:solidFill>
              <a:srgbClr val="AF6951"/>
            </a:solidFill>
            <a:ln>
              <a:noFill/>
            </a:ln>
          </p:spPr>
          <p:txBody>
            <a:bodyPr anchorCtr="0" anchor="ctr" bIns="101100" lIns="101100" spcFirstLastPara="1" rIns="101100" wrap="square" tIns="101100">
              <a:noAutofit/>
            </a:bodyPr>
            <a:lstStyle/>
            <a:p>
              <a:pPr indent="0" lvl="0" marL="0" rtl="0" algn="l">
                <a:spcBef>
                  <a:spcPts val="0"/>
                </a:spcBef>
                <a:spcAft>
                  <a:spcPts val="0"/>
                </a:spcAft>
                <a:buNone/>
              </a:pPr>
              <a:r>
                <a:t/>
              </a:r>
              <a:endParaRPr/>
            </a:p>
          </p:txBody>
        </p:sp>
        <p:sp>
          <p:nvSpPr>
            <p:cNvPr id="826" name="Google Shape;826;p46"/>
            <p:cNvSpPr/>
            <p:nvPr/>
          </p:nvSpPr>
          <p:spPr>
            <a:xfrm>
              <a:off x="4625400" y="4977775"/>
              <a:ext cx="992600" cy="476700"/>
            </a:xfrm>
            <a:custGeom>
              <a:rect b="b" l="l" r="r" t="t"/>
              <a:pathLst>
                <a:path extrusionOk="0" h="19068" w="39704">
                  <a:moveTo>
                    <a:pt x="17099" y="0"/>
                  </a:moveTo>
                  <a:cubicBezTo>
                    <a:pt x="14054" y="1429"/>
                    <a:pt x="12044" y="2741"/>
                    <a:pt x="8898" y="3930"/>
                  </a:cubicBezTo>
                  <a:cubicBezTo>
                    <a:pt x="8872" y="3939"/>
                    <a:pt x="8849" y="3944"/>
                    <a:pt x="8828" y="3944"/>
                  </a:cubicBezTo>
                  <a:cubicBezTo>
                    <a:pt x="8664" y="3944"/>
                    <a:pt x="8630" y="3672"/>
                    <a:pt x="8457" y="3546"/>
                  </a:cubicBezTo>
                  <a:cubicBezTo>
                    <a:pt x="4997" y="8274"/>
                    <a:pt x="2145" y="13449"/>
                    <a:pt x="0" y="18901"/>
                  </a:cubicBezTo>
                  <a:cubicBezTo>
                    <a:pt x="1323" y="19014"/>
                    <a:pt x="2646" y="19067"/>
                    <a:pt x="3969" y="19067"/>
                  </a:cubicBezTo>
                  <a:cubicBezTo>
                    <a:pt x="14281" y="19067"/>
                    <a:pt x="24538" y="15801"/>
                    <a:pt x="34058" y="11735"/>
                  </a:cubicBezTo>
                  <a:cubicBezTo>
                    <a:pt x="36340" y="10760"/>
                    <a:pt x="39219" y="9389"/>
                    <a:pt x="39703" y="6956"/>
                  </a:cubicBezTo>
                  <a:cubicBezTo>
                    <a:pt x="35729" y="5475"/>
                    <a:pt x="31757" y="3994"/>
                    <a:pt x="27783" y="2514"/>
                  </a:cubicBezTo>
                  <a:cubicBezTo>
                    <a:pt x="24445" y="1270"/>
                    <a:pt x="20647" y="316"/>
                    <a:pt x="17099" y="0"/>
                  </a:cubicBezTo>
                  <a:close/>
                </a:path>
              </a:pathLst>
            </a:custGeom>
            <a:solidFill>
              <a:srgbClr val="AED09C"/>
            </a:solidFill>
            <a:ln>
              <a:noFill/>
            </a:ln>
          </p:spPr>
          <p:txBody>
            <a:bodyPr anchorCtr="0" anchor="ctr" bIns="101100" lIns="101100" spcFirstLastPara="1" rIns="101100" wrap="square" tIns="101100">
              <a:noAutofit/>
            </a:bodyPr>
            <a:lstStyle/>
            <a:p>
              <a:pPr indent="0" lvl="0" marL="0" rtl="0" algn="l">
                <a:spcBef>
                  <a:spcPts val="0"/>
                </a:spcBef>
                <a:spcAft>
                  <a:spcPts val="0"/>
                </a:spcAft>
                <a:buNone/>
              </a:pPr>
              <a:r>
                <a:t/>
              </a:r>
              <a:endParaRPr/>
            </a:p>
          </p:txBody>
        </p:sp>
        <p:sp>
          <p:nvSpPr>
            <p:cNvPr id="827" name="Google Shape;827;p46"/>
            <p:cNvSpPr/>
            <p:nvPr/>
          </p:nvSpPr>
          <p:spPr>
            <a:xfrm>
              <a:off x="4587650" y="4653650"/>
              <a:ext cx="495375" cy="430200"/>
            </a:xfrm>
            <a:custGeom>
              <a:rect b="b" l="l" r="r" t="t"/>
              <a:pathLst>
                <a:path extrusionOk="0" h="17208" w="19815">
                  <a:moveTo>
                    <a:pt x="18986" y="1"/>
                  </a:moveTo>
                  <a:cubicBezTo>
                    <a:pt x="14088" y="1992"/>
                    <a:pt x="8277" y="3092"/>
                    <a:pt x="2896" y="3092"/>
                  </a:cubicBezTo>
                  <a:cubicBezTo>
                    <a:pt x="2361" y="3092"/>
                    <a:pt x="1830" y="3081"/>
                    <a:pt x="1305" y="3060"/>
                  </a:cubicBezTo>
                  <a:lnTo>
                    <a:pt x="1305" y="3060"/>
                  </a:lnTo>
                  <a:cubicBezTo>
                    <a:pt x="0" y="5766"/>
                    <a:pt x="785" y="9133"/>
                    <a:pt x="2591" y="11536"/>
                  </a:cubicBezTo>
                  <a:cubicBezTo>
                    <a:pt x="3748" y="13077"/>
                    <a:pt x="5258" y="14291"/>
                    <a:pt x="6904" y="15309"/>
                  </a:cubicBezTo>
                  <a:cubicBezTo>
                    <a:pt x="7827" y="15880"/>
                    <a:pt x="8790" y="16392"/>
                    <a:pt x="9761" y="16870"/>
                  </a:cubicBezTo>
                  <a:cubicBezTo>
                    <a:pt x="9875" y="17140"/>
                    <a:pt x="9977" y="17208"/>
                    <a:pt x="10136" y="17208"/>
                  </a:cubicBezTo>
                  <a:cubicBezTo>
                    <a:pt x="10263" y="17208"/>
                    <a:pt x="10426" y="17164"/>
                    <a:pt x="10660" y="17146"/>
                  </a:cubicBezTo>
                  <a:cubicBezTo>
                    <a:pt x="13272" y="16936"/>
                    <a:pt x="15841" y="16159"/>
                    <a:pt x="18132" y="14880"/>
                  </a:cubicBezTo>
                  <a:cubicBezTo>
                    <a:pt x="18751" y="14534"/>
                    <a:pt x="19429" y="14003"/>
                    <a:pt x="19362" y="13297"/>
                  </a:cubicBezTo>
                  <a:cubicBezTo>
                    <a:pt x="19262" y="12253"/>
                    <a:pt x="19243" y="11225"/>
                    <a:pt x="19265" y="10203"/>
                  </a:cubicBezTo>
                  <a:cubicBezTo>
                    <a:pt x="19331" y="6768"/>
                    <a:pt x="19814" y="3427"/>
                    <a:pt x="18986" y="1"/>
                  </a:cubicBezTo>
                  <a:close/>
                </a:path>
              </a:pathLst>
            </a:custGeom>
            <a:solidFill>
              <a:srgbClr val="FFFFFF"/>
            </a:solidFill>
            <a:ln>
              <a:noFill/>
            </a:ln>
          </p:spPr>
          <p:txBody>
            <a:bodyPr anchorCtr="0" anchor="ctr" bIns="101100" lIns="101100" spcFirstLastPara="1" rIns="101100" wrap="square" tIns="101100">
              <a:noAutofit/>
            </a:bodyPr>
            <a:lstStyle/>
            <a:p>
              <a:pPr indent="0" lvl="0" marL="0" rtl="0" algn="l">
                <a:spcBef>
                  <a:spcPts val="0"/>
                </a:spcBef>
                <a:spcAft>
                  <a:spcPts val="0"/>
                </a:spcAft>
                <a:buNone/>
              </a:pPr>
              <a:r>
                <a:t/>
              </a:r>
              <a:endParaRPr/>
            </a:p>
          </p:txBody>
        </p:sp>
        <p:sp>
          <p:nvSpPr>
            <p:cNvPr id="828" name="Google Shape;828;p46"/>
            <p:cNvSpPr/>
            <p:nvPr/>
          </p:nvSpPr>
          <p:spPr>
            <a:xfrm>
              <a:off x="4975625" y="4176200"/>
              <a:ext cx="136900" cy="87400"/>
            </a:xfrm>
            <a:custGeom>
              <a:rect b="b" l="l" r="r" t="t"/>
              <a:pathLst>
                <a:path extrusionOk="0" h="3496" w="5476">
                  <a:moveTo>
                    <a:pt x="2457" y="1"/>
                  </a:moveTo>
                  <a:cubicBezTo>
                    <a:pt x="2194" y="1"/>
                    <a:pt x="1938" y="62"/>
                    <a:pt x="1702" y="202"/>
                  </a:cubicBezTo>
                  <a:cubicBezTo>
                    <a:pt x="1" y="1210"/>
                    <a:pt x="1837" y="2818"/>
                    <a:pt x="2943" y="3246"/>
                  </a:cubicBezTo>
                  <a:cubicBezTo>
                    <a:pt x="3327" y="3394"/>
                    <a:pt x="3742" y="3496"/>
                    <a:pt x="4152" y="3496"/>
                  </a:cubicBezTo>
                  <a:cubicBezTo>
                    <a:pt x="4346" y="3496"/>
                    <a:pt x="4539" y="3473"/>
                    <a:pt x="4727" y="3421"/>
                  </a:cubicBezTo>
                  <a:cubicBezTo>
                    <a:pt x="4882" y="3379"/>
                    <a:pt x="5035" y="3315"/>
                    <a:pt x="5151" y="3205"/>
                  </a:cubicBezTo>
                  <a:cubicBezTo>
                    <a:pt x="5475" y="2901"/>
                    <a:pt x="5416" y="2366"/>
                    <a:pt x="5226" y="1964"/>
                  </a:cubicBezTo>
                  <a:cubicBezTo>
                    <a:pt x="4823" y="1099"/>
                    <a:pt x="3573" y="1"/>
                    <a:pt x="2457" y="1"/>
                  </a:cubicBezTo>
                  <a:close/>
                </a:path>
              </a:pathLst>
            </a:custGeom>
            <a:solidFill>
              <a:srgbClr val="142A38"/>
            </a:solidFill>
            <a:ln>
              <a:noFill/>
            </a:ln>
          </p:spPr>
          <p:txBody>
            <a:bodyPr anchorCtr="0" anchor="ctr" bIns="101100" lIns="101100" spcFirstLastPara="1" rIns="101100" wrap="square" tIns="101100">
              <a:noAutofit/>
            </a:bodyPr>
            <a:lstStyle/>
            <a:p>
              <a:pPr indent="0" lvl="0" marL="0" rtl="0" algn="l">
                <a:spcBef>
                  <a:spcPts val="0"/>
                </a:spcBef>
                <a:spcAft>
                  <a:spcPts val="0"/>
                </a:spcAft>
                <a:buNone/>
              </a:pPr>
              <a:r>
                <a:t/>
              </a:r>
              <a:endParaRPr/>
            </a:p>
          </p:txBody>
        </p:sp>
        <p:sp>
          <p:nvSpPr>
            <p:cNvPr id="829" name="Google Shape;829;p46"/>
            <p:cNvSpPr/>
            <p:nvPr/>
          </p:nvSpPr>
          <p:spPr>
            <a:xfrm>
              <a:off x="5066600" y="4113025"/>
              <a:ext cx="66175" cy="111550"/>
            </a:xfrm>
            <a:custGeom>
              <a:rect b="b" l="l" r="r" t="t"/>
              <a:pathLst>
                <a:path extrusionOk="0" h="4462" w="2647">
                  <a:moveTo>
                    <a:pt x="1217" y="1"/>
                  </a:moveTo>
                  <a:cubicBezTo>
                    <a:pt x="755" y="1"/>
                    <a:pt x="282" y="433"/>
                    <a:pt x="172" y="1044"/>
                  </a:cubicBezTo>
                  <a:cubicBezTo>
                    <a:pt x="0" y="1996"/>
                    <a:pt x="135" y="3013"/>
                    <a:pt x="616" y="3851"/>
                  </a:cubicBezTo>
                  <a:cubicBezTo>
                    <a:pt x="783" y="4141"/>
                    <a:pt x="1031" y="4432"/>
                    <a:pt x="1363" y="4459"/>
                  </a:cubicBezTo>
                  <a:cubicBezTo>
                    <a:pt x="1380" y="4461"/>
                    <a:pt x="1396" y="4461"/>
                    <a:pt x="1412" y="4461"/>
                  </a:cubicBezTo>
                  <a:cubicBezTo>
                    <a:pt x="1803" y="4461"/>
                    <a:pt x="2110" y="4087"/>
                    <a:pt x="2258" y="3716"/>
                  </a:cubicBezTo>
                  <a:cubicBezTo>
                    <a:pt x="2646" y="2738"/>
                    <a:pt x="2415" y="1620"/>
                    <a:pt x="2012" y="646"/>
                  </a:cubicBezTo>
                  <a:cubicBezTo>
                    <a:pt x="1824" y="191"/>
                    <a:pt x="1523" y="1"/>
                    <a:pt x="1217" y="1"/>
                  </a:cubicBezTo>
                  <a:close/>
                </a:path>
              </a:pathLst>
            </a:custGeom>
            <a:solidFill>
              <a:srgbClr val="142A38"/>
            </a:solidFill>
            <a:ln>
              <a:noFill/>
            </a:ln>
          </p:spPr>
          <p:txBody>
            <a:bodyPr anchorCtr="0" anchor="ctr" bIns="101100" lIns="101100" spcFirstLastPara="1" rIns="101100" wrap="square" tIns="101100">
              <a:noAutofit/>
            </a:bodyPr>
            <a:lstStyle/>
            <a:p>
              <a:pPr indent="0" lvl="0" marL="0" rtl="0" algn="l">
                <a:spcBef>
                  <a:spcPts val="0"/>
                </a:spcBef>
                <a:spcAft>
                  <a:spcPts val="0"/>
                </a:spcAft>
                <a:buNone/>
              </a:pPr>
              <a:r>
                <a:t/>
              </a:r>
              <a:endParaRPr/>
            </a:p>
          </p:txBody>
        </p:sp>
        <p:sp>
          <p:nvSpPr>
            <p:cNvPr id="830" name="Google Shape;830;p46"/>
            <p:cNvSpPr/>
            <p:nvPr/>
          </p:nvSpPr>
          <p:spPr>
            <a:xfrm>
              <a:off x="5025850" y="4036800"/>
              <a:ext cx="74675" cy="91500"/>
            </a:xfrm>
            <a:custGeom>
              <a:rect b="b" l="l" r="r" t="t"/>
              <a:pathLst>
                <a:path extrusionOk="0" h="3660" w="2987">
                  <a:moveTo>
                    <a:pt x="963" y="1"/>
                  </a:moveTo>
                  <a:cubicBezTo>
                    <a:pt x="939" y="1"/>
                    <a:pt x="915" y="2"/>
                    <a:pt x="891" y="4"/>
                  </a:cubicBezTo>
                  <a:cubicBezTo>
                    <a:pt x="1" y="75"/>
                    <a:pt x="231" y="1428"/>
                    <a:pt x="389" y="2025"/>
                  </a:cubicBezTo>
                  <a:cubicBezTo>
                    <a:pt x="549" y="2635"/>
                    <a:pt x="925" y="3211"/>
                    <a:pt x="1485" y="3502"/>
                  </a:cubicBezTo>
                  <a:cubicBezTo>
                    <a:pt x="1667" y="3597"/>
                    <a:pt x="1875" y="3660"/>
                    <a:pt x="2079" y="3660"/>
                  </a:cubicBezTo>
                  <a:cubicBezTo>
                    <a:pt x="2186" y="3660"/>
                    <a:pt x="2293" y="3642"/>
                    <a:pt x="2394" y="3603"/>
                  </a:cubicBezTo>
                  <a:cubicBezTo>
                    <a:pt x="2770" y="3457"/>
                    <a:pt x="2982" y="3031"/>
                    <a:pt x="2985" y="2628"/>
                  </a:cubicBezTo>
                  <a:cubicBezTo>
                    <a:pt x="2986" y="2225"/>
                    <a:pt x="2816" y="1841"/>
                    <a:pt x="2613" y="1492"/>
                  </a:cubicBezTo>
                  <a:cubicBezTo>
                    <a:pt x="2293" y="944"/>
                    <a:pt x="1713" y="1"/>
                    <a:pt x="963" y="1"/>
                  </a:cubicBezTo>
                  <a:close/>
                </a:path>
              </a:pathLst>
            </a:custGeom>
            <a:solidFill>
              <a:srgbClr val="142A38"/>
            </a:solidFill>
            <a:ln>
              <a:noFill/>
            </a:ln>
          </p:spPr>
          <p:txBody>
            <a:bodyPr anchorCtr="0" anchor="ctr" bIns="101100" lIns="101100" spcFirstLastPara="1" rIns="101100" wrap="square" tIns="101100">
              <a:noAutofit/>
            </a:bodyPr>
            <a:lstStyle/>
            <a:p>
              <a:pPr indent="0" lvl="0" marL="0" rtl="0" algn="l">
                <a:spcBef>
                  <a:spcPts val="0"/>
                </a:spcBef>
                <a:spcAft>
                  <a:spcPts val="0"/>
                </a:spcAft>
                <a:buNone/>
              </a:pPr>
              <a:r>
                <a:t/>
              </a:r>
              <a:endParaRPr/>
            </a:p>
          </p:txBody>
        </p:sp>
        <p:sp>
          <p:nvSpPr>
            <p:cNvPr id="831" name="Google Shape;831;p46"/>
            <p:cNvSpPr/>
            <p:nvPr/>
          </p:nvSpPr>
          <p:spPr>
            <a:xfrm>
              <a:off x="4962150" y="3975050"/>
              <a:ext cx="106950" cy="94500"/>
            </a:xfrm>
            <a:custGeom>
              <a:rect b="b" l="l" r="r" t="t"/>
              <a:pathLst>
                <a:path extrusionOk="0" h="3780" w="4278">
                  <a:moveTo>
                    <a:pt x="1383" y="0"/>
                  </a:moveTo>
                  <a:cubicBezTo>
                    <a:pt x="1" y="0"/>
                    <a:pt x="1042" y="1865"/>
                    <a:pt x="1388" y="2413"/>
                  </a:cubicBezTo>
                  <a:cubicBezTo>
                    <a:pt x="1655" y="2835"/>
                    <a:pt x="1956" y="3250"/>
                    <a:pt x="2374" y="3520"/>
                  </a:cubicBezTo>
                  <a:cubicBezTo>
                    <a:pt x="2625" y="3681"/>
                    <a:pt x="2929" y="3780"/>
                    <a:pt x="3225" y="3780"/>
                  </a:cubicBezTo>
                  <a:cubicBezTo>
                    <a:pt x="3423" y="3780"/>
                    <a:pt x="3617" y="3736"/>
                    <a:pt x="3791" y="3637"/>
                  </a:cubicBezTo>
                  <a:cubicBezTo>
                    <a:pt x="3911" y="3569"/>
                    <a:pt x="4020" y="3475"/>
                    <a:pt x="4085" y="3354"/>
                  </a:cubicBezTo>
                  <a:cubicBezTo>
                    <a:pt x="4277" y="2997"/>
                    <a:pt x="4048" y="2564"/>
                    <a:pt x="3809" y="2235"/>
                  </a:cubicBezTo>
                  <a:cubicBezTo>
                    <a:pt x="3328" y="1575"/>
                    <a:pt x="2305" y="1"/>
                    <a:pt x="1383" y="0"/>
                  </a:cubicBezTo>
                  <a:close/>
                </a:path>
              </a:pathLst>
            </a:custGeom>
            <a:solidFill>
              <a:srgbClr val="142A38"/>
            </a:solidFill>
            <a:ln>
              <a:noFill/>
            </a:ln>
          </p:spPr>
          <p:txBody>
            <a:bodyPr anchorCtr="0" anchor="ctr" bIns="101100" lIns="101100" spcFirstLastPara="1" rIns="101100" wrap="square" tIns="101100">
              <a:noAutofit/>
            </a:bodyPr>
            <a:lstStyle/>
            <a:p>
              <a:pPr indent="0" lvl="0" marL="0" rtl="0" algn="l">
                <a:spcBef>
                  <a:spcPts val="0"/>
                </a:spcBef>
                <a:spcAft>
                  <a:spcPts val="0"/>
                </a:spcAft>
                <a:buNone/>
              </a:pPr>
              <a:r>
                <a:t/>
              </a:r>
              <a:endParaRPr/>
            </a:p>
          </p:txBody>
        </p:sp>
        <p:sp>
          <p:nvSpPr>
            <p:cNvPr id="832" name="Google Shape;832;p46"/>
            <p:cNvSpPr/>
            <p:nvPr/>
          </p:nvSpPr>
          <p:spPr>
            <a:xfrm>
              <a:off x="4929500" y="3979375"/>
              <a:ext cx="82200" cy="131050"/>
            </a:xfrm>
            <a:custGeom>
              <a:rect b="b" l="l" r="r" t="t"/>
              <a:pathLst>
                <a:path extrusionOk="0" h="5242" w="3288">
                  <a:moveTo>
                    <a:pt x="1746" y="1"/>
                  </a:moveTo>
                  <a:cubicBezTo>
                    <a:pt x="1251" y="1"/>
                    <a:pt x="804" y="511"/>
                    <a:pt x="541" y="1004"/>
                  </a:cubicBezTo>
                  <a:cubicBezTo>
                    <a:pt x="127" y="1788"/>
                    <a:pt x="0" y="2731"/>
                    <a:pt x="237" y="3590"/>
                  </a:cubicBezTo>
                  <a:cubicBezTo>
                    <a:pt x="414" y="4233"/>
                    <a:pt x="811" y="4850"/>
                    <a:pt x="1419" y="5126"/>
                  </a:cubicBezTo>
                  <a:cubicBezTo>
                    <a:pt x="1576" y="5197"/>
                    <a:pt x="1752" y="5241"/>
                    <a:pt x="1924" y="5241"/>
                  </a:cubicBezTo>
                  <a:cubicBezTo>
                    <a:pt x="2084" y="5241"/>
                    <a:pt x="2239" y="5203"/>
                    <a:pt x="2370" y="5112"/>
                  </a:cubicBezTo>
                  <a:cubicBezTo>
                    <a:pt x="2477" y="5038"/>
                    <a:pt x="2561" y="4935"/>
                    <a:pt x="2634" y="4828"/>
                  </a:cubicBezTo>
                  <a:cubicBezTo>
                    <a:pt x="3288" y="3866"/>
                    <a:pt x="3182" y="2584"/>
                    <a:pt x="2911" y="1453"/>
                  </a:cubicBezTo>
                  <a:cubicBezTo>
                    <a:pt x="2819" y="1064"/>
                    <a:pt x="2702" y="664"/>
                    <a:pt x="2437" y="366"/>
                  </a:cubicBezTo>
                  <a:cubicBezTo>
                    <a:pt x="2206" y="106"/>
                    <a:pt x="1971" y="1"/>
                    <a:pt x="1746" y="1"/>
                  </a:cubicBezTo>
                  <a:close/>
                </a:path>
              </a:pathLst>
            </a:custGeom>
            <a:solidFill>
              <a:srgbClr val="142A38"/>
            </a:solidFill>
            <a:ln>
              <a:noFill/>
            </a:ln>
          </p:spPr>
          <p:txBody>
            <a:bodyPr anchorCtr="0" anchor="ctr" bIns="101100" lIns="101100" spcFirstLastPara="1" rIns="101100" wrap="square" tIns="101100">
              <a:noAutofit/>
            </a:bodyPr>
            <a:lstStyle/>
            <a:p>
              <a:pPr indent="0" lvl="0" marL="0" rtl="0" algn="l">
                <a:spcBef>
                  <a:spcPts val="0"/>
                </a:spcBef>
                <a:spcAft>
                  <a:spcPts val="0"/>
                </a:spcAft>
                <a:buNone/>
              </a:pPr>
              <a:r>
                <a:t/>
              </a:r>
              <a:endParaRPr/>
            </a:p>
          </p:txBody>
        </p:sp>
        <p:sp>
          <p:nvSpPr>
            <p:cNvPr id="833" name="Google Shape;833;p46"/>
            <p:cNvSpPr/>
            <p:nvPr/>
          </p:nvSpPr>
          <p:spPr>
            <a:xfrm>
              <a:off x="4948025" y="4092400"/>
              <a:ext cx="83250" cy="136125"/>
            </a:xfrm>
            <a:custGeom>
              <a:rect b="b" l="l" r="r" t="t"/>
              <a:pathLst>
                <a:path extrusionOk="0" h="5445" w="3330">
                  <a:moveTo>
                    <a:pt x="1071" y="0"/>
                  </a:moveTo>
                  <a:cubicBezTo>
                    <a:pt x="821" y="0"/>
                    <a:pt x="568" y="152"/>
                    <a:pt x="326" y="519"/>
                  </a:cubicBezTo>
                  <a:cubicBezTo>
                    <a:pt x="130" y="817"/>
                    <a:pt x="66" y="1183"/>
                    <a:pt x="41" y="1538"/>
                  </a:cubicBezTo>
                  <a:cubicBezTo>
                    <a:pt x="1" y="2115"/>
                    <a:pt x="54" y="2696"/>
                    <a:pt x="164" y="3264"/>
                  </a:cubicBezTo>
                  <a:cubicBezTo>
                    <a:pt x="289" y="3898"/>
                    <a:pt x="501" y="4546"/>
                    <a:pt x="967" y="4992"/>
                  </a:cubicBezTo>
                  <a:cubicBezTo>
                    <a:pt x="1257" y="5272"/>
                    <a:pt x="1669" y="5445"/>
                    <a:pt x="2066" y="5445"/>
                  </a:cubicBezTo>
                  <a:cubicBezTo>
                    <a:pt x="2305" y="5445"/>
                    <a:pt x="2539" y="5382"/>
                    <a:pt x="2737" y="5241"/>
                  </a:cubicBezTo>
                  <a:cubicBezTo>
                    <a:pt x="3051" y="5018"/>
                    <a:pt x="3227" y="4640"/>
                    <a:pt x="3278" y="4258"/>
                  </a:cubicBezTo>
                  <a:cubicBezTo>
                    <a:pt x="3329" y="3876"/>
                    <a:pt x="3270" y="3489"/>
                    <a:pt x="3189" y="3112"/>
                  </a:cubicBezTo>
                  <a:cubicBezTo>
                    <a:pt x="3043" y="2426"/>
                    <a:pt x="2073" y="0"/>
                    <a:pt x="1071" y="0"/>
                  </a:cubicBezTo>
                  <a:close/>
                </a:path>
              </a:pathLst>
            </a:custGeom>
            <a:solidFill>
              <a:srgbClr val="142A38"/>
            </a:solidFill>
            <a:ln>
              <a:noFill/>
            </a:ln>
          </p:spPr>
          <p:txBody>
            <a:bodyPr anchorCtr="0" anchor="ctr" bIns="101100" lIns="101100" spcFirstLastPara="1" rIns="101100" wrap="square" tIns="101100">
              <a:noAutofit/>
            </a:bodyPr>
            <a:lstStyle/>
            <a:p>
              <a:pPr indent="0" lvl="0" marL="0" rtl="0" algn="l">
                <a:spcBef>
                  <a:spcPts val="0"/>
                </a:spcBef>
                <a:spcAft>
                  <a:spcPts val="0"/>
                </a:spcAft>
                <a:buNone/>
              </a:pPr>
              <a:r>
                <a:t/>
              </a:r>
              <a:endParaRPr/>
            </a:p>
          </p:txBody>
        </p:sp>
        <p:sp>
          <p:nvSpPr>
            <p:cNvPr id="834" name="Google Shape;834;p46"/>
            <p:cNvSpPr/>
            <p:nvPr/>
          </p:nvSpPr>
          <p:spPr>
            <a:xfrm>
              <a:off x="4523450" y="3883825"/>
              <a:ext cx="496800" cy="474550"/>
            </a:xfrm>
            <a:custGeom>
              <a:rect b="b" l="l" r="r" t="t"/>
              <a:pathLst>
                <a:path extrusionOk="0" h="18982" w="19872">
                  <a:moveTo>
                    <a:pt x="10549" y="1"/>
                  </a:moveTo>
                  <a:cubicBezTo>
                    <a:pt x="8549" y="1"/>
                    <a:pt x="6487" y="743"/>
                    <a:pt x="4824" y="1865"/>
                  </a:cubicBezTo>
                  <a:cubicBezTo>
                    <a:pt x="2410" y="3494"/>
                    <a:pt x="552" y="6575"/>
                    <a:pt x="0" y="9712"/>
                  </a:cubicBezTo>
                  <a:cubicBezTo>
                    <a:pt x="860" y="10044"/>
                    <a:pt x="1807" y="10128"/>
                    <a:pt x="2758" y="10128"/>
                  </a:cubicBezTo>
                  <a:cubicBezTo>
                    <a:pt x="3190" y="10128"/>
                    <a:pt x="3623" y="10111"/>
                    <a:pt x="4049" y="10092"/>
                  </a:cubicBezTo>
                  <a:lnTo>
                    <a:pt x="4049" y="10092"/>
                  </a:lnTo>
                  <a:cubicBezTo>
                    <a:pt x="3086" y="11572"/>
                    <a:pt x="1647" y="12738"/>
                    <a:pt x="4" y="13380"/>
                  </a:cubicBezTo>
                  <a:cubicBezTo>
                    <a:pt x="376" y="15237"/>
                    <a:pt x="1385" y="16898"/>
                    <a:pt x="3207" y="18016"/>
                  </a:cubicBezTo>
                  <a:cubicBezTo>
                    <a:pt x="4299" y="18685"/>
                    <a:pt x="5534" y="18981"/>
                    <a:pt x="6785" y="18981"/>
                  </a:cubicBezTo>
                  <a:cubicBezTo>
                    <a:pt x="8792" y="18981"/>
                    <a:pt x="10838" y="18219"/>
                    <a:pt x="12391" y="17017"/>
                  </a:cubicBezTo>
                  <a:cubicBezTo>
                    <a:pt x="16835" y="13579"/>
                    <a:pt x="19872" y="6120"/>
                    <a:pt x="15092" y="1704"/>
                  </a:cubicBezTo>
                  <a:cubicBezTo>
                    <a:pt x="13791" y="501"/>
                    <a:pt x="12191" y="1"/>
                    <a:pt x="10549" y="1"/>
                  </a:cubicBezTo>
                  <a:close/>
                </a:path>
              </a:pathLst>
            </a:custGeom>
            <a:solidFill>
              <a:srgbClr val="AF6951"/>
            </a:solidFill>
            <a:ln>
              <a:noFill/>
            </a:ln>
          </p:spPr>
          <p:txBody>
            <a:bodyPr anchorCtr="0" anchor="ctr" bIns="101100" lIns="101100" spcFirstLastPara="1" rIns="101100" wrap="square" tIns="101100">
              <a:noAutofit/>
            </a:bodyPr>
            <a:lstStyle/>
            <a:p>
              <a:pPr indent="0" lvl="0" marL="0" rtl="0" algn="l">
                <a:spcBef>
                  <a:spcPts val="0"/>
                </a:spcBef>
                <a:spcAft>
                  <a:spcPts val="0"/>
                </a:spcAft>
                <a:buNone/>
              </a:pPr>
              <a:r>
                <a:t/>
              </a:r>
              <a:endParaRPr/>
            </a:p>
          </p:txBody>
        </p:sp>
        <p:sp>
          <p:nvSpPr>
            <p:cNvPr id="835" name="Google Shape;835;p46"/>
            <p:cNvSpPr/>
            <p:nvPr/>
          </p:nvSpPr>
          <p:spPr>
            <a:xfrm>
              <a:off x="4501575" y="3974950"/>
              <a:ext cx="100100" cy="109000"/>
            </a:xfrm>
            <a:custGeom>
              <a:rect b="b" l="l" r="r" t="t"/>
              <a:pathLst>
                <a:path extrusionOk="0" h="4360" w="4004">
                  <a:moveTo>
                    <a:pt x="4003" y="0"/>
                  </a:moveTo>
                  <a:lnTo>
                    <a:pt x="4003" y="0"/>
                  </a:lnTo>
                  <a:cubicBezTo>
                    <a:pt x="2881" y="465"/>
                    <a:pt x="1682" y="740"/>
                    <a:pt x="469" y="815"/>
                  </a:cubicBezTo>
                  <a:cubicBezTo>
                    <a:pt x="365" y="821"/>
                    <a:pt x="252" y="830"/>
                    <a:pt x="168" y="893"/>
                  </a:cubicBezTo>
                  <a:cubicBezTo>
                    <a:pt x="1" y="1018"/>
                    <a:pt x="42" y="1277"/>
                    <a:pt x="107" y="1476"/>
                  </a:cubicBezTo>
                  <a:cubicBezTo>
                    <a:pt x="449" y="2525"/>
                    <a:pt x="986" y="3509"/>
                    <a:pt x="1685" y="4359"/>
                  </a:cubicBezTo>
                  <a:cubicBezTo>
                    <a:pt x="2368" y="3023"/>
                    <a:pt x="3170" y="1246"/>
                    <a:pt x="4003" y="0"/>
                  </a:cubicBezTo>
                  <a:close/>
                </a:path>
              </a:pathLst>
            </a:custGeom>
            <a:solidFill>
              <a:srgbClr val="AF6951"/>
            </a:solidFill>
            <a:ln>
              <a:noFill/>
            </a:ln>
          </p:spPr>
          <p:txBody>
            <a:bodyPr anchorCtr="0" anchor="ctr" bIns="101100" lIns="101100" spcFirstLastPara="1" rIns="101100" wrap="square" tIns="101100">
              <a:noAutofit/>
            </a:bodyPr>
            <a:lstStyle/>
            <a:p>
              <a:pPr indent="0" lvl="0" marL="0" rtl="0" algn="l">
                <a:spcBef>
                  <a:spcPts val="0"/>
                </a:spcBef>
                <a:spcAft>
                  <a:spcPts val="0"/>
                </a:spcAft>
                <a:buNone/>
              </a:pPr>
              <a:r>
                <a:t/>
              </a:r>
              <a:endParaRPr/>
            </a:p>
          </p:txBody>
        </p:sp>
        <p:sp>
          <p:nvSpPr>
            <p:cNvPr id="836" name="Google Shape;836;p46"/>
            <p:cNvSpPr/>
            <p:nvPr/>
          </p:nvSpPr>
          <p:spPr>
            <a:xfrm>
              <a:off x="4628800" y="3982300"/>
              <a:ext cx="47875" cy="44850"/>
            </a:xfrm>
            <a:custGeom>
              <a:rect b="b" l="l" r="r" t="t"/>
              <a:pathLst>
                <a:path extrusionOk="0" h="1794" w="1915">
                  <a:moveTo>
                    <a:pt x="1174" y="1"/>
                  </a:moveTo>
                  <a:cubicBezTo>
                    <a:pt x="903" y="1"/>
                    <a:pt x="603" y="143"/>
                    <a:pt x="380" y="404"/>
                  </a:cubicBezTo>
                  <a:cubicBezTo>
                    <a:pt x="27" y="817"/>
                    <a:pt x="0" y="1373"/>
                    <a:pt x="319" y="1645"/>
                  </a:cubicBezTo>
                  <a:cubicBezTo>
                    <a:pt x="437" y="1745"/>
                    <a:pt x="585" y="1794"/>
                    <a:pt x="742" y="1794"/>
                  </a:cubicBezTo>
                  <a:cubicBezTo>
                    <a:pt x="1013" y="1794"/>
                    <a:pt x="1312" y="1652"/>
                    <a:pt x="1535" y="1391"/>
                  </a:cubicBezTo>
                  <a:cubicBezTo>
                    <a:pt x="1888" y="977"/>
                    <a:pt x="1915" y="422"/>
                    <a:pt x="1596" y="149"/>
                  </a:cubicBezTo>
                  <a:cubicBezTo>
                    <a:pt x="1479" y="49"/>
                    <a:pt x="1331" y="1"/>
                    <a:pt x="1174" y="1"/>
                  </a:cubicBezTo>
                  <a:close/>
                </a:path>
              </a:pathLst>
            </a:custGeom>
            <a:solidFill>
              <a:srgbClr val="142A38"/>
            </a:solidFill>
            <a:ln>
              <a:noFill/>
            </a:ln>
          </p:spPr>
          <p:txBody>
            <a:bodyPr anchorCtr="0" anchor="ctr" bIns="101100" lIns="101100" spcFirstLastPara="1" rIns="101100" wrap="square" tIns="101100">
              <a:noAutofit/>
            </a:bodyPr>
            <a:lstStyle/>
            <a:p>
              <a:pPr indent="0" lvl="0" marL="0" rtl="0" algn="l">
                <a:spcBef>
                  <a:spcPts val="0"/>
                </a:spcBef>
                <a:spcAft>
                  <a:spcPts val="0"/>
                </a:spcAft>
                <a:buNone/>
              </a:pPr>
              <a:r>
                <a:t/>
              </a:r>
              <a:endParaRPr/>
            </a:p>
          </p:txBody>
        </p:sp>
        <p:sp>
          <p:nvSpPr>
            <p:cNvPr id="837" name="Google Shape;837;p46"/>
            <p:cNvSpPr/>
            <p:nvPr/>
          </p:nvSpPr>
          <p:spPr>
            <a:xfrm>
              <a:off x="4667125" y="3935575"/>
              <a:ext cx="49400" cy="71075"/>
            </a:xfrm>
            <a:custGeom>
              <a:rect b="b" l="l" r="r" t="t"/>
              <a:pathLst>
                <a:path extrusionOk="0" h="2843" w="1976">
                  <a:moveTo>
                    <a:pt x="258" y="1"/>
                  </a:moveTo>
                  <a:cubicBezTo>
                    <a:pt x="102" y="1"/>
                    <a:pt x="0" y="236"/>
                    <a:pt x="167" y="334"/>
                  </a:cubicBezTo>
                  <a:cubicBezTo>
                    <a:pt x="993" y="821"/>
                    <a:pt x="1550" y="1714"/>
                    <a:pt x="1613" y="2672"/>
                  </a:cubicBezTo>
                  <a:cubicBezTo>
                    <a:pt x="1620" y="2785"/>
                    <a:pt x="1713" y="2842"/>
                    <a:pt x="1802" y="2842"/>
                  </a:cubicBezTo>
                  <a:cubicBezTo>
                    <a:pt x="1891" y="2842"/>
                    <a:pt x="1976" y="2786"/>
                    <a:pt x="1968" y="2672"/>
                  </a:cubicBezTo>
                  <a:cubicBezTo>
                    <a:pt x="1898" y="1587"/>
                    <a:pt x="1284" y="580"/>
                    <a:pt x="347" y="26"/>
                  </a:cubicBezTo>
                  <a:cubicBezTo>
                    <a:pt x="317" y="9"/>
                    <a:pt x="287" y="1"/>
                    <a:pt x="258" y="1"/>
                  </a:cubicBezTo>
                  <a:close/>
                </a:path>
              </a:pathLst>
            </a:custGeom>
            <a:solidFill>
              <a:srgbClr val="142A38"/>
            </a:solidFill>
            <a:ln>
              <a:noFill/>
            </a:ln>
          </p:spPr>
          <p:txBody>
            <a:bodyPr anchorCtr="0" anchor="ctr" bIns="101100" lIns="101100" spcFirstLastPara="1" rIns="101100" wrap="square" tIns="101100">
              <a:noAutofit/>
            </a:bodyPr>
            <a:lstStyle/>
            <a:p>
              <a:pPr indent="0" lvl="0" marL="0" rtl="0" algn="l">
                <a:spcBef>
                  <a:spcPts val="0"/>
                </a:spcBef>
                <a:spcAft>
                  <a:spcPts val="0"/>
                </a:spcAft>
                <a:buNone/>
              </a:pPr>
              <a:r>
                <a:t/>
              </a:r>
              <a:endParaRPr/>
            </a:p>
          </p:txBody>
        </p:sp>
        <p:sp>
          <p:nvSpPr>
            <p:cNvPr id="838" name="Google Shape;838;p46"/>
            <p:cNvSpPr/>
            <p:nvPr/>
          </p:nvSpPr>
          <p:spPr>
            <a:xfrm>
              <a:off x="4520500" y="4159050"/>
              <a:ext cx="86350" cy="81225"/>
            </a:xfrm>
            <a:custGeom>
              <a:rect b="b" l="l" r="r" t="t"/>
              <a:pathLst>
                <a:path extrusionOk="0" h="3249" w="3454">
                  <a:moveTo>
                    <a:pt x="3453" y="0"/>
                  </a:moveTo>
                  <a:lnTo>
                    <a:pt x="3453" y="0"/>
                  </a:lnTo>
                  <a:cubicBezTo>
                    <a:pt x="3067" y="382"/>
                    <a:pt x="2653" y="812"/>
                    <a:pt x="2205" y="1121"/>
                  </a:cubicBezTo>
                  <a:cubicBezTo>
                    <a:pt x="1472" y="1627"/>
                    <a:pt x="655" y="1869"/>
                    <a:pt x="0" y="2472"/>
                  </a:cubicBezTo>
                  <a:cubicBezTo>
                    <a:pt x="104" y="2695"/>
                    <a:pt x="240" y="2906"/>
                    <a:pt x="431" y="3057"/>
                  </a:cubicBezTo>
                  <a:cubicBezTo>
                    <a:pt x="581" y="3174"/>
                    <a:pt x="770" y="3249"/>
                    <a:pt x="958" y="3249"/>
                  </a:cubicBezTo>
                  <a:cubicBezTo>
                    <a:pt x="1012" y="3249"/>
                    <a:pt x="1066" y="3242"/>
                    <a:pt x="1119" y="3229"/>
                  </a:cubicBezTo>
                  <a:cubicBezTo>
                    <a:pt x="1313" y="3181"/>
                    <a:pt x="1476" y="3046"/>
                    <a:pt x="1621" y="2906"/>
                  </a:cubicBezTo>
                  <a:cubicBezTo>
                    <a:pt x="2450" y="2107"/>
                    <a:pt x="2961" y="1041"/>
                    <a:pt x="3453" y="0"/>
                  </a:cubicBezTo>
                  <a:close/>
                </a:path>
              </a:pathLst>
            </a:custGeom>
            <a:solidFill>
              <a:srgbClr val="6D3529"/>
            </a:solidFill>
            <a:ln>
              <a:noFill/>
            </a:ln>
          </p:spPr>
          <p:txBody>
            <a:bodyPr anchorCtr="0" anchor="ctr" bIns="101100" lIns="101100" spcFirstLastPara="1" rIns="101100" wrap="square" tIns="101100">
              <a:noAutofit/>
            </a:bodyPr>
            <a:lstStyle/>
            <a:p>
              <a:pPr indent="0" lvl="0" marL="0" rtl="0" algn="l">
                <a:spcBef>
                  <a:spcPts val="0"/>
                </a:spcBef>
                <a:spcAft>
                  <a:spcPts val="0"/>
                </a:spcAft>
                <a:buNone/>
              </a:pPr>
              <a:r>
                <a:t/>
              </a:r>
              <a:endParaRPr/>
            </a:p>
          </p:txBody>
        </p:sp>
        <p:sp>
          <p:nvSpPr>
            <p:cNvPr id="839" name="Google Shape;839;p46"/>
            <p:cNvSpPr/>
            <p:nvPr/>
          </p:nvSpPr>
          <p:spPr>
            <a:xfrm>
              <a:off x="4519475" y="4109000"/>
              <a:ext cx="107875" cy="32375"/>
            </a:xfrm>
            <a:custGeom>
              <a:rect b="b" l="l" r="r" t="t"/>
              <a:pathLst>
                <a:path extrusionOk="0" h="1295" w="4315">
                  <a:moveTo>
                    <a:pt x="598" y="0"/>
                  </a:moveTo>
                  <a:cubicBezTo>
                    <a:pt x="487" y="0"/>
                    <a:pt x="381" y="24"/>
                    <a:pt x="284" y="85"/>
                  </a:cubicBezTo>
                  <a:cubicBezTo>
                    <a:pt x="15" y="257"/>
                    <a:pt x="0" y="711"/>
                    <a:pt x="257" y="899"/>
                  </a:cubicBezTo>
                  <a:cubicBezTo>
                    <a:pt x="551" y="1115"/>
                    <a:pt x="700" y="1156"/>
                    <a:pt x="1058" y="1226"/>
                  </a:cubicBezTo>
                  <a:cubicBezTo>
                    <a:pt x="1319" y="1278"/>
                    <a:pt x="1584" y="1295"/>
                    <a:pt x="1849" y="1295"/>
                  </a:cubicBezTo>
                  <a:cubicBezTo>
                    <a:pt x="2104" y="1295"/>
                    <a:pt x="2360" y="1279"/>
                    <a:pt x="2615" y="1263"/>
                  </a:cubicBezTo>
                  <a:cubicBezTo>
                    <a:pt x="3144" y="1230"/>
                    <a:pt x="3883" y="1198"/>
                    <a:pt x="4315" y="889"/>
                  </a:cubicBezTo>
                  <a:cubicBezTo>
                    <a:pt x="3269" y="715"/>
                    <a:pt x="2215" y="538"/>
                    <a:pt x="1225" y="159"/>
                  </a:cubicBezTo>
                  <a:cubicBezTo>
                    <a:pt x="1025" y="82"/>
                    <a:pt x="804" y="0"/>
                    <a:pt x="598" y="0"/>
                  </a:cubicBezTo>
                  <a:close/>
                </a:path>
              </a:pathLst>
            </a:custGeom>
            <a:solidFill>
              <a:srgbClr val="6D3529"/>
            </a:solidFill>
            <a:ln>
              <a:noFill/>
            </a:ln>
          </p:spPr>
          <p:txBody>
            <a:bodyPr anchorCtr="0" anchor="ctr" bIns="101100" lIns="101100" spcFirstLastPara="1" rIns="101100" wrap="square" tIns="101100">
              <a:noAutofit/>
            </a:bodyPr>
            <a:lstStyle/>
            <a:p>
              <a:pPr indent="0" lvl="0" marL="0" rtl="0" algn="l">
                <a:spcBef>
                  <a:spcPts val="0"/>
                </a:spcBef>
                <a:spcAft>
                  <a:spcPts val="0"/>
                </a:spcAft>
                <a:buNone/>
              </a:pPr>
              <a:r>
                <a:t/>
              </a:r>
              <a:endParaRPr/>
            </a:p>
          </p:txBody>
        </p:sp>
        <p:sp>
          <p:nvSpPr>
            <p:cNvPr id="840" name="Google Shape;840;p46"/>
            <p:cNvSpPr/>
            <p:nvPr/>
          </p:nvSpPr>
          <p:spPr>
            <a:xfrm>
              <a:off x="4615075" y="4114900"/>
              <a:ext cx="21075" cy="41375"/>
            </a:xfrm>
            <a:custGeom>
              <a:rect b="b" l="l" r="r" t="t"/>
              <a:pathLst>
                <a:path extrusionOk="0" h="1655" w="843">
                  <a:moveTo>
                    <a:pt x="298" y="621"/>
                  </a:moveTo>
                  <a:lnTo>
                    <a:pt x="298" y="621"/>
                  </a:lnTo>
                  <a:cubicBezTo>
                    <a:pt x="300" y="625"/>
                    <a:pt x="301" y="627"/>
                    <a:pt x="301" y="627"/>
                  </a:cubicBezTo>
                  <a:lnTo>
                    <a:pt x="301" y="627"/>
                  </a:lnTo>
                  <a:cubicBezTo>
                    <a:pt x="300" y="625"/>
                    <a:pt x="299" y="623"/>
                    <a:pt x="298" y="621"/>
                  </a:cubicBezTo>
                  <a:close/>
                  <a:moveTo>
                    <a:pt x="195" y="1"/>
                  </a:moveTo>
                  <a:cubicBezTo>
                    <a:pt x="150" y="1"/>
                    <a:pt x="106" y="17"/>
                    <a:pt x="71" y="51"/>
                  </a:cubicBezTo>
                  <a:cubicBezTo>
                    <a:pt x="6" y="118"/>
                    <a:pt x="1" y="239"/>
                    <a:pt x="72" y="304"/>
                  </a:cubicBezTo>
                  <a:cubicBezTo>
                    <a:pt x="158" y="383"/>
                    <a:pt x="201" y="437"/>
                    <a:pt x="256" y="537"/>
                  </a:cubicBezTo>
                  <a:cubicBezTo>
                    <a:pt x="269" y="561"/>
                    <a:pt x="282" y="586"/>
                    <a:pt x="294" y="611"/>
                  </a:cubicBezTo>
                  <a:cubicBezTo>
                    <a:pt x="296" y="616"/>
                    <a:pt x="301" y="627"/>
                    <a:pt x="301" y="627"/>
                  </a:cubicBezTo>
                  <a:cubicBezTo>
                    <a:pt x="301" y="627"/>
                    <a:pt x="301" y="627"/>
                    <a:pt x="301" y="627"/>
                  </a:cubicBezTo>
                  <a:lnTo>
                    <a:pt x="301" y="627"/>
                  </a:lnTo>
                  <a:cubicBezTo>
                    <a:pt x="306" y="639"/>
                    <a:pt x="310" y="651"/>
                    <a:pt x="315" y="663"/>
                  </a:cubicBezTo>
                  <a:cubicBezTo>
                    <a:pt x="333" y="716"/>
                    <a:pt x="348" y="770"/>
                    <a:pt x="359" y="826"/>
                  </a:cubicBezTo>
                  <a:cubicBezTo>
                    <a:pt x="394" y="1004"/>
                    <a:pt x="373" y="1224"/>
                    <a:pt x="296" y="1388"/>
                  </a:cubicBezTo>
                  <a:cubicBezTo>
                    <a:pt x="256" y="1474"/>
                    <a:pt x="273" y="1580"/>
                    <a:pt x="361" y="1631"/>
                  </a:cubicBezTo>
                  <a:cubicBezTo>
                    <a:pt x="387" y="1647"/>
                    <a:pt x="418" y="1655"/>
                    <a:pt x="450" y="1655"/>
                  </a:cubicBezTo>
                  <a:cubicBezTo>
                    <a:pt x="512" y="1655"/>
                    <a:pt x="577" y="1625"/>
                    <a:pt x="604" y="1568"/>
                  </a:cubicBezTo>
                  <a:cubicBezTo>
                    <a:pt x="842" y="1065"/>
                    <a:pt x="735" y="432"/>
                    <a:pt x="322" y="51"/>
                  </a:cubicBezTo>
                  <a:cubicBezTo>
                    <a:pt x="287" y="18"/>
                    <a:pt x="241" y="1"/>
                    <a:pt x="195" y="1"/>
                  </a:cubicBezTo>
                  <a:close/>
                </a:path>
              </a:pathLst>
            </a:custGeom>
            <a:solidFill>
              <a:srgbClr val="142A38"/>
            </a:solidFill>
            <a:ln>
              <a:noFill/>
            </a:ln>
          </p:spPr>
          <p:txBody>
            <a:bodyPr anchorCtr="0" anchor="ctr" bIns="101100" lIns="101100" spcFirstLastPara="1" rIns="101100" wrap="square" tIns="101100">
              <a:noAutofit/>
            </a:bodyPr>
            <a:lstStyle/>
            <a:p>
              <a:pPr indent="0" lvl="0" marL="0" rtl="0" algn="l">
                <a:spcBef>
                  <a:spcPts val="0"/>
                </a:spcBef>
                <a:spcAft>
                  <a:spcPts val="0"/>
                </a:spcAft>
                <a:buNone/>
              </a:pPr>
              <a:r>
                <a:t/>
              </a:r>
              <a:endParaRPr/>
            </a:p>
          </p:txBody>
        </p:sp>
        <p:sp>
          <p:nvSpPr>
            <p:cNvPr id="841" name="Google Shape;841;p46"/>
            <p:cNvSpPr/>
            <p:nvPr/>
          </p:nvSpPr>
          <p:spPr>
            <a:xfrm>
              <a:off x="4754275" y="3865600"/>
              <a:ext cx="278175" cy="471850"/>
            </a:xfrm>
            <a:custGeom>
              <a:rect b="b" l="l" r="r" t="t"/>
              <a:pathLst>
                <a:path extrusionOk="0" h="18874" w="11127">
                  <a:moveTo>
                    <a:pt x="2456" y="0"/>
                  </a:moveTo>
                  <a:cubicBezTo>
                    <a:pt x="2317" y="0"/>
                    <a:pt x="2179" y="5"/>
                    <a:pt x="2041" y="15"/>
                  </a:cubicBezTo>
                  <a:cubicBezTo>
                    <a:pt x="1523" y="52"/>
                    <a:pt x="869" y="303"/>
                    <a:pt x="751" y="807"/>
                  </a:cubicBezTo>
                  <a:cubicBezTo>
                    <a:pt x="1" y="3953"/>
                    <a:pt x="1250" y="7485"/>
                    <a:pt x="3812" y="9456"/>
                  </a:cubicBezTo>
                  <a:cubicBezTo>
                    <a:pt x="3291" y="10060"/>
                    <a:pt x="2295" y="10252"/>
                    <a:pt x="1429" y="10252"/>
                  </a:cubicBezTo>
                  <a:cubicBezTo>
                    <a:pt x="1264" y="10252"/>
                    <a:pt x="1104" y="10245"/>
                    <a:pt x="953" y="10233"/>
                  </a:cubicBezTo>
                  <a:cubicBezTo>
                    <a:pt x="941" y="10231"/>
                    <a:pt x="929" y="10230"/>
                    <a:pt x="917" y="10230"/>
                  </a:cubicBezTo>
                  <a:cubicBezTo>
                    <a:pt x="896" y="10230"/>
                    <a:pt x="876" y="10234"/>
                    <a:pt x="858" y="10244"/>
                  </a:cubicBezTo>
                  <a:cubicBezTo>
                    <a:pt x="808" y="10274"/>
                    <a:pt x="808" y="10346"/>
                    <a:pt x="825" y="10401"/>
                  </a:cubicBezTo>
                  <a:cubicBezTo>
                    <a:pt x="906" y="10680"/>
                    <a:pt x="1204" y="10830"/>
                    <a:pt x="1478" y="10932"/>
                  </a:cubicBezTo>
                  <a:cubicBezTo>
                    <a:pt x="1830" y="11063"/>
                    <a:pt x="2201" y="11170"/>
                    <a:pt x="2575" y="11170"/>
                  </a:cubicBezTo>
                  <a:cubicBezTo>
                    <a:pt x="2626" y="11170"/>
                    <a:pt x="2676" y="11168"/>
                    <a:pt x="2726" y="11164"/>
                  </a:cubicBezTo>
                  <a:cubicBezTo>
                    <a:pt x="3152" y="11128"/>
                    <a:pt x="3583" y="10914"/>
                    <a:pt x="3782" y="10537"/>
                  </a:cubicBezTo>
                  <a:lnTo>
                    <a:pt x="3782" y="10537"/>
                  </a:lnTo>
                  <a:cubicBezTo>
                    <a:pt x="4100" y="13382"/>
                    <a:pt x="2812" y="16267"/>
                    <a:pt x="1631" y="18874"/>
                  </a:cubicBezTo>
                  <a:cubicBezTo>
                    <a:pt x="3696" y="17698"/>
                    <a:pt x="6283" y="16616"/>
                    <a:pt x="8049" y="15026"/>
                  </a:cubicBezTo>
                  <a:cubicBezTo>
                    <a:pt x="9814" y="13435"/>
                    <a:pt x="11127" y="11104"/>
                    <a:pt x="10786" y="8753"/>
                  </a:cubicBezTo>
                  <a:cubicBezTo>
                    <a:pt x="10576" y="7301"/>
                    <a:pt x="9723" y="5954"/>
                    <a:pt x="8499" y="5143"/>
                  </a:cubicBezTo>
                  <a:cubicBezTo>
                    <a:pt x="8228" y="3705"/>
                    <a:pt x="7307" y="2146"/>
                    <a:pt x="6150" y="1253"/>
                  </a:cubicBezTo>
                  <a:cubicBezTo>
                    <a:pt x="5101" y="445"/>
                    <a:pt x="3779" y="0"/>
                    <a:pt x="2456" y="0"/>
                  </a:cubicBezTo>
                  <a:close/>
                </a:path>
              </a:pathLst>
            </a:custGeom>
            <a:solidFill>
              <a:srgbClr val="142A38"/>
            </a:solidFill>
            <a:ln>
              <a:noFill/>
            </a:ln>
          </p:spPr>
          <p:txBody>
            <a:bodyPr anchorCtr="0" anchor="ctr" bIns="101100" lIns="101100" spcFirstLastPara="1" rIns="101100" wrap="square" tIns="101100">
              <a:noAutofit/>
            </a:bodyPr>
            <a:lstStyle/>
            <a:p>
              <a:pPr indent="0" lvl="0" marL="0" rtl="0" algn="l">
                <a:spcBef>
                  <a:spcPts val="0"/>
                </a:spcBef>
                <a:spcAft>
                  <a:spcPts val="0"/>
                </a:spcAft>
                <a:buNone/>
              </a:pPr>
              <a:r>
                <a:t/>
              </a:r>
              <a:endParaRPr/>
            </a:p>
          </p:txBody>
        </p:sp>
        <p:sp>
          <p:nvSpPr>
            <p:cNvPr id="842" name="Google Shape;842;p46"/>
            <p:cNvSpPr/>
            <p:nvPr/>
          </p:nvSpPr>
          <p:spPr>
            <a:xfrm>
              <a:off x="4703725" y="3858475"/>
              <a:ext cx="93400" cy="33525"/>
            </a:xfrm>
            <a:custGeom>
              <a:rect b="b" l="l" r="r" t="t"/>
              <a:pathLst>
                <a:path extrusionOk="0" h="1341" w="3736">
                  <a:moveTo>
                    <a:pt x="824" y="1"/>
                  </a:moveTo>
                  <a:cubicBezTo>
                    <a:pt x="622" y="1"/>
                    <a:pt x="419" y="15"/>
                    <a:pt x="217" y="45"/>
                  </a:cubicBezTo>
                  <a:cubicBezTo>
                    <a:pt x="1" y="76"/>
                    <a:pt x="79" y="390"/>
                    <a:pt x="281" y="390"/>
                  </a:cubicBezTo>
                  <a:cubicBezTo>
                    <a:pt x="291" y="390"/>
                    <a:pt x="301" y="389"/>
                    <a:pt x="311" y="388"/>
                  </a:cubicBezTo>
                  <a:cubicBezTo>
                    <a:pt x="484" y="363"/>
                    <a:pt x="659" y="350"/>
                    <a:pt x="834" y="350"/>
                  </a:cubicBezTo>
                  <a:cubicBezTo>
                    <a:pt x="1749" y="350"/>
                    <a:pt x="2659" y="689"/>
                    <a:pt x="3348" y="1294"/>
                  </a:cubicBezTo>
                  <a:cubicBezTo>
                    <a:pt x="3385" y="1327"/>
                    <a:pt x="3426" y="1341"/>
                    <a:pt x="3466" y="1341"/>
                  </a:cubicBezTo>
                  <a:cubicBezTo>
                    <a:pt x="3609" y="1341"/>
                    <a:pt x="3736" y="1162"/>
                    <a:pt x="3600" y="1043"/>
                  </a:cubicBezTo>
                  <a:cubicBezTo>
                    <a:pt x="2828" y="366"/>
                    <a:pt x="1838" y="1"/>
                    <a:pt x="824" y="1"/>
                  </a:cubicBezTo>
                  <a:close/>
                </a:path>
              </a:pathLst>
            </a:custGeom>
            <a:solidFill>
              <a:srgbClr val="142A38"/>
            </a:solidFill>
            <a:ln>
              <a:noFill/>
            </a:ln>
          </p:spPr>
          <p:txBody>
            <a:bodyPr anchorCtr="0" anchor="ctr" bIns="101100" lIns="101100" spcFirstLastPara="1" rIns="101100" wrap="square" tIns="101100">
              <a:noAutofit/>
            </a:bodyPr>
            <a:lstStyle/>
            <a:p>
              <a:pPr indent="0" lvl="0" marL="0" rtl="0" algn="l">
                <a:spcBef>
                  <a:spcPts val="0"/>
                </a:spcBef>
                <a:spcAft>
                  <a:spcPts val="0"/>
                </a:spcAft>
                <a:buNone/>
              </a:pPr>
              <a:r>
                <a:t/>
              </a:r>
              <a:endParaRPr/>
            </a:p>
          </p:txBody>
        </p:sp>
        <p:sp>
          <p:nvSpPr>
            <p:cNvPr id="843" name="Google Shape;843;p46"/>
            <p:cNvSpPr/>
            <p:nvPr/>
          </p:nvSpPr>
          <p:spPr>
            <a:xfrm>
              <a:off x="4702575" y="3879600"/>
              <a:ext cx="83275" cy="21825"/>
            </a:xfrm>
            <a:custGeom>
              <a:rect b="b" l="l" r="r" t="t"/>
              <a:pathLst>
                <a:path extrusionOk="0" h="873" w="3331">
                  <a:moveTo>
                    <a:pt x="2104" y="1"/>
                  </a:moveTo>
                  <a:cubicBezTo>
                    <a:pt x="1426" y="1"/>
                    <a:pt x="751" y="184"/>
                    <a:pt x="166" y="538"/>
                  </a:cubicBezTo>
                  <a:cubicBezTo>
                    <a:pt x="0" y="638"/>
                    <a:pt x="102" y="872"/>
                    <a:pt x="255" y="872"/>
                  </a:cubicBezTo>
                  <a:cubicBezTo>
                    <a:pt x="284" y="872"/>
                    <a:pt x="314" y="864"/>
                    <a:pt x="345" y="846"/>
                  </a:cubicBezTo>
                  <a:cubicBezTo>
                    <a:pt x="878" y="522"/>
                    <a:pt x="1488" y="355"/>
                    <a:pt x="2102" y="355"/>
                  </a:cubicBezTo>
                  <a:cubicBezTo>
                    <a:pt x="2415" y="355"/>
                    <a:pt x="2730" y="399"/>
                    <a:pt x="3035" y="487"/>
                  </a:cubicBezTo>
                  <a:cubicBezTo>
                    <a:pt x="3054" y="492"/>
                    <a:pt x="3072" y="494"/>
                    <a:pt x="3088" y="494"/>
                  </a:cubicBezTo>
                  <a:cubicBezTo>
                    <a:pt x="3269" y="494"/>
                    <a:pt x="3331" y="202"/>
                    <a:pt x="3130" y="144"/>
                  </a:cubicBezTo>
                  <a:cubicBezTo>
                    <a:pt x="2795" y="48"/>
                    <a:pt x="2449" y="1"/>
                    <a:pt x="2104" y="1"/>
                  </a:cubicBezTo>
                  <a:close/>
                </a:path>
              </a:pathLst>
            </a:custGeom>
            <a:solidFill>
              <a:srgbClr val="142A38"/>
            </a:solidFill>
            <a:ln>
              <a:noFill/>
            </a:ln>
          </p:spPr>
          <p:txBody>
            <a:bodyPr anchorCtr="0" anchor="ctr" bIns="101100" lIns="101100" spcFirstLastPara="1" rIns="101100" wrap="square" tIns="101100">
              <a:noAutofit/>
            </a:bodyPr>
            <a:lstStyle/>
            <a:p>
              <a:pPr indent="0" lvl="0" marL="0" rtl="0" algn="l">
                <a:spcBef>
                  <a:spcPts val="0"/>
                </a:spcBef>
                <a:spcAft>
                  <a:spcPts val="0"/>
                </a:spcAft>
                <a:buNone/>
              </a:pPr>
              <a:r>
                <a:t/>
              </a:r>
              <a:endParaRPr/>
            </a:p>
          </p:txBody>
        </p:sp>
        <p:sp>
          <p:nvSpPr>
            <p:cNvPr id="844" name="Google Shape;844;p46"/>
            <p:cNvSpPr/>
            <p:nvPr/>
          </p:nvSpPr>
          <p:spPr>
            <a:xfrm>
              <a:off x="5074850" y="4056800"/>
              <a:ext cx="126650" cy="73325"/>
            </a:xfrm>
            <a:custGeom>
              <a:rect b="b" l="l" r="r" t="t"/>
              <a:pathLst>
                <a:path extrusionOk="0" h="2933" w="5066">
                  <a:moveTo>
                    <a:pt x="2812" y="0"/>
                  </a:moveTo>
                  <a:cubicBezTo>
                    <a:pt x="1807" y="0"/>
                    <a:pt x="742" y="343"/>
                    <a:pt x="442" y="1223"/>
                  </a:cubicBezTo>
                  <a:cubicBezTo>
                    <a:pt x="1" y="2520"/>
                    <a:pt x="1037" y="2933"/>
                    <a:pt x="2087" y="2933"/>
                  </a:cubicBezTo>
                  <a:cubicBezTo>
                    <a:pt x="2552" y="2933"/>
                    <a:pt x="3019" y="2852"/>
                    <a:pt x="3363" y="2731"/>
                  </a:cubicBezTo>
                  <a:cubicBezTo>
                    <a:pt x="3935" y="2529"/>
                    <a:pt x="4492" y="2209"/>
                    <a:pt x="4833" y="1707"/>
                  </a:cubicBezTo>
                  <a:cubicBezTo>
                    <a:pt x="4923" y="1575"/>
                    <a:pt x="4997" y="1427"/>
                    <a:pt x="5016" y="1267"/>
                  </a:cubicBezTo>
                  <a:cubicBezTo>
                    <a:pt x="5065" y="827"/>
                    <a:pt x="4672" y="457"/>
                    <a:pt x="4268" y="274"/>
                  </a:cubicBezTo>
                  <a:cubicBezTo>
                    <a:pt x="3889" y="102"/>
                    <a:pt x="3359" y="0"/>
                    <a:pt x="2812" y="0"/>
                  </a:cubicBezTo>
                  <a:close/>
                </a:path>
              </a:pathLst>
            </a:custGeom>
            <a:solidFill>
              <a:srgbClr val="142A38"/>
            </a:solidFill>
            <a:ln>
              <a:noFill/>
            </a:ln>
          </p:spPr>
          <p:txBody>
            <a:bodyPr anchorCtr="0" anchor="ctr" bIns="101100" lIns="101100" spcFirstLastPara="1" rIns="101100" wrap="square" tIns="101100">
              <a:noAutofit/>
            </a:bodyPr>
            <a:lstStyle/>
            <a:p>
              <a:pPr indent="0" lvl="0" marL="0" rtl="0" algn="l">
                <a:spcBef>
                  <a:spcPts val="0"/>
                </a:spcBef>
                <a:spcAft>
                  <a:spcPts val="0"/>
                </a:spcAft>
                <a:buNone/>
              </a:pPr>
              <a:r>
                <a:t/>
              </a:r>
              <a:endParaRPr/>
            </a:p>
          </p:txBody>
        </p:sp>
        <p:sp>
          <p:nvSpPr>
            <p:cNvPr id="845" name="Google Shape;845;p46"/>
            <p:cNvSpPr/>
            <p:nvPr/>
          </p:nvSpPr>
          <p:spPr>
            <a:xfrm>
              <a:off x="5088025" y="3979975"/>
              <a:ext cx="97200" cy="89925"/>
            </a:xfrm>
            <a:custGeom>
              <a:rect b="b" l="l" r="r" t="t"/>
              <a:pathLst>
                <a:path extrusionOk="0" h="3597" w="3888">
                  <a:moveTo>
                    <a:pt x="1025" y="1"/>
                  </a:moveTo>
                  <a:cubicBezTo>
                    <a:pt x="301" y="1"/>
                    <a:pt x="0" y="915"/>
                    <a:pt x="426" y="1645"/>
                  </a:cubicBezTo>
                  <a:cubicBezTo>
                    <a:pt x="912" y="2481"/>
                    <a:pt x="1676" y="3166"/>
                    <a:pt x="2587" y="3492"/>
                  </a:cubicBezTo>
                  <a:cubicBezTo>
                    <a:pt x="2755" y="3551"/>
                    <a:pt x="2940" y="3597"/>
                    <a:pt x="3117" y="3597"/>
                  </a:cubicBezTo>
                  <a:cubicBezTo>
                    <a:pt x="3273" y="3597"/>
                    <a:pt x="3423" y="3561"/>
                    <a:pt x="3549" y="3470"/>
                  </a:cubicBezTo>
                  <a:cubicBezTo>
                    <a:pt x="3887" y="3226"/>
                    <a:pt x="3882" y="2717"/>
                    <a:pt x="3747" y="2324"/>
                  </a:cubicBezTo>
                  <a:cubicBezTo>
                    <a:pt x="3407" y="1327"/>
                    <a:pt x="2505" y="627"/>
                    <a:pt x="1569" y="149"/>
                  </a:cubicBezTo>
                  <a:cubicBezTo>
                    <a:pt x="1369" y="46"/>
                    <a:pt x="1187" y="1"/>
                    <a:pt x="1025" y="1"/>
                  </a:cubicBezTo>
                  <a:close/>
                </a:path>
              </a:pathLst>
            </a:custGeom>
            <a:solidFill>
              <a:srgbClr val="142A38"/>
            </a:solidFill>
            <a:ln>
              <a:noFill/>
            </a:ln>
          </p:spPr>
          <p:txBody>
            <a:bodyPr anchorCtr="0" anchor="ctr" bIns="101100" lIns="101100" spcFirstLastPara="1" rIns="101100" wrap="square" tIns="101100">
              <a:noAutofit/>
            </a:bodyPr>
            <a:lstStyle/>
            <a:p>
              <a:pPr indent="0" lvl="0" marL="0" rtl="0" algn="l">
                <a:spcBef>
                  <a:spcPts val="0"/>
                </a:spcBef>
                <a:spcAft>
                  <a:spcPts val="0"/>
                </a:spcAft>
                <a:buNone/>
              </a:pPr>
              <a:r>
                <a:t/>
              </a:r>
              <a:endParaRPr/>
            </a:p>
          </p:txBody>
        </p:sp>
        <p:sp>
          <p:nvSpPr>
            <p:cNvPr id="846" name="Google Shape;846;p46"/>
            <p:cNvSpPr/>
            <p:nvPr/>
          </p:nvSpPr>
          <p:spPr>
            <a:xfrm>
              <a:off x="4999200" y="3950675"/>
              <a:ext cx="107550" cy="65500"/>
            </a:xfrm>
            <a:custGeom>
              <a:rect b="b" l="l" r="r" t="t"/>
              <a:pathLst>
                <a:path extrusionOk="0" h="2620" w="4302">
                  <a:moveTo>
                    <a:pt x="1481" y="1"/>
                  </a:moveTo>
                  <a:cubicBezTo>
                    <a:pt x="1154" y="1"/>
                    <a:pt x="849" y="78"/>
                    <a:pt x="629" y="298"/>
                  </a:cubicBezTo>
                  <a:cubicBezTo>
                    <a:pt x="1" y="930"/>
                    <a:pt x="1054" y="1809"/>
                    <a:pt x="1562" y="2162"/>
                  </a:cubicBezTo>
                  <a:cubicBezTo>
                    <a:pt x="1966" y="2440"/>
                    <a:pt x="2452" y="2619"/>
                    <a:pt x="2937" y="2619"/>
                  </a:cubicBezTo>
                  <a:cubicBezTo>
                    <a:pt x="3077" y="2619"/>
                    <a:pt x="3217" y="2605"/>
                    <a:pt x="3354" y="2573"/>
                  </a:cubicBezTo>
                  <a:cubicBezTo>
                    <a:pt x="3660" y="2503"/>
                    <a:pt x="3962" y="2337"/>
                    <a:pt x="4110" y="2060"/>
                  </a:cubicBezTo>
                  <a:cubicBezTo>
                    <a:pt x="4301" y="1705"/>
                    <a:pt x="4187" y="1244"/>
                    <a:pt x="3927" y="935"/>
                  </a:cubicBezTo>
                  <a:cubicBezTo>
                    <a:pt x="3667" y="627"/>
                    <a:pt x="3287" y="447"/>
                    <a:pt x="2905" y="313"/>
                  </a:cubicBezTo>
                  <a:cubicBezTo>
                    <a:pt x="2532" y="182"/>
                    <a:pt x="1981" y="1"/>
                    <a:pt x="1481" y="1"/>
                  </a:cubicBezTo>
                  <a:close/>
                </a:path>
              </a:pathLst>
            </a:custGeom>
            <a:solidFill>
              <a:srgbClr val="142A38"/>
            </a:solidFill>
            <a:ln>
              <a:noFill/>
            </a:ln>
          </p:spPr>
          <p:txBody>
            <a:bodyPr anchorCtr="0" anchor="ctr" bIns="101100" lIns="101100" spcFirstLastPara="1" rIns="101100" wrap="square" tIns="101100">
              <a:noAutofit/>
            </a:bodyPr>
            <a:lstStyle/>
            <a:p>
              <a:pPr indent="0" lvl="0" marL="0" rtl="0" algn="l">
                <a:spcBef>
                  <a:spcPts val="0"/>
                </a:spcBef>
                <a:spcAft>
                  <a:spcPts val="0"/>
                </a:spcAft>
                <a:buNone/>
              </a:pPr>
              <a:r>
                <a:t/>
              </a:r>
              <a:endParaRPr/>
            </a:p>
          </p:txBody>
        </p:sp>
        <p:sp>
          <p:nvSpPr>
            <p:cNvPr id="847" name="Google Shape;847;p46"/>
            <p:cNvSpPr/>
            <p:nvPr/>
          </p:nvSpPr>
          <p:spPr>
            <a:xfrm>
              <a:off x="4909450" y="3937550"/>
              <a:ext cx="132900" cy="58200"/>
            </a:xfrm>
            <a:custGeom>
              <a:rect b="b" l="l" r="r" t="t"/>
              <a:pathLst>
                <a:path extrusionOk="0" h="2328" w="5316">
                  <a:moveTo>
                    <a:pt x="2067" y="0"/>
                  </a:moveTo>
                  <a:cubicBezTo>
                    <a:pt x="1658" y="0"/>
                    <a:pt x="1293" y="73"/>
                    <a:pt x="1054" y="276"/>
                  </a:cubicBezTo>
                  <a:cubicBezTo>
                    <a:pt x="1" y="1173"/>
                    <a:pt x="2002" y="1916"/>
                    <a:pt x="2623" y="2107"/>
                  </a:cubicBezTo>
                  <a:cubicBezTo>
                    <a:pt x="3005" y="2226"/>
                    <a:pt x="3403" y="2327"/>
                    <a:pt x="3801" y="2327"/>
                  </a:cubicBezTo>
                  <a:cubicBezTo>
                    <a:pt x="3898" y="2327"/>
                    <a:pt x="3995" y="2321"/>
                    <a:pt x="4092" y="2308"/>
                  </a:cubicBezTo>
                  <a:cubicBezTo>
                    <a:pt x="4585" y="2240"/>
                    <a:pt x="5075" y="1946"/>
                    <a:pt x="5246" y="1478"/>
                  </a:cubicBezTo>
                  <a:cubicBezTo>
                    <a:pt x="5293" y="1349"/>
                    <a:pt x="5315" y="1206"/>
                    <a:pt x="5286" y="1071"/>
                  </a:cubicBezTo>
                  <a:cubicBezTo>
                    <a:pt x="5201" y="675"/>
                    <a:pt x="4746" y="495"/>
                    <a:pt x="4350" y="401"/>
                  </a:cubicBezTo>
                  <a:cubicBezTo>
                    <a:pt x="3825" y="275"/>
                    <a:pt x="2863" y="0"/>
                    <a:pt x="2067" y="0"/>
                  </a:cubicBezTo>
                  <a:close/>
                </a:path>
              </a:pathLst>
            </a:custGeom>
            <a:solidFill>
              <a:srgbClr val="142A38"/>
            </a:solidFill>
            <a:ln>
              <a:noFill/>
            </a:ln>
          </p:spPr>
          <p:txBody>
            <a:bodyPr anchorCtr="0" anchor="ctr" bIns="101100" lIns="101100" spcFirstLastPara="1" rIns="101100" wrap="square" tIns="101100">
              <a:noAutofit/>
            </a:bodyPr>
            <a:lstStyle/>
            <a:p>
              <a:pPr indent="0" lvl="0" marL="0" rtl="0" algn="l">
                <a:spcBef>
                  <a:spcPts val="0"/>
                </a:spcBef>
                <a:spcAft>
                  <a:spcPts val="0"/>
                </a:spcAft>
                <a:buNone/>
              </a:pPr>
              <a:r>
                <a:t/>
              </a:r>
              <a:endParaRPr/>
            </a:p>
          </p:txBody>
        </p:sp>
        <p:sp>
          <p:nvSpPr>
            <p:cNvPr id="848" name="Google Shape;848;p46"/>
            <p:cNvSpPr/>
            <p:nvPr/>
          </p:nvSpPr>
          <p:spPr>
            <a:xfrm>
              <a:off x="4909875" y="3958400"/>
              <a:ext cx="106450" cy="109150"/>
            </a:xfrm>
            <a:custGeom>
              <a:rect b="b" l="l" r="r" t="t"/>
              <a:pathLst>
                <a:path extrusionOk="0" h="4366" w="4258">
                  <a:moveTo>
                    <a:pt x="991" y="1"/>
                  </a:moveTo>
                  <a:cubicBezTo>
                    <a:pt x="77" y="1"/>
                    <a:pt x="0" y="989"/>
                    <a:pt x="165" y="1732"/>
                  </a:cubicBezTo>
                  <a:cubicBezTo>
                    <a:pt x="358" y="2597"/>
                    <a:pt x="875" y="3397"/>
                    <a:pt x="1613" y="3896"/>
                  </a:cubicBezTo>
                  <a:cubicBezTo>
                    <a:pt x="2026" y="4176"/>
                    <a:pt x="2523" y="4365"/>
                    <a:pt x="3015" y="4365"/>
                  </a:cubicBezTo>
                  <a:cubicBezTo>
                    <a:pt x="3181" y="4365"/>
                    <a:pt x="3346" y="4344"/>
                    <a:pt x="3508" y="4297"/>
                  </a:cubicBezTo>
                  <a:cubicBezTo>
                    <a:pt x="3827" y="4205"/>
                    <a:pt x="4138" y="3989"/>
                    <a:pt x="4223" y="3669"/>
                  </a:cubicBezTo>
                  <a:cubicBezTo>
                    <a:pt x="4258" y="3544"/>
                    <a:pt x="4254" y="3410"/>
                    <a:pt x="4239" y="3281"/>
                  </a:cubicBezTo>
                  <a:cubicBezTo>
                    <a:pt x="4113" y="2125"/>
                    <a:pt x="3199" y="1219"/>
                    <a:pt x="2259" y="534"/>
                  </a:cubicBezTo>
                  <a:cubicBezTo>
                    <a:pt x="1936" y="299"/>
                    <a:pt x="1588" y="70"/>
                    <a:pt x="1192" y="15"/>
                  </a:cubicBezTo>
                  <a:cubicBezTo>
                    <a:pt x="1121" y="6"/>
                    <a:pt x="1054" y="1"/>
                    <a:pt x="991" y="1"/>
                  </a:cubicBezTo>
                  <a:close/>
                </a:path>
              </a:pathLst>
            </a:custGeom>
            <a:solidFill>
              <a:srgbClr val="142A38"/>
            </a:solidFill>
            <a:ln>
              <a:noFill/>
            </a:ln>
          </p:spPr>
          <p:txBody>
            <a:bodyPr anchorCtr="0" anchor="ctr" bIns="101100" lIns="101100" spcFirstLastPara="1" rIns="101100" wrap="square" tIns="101100">
              <a:noAutofit/>
            </a:bodyPr>
            <a:lstStyle/>
            <a:p>
              <a:pPr indent="0" lvl="0" marL="0" rtl="0" algn="l">
                <a:spcBef>
                  <a:spcPts val="0"/>
                </a:spcBef>
                <a:spcAft>
                  <a:spcPts val="0"/>
                </a:spcAft>
                <a:buNone/>
              </a:pPr>
              <a:r>
                <a:t/>
              </a:r>
              <a:endParaRPr/>
            </a:p>
          </p:txBody>
        </p:sp>
        <p:sp>
          <p:nvSpPr>
            <p:cNvPr id="849" name="Google Shape;849;p46"/>
            <p:cNvSpPr/>
            <p:nvPr/>
          </p:nvSpPr>
          <p:spPr>
            <a:xfrm>
              <a:off x="4987050" y="4043225"/>
              <a:ext cx="127300" cy="101425"/>
            </a:xfrm>
            <a:custGeom>
              <a:rect b="b" l="l" r="r" t="t"/>
              <a:pathLst>
                <a:path extrusionOk="0" h="4057" w="5092">
                  <a:moveTo>
                    <a:pt x="960" y="1"/>
                  </a:moveTo>
                  <a:cubicBezTo>
                    <a:pt x="390" y="1"/>
                    <a:pt x="0" y="274"/>
                    <a:pt x="99" y="1067"/>
                  </a:cubicBezTo>
                  <a:cubicBezTo>
                    <a:pt x="143" y="1422"/>
                    <a:pt x="332" y="1741"/>
                    <a:pt x="544" y="2028"/>
                  </a:cubicBezTo>
                  <a:cubicBezTo>
                    <a:pt x="888" y="2491"/>
                    <a:pt x="1305" y="2900"/>
                    <a:pt x="1758" y="3259"/>
                  </a:cubicBezTo>
                  <a:cubicBezTo>
                    <a:pt x="2264" y="3661"/>
                    <a:pt x="2847" y="4016"/>
                    <a:pt x="3492" y="4054"/>
                  </a:cubicBezTo>
                  <a:cubicBezTo>
                    <a:pt x="3522" y="4055"/>
                    <a:pt x="3552" y="4056"/>
                    <a:pt x="3582" y="4056"/>
                  </a:cubicBezTo>
                  <a:cubicBezTo>
                    <a:pt x="4202" y="4056"/>
                    <a:pt x="4849" y="3691"/>
                    <a:pt x="4999" y="3093"/>
                  </a:cubicBezTo>
                  <a:cubicBezTo>
                    <a:pt x="5092" y="2721"/>
                    <a:pt x="4981" y="2318"/>
                    <a:pt x="4773" y="1993"/>
                  </a:cubicBezTo>
                  <a:cubicBezTo>
                    <a:pt x="4564" y="1669"/>
                    <a:pt x="4266" y="1414"/>
                    <a:pt x="3962" y="1180"/>
                  </a:cubicBezTo>
                  <a:cubicBezTo>
                    <a:pt x="3518" y="841"/>
                    <a:pt x="1961" y="1"/>
                    <a:pt x="960" y="1"/>
                  </a:cubicBezTo>
                  <a:close/>
                </a:path>
              </a:pathLst>
            </a:custGeom>
            <a:solidFill>
              <a:srgbClr val="142A38"/>
            </a:solidFill>
            <a:ln>
              <a:noFill/>
            </a:ln>
          </p:spPr>
          <p:txBody>
            <a:bodyPr anchorCtr="0" anchor="ctr" bIns="101100" lIns="101100" spcFirstLastPara="1" rIns="101100" wrap="square" tIns="101100">
              <a:noAutofit/>
            </a:bodyPr>
            <a:lstStyle/>
            <a:p>
              <a:pPr indent="0" lvl="0" marL="0" rtl="0" algn="l">
                <a:spcBef>
                  <a:spcPts val="0"/>
                </a:spcBef>
                <a:spcAft>
                  <a:spcPts val="0"/>
                </a:spcAft>
                <a:buNone/>
              </a:pPr>
              <a:r>
                <a:t/>
              </a:r>
              <a:endParaRPr/>
            </a:p>
          </p:txBody>
        </p:sp>
        <p:sp>
          <p:nvSpPr>
            <p:cNvPr id="850" name="Google Shape;850;p46"/>
            <p:cNvSpPr/>
            <p:nvPr/>
          </p:nvSpPr>
          <p:spPr>
            <a:xfrm>
              <a:off x="4683250" y="4285550"/>
              <a:ext cx="194300" cy="213550"/>
            </a:xfrm>
            <a:custGeom>
              <a:rect b="b" l="l" r="r" t="t"/>
              <a:pathLst>
                <a:path extrusionOk="0" h="8542" w="7772">
                  <a:moveTo>
                    <a:pt x="5365" y="1"/>
                  </a:moveTo>
                  <a:lnTo>
                    <a:pt x="5365" y="1"/>
                  </a:lnTo>
                  <a:cubicBezTo>
                    <a:pt x="3677" y="782"/>
                    <a:pt x="1793" y="1274"/>
                    <a:pt x="1" y="1778"/>
                  </a:cubicBezTo>
                  <a:cubicBezTo>
                    <a:pt x="1010" y="3804"/>
                    <a:pt x="1316" y="6174"/>
                    <a:pt x="850" y="8389"/>
                  </a:cubicBezTo>
                  <a:cubicBezTo>
                    <a:pt x="1623" y="8434"/>
                    <a:pt x="2454" y="8542"/>
                    <a:pt x="3260" y="8542"/>
                  </a:cubicBezTo>
                  <a:cubicBezTo>
                    <a:pt x="3712" y="8542"/>
                    <a:pt x="4155" y="8508"/>
                    <a:pt x="4577" y="8410"/>
                  </a:cubicBezTo>
                  <a:cubicBezTo>
                    <a:pt x="5755" y="8138"/>
                    <a:pt x="7047" y="7458"/>
                    <a:pt x="7772" y="6492"/>
                  </a:cubicBezTo>
                  <a:lnTo>
                    <a:pt x="7772" y="6492"/>
                  </a:lnTo>
                  <a:cubicBezTo>
                    <a:pt x="7768" y="6492"/>
                    <a:pt x="7763" y="6492"/>
                    <a:pt x="7759" y="6492"/>
                  </a:cubicBezTo>
                  <a:cubicBezTo>
                    <a:pt x="7391" y="6492"/>
                    <a:pt x="7126" y="6140"/>
                    <a:pt x="6947" y="5815"/>
                  </a:cubicBezTo>
                  <a:cubicBezTo>
                    <a:pt x="6381" y="4793"/>
                    <a:pt x="6004" y="3679"/>
                    <a:pt x="5627" y="2571"/>
                  </a:cubicBezTo>
                  <a:cubicBezTo>
                    <a:pt x="5374" y="1829"/>
                    <a:pt x="5209" y="770"/>
                    <a:pt x="5365" y="1"/>
                  </a:cubicBezTo>
                  <a:close/>
                </a:path>
              </a:pathLst>
            </a:custGeom>
            <a:solidFill>
              <a:srgbClr val="AF6951"/>
            </a:solidFill>
            <a:ln>
              <a:noFill/>
            </a:ln>
          </p:spPr>
          <p:txBody>
            <a:bodyPr anchorCtr="0" anchor="ctr" bIns="101100" lIns="101100" spcFirstLastPara="1" rIns="101100" wrap="square" tIns="101100">
              <a:noAutofit/>
            </a:bodyPr>
            <a:lstStyle/>
            <a:p>
              <a:pPr indent="0" lvl="0" marL="0" rtl="0" algn="l">
                <a:spcBef>
                  <a:spcPts val="0"/>
                </a:spcBef>
                <a:spcAft>
                  <a:spcPts val="0"/>
                </a:spcAft>
                <a:buNone/>
              </a:pPr>
              <a:r>
                <a:t/>
              </a:r>
              <a:endParaRPr/>
            </a:p>
          </p:txBody>
        </p:sp>
        <p:sp>
          <p:nvSpPr>
            <p:cNvPr id="851" name="Google Shape;851;p46"/>
            <p:cNvSpPr/>
            <p:nvPr/>
          </p:nvSpPr>
          <p:spPr>
            <a:xfrm>
              <a:off x="4421950" y="4435025"/>
              <a:ext cx="799100" cy="428275"/>
            </a:xfrm>
            <a:custGeom>
              <a:rect b="b" l="l" r="r" t="t"/>
              <a:pathLst>
                <a:path extrusionOk="0" h="17131" w="31964">
                  <a:moveTo>
                    <a:pt x="20709" y="0"/>
                  </a:moveTo>
                  <a:cubicBezTo>
                    <a:pt x="19660" y="0"/>
                    <a:pt x="18611" y="31"/>
                    <a:pt x="17566" y="98"/>
                  </a:cubicBezTo>
                  <a:cubicBezTo>
                    <a:pt x="16835" y="955"/>
                    <a:pt x="15698" y="1724"/>
                    <a:pt x="14584" y="1876"/>
                  </a:cubicBezTo>
                  <a:cubicBezTo>
                    <a:pt x="14219" y="1924"/>
                    <a:pt x="13853" y="1944"/>
                    <a:pt x="13485" y="1944"/>
                  </a:cubicBezTo>
                  <a:cubicBezTo>
                    <a:pt x="12730" y="1944"/>
                    <a:pt x="11972" y="1861"/>
                    <a:pt x="11221" y="1777"/>
                  </a:cubicBezTo>
                  <a:cubicBezTo>
                    <a:pt x="9766" y="2493"/>
                    <a:pt x="8266" y="3224"/>
                    <a:pt x="6777" y="3989"/>
                  </a:cubicBezTo>
                  <a:cubicBezTo>
                    <a:pt x="6538" y="4112"/>
                    <a:pt x="6299" y="4237"/>
                    <a:pt x="6061" y="4362"/>
                  </a:cubicBezTo>
                  <a:cubicBezTo>
                    <a:pt x="5915" y="4439"/>
                    <a:pt x="5765" y="4516"/>
                    <a:pt x="5617" y="4594"/>
                  </a:cubicBezTo>
                  <a:cubicBezTo>
                    <a:pt x="4833" y="5008"/>
                    <a:pt x="4054" y="5434"/>
                    <a:pt x="3289" y="5872"/>
                  </a:cubicBezTo>
                  <a:cubicBezTo>
                    <a:pt x="3283" y="5877"/>
                    <a:pt x="3277" y="5879"/>
                    <a:pt x="3269" y="5883"/>
                  </a:cubicBezTo>
                  <a:cubicBezTo>
                    <a:pt x="2929" y="6080"/>
                    <a:pt x="2589" y="6279"/>
                    <a:pt x="2253" y="6481"/>
                  </a:cubicBezTo>
                  <a:cubicBezTo>
                    <a:pt x="2142" y="6545"/>
                    <a:pt x="2029" y="6611"/>
                    <a:pt x="1919" y="6682"/>
                  </a:cubicBezTo>
                  <a:cubicBezTo>
                    <a:pt x="1438" y="6971"/>
                    <a:pt x="966" y="7267"/>
                    <a:pt x="505" y="7573"/>
                  </a:cubicBezTo>
                  <a:cubicBezTo>
                    <a:pt x="336" y="7684"/>
                    <a:pt x="168" y="7796"/>
                    <a:pt x="1" y="7909"/>
                  </a:cubicBezTo>
                  <a:cubicBezTo>
                    <a:pt x="156" y="10063"/>
                    <a:pt x="1191" y="12328"/>
                    <a:pt x="2833" y="13732"/>
                  </a:cubicBezTo>
                  <a:cubicBezTo>
                    <a:pt x="4472" y="15139"/>
                    <a:pt x="6524" y="16000"/>
                    <a:pt x="8622" y="16518"/>
                  </a:cubicBezTo>
                  <a:cubicBezTo>
                    <a:pt x="10280" y="16927"/>
                    <a:pt x="11987" y="17130"/>
                    <a:pt x="13695" y="17130"/>
                  </a:cubicBezTo>
                  <a:cubicBezTo>
                    <a:pt x="16278" y="17130"/>
                    <a:pt x="18861" y="16666"/>
                    <a:pt x="21275" y="15746"/>
                  </a:cubicBezTo>
                  <a:cubicBezTo>
                    <a:pt x="24344" y="14576"/>
                    <a:pt x="27164" y="12656"/>
                    <a:pt x="29187" y="10062"/>
                  </a:cubicBezTo>
                  <a:cubicBezTo>
                    <a:pt x="30944" y="7806"/>
                    <a:pt x="31839" y="5098"/>
                    <a:pt x="31949" y="2271"/>
                  </a:cubicBezTo>
                  <a:lnTo>
                    <a:pt x="31949" y="2268"/>
                  </a:lnTo>
                  <a:cubicBezTo>
                    <a:pt x="31964" y="1843"/>
                    <a:pt x="31963" y="1419"/>
                    <a:pt x="31944" y="991"/>
                  </a:cubicBezTo>
                  <a:cubicBezTo>
                    <a:pt x="31725" y="958"/>
                    <a:pt x="31508" y="922"/>
                    <a:pt x="31286" y="891"/>
                  </a:cubicBezTo>
                  <a:cubicBezTo>
                    <a:pt x="30515" y="773"/>
                    <a:pt x="29737" y="666"/>
                    <a:pt x="28962" y="568"/>
                  </a:cubicBezTo>
                  <a:cubicBezTo>
                    <a:pt x="28510" y="509"/>
                    <a:pt x="28057" y="457"/>
                    <a:pt x="27605" y="406"/>
                  </a:cubicBezTo>
                  <a:cubicBezTo>
                    <a:pt x="27177" y="359"/>
                    <a:pt x="26747" y="315"/>
                    <a:pt x="26316" y="278"/>
                  </a:cubicBezTo>
                  <a:cubicBezTo>
                    <a:pt x="26211" y="266"/>
                    <a:pt x="26104" y="258"/>
                    <a:pt x="26000" y="248"/>
                  </a:cubicBezTo>
                  <a:cubicBezTo>
                    <a:pt x="25094" y="167"/>
                    <a:pt x="24189" y="103"/>
                    <a:pt x="23281" y="62"/>
                  </a:cubicBezTo>
                  <a:cubicBezTo>
                    <a:pt x="22815" y="39"/>
                    <a:pt x="22349" y="25"/>
                    <a:pt x="21883" y="13"/>
                  </a:cubicBezTo>
                  <a:cubicBezTo>
                    <a:pt x="21492" y="5"/>
                    <a:pt x="21100" y="0"/>
                    <a:pt x="20709" y="0"/>
                  </a:cubicBezTo>
                  <a:close/>
                </a:path>
              </a:pathLst>
            </a:custGeom>
            <a:solidFill>
              <a:srgbClr val="FFFFFF"/>
            </a:solidFill>
            <a:ln>
              <a:noFill/>
            </a:ln>
          </p:spPr>
          <p:txBody>
            <a:bodyPr anchorCtr="0" anchor="ctr" bIns="101100" lIns="101100" spcFirstLastPara="1" rIns="101100" wrap="square" tIns="101100">
              <a:noAutofit/>
            </a:bodyPr>
            <a:lstStyle/>
            <a:p>
              <a:pPr indent="0" lvl="0" marL="0" rtl="0" algn="l">
                <a:spcBef>
                  <a:spcPts val="0"/>
                </a:spcBef>
                <a:spcAft>
                  <a:spcPts val="0"/>
                </a:spcAft>
                <a:buNone/>
              </a:pPr>
              <a:r>
                <a:t/>
              </a:r>
              <a:endParaRPr/>
            </a:p>
          </p:txBody>
        </p:sp>
        <p:sp>
          <p:nvSpPr>
            <p:cNvPr id="852" name="Google Shape;852;p46"/>
            <p:cNvSpPr/>
            <p:nvPr/>
          </p:nvSpPr>
          <p:spPr>
            <a:xfrm>
              <a:off x="4760250" y="4908775"/>
              <a:ext cx="313150" cy="175075"/>
            </a:xfrm>
            <a:custGeom>
              <a:rect b="b" l="l" r="r" t="t"/>
              <a:pathLst>
                <a:path extrusionOk="0" h="7003" w="12526">
                  <a:moveTo>
                    <a:pt x="12362" y="0"/>
                  </a:moveTo>
                  <a:lnTo>
                    <a:pt x="12362" y="0"/>
                  </a:lnTo>
                  <a:cubicBezTo>
                    <a:pt x="12035" y="286"/>
                    <a:pt x="11763" y="662"/>
                    <a:pt x="11454" y="970"/>
                  </a:cubicBezTo>
                  <a:cubicBezTo>
                    <a:pt x="10805" y="1613"/>
                    <a:pt x="9940" y="1983"/>
                    <a:pt x="9097" y="2335"/>
                  </a:cubicBezTo>
                  <a:cubicBezTo>
                    <a:pt x="6164" y="3568"/>
                    <a:pt x="3151" y="4820"/>
                    <a:pt x="0" y="5104"/>
                  </a:cubicBezTo>
                  <a:cubicBezTo>
                    <a:pt x="923" y="5675"/>
                    <a:pt x="1886" y="6187"/>
                    <a:pt x="2857" y="6665"/>
                  </a:cubicBezTo>
                  <a:cubicBezTo>
                    <a:pt x="2971" y="6935"/>
                    <a:pt x="3073" y="7003"/>
                    <a:pt x="3232" y="7003"/>
                  </a:cubicBezTo>
                  <a:cubicBezTo>
                    <a:pt x="3359" y="7003"/>
                    <a:pt x="3522" y="6959"/>
                    <a:pt x="3756" y="6941"/>
                  </a:cubicBezTo>
                  <a:cubicBezTo>
                    <a:pt x="6368" y="6731"/>
                    <a:pt x="8937" y="5954"/>
                    <a:pt x="11228" y="4675"/>
                  </a:cubicBezTo>
                  <a:cubicBezTo>
                    <a:pt x="11847" y="4330"/>
                    <a:pt x="12525" y="3799"/>
                    <a:pt x="12459" y="3093"/>
                  </a:cubicBezTo>
                  <a:cubicBezTo>
                    <a:pt x="12359" y="2049"/>
                    <a:pt x="12342" y="1021"/>
                    <a:pt x="12362" y="0"/>
                  </a:cubicBezTo>
                  <a:close/>
                </a:path>
              </a:pathLst>
            </a:custGeom>
            <a:solidFill>
              <a:srgbClr val="DD4756"/>
            </a:solidFill>
            <a:ln>
              <a:noFill/>
            </a:ln>
          </p:spPr>
          <p:txBody>
            <a:bodyPr anchorCtr="0" anchor="ctr" bIns="101100" lIns="101100" spcFirstLastPara="1" rIns="101100" wrap="square" tIns="101100">
              <a:noAutofit/>
            </a:bodyPr>
            <a:lstStyle/>
            <a:p>
              <a:pPr indent="0" lvl="0" marL="0" rtl="0" algn="l">
                <a:spcBef>
                  <a:spcPts val="0"/>
                </a:spcBef>
                <a:spcAft>
                  <a:spcPts val="0"/>
                </a:spcAft>
                <a:buNone/>
              </a:pPr>
              <a:r>
                <a:t/>
              </a:r>
              <a:endParaRPr/>
            </a:p>
          </p:txBody>
        </p:sp>
        <p:sp>
          <p:nvSpPr>
            <p:cNvPr id="853" name="Google Shape;853;p46"/>
            <p:cNvSpPr/>
            <p:nvPr/>
          </p:nvSpPr>
          <p:spPr>
            <a:xfrm>
              <a:off x="4505500" y="4789000"/>
              <a:ext cx="395450" cy="79925"/>
            </a:xfrm>
            <a:custGeom>
              <a:rect b="b" l="l" r="r" t="t"/>
              <a:pathLst>
                <a:path extrusionOk="0" h="3197" w="15818">
                  <a:moveTo>
                    <a:pt x="270" y="0"/>
                  </a:moveTo>
                  <a:cubicBezTo>
                    <a:pt x="107" y="0"/>
                    <a:pt x="0" y="240"/>
                    <a:pt x="173" y="330"/>
                  </a:cubicBezTo>
                  <a:cubicBezTo>
                    <a:pt x="3480" y="2061"/>
                    <a:pt x="7264" y="3197"/>
                    <a:pt x="11027" y="3197"/>
                  </a:cubicBezTo>
                  <a:cubicBezTo>
                    <a:pt x="11437" y="3197"/>
                    <a:pt x="11847" y="3183"/>
                    <a:pt x="12256" y="3156"/>
                  </a:cubicBezTo>
                  <a:cubicBezTo>
                    <a:pt x="13396" y="3078"/>
                    <a:pt x="14527" y="2884"/>
                    <a:pt x="15620" y="2544"/>
                  </a:cubicBezTo>
                  <a:cubicBezTo>
                    <a:pt x="15818" y="2482"/>
                    <a:pt x="15759" y="2192"/>
                    <a:pt x="15581" y="2192"/>
                  </a:cubicBezTo>
                  <a:cubicBezTo>
                    <a:pt x="15564" y="2192"/>
                    <a:pt x="15545" y="2195"/>
                    <a:pt x="15526" y="2201"/>
                  </a:cubicBezTo>
                  <a:cubicBezTo>
                    <a:pt x="14077" y="2652"/>
                    <a:pt x="12573" y="2849"/>
                    <a:pt x="11061" y="2849"/>
                  </a:cubicBezTo>
                  <a:cubicBezTo>
                    <a:pt x="8479" y="2849"/>
                    <a:pt x="5875" y="2274"/>
                    <a:pt x="3484" y="1404"/>
                  </a:cubicBezTo>
                  <a:cubicBezTo>
                    <a:pt x="2411" y="1015"/>
                    <a:pt x="1366" y="551"/>
                    <a:pt x="354" y="22"/>
                  </a:cubicBezTo>
                  <a:cubicBezTo>
                    <a:pt x="325" y="7"/>
                    <a:pt x="297" y="0"/>
                    <a:pt x="270" y="0"/>
                  </a:cubicBezTo>
                  <a:close/>
                </a:path>
              </a:pathLst>
            </a:custGeom>
            <a:solidFill>
              <a:srgbClr val="142A38"/>
            </a:solidFill>
            <a:ln>
              <a:noFill/>
            </a:ln>
          </p:spPr>
          <p:txBody>
            <a:bodyPr anchorCtr="0" anchor="ctr" bIns="101100" lIns="101100" spcFirstLastPara="1" rIns="101100" wrap="square" tIns="101100">
              <a:noAutofit/>
            </a:bodyPr>
            <a:lstStyle/>
            <a:p>
              <a:pPr indent="0" lvl="0" marL="0" rtl="0" algn="l">
                <a:spcBef>
                  <a:spcPts val="0"/>
                </a:spcBef>
                <a:spcAft>
                  <a:spcPts val="0"/>
                </a:spcAft>
                <a:buNone/>
              </a:pPr>
              <a:r>
                <a:t/>
              </a:r>
              <a:endParaRPr/>
            </a:p>
          </p:txBody>
        </p:sp>
        <p:sp>
          <p:nvSpPr>
            <p:cNvPr id="854" name="Google Shape;854;p46"/>
            <p:cNvSpPr/>
            <p:nvPr/>
          </p:nvSpPr>
          <p:spPr>
            <a:xfrm>
              <a:off x="4992925" y="4738425"/>
              <a:ext cx="127325" cy="71950"/>
            </a:xfrm>
            <a:custGeom>
              <a:rect b="b" l="l" r="r" t="t"/>
              <a:pathLst>
                <a:path extrusionOk="0" h="2878" w="5093">
                  <a:moveTo>
                    <a:pt x="4819" y="1"/>
                  </a:moveTo>
                  <a:cubicBezTo>
                    <a:pt x="4780" y="1"/>
                    <a:pt x="4740" y="14"/>
                    <a:pt x="4703" y="44"/>
                  </a:cubicBezTo>
                  <a:cubicBezTo>
                    <a:pt x="3366" y="1139"/>
                    <a:pt x="1836" y="1980"/>
                    <a:pt x="196" y="2525"/>
                  </a:cubicBezTo>
                  <a:cubicBezTo>
                    <a:pt x="1" y="2589"/>
                    <a:pt x="59" y="2877"/>
                    <a:pt x="233" y="2877"/>
                  </a:cubicBezTo>
                  <a:cubicBezTo>
                    <a:pt x="251" y="2877"/>
                    <a:pt x="270" y="2874"/>
                    <a:pt x="290" y="2867"/>
                  </a:cubicBezTo>
                  <a:cubicBezTo>
                    <a:pt x="1991" y="2301"/>
                    <a:pt x="3569" y="1431"/>
                    <a:pt x="4954" y="295"/>
                  </a:cubicBezTo>
                  <a:cubicBezTo>
                    <a:pt x="5093" y="181"/>
                    <a:pt x="4965" y="1"/>
                    <a:pt x="4819" y="1"/>
                  </a:cubicBezTo>
                  <a:close/>
                </a:path>
              </a:pathLst>
            </a:custGeom>
            <a:solidFill>
              <a:srgbClr val="142A38"/>
            </a:solidFill>
            <a:ln>
              <a:noFill/>
            </a:ln>
          </p:spPr>
          <p:txBody>
            <a:bodyPr anchorCtr="0" anchor="ctr" bIns="101100" lIns="101100" spcFirstLastPara="1" rIns="101100" wrap="square" tIns="101100">
              <a:noAutofit/>
            </a:bodyPr>
            <a:lstStyle/>
            <a:p>
              <a:pPr indent="0" lvl="0" marL="0" rtl="0" algn="l">
                <a:spcBef>
                  <a:spcPts val="0"/>
                </a:spcBef>
                <a:spcAft>
                  <a:spcPts val="0"/>
                </a:spcAft>
                <a:buNone/>
              </a:pPr>
              <a:r>
                <a:t/>
              </a:r>
              <a:endParaRPr/>
            </a:p>
          </p:txBody>
        </p:sp>
        <p:sp>
          <p:nvSpPr>
            <p:cNvPr id="855" name="Google Shape;855;p46"/>
            <p:cNvSpPr/>
            <p:nvPr/>
          </p:nvSpPr>
          <p:spPr>
            <a:xfrm>
              <a:off x="4879150" y="4974300"/>
              <a:ext cx="135325" cy="83775"/>
            </a:xfrm>
            <a:custGeom>
              <a:rect b="b" l="l" r="r" t="t"/>
              <a:pathLst>
                <a:path extrusionOk="0" h="3351" w="5413">
                  <a:moveTo>
                    <a:pt x="5161" y="0"/>
                  </a:moveTo>
                  <a:cubicBezTo>
                    <a:pt x="5107" y="0"/>
                    <a:pt x="5051" y="23"/>
                    <a:pt x="5012" y="79"/>
                  </a:cubicBezTo>
                  <a:cubicBezTo>
                    <a:pt x="3884" y="1654"/>
                    <a:pt x="2128" y="2713"/>
                    <a:pt x="216" y="3005"/>
                  </a:cubicBezTo>
                  <a:cubicBezTo>
                    <a:pt x="1" y="3038"/>
                    <a:pt x="77" y="3351"/>
                    <a:pt x="280" y="3351"/>
                  </a:cubicBezTo>
                  <a:cubicBezTo>
                    <a:pt x="290" y="3351"/>
                    <a:pt x="300" y="3350"/>
                    <a:pt x="311" y="3349"/>
                  </a:cubicBezTo>
                  <a:cubicBezTo>
                    <a:pt x="2316" y="3041"/>
                    <a:pt x="4139" y="1905"/>
                    <a:pt x="5320" y="258"/>
                  </a:cubicBezTo>
                  <a:cubicBezTo>
                    <a:pt x="5413" y="126"/>
                    <a:pt x="5289" y="0"/>
                    <a:pt x="5161" y="0"/>
                  </a:cubicBezTo>
                  <a:close/>
                </a:path>
              </a:pathLst>
            </a:custGeom>
            <a:solidFill>
              <a:srgbClr val="142A38"/>
            </a:solidFill>
            <a:ln>
              <a:noFill/>
            </a:ln>
          </p:spPr>
          <p:txBody>
            <a:bodyPr anchorCtr="0" anchor="ctr" bIns="101100" lIns="101100" spcFirstLastPara="1" rIns="101100" wrap="square" tIns="101100">
              <a:noAutofit/>
            </a:bodyPr>
            <a:lstStyle/>
            <a:p>
              <a:pPr indent="0" lvl="0" marL="0" rtl="0" algn="l">
                <a:spcBef>
                  <a:spcPts val="0"/>
                </a:spcBef>
                <a:spcAft>
                  <a:spcPts val="0"/>
                </a:spcAft>
                <a:buNone/>
              </a:pPr>
              <a:r>
                <a:t/>
              </a:r>
              <a:endParaRPr/>
            </a:p>
          </p:txBody>
        </p:sp>
        <p:sp>
          <p:nvSpPr>
            <p:cNvPr id="856" name="Google Shape;856;p46"/>
            <p:cNvSpPr/>
            <p:nvPr/>
          </p:nvSpPr>
          <p:spPr>
            <a:xfrm>
              <a:off x="4953000" y="5027700"/>
              <a:ext cx="36800" cy="25975"/>
            </a:xfrm>
            <a:custGeom>
              <a:rect b="b" l="l" r="r" t="t"/>
              <a:pathLst>
                <a:path extrusionOk="0" h="1039" w="1472">
                  <a:moveTo>
                    <a:pt x="1278" y="0"/>
                  </a:moveTo>
                  <a:cubicBezTo>
                    <a:pt x="1234" y="0"/>
                    <a:pt x="1189" y="18"/>
                    <a:pt x="1150" y="50"/>
                  </a:cubicBezTo>
                  <a:cubicBezTo>
                    <a:pt x="1111" y="84"/>
                    <a:pt x="1073" y="116"/>
                    <a:pt x="1032" y="147"/>
                  </a:cubicBezTo>
                  <a:cubicBezTo>
                    <a:pt x="1022" y="155"/>
                    <a:pt x="1013" y="163"/>
                    <a:pt x="1002" y="170"/>
                  </a:cubicBezTo>
                  <a:cubicBezTo>
                    <a:pt x="994" y="177"/>
                    <a:pt x="988" y="182"/>
                    <a:pt x="986" y="184"/>
                  </a:cubicBezTo>
                  <a:lnTo>
                    <a:pt x="986" y="184"/>
                  </a:lnTo>
                  <a:cubicBezTo>
                    <a:pt x="986" y="184"/>
                    <a:pt x="985" y="184"/>
                    <a:pt x="985" y="184"/>
                  </a:cubicBezTo>
                  <a:cubicBezTo>
                    <a:pt x="966" y="200"/>
                    <a:pt x="945" y="214"/>
                    <a:pt x="924" y="230"/>
                  </a:cubicBezTo>
                  <a:cubicBezTo>
                    <a:pt x="839" y="293"/>
                    <a:pt x="752" y="351"/>
                    <a:pt x="665" y="408"/>
                  </a:cubicBezTo>
                  <a:cubicBezTo>
                    <a:pt x="488" y="520"/>
                    <a:pt x="304" y="620"/>
                    <a:pt x="113" y="708"/>
                  </a:cubicBezTo>
                  <a:cubicBezTo>
                    <a:pt x="28" y="748"/>
                    <a:pt x="1" y="876"/>
                    <a:pt x="49" y="952"/>
                  </a:cubicBezTo>
                  <a:cubicBezTo>
                    <a:pt x="87" y="1011"/>
                    <a:pt x="141" y="1039"/>
                    <a:pt x="200" y="1039"/>
                  </a:cubicBezTo>
                  <a:cubicBezTo>
                    <a:pt x="231" y="1039"/>
                    <a:pt x="262" y="1031"/>
                    <a:pt x="294" y="1017"/>
                  </a:cubicBezTo>
                  <a:cubicBezTo>
                    <a:pt x="694" y="832"/>
                    <a:pt x="1066" y="589"/>
                    <a:pt x="1401" y="301"/>
                  </a:cubicBezTo>
                  <a:cubicBezTo>
                    <a:pt x="1472" y="242"/>
                    <a:pt x="1468" y="112"/>
                    <a:pt x="1401" y="50"/>
                  </a:cubicBezTo>
                  <a:cubicBezTo>
                    <a:pt x="1364" y="16"/>
                    <a:pt x="1321" y="0"/>
                    <a:pt x="1278" y="0"/>
                  </a:cubicBezTo>
                  <a:close/>
                </a:path>
              </a:pathLst>
            </a:custGeom>
            <a:solidFill>
              <a:srgbClr val="142A38"/>
            </a:solidFill>
            <a:ln>
              <a:noFill/>
            </a:ln>
          </p:spPr>
          <p:txBody>
            <a:bodyPr anchorCtr="0" anchor="ctr" bIns="101100" lIns="101100" spcFirstLastPara="1" rIns="101100" wrap="square" tIns="101100">
              <a:noAutofit/>
            </a:bodyPr>
            <a:lstStyle/>
            <a:p>
              <a:pPr indent="0" lvl="0" marL="0" rtl="0" algn="l">
                <a:spcBef>
                  <a:spcPts val="0"/>
                </a:spcBef>
                <a:spcAft>
                  <a:spcPts val="0"/>
                </a:spcAft>
                <a:buNone/>
              </a:pPr>
              <a:r>
                <a:t/>
              </a:r>
              <a:endParaRPr/>
            </a:p>
          </p:txBody>
        </p:sp>
        <p:sp>
          <p:nvSpPr>
            <p:cNvPr id="857" name="Google Shape;857;p46"/>
            <p:cNvSpPr/>
            <p:nvPr/>
          </p:nvSpPr>
          <p:spPr>
            <a:xfrm>
              <a:off x="4814750" y="4960100"/>
              <a:ext cx="74300" cy="43525"/>
            </a:xfrm>
            <a:custGeom>
              <a:rect b="b" l="l" r="r" t="t"/>
              <a:pathLst>
                <a:path extrusionOk="0" h="1741" w="2972">
                  <a:moveTo>
                    <a:pt x="261" y="1"/>
                  </a:moveTo>
                  <a:cubicBezTo>
                    <a:pt x="104" y="1"/>
                    <a:pt x="1" y="237"/>
                    <a:pt x="170" y="333"/>
                  </a:cubicBezTo>
                  <a:cubicBezTo>
                    <a:pt x="987" y="794"/>
                    <a:pt x="1806" y="1255"/>
                    <a:pt x="2623" y="1716"/>
                  </a:cubicBezTo>
                  <a:cubicBezTo>
                    <a:pt x="2653" y="1733"/>
                    <a:pt x="2683" y="1741"/>
                    <a:pt x="2711" y="1741"/>
                  </a:cubicBezTo>
                  <a:cubicBezTo>
                    <a:pt x="2868" y="1741"/>
                    <a:pt x="2972" y="1504"/>
                    <a:pt x="2802" y="1409"/>
                  </a:cubicBezTo>
                  <a:cubicBezTo>
                    <a:pt x="1985" y="947"/>
                    <a:pt x="1167" y="487"/>
                    <a:pt x="349" y="25"/>
                  </a:cubicBezTo>
                  <a:cubicBezTo>
                    <a:pt x="319" y="8"/>
                    <a:pt x="289" y="1"/>
                    <a:pt x="261" y="1"/>
                  </a:cubicBezTo>
                  <a:close/>
                </a:path>
              </a:pathLst>
            </a:custGeom>
            <a:solidFill>
              <a:srgbClr val="142A38"/>
            </a:solidFill>
            <a:ln>
              <a:noFill/>
            </a:ln>
          </p:spPr>
          <p:txBody>
            <a:bodyPr anchorCtr="0" anchor="ctr" bIns="101100" lIns="101100" spcFirstLastPara="1" rIns="101100" wrap="square" tIns="101100">
              <a:noAutofit/>
            </a:bodyPr>
            <a:lstStyle/>
            <a:p>
              <a:pPr indent="0" lvl="0" marL="0" rtl="0" algn="l">
                <a:spcBef>
                  <a:spcPts val="0"/>
                </a:spcBef>
                <a:spcAft>
                  <a:spcPts val="0"/>
                </a:spcAft>
                <a:buNone/>
              </a:pPr>
              <a:r>
                <a:t/>
              </a:r>
              <a:endParaRPr/>
            </a:p>
          </p:txBody>
        </p:sp>
        <p:sp>
          <p:nvSpPr>
            <p:cNvPr id="858" name="Google Shape;858;p46"/>
            <p:cNvSpPr/>
            <p:nvPr/>
          </p:nvSpPr>
          <p:spPr>
            <a:xfrm>
              <a:off x="4875975" y="4903475"/>
              <a:ext cx="41925" cy="95450"/>
            </a:xfrm>
            <a:custGeom>
              <a:rect b="b" l="l" r="r" t="t"/>
              <a:pathLst>
                <a:path extrusionOk="0" h="3818" w="1677">
                  <a:moveTo>
                    <a:pt x="217" y="1"/>
                  </a:moveTo>
                  <a:cubicBezTo>
                    <a:pt x="110" y="1"/>
                    <a:pt x="0" y="88"/>
                    <a:pt x="37" y="221"/>
                  </a:cubicBezTo>
                  <a:cubicBezTo>
                    <a:pt x="361" y="1423"/>
                    <a:pt x="786" y="2594"/>
                    <a:pt x="1304" y="3725"/>
                  </a:cubicBezTo>
                  <a:cubicBezTo>
                    <a:pt x="1334" y="3790"/>
                    <a:pt x="1384" y="3817"/>
                    <a:pt x="1437" y="3817"/>
                  </a:cubicBezTo>
                  <a:cubicBezTo>
                    <a:pt x="1552" y="3817"/>
                    <a:pt x="1676" y="3687"/>
                    <a:pt x="1612" y="3546"/>
                  </a:cubicBezTo>
                  <a:cubicBezTo>
                    <a:pt x="1106" y="2442"/>
                    <a:pt x="697" y="1297"/>
                    <a:pt x="380" y="126"/>
                  </a:cubicBezTo>
                  <a:cubicBezTo>
                    <a:pt x="356" y="38"/>
                    <a:pt x="287" y="1"/>
                    <a:pt x="217" y="1"/>
                  </a:cubicBezTo>
                  <a:close/>
                </a:path>
              </a:pathLst>
            </a:custGeom>
            <a:solidFill>
              <a:srgbClr val="142A38"/>
            </a:solidFill>
            <a:ln>
              <a:noFill/>
            </a:ln>
          </p:spPr>
          <p:txBody>
            <a:bodyPr anchorCtr="0" anchor="ctr" bIns="101100" lIns="101100" spcFirstLastPara="1" rIns="101100" wrap="square" tIns="101100">
              <a:noAutofit/>
            </a:bodyPr>
            <a:lstStyle/>
            <a:p>
              <a:pPr indent="0" lvl="0" marL="0" rtl="0" algn="l">
                <a:spcBef>
                  <a:spcPts val="0"/>
                </a:spcBef>
                <a:spcAft>
                  <a:spcPts val="0"/>
                </a:spcAft>
                <a:buNone/>
              </a:pPr>
              <a:r>
                <a:t/>
              </a:r>
              <a:endParaRPr/>
            </a:p>
          </p:txBody>
        </p:sp>
        <p:sp>
          <p:nvSpPr>
            <p:cNvPr id="859" name="Google Shape;859;p46"/>
            <p:cNvSpPr/>
            <p:nvPr/>
          </p:nvSpPr>
          <p:spPr>
            <a:xfrm>
              <a:off x="4934075" y="4967850"/>
              <a:ext cx="14775" cy="23100"/>
            </a:xfrm>
            <a:custGeom>
              <a:rect b="b" l="l" r="r" t="t"/>
              <a:pathLst>
                <a:path extrusionOk="0" h="924" w="591">
                  <a:moveTo>
                    <a:pt x="201" y="1"/>
                  </a:moveTo>
                  <a:cubicBezTo>
                    <a:pt x="186" y="1"/>
                    <a:pt x="170" y="3"/>
                    <a:pt x="154" y="8"/>
                  </a:cubicBezTo>
                  <a:cubicBezTo>
                    <a:pt x="67" y="36"/>
                    <a:pt x="0" y="133"/>
                    <a:pt x="31" y="227"/>
                  </a:cubicBezTo>
                  <a:cubicBezTo>
                    <a:pt x="91" y="415"/>
                    <a:pt x="154" y="605"/>
                    <a:pt x="216" y="793"/>
                  </a:cubicBezTo>
                  <a:cubicBezTo>
                    <a:pt x="240" y="866"/>
                    <a:pt x="310" y="924"/>
                    <a:pt x="387" y="924"/>
                  </a:cubicBezTo>
                  <a:cubicBezTo>
                    <a:pt x="403" y="924"/>
                    <a:pt x="419" y="922"/>
                    <a:pt x="434" y="916"/>
                  </a:cubicBezTo>
                  <a:cubicBezTo>
                    <a:pt x="522" y="888"/>
                    <a:pt x="590" y="793"/>
                    <a:pt x="559" y="699"/>
                  </a:cubicBezTo>
                  <a:cubicBezTo>
                    <a:pt x="497" y="510"/>
                    <a:pt x="434" y="320"/>
                    <a:pt x="373" y="132"/>
                  </a:cubicBezTo>
                  <a:cubicBezTo>
                    <a:pt x="349" y="59"/>
                    <a:pt x="278" y="1"/>
                    <a:pt x="201" y="1"/>
                  </a:cubicBezTo>
                  <a:close/>
                </a:path>
              </a:pathLst>
            </a:custGeom>
            <a:solidFill>
              <a:srgbClr val="142A38"/>
            </a:solidFill>
            <a:ln>
              <a:noFill/>
            </a:ln>
          </p:spPr>
          <p:txBody>
            <a:bodyPr anchorCtr="0" anchor="ctr" bIns="101100" lIns="101100" spcFirstLastPara="1" rIns="101100" wrap="square" tIns="101100">
              <a:noAutofit/>
            </a:bodyPr>
            <a:lstStyle/>
            <a:p>
              <a:pPr indent="0" lvl="0" marL="0" rtl="0" algn="l">
                <a:spcBef>
                  <a:spcPts val="0"/>
                </a:spcBef>
                <a:spcAft>
                  <a:spcPts val="0"/>
                </a:spcAft>
                <a:buNone/>
              </a:pPr>
              <a:r>
                <a:t/>
              </a:r>
              <a:endParaRPr/>
            </a:p>
          </p:txBody>
        </p:sp>
        <p:sp>
          <p:nvSpPr>
            <p:cNvPr id="860" name="Google Shape;860;p46"/>
            <p:cNvSpPr/>
            <p:nvPr/>
          </p:nvSpPr>
          <p:spPr>
            <a:xfrm>
              <a:off x="4872950" y="5109425"/>
              <a:ext cx="35175" cy="172100"/>
            </a:xfrm>
            <a:custGeom>
              <a:rect b="b" l="l" r="r" t="t"/>
              <a:pathLst>
                <a:path extrusionOk="0" h="6884" w="1407">
                  <a:moveTo>
                    <a:pt x="1189" y="0"/>
                  </a:moveTo>
                  <a:cubicBezTo>
                    <a:pt x="1120" y="0"/>
                    <a:pt x="1055" y="39"/>
                    <a:pt x="1038" y="128"/>
                  </a:cubicBezTo>
                  <a:cubicBezTo>
                    <a:pt x="619" y="2312"/>
                    <a:pt x="279" y="4507"/>
                    <a:pt x="14" y="6714"/>
                  </a:cubicBezTo>
                  <a:cubicBezTo>
                    <a:pt x="1" y="6827"/>
                    <a:pt x="83" y="6883"/>
                    <a:pt x="172" y="6883"/>
                  </a:cubicBezTo>
                  <a:cubicBezTo>
                    <a:pt x="261" y="6883"/>
                    <a:pt x="357" y="6827"/>
                    <a:pt x="370" y="6714"/>
                  </a:cubicBezTo>
                  <a:cubicBezTo>
                    <a:pt x="630" y="4539"/>
                    <a:pt x="967" y="2375"/>
                    <a:pt x="1380" y="223"/>
                  </a:cubicBezTo>
                  <a:cubicBezTo>
                    <a:pt x="1406" y="88"/>
                    <a:pt x="1293" y="0"/>
                    <a:pt x="1189" y="0"/>
                  </a:cubicBezTo>
                  <a:close/>
                </a:path>
              </a:pathLst>
            </a:custGeom>
            <a:solidFill>
              <a:srgbClr val="142A38"/>
            </a:solidFill>
            <a:ln>
              <a:noFill/>
            </a:ln>
          </p:spPr>
          <p:txBody>
            <a:bodyPr anchorCtr="0" anchor="ctr" bIns="101100" lIns="101100" spcFirstLastPara="1" rIns="101100" wrap="square" tIns="101100">
              <a:noAutofit/>
            </a:bodyPr>
            <a:lstStyle/>
            <a:p>
              <a:pPr indent="0" lvl="0" marL="0" rtl="0" algn="l">
                <a:spcBef>
                  <a:spcPts val="0"/>
                </a:spcBef>
                <a:spcAft>
                  <a:spcPts val="0"/>
                </a:spcAft>
                <a:buNone/>
              </a:pPr>
              <a:r>
                <a:t/>
              </a:r>
              <a:endParaRPr/>
            </a:p>
          </p:txBody>
        </p:sp>
        <p:sp>
          <p:nvSpPr>
            <p:cNvPr id="861" name="Google Shape;861;p46"/>
            <p:cNvSpPr/>
            <p:nvPr/>
          </p:nvSpPr>
          <p:spPr>
            <a:xfrm>
              <a:off x="4931350" y="5076475"/>
              <a:ext cx="14400" cy="131175"/>
            </a:xfrm>
            <a:custGeom>
              <a:rect b="b" l="l" r="r" t="t"/>
              <a:pathLst>
                <a:path extrusionOk="0" h="5247" w="576">
                  <a:moveTo>
                    <a:pt x="376" y="0"/>
                  </a:moveTo>
                  <a:cubicBezTo>
                    <a:pt x="287" y="0"/>
                    <a:pt x="199" y="58"/>
                    <a:pt x="200" y="172"/>
                  </a:cubicBezTo>
                  <a:cubicBezTo>
                    <a:pt x="221" y="1810"/>
                    <a:pt x="157" y="3445"/>
                    <a:pt x="11" y="5076"/>
                  </a:cubicBezTo>
                  <a:cubicBezTo>
                    <a:pt x="0" y="5190"/>
                    <a:pt x="84" y="5247"/>
                    <a:pt x="172" y="5247"/>
                  </a:cubicBezTo>
                  <a:cubicBezTo>
                    <a:pt x="262" y="5247"/>
                    <a:pt x="356" y="5190"/>
                    <a:pt x="367" y="5076"/>
                  </a:cubicBezTo>
                  <a:cubicBezTo>
                    <a:pt x="513" y="3445"/>
                    <a:pt x="576" y="1810"/>
                    <a:pt x="556" y="172"/>
                  </a:cubicBezTo>
                  <a:cubicBezTo>
                    <a:pt x="555" y="58"/>
                    <a:pt x="465" y="0"/>
                    <a:pt x="376" y="0"/>
                  </a:cubicBezTo>
                  <a:close/>
                </a:path>
              </a:pathLst>
            </a:custGeom>
            <a:solidFill>
              <a:srgbClr val="142A38"/>
            </a:solidFill>
            <a:ln>
              <a:noFill/>
            </a:ln>
          </p:spPr>
          <p:txBody>
            <a:bodyPr anchorCtr="0" anchor="ctr" bIns="101100" lIns="101100" spcFirstLastPara="1" rIns="101100" wrap="square" tIns="101100">
              <a:noAutofit/>
            </a:bodyPr>
            <a:lstStyle/>
            <a:p>
              <a:pPr indent="0" lvl="0" marL="0" rtl="0" algn="l">
                <a:spcBef>
                  <a:spcPts val="0"/>
                </a:spcBef>
                <a:spcAft>
                  <a:spcPts val="0"/>
                </a:spcAft>
                <a:buNone/>
              </a:pPr>
              <a:r>
                <a:t/>
              </a:r>
              <a:endParaRPr/>
            </a:p>
          </p:txBody>
        </p:sp>
        <p:sp>
          <p:nvSpPr>
            <p:cNvPr id="862" name="Google Shape;862;p46"/>
            <p:cNvSpPr/>
            <p:nvPr/>
          </p:nvSpPr>
          <p:spPr>
            <a:xfrm>
              <a:off x="5027875" y="5029100"/>
              <a:ext cx="96350" cy="122500"/>
            </a:xfrm>
            <a:custGeom>
              <a:rect b="b" l="l" r="r" t="t"/>
              <a:pathLst>
                <a:path extrusionOk="0" h="4900" w="3854">
                  <a:moveTo>
                    <a:pt x="247" y="1"/>
                  </a:moveTo>
                  <a:cubicBezTo>
                    <a:pt x="124" y="1"/>
                    <a:pt x="1" y="128"/>
                    <a:pt x="85" y="263"/>
                  </a:cubicBezTo>
                  <a:cubicBezTo>
                    <a:pt x="1094" y="1880"/>
                    <a:pt x="2232" y="3412"/>
                    <a:pt x="3488" y="4842"/>
                  </a:cubicBezTo>
                  <a:cubicBezTo>
                    <a:pt x="3524" y="4883"/>
                    <a:pt x="3565" y="4900"/>
                    <a:pt x="3605" y="4900"/>
                  </a:cubicBezTo>
                  <a:cubicBezTo>
                    <a:pt x="3735" y="4900"/>
                    <a:pt x="3853" y="4722"/>
                    <a:pt x="3739" y="4591"/>
                  </a:cubicBezTo>
                  <a:cubicBezTo>
                    <a:pt x="2502" y="3181"/>
                    <a:pt x="1385" y="1675"/>
                    <a:pt x="392" y="84"/>
                  </a:cubicBezTo>
                  <a:cubicBezTo>
                    <a:pt x="355" y="25"/>
                    <a:pt x="301" y="1"/>
                    <a:pt x="247" y="1"/>
                  </a:cubicBezTo>
                  <a:close/>
                </a:path>
              </a:pathLst>
            </a:custGeom>
            <a:solidFill>
              <a:srgbClr val="142A38"/>
            </a:solidFill>
            <a:ln>
              <a:noFill/>
            </a:ln>
          </p:spPr>
          <p:txBody>
            <a:bodyPr anchorCtr="0" anchor="ctr" bIns="101100" lIns="101100" spcFirstLastPara="1" rIns="101100" wrap="square" tIns="101100">
              <a:noAutofit/>
            </a:bodyPr>
            <a:lstStyle/>
            <a:p>
              <a:pPr indent="0" lvl="0" marL="0" rtl="0" algn="l">
                <a:spcBef>
                  <a:spcPts val="0"/>
                </a:spcBef>
                <a:spcAft>
                  <a:spcPts val="0"/>
                </a:spcAft>
                <a:buNone/>
              </a:pPr>
              <a:r>
                <a:t/>
              </a:r>
              <a:endParaRPr/>
            </a:p>
          </p:txBody>
        </p:sp>
        <p:sp>
          <p:nvSpPr>
            <p:cNvPr id="863" name="Google Shape;863;p46"/>
            <p:cNvSpPr/>
            <p:nvPr/>
          </p:nvSpPr>
          <p:spPr>
            <a:xfrm>
              <a:off x="5047125" y="5012100"/>
              <a:ext cx="114675" cy="51725"/>
            </a:xfrm>
            <a:custGeom>
              <a:rect b="b" l="l" r="r" t="t"/>
              <a:pathLst>
                <a:path extrusionOk="0" h="2069" w="4587">
                  <a:moveTo>
                    <a:pt x="288" y="1"/>
                  </a:moveTo>
                  <a:cubicBezTo>
                    <a:pt x="117" y="1"/>
                    <a:pt x="1" y="245"/>
                    <a:pt x="184" y="325"/>
                  </a:cubicBezTo>
                  <a:cubicBezTo>
                    <a:pt x="1530" y="900"/>
                    <a:pt x="2877" y="1477"/>
                    <a:pt x="4223" y="2052"/>
                  </a:cubicBezTo>
                  <a:cubicBezTo>
                    <a:pt x="4249" y="2063"/>
                    <a:pt x="4274" y="2068"/>
                    <a:pt x="4298" y="2068"/>
                  </a:cubicBezTo>
                  <a:cubicBezTo>
                    <a:pt x="4470" y="2068"/>
                    <a:pt x="4587" y="1823"/>
                    <a:pt x="4403" y="1745"/>
                  </a:cubicBezTo>
                  <a:cubicBezTo>
                    <a:pt x="3056" y="1169"/>
                    <a:pt x="1709" y="593"/>
                    <a:pt x="364" y="17"/>
                  </a:cubicBezTo>
                  <a:cubicBezTo>
                    <a:pt x="338" y="6"/>
                    <a:pt x="312" y="1"/>
                    <a:pt x="288" y="1"/>
                  </a:cubicBezTo>
                  <a:close/>
                </a:path>
              </a:pathLst>
            </a:custGeom>
            <a:solidFill>
              <a:srgbClr val="142A38"/>
            </a:solidFill>
            <a:ln>
              <a:noFill/>
            </a:ln>
          </p:spPr>
          <p:txBody>
            <a:bodyPr anchorCtr="0" anchor="ctr" bIns="101100" lIns="101100" spcFirstLastPara="1" rIns="101100" wrap="square" tIns="101100">
              <a:noAutofit/>
            </a:bodyPr>
            <a:lstStyle/>
            <a:p>
              <a:pPr indent="0" lvl="0" marL="0" rtl="0" algn="l">
                <a:spcBef>
                  <a:spcPts val="0"/>
                </a:spcBef>
                <a:spcAft>
                  <a:spcPts val="0"/>
                </a:spcAft>
                <a:buNone/>
              </a:pPr>
              <a:r>
                <a:t/>
              </a:r>
              <a:endParaRPr/>
            </a:p>
          </p:txBody>
        </p:sp>
        <p:sp>
          <p:nvSpPr>
            <p:cNvPr id="864" name="Google Shape;864;p46"/>
            <p:cNvSpPr/>
            <p:nvPr/>
          </p:nvSpPr>
          <p:spPr>
            <a:xfrm>
              <a:off x="3876075" y="4358800"/>
              <a:ext cx="235850" cy="248800"/>
            </a:xfrm>
            <a:custGeom>
              <a:rect b="b" l="l" r="r" t="t"/>
              <a:pathLst>
                <a:path extrusionOk="0" h="9952" w="9434">
                  <a:moveTo>
                    <a:pt x="1730" y="0"/>
                  </a:moveTo>
                  <a:cubicBezTo>
                    <a:pt x="1540" y="0"/>
                    <a:pt x="1354" y="37"/>
                    <a:pt x="1194" y="139"/>
                  </a:cubicBezTo>
                  <a:cubicBezTo>
                    <a:pt x="874" y="345"/>
                    <a:pt x="750" y="769"/>
                    <a:pt x="801" y="1147"/>
                  </a:cubicBezTo>
                  <a:cubicBezTo>
                    <a:pt x="849" y="1525"/>
                    <a:pt x="1037" y="1869"/>
                    <a:pt x="1221" y="2203"/>
                  </a:cubicBezTo>
                  <a:cubicBezTo>
                    <a:pt x="545" y="2362"/>
                    <a:pt x="0" y="3055"/>
                    <a:pt x="57" y="3746"/>
                  </a:cubicBezTo>
                  <a:cubicBezTo>
                    <a:pt x="83" y="4075"/>
                    <a:pt x="219" y="4385"/>
                    <a:pt x="266" y="4710"/>
                  </a:cubicBezTo>
                  <a:cubicBezTo>
                    <a:pt x="373" y="5449"/>
                    <a:pt x="17" y="6205"/>
                    <a:pt x="168" y="6938"/>
                  </a:cubicBezTo>
                  <a:cubicBezTo>
                    <a:pt x="310" y="7634"/>
                    <a:pt x="904" y="8174"/>
                    <a:pt x="1571" y="8418"/>
                  </a:cubicBezTo>
                  <a:cubicBezTo>
                    <a:pt x="1986" y="8571"/>
                    <a:pt x="2427" y="8624"/>
                    <a:pt x="2871" y="8624"/>
                  </a:cubicBezTo>
                  <a:cubicBezTo>
                    <a:pt x="3140" y="8624"/>
                    <a:pt x="3410" y="8605"/>
                    <a:pt x="3677" y="8575"/>
                  </a:cubicBezTo>
                  <a:cubicBezTo>
                    <a:pt x="3734" y="8569"/>
                    <a:pt x="3784" y="8566"/>
                    <a:pt x="3830" y="8566"/>
                  </a:cubicBezTo>
                  <a:cubicBezTo>
                    <a:pt x="4076" y="8566"/>
                    <a:pt x="4187" y="8650"/>
                    <a:pt x="4480" y="8748"/>
                  </a:cubicBezTo>
                  <a:cubicBezTo>
                    <a:pt x="4793" y="8854"/>
                    <a:pt x="5076" y="9037"/>
                    <a:pt x="5349" y="9224"/>
                  </a:cubicBezTo>
                  <a:cubicBezTo>
                    <a:pt x="5694" y="9460"/>
                    <a:pt x="6033" y="9705"/>
                    <a:pt x="6372" y="9951"/>
                  </a:cubicBezTo>
                  <a:cubicBezTo>
                    <a:pt x="6563" y="9912"/>
                    <a:pt x="6651" y="9905"/>
                    <a:pt x="6791" y="9770"/>
                  </a:cubicBezTo>
                  <a:cubicBezTo>
                    <a:pt x="7346" y="9237"/>
                    <a:pt x="7845" y="8650"/>
                    <a:pt x="8345" y="8065"/>
                  </a:cubicBezTo>
                  <a:cubicBezTo>
                    <a:pt x="8706" y="7645"/>
                    <a:pt x="9433" y="7091"/>
                    <a:pt x="9278" y="6563"/>
                  </a:cubicBezTo>
                  <a:cubicBezTo>
                    <a:pt x="8846" y="5088"/>
                    <a:pt x="8413" y="3615"/>
                    <a:pt x="7979" y="2139"/>
                  </a:cubicBezTo>
                  <a:cubicBezTo>
                    <a:pt x="7817" y="1591"/>
                    <a:pt x="7643" y="1017"/>
                    <a:pt x="7241" y="613"/>
                  </a:cubicBezTo>
                  <a:cubicBezTo>
                    <a:pt x="6993" y="362"/>
                    <a:pt x="6629" y="202"/>
                    <a:pt x="6284" y="202"/>
                  </a:cubicBezTo>
                  <a:cubicBezTo>
                    <a:pt x="6070" y="202"/>
                    <a:pt x="5863" y="263"/>
                    <a:pt x="5694" y="403"/>
                  </a:cubicBezTo>
                  <a:cubicBezTo>
                    <a:pt x="5462" y="597"/>
                    <a:pt x="5316" y="920"/>
                    <a:pt x="5022" y="995"/>
                  </a:cubicBezTo>
                  <a:cubicBezTo>
                    <a:pt x="4977" y="1007"/>
                    <a:pt x="4932" y="1012"/>
                    <a:pt x="4887" y="1012"/>
                  </a:cubicBezTo>
                  <a:cubicBezTo>
                    <a:pt x="4776" y="1012"/>
                    <a:pt x="4664" y="982"/>
                    <a:pt x="4556" y="949"/>
                  </a:cubicBezTo>
                  <a:cubicBezTo>
                    <a:pt x="3729" y="696"/>
                    <a:pt x="2976" y="217"/>
                    <a:pt x="2126" y="44"/>
                  </a:cubicBezTo>
                  <a:cubicBezTo>
                    <a:pt x="1997" y="18"/>
                    <a:pt x="1862" y="0"/>
                    <a:pt x="1730" y="0"/>
                  </a:cubicBezTo>
                  <a:close/>
                </a:path>
              </a:pathLst>
            </a:custGeom>
            <a:solidFill>
              <a:srgbClr val="AF6951"/>
            </a:solidFill>
            <a:ln>
              <a:noFill/>
            </a:ln>
          </p:spPr>
          <p:txBody>
            <a:bodyPr anchorCtr="0" anchor="ctr" bIns="101100" lIns="101100" spcFirstLastPara="1" rIns="101100" wrap="square" tIns="101100">
              <a:noAutofit/>
            </a:bodyPr>
            <a:lstStyle/>
            <a:p>
              <a:pPr indent="0" lvl="0" marL="0" rtl="0" algn="l">
                <a:spcBef>
                  <a:spcPts val="0"/>
                </a:spcBef>
                <a:spcAft>
                  <a:spcPts val="0"/>
                </a:spcAft>
                <a:buNone/>
              </a:pPr>
              <a:r>
                <a:t/>
              </a:r>
              <a:endParaRPr/>
            </a:p>
          </p:txBody>
        </p:sp>
        <p:sp>
          <p:nvSpPr>
            <p:cNvPr id="865" name="Google Shape;865;p46"/>
            <p:cNvSpPr/>
            <p:nvPr/>
          </p:nvSpPr>
          <p:spPr>
            <a:xfrm>
              <a:off x="4913050" y="3887675"/>
              <a:ext cx="71050" cy="70725"/>
            </a:xfrm>
            <a:custGeom>
              <a:rect b="b" l="l" r="r" t="t"/>
              <a:pathLst>
                <a:path extrusionOk="0" h="2829" w="2842">
                  <a:moveTo>
                    <a:pt x="1281" y="0"/>
                  </a:moveTo>
                  <a:cubicBezTo>
                    <a:pt x="1229" y="0"/>
                    <a:pt x="1180" y="5"/>
                    <a:pt x="1134" y="15"/>
                  </a:cubicBezTo>
                  <a:cubicBezTo>
                    <a:pt x="849" y="76"/>
                    <a:pt x="599" y="257"/>
                    <a:pt x="412" y="481"/>
                  </a:cubicBezTo>
                  <a:cubicBezTo>
                    <a:pt x="154" y="786"/>
                    <a:pt x="1" y="1187"/>
                    <a:pt x="22" y="1586"/>
                  </a:cubicBezTo>
                  <a:cubicBezTo>
                    <a:pt x="43" y="1984"/>
                    <a:pt x="250" y="2378"/>
                    <a:pt x="586" y="2595"/>
                  </a:cubicBezTo>
                  <a:cubicBezTo>
                    <a:pt x="820" y="2747"/>
                    <a:pt x="1103" y="2810"/>
                    <a:pt x="1382" y="2826"/>
                  </a:cubicBezTo>
                  <a:cubicBezTo>
                    <a:pt x="1422" y="2828"/>
                    <a:pt x="1462" y="2829"/>
                    <a:pt x="1502" y="2829"/>
                  </a:cubicBezTo>
                  <a:cubicBezTo>
                    <a:pt x="1779" y="2829"/>
                    <a:pt x="2059" y="2775"/>
                    <a:pt x="2281" y="2611"/>
                  </a:cubicBezTo>
                  <a:cubicBezTo>
                    <a:pt x="2619" y="2362"/>
                    <a:pt x="2747" y="1920"/>
                    <a:pt x="2802" y="1504"/>
                  </a:cubicBezTo>
                  <a:cubicBezTo>
                    <a:pt x="2829" y="1295"/>
                    <a:pt x="2842" y="1075"/>
                    <a:pt x="2761" y="880"/>
                  </a:cubicBezTo>
                  <a:cubicBezTo>
                    <a:pt x="2585" y="452"/>
                    <a:pt x="1794" y="0"/>
                    <a:pt x="1281" y="0"/>
                  </a:cubicBezTo>
                  <a:close/>
                </a:path>
              </a:pathLst>
            </a:custGeom>
            <a:solidFill>
              <a:srgbClr val="DD4756"/>
            </a:solidFill>
            <a:ln>
              <a:noFill/>
            </a:ln>
          </p:spPr>
          <p:txBody>
            <a:bodyPr anchorCtr="0" anchor="ctr" bIns="101100" lIns="101100" spcFirstLastPara="1" rIns="101100" wrap="square" tIns="101100">
              <a:noAutofit/>
            </a:bodyPr>
            <a:lstStyle/>
            <a:p>
              <a:pPr indent="0" lvl="0" marL="0" rtl="0" algn="l">
                <a:spcBef>
                  <a:spcPts val="0"/>
                </a:spcBef>
                <a:spcAft>
                  <a:spcPts val="0"/>
                </a:spcAft>
                <a:buNone/>
              </a:pPr>
              <a:r>
                <a:t/>
              </a:r>
              <a:endParaRPr/>
            </a:p>
          </p:txBody>
        </p:sp>
        <p:sp>
          <p:nvSpPr>
            <p:cNvPr id="866" name="Google Shape;866;p46"/>
            <p:cNvSpPr/>
            <p:nvPr/>
          </p:nvSpPr>
          <p:spPr>
            <a:xfrm>
              <a:off x="4890750" y="3942250"/>
              <a:ext cx="71050" cy="70725"/>
            </a:xfrm>
            <a:custGeom>
              <a:rect b="b" l="l" r="r" t="t"/>
              <a:pathLst>
                <a:path extrusionOk="0" h="2829" w="2842">
                  <a:moveTo>
                    <a:pt x="1279" y="0"/>
                  </a:moveTo>
                  <a:cubicBezTo>
                    <a:pt x="1227" y="0"/>
                    <a:pt x="1178" y="5"/>
                    <a:pt x="1133" y="15"/>
                  </a:cubicBezTo>
                  <a:cubicBezTo>
                    <a:pt x="848" y="76"/>
                    <a:pt x="598" y="256"/>
                    <a:pt x="411" y="480"/>
                  </a:cubicBezTo>
                  <a:cubicBezTo>
                    <a:pt x="153" y="786"/>
                    <a:pt x="0" y="1187"/>
                    <a:pt x="21" y="1585"/>
                  </a:cubicBezTo>
                  <a:cubicBezTo>
                    <a:pt x="42" y="1984"/>
                    <a:pt x="248" y="2378"/>
                    <a:pt x="584" y="2595"/>
                  </a:cubicBezTo>
                  <a:cubicBezTo>
                    <a:pt x="819" y="2747"/>
                    <a:pt x="1101" y="2810"/>
                    <a:pt x="1382" y="2825"/>
                  </a:cubicBezTo>
                  <a:cubicBezTo>
                    <a:pt x="1421" y="2827"/>
                    <a:pt x="1462" y="2829"/>
                    <a:pt x="1502" y="2829"/>
                  </a:cubicBezTo>
                  <a:cubicBezTo>
                    <a:pt x="1778" y="2829"/>
                    <a:pt x="2058" y="2774"/>
                    <a:pt x="2279" y="2611"/>
                  </a:cubicBezTo>
                  <a:cubicBezTo>
                    <a:pt x="2617" y="2363"/>
                    <a:pt x="2745" y="1920"/>
                    <a:pt x="2800" y="1505"/>
                  </a:cubicBezTo>
                  <a:cubicBezTo>
                    <a:pt x="2828" y="1295"/>
                    <a:pt x="2841" y="1076"/>
                    <a:pt x="2760" y="880"/>
                  </a:cubicBezTo>
                  <a:cubicBezTo>
                    <a:pt x="2582" y="451"/>
                    <a:pt x="1791" y="0"/>
                    <a:pt x="1279" y="0"/>
                  </a:cubicBezTo>
                  <a:close/>
                </a:path>
              </a:pathLst>
            </a:custGeom>
            <a:solidFill>
              <a:srgbClr val="FFFFFF"/>
            </a:solidFill>
            <a:ln>
              <a:noFill/>
            </a:ln>
          </p:spPr>
          <p:txBody>
            <a:bodyPr anchorCtr="0" anchor="ctr" bIns="101100" lIns="101100" spcFirstLastPara="1" rIns="101100" wrap="square" tIns="101100">
              <a:noAutofit/>
            </a:bodyPr>
            <a:lstStyle/>
            <a:p>
              <a:pPr indent="0" lvl="0" marL="0" rtl="0" algn="l">
                <a:spcBef>
                  <a:spcPts val="0"/>
                </a:spcBef>
                <a:spcAft>
                  <a:spcPts val="0"/>
                </a:spcAft>
                <a:buNone/>
              </a:pPr>
              <a:r>
                <a:t/>
              </a:r>
              <a:endParaRPr/>
            </a:p>
          </p:txBody>
        </p:sp>
        <p:sp>
          <p:nvSpPr>
            <p:cNvPr id="867" name="Google Shape;867;p46"/>
            <p:cNvSpPr/>
            <p:nvPr/>
          </p:nvSpPr>
          <p:spPr>
            <a:xfrm>
              <a:off x="4880825" y="4006500"/>
              <a:ext cx="71050" cy="70725"/>
            </a:xfrm>
            <a:custGeom>
              <a:rect b="b" l="l" r="r" t="t"/>
              <a:pathLst>
                <a:path extrusionOk="0" h="2829" w="2842">
                  <a:moveTo>
                    <a:pt x="1279" y="0"/>
                  </a:moveTo>
                  <a:cubicBezTo>
                    <a:pt x="1227" y="0"/>
                    <a:pt x="1178" y="5"/>
                    <a:pt x="1133" y="15"/>
                  </a:cubicBezTo>
                  <a:cubicBezTo>
                    <a:pt x="848" y="76"/>
                    <a:pt x="598" y="256"/>
                    <a:pt x="411" y="480"/>
                  </a:cubicBezTo>
                  <a:cubicBezTo>
                    <a:pt x="154" y="787"/>
                    <a:pt x="1" y="1187"/>
                    <a:pt x="22" y="1585"/>
                  </a:cubicBezTo>
                  <a:cubicBezTo>
                    <a:pt x="43" y="1985"/>
                    <a:pt x="249" y="2378"/>
                    <a:pt x="586" y="2595"/>
                  </a:cubicBezTo>
                  <a:cubicBezTo>
                    <a:pt x="819" y="2747"/>
                    <a:pt x="1102" y="2809"/>
                    <a:pt x="1382" y="2825"/>
                  </a:cubicBezTo>
                  <a:cubicBezTo>
                    <a:pt x="1423" y="2827"/>
                    <a:pt x="1464" y="2829"/>
                    <a:pt x="1506" y="2829"/>
                  </a:cubicBezTo>
                  <a:cubicBezTo>
                    <a:pt x="1781" y="2829"/>
                    <a:pt x="2060" y="2773"/>
                    <a:pt x="2281" y="2611"/>
                  </a:cubicBezTo>
                  <a:cubicBezTo>
                    <a:pt x="2618" y="2363"/>
                    <a:pt x="2746" y="1920"/>
                    <a:pt x="2801" y="1505"/>
                  </a:cubicBezTo>
                  <a:cubicBezTo>
                    <a:pt x="2828" y="1295"/>
                    <a:pt x="2842" y="1076"/>
                    <a:pt x="2760" y="881"/>
                  </a:cubicBezTo>
                  <a:cubicBezTo>
                    <a:pt x="2583" y="453"/>
                    <a:pt x="1792" y="0"/>
                    <a:pt x="1279" y="0"/>
                  </a:cubicBezTo>
                  <a:close/>
                </a:path>
              </a:pathLst>
            </a:custGeom>
            <a:solidFill>
              <a:srgbClr val="538B84"/>
            </a:solidFill>
            <a:ln>
              <a:noFill/>
            </a:ln>
          </p:spPr>
          <p:txBody>
            <a:bodyPr anchorCtr="0" anchor="ctr" bIns="101100" lIns="101100" spcFirstLastPara="1" rIns="101100" wrap="square" tIns="101100">
              <a:noAutofit/>
            </a:bodyPr>
            <a:lstStyle/>
            <a:p>
              <a:pPr indent="0" lvl="0" marL="0" rtl="0" algn="l">
                <a:spcBef>
                  <a:spcPts val="0"/>
                </a:spcBef>
                <a:spcAft>
                  <a:spcPts val="0"/>
                </a:spcAft>
                <a:buNone/>
              </a:pPr>
              <a:r>
                <a:t/>
              </a:r>
              <a:endParaRPr/>
            </a:p>
          </p:txBody>
        </p:sp>
        <p:sp>
          <p:nvSpPr>
            <p:cNvPr id="868" name="Google Shape;868;p46"/>
            <p:cNvSpPr/>
            <p:nvPr/>
          </p:nvSpPr>
          <p:spPr>
            <a:xfrm>
              <a:off x="4641700" y="4339875"/>
              <a:ext cx="138600" cy="26400"/>
            </a:xfrm>
            <a:custGeom>
              <a:rect b="b" l="l" r="r" t="t"/>
              <a:pathLst>
                <a:path extrusionOk="0" h="1056" w="5544">
                  <a:moveTo>
                    <a:pt x="5258" y="0"/>
                  </a:moveTo>
                  <a:cubicBezTo>
                    <a:pt x="5233" y="0"/>
                    <a:pt x="5208" y="5"/>
                    <a:pt x="5182" y="17"/>
                  </a:cubicBezTo>
                  <a:cubicBezTo>
                    <a:pt x="4136" y="472"/>
                    <a:pt x="3003" y="703"/>
                    <a:pt x="1867" y="703"/>
                  </a:cubicBezTo>
                  <a:cubicBezTo>
                    <a:pt x="1345" y="703"/>
                    <a:pt x="822" y="654"/>
                    <a:pt x="307" y="555"/>
                  </a:cubicBezTo>
                  <a:cubicBezTo>
                    <a:pt x="294" y="553"/>
                    <a:pt x="282" y="552"/>
                    <a:pt x="270" y="552"/>
                  </a:cubicBezTo>
                  <a:cubicBezTo>
                    <a:pt x="75" y="552"/>
                    <a:pt x="0" y="859"/>
                    <a:pt x="212" y="900"/>
                  </a:cubicBezTo>
                  <a:cubicBezTo>
                    <a:pt x="758" y="1004"/>
                    <a:pt x="1308" y="1056"/>
                    <a:pt x="1857" y="1056"/>
                  </a:cubicBezTo>
                  <a:cubicBezTo>
                    <a:pt x="3057" y="1056"/>
                    <a:pt x="4249" y="809"/>
                    <a:pt x="5361" y="324"/>
                  </a:cubicBezTo>
                  <a:cubicBezTo>
                    <a:pt x="5544" y="245"/>
                    <a:pt x="5429" y="0"/>
                    <a:pt x="5258" y="0"/>
                  </a:cubicBezTo>
                  <a:close/>
                </a:path>
              </a:pathLst>
            </a:custGeom>
            <a:solidFill>
              <a:srgbClr val="142A38"/>
            </a:solidFill>
            <a:ln>
              <a:noFill/>
            </a:ln>
          </p:spPr>
          <p:txBody>
            <a:bodyPr anchorCtr="0" anchor="ctr" bIns="101100" lIns="101100" spcFirstLastPara="1" rIns="101100" wrap="square" tIns="101100">
              <a:noAutofit/>
            </a:bodyPr>
            <a:lstStyle/>
            <a:p>
              <a:pPr indent="0" lvl="0" marL="0" rtl="0" algn="l">
                <a:spcBef>
                  <a:spcPts val="0"/>
                </a:spcBef>
                <a:spcAft>
                  <a:spcPts val="0"/>
                </a:spcAft>
                <a:buNone/>
              </a:pPr>
              <a:r>
                <a:t/>
              </a:r>
              <a:endParaRPr/>
            </a:p>
          </p:txBody>
        </p:sp>
        <p:sp>
          <p:nvSpPr>
            <p:cNvPr id="869" name="Google Shape;869;p46"/>
            <p:cNvSpPr/>
            <p:nvPr/>
          </p:nvSpPr>
          <p:spPr>
            <a:xfrm>
              <a:off x="4562350" y="4435375"/>
              <a:ext cx="441625" cy="146050"/>
            </a:xfrm>
            <a:custGeom>
              <a:rect b="b" l="l" r="r" t="t"/>
              <a:pathLst>
                <a:path extrusionOk="0" h="5842" w="17665">
                  <a:moveTo>
                    <a:pt x="16266" y="0"/>
                  </a:moveTo>
                  <a:cubicBezTo>
                    <a:pt x="15143" y="1294"/>
                    <a:pt x="13739" y="2332"/>
                    <a:pt x="12192" y="3091"/>
                  </a:cubicBezTo>
                  <a:cubicBezTo>
                    <a:pt x="9995" y="4167"/>
                    <a:pt x="7435" y="4728"/>
                    <a:pt x="4963" y="4728"/>
                  </a:cubicBezTo>
                  <a:cubicBezTo>
                    <a:pt x="4601" y="4728"/>
                    <a:pt x="4241" y="4716"/>
                    <a:pt x="3884" y="4692"/>
                  </a:cubicBezTo>
                  <a:cubicBezTo>
                    <a:pt x="2941" y="4628"/>
                    <a:pt x="1991" y="4416"/>
                    <a:pt x="1159" y="3976"/>
                  </a:cubicBezTo>
                  <a:cubicBezTo>
                    <a:pt x="921" y="4100"/>
                    <a:pt x="682" y="4225"/>
                    <a:pt x="444" y="4349"/>
                  </a:cubicBezTo>
                  <a:cubicBezTo>
                    <a:pt x="298" y="4426"/>
                    <a:pt x="148" y="4503"/>
                    <a:pt x="0" y="4581"/>
                  </a:cubicBezTo>
                  <a:cubicBezTo>
                    <a:pt x="1364" y="5539"/>
                    <a:pt x="3069" y="5842"/>
                    <a:pt x="4774" y="5842"/>
                  </a:cubicBezTo>
                  <a:cubicBezTo>
                    <a:pt x="5780" y="5842"/>
                    <a:pt x="6786" y="5736"/>
                    <a:pt x="7721" y="5597"/>
                  </a:cubicBezTo>
                  <a:cubicBezTo>
                    <a:pt x="10613" y="5164"/>
                    <a:pt x="13403" y="4048"/>
                    <a:pt x="15655" y="2163"/>
                  </a:cubicBezTo>
                  <a:cubicBezTo>
                    <a:pt x="16399" y="1538"/>
                    <a:pt x="17078" y="830"/>
                    <a:pt x="17664" y="49"/>
                  </a:cubicBezTo>
                  <a:cubicBezTo>
                    <a:pt x="17198" y="26"/>
                    <a:pt x="16733" y="11"/>
                    <a:pt x="16266" y="0"/>
                  </a:cubicBezTo>
                  <a:close/>
                </a:path>
              </a:pathLst>
            </a:custGeom>
            <a:solidFill>
              <a:srgbClr val="538B84"/>
            </a:solidFill>
            <a:ln>
              <a:noFill/>
            </a:ln>
          </p:spPr>
          <p:txBody>
            <a:bodyPr anchorCtr="0" anchor="ctr" bIns="101100" lIns="101100" spcFirstLastPara="1" rIns="101100" wrap="square" tIns="101100">
              <a:noAutofit/>
            </a:bodyPr>
            <a:lstStyle/>
            <a:p>
              <a:pPr indent="0" lvl="0" marL="0" rtl="0" algn="l">
                <a:spcBef>
                  <a:spcPts val="0"/>
                </a:spcBef>
                <a:spcAft>
                  <a:spcPts val="0"/>
                </a:spcAft>
                <a:buNone/>
              </a:pPr>
              <a:r>
                <a:t/>
              </a:r>
              <a:endParaRPr/>
            </a:p>
          </p:txBody>
        </p:sp>
        <p:sp>
          <p:nvSpPr>
            <p:cNvPr id="870" name="Google Shape;870;p46"/>
            <p:cNvSpPr/>
            <p:nvPr/>
          </p:nvSpPr>
          <p:spPr>
            <a:xfrm>
              <a:off x="4478175" y="4441900"/>
              <a:ext cx="633900" cy="217000"/>
            </a:xfrm>
            <a:custGeom>
              <a:rect b="b" l="l" r="r" t="t"/>
              <a:pathLst>
                <a:path extrusionOk="0" h="8680" w="25356">
                  <a:moveTo>
                    <a:pt x="24065" y="1"/>
                  </a:moveTo>
                  <a:cubicBezTo>
                    <a:pt x="22251" y="2375"/>
                    <a:pt x="20166" y="4656"/>
                    <a:pt x="17379" y="5833"/>
                  </a:cubicBezTo>
                  <a:cubicBezTo>
                    <a:pt x="15546" y="6608"/>
                    <a:pt x="13502" y="6963"/>
                    <a:pt x="11547" y="7273"/>
                  </a:cubicBezTo>
                  <a:cubicBezTo>
                    <a:pt x="10370" y="7459"/>
                    <a:pt x="9165" y="7584"/>
                    <a:pt x="7965" y="7584"/>
                  </a:cubicBezTo>
                  <a:cubicBezTo>
                    <a:pt x="7196" y="7584"/>
                    <a:pt x="6428" y="7533"/>
                    <a:pt x="5670" y="7413"/>
                  </a:cubicBezTo>
                  <a:cubicBezTo>
                    <a:pt x="4010" y="7148"/>
                    <a:pt x="2393" y="6576"/>
                    <a:pt x="1036" y="5596"/>
                  </a:cubicBezTo>
                  <a:cubicBezTo>
                    <a:pt x="1030" y="5601"/>
                    <a:pt x="1024" y="5603"/>
                    <a:pt x="1017" y="5607"/>
                  </a:cubicBezTo>
                  <a:cubicBezTo>
                    <a:pt x="677" y="5803"/>
                    <a:pt x="337" y="6002"/>
                    <a:pt x="0" y="6205"/>
                  </a:cubicBezTo>
                  <a:cubicBezTo>
                    <a:pt x="2261" y="8029"/>
                    <a:pt x="5163" y="8680"/>
                    <a:pt x="8050" y="8680"/>
                  </a:cubicBezTo>
                  <a:cubicBezTo>
                    <a:pt x="8953" y="8680"/>
                    <a:pt x="9855" y="8616"/>
                    <a:pt x="10736" y="8504"/>
                  </a:cubicBezTo>
                  <a:cubicBezTo>
                    <a:pt x="11818" y="8368"/>
                    <a:pt x="12893" y="8176"/>
                    <a:pt x="13963" y="7957"/>
                  </a:cubicBezTo>
                  <a:cubicBezTo>
                    <a:pt x="15000" y="7746"/>
                    <a:pt x="16035" y="7506"/>
                    <a:pt x="17034" y="7155"/>
                  </a:cubicBezTo>
                  <a:cubicBezTo>
                    <a:pt x="18827" y="6521"/>
                    <a:pt x="20412" y="5491"/>
                    <a:pt x="21806" y="4209"/>
                  </a:cubicBezTo>
                  <a:cubicBezTo>
                    <a:pt x="23138" y="2987"/>
                    <a:pt x="24276" y="1579"/>
                    <a:pt x="25356" y="130"/>
                  </a:cubicBezTo>
                  <a:cubicBezTo>
                    <a:pt x="24928" y="84"/>
                    <a:pt x="24498" y="40"/>
                    <a:pt x="24065" y="1"/>
                  </a:cubicBezTo>
                  <a:close/>
                </a:path>
              </a:pathLst>
            </a:custGeom>
            <a:solidFill>
              <a:srgbClr val="DD4756"/>
            </a:solidFill>
            <a:ln>
              <a:noFill/>
            </a:ln>
          </p:spPr>
          <p:txBody>
            <a:bodyPr anchorCtr="0" anchor="ctr" bIns="101100" lIns="101100" spcFirstLastPara="1" rIns="101100" wrap="square" tIns="101100">
              <a:noAutofit/>
            </a:bodyPr>
            <a:lstStyle/>
            <a:p>
              <a:pPr indent="0" lvl="0" marL="0" rtl="0" algn="l">
                <a:spcBef>
                  <a:spcPts val="0"/>
                </a:spcBef>
                <a:spcAft>
                  <a:spcPts val="0"/>
                </a:spcAft>
                <a:buNone/>
              </a:pPr>
              <a:r>
                <a:t/>
              </a:r>
              <a:endParaRPr/>
            </a:p>
          </p:txBody>
        </p:sp>
        <p:sp>
          <p:nvSpPr>
            <p:cNvPr id="871" name="Google Shape;871;p46"/>
            <p:cNvSpPr/>
            <p:nvPr/>
          </p:nvSpPr>
          <p:spPr>
            <a:xfrm>
              <a:off x="4729250" y="4543550"/>
              <a:ext cx="179425" cy="191900"/>
            </a:xfrm>
            <a:custGeom>
              <a:rect b="b" l="l" r="r" t="t"/>
              <a:pathLst>
                <a:path extrusionOk="0" h="7676" w="7177">
                  <a:moveTo>
                    <a:pt x="6934" y="0"/>
                  </a:moveTo>
                  <a:cubicBezTo>
                    <a:pt x="6881" y="0"/>
                    <a:pt x="6829" y="26"/>
                    <a:pt x="6796" y="89"/>
                  </a:cubicBezTo>
                  <a:cubicBezTo>
                    <a:pt x="5579" y="2396"/>
                    <a:pt x="4216" y="4759"/>
                    <a:pt x="2051" y="6307"/>
                  </a:cubicBezTo>
                  <a:cubicBezTo>
                    <a:pt x="1476" y="6720"/>
                    <a:pt x="853" y="7066"/>
                    <a:pt x="190" y="7319"/>
                  </a:cubicBezTo>
                  <a:cubicBezTo>
                    <a:pt x="1" y="7392"/>
                    <a:pt x="53" y="7675"/>
                    <a:pt x="220" y="7675"/>
                  </a:cubicBezTo>
                  <a:cubicBezTo>
                    <a:pt x="240" y="7675"/>
                    <a:pt x="261" y="7671"/>
                    <a:pt x="284" y="7662"/>
                  </a:cubicBezTo>
                  <a:cubicBezTo>
                    <a:pt x="2784" y="6706"/>
                    <a:pt x="4570" y="4616"/>
                    <a:pt x="5923" y="2382"/>
                  </a:cubicBezTo>
                  <a:cubicBezTo>
                    <a:pt x="6341" y="1692"/>
                    <a:pt x="6725" y="981"/>
                    <a:pt x="7102" y="269"/>
                  </a:cubicBezTo>
                  <a:cubicBezTo>
                    <a:pt x="7176" y="129"/>
                    <a:pt x="7053" y="0"/>
                    <a:pt x="6934" y="0"/>
                  </a:cubicBezTo>
                  <a:close/>
                </a:path>
              </a:pathLst>
            </a:custGeom>
            <a:solidFill>
              <a:srgbClr val="142A38"/>
            </a:solidFill>
            <a:ln>
              <a:noFill/>
            </a:ln>
          </p:spPr>
          <p:txBody>
            <a:bodyPr anchorCtr="0" anchor="ctr" bIns="101100" lIns="101100" spcFirstLastPara="1" rIns="101100" wrap="square" tIns="101100">
              <a:noAutofit/>
            </a:bodyPr>
            <a:lstStyle/>
            <a:p>
              <a:pPr indent="0" lvl="0" marL="0" rtl="0" algn="l">
                <a:spcBef>
                  <a:spcPts val="0"/>
                </a:spcBef>
                <a:spcAft>
                  <a:spcPts val="0"/>
                </a:spcAft>
                <a:buNone/>
              </a:pPr>
              <a:r>
                <a:t/>
              </a:r>
              <a:endParaRPr/>
            </a:p>
          </p:txBody>
        </p:sp>
        <p:sp>
          <p:nvSpPr>
            <p:cNvPr id="872" name="Google Shape;872;p46"/>
            <p:cNvSpPr/>
            <p:nvPr/>
          </p:nvSpPr>
          <p:spPr>
            <a:xfrm>
              <a:off x="4766175" y="4650125"/>
              <a:ext cx="44475" cy="23225"/>
            </a:xfrm>
            <a:custGeom>
              <a:rect b="b" l="l" r="r" t="t"/>
              <a:pathLst>
                <a:path extrusionOk="0" h="929" w="1779">
                  <a:moveTo>
                    <a:pt x="1521" y="0"/>
                  </a:moveTo>
                  <a:cubicBezTo>
                    <a:pt x="1493" y="0"/>
                    <a:pt x="1463" y="8"/>
                    <a:pt x="1432" y="26"/>
                  </a:cubicBezTo>
                  <a:cubicBezTo>
                    <a:pt x="1028" y="260"/>
                    <a:pt x="599" y="444"/>
                    <a:pt x="151" y="579"/>
                  </a:cubicBezTo>
                  <a:cubicBezTo>
                    <a:pt x="60" y="607"/>
                    <a:pt x="1" y="703"/>
                    <a:pt x="27" y="798"/>
                  </a:cubicBezTo>
                  <a:cubicBezTo>
                    <a:pt x="48" y="874"/>
                    <a:pt x="121" y="929"/>
                    <a:pt x="198" y="929"/>
                  </a:cubicBezTo>
                  <a:cubicBezTo>
                    <a:pt x="214" y="929"/>
                    <a:pt x="230" y="926"/>
                    <a:pt x="245" y="922"/>
                  </a:cubicBezTo>
                  <a:cubicBezTo>
                    <a:pt x="722" y="779"/>
                    <a:pt x="1182" y="581"/>
                    <a:pt x="1611" y="333"/>
                  </a:cubicBezTo>
                  <a:cubicBezTo>
                    <a:pt x="1778" y="236"/>
                    <a:pt x="1677" y="0"/>
                    <a:pt x="1521" y="0"/>
                  </a:cubicBezTo>
                  <a:close/>
                </a:path>
              </a:pathLst>
            </a:custGeom>
            <a:solidFill>
              <a:srgbClr val="142A38"/>
            </a:solidFill>
            <a:ln>
              <a:noFill/>
            </a:ln>
          </p:spPr>
          <p:txBody>
            <a:bodyPr anchorCtr="0" anchor="ctr" bIns="101100" lIns="101100" spcFirstLastPara="1" rIns="101100" wrap="square" tIns="101100">
              <a:noAutofit/>
            </a:bodyPr>
            <a:lstStyle/>
            <a:p>
              <a:pPr indent="0" lvl="0" marL="0" rtl="0" algn="l">
                <a:spcBef>
                  <a:spcPts val="0"/>
                </a:spcBef>
                <a:spcAft>
                  <a:spcPts val="0"/>
                </a:spcAft>
                <a:buNone/>
              </a:pPr>
              <a:r>
                <a:t/>
              </a:r>
              <a:endParaRPr/>
            </a:p>
          </p:txBody>
        </p:sp>
        <p:sp>
          <p:nvSpPr>
            <p:cNvPr id="873" name="Google Shape;873;p46"/>
            <p:cNvSpPr/>
            <p:nvPr/>
          </p:nvSpPr>
          <p:spPr>
            <a:xfrm>
              <a:off x="4423175" y="4685875"/>
              <a:ext cx="40625" cy="51800"/>
            </a:xfrm>
            <a:custGeom>
              <a:rect b="b" l="l" r="r" t="t"/>
              <a:pathLst>
                <a:path extrusionOk="0" h="2072" w="1625">
                  <a:moveTo>
                    <a:pt x="205" y="0"/>
                  </a:moveTo>
                  <a:cubicBezTo>
                    <a:pt x="177" y="0"/>
                    <a:pt x="148" y="8"/>
                    <a:pt x="120" y="24"/>
                  </a:cubicBezTo>
                  <a:cubicBezTo>
                    <a:pt x="43" y="70"/>
                    <a:pt x="1" y="189"/>
                    <a:pt x="55" y="268"/>
                  </a:cubicBezTo>
                  <a:cubicBezTo>
                    <a:pt x="458" y="839"/>
                    <a:pt x="860" y="1411"/>
                    <a:pt x="1263" y="1984"/>
                  </a:cubicBezTo>
                  <a:cubicBezTo>
                    <a:pt x="1300" y="2037"/>
                    <a:pt x="1359" y="2072"/>
                    <a:pt x="1421" y="2072"/>
                  </a:cubicBezTo>
                  <a:cubicBezTo>
                    <a:pt x="1449" y="2072"/>
                    <a:pt x="1479" y="2064"/>
                    <a:pt x="1506" y="2048"/>
                  </a:cubicBezTo>
                  <a:cubicBezTo>
                    <a:pt x="1583" y="2002"/>
                    <a:pt x="1625" y="1882"/>
                    <a:pt x="1570" y="1804"/>
                  </a:cubicBezTo>
                  <a:cubicBezTo>
                    <a:pt x="1167" y="1233"/>
                    <a:pt x="766" y="661"/>
                    <a:pt x="363" y="88"/>
                  </a:cubicBezTo>
                  <a:cubicBezTo>
                    <a:pt x="326" y="34"/>
                    <a:pt x="267" y="0"/>
                    <a:pt x="205" y="0"/>
                  </a:cubicBezTo>
                  <a:close/>
                </a:path>
              </a:pathLst>
            </a:custGeom>
            <a:solidFill>
              <a:srgbClr val="142A38"/>
            </a:solidFill>
            <a:ln>
              <a:noFill/>
            </a:ln>
          </p:spPr>
          <p:txBody>
            <a:bodyPr anchorCtr="0" anchor="ctr" bIns="101100" lIns="101100" spcFirstLastPara="1" rIns="101100" wrap="square" tIns="101100">
              <a:noAutofit/>
            </a:bodyPr>
            <a:lstStyle/>
            <a:p>
              <a:pPr indent="0" lvl="0" marL="0" rtl="0" algn="l">
                <a:spcBef>
                  <a:spcPts val="0"/>
                </a:spcBef>
                <a:spcAft>
                  <a:spcPts val="0"/>
                </a:spcAft>
                <a:buNone/>
              </a:pPr>
              <a:r>
                <a:t/>
              </a:r>
              <a:endParaRPr/>
            </a:p>
          </p:txBody>
        </p:sp>
        <p:sp>
          <p:nvSpPr>
            <p:cNvPr id="874" name="Google Shape;874;p46"/>
            <p:cNvSpPr/>
            <p:nvPr/>
          </p:nvSpPr>
          <p:spPr>
            <a:xfrm>
              <a:off x="4268025" y="4803750"/>
              <a:ext cx="50450" cy="64050"/>
            </a:xfrm>
            <a:custGeom>
              <a:rect b="b" l="l" r="r" t="t"/>
              <a:pathLst>
                <a:path extrusionOk="0" h="2562" w="2018">
                  <a:moveTo>
                    <a:pt x="251" y="0"/>
                  </a:moveTo>
                  <a:cubicBezTo>
                    <a:pt x="124" y="0"/>
                    <a:pt x="0" y="127"/>
                    <a:pt x="92" y="259"/>
                  </a:cubicBezTo>
                  <a:cubicBezTo>
                    <a:pt x="600" y="1000"/>
                    <a:pt x="1111" y="1742"/>
                    <a:pt x="1620" y="2482"/>
                  </a:cubicBezTo>
                  <a:cubicBezTo>
                    <a:pt x="1658" y="2538"/>
                    <a:pt x="1713" y="2562"/>
                    <a:pt x="1768" y="2562"/>
                  </a:cubicBezTo>
                  <a:cubicBezTo>
                    <a:pt x="1894" y="2562"/>
                    <a:pt x="2017" y="2435"/>
                    <a:pt x="1927" y="2303"/>
                  </a:cubicBezTo>
                  <a:cubicBezTo>
                    <a:pt x="1419" y="1562"/>
                    <a:pt x="908" y="821"/>
                    <a:pt x="399" y="81"/>
                  </a:cubicBezTo>
                  <a:cubicBezTo>
                    <a:pt x="360" y="24"/>
                    <a:pt x="305" y="0"/>
                    <a:pt x="251" y="0"/>
                  </a:cubicBezTo>
                  <a:close/>
                </a:path>
              </a:pathLst>
            </a:custGeom>
            <a:solidFill>
              <a:srgbClr val="142A38"/>
            </a:solidFill>
            <a:ln>
              <a:noFill/>
            </a:ln>
          </p:spPr>
          <p:txBody>
            <a:bodyPr anchorCtr="0" anchor="ctr" bIns="101100" lIns="101100" spcFirstLastPara="1" rIns="101100" wrap="square" tIns="101100">
              <a:noAutofit/>
            </a:bodyPr>
            <a:lstStyle/>
            <a:p>
              <a:pPr indent="0" lvl="0" marL="0" rtl="0" algn="l">
                <a:spcBef>
                  <a:spcPts val="0"/>
                </a:spcBef>
                <a:spcAft>
                  <a:spcPts val="0"/>
                </a:spcAft>
                <a:buNone/>
              </a:pPr>
              <a:r>
                <a:t/>
              </a:r>
              <a:endParaRPr/>
            </a:p>
          </p:txBody>
        </p:sp>
        <p:sp>
          <p:nvSpPr>
            <p:cNvPr id="875" name="Google Shape;875;p46"/>
            <p:cNvSpPr/>
            <p:nvPr/>
          </p:nvSpPr>
          <p:spPr>
            <a:xfrm>
              <a:off x="4282575" y="4824175"/>
              <a:ext cx="43875" cy="12225"/>
            </a:xfrm>
            <a:custGeom>
              <a:rect b="b" l="l" r="r" t="t"/>
              <a:pathLst>
                <a:path extrusionOk="0" h="489" w="1755">
                  <a:moveTo>
                    <a:pt x="166" y="1"/>
                  </a:moveTo>
                  <a:cubicBezTo>
                    <a:pt x="76" y="1"/>
                    <a:pt x="1" y="93"/>
                    <a:pt x="1" y="179"/>
                  </a:cubicBezTo>
                  <a:cubicBezTo>
                    <a:pt x="1" y="283"/>
                    <a:pt x="81" y="348"/>
                    <a:pt x="178" y="357"/>
                  </a:cubicBezTo>
                  <a:cubicBezTo>
                    <a:pt x="644" y="400"/>
                    <a:pt x="1110" y="445"/>
                    <a:pt x="1576" y="488"/>
                  </a:cubicBezTo>
                  <a:cubicBezTo>
                    <a:pt x="1581" y="488"/>
                    <a:pt x="1585" y="488"/>
                    <a:pt x="1589" y="488"/>
                  </a:cubicBezTo>
                  <a:cubicBezTo>
                    <a:pt x="1679" y="488"/>
                    <a:pt x="1754" y="396"/>
                    <a:pt x="1754" y="310"/>
                  </a:cubicBezTo>
                  <a:cubicBezTo>
                    <a:pt x="1754" y="206"/>
                    <a:pt x="1672" y="141"/>
                    <a:pt x="1576" y="132"/>
                  </a:cubicBezTo>
                  <a:cubicBezTo>
                    <a:pt x="1111" y="89"/>
                    <a:pt x="645" y="44"/>
                    <a:pt x="178" y="1"/>
                  </a:cubicBezTo>
                  <a:cubicBezTo>
                    <a:pt x="174" y="1"/>
                    <a:pt x="170" y="1"/>
                    <a:pt x="166" y="1"/>
                  </a:cubicBezTo>
                  <a:close/>
                </a:path>
              </a:pathLst>
            </a:custGeom>
            <a:solidFill>
              <a:srgbClr val="142A38"/>
            </a:solidFill>
            <a:ln>
              <a:noFill/>
            </a:ln>
          </p:spPr>
          <p:txBody>
            <a:bodyPr anchorCtr="0" anchor="ctr" bIns="101100" lIns="101100" spcFirstLastPara="1" rIns="101100" wrap="square" tIns="101100">
              <a:noAutofit/>
            </a:bodyPr>
            <a:lstStyle/>
            <a:p>
              <a:pPr indent="0" lvl="0" marL="0" rtl="0" algn="l">
                <a:spcBef>
                  <a:spcPts val="0"/>
                </a:spcBef>
                <a:spcAft>
                  <a:spcPts val="0"/>
                </a:spcAft>
                <a:buNone/>
              </a:pPr>
              <a:r>
                <a:t/>
              </a:r>
              <a:endParaRPr/>
            </a:p>
          </p:txBody>
        </p:sp>
        <p:sp>
          <p:nvSpPr>
            <p:cNvPr id="876" name="Google Shape;876;p46"/>
            <p:cNvSpPr/>
            <p:nvPr/>
          </p:nvSpPr>
          <p:spPr>
            <a:xfrm>
              <a:off x="4781025" y="4120925"/>
              <a:ext cx="162725" cy="148900"/>
            </a:xfrm>
            <a:custGeom>
              <a:rect b="b" l="l" r="r" t="t"/>
              <a:pathLst>
                <a:path extrusionOk="0" h="5956" w="6509">
                  <a:moveTo>
                    <a:pt x="4185" y="0"/>
                  </a:moveTo>
                  <a:cubicBezTo>
                    <a:pt x="3532" y="0"/>
                    <a:pt x="2890" y="244"/>
                    <a:pt x="2356" y="620"/>
                  </a:cubicBezTo>
                  <a:cubicBezTo>
                    <a:pt x="1271" y="1382"/>
                    <a:pt x="875" y="2434"/>
                    <a:pt x="372" y="3662"/>
                  </a:cubicBezTo>
                  <a:cubicBezTo>
                    <a:pt x="113" y="4291"/>
                    <a:pt x="307" y="4989"/>
                    <a:pt x="1" y="5594"/>
                  </a:cubicBezTo>
                  <a:cubicBezTo>
                    <a:pt x="711" y="5781"/>
                    <a:pt x="1448" y="5955"/>
                    <a:pt x="2176" y="5955"/>
                  </a:cubicBezTo>
                  <a:cubicBezTo>
                    <a:pt x="2478" y="5955"/>
                    <a:pt x="2777" y="5926"/>
                    <a:pt x="3073" y="5854"/>
                  </a:cubicBezTo>
                  <a:cubicBezTo>
                    <a:pt x="3754" y="5690"/>
                    <a:pt x="4370" y="5313"/>
                    <a:pt x="4907" y="4863"/>
                  </a:cubicBezTo>
                  <a:cubicBezTo>
                    <a:pt x="5481" y="4383"/>
                    <a:pt x="5990" y="3797"/>
                    <a:pt x="6249" y="3093"/>
                  </a:cubicBezTo>
                  <a:cubicBezTo>
                    <a:pt x="6508" y="2391"/>
                    <a:pt x="6485" y="1559"/>
                    <a:pt x="6067" y="937"/>
                  </a:cubicBezTo>
                  <a:cubicBezTo>
                    <a:pt x="5680" y="365"/>
                    <a:pt x="4989" y="32"/>
                    <a:pt x="4298" y="3"/>
                  </a:cubicBezTo>
                  <a:cubicBezTo>
                    <a:pt x="4260" y="1"/>
                    <a:pt x="4223" y="0"/>
                    <a:pt x="4185" y="0"/>
                  </a:cubicBezTo>
                  <a:close/>
                </a:path>
              </a:pathLst>
            </a:custGeom>
            <a:solidFill>
              <a:srgbClr val="AF6951"/>
            </a:solidFill>
            <a:ln>
              <a:noFill/>
            </a:ln>
          </p:spPr>
          <p:txBody>
            <a:bodyPr anchorCtr="0" anchor="ctr" bIns="101100" lIns="101100" spcFirstLastPara="1" rIns="101100" wrap="square" tIns="101100">
              <a:noAutofit/>
            </a:bodyPr>
            <a:lstStyle/>
            <a:p>
              <a:pPr indent="0" lvl="0" marL="0" rtl="0" algn="l">
                <a:spcBef>
                  <a:spcPts val="0"/>
                </a:spcBef>
                <a:spcAft>
                  <a:spcPts val="0"/>
                </a:spcAft>
                <a:buNone/>
              </a:pPr>
              <a:r>
                <a:t/>
              </a:r>
              <a:endParaRPr/>
            </a:p>
          </p:txBody>
        </p:sp>
        <p:sp>
          <p:nvSpPr>
            <p:cNvPr id="877" name="Google Shape;877;p46"/>
            <p:cNvSpPr/>
            <p:nvPr/>
          </p:nvSpPr>
          <p:spPr>
            <a:xfrm>
              <a:off x="4802850" y="4235650"/>
              <a:ext cx="45050" cy="38575"/>
            </a:xfrm>
            <a:custGeom>
              <a:rect b="b" l="l" r="r" t="t"/>
              <a:pathLst>
                <a:path extrusionOk="0" h="1543" w="1802">
                  <a:moveTo>
                    <a:pt x="967" y="1"/>
                  </a:moveTo>
                  <a:cubicBezTo>
                    <a:pt x="626" y="1"/>
                    <a:pt x="291" y="201"/>
                    <a:pt x="132" y="504"/>
                  </a:cubicBezTo>
                  <a:cubicBezTo>
                    <a:pt x="27" y="706"/>
                    <a:pt x="1" y="963"/>
                    <a:pt x="108" y="1165"/>
                  </a:cubicBezTo>
                  <a:cubicBezTo>
                    <a:pt x="195" y="1324"/>
                    <a:pt x="353" y="1434"/>
                    <a:pt x="525" y="1493"/>
                  </a:cubicBezTo>
                  <a:cubicBezTo>
                    <a:pt x="620" y="1526"/>
                    <a:pt x="722" y="1542"/>
                    <a:pt x="823" y="1542"/>
                  </a:cubicBezTo>
                  <a:cubicBezTo>
                    <a:pt x="1143" y="1542"/>
                    <a:pt x="1465" y="1383"/>
                    <a:pt x="1610" y="1099"/>
                  </a:cubicBezTo>
                  <a:cubicBezTo>
                    <a:pt x="1801" y="725"/>
                    <a:pt x="1588" y="186"/>
                    <a:pt x="1178" y="98"/>
                  </a:cubicBezTo>
                  <a:lnTo>
                    <a:pt x="1016" y="2"/>
                  </a:lnTo>
                  <a:cubicBezTo>
                    <a:pt x="1000" y="1"/>
                    <a:pt x="983" y="1"/>
                    <a:pt x="967" y="1"/>
                  </a:cubicBezTo>
                  <a:close/>
                </a:path>
              </a:pathLst>
            </a:custGeom>
            <a:solidFill>
              <a:srgbClr val="F6B62D"/>
            </a:solidFill>
            <a:ln>
              <a:noFill/>
            </a:ln>
          </p:spPr>
          <p:txBody>
            <a:bodyPr anchorCtr="0" anchor="ctr" bIns="101100" lIns="101100" spcFirstLastPara="1" rIns="101100" wrap="square" tIns="101100">
              <a:noAutofit/>
            </a:bodyPr>
            <a:lstStyle/>
            <a:p>
              <a:pPr indent="0" lvl="0" marL="0" rtl="0" algn="l">
                <a:spcBef>
                  <a:spcPts val="0"/>
                </a:spcBef>
                <a:spcAft>
                  <a:spcPts val="0"/>
                </a:spcAft>
                <a:buNone/>
              </a:pPr>
              <a:r>
                <a:t/>
              </a:r>
              <a:endParaRPr/>
            </a:p>
          </p:txBody>
        </p:sp>
        <p:sp>
          <p:nvSpPr>
            <p:cNvPr id="878" name="Google Shape;878;p46"/>
            <p:cNvSpPr/>
            <p:nvPr/>
          </p:nvSpPr>
          <p:spPr>
            <a:xfrm>
              <a:off x="4799400" y="4272475"/>
              <a:ext cx="40350" cy="80250"/>
            </a:xfrm>
            <a:custGeom>
              <a:rect b="b" l="l" r="r" t="t"/>
              <a:pathLst>
                <a:path extrusionOk="0" h="3210" w="1614">
                  <a:moveTo>
                    <a:pt x="984" y="1"/>
                  </a:moveTo>
                  <a:cubicBezTo>
                    <a:pt x="938" y="1"/>
                    <a:pt x="888" y="19"/>
                    <a:pt x="832" y="59"/>
                  </a:cubicBezTo>
                  <a:cubicBezTo>
                    <a:pt x="411" y="369"/>
                    <a:pt x="177" y="1426"/>
                    <a:pt x="72" y="1907"/>
                  </a:cubicBezTo>
                  <a:cubicBezTo>
                    <a:pt x="32" y="2087"/>
                    <a:pt x="1" y="2271"/>
                    <a:pt x="27" y="2451"/>
                  </a:cubicBezTo>
                  <a:cubicBezTo>
                    <a:pt x="81" y="2831"/>
                    <a:pt x="408" y="3154"/>
                    <a:pt x="787" y="3203"/>
                  </a:cubicBezTo>
                  <a:cubicBezTo>
                    <a:pt x="819" y="3208"/>
                    <a:pt x="850" y="3210"/>
                    <a:pt x="882" y="3210"/>
                  </a:cubicBezTo>
                  <a:cubicBezTo>
                    <a:pt x="951" y="3210"/>
                    <a:pt x="1021" y="3198"/>
                    <a:pt x="1084" y="3168"/>
                  </a:cubicBezTo>
                  <a:cubicBezTo>
                    <a:pt x="1181" y="3121"/>
                    <a:pt x="1251" y="3035"/>
                    <a:pt x="1311" y="2945"/>
                  </a:cubicBezTo>
                  <a:cubicBezTo>
                    <a:pt x="1612" y="2475"/>
                    <a:pt x="1614" y="1872"/>
                    <a:pt x="1507" y="1324"/>
                  </a:cubicBezTo>
                  <a:cubicBezTo>
                    <a:pt x="1442" y="989"/>
                    <a:pt x="1328" y="1"/>
                    <a:pt x="984" y="1"/>
                  </a:cubicBezTo>
                  <a:close/>
                </a:path>
              </a:pathLst>
            </a:custGeom>
            <a:solidFill>
              <a:srgbClr val="F6B62D"/>
            </a:solidFill>
            <a:ln>
              <a:noFill/>
            </a:ln>
          </p:spPr>
          <p:txBody>
            <a:bodyPr anchorCtr="0" anchor="ctr" bIns="101100" lIns="101100" spcFirstLastPara="1" rIns="101100" wrap="square" tIns="101100">
              <a:noAutofit/>
            </a:bodyPr>
            <a:lstStyle/>
            <a:p>
              <a:pPr indent="0" lvl="0" marL="0" rtl="0" algn="l">
                <a:spcBef>
                  <a:spcPts val="0"/>
                </a:spcBef>
                <a:spcAft>
                  <a:spcPts val="0"/>
                </a:spcAft>
                <a:buNone/>
              </a:pPr>
              <a:r>
                <a:t/>
              </a:r>
              <a:endParaRPr/>
            </a:p>
          </p:txBody>
        </p:sp>
        <p:sp>
          <p:nvSpPr>
            <p:cNvPr id="879" name="Google Shape;879;p46"/>
            <p:cNvSpPr/>
            <p:nvPr/>
          </p:nvSpPr>
          <p:spPr>
            <a:xfrm>
              <a:off x="4861200" y="4137975"/>
              <a:ext cx="47025" cy="109475"/>
            </a:xfrm>
            <a:custGeom>
              <a:rect b="b" l="l" r="r" t="t"/>
              <a:pathLst>
                <a:path extrusionOk="0" h="4379" w="1881">
                  <a:moveTo>
                    <a:pt x="744" y="0"/>
                  </a:moveTo>
                  <a:cubicBezTo>
                    <a:pt x="591" y="0"/>
                    <a:pt x="489" y="234"/>
                    <a:pt x="655" y="333"/>
                  </a:cubicBezTo>
                  <a:cubicBezTo>
                    <a:pt x="1321" y="729"/>
                    <a:pt x="1529" y="1602"/>
                    <a:pt x="1389" y="2324"/>
                  </a:cubicBezTo>
                  <a:cubicBezTo>
                    <a:pt x="1250" y="3044"/>
                    <a:pt x="808" y="3681"/>
                    <a:pt x="170" y="4046"/>
                  </a:cubicBezTo>
                  <a:cubicBezTo>
                    <a:pt x="1" y="4143"/>
                    <a:pt x="104" y="4378"/>
                    <a:pt x="261" y="4378"/>
                  </a:cubicBezTo>
                  <a:cubicBezTo>
                    <a:pt x="289" y="4378"/>
                    <a:pt x="318" y="4371"/>
                    <a:pt x="348" y="4354"/>
                  </a:cubicBezTo>
                  <a:cubicBezTo>
                    <a:pt x="1097" y="3927"/>
                    <a:pt x="1620" y="3156"/>
                    <a:pt x="1751" y="2305"/>
                  </a:cubicBezTo>
                  <a:cubicBezTo>
                    <a:pt x="1880" y="1455"/>
                    <a:pt x="1608" y="488"/>
                    <a:pt x="834" y="27"/>
                  </a:cubicBezTo>
                  <a:cubicBezTo>
                    <a:pt x="803" y="8"/>
                    <a:pt x="773" y="0"/>
                    <a:pt x="744" y="0"/>
                  </a:cubicBezTo>
                  <a:close/>
                </a:path>
              </a:pathLst>
            </a:custGeom>
            <a:solidFill>
              <a:srgbClr val="142A38"/>
            </a:solidFill>
            <a:ln>
              <a:noFill/>
            </a:ln>
          </p:spPr>
          <p:txBody>
            <a:bodyPr anchorCtr="0" anchor="ctr" bIns="101100" lIns="101100" spcFirstLastPara="1" rIns="101100" wrap="square" tIns="101100">
              <a:noAutofit/>
            </a:bodyPr>
            <a:lstStyle/>
            <a:p>
              <a:pPr indent="0" lvl="0" marL="0" rtl="0" algn="l">
                <a:spcBef>
                  <a:spcPts val="0"/>
                </a:spcBef>
                <a:spcAft>
                  <a:spcPts val="0"/>
                </a:spcAft>
                <a:buNone/>
              </a:pPr>
              <a:r>
                <a:t/>
              </a:r>
              <a:endParaRPr/>
            </a:p>
          </p:txBody>
        </p:sp>
        <p:sp>
          <p:nvSpPr>
            <p:cNvPr id="880" name="Google Shape;880;p46"/>
            <p:cNvSpPr/>
            <p:nvPr/>
          </p:nvSpPr>
          <p:spPr>
            <a:xfrm>
              <a:off x="4846700" y="4191375"/>
              <a:ext cx="52175" cy="15025"/>
            </a:xfrm>
            <a:custGeom>
              <a:rect b="b" l="l" r="r" t="t"/>
              <a:pathLst>
                <a:path extrusionOk="0" h="601" w="2087">
                  <a:moveTo>
                    <a:pt x="1355" y="1"/>
                  </a:moveTo>
                  <a:cubicBezTo>
                    <a:pt x="928" y="1"/>
                    <a:pt x="505" y="93"/>
                    <a:pt x="109" y="273"/>
                  </a:cubicBezTo>
                  <a:cubicBezTo>
                    <a:pt x="21" y="311"/>
                    <a:pt x="0" y="439"/>
                    <a:pt x="44" y="515"/>
                  </a:cubicBezTo>
                  <a:cubicBezTo>
                    <a:pt x="79" y="575"/>
                    <a:pt x="135" y="601"/>
                    <a:pt x="194" y="601"/>
                  </a:cubicBezTo>
                  <a:cubicBezTo>
                    <a:pt x="225" y="601"/>
                    <a:pt x="258" y="594"/>
                    <a:pt x="288" y="580"/>
                  </a:cubicBezTo>
                  <a:cubicBezTo>
                    <a:pt x="619" y="430"/>
                    <a:pt x="983" y="353"/>
                    <a:pt x="1348" y="353"/>
                  </a:cubicBezTo>
                  <a:cubicBezTo>
                    <a:pt x="1514" y="353"/>
                    <a:pt x="1681" y="369"/>
                    <a:pt x="1844" y="401"/>
                  </a:cubicBezTo>
                  <a:cubicBezTo>
                    <a:pt x="1858" y="404"/>
                    <a:pt x="1872" y="406"/>
                    <a:pt x="1886" y="406"/>
                  </a:cubicBezTo>
                  <a:cubicBezTo>
                    <a:pt x="1966" y="406"/>
                    <a:pt x="2040" y="360"/>
                    <a:pt x="2063" y="278"/>
                  </a:cubicBezTo>
                  <a:cubicBezTo>
                    <a:pt x="2087" y="189"/>
                    <a:pt x="2032" y="76"/>
                    <a:pt x="1938" y="58"/>
                  </a:cubicBezTo>
                  <a:cubicBezTo>
                    <a:pt x="1744" y="20"/>
                    <a:pt x="1549" y="1"/>
                    <a:pt x="1355" y="1"/>
                  </a:cubicBezTo>
                  <a:close/>
                </a:path>
              </a:pathLst>
            </a:custGeom>
            <a:solidFill>
              <a:srgbClr val="142A38"/>
            </a:solidFill>
            <a:ln>
              <a:noFill/>
            </a:ln>
          </p:spPr>
          <p:txBody>
            <a:bodyPr anchorCtr="0" anchor="ctr" bIns="101100" lIns="101100" spcFirstLastPara="1" rIns="101100" wrap="square" tIns="101100">
              <a:noAutofit/>
            </a:bodyPr>
            <a:lstStyle/>
            <a:p>
              <a:pPr indent="0" lvl="0" marL="0" rtl="0" algn="l">
                <a:spcBef>
                  <a:spcPts val="0"/>
                </a:spcBef>
                <a:spcAft>
                  <a:spcPts val="0"/>
                </a:spcAft>
                <a:buNone/>
              </a:pPr>
              <a:r>
                <a:t/>
              </a:r>
              <a:endParaRPr/>
            </a:p>
          </p:txBody>
        </p:sp>
        <p:sp>
          <p:nvSpPr>
            <p:cNvPr id="881" name="Google Shape;881;p46"/>
            <p:cNvSpPr/>
            <p:nvPr/>
          </p:nvSpPr>
          <p:spPr>
            <a:xfrm>
              <a:off x="3979150" y="4380525"/>
              <a:ext cx="60400" cy="113850"/>
            </a:xfrm>
            <a:custGeom>
              <a:rect b="b" l="l" r="r" t="t"/>
              <a:pathLst>
                <a:path extrusionOk="0" h="4554" w="2416">
                  <a:moveTo>
                    <a:pt x="1141" y="1"/>
                  </a:moveTo>
                  <a:cubicBezTo>
                    <a:pt x="1087" y="1"/>
                    <a:pt x="1032" y="25"/>
                    <a:pt x="994" y="83"/>
                  </a:cubicBezTo>
                  <a:cubicBezTo>
                    <a:pt x="672" y="566"/>
                    <a:pt x="424" y="1095"/>
                    <a:pt x="261" y="1654"/>
                  </a:cubicBezTo>
                  <a:cubicBezTo>
                    <a:pt x="108" y="2183"/>
                    <a:pt x="1" y="2767"/>
                    <a:pt x="81" y="3316"/>
                  </a:cubicBezTo>
                  <a:cubicBezTo>
                    <a:pt x="152" y="3788"/>
                    <a:pt x="412" y="4250"/>
                    <a:pt x="859" y="4457"/>
                  </a:cubicBezTo>
                  <a:cubicBezTo>
                    <a:pt x="1003" y="4524"/>
                    <a:pt x="1149" y="4553"/>
                    <a:pt x="1293" y="4553"/>
                  </a:cubicBezTo>
                  <a:cubicBezTo>
                    <a:pt x="1645" y="4553"/>
                    <a:pt x="1987" y="4378"/>
                    <a:pt x="2272" y="4154"/>
                  </a:cubicBezTo>
                  <a:cubicBezTo>
                    <a:pt x="2415" y="4042"/>
                    <a:pt x="2286" y="3861"/>
                    <a:pt x="2137" y="3861"/>
                  </a:cubicBezTo>
                  <a:cubicBezTo>
                    <a:pt x="2098" y="3861"/>
                    <a:pt x="2058" y="3874"/>
                    <a:pt x="2021" y="3903"/>
                  </a:cubicBezTo>
                  <a:cubicBezTo>
                    <a:pt x="1809" y="4071"/>
                    <a:pt x="1552" y="4193"/>
                    <a:pt x="1299" y="4193"/>
                  </a:cubicBezTo>
                  <a:cubicBezTo>
                    <a:pt x="1134" y="4193"/>
                    <a:pt x="970" y="4141"/>
                    <a:pt x="821" y="4015"/>
                  </a:cubicBezTo>
                  <a:cubicBezTo>
                    <a:pt x="473" y="3722"/>
                    <a:pt x="394" y="3251"/>
                    <a:pt x="414" y="2820"/>
                  </a:cubicBezTo>
                  <a:cubicBezTo>
                    <a:pt x="456" y="1911"/>
                    <a:pt x="800" y="1014"/>
                    <a:pt x="1299" y="261"/>
                  </a:cubicBezTo>
                  <a:cubicBezTo>
                    <a:pt x="1389" y="128"/>
                    <a:pt x="1267" y="1"/>
                    <a:pt x="1141" y="1"/>
                  </a:cubicBezTo>
                  <a:close/>
                </a:path>
              </a:pathLst>
            </a:custGeom>
            <a:solidFill>
              <a:srgbClr val="142A38"/>
            </a:solidFill>
            <a:ln>
              <a:noFill/>
            </a:ln>
          </p:spPr>
          <p:txBody>
            <a:bodyPr anchorCtr="0" anchor="ctr" bIns="101100" lIns="101100" spcFirstLastPara="1" rIns="101100" wrap="square" tIns="101100">
              <a:noAutofit/>
            </a:bodyPr>
            <a:lstStyle/>
            <a:p>
              <a:pPr indent="0" lvl="0" marL="0" rtl="0" algn="l">
                <a:spcBef>
                  <a:spcPts val="0"/>
                </a:spcBef>
                <a:spcAft>
                  <a:spcPts val="0"/>
                </a:spcAft>
                <a:buNone/>
              </a:pPr>
              <a:r>
                <a:t/>
              </a:r>
              <a:endParaRPr/>
            </a:p>
          </p:txBody>
        </p:sp>
        <p:sp>
          <p:nvSpPr>
            <p:cNvPr id="882" name="Google Shape;882;p46"/>
            <p:cNvSpPr/>
            <p:nvPr/>
          </p:nvSpPr>
          <p:spPr>
            <a:xfrm>
              <a:off x="4031600" y="4412725"/>
              <a:ext cx="23350" cy="60425"/>
            </a:xfrm>
            <a:custGeom>
              <a:rect b="b" l="l" r="r" t="t"/>
              <a:pathLst>
                <a:path extrusionOk="0" h="2417" w="934">
                  <a:moveTo>
                    <a:pt x="753" y="1"/>
                  </a:moveTo>
                  <a:cubicBezTo>
                    <a:pt x="675" y="1"/>
                    <a:pt x="587" y="51"/>
                    <a:pt x="576" y="131"/>
                  </a:cubicBezTo>
                  <a:cubicBezTo>
                    <a:pt x="473" y="836"/>
                    <a:pt x="293" y="1527"/>
                    <a:pt x="34" y="2191"/>
                  </a:cubicBezTo>
                  <a:cubicBezTo>
                    <a:pt x="1" y="2281"/>
                    <a:pt x="73" y="2386"/>
                    <a:pt x="159" y="2410"/>
                  </a:cubicBezTo>
                  <a:cubicBezTo>
                    <a:pt x="175" y="2414"/>
                    <a:pt x="191" y="2416"/>
                    <a:pt x="206" y="2416"/>
                  </a:cubicBezTo>
                  <a:cubicBezTo>
                    <a:pt x="284" y="2416"/>
                    <a:pt x="348" y="2361"/>
                    <a:pt x="377" y="2285"/>
                  </a:cubicBezTo>
                  <a:cubicBezTo>
                    <a:pt x="634" y="1621"/>
                    <a:pt x="816" y="930"/>
                    <a:pt x="918" y="225"/>
                  </a:cubicBezTo>
                  <a:cubicBezTo>
                    <a:pt x="933" y="130"/>
                    <a:pt x="895" y="34"/>
                    <a:pt x="795" y="6"/>
                  </a:cubicBezTo>
                  <a:cubicBezTo>
                    <a:pt x="782" y="3"/>
                    <a:pt x="768" y="1"/>
                    <a:pt x="753" y="1"/>
                  </a:cubicBezTo>
                  <a:close/>
                </a:path>
              </a:pathLst>
            </a:custGeom>
            <a:solidFill>
              <a:srgbClr val="142A38"/>
            </a:solidFill>
            <a:ln>
              <a:noFill/>
            </a:ln>
          </p:spPr>
          <p:txBody>
            <a:bodyPr anchorCtr="0" anchor="ctr" bIns="101100" lIns="101100" spcFirstLastPara="1" rIns="101100" wrap="square" tIns="101100">
              <a:noAutofit/>
            </a:bodyPr>
            <a:lstStyle/>
            <a:p>
              <a:pPr indent="0" lvl="0" marL="0" rtl="0" algn="l">
                <a:spcBef>
                  <a:spcPts val="0"/>
                </a:spcBef>
                <a:spcAft>
                  <a:spcPts val="0"/>
                </a:spcAft>
                <a:buNone/>
              </a:pPr>
              <a:r>
                <a:t/>
              </a:r>
              <a:endParaRPr/>
            </a:p>
          </p:txBody>
        </p:sp>
        <p:sp>
          <p:nvSpPr>
            <p:cNvPr id="883" name="Google Shape;883;p46"/>
            <p:cNvSpPr/>
            <p:nvPr/>
          </p:nvSpPr>
          <p:spPr>
            <a:xfrm>
              <a:off x="4047800" y="4426575"/>
              <a:ext cx="14075" cy="30050"/>
            </a:xfrm>
            <a:custGeom>
              <a:rect b="b" l="l" r="r" t="t"/>
              <a:pathLst>
                <a:path extrusionOk="0" h="1202" w="563">
                  <a:moveTo>
                    <a:pt x="191" y="0"/>
                  </a:moveTo>
                  <a:cubicBezTo>
                    <a:pt x="160" y="0"/>
                    <a:pt x="129" y="8"/>
                    <a:pt x="104" y="25"/>
                  </a:cubicBezTo>
                  <a:cubicBezTo>
                    <a:pt x="17" y="83"/>
                    <a:pt x="0" y="178"/>
                    <a:pt x="41" y="270"/>
                  </a:cubicBezTo>
                  <a:cubicBezTo>
                    <a:pt x="43" y="275"/>
                    <a:pt x="58" y="311"/>
                    <a:pt x="59" y="311"/>
                  </a:cubicBezTo>
                  <a:cubicBezTo>
                    <a:pt x="59" y="311"/>
                    <a:pt x="58" y="308"/>
                    <a:pt x="54" y="299"/>
                  </a:cubicBezTo>
                  <a:lnTo>
                    <a:pt x="54" y="299"/>
                  </a:lnTo>
                  <a:cubicBezTo>
                    <a:pt x="60" y="313"/>
                    <a:pt x="65" y="328"/>
                    <a:pt x="71" y="342"/>
                  </a:cubicBezTo>
                  <a:cubicBezTo>
                    <a:pt x="84" y="376"/>
                    <a:pt x="96" y="410"/>
                    <a:pt x="107" y="444"/>
                  </a:cubicBezTo>
                  <a:cubicBezTo>
                    <a:pt x="128" y="508"/>
                    <a:pt x="147" y="573"/>
                    <a:pt x="161" y="639"/>
                  </a:cubicBezTo>
                  <a:cubicBezTo>
                    <a:pt x="169" y="671"/>
                    <a:pt x="175" y="704"/>
                    <a:pt x="180" y="738"/>
                  </a:cubicBezTo>
                  <a:cubicBezTo>
                    <a:pt x="183" y="755"/>
                    <a:pt x="187" y="773"/>
                    <a:pt x="190" y="790"/>
                  </a:cubicBezTo>
                  <a:lnTo>
                    <a:pt x="190" y="790"/>
                  </a:lnTo>
                  <a:cubicBezTo>
                    <a:pt x="190" y="791"/>
                    <a:pt x="190" y="796"/>
                    <a:pt x="191" y="806"/>
                  </a:cubicBezTo>
                  <a:cubicBezTo>
                    <a:pt x="199" y="878"/>
                    <a:pt x="205" y="952"/>
                    <a:pt x="206" y="1024"/>
                  </a:cubicBezTo>
                  <a:cubicBezTo>
                    <a:pt x="207" y="1114"/>
                    <a:pt x="284" y="1202"/>
                    <a:pt x="378" y="1202"/>
                  </a:cubicBezTo>
                  <a:cubicBezTo>
                    <a:pt x="380" y="1202"/>
                    <a:pt x="382" y="1202"/>
                    <a:pt x="383" y="1202"/>
                  </a:cubicBezTo>
                  <a:cubicBezTo>
                    <a:pt x="479" y="1198"/>
                    <a:pt x="562" y="1123"/>
                    <a:pt x="561" y="1024"/>
                  </a:cubicBezTo>
                  <a:cubicBezTo>
                    <a:pt x="555" y="699"/>
                    <a:pt x="481" y="383"/>
                    <a:pt x="347" y="88"/>
                  </a:cubicBezTo>
                  <a:cubicBezTo>
                    <a:pt x="322" y="32"/>
                    <a:pt x="255" y="0"/>
                    <a:pt x="191" y="0"/>
                  </a:cubicBezTo>
                  <a:close/>
                </a:path>
              </a:pathLst>
            </a:custGeom>
            <a:solidFill>
              <a:srgbClr val="142A38"/>
            </a:solidFill>
            <a:ln>
              <a:noFill/>
            </a:ln>
          </p:spPr>
          <p:txBody>
            <a:bodyPr anchorCtr="0" anchor="ctr" bIns="101100" lIns="101100" spcFirstLastPara="1" rIns="101100" wrap="square" tIns="101100">
              <a:noAutofit/>
            </a:bodyPr>
            <a:lstStyle/>
            <a:p>
              <a:pPr indent="0" lvl="0" marL="0" rtl="0" algn="l">
                <a:spcBef>
                  <a:spcPts val="0"/>
                </a:spcBef>
                <a:spcAft>
                  <a:spcPts val="0"/>
                </a:spcAft>
                <a:buNone/>
              </a:pPr>
              <a:r>
                <a:t/>
              </a:r>
              <a:endParaRPr/>
            </a:p>
          </p:txBody>
        </p:sp>
        <p:sp>
          <p:nvSpPr>
            <p:cNvPr id="884" name="Google Shape;884;p46"/>
            <p:cNvSpPr/>
            <p:nvPr/>
          </p:nvSpPr>
          <p:spPr>
            <a:xfrm>
              <a:off x="4026875" y="4493825"/>
              <a:ext cx="47550" cy="71775"/>
            </a:xfrm>
            <a:custGeom>
              <a:rect b="b" l="l" r="r" t="t"/>
              <a:pathLst>
                <a:path extrusionOk="0" h="2871" w="1902">
                  <a:moveTo>
                    <a:pt x="194" y="1"/>
                  </a:moveTo>
                  <a:cubicBezTo>
                    <a:pt x="152" y="1"/>
                    <a:pt x="110" y="16"/>
                    <a:pt x="75" y="51"/>
                  </a:cubicBezTo>
                  <a:cubicBezTo>
                    <a:pt x="13" y="113"/>
                    <a:pt x="0" y="243"/>
                    <a:pt x="75" y="302"/>
                  </a:cubicBezTo>
                  <a:cubicBezTo>
                    <a:pt x="844" y="909"/>
                    <a:pt x="1365" y="1777"/>
                    <a:pt x="1534" y="2742"/>
                  </a:cubicBezTo>
                  <a:cubicBezTo>
                    <a:pt x="1550" y="2832"/>
                    <a:pt x="1614" y="2871"/>
                    <a:pt x="1683" y="2871"/>
                  </a:cubicBezTo>
                  <a:cubicBezTo>
                    <a:pt x="1787" y="2871"/>
                    <a:pt x="1901" y="2783"/>
                    <a:pt x="1878" y="2648"/>
                  </a:cubicBezTo>
                  <a:cubicBezTo>
                    <a:pt x="1698" y="1632"/>
                    <a:pt x="1137" y="690"/>
                    <a:pt x="326" y="51"/>
                  </a:cubicBezTo>
                  <a:cubicBezTo>
                    <a:pt x="286" y="19"/>
                    <a:pt x="240" y="1"/>
                    <a:pt x="194" y="1"/>
                  </a:cubicBezTo>
                  <a:close/>
                </a:path>
              </a:pathLst>
            </a:custGeom>
            <a:solidFill>
              <a:srgbClr val="142A38"/>
            </a:solidFill>
            <a:ln>
              <a:noFill/>
            </a:ln>
          </p:spPr>
          <p:txBody>
            <a:bodyPr anchorCtr="0" anchor="ctr" bIns="101100" lIns="101100" spcFirstLastPara="1" rIns="101100" wrap="square" tIns="101100">
              <a:noAutofit/>
            </a:bodyPr>
            <a:lstStyle/>
            <a:p>
              <a:pPr indent="0" lvl="0" marL="0" rtl="0" algn="l">
                <a:spcBef>
                  <a:spcPts val="0"/>
                </a:spcBef>
                <a:spcAft>
                  <a:spcPts val="0"/>
                </a:spcAft>
                <a:buNone/>
              </a:pPr>
              <a:r>
                <a:t/>
              </a:r>
              <a:endParaRPr/>
            </a:p>
          </p:txBody>
        </p:sp>
        <p:sp>
          <p:nvSpPr>
            <p:cNvPr id="885" name="Google Shape;885;p46"/>
            <p:cNvSpPr/>
            <p:nvPr/>
          </p:nvSpPr>
          <p:spPr>
            <a:xfrm>
              <a:off x="3898775" y="4412150"/>
              <a:ext cx="90275" cy="37450"/>
            </a:xfrm>
            <a:custGeom>
              <a:rect b="b" l="l" r="r" t="t"/>
              <a:pathLst>
                <a:path extrusionOk="0" h="1498" w="3611">
                  <a:moveTo>
                    <a:pt x="273" y="0"/>
                  </a:moveTo>
                  <a:cubicBezTo>
                    <a:pt x="128" y="0"/>
                    <a:pt x="0" y="180"/>
                    <a:pt x="138" y="298"/>
                  </a:cubicBezTo>
                  <a:cubicBezTo>
                    <a:pt x="1043" y="1066"/>
                    <a:pt x="2195" y="1497"/>
                    <a:pt x="3382" y="1497"/>
                  </a:cubicBezTo>
                  <a:cubicBezTo>
                    <a:pt x="3610" y="1497"/>
                    <a:pt x="3610" y="1142"/>
                    <a:pt x="3382" y="1142"/>
                  </a:cubicBezTo>
                  <a:cubicBezTo>
                    <a:pt x="2293" y="1140"/>
                    <a:pt x="1221" y="752"/>
                    <a:pt x="390" y="45"/>
                  </a:cubicBezTo>
                  <a:cubicBezTo>
                    <a:pt x="353" y="14"/>
                    <a:pt x="312" y="0"/>
                    <a:pt x="273" y="0"/>
                  </a:cubicBezTo>
                  <a:close/>
                </a:path>
              </a:pathLst>
            </a:custGeom>
            <a:solidFill>
              <a:srgbClr val="142A38"/>
            </a:solidFill>
            <a:ln>
              <a:noFill/>
            </a:ln>
          </p:spPr>
          <p:txBody>
            <a:bodyPr anchorCtr="0" anchor="ctr" bIns="101100" lIns="101100" spcFirstLastPara="1" rIns="101100" wrap="square" tIns="101100">
              <a:noAutofit/>
            </a:bodyPr>
            <a:lstStyle/>
            <a:p>
              <a:pPr indent="0" lvl="0" marL="0" rtl="0" algn="l">
                <a:spcBef>
                  <a:spcPts val="0"/>
                </a:spcBef>
                <a:spcAft>
                  <a:spcPts val="0"/>
                </a:spcAft>
                <a:buNone/>
              </a:pPr>
              <a:r>
                <a:t/>
              </a:r>
              <a:endParaRPr/>
            </a:p>
          </p:txBody>
        </p:sp>
        <p:sp>
          <p:nvSpPr>
            <p:cNvPr id="886" name="Google Shape;886;p46"/>
            <p:cNvSpPr/>
            <p:nvPr/>
          </p:nvSpPr>
          <p:spPr>
            <a:xfrm>
              <a:off x="3891100" y="4473400"/>
              <a:ext cx="99450" cy="15550"/>
            </a:xfrm>
            <a:custGeom>
              <a:rect b="b" l="l" r="r" t="t"/>
              <a:pathLst>
                <a:path extrusionOk="0" h="622" w="3978">
                  <a:moveTo>
                    <a:pt x="253" y="1"/>
                  </a:moveTo>
                  <a:cubicBezTo>
                    <a:pt x="66" y="1"/>
                    <a:pt x="1" y="298"/>
                    <a:pt x="206" y="350"/>
                  </a:cubicBezTo>
                  <a:cubicBezTo>
                    <a:pt x="925" y="531"/>
                    <a:pt x="1658" y="621"/>
                    <a:pt x="2393" y="621"/>
                  </a:cubicBezTo>
                  <a:cubicBezTo>
                    <a:pt x="2850" y="621"/>
                    <a:pt x="3308" y="586"/>
                    <a:pt x="3763" y="517"/>
                  </a:cubicBezTo>
                  <a:cubicBezTo>
                    <a:pt x="3978" y="484"/>
                    <a:pt x="3901" y="172"/>
                    <a:pt x="3700" y="172"/>
                  </a:cubicBezTo>
                  <a:cubicBezTo>
                    <a:pt x="3690" y="172"/>
                    <a:pt x="3680" y="173"/>
                    <a:pt x="3669" y="174"/>
                  </a:cubicBezTo>
                  <a:cubicBezTo>
                    <a:pt x="3251" y="238"/>
                    <a:pt x="2828" y="269"/>
                    <a:pt x="2406" y="269"/>
                  </a:cubicBezTo>
                  <a:cubicBezTo>
                    <a:pt x="1698" y="269"/>
                    <a:pt x="990" y="181"/>
                    <a:pt x="301" y="7"/>
                  </a:cubicBezTo>
                  <a:cubicBezTo>
                    <a:pt x="284" y="3"/>
                    <a:pt x="269" y="1"/>
                    <a:pt x="253" y="1"/>
                  </a:cubicBezTo>
                  <a:close/>
                </a:path>
              </a:pathLst>
            </a:custGeom>
            <a:solidFill>
              <a:srgbClr val="142A38"/>
            </a:solidFill>
            <a:ln>
              <a:noFill/>
            </a:ln>
          </p:spPr>
          <p:txBody>
            <a:bodyPr anchorCtr="0" anchor="ctr" bIns="101100" lIns="101100" spcFirstLastPara="1" rIns="101100" wrap="square" tIns="101100">
              <a:noAutofit/>
            </a:bodyPr>
            <a:lstStyle/>
            <a:p>
              <a:pPr indent="0" lvl="0" marL="0" rtl="0" algn="l">
                <a:spcBef>
                  <a:spcPts val="0"/>
                </a:spcBef>
                <a:spcAft>
                  <a:spcPts val="0"/>
                </a:spcAft>
                <a:buNone/>
              </a:pPr>
              <a:r>
                <a:t/>
              </a:r>
              <a:endParaRPr/>
            </a:p>
          </p:txBody>
        </p:sp>
        <p:sp>
          <p:nvSpPr>
            <p:cNvPr id="887" name="Google Shape;887;p46"/>
            <p:cNvSpPr/>
            <p:nvPr/>
          </p:nvSpPr>
          <p:spPr>
            <a:xfrm>
              <a:off x="3896975" y="4486125"/>
              <a:ext cx="97700" cy="52050"/>
            </a:xfrm>
            <a:custGeom>
              <a:rect b="b" l="l" r="r" t="t"/>
              <a:pathLst>
                <a:path extrusionOk="0" h="2082" w="3908">
                  <a:moveTo>
                    <a:pt x="3688" y="1"/>
                  </a:moveTo>
                  <a:cubicBezTo>
                    <a:pt x="3620" y="1"/>
                    <a:pt x="3558" y="40"/>
                    <a:pt x="3545" y="130"/>
                  </a:cubicBezTo>
                  <a:cubicBezTo>
                    <a:pt x="3452" y="794"/>
                    <a:pt x="2894" y="1209"/>
                    <a:pt x="2301" y="1426"/>
                  </a:cubicBezTo>
                  <a:cubicBezTo>
                    <a:pt x="1746" y="1630"/>
                    <a:pt x="1158" y="1725"/>
                    <a:pt x="568" y="1725"/>
                  </a:cubicBezTo>
                  <a:cubicBezTo>
                    <a:pt x="455" y="1725"/>
                    <a:pt x="342" y="1722"/>
                    <a:pt x="229" y="1715"/>
                  </a:cubicBezTo>
                  <a:cubicBezTo>
                    <a:pt x="225" y="1715"/>
                    <a:pt x="220" y="1715"/>
                    <a:pt x="216" y="1715"/>
                  </a:cubicBezTo>
                  <a:cubicBezTo>
                    <a:pt x="0" y="1715"/>
                    <a:pt x="6" y="2056"/>
                    <a:pt x="228" y="2071"/>
                  </a:cubicBezTo>
                  <a:cubicBezTo>
                    <a:pt x="344" y="2078"/>
                    <a:pt x="460" y="2081"/>
                    <a:pt x="577" y="2081"/>
                  </a:cubicBezTo>
                  <a:cubicBezTo>
                    <a:pt x="1252" y="2081"/>
                    <a:pt x="1936" y="1963"/>
                    <a:pt x="2556" y="1705"/>
                  </a:cubicBezTo>
                  <a:cubicBezTo>
                    <a:pt x="3194" y="1439"/>
                    <a:pt x="3788" y="945"/>
                    <a:pt x="3888" y="224"/>
                  </a:cubicBezTo>
                  <a:cubicBezTo>
                    <a:pt x="3907" y="89"/>
                    <a:pt x="3791" y="1"/>
                    <a:pt x="3688" y="1"/>
                  </a:cubicBezTo>
                  <a:close/>
                </a:path>
              </a:pathLst>
            </a:custGeom>
            <a:solidFill>
              <a:srgbClr val="142A38"/>
            </a:solidFill>
            <a:ln>
              <a:noFill/>
            </a:ln>
          </p:spPr>
          <p:txBody>
            <a:bodyPr anchorCtr="0" anchor="ctr" bIns="101100" lIns="101100" spcFirstLastPara="1" rIns="101100" wrap="square" tIns="101100">
              <a:noAutofit/>
            </a:bodyPr>
            <a:lstStyle/>
            <a:p>
              <a:pPr indent="0" lvl="0" marL="0" rtl="0" algn="l">
                <a:spcBef>
                  <a:spcPts val="0"/>
                </a:spcBef>
                <a:spcAft>
                  <a:spcPts val="0"/>
                </a:spcAft>
                <a:buNone/>
              </a:pPr>
              <a:r>
                <a:t/>
              </a:r>
              <a:endParaRPr/>
            </a:p>
          </p:txBody>
        </p:sp>
        <p:sp>
          <p:nvSpPr>
            <p:cNvPr id="888" name="Google Shape;888;p46"/>
            <p:cNvSpPr/>
            <p:nvPr/>
          </p:nvSpPr>
          <p:spPr>
            <a:xfrm>
              <a:off x="3954450" y="4510500"/>
              <a:ext cx="43950" cy="63250"/>
            </a:xfrm>
            <a:custGeom>
              <a:rect b="b" l="l" r="r" t="t"/>
              <a:pathLst>
                <a:path extrusionOk="0" h="2530" w="1758">
                  <a:moveTo>
                    <a:pt x="1370" y="1"/>
                  </a:moveTo>
                  <a:cubicBezTo>
                    <a:pt x="1338" y="1"/>
                    <a:pt x="1307" y="8"/>
                    <a:pt x="1281" y="23"/>
                  </a:cubicBezTo>
                  <a:cubicBezTo>
                    <a:pt x="1192" y="76"/>
                    <a:pt x="1176" y="179"/>
                    <a:pt x="1217" y="267"/>
                  </a:cubicBezTo>
                  <a:cubicBezTo>
                    <a:pt x="1311" y="467"/>
                    <a:pt x="1314" y="699"/>
                    <a:pt x="1301" y="917"/>
                  </a:cubicBezTo>
                  <a:cubicBezTo>
                    <a:pt x="1286" y="1130"/>
                    <a:pt x="1236" y="1348"/>
                    <a:pt x="1141" y="1540"/>
                  </a:cubicBezTo>
                  <a:cubicBezTo>
                    <a:pt x="967" y="1891"/>
                    <a:pt x="634" y="2168"/>
                    <a:pt x="229" y="2174"/>
                  </a:cubicBezTo>
                  <a:cubicBezTo>
                    <a:pt x="2" y="2177"/>
                    <a:pt x="0" y="2529"/>
                    <a:pt x="226" y="2529"/>
                  </a:cubicBezTo>
                  <a:cubicBezTo>
                    <a:pt x="227" y="2529"/>
                    <a:pt x="228" y="2529"/>
                    <a:pt x="229" y="2529"/>
                  </a:cubicBezTo>
                  <a:cubicBezTo>
                    <a:pt x="753" y="2523"/>
                    <a:pt x="1218" y="2183"/>
                    <a:pt x="1448" y="1719"/>
                  </a:cubicBezTo>
                  <a:cubicBezTo>
                    <a:pt x="1689" y="1236"/>
                    <a:pt x="1758" y="586"/>
                    <a:pt x="1524" y="87"/>
                  </a:cubicBezTo>
                  <a:cubicBezTo>
                    <a:pt x="1497" y="30"/>
                    <a:pt x="1433" y="1"/>
                    <a:pt x="1370" y="1"/>
                  </a:cubicBezTo>
                  <a:close/>
                </a:path>
              </a:pathLst>
            </a:custGeom>
            <a:solidFill>
              <a:srgbClr val="142A38"/>
            </a:solidFill>
            <a:ln>
              <a:noFill/>
            </a:ln>
          </p:spPr>
          <p:txBody>
            <a:bodyPr anchorCtr="0" anchor="ctr" bIns="101100" lIns="101100" spcFirstLastPara="1" rIns="101100" wrap="square" tIns="101100">
              <a:noAutofit/>
            </a:bodyPr>
            <a:lstStyle/>
            <a:p>
              <a:pPr indent="0" lvl="0" marL="0" rtl="0" algn="l">
                <a:spcBef>
                  <a:spcPts val="0"/>
                </a:spcBef>
                <a:spcAft>
                  <a:spcPts val="0"/>
                </a:spcAft>
                <a:buNone/>
              </a:pPr>
              <a:r>
                <a:t/>
              </a:r>
              <a:endParaRPr/>
            </a:p>
          </p:txBody>
        </p:sp>
        <p:sp>
          <p:nvSpPr>
            <p:cNvPr id="889" name="Google Shape;889;p46"/>
            <p:cNvSpPr/>
            <p:nvPr/>
          </p:nvSpPr>
          <p:spPr>
            <a:xfrm>
              <a:off x="4023475" y="4218575"/>
              <a:ext cx="148975" cy="72925"/>
            </a:xfrm>
            <a:custGeom>
              <a:rect b="b" l="l" r="r" t="t"/>
              <a:pathLst>
                <a:path extrusionOk="0" h="2917" w="5959">
                  <a:moveTo>
                    <a:pt x="288" y="1"/>
                  </a:moveTo>
                  <a:cubicBezTo>
                    <a:pt x="116" y="1"/>
                    <a:pt x="0" y="246"/>
                    <a:pt x="183" y="324"/>
                  </a:cubicBezTo>
                  <a:cubicBezTo>
                    <a:pt x="1783" y="1008"/>
                    <a:pt x="3153" y="2916"/>
                    <a:pt x="4982" y="2916"/>
                  </a:cubicBezTo>
                  <a:cubicBezTo>
                    <a:pt x="5232" y="2916"/>
                    <a:pt x="5489" y="2881"/>
                    <a:pt x="5757" y="2802"/>
                  </a:cubicBezTo>
                  <a:cubicBezTo>
                    <a:pt x="5958" y="2744"/>
                    <a:pt x="5897" y="2451"/>
                    <a:pt x="5717" y="2451"/>
                  </a:cubicBezTo>
                  <a:cubicBezTo>
                    <a:pt x="5700" y="2451"/>
                    <a:pt x="5682" y="2454"/>
                    <a:pt x="5663" y="2460"/>
                  </a:cubicBezTo>
                  <a:cubicBezTo>
                    <a:pt x="5454" y="2521"/>
                    <a:pt x="5245" y="2549"/>
                    <a:pt x="5037" y="2549"/>
                  </a:cubicBezTo>
                  <a:cubicBezTo>
                    <a:pt x="4239" y="2549"/>
                    <a:pt x="3464" y="2141"/>
                    <a:pt x="2820" y="1680"/>
                  </a:cubicBezTo>
                  <a:cubicBezTo>
                    <a:pt x="2015" y="1105"/>
                    <a:pt x="1284" y="410"/>
                    <a:pt x="363" y="17"/>
                  </a:cubicBezTo>
                  <a:cubicBezTo>
                    <a:pt x="337" y="6"/>
                    <a:pt x="312" y="1"/>
                    <a:pt x="288" y="1"/>
                  </a:cubicBezTo>
                  <a:close/>
                </a:path>
              </a:pathLst>
            </a:custGeom>
            <a:solidFill>
              <a:srgbClr val="142A38"/>
            </a:solidFill>
            <a:ln>
              <a:noFill/>
            </a:ln>
          </p:spPr>
          <p:txBody>
            <a:bodyPr anchorCtr="0" anchor="ctr" bIns="101100" lIns="101100" spcFirstLastPara="1" rIns="101100" wrap="square" tIns="101100">
              <a:noAutofit/>
            </a:bodyPr>
            <a:lstStyle/>
            <a:p>
              <a:pPr indent="0" lvl="0" marL="0" rtl="0" algn="l">
                <a:spcBef>
                  <a:spcPts val="0"/>
                </a:spcBef>
                <a:spcAft>
                  <a:spcPts val="0"/>
                </a:spcAft>
                <a:buNone/>
              </a:pPr>
              <a:r>
                <a:t/>
              </a:r>
              <a:endParaRPr/>
            </a:p>
          </p:txBody>
        </p:sp>
        <p:sp>
          <p:nvSpPr>
            <p:cNvPr id="890" name="Google Shape;890;p46"/>
            <p:cNvSpPr/>
            <p:nvPr/>
          </p:nvSpPr>
          <p:spPr>
            <a:xfrm>
              <a:off x="4105825" y="4237925"/>
              <a:ext cx="31500" cy="16000"/>
            </a:xfrm>
            <a:custGeom>
              <a:rect b="b" l="l" r="r" t="t"/>
              <a:pathLst>
                <a:path extrusionOk="0" h="640" w="1260">
                  <a:moveTo>
                    <a:pt x="1058" y="0"/>
                  </a:moveTo>
                  <a:cubicBezTo>
                    <a:pt x="1028" y="0"/>
                    <a:pt x="997" y="7"/>
                    <a:pt x="967" y="22"/>
                  </a:cubicBezTo>
                  <a:cubicBezTo>
                    <a:pt x="934" y="38"/>
                    <a:pt x="900" y="54"/>
                    <a:pt x="867" y="69"/>
                  </a:cubicBezTo>
                  <a:cubicBezTo>
                    <a:pt x="847" y="79"/>
                    <a:pt x="827" y="86"/>
                    <a:pt x="808" y="94"/>
                  </a:cubicBezTo>
                  <a:cubicBezTo>
                    <a:pt x="816" y="91"/>
                    <a:pt x="819" y="89"/>
                    <a:pt x="819" y="89"/>
                  </a:cubicBezTo>
                  <a:lnTo>
                    <a:pt x="819" y="89"/>
                  </a:lnTo>
                  <a:cubicBezTo>
                    <a:pt x="818" y="89"/>
                    <a:pt x="798" y="98"/>
                    <a:pt x="792" y="101"/>
                  </a:cubicBezTo>
                  <a:cubicBezTo>
                    <a:pt x="722" y="128"/>
                    <a:pt x="653" y="154"/>
                    <a:pt x="583" y="178"/>
                  </a:cubicBezTo>
                  <a:cubicBezTo>
                    <a:pt x="442" y="225"/>
                    <a:pt x="297" y="263"/>
                    <a:pt x="152" y="291"/>
                  </a:cubicBezTo>
                  <a:cubicBezTo>
                    <a:pt x="61" y="310"/>
                    <a:pt x="0" y="424"/>
                    <a:pt x="29" y="510"/>
                  </a:cubicBezTo>
                  <a:cubicBezTo>
                    <a:pt x="55" y="593"/>
                    <a:pt x="123" y="640"/>
                    <a:pt x="203" y="640"/>
                  </a:cubicBezTo>
                  <a:cubicBezTo>
                    <a:pt x="217" y="640"/>
                    <a:pt x="231" y="638"/>
                    <a:pt x="246" y="635"/>
                  </a:cubicBezTo>
                  <a:cubicBezTo>
                    <a:pt x="559" y="572"/>
                    <a:pt x="860" y="468"/>
                    <a:pt x="1146" y="330"/>
                  </a:cubicBezTo>
                  <a:cubicBezTo>
                    <a:pt x="1230" y="289"/>
                    <a:pt x="1259" y="162"/>
                    <a:pt x="1211" y="86"/>
                  </a:cubicBezTo>
                  <a:cubicBezTo>
                    <a:pt x="1173" y="29"/>
                    <a:pt x="1118" y="0"/>
                    <a:pt x="1058" y="0"/>
                  </a:cubicBezTo>
                  <a:close/>
                </a:path>
              </a:pathLst>
            </a:custGeom>
            <a:solidFill>
              <a:srgbClr val="142A38"/>
            </a:solidFill>
            <a:ln>
              <a:noFill/>
            </a:ln>
          </p:spPr>
          <p:txBody>
            <a:bodyPr anchorCtr="0" anchor="ctr" bIns="101100" lIns="101100" spcFirstLastPara="1" rIns="101100" wrap="square" tIns="101100">
              <a:noAutofit/>
            </a:bodyPr>
            <a:lstStyle/>
            <a:p>
              <a:pPr indent="0" lvl="0" marL="0" rtl="0" algn="l">
                <a:spcBef>
                  <a:spcPts val="0"/>
                </a:spcBef>
                <a:spcAft>
                  <a:spcPts val="0"/>
                </a:spcAft>
                <a:buNone/>
              </a:pPr>
              <a:r>
                <a:t/>
              </a:r>
              <a:endParaRPr/>
            </a:p>
          </p:txBody>
        </p:sp>
        <p:sp>
          <p:nvSpPr>
            <p:cNvPr id="891" name="Google Shape;891;p46"/>
            <p:cNvSpPr/>
            <p:nvPr/>
          </p:nvSpPr>
          <p:spPr>
            <a:xfrm>
              <a:off x="3897250" y="4123825"/>
              <a:ext cx="36750" cy="54350"/>
            </a:xfrm>
            <a:custGeom>
              <a:rect b="b" l="l" r="r" t="t"/>
              <a:pathLst>
                <a:path extrusionOk="0" h="2174" w="1470">
                  <a:moveTo>
                    <a:pt x="1213" y="0"/>
                  </a:moveTo>
                  <a:cubicBezTo>
                    <a:pt x="1185" y="0"/>
                    <a:pt x="1155" y="8"/>
                    <a:pt x="1124" y="26"/>
                  </a:cubicBezTo>
                  <a:cubicBezTo>
                    <a:pt x="437" y="432"/>
                    <a:pt x="1" y="1202"/>
                    <a:pt x="7" y="2002"/>
                  </a:cubicBezTo>
                  <a:cubicBezTo>
                    <a:pt x="9" y="2116"/>
                    <a:pt x="98" y="2173"/>
                    <a:pt x="187" y="2173"/>
                  </a:cubicBezTo>
                  <a:cubicBezTo>
                    <a:pt x="276" y="2173"/>
                    <a:pt x="364" y="2116"/>
                    <a:pt x="363" y="2002"/>
                  </a:cubicBezTo>
                  <a:cubicBezTo>
                    <a:pt x="356" y="1327"/>
                    <a:pt x="723" y="678"/>
                    <a:pt x="1303" y="334"/>
                  </a:cubicBezTo>
                  <a:cubicBezTo>
                    <a:pt x="1470" y="235"/>
                    <a:pt x="1367" y="0"/>
                    <a:pt x="1213" y="0"/>
                  </a:cubicBezTo>
                  <a:close/>
                </a:path>
              </a:pathLst>
            </a:custGeom>
            <a:solidFill>
              <a:srgbClr val="142A38"/>
            </a:solidFill>
            <a:ln>
              <a:noFill/>
            </a:ln>
          </p:spPr>
          <p:txBody>
            <a:bodyPr anchorCtr="0" anchor="ctr" bIns="101100" lIns="101100" spcFirstLastPara="1" rIns="101100" wrap="square" tIns="101100">
              <a:noAutofit/>
            </a:bodyPr>
            <a:lstStyle/>
            <a:p>
              <a:pPr indent="0" lvl="0" marL="0" rtl="0" algn="l">
                <a:spcBef>
                  <a:spcPts val="0"/>
                </a:spcBef>
                <a:spcAft>
                  <a:spcPts val="0"/>
                </a:spcAft>
                <a:buNone/>
              </a:pPr>
              <a:r>
                <a:t/>
              </a:r>
              <a:endParaRPr/>
            </a:p>
          </p:txBody>
        </p:sp>
        <p:sp>
          <p:nvSpPr>
            <p:cNvPr id="892" name="Google Shape;892;p46"/>
            <p:cNvSpPr/>
            <p:nvPr/>
          </p:nvSpPr>
          <p:spPr>
            <a:xfrm>
              <a:off x="3876975" y="4134325"/>
              <a:ext cx="17825" cy="30250"/>
            </a:xfrm>
            <a:custGeom>
              <a:rect b="b" l="l" r="r" t="t"/>
              <a:pathLst>
                <a:path extrusionOk="0" h="1210" w="713">
                  <a:moveTo>
                    <a:pt x="521" y="434"/>
                  </a:moveTo>
                  <a:lnTo>
                    <a:pt x="521" y="434"/>
                  </a:lnTo>
                  <a:cubicBezTo>
                    <a:pt x="520" y="437"/>
                    <a:pt x="517" y="441"/>
                    <a:pt x="514" y="444"/>
                  </a:cubicBezTo>
                  <a:lnTo>
                    <a:pt x="514" y="444"/>
                  </a:lnTo>
                  <a:cubicBezTo>
                    <a:pt x="515" y="442"/>
                    <a:pt x="517" y="439"/>
                    <a:pt x="521" y="434"/>
                  </a:cubicBezTo>
                  <a:close/>
                  <a:moveTo>
                    <a:pt x="521" y="1"/>
                  </a:moveTo>
                  <a:cubicBezTo>
                    <a:pt x="493" y="1"/>
                    <a:pt x="465" y="9"/>
                    <a:pt x="440" y="28"/>
                  </a:cubicBezTo>
                  <a:cubicBezTo>
                    <a:pt x="274" y="154"/>
                    <a:pt x="155" y="312"/>
                    <a:pt x="80" y="508"/>
                  </a:cubicBezTo>
                  <a:cubicBezTo>
                    <a:pt x="11" y="689"/>
                    <a:pt x="1" y="888"/>
                    <a:pt x="39" y="1078"/>
                  </a:cubicBezTo>
                  <a:cubicBezTo>
                    <a:pt x="55" y="1154"/>
                    <a:pt x="136" y="1209"/>
                    <a:pt x="212" y="1209"/>
                  </a:cubicBezTo>
                  <a:cubicBezTo>
                    <a:pt x="228" y="1209"/>
                    <a:pt x="243" y="1207"/>
                    <a:pt x="258" y="1202"/>
                  </a:cubicBezTo>
                  <a:cubicBezTo>
                    <a:pt x="355" y="1170"/>
                    <a:pt x="403" y="1081"/>
                    <a:pt x="383" y="984"/>
                  </a:cubicBezTo>
                  <a:cubicBezTo>
                    <a:pt x="382" y="976"/>
                    <a:pt x="378" y="966"/>
                    <a:pt x="377" y="959"/>
                  </a:cubicBezTo>
                  <a:cubicBezTo>
                    <a:pt x="377" y="957"/>
                    <a:pt x="375" y="944"/>
                    <a:pt x="374" y="938"/>
                  </a:cubicBezTo>
                  <a:lnTo>
                    <a:pt x="374" y="938"/>
                  </a:lnTo>
                  <a:cubicBezTo>
                    <a:pt x="373" y="927"/>
                    <a:pt x="373" y="917"/>
                    <a:pt x="372" y="907"/>
                  </a:cubicBezTo>
                  <a:cubicBezTo>
                    <a:pt x="371" y="871"/>
                    <a:pt x="371" y="836"/>
                    <a:pt x="373" y="799"/>
                  </a:cubicBezTo>
                  <a:cubicBezTo>
                    <a:pt x="373" y="796"/>
                    <a:pt x="373" y="791"/>
                    <a:pt x="373" y="786"/>
                  </a:cubicBezTo>
                  <a:lnTo>
                    <a:pt x="373" y="786"/>
                  </a:lnTo>
                  <a:cubicBezTo>
                    <a:pt x="373" y="784"/>
                    <a:pt x="374" y="782"/>
                    <a:pt x="374" y="778"/>
                  </a:cubicBezTo>
                  <a:cubicBezTo>
                    <a:pt x="375" y="775"/>
                    <a:pt x="375" y="771"/>
                    <a:pt x="376" y="768"/>
                  </a:cubicBezTo>
                  <a:lnTo>
                    <a:pt x="376" y="768"/>
                  </a:lnTo>
                  <a:cubicBezTo>
                    <a:pt x="376" y="768"/>
                    <a:pt x="376" y="768"/>
                    <a:pt x="376" y="768"/>
                  </a:cubicBezTo>
                  <a:lnTo>
                    <a:pt x="376" y="768"/>
                  </a:lnTo>
                  <a:cubicBezTo>
                    <a:pt x="376" y="768"/>
                    <a:pt x="376" y="768"/>
                    <a:pt x="376" y="768"/>
                  </a:cubicBezTo>
                  <a:lnTo>
                    <a:pt x="376" y="768"/>
                  </a:lnTo>
                  <a:cubicBezTo>
                    <a:pt x="379" y="753"/>
                    <a:pt x="382" y="738"/>
                    <a:pt x="385" y="724"/>
                  </a:cubicBezTo>
                  <a:cubicBezTo>
                    <a:pt x="393" y="687"/>
                    <a:pt x="405" y="650"/>
                    <a:pt x="418" y="615"/>
                  </a:cubicBezTo>
                  <a:cubicBezTo>
                    <a:pt x="419" y="611"/>
                    <a:pt x="421" y="606"/>
                    <a:pt x="423" y="602"/>
                  </a:cubicBezTo>
                  <a:lnTo>
                    <a:pt x="423" y="602"/>
                  </a:lnTo>
                  <a:cubicBezTo>
                    <a:pt x="423" y="601"/>
                    <a:pt x="424" y="600"/>
                    <a:pt x="425" y="599"/>
                  </a:cubicBezTo>
                  <a:cubicBezTo>
                    <a:pt x="432" y="582"/>
                    <a:pt x="440" y="566"/>
                    <a:pt x="450" y="548"/>
                  </a:cubicBezTo>
                  <a:cubicBezTo>
                    <a:pt x="466" y="515"/>
                    <a:pt x="487" y="483"/>
                    <a:pt x="508" y="452"/>
                  </a:cubicBezTo>
                  <a:cubicBezTo>
                    <a:pt x="509" y="449"/>
                    <a:pt x="512" y="447"/>
                    <a:pt x="514" y="444"/>
                  </a:cubicBezTo>
                  <a:lnTo>
                    <a:pt x="514" y="444"/>
                  </a:lnTo>
                  <a:cubicBezTo>
                    <a:pt x="513" y="445"/>
                    <a:pt x="513" y="446"/>
                    <a:pt x="513" y="446"/>
                  </a:cubicBezTo>
                  <a:cubicBezTo>
                    <a:pt x="515" y="446"/>
                    <a:pt x="519" y="441"/>
                    <a:pt x="522" y="433"/>
                  </a:cubicBezTo>
                  <a:lnTo>
                    <a:pt x="522" y="433"/>
                  </a:lnTo>
                  <a:cubicBezTo>
                    <a:pt x="522" y="434"/>
                    <a:pt x="522" y="434"/>
                    <a:pt x="521" y="434"/>
                  </a:cubicBezTo>
                  <a:lnTo>
                    <a:pt x="521" y="434"/>
                  </a:lnTo>
                  <a:cubicBezTo>
                    <a:pt x="522" y="433"/>
                    <a:pt x="523" y="432"/>
                    <a:pt x="523" y="432"/>
                  </a:cubicBezTo>
                  <a:lnTo>
                    <a:pt x="523" y="432"/>
                  </a:lnTo>
                  <a:cubicBezTo>
                    <a:pt x="523" y="432"/>
                    <a:pt x="522" y="433"/>
                    <a:pt x="522" y="433"/>
                  </a:cubicBezTo>
                  <a:lnTo>
                    <a:pt x="522" y="433"/>
                  </a:lnTo>
                  <a:cubicBezTo>
                    <a:pt x="522" y="433"/>
                    <a:pt x="523" y="433"/>
                    <a:pt x="523" y="433"/>
                  </a:cubicBezTo>
                  <a:cubicBezTo>
                    <a:pt x="532" y="420"/>
                    <a:pt x="545" y="409"/>
                    <a:pt x="556" y="395"/>
                  </a:cubicBezTo>
                  <a:cubicBezTo>
                    <a:pt x="570" y="382"/>
                    <a:pt x="583" y="368"/>
                    <a:pt x="597" y="356"/>
                  </a:cubicBezTo>
                  <a:cubicBezTo>
                    <a:pt x="604" y="349"/>
                    <a:pt x="613" y="342"/>
                    <a:pt x="620" y="335"/>
                  </a:cubicBezTo>
                  <a:cubicBezTo>
                    <a:pt x="625" y="331"/>
                    <a:pt x="637" y="322"/>
                    <a:pt x="637" y="322"/>
                  </a:cubicBezTo>
                  <a:lnTo>
                    <a:pt x="637" y="322"/>
                  </a:lnTo>
                  <a:cubicBezTo>
                    <a:pt x="637" y="322"/>
                    <a:pt x="632" y="325"/>
                    <a:pt x="619" y="335"/>
                  </a:cubicBezTo>
                  <a:cubicBezTo>
                    <a:pt x="657" y="306"/>
                    <a:pt x="687" y="278"/>
                    <a:pt x="701" y="229"/>
                  </a:cubicBezTo>
                  <a:cubicBezTo>
                    <a:pt x="712" y="186"/>
                    <a:pt x="707" y="129"/>
                    <a:pt x="682" y="92"/>
                  </a:cubicBezTo>
                  <a:cubicBezTo>
                    <a:pt x="650" y="41"/>
                    <a:pt x="585" y="1"/>
                    <a:pt x="521" y="1"/>
                  </a:cubicBezTo>
                  <a:close/>
                </a:path>
              </a:pathLst>
            </a:custGeom>
            <a:solidFill>
              <a:srgbClr val="142A38"/>
            </a:solidFill>
            <a:ln>
              <a:noFill/>
            </a:ln>
          </p:spPr>
          <p:txBody>
            <a:bodyPr anchorCtr="0" anchor="ctr" bIns="101100" lIns="101100" spcFirstLastPara="1" rIns="101100" wrap="square" tIns="101100">
              <a:noAutofit/>
            </a:bodyPr>
            <a:lstStyle/>
            <a:p>
              <a:pPr indent="0" lvl="0" marL="0" rtl="0" algn="l">
                <a:spcBef>
                  <a:spcPts val="0"/>
                </a:spcBef>
                <a:spcAft>
                  <a:spcPts val="0"/>
                </a:spcAft>
                <a:buNone/>
              </a:pPr>
              <a:r>
                <a:t/>
              </a:r>
              <a:endParaRPr/>
            </a:p>
          </p:txBody>
        </p:sp>
        <p:sp>
          <p:nvSpPr>
            <p:cNvPr id="893" name="Google Shape;893;p46"/>
            <p:cNvSpPr/>
            <p:nvPr/>
          </p:nvSpPr>
          <p:spPr>
            <a:xfrm>
              <a:off x="4172350" y="4316400"/>
              <a:ext cx="86700" cy="48050"/>
            </a:xfrm>
            <a:custGeom>
              <a:rect b="b" l="l" r="r" t="t"/>
              <a:pathLst>
                <a:path extrusionOk="0" h="1922" w="3468">
                  <a:moveTo>
                    <a:pt x="3229" y="0"/>
                  </a:moveTo>
                  <a:cubicBezTo>
                    <a:pt x="3177" y="0"/>
                    <a:pt x="3127" y="28"/>
                    <a:pt x="3098" y="94"/>
                  </a:cubicBezTo>
                  <a:cubicBezTo>
                    <a:pt x="2865" y="641"/>
                    <a:pt x="2542" y="1147"/>
                    <a:pt x="1964" y="1373"/>
                  </a:cubicBezTo>
                  <a:cubicBezTo>
                    <a:pt x="1555" y="1534"/>
                    <a:pt x="1111" y="1567"/>
                    <a:pt x="670" y="1567"/>
                  </a:cubicBezTo>
                  <a:cubicBezTo>
                    <a:pt x="522" y="1567"/>
                    <a:pt x="373" y="1563"/>
                    <a:pt x="227" y="1559"/>
                  </a:cubicBezTo>
                  <a:cubicBezTo>
                    <a:pt x="225" y="1559"/>
                    <a:pt x="223" y="1559"/>
                    <a:pt x="220" y="1559"/>
                  </a:cubicBezTo>
                  <a:cubicBezTo>
                    <a:pt x="0" y="1559"/>
                    <a:pt x="3" y="1908"/>
                    <a:pt x="229" y="1915"/>
                  </a:cubicBezTo>
                  <a:cubicBezTo>
                    <a:pt x="369" y="1919"/>
                    <a:pt x="509" y="1922"/>
                    <a:pt x="650" y="1922"/>
                  </a:cubicBezTo>
                  <a:cubicBezTo>
                    <a:pt x="1160" y="1922"/>
                    <a:pt x="1675" y="1881"/>
                    <a:pt x="2146" y="1681"/>
                  </a:cubicBezTo>
                  <a:cubicBezTo>
                    <a:pt x="2771" y="1416"/>
                    <a:pt x="3148" y="877"/>
                    <a:pt x="3406" y="273"/>
                  </a:cubicBezTo>
                  <a:cubicBezTo>
                    <a:pt x="3467" y="131"/>
                    <a:pt x="3342" y="0"/>
                    <a:pt x="3229" y="0"/>
                  </a:cubicBezTo>
                  <a:close/>
                </a:path>
              </a:pathLst>
            </a:custGeom>
            <a:solidFill>
              <a:srgbClr val="142A38"/>
            </a:solidFill>
            <a:ln>
              <a:noFill/>
            </a:ln>
          </p:spPr>
          <p:txBody>
            <a:bodyPr anchorCtr="0" anchor="ctr" bIns="101100" lIns="101100" spcFirstLastPara="1" rIns="101100" wrap="square" tIns="101100">
              <a:noAutofit/>
            </a:bodyPr>
            <a:lstStyle/>
            <a:p>
              <a:pPr indent="0" lvl="0" marL="0" rtl="0" algn="l">
                <a:spcBef>
                  <a:spcPts val="0"/>
                </a:spcBef>
                <a:spcAft>
                  <a:spcPts val="0"/>
                </a:spcAft>
                <a:buNone/>
              </a:pPr>
              <a:r>
                <a:t/>
              </a:r>
              <a:endParaRPr/>
            </a:p>
          </p:txBody>
        </p:sp>
        <p:sp>
          <p:nvSpPr>
            <p:cNvPr id="894" name="Google Shape;894;p46"/>
            <p:cNvSpPr/>
            <p:nvPr/>
          </p:nvSpPr>
          <p:spPr>
            <a:xfrm>
              <a:off x="4217175" y="4354650"/>
              <a:ext cx="41250" cy="24000"/>
            </a:xfrm>
            <a:custGeom>
              <a:rect b="b" l="l" r="r" t="t"/>
              <a:pathLst>
                <a:path extrusionOk="0" h="960" w="1650">
                  <a:moveTo>
                    <a:pt x="1446" y="1"/>
                  </a:moveTo>
                  <a:cubicBezTo>
                    <a:pt x="1385" y="1"/>
                    <a:pt x="1325" y="34"/>
                    <a:pt x="1290" y="89"/>
                  </a:cubicBezTo>
                  <a:cubicBezTo>
                    <a:pt x="1252" y="147"/>
                    <a:pt x="1242" y="162"/>
                    <a:pt x="1200" y="209"/>
                  </a:cubicBezTo>
                  <a:cubicBezTo>
                    <a:pt x="1163" y="251"/>
                    <a:pt x="1122" y="291"/>
                    <a:pt x="1081" y="328"/>
                  </a:cubicBezTo>
                  <a:cubicBezTo>
                    <a:pt x="1043" y="360"/>
                    <a:pt x="1016" y="381"/>
                    <a:pt x="960" y="415"/>
                  </a:cubicBezTo>
                  <a:cubicBezTo>
                    <a:pt x="911" y="447"/>
                    <a:pt x="859" y="476"/>
                    <a:pt x="805" y="501"/>
                  </a:cubicBezTo>
                  <a:cubicBezTo>
                    <a:pt x="774" y="515"/>
                    <a:pt x="728" y="534"/>
                    <a:pt x="675" y="550"/>
                  </a:cubicBezTo>
                  <a:cubicBezTo>
                    <a:pt x="618" y="567"/>
                    <a:pt x="560" y="582"/>
                    <a:pt x="503" y="592"/>
                  </a:cubicBezTo>
                  <a:cubicBezTo>
                    <a:pt x="491" y="595"/>
                    <a:pt x="478" y="596"/>
                    <a:pt x="466" y="597"/>
                  </a:cubicBezTo>
                  <a:cubicBezTo>
                    <a:pt x="474" y="596"/>
                    <a:pt x="476" y="596"/>
                    <a:pt x="475" y="596"/>
                  </a:cubicBezTo>
                  <a:cubicBezTo>
                    <a:pt x="473" y="596"/>
                    <a:pt x="452" y="599"/>
                    <a:pt x="450" y="599"/>
                  </a:cubicBezTo>
                  <a:cubicBezTo>
                    <a:pt x="421" y="602"/>
                    <a:pt x="393" y="603"/>
                    <a:pt x="366" y="604"/>
                  </a:cubicBezTo>
                  <a:cubicBezTo>
                    <a:pt x="355" y="604"/>
                    <a:pt x="344" y="604"/>
                    <a:pt x="333" y="604"/>
                  </a:cubicBezTo>
                  <a:cubicBezTo>
                    <a:pt x="281" y="604"/>
                    <a:pt x="230" y="601"/>
                    <a:pt x="180" y="595"/>
                  </a:cubicBezTo>
                  <a:cubicBezTo>
                    <a:pt x="174" y="595"/>
                    <a:pt x="169" y="594"/>
                    <a:pt x="164" y="594"/>
                  </a:cubicBezTo>
                  <a:cubicBezTo>
                    <a:pt x="75" y="594"/>
                    <a:pt x="2" y="690"/>
                    <a:pt x="2" y="773"/>
                  </a:cubicBezTo>
                  <a:cubicBezTo>
                    <a:pt x="1" y="878"/>
                    <a:pt x="82" y="940"/>
                    <a:pt x="179" y="950"/>
                  </a:cubicBezTo>
                  <a:cubicBezTo>
                    <a:pt x="232" y="956"/>
                    <a:pt x="286" y="960"/>
                    <a:pt x="339" y="960"/>
                  </a:cubicBezTo>
                  <a:cubicBezTo>
                    <a:pt x="840" y="960"/>
                    <a:pt x="1326" y="688"/>
                    <a:pt x="1597" y="268"/>
                  </a:cubicBezTo>
                  <a:cubicBezTo>
                    <a:pt x="1650" y="187"/>
                    <a:pt x="1614" y="72"/>
                    <a:pt x="1534" y="25"/>
                  </a:cubicBezTo>
                  <a:cubicBezTo>
                    <a:pt x="1506" y="9"/>
                    <a:pt x="1476" y="1"/>
                    <a:pt x="1446" y="1"/>
                  </a:cubicBezTo>
                  <a:close/>
                </a:path>
              </a:pathLst>
            </a:custGeom>
            <a:solidFill>
              <a:srgbClr val="142A38"/>
            </a:solidFill>
            <a:ln>
              <a:noFill/>
            </a:ln>
          </p:spPr>
          <p:txBody>
            <a:bodyPr anchorCtr="0" anchor="ctr" bIns="101100" lIns="101100" spcFirstLastPara="1" rIns="101100" wrap="square" tIns="101100">
              <a:noAutofit/>
            </a:bodyPr>
            <a:lstStyle/>
            <a:p>
              <a:pPr indent="0" lvl="0" marL="0" rtl="0" algn="l">
                <a:spcBef>
                  <a:spcPts val="0"/>
                </a:spcBef>
                <a:spcAft>
                  <a:spcPts val="0"/>
                </a:spcAft>
                <a:buNone/>
              </a:pPr>
              <a:r>
                <a:t/>
              </a:r>
              <a:endParaRPr/>
            </a:p>
          </p:txBody>
        </p:sp>
      </p:gr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8" name="Shape 898"/>
        <p:cNvGrpSpPr/>
        <p:nvPr/>
      </p:nvGrpSpPr>
      <p:grpSpPr>
        <a:xfrm>
          <a:off x="0" y="0"/>
          <a:ext cx="0" cy="0"/>
          <a:chOff x="0" y="0"/>
          <a:chExt cx="0" cy="0"/>
        </a:xfrm>
      </p:grpSpPr>
      <p:pic>
        <p:nvPicPr>
          <p:cNvPr id="899" name="Google Shape;899;p47" title="Captura de pantalla 2025-09-19 a la(s) 5.37.59 p.m..png">
            <a:hlinkClick r:id="rId3"/>
          </p:cNvPr>
          <p:cNvPicPr preferRelativeResize="0"/>
          <p:nvPr/>
        </p:nvPicPr>
        <p:blipFill>
          <a:blip r:embed="rId4">
            <a:alphaModFix/>
          </a:blip>
          <a:stretch>
            <a:fillRect/>
          </a:stretch>
        </p:blipFill>
        <p:spPr>
          <a:xfrm>
            <a:off x="650936" y="1258871"/>
            <a:ext cx="1383447" cy="1817958"/>
          </a:xfrm>
          <a:prstGeom prst="rect">
            <a:avLst/>
          </a:prstGeom>
          <a:noFill/>
          <a:ln cap="flat" cmpd="sng" w="7250">
            <a:solidFill>
              <a:srgbClr val="666666"/>
            </a:solidFill>
            <a:prstDash val="solid"/>
            <a:round/>
            <a:headEnd len="sm" w="sm" type="none"/>
            <a:tailEnd len="sm" w="sm" type="none"/>
          </a:ln>
          <a:effectLst>
            <a:outerShdw blurRad="326792" rotWithShape="0" algn="bl" dir="5400000" dist="145241">
              <a:srgbClr val="000000">
                <a:alpha val="70000"/>
              </a:srgbClr>
            </a:outerShdw>
          </a:effectLst>
        </p:spPr>
      </p:pic>
      <p:sp>
        <p:nvSpPr>
          <p:cNvPr id="900" name="Google Shape;900;p47"/>
          <p:cNvSpPr txBox="1"/>
          <p:nvPr/>
        </p:nvSpPr>
        <p:spPr>
          <a:xfrm>
            <a:off x="650932" y="3235327"/>
            <a:ext cx="1997400" cy="372300"/>
          </a:xfrm>
          <a:prstGeom prst="rect">
            <a:avLst/>
          </a:prstGeom>
          <a:solidFill>
            <a:srgbClr val="EAD1DC"/>
          </a:solidFill>
          <a:ln>
            <a:noFill/>
          </a:ln>
        </p:spPr>
        <p:txBody>
          <a:bodyPr anchorCtr="0" anchor="t" bIns="92150" lIns="92150" spcFirstLastPara="1" rIns="92150" wrap="square" tIns="92150">
            <a:spAutoFit/>
          </a:bodyPr>
          <a:lstStyle/>
          <a:p>
            <a:pPr indent="0" lvl="0" marL="0" rtl="0" algn="l">
              <a:spcBef>
                <a:spcPts val="0"/>
              </a:spcBef>
              <a:spcAft>
                <a:spcPts val="0"/>
              </a:spcAft>
              <a:buNone/>
            </a:pPr>
            <a:r>
              <a:rPr lang="en" sz="1209">
                <a:latin typeface="Epilogue"/>
                <a:ea typeface="Epilogue"/>
                <a:cs typeface="Epilogue"/>
                <a:sym typeface="Epilogue"/>
              </a:rPr>
              <a:t>Analicen el documento</a:t>
            </a:r>
            <a:endParaRPr sz="1209">
              <a:latin typeface="Epilogue"/>
              <a:ea typeface="Epilogue"/>
              <a:cs typeface="Epilogue"/>
              <a:sym typeface="Epilogue"/>
            </a:endParaRPr>
          </a:p>
        </p:txBody>
      </p:sp>
      <p:cxnSp>
        <p:nvCxnSpPr>
          <p:cNvPr id="901" name="Google Shape;901;p47"/>
          <p:cNvCxnSpPr/>
          <p:nvPr/>
        </p:nvCxnSpPr>
        <p:spPr>
          <a:xfrm rot="5400000">
            <a:off x="2022644" y="2446490"/>
            <a:ext cx="983100" cy="645600"/>
          </a:xfrm>
          <a:prstGeom prst="bentConnector3">
            <a:avLst>
              <a:gd fmla="val 50000" name="adj1"/>
            </a:avLst>
          </a:prstGeom>
          <a:noFill/>
          <a:ln cap="flat" cmpd="sng" w="9600">
            <a:solidFill>
              <a:srgbClr val="C23131"/>
            </a:solidFill>
            <a:prstDash val="solid"/>
            <a:round/>
            <a:headEnd len="med" w="med" type="none"/>
            <a:tailEnd len="med" w="med" type="oval"/>
          </a:ln>
        </p:spPr>
      </p:cxnSp>
      <p:sp>
        <p:nvSpPr>
          <p:cNvPr id="902" name="Google Shape;902;p47"/>
          <p:cNvSpPr txBox="1"/>
          <p:nvPr/>
        </p:nvSpPr>
        <p:spPr>
          <a:xfrm>
            <a:off x="4004056" y="4565534"/>
            <a:ext cx="4648800" cy="372300"/>
          </a:xfrm>
          <a:prstGeom prst="rect">
            <a:avLst/>
          </a:prstGeom>
          <a:solidFill>
            <a:srgbClr val="EAD1DC"/>
          </a:solidFill>
          <a:ln>
            <a:noFill/>
          </a:ln>
        </p:spPr>
        <p:txBody>
          <a:bodyPr anchorCtr="0" anchor="t" bIns="92150" lIns="92150" spcFirstLastPara="1" rIns="92150" wrap="square" tIns="92150">
            <a:spAutoFit/>
          </a:bodyPr>
          <a:lstStyle/>
          <a:p>
            <a:pPr indent="0" lvl="0" marL="0" marR="0" rtl="0" algn="ctr">
              <a:lnSpc>
                <a:spcPct val="100000"/>
              </a:lnSpc>
              <a:spcBef>
                <a:spcPts val="0"/>
              </a:spcBef>
              <a:spcAft>
                <a:spcPts val="0"/>
              </a:spcAft>
              <a:buNone/>
            </a:pPr>
            <a:r>
              <a:rPr lang="en" sz="1209">
                <a:latin typeface="Epilogue"/>
                <a:ea typeface="Epilogue"/>
                <a:cs typeface="Epilogue"/>
                <a:sym typeface="Epilogue"/>
              </a:rPr>
              <a:t>   Decidan el tema abordar en la Segunda Sesión Ordinaria</a:t>
            </a:r>
            <a:endParaRPr sz="1411"/>
          </a:p>
        </p:txBody>
      </p:sp>
      <p:cxnSp>
        <p:nvCxnSpPr>
          <p:cNvPr id="903" name="Google Shape;903;p47"/>
          <p:cNvCxnSpPr>
            <a:stCxn id="904" idx="0"/>
            <a:endCxn id="905" idx="3"/>
          </p:cNvCxnSpPr>
          <p:nvPr/>
        </p:nvCxnSpPr>
        <p:spPr>
          <a:xfrm rot="-5400000">
            <a:off x="3532789" y="3113691"/>
            <a:ext cx="1845900" cy="1057800"/>
          </a:xfrm>
          <a:prstGeom prst="bentConnector4">
            <a:avLst>
              <a:gd fmla="val 20472" name="adj1"/>
              <a:gd fmla="val 124920" name="adj2"/>
            </a:avLst>
          </a:prstGeom>
          <a:noFill/>
          <a:ln cap="flat" cmpd="sng" w="9600">
            <a:solidFill>
              <a:srgbClr val="C23131"/>
            </a:solidFill>
            <a:prstDash val="solid"/>
            <a:round/>
            <a:headEnd len="med" w="med" type="none"/>
            <a:tailEnd len="med" w="med" type="oval"/>
          </a:ln>
        </p:spPr>
      </p:cxnSp>
      <p:sp>
        <p:nvSpPr>
          <p:cNvPr id="906" name="Google Shape;906;p47"/>
          <p:cNvSpPr txBox="1"/>
          <p:nvPr/>
        </p:nvSpPr>
        <p:spPr>
          <a:xfrm>
            <a:off x="5323150" y="1100375"/>
            <a:ext cx="3558600" cy="1758900"/>
          </a:xfrm>
          <a:prstGeom prst="rect">
            <a:avLst/>
          </a:prstGeom>
          <a:noFill/>
          <a:ln>
            <a:noFill/>
          </a:ln>
        </p:spPr>
        <p:txBody>
          <a:bodyPr anchorCtr="0" anchor="t" bIns="92150" lIns="92150" spcFirstLastPara="1" rIns="92150" wrap="square" tIns="92150">
            <a:spAutoFit/>
          </a:bodyPr>
          <a:lstStyle/>
          <a:p>
            <a:pPr indent="0" lvl="0" marL="0" rtl="0" algn="just">
              <a:spcBef>
                <a:spcPts val="0"/>
              </a:spcBef>
              <a:spcAft>
                <a:spcPts val="0"/>
              </a:spcAft>
              <a:buNone/>
            </a:pPr>
            <a:r>
              <a:rPr lang="en" sz="1459">
                <a:latin typeface="Century Gothic"/>
                <a:ea typeface="Century Gothic"/>
                <a:cs typeface="Century Gothic"/>
                <a:sym typeface="Century Gothic"/>
              </a:rPr>
              <a:t>En las siguientes sesiones, cada colectivo abordará el tema de su interés, dará seguimiento a su Proceso de Mejora Continua y atenderá los asuntos de organización de la escuela que considere más importantes.</a:t>
            </a:r>
            <a:endParaRPr sz="1459">
              <a:solidFill>
                <a:srgbClr val="000000"/>
              </a:solidFill>
              <a:latin typeface="Century Gothic"/>
              <a:ea typeface="Century Gothic"/>
              <a:cs typeface="Century Gothic"/>
              <a:sym typeface="Century Gothic"/>
            </a:endParaRPr>
          </a:p>
        </p:txBody>
      </p:sp>
      <p:sp>
        <p:nvSpPr>
          <p:cNvPr id="907" name="Google Shape;907;p47"/>
          <p:cNvSpPr txBox="1"/>
          <p:nvPr/>
        </p:nvSpPr>
        <p:spPr>
          <a:xfrm>
            <a:off x="147987" y="3697027"/>
            <a:ext cx="3431100" cy="1194600"/>
          </a:xfrm>
          <a:prstGeom prst="rect">
            <a:avLst/>
          </a:prstGeom>
          <a:noFill/>
          <a:ln>
            <a:noFill/>
          </a:ln>
        </p:spPr>
        <p:txBody>
          <a:bodyPr anchorCtr="0" anchor="t" bIns="92150" lIns="92150" spcFirstLastPara="1" rIns="92150" wrap="square" tIns="92150">
            <a:spAutoFit/>
          </a:bodyPr>
          <a:lstStyle/>
          <a:p>
            <a:pPr indent="0" lvl="0" marL="0" rtl="0" algn="just">
              <a:spcBef>
                <a:spcPts val="0"/>
              </a:spcBef>
              <a:spcAft>
                <a:spcPts val="0"/>
              </a:spcAft>
              <a:buNone/>
            </a:pPr>
            <a:r>
              <a:rPr lang="en" sz="1310">
                <a:latin typeface="Century Gothic"/>
                <a:ea typeface="Century Gothic"/>
                <a:cs typeface="Century Gothic"/>
                <a:sym typeface="Century Gothic"/>
              </a:rPr>
              <a:t>A partir del ejercicio de su autonomía profesional, los colectivos docentes trazarán el sentido de cada sesión de CTE en el horizonte de transformación educativa que propone la NEM.</a:t>
            </a:r>
            <a:endParaRPr sz="1310">
              <a:latin typeface="Century Gothic"/>
              <a:ea typeface="Century Gothic"/>
              <a:cs typeface="Century Gothic"/>
              <a:sym typeface="Century Gothic"/>
            </a:endParaRPr>
          </a:p>
        </p:txBody>
      </p:sp>
      <p:sp>
        <p:nvSpPr>
          <p:cNvPr id="904" name="Google Shape;904;p47"/>
          <p:cNvSpPr/>
          <p:nvPr/>
        </p:nvSpPr>
        <p:spPr>
          <a:xfrm>
            <a:off x="3762889" y="4565541"/>
            <a:ext cx="327900" cy="372300"/>
          </a:xfrm>
          <a:prstGeom prst="rect">
            <a:avLst/>
          </a:prstGeom>
          <a:solidFill>
            <a:srgbClr val="C23131"/>
          </a:solidFill>
          <a:ln>
            <a:noFill/>
          </a:ln>
        </p:spPr>
        <p:txBody>
          <a:bodyPr anchorCtr="0" anchor="ctr" bIns="92150" lIns="92150" spcFirstLastPara="1" rIns="92150" wrap="square" tIns="27625">
            <a:noAutofit/>
          </a:bodyPr>
          <a:lstStyle/>
          <a:p>
            <a:pPr indent="0" lvl="0" marL="0" rtl="0" algn="ctr">
              <a:spcBef>
                <a:spcPts val="0"/>
              </a:spcBef>
              <a:spcAft>
                <a:spcPts val="0"/>
              </a:spcAft>
              <a:buNone/>
            </a:pPr>
            <a:r>
              <a:rPr b="1" lang="en" sz="2217">
                <a:solidFill>
                  <a:srgbClr val="FFEED9"/>
                </a:solidFill>
                <a:latin typeface="Crete Round"/>
                <a:ea typeface="Crete Round"/>
                <a:cs typeface="Crete Round"/>
                <a:sym typeface="Crete Round"/>
              </a:rPr>
              <a:t>2</a:t>
            </a:r>
            <a:endParaRPr b="1" sz="2217">
              <a:solidFill>
                <a:srgbClr val="FFEED9"/>
              </a:solidFill>
              <a:latin typeface="Crete Round"/>
              <a:ea typeface="Crete Round"/>
              <a:cs typeface="Crete Round"/>
              <a:sym typeface="Crete Round"/>
            </a:endParaRPr>
          </a:p>
        </p:txBody>
      </p:sp>
      <p:sp>
        <p:nvSpPr>
          <p:cNvPr id="908" name="Google Shape;908;p47"/>
          <p:cNvSpPr/>
          <p:nvPr/>
        </p:nvSpPr>
        <p:spPr>
          <a:xfrm>
            <a:off x="2517810" y="1994820"/>
            <a:ext cx="414900" cy="346200"/>
          </a:xfrm>
          <a:prstGeom prst="rect">
            <a:avLst/>
          </a:prstGeom>
          <a:solidFill>
            <a:srgbClr val="C23131"/>
          </a:solidFill>
          <a:ln>
            <a:noFill/>
          </a:ln>
        </p:spPr>
        <p:txBody>
          <a:bodyPr anchorCtr="0" anchor="ctr" bIns="69700" lIns="69700" spcFirstLastPara="1" rIns="69700" wrap="square" tIns="20925">
            <a:noAutofit/>
          </a:bodyPr>
          <a:lstStyle/>
          <a:p>
            <a:pPr indent="0" lvl="0" marL="0" rtl="0" algn="ctr">
              <a:spcBef>
                <a:spcPts val="0"/>
              </a:spcBef>
              <a:spcAft>
                <a:spcPts val="0"/>
              </a:spcAft>
              <a:buNone/>
            </a:pPr>
            <a:r>
              <a:rPr b="1" lang="en" sz="2820">
                <a:solidFill>
                  <a:srgbClr val="FFEED9"/>
                </a:solidFill>
                <a:latin typeface="Crete Round"/>
                <a:ea typeface="Crete Round"/>
                <a:cs typeface="Crete Round"/>
                <a:sym typeface="Crete Round"/>
              </a:rPr>
              <a:t>1</a:t>
            </a:r>
            <a:endParaRPr b="1" sz="2820">
              <a:solidFill>
                <a:srgbClr val="FFEED9"/>
              </a:solidFill>
              <a:latin typeface="Crete Round"/>
              <a:ea typeface="Crete Round"/>
              <a:cs typeface="Crete Round"/>
              <a:sym typeface="Crete Round"/>
            </a:endParaRPr>
          </a:p>
        </p:txBody>
      </p:sp>
      <p:sp>
        <p:nvSpPr>
          <p:cNvPr id="909" name="Google Shape;909;p47"/>
          <p:cNvSpPr/>
          <p:nvPr/>
        </p:nvSpPr>
        <p:spPr>
          <a:xfrm>
            <a:off x="4976732" y="2845175"/>
            <a:ext cx="4019285" cy="1730373"/>
          </a:xfrm>
          <a:custGeom>
            <a:rect b="b" l="l" r="r" t="t"/>
            <a:pathLst>
              <a:path extrusionOk="0" h="4380692" w="11087684">
                <a:moveTo>
                  <a:pt x="0" y="0"/>
                </a:moveTo>
                <a:lnTo>
                  <a:pt x="11087683" y="0"/>
                </a:lnTo>
                <a:lnTo>
                  <a:pt x="11087683" y="4380692"/>
                </a:lnTo>
                <a:lnTo>
                  <a:pt x="0" y="4380692"/>
                </a:lnTo>
                <a:lnTo>
                  <a:pt x="0" y="0"/>
                </a:lnTo>
                <a:close/>
              </a:path>
            </a:pathLst>
          </a:custGeom>
          <a:blipFill rotWithShape="1">
            <a:blip r:embed="rId5">
              <a:alphaModFix/>
            </a:blip>
            <a:stretch>
              <a:fillRect b="0" l="0" r="0" t="0"/>
            </a:stretch>
          </a:blipFill>
          <a:ln>
            <a:noFill/>
          </a:ln>
        </p:spPr>
      </p:sp>
      <p:pic>
        <p:nvPicPr>
          <p:cNvPr id="905" name="Google Shape;905;p47" title="Captura de pantalla 2025-09-19 a la(s) 5.35.44 p.m..png">
            <a:hlinkClick r:id="rId6"/>
          </p:cNvPr>
          <p:cNvPicPr preferRelativeResize="0"/>
          <p:nvPr/>
        </p:nvPicPr>
        <p:blipFill>
          <a:blip r:embed="rId7">
            <a:alphaModFix/>
          </a:blip>
          <a:stretch>
            <a:fillRect/>
          </a:stretch>
        </p:blipFill>
        <p:spPr>
          <a:xfrm rot="258308">
            <a:off x="3568199" y="1573004"/>
            <a:ext cx="1418433" cy="2186546"/>
          </a:xfrm>
          <a:prstGeom prst="rect">
            <a:avLst/>
          </a:prstGeom>
          <a:noFill/>
          <a:ln cap="flat" cmpd="sng" w="7250">
            <a:solidFill>
              <a:srgbClr val="666666"/>
            </a:solidFill>
            <a:prstDash val="solid"/>
            <a:round/>
            <a:headEnd len="sm" w="sm" type="none"/>
            <a:tailEnd len="sm" w="sm" type="none"/>
          </a:ln>
          <a:effectLst>
            <a:outerShdw blurRad="326792" rotWithShape="0" algn="bl" dir="5400000" dist="145241">
              <a:srgbClr val="000000">
                <a:alpha val="70000"/>
              </a:srgbClr>
            </a:outerShdw>
          </a:effectLst>
        </p:spPr>
      </p:pic>
      <p:sp>
        <p:nvSpPr>
          <p:cNvPr id="910" name="Google Shape;910;p47"/>
          <p:cNvSpPr txBox="1"/>
          <p:nvPr/>
        </p:nvSpPr>
        <p:spPr>
          <a:xfrm>
            <a:off x="1546162" y="219950"/>
            <a:ext cx="5700600" cy="774600"/>
          </a:xfrm>
          <a:prstGeom prst="rect">
            <a:avLst/>
          </a:prstGeom>
          <a:noFill/>
          <a:ln>
            <a:noFill/>
          </a:ln>
        </p:spPr>
        <p:txBody>
          <a:bodyPr anchorCtr="0" anchor="t" bIns="69700" lIns="69700" spcFirstLastPara="1" rIns="69700" wrap="square" tIns="69700">
            <a:spAutoFit/>
          </a:bodyPr>
          <a:lstStyle/>
          <a:p>
            <a:pPr indent="0" lvl="0" marL="0" marR="0" rtl="0" algn="ctr">
              <a:lnSpc>
                <a:spcPct val="100000"/>
              </a:lnSpc>
              <a:spcBef>
                <a:spcPts val="0"/>
              </a:spcBef>
              <a:spcAft>
                <a:spcPts val="0"/>
              </a:spcAft>
              <a:buNone/>
            </a:pPr>
            <a:r>
              <a:rPr lang="en" sz="2058">
                <a:solidFill>
                  <a:srgbClr val="9D2449"/>
                </a:solidFill>
                <a:latin typeface="Bevan"/>
                <a:ea typeface="Bevan"/>
                <a:cs typeface="Bevan"/>
                <a:sym typeface="Bevan"/>
              </a:rPr>
              <a:t>Itinerario del Consejo Técnico Escolar  </a:t>
            </a:r>
            <a:endParaRPr sz="2058">
              <a:solidFill>
                <a:srgbClr val="9D2449"/>
              </a:solidFill>
              <a:latin typeface="Bevan"/>
              <a:ea typeface="Bevan"/>
              <a:cs typeface="Bevan"/>
              <a:sym typeface="Bevan"/>
            </a:endParaRPr>
          </a:p>
          <a:p>
            <a:pPr indent="0" lvl="0" marL="0" marR="0" rtl="0" algn="ctr">
              <a:lnSpc>
                <a:spcPct val="100000"/>
              </a:lnSpc>
              <a:spcBef>
                <a:spcPts val="0"/>
              </a:spcBef>
              <a:spcAft>
                <a:spcPts val="0"/>
              </a:spcAft>
              <a:buNone/>
            </a:pPr>
            <a:r>
              <a:rPr lang="en" sz="2058">
                <a:solidFill>
                  <a:srgbClr val="9D2449"/>
                </a:solidFill>
                <a:latin typeface="Bevan"/>
                <a:ea typeface="Bevan"/>
                <a:cs typeface="Bevan"/>
                <a:sym typeface="Bevan"/>
              </a:rPr>
              <a:t>Ciclo Escolar 2025-2026</a:t>
            </a:r>
            <a:endParaRPr sz="2058">
              <a:solidFill>
                <a:srgbClr val="9D2449"/>
              </a:solidFill>
              <a:latin typeface="Bevan"/>
              <a:ea typeface="Bevan"/>
              <a:cs typeface="Bevan"/>
              <a:sym typeface="Bevan"/>
            </a:endParaRPr>
          </a:p>
        </p:txBody>
      </p:sp>
      <p:grpSp>
        <p:nvGrpSpPr>
          <p:cNvPr id="911" name="Google Shape;911;p47"/>
          <p:cNvGrpSpPr/>
          <p:nvPr/>
        </p:nvGrpSpPr>
        <p:grpSpPr>
          <a:xfrm rot="-2171320">
            <a:off x="-1171746" y="-206353"/>
            <a:ext cx="3176890" cy="1137058"/>
            <a:chOff x="5123250" y="3560475"/>
            <a:chExt cx="464475" cy="166243"/>
          </a:xfrm>
        </p:grpSpPr>
        <p:sp>
          <p:nvSpPr>
            <p:cNvPr id="912" name="Google Shape;912;p47"/>
            <p:cNvSpPr/>
            <p:nvPr/>
          </p:nvSpPr>
          <p:spPr>
            <a:xfrm>
              <a:off x="5123250" y="3560475"/>
              <a:ext cx="455550" cy="75200"/>
            </a:xfrm>
            <a:custGeom>
              <a:rect b="b" l="l" r="r" t="t"/>
              <a:pathLst>
                <a:path extrusionOk="0" h="3008" w="18222">
                  <a:moveTo>
                    <a:pt x="98" y="0"/>
                  </a:moveTo>
                  <a:cubicBezTo>
                    <a:pt x="73" y="0"/>
                    <a:pt x="48" y="11"/>
                    <a:pt x="31" y="32"/>
                  </a:cubicBezTo>
                  <a:cubicBezTo>
                    <a:pt x="1" y="70"/>
                    <a:pt x="6" y="125"/>
                    <a:pt x="43" y="155"/>
                  </a:cubicBezTo>
                  <a:cubicBezTo>
                    <a:pt x="1922" y="1714"/>
                    <a:pt x="5541" y="2646"/>
                    <a:pt x="10797" y="2925"/>
                  </a:cubicBezTo>
                  <a:cubicBezTo>
                    <a:pt x="11933" y="2987"/>
                    <a:pt x="13029" y="3008"/>
                    <a:pt x="14011" y="3008"/>
                  </a:cubicBezTo>
                  <a:cubicBezTo>
                    <a:pt x="16398" y="3008"/>
                    <a:pt x="18113" y="2881"/>
                    <a:pt x="18138" y="2876"/>
                  </a:cubicBezTo>
                  <a:cubicBezTo>
                    <a:pt x="18185" y="2873"/>
                    <a:pt x="18222" y="2831"/>
                    <a:pt x="18217" y="2783"/>
                  </a:cubicBezTo>
                  <a:cubicBezTo>
                    <a:pt x="18215" y="2738"/>
                    <a:pt x="18178" y="2703"/>
                    <a:pt x="18132" y="2703"/>
                  </a:cubicBezTo>
                  <a:cubicBezTo>
                    <a:pt x="18129" y="2703"/>
                    <a:pt x="18127" y="2703"/>
                    <a:pt x="18124" y="2703"/>
                  </a:cubicBezTo>
                  <a:cubicBezTo>
                    <a:pt x="18077" y="2707"/>
                    <a:pt x="16417" y="2827"/>
                    <a:pt x="14088" y="2827"/>
                  </a:cubicBezTo>
                  <a:cubicBezTo>
                    <a:pt x="9731" y="2827"/>
                    <a:pt x="3032" y="2407"/>
                    <a:pt x="154" y="20"/>
                  </a:cubicBezTo>
                  <a:cubicBezTo>
                    <a:pt x="138" y="7"/>
                    <a:pt x="118" y="0"/>
                    <a:pt x="9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3" name="Google Shape;913;p47"/>
            <p:cNvSpPr/>
            <p:nvPr/>
          </p:nvSpPr>
          <p:spPr>
            <a:xfrm>
              <a:off x="5325775" y="3619868"/>
              <a:ext cx="123375" cy="100800"/>
            </a:xfrm>
            <a:custGeom>
              <a:rect b="b" l="l" r="r" t="t"/>
              <a:pathLst>
                <a:path extrusionOk="0" h="4032" w="4935">
                  <a:moveTo>
                    <a:pt x="308" y="1"/>
                  </a:moveTo>
                  <a:cubicBezTo>
                    <a:pt x="205" y="1"/>
                    <a:pt x="103" y="3"/>
                    <a:pt x="1" y="7"/>
                  </a:cubicBezTo>
                  <a:cubicBezTo>
                    <a:pt x="107" y="230"/>
                    <a:pt x="106" y="577"/>
                    <a:pt x="134" y="825"/>
                  </a:cubicBezTo>
                  <a:cubicBezTo>
                    <a:pt x="168" y="1134"/>
                    <a:pt x="191" y="1444"/>
                    <a:pt x="205" y="1753"/>
                  </a:cubicBezTo>
                  <a:cubicBezTo>
                    <a:pt x="231" y="2372"/>
                    <a:pt x="215" y="2993"/>
                    <a:pt x="159" y="3607"/>
                  </a:cubicBezTo>
                  <a:cubicBezTo>
                    <a:pt x="295" y="3646"/>
                    <a:pt x="431" y="3685"/>
                    <a:pt x="567" y="3724"/>
                  </a:cubicBezTo>
                  <a:lnTo>
                    <a:pt x="507" y="1597"/>
                  </a:lnTo>
                  <a:lnTo>
                    <a:pt x="507" y="1597"/>
                  </a:lnTo>
                  <a:cubicBezTo>
                    <a:pt x="580" y="2313"/>
                    <a:pt x="649" y="3031"/>
                    <a:pt x="713" y="3749"/>
                  </a:cubicBezTo>
                  <a:cubicBezTo>
                    <a:pt x="719" y="3750"/>
                    <a:pt x="725" y="3750"/>
                    <a:pt x="731" y="3750"/>
                  </a:cubicBezTo>
                  <a:cubicBezTo>
                    <a:pt x="805" y="3750"/>
                    <a:pt x="870" y="3685"/>
                    <a:pt x="899" y="3608"/>
                  </a:cubicBezTo>
                  <a:cubicBezTo>
                    <a:pt x="931" y="3524"/>
                    <a:pt x="928" y="3431"/>
                    <a:pt x="926" y="3339"/>
                  </a:cubicBezTo>
                  <a:cubicBezTo>
                    <a:pt x="909" y="2777"/>
                    <a:pt x="920" y="2158"/>
                    <a:pt x="904" y="1597"/>
                  </a:cubicBezTo>
                  <a:lnTo>
                    <a:pt x="904" y="1597"/>
                  </a:lnTo>
                  <a:cubicBezTo>
                    <a:pt x="985" y="2331"/>
                    <a:pt x="1047" y="3070"/>
                    <a:pt x="1086" y="3809"/>
                  </a:cubicBezTo>
                  <a:cubicBezTo>
                    <a:pt x="1155" y="3786"/>
                    <a:pt x="1223" y="3763"/>
                    <a:pt x="1292" y="3740"/>
                  </a:cubicBezTo>
                  <a:cubicBezTo>
                    <a:pt x="1261" y="3358"/>
                    <a:pt x="1345" y="2953"/>
                    <a:pt x="1392" y="2557"/>
                  </a:cubicBezTo>
                  <a:lnTo>
                    <a:pt x="1392" y="2557"/>
                  </a:lnTo>
                  <a:cubicBezTo>
                    <a:pt x="1423" y="2875"/>
                    <a:pt x="1461" y="3192"/>
                    <a:pt x="1504" y="3509"/>
                  </a:cubicBezTo>
                  <a:cubicBezTo>
                    <a:pt x="1521" y="3521"/>
                    <a:pt x="1540" y="3526"/>
                    <a:pt x="1558" y="3526"/>
                  </a:cubicBezTo>
                  <a:cubicBezTo>
                    <a:pt x="1606" y="3526"/>
                    <a:pt x="1655" y="3492"/>
                    <a:pt x="1680" y="3444"/>
                  </a:cubicBezTo>
                  <a:cubicBezTo>
                    <a:pt x="1715" y="3378"/>
                    <a:pt x="1715" y="3296"/>
                    <a:pt x="1714" y="3217"/>
                  </a:cubicBezTo>
                  <a:cubicBezTo>
                    <a:pt x="1713" y="3056"/>
                    <a:pt x="1710" y="2894"/>
                    <a:pt x="1709" y="2732"/>
                  </a:cubicBezTo>
                  <a:cubicBezTo>
                    <a:pt x="1708" y="2572"/>
                    <a:pt x="1723" y="2423"/>
                    <a:pt x="1737" y="2273"/>
                  </a:cubicBezTo>
                  <a:lnTo>
                    <a:pt x="1737" y="2273"/>
                  </a:lnTo>
                  <a:cubicBezTo>
                    <a:pt x="1758" y="2652"/>
                    <a:pt x="1749" y="3033"/>
                    <a:pt x="1741" y="3413"/>
                  </a:cubicBezTo>
                  <a:cubicBezTo>
                    <a:pt x="1736" y="3540"/>
                    <a:pt x="1732" y="3672"/>
                    <a:pt x="1684" y="3786"/>
                  </a:cubicBezTo>
                  <a:cubicBezTo>
                    <a:pt x="1757" y="3812"/>
                    <a:pt x="1832" y="3825"/>
                    <a:pt x="1907" y="3825"/>
                  </a:cubicBezTo>
                  <a:cubicBezTo>
                    <a:pt x="1927" y="3825"/>
                    <a:pt x="1947" y="3824"/>
                    <a:pt x="1966" y="3822"/>
                  </a:cubicBezTo>
                  <a:cubicBezTo>
                    <a:pt x="1982" y="3820"/>
                    <a:pt x="2001" y="3818"/>
                    <a:pt x="2012" y="3807"/>
                  </a:cubicBezTo>
                  <a:cubicBezTo>
                    <a:pt x="2030" y="3789"/>
                    <a:pt x="2033" y="3757"/>
                    <a:pt x="2033" y="3730"/>
                  </a:cubicBezTo>
                  <a:cubicBezTo>
                    <a:pt x="2043" y="3045"/>
                    <a:pt x="2048" y="2378"/>
                    <a:pt x="2053" y="1693"/>
                  </a:cubicBezTo>
                  <a:cubicBezTo>
                    <a:pt x="2116" y="2471"/>
                    <a:pt x="2137" y="3253"/>
                    <a:pt x="2118" y="4031"/>
                  </a:cubicBezTo>
                  <a:cubicBezTo>
                    <a:pt x="2210" y="4023"/>
                    <a:pt x="2300" y="4013"/>
                    <a:pt x="2389" y="4006"/>
                  </a:cubicBezTo>
                  <a:cubicBezTo>
                    <a:pt x="2369" y="3244"/>
                    <a:pt x="2377" y="2444"/>
                    <a:pt x="2356" y="1682"/>
                  </a:cubicBezTo>
                  <a:lnTo>
                    <a:pt x="2356" y="1682"/>
                  </a:lnTo>
                  <a:cubicBezTo>
                    <a:pt x="2436" y="2419"/>
                    <a:pt x="2519" y="3156"/>
                    <a:pt x="2599" y="3892"/>
                  </a:cubicBezTo>
                  <a:cubicBezTo>
                    <a:pt x="2678" y="3889"/>
                    <a:pt x="2755" y="3869"/>
                    <a:pt x="2827" y="3834"/>
                  </a:cubicBezTo>
                  <a:cubicBezTo>
                    <a:pt x="2812" y="3114"/>
                    <a:pt x="2842" y="2407"/>
                    <a:pt x="2865" y="1689"/>
                  </a:cubicBezTo>
                  <a:cubicBezTo>
                    <a:pt x="2949" y="2407"/>
                    <a:pt x="3033" y="3125"/>
                    <a:pt x="3119" y="3844"/>
                  </a:cubicBezTo>
                  <a:cubicBezTo>
                    <a:pt x="3182" y="3840"/>
                    <a:pt x="3247" y="3835"/>
                    <a:pt x="3313" y="3830"/>
                  </a:cubicBezTo>
                  <a:cubicBezTo>
                    <a:pt x="3330" y="3828"/>
                    <a:pt x="3347" y="3827"/>
                    <a:pt x="3359" y="3815"/>
                  </a:cubicBezTo>
                  <a:cubicBezTo>
                    <a:pt x="3377" y="3797"/>
                    <a:pt x="3376" y="3766"/>
                    <a:pt x="3373" y="3739"/>
                  </a:cubicBezTo>
                  <a:cubicBezTo>
                    <a:pt x="3307" y="3042"/>
                    <a:pt x="3364" y="2350"/>
                    <a:pt x="3429" y="1656"/>
                  </a:cubicBezTo>
                  <a:cubicBezTo>
                    <a:pt x="3444" y="2295"/>
                    <a:pt x="3495" y="2934"/>
                    <a:pt x="3581" y="3567"/>
                  </a:cubicBezTo>
                  <a:cubicBezTo>
                    <a:pt x="3591" y="3642"/>
                    <a:pt x="3621" y="3741"/>
                    <a:pt x="3690" y="3742"/>
                  </a:cubicBezTo>
                  <a:cubicBezTo>
                    <a:pt x="3721" y="3652"/>
                    <a:pt x="3723" y="3553"/>
                    <a:pt x="3728" y="3456"/>
                  </a:cubicBezTo>
                  <a:cubicBezTo>
                    <a:pt x="3757" y="2848"/>
                    <a:pt x="3832" y="2235"/>
                    <a:pt x="3936" y="1640"/>
                  </a:cubicBezTo>
                  <a:cubicBezTo>
                    <a:pt x="3977" y="2287"/>
                    <a:pt x="4034" y="2932"/>
                    <a:pt x="4107" y="3577"/>
                  </a:cubicBezTo>
                  <a:cubicBezTo>
                    <a:pt x="4113" y="3634"/>
                    <a:pt x="4122" y="3695"/>
                    <a:pt x="4153" y="3742"/>
                  </a:cubicBezTo>
                  <a:cubicBezTo>
                    <a:pt x="4175" y="3775"/>
                    <a:pt x="4212" y="3799"/>
                    <a:pt x="4247" y="3799"/>
                  </a:cubicBezTo>
                  <a:cubicBezTo>
                    <a:pt x="4262" y="3799"/>
                    <a:pt x="4276" y="3794"/>
                    <a:pt x="4289" y="3785"/>
                  </a:cubicBezTo>
                  <a:cubicBezTo>
                    <a:pt x="4328" y="3754"/>
                    <a:pt x="4332" y="3693"/>
                    <a:pt x="4332" y="3639"/>
                  </a:cubicBezTo>
                  <a:cubicBezTo>
                    <a:pt x="4332" y="2976"/>
                    <a:pt x="4235" y="2297"/>
                    <a:pt x="4332" y="1644"/>
                  </a:cubicBezTo>
                  <a:cubicBezTo>
                    <a:pt x="4418" y="2276"/>
                    <a:pt x="4503" y="2908"/>
                    <a:pt x="4589" y="3540"/>
                  </a:cubicBezTo>
                  <a:cubicBezTo>
                    <a:pt x="4726" y="3515"/>
                    <a:pt x="4819" y="3429"/>
                    <a:pt x="4935" y="3344"/>
                  </a:cubicBezTo>
                  <a:cubicBezTo>
                    <a:pt x="4721" y="2266"/>
                    <a:pt x="4569" y="1254"/>
                    <a:pt x="4590" y="155"/>
                  </a:cubicBezTo>
                  <a:cubicBezTo>
                    <a:pt x="3821" y="146"/>
                    <a:pt x="3051" y="130"/>
                    <a:pt x="2281" y="103"/>
                  </a:cubicBezTo>
                  <a:cubicBezTo>
                    <a:pt x="1631" y="82"/>
                    <a:pt x="962" y="1"/>
                    <a:pt x="30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4" name="Google Shape;914;p47"/>
            <p:cNvSpPr/>
            <p:nvPr/>
          </p:nvSpPr>
          <p:spPr>
            <a:xfrm>
              <a:off x="5464350" y="3625943"/>
              <a:ext cx="123375" cy="100775"/>
            </a:xfrm>
            <a:custGeom>
              <a:rect b="b" l="l" r="r" t="t"/>
              <a:pathLst>
                <a:path extrusionOk="0" h="4031" w="4935">
                  <a:moveTo>
                    <a:pt x="300" y="1"/>
                  </a:moveTo>
                  <a:cubicBezTo>
                    <a:pt x="200" y="1"/>
                    <a:pt x="100" y="2"/>
                    <a:pt x="1" y="7"/>
                  </a:cubicBezTo>
                  <a:cubicBezTo>
                    <a:pt x="108" y="230"/>
                    <a:pt x="106" y="576"/>
                    <a:pt x="134" y="826"/>
                  </a:cubicBezTo>
                  <a:cubicBezTo>
                    <a:pt x="168" y="1134"/>
                    <a:pt x="191" y="1443"/>
                    <a:pt x="205" y="1753"/>
                  </a:cubicBezTo>
                  <a:cubicBezTo>
                    <a:pt x="231" y="2372"/>
                    <a:pt x="215" y="2993"/>
                    <a:pt x="159" y="3606"/>
                  </a:cubicBezTo>
                  <a:cubicBezTo>
                    <a:pt x="296" y="3646"/>
                    <a:pt x="431" y="3685"/>
                    <a:pt x="567" y="3724"/>
                  </a:cubicBezTo>
                  <a:lnTo>
                    <a:pt x="507" y="1596"/>
                  </a:lnTo>
                  <a:lnTo>
                    <a:pt x="507" y="1596"/>
                  </a:lnTo>
                  <a:cubicBezTo>
                    <a:pt x="580" y="2313"/>
                    <a:pt x="649" y="3032"/>
                    <a:pt x="714" y="3748"/>
                  </a:cubicBezTo>
                  <a:cubicBezTo>
                    <a:pt x="720" y="3749"/>
                    <a:pt x="725" y="3750"/>
                    <a:pt x="731" y="3750"/>
                  </a:cubicBezTo>
                  <a:cubicBezTo>
                    <a:pt x="806" y="3750"/>
                    <a:pt x="870" y="3685"/>
                    <a:pt x="900" y="3607"/>
                  </a:cubicBezTo>
                  <a:cubicBezTo>
                    <a:pt x="931" y="3524"/>
                    <a:pt x="928" y="3431"/>
                    <a:pt x="926" y="3340"/>
                  </a:cubicBezTo>
                  <a:cubicBezTo>
                    <a:pt x="909" y="2777"/>
                    <a:pt x="920" y="2158"/>
                    <a:pt x="904" y="1596"/>
                  </a:cubicBezTo>
                  <a:lnTo>
                    <a:pt x="904" y="1596"/>
                  </a:lnTo>
                  <a:cubicBezTo>
                    <a:pt x="985" y="2332"/>
                    <a:pt x="1047" y="3069"/>
                    <a:pt x="1087" y="3809"/>
                  </a:cubicBezTo>
                  <a:cubicBezTo>
                    <a:pt x="1156" y="3785"/>
                    <a:pt x="1223" y="3763"/>
                    <a:pt x="1292" y="3739"/>
                  </a:cubicBezTo>
                  <a:cubicBezTo>
                    <a:pt x="1261" y="3357"/>
                    <a:pt x="1346" y="2952"/>
                    <a:pt x="1392" y="2557"/>
                  </a:cubicBezTo>
                  <a:lnTo>
                    <a:pt x="1392" y="2557"/>
                  </a:lnTo>
                  <a:cubicBezTo>
                    <a:pt x="1423" y="2875"/>
                    <a:pt x="1461" y="3192"/>
                    <a:pt x="1505" y="3508"/>
                  </a:cubicBezTo>
                  <a:cubicBezTo>
                    <a:pt x="1521" y="3520"/>
                    <a:pt x="1540" y="3526"/>
                    <a:pt x="1559" y="3526"/>
                  </a:cubicBezTo>
                  <a:cubicBezTo>
                    <a:pt x="1606" y="3526"/>
                    <a:pt x="1655" y="3492"/>
                    <a:pt x="1680" y="3444"/>
                  </a:cubicBezTo>
                  <a:cubicBezTo>
                    <a:pt x="1716" y="3378"/>
                    <a:pt x="1716" y="3295"/>
                    <a:pt x="1715" y="3217"/>
                  </a:cubicBezTo>
                  <a:cubicBezTo>
                    <a:pt x="1713" y="3057"/>
                    <a:pt x="1710" y="2895"/>
                    <a:pt x="1709" y="2733"/>
                  </a:cubicBezTo>
                  <a:cubicBezTo>
                    <a:pt x="1708" y="2572"/>
                    <a:pt x="1723" y="2422"/>
                    <a:pt x="1737" y="2272"/>
                  </a:cubicBezTo>
                  <a:lnTo>
                    <a:pt x="1737" y="2272"/>
                  </a:lnTo>
                  <a:cubicBezTo>
                    <a:pt x="1759" y="2652"/>
                    <a:pt x="1750" y="3033"/>
                    <a:pt x="1741" y="3413"/>
                  </a:cubicBezTo>
                  <a:cubicBezTo>
                    <a:pt x="1736" y="3539"/>
                    <a:pt x="1732" y="3671"/>
                    <a:pt x="1684" y="3785"/>
                  </a:cubicBezTo>
                  <a:cubicBezTo>
                    <a:pt x="1756" y="3812"/>
                    <a:pt x="1830" y="3825"/>
                    <a:pt x="1903" y="3825"/>
                  </a:cubicBezTo>
                  <a:cubicBezTo>
                    <a:pt x="1924" y="3825"/>
                    <a:pt x="1945" y="3824"/>
                    <a:pt x="1966" y="3822"/>
                  </a:cubicBezTo>
                  <a:cubicBezTo>
                    <a:pt x="1982" y="3821"/>
                    <a:pt x="2001" y="3817"/>
                    <a:pt x="2012" y="3806"/>
                  </a:cubicBezTo>
                  <a:cubicBezTo>
                    <a:pt x="2030" y="3789"/>
                    <a:pt x="2033" y="3758"/>
                    <a:pt x="2033" y="3731"/>
                  </a:cubicBezTo>
                  <a:cubicBezTo>
                    <a:pt x="2043" y="3044"/>
                    <a:pt x="2048" y="2379"/>
                    <a:pt x="2053" y="1693"/>
                  </a:cubicBezTo>
                  <a:cubicBezTo>
                    <a:pt x="2116" y="2472"/>
                    <a:pt x="2137" y="3252"/>
                    <a:pt x="2118" y="4031"/>
                  </a:cubicBezTo>
                  <a:cubicBezTo>
                    <a:pt x="2210" y="4023"/>
                    <a:pt x="2300" y="4014"/>
                    <a:pt x="2390" y="4006"/>
                  </a:cubicBezTo>
                  <a:cubicBezTo>
                    <a:pt x="2369" y="3245"/>
                    <a:pt x="2377" y="2443"/>
                    <a:pt x="2356" y="1683"/>
                  </a:cubicBezTo>
                  <a:lnTo>
                    <a:pt x="2356" y="1683"/>
                  </a:lnTo>
                  <a:cubicBezTo>
                    <a:pt x="2437" y="2419"/>
                    <a:pt x="2519" y="3156"/>
                    <a:pt x="2600" y="3893"/>
                  </a:cubicBezTo>
                  <a:cubicBezTo>
                    <a:pt x="2678" y="3888"/>
                    <a:pt x="2755" y="3869"/>
                    <a:pt x="2827" y="3833"/>
                  </a:cubicBezTo>
                  <a:cubicBezTo>
                    <a:pt x="2812" y="3114"/>
                    <a:pt x="2842" y="2407"/>
                    <a:pt x="2865" y="1689"/>
                  </a:cubicBezTo>
                  <a:cubicBezTo>
                    <a:pt x="2950" y="2407"/>
                    <a:pt x="3033" y="3126"/>
                    <a:pt x="3119" y="3844"/>
                  </a:cubicBezTo>
                  <a:cubicBezTo>
                    <a:pt x="3183" y="3840"/>
                    <a:pt x="3247" y="3835"/>
                    <a:pt x="3313" y="3830"/>
                  </a:cubicBezTo>
                  <a:cubicBezTo>
                    <a:pt x="3330" y="3828"/>
                    <a:pt x="3347" y="3827"/>
                    <a:pt x="3359" y="3815"/>
                  </a:cubicBezTo>
                  <a:cubicBezTo>
                    <a:pt x="3377" y="3797"/>
                    <a:pt x="3376" y="3765"/>
                    <a:pt x="3373" y="3738"/>
                  </a:cubicBezTo>
                  <a:cubicBezTo>
                    <a:pt x="3307" y="3042"/>
                    <a:pt x="3364" y="2349"/>
                    <a:pt x="3429" y="1657"/>
                  </a:cubicBezTo>
                  <a:cubicBezTo>
                    <a:pt x="3444" y="2295"/>
                    <a:pt x="3495" y="2933"/>
                    <a:pt x="3581" y="3567"/>
                  </a:cubicBezTo>
                  <a:cubicBezTo>
                    <a:pt x="3591" y="3643"/>
                    <a:pt x="3621" y="3741"/>
                    <a:pt x="3690" y="3742"/>
                  </a:cubicBezTo>
                  <a:cubicBezTo>
                    <a:pt x="3721" y="3652"/>
                    <a:pt x="3723" y="3553"/>
                    <a:pt x="3728" y="3456"/>
                  </a:cubicBezTo>
                  <a:cubicBezTo>
                    <a:pt x="3757" y="2849"/>
                    <a:pt x="3833" y="2234"/>
                    <a:pt x="3936" y="1641"/>
                  </a:cubicBezTo>
                  <a:cubicBezTo>
                    <a:pt x="3977" y="2287"/>
                    <a:pt x="4034" y="2932"/>
                    <a:pt x="4107" y="3576"/>
                  </a:cubicBezTo>
                  <a:cubicBezTo>
                    <a:pt x="4114" y="3634"/>
                    <a:pt x="4122" y="3695"/>
                    <a:pt x="4153" y="3742"/>
                  </a:cubicBezTo>
                  <a:cubicBezTo>
                    <a:pt x="4175" y="3775"/>
                    <a:pt x="4212" y="3798"/>
                    <a:pt x="4247" y="3798"/>
                  </a:cubicBezTo>
                  <a:cubicBezTo>
                    <a:pt x="4262" y="3798"/>
                    <a:pt x="4276" y="3794"/>
                    <a:pt x="4289" y="3784"/>
                  </a:cubicBezTo>
                  <a:cubicBezTo>
                    <a:pt x="4328" y="3754"/>
                    <a:pt x="4332" y="3692"/>
                    <a:pt x="4332" y="3639"/>
                  </a:cubicBezTo>
                  <a:cubicBezTo>
                    <a:pt x="4332" y="2975"/>
                    <a:pt x="4235" y="2296"/>
                    <a:pt x="4332" y="1643"/>
                  </a:cubicBezTo>
                  <a:cubicBezTo>
                    <a:pt x="4418" y="2275"/>
                    <a:pt x="4503" y="2907"/>
                    <a:pt x="4589" y="3539"/>
                  </a:cubicBezTo>
                  <a:cubicBezTo>
                    <a:pt x="4726" y="3515"/>
                    <a:pt x="4819" y="3429"/>
                    <a:pt x="4935" y="3344"/>
                  </a:cubicBezTo>
                  <a:cubicBezTo>
                    <a:pt x="4721" y="2267"/>
                    <a:pt x="4569" y="1254"/>
                    <a:pt x="4590" y="154"/>
                  </a:cubicBezTo>
                  <a:cubicBezTo>
                    <a:pt x="3821" y="147"/>
                    <a:pt x="3051" y="129"/>
                    <a:pt x="2281" y="103"/>
                  </a:cubicBezTo>
                  <a:cubicBezTo>
                    <a:pt x="1628" y="82"/>
                    <a:pt x="957" y="1"/>
                    <a:pt x="30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5" name="Google Shape;915;p47"/>
            <p:cNvSpPr/>
            <p:nvPr/>
          </p:nvSpPr>
          <p:spPr>
            <a:xfrm>
              <a:off x="5170125" y="3592025"/>
              <a:ext cx="146675" cy="113225"/>
            </a:xfrm>
            <a:custGeom>
              <a:rect b="b" l="l" r="r" t="t"/>
              <a:pathLst>
                <a:path extrusionOk="0" h="4529" w="5867">
                  <a:moveTo>
                    <a:pt x="880" y="80"/>
                  </a:moveTo>
                  <a:cubicBezTo>
                    <a:pt x="932" y="80"/>
                    <a:pt x="997" y="100"/>
                    <a:pt x="1031" y="108"/>
                  </a:cubicBezTo>
                  <a:cubicBezTo>
                    <a:pt x="1066" y="118"/>
                    <a:pt x="1102" y="130"/>
                    <a:pt x="1134" y="144"/>
                  </a:cubicBezTo>
                  <a:cubicBezTo>
                    <a:pt x="1124" y="200"/>
                    <a:pt x="1113" y="257"/>
                    <a:pt x="1103" y="311"/>
                  </a:cubicBezTo>
                  <a:cubicBezTo>
                    <a:pt x="977" y="272"/>
                    <a:pt x="772" y="186"/>
                    <a:pt x="811" y="108"/>
                  </a:cubicBezTo>
                  <a:cubicBezTo>
                    <a:pt x="822" y="87"/>
                    <a:pt x="848" y="80"/>
                    <a:pt x="880" y="80"/>
                  </a:cubicBezTo>
                  <a:close/>
                  <a:moveTo>
                    <a:pt x="976" y="387"/>
                  </a:moveTo>
                  <a:cubicBezTo>
                    <a:pt x="1014" y="387"/>
                    <a:pt x="1050" y="390"/>
                    <a:pt x="1088" y="394"/>
                  </a:cubicBezTo>
                  <a:cubicBezTo>
                    <a:pt x="1075" y="467"/>
                    <a:pt x="1061" y="537"/>
                    <a:pt x="1046" y="609"/>
                  </a:cubicBezTo>
                  <a:cubicBezTo>
                    <a:pt x="995" y="598"/>
                    <a:pt x="945" y="594"/>
                    <a:pt x="893" y="594"/>
                  </a:cubicBezTo>
                  <a:cubicBezTo>
                    <a:pt x="869" y="594"/>
                    <a:pt x="846" y="595"/>
                    <a:pt x="822" y="596"/>
                  </a:cubicBezTo>
                  <a:cubicBezTo>
                    <a:pt x="795" y="587"/>
                    <a:pt x="767" y="576"/>
                    <a:pt x="741" y="563"/>
                  </a:cubicBezTo>
                  <a:cubicBezTo>
                    <a:pt x="718" y="552"/>
                    <a:pt x="698" y="540"/>
                    <a:pt x="677" y="526"/>
                  </a:cubicBezTo>
                  <a:cubicBezTo>
                    <a:pt x="639" y="478"/>
                    <a:pt x="642" y="451"/>
                    <a:pt x="683" y="444"/>
                  </a:cubicBezTo>
                  <a:cubicBezTo>
                    <a:pt x="732" y="404"/>
                    <a:pt x="857" y="393"/>
                    <a:pt x="916" y="389"/>
                  </a:cubicBezTo>
                  <a:cubicBezTo>
                    <a:pt x="936" y="388"/>
                    <a:pt x="956" y="387"/>
                    <a:pt x="976" y="387"/>
                  </a:cubicBezTo>
                  <a:close/>
                  <a:moveTo>
                    <a:pt x="801" y="667"/>
                  </a:moveTo>
                  <a:cubicBezTo>
                    <a:pt x="874" y="691"/>
                    <a:pt x="950" y="704"/>
                    <a:pt x="1028" y="706"/>
                  </a:cubicBezTo>
                  <a:cubicBezTo>
                    <a:pt x="1015" y="764"/>
                    <a:pt x="1003" y="823"/>
                    <a:pt x="991" y="881"/>
                  </a:cubicBezTo>
                  <a:cubicBezTo>
                    <a:pt x="931" y="870"/>
                    <a:pt x="874" y="855"/>
                    <a:pt x="819" y="838"/>
                  </a:cubicBezTo>
                  <a:cubicBezTo>
                    <a:pt x="766" y="820"/>
                    <a:pt x="576" y="765"/>
                    <a:pt x="675" y="696"/>
                  </a:cubicBezTo>
                  <a:cubicBezTo>
                    <a:pt x="706" y="676"/>
                    <a:pt x="754" y="669"/>
                    <a:pt x="801" y="667"/>
                  </a:cubicBezTo>
                  <a:close/>
                  <a:moveTo>
                    <a:pt x="840" y="942"/>
                  </a:moveTo>
                  <a:cubicBezTo>
                    <a:pt x="885" y="942"/>
                    <a:pt x="928" y="947"/>
                    <a:pt x="973" y="957"/>
                  </a:cubicBezTo>
                  <a:cubicBezTo>
                    <a:pt x="962" y="1014"/>
                    <a:pt x="949" y="1071"/>
                    <a:pt x="936" y="1128"/>
                  </a:cubicBezTo>
                  <a:cubicBezTo>
                    <a:pt x="837" y="1112"/>
                    <a:pt x="563" y="1060"/>
                    <a:pt x="586" y="995"/>
                  </a:cubicBezTo>
                  <a:cubicBezTo>
                    <a:pt x="596" y="967"/>
                    <a:pt x="736" y="951"/>
                    <a:pt x="763" y="947"/>
                  </a:cubicBezTo>
                  <a:cubicBezTo>
                    <a:pt x="789" y="944"/>
                    <a:pt x="815" y="942"/>
                    <a:pt x="840" y="942"/>
                  </a:cubicBezTo>
                  <a:close/>
                  <a:moveTo>
                    <a:pt x="5563" y="974"/>
                  </a:moveTo>
                  <a:cubicBezTo>
                    <a:pt x="5631" y="984"/>
                    <a:pt x="5767" y="1008"/>
                    <a:pt x="5766" y="1062"/>
                  </a:cubicBezTo>
                  <a:cubicBezTo>
                    <a:pt x="5764" y="1091"/>
                    <a:pt x="5586" y="1127"/>
                    <a:pt x="5555" y="1132"/>
                  </a:cubicBezTo>
                  <a:lnTo>
                    <a:pt x="5524" y="1136"/>
                  </a:lnTo>
                  <a:cubicBezTo>
                    <a:pt x="5537" y="1083"/>
                    <a:pt x="5550" y="1028"/>
                    <a:pt x="5563" y="974"/>
                  </a:cubicBezTo>
                  <a:close/>
                  <a:moveTo>
                    <a:pt x="1522" y="566"/>
                  </a:moveTo>
                  <a:cubicBezTo>
                    <a:pt x="1535" y="566"/>
                    <a:pt x="1547" y="572"/>
                    <a:pt x="1557" y="577"/>
                  </a:cubicBezTo>
                  <a:cubicBezTo>
                    <a:pt x="1599" y="602"/>
                    <a:pt x="1644" y="629"/>
                    <a:pt x="1667" y="671"/>
                  </a:cubicBezTo>
                  <a:cubicBezTo>
                    <a:pt x="1689" y="711"/>
                    <a:pt x="1692" y="757"/>
                    <a:pt x="1692" y="801"/>
                  </a:cubicBezTo>
                  <a:cubicBezTo>
                    <a:pt x="1693" y="905"/>
                    <a:pt x="1687" y="1010"/>
                    <a:pt x="1671" y="1113"/>
                  </a:cubicBezTo>
                  <a:cubicBezTo>
                    <a:pt x="1761" y="992"/>
                    <a:pt x="1866" y="862"/>
                    <a:pt x="2013" y="828"/>
                  </a:cubicBezTo>
                  <a:cubicBezTo>
                    <a:pt x="2018" y="827"/>
                    <a:pt x="2024" y="827"/>
                    <a:pt x="2029" y="827"/>
                  </a:cubicBezTo>
                  <a:cubicBezTo>
                    <a:pt x="2038" y="827"/>
                    <a:pt x="2046" y="828"/>
                    <a:pt x="2051" y="833"/>
                  </a:cubicBezTo>
                  <a:cubicBezTo>
                    <a:pt x="2057" y="841"/>
                    <a:pt x="2058" y="849"/>
                    <a:pt x="2059" y="857"/>
                  </a:cubicBezTo>
                  <a:cubicBezTo>
                    <a:pt x="2068" y="974"/>
                    <a:pt x="1991" y="1081"/>
                    <a:pt x="1910" y="1166"/>
                  </a:cubicBezTo>
                  <a:cubicBezTo>
                    <a:pt x="1840" y="1240"/>
                    <a:pt x="1744" y="1336"/>
                    <a:pt x="1661" y="1336"/>
                  </a:cubicBezTo>
                  <a:cubicBezTo>
                    <a:pt x="1616" y="1336"/>
                    <a:pt x="1575" y="1308"/>
                    <a:pt x="1543" y="1235"/>
                  </a:cubicBezTo>
                  <a:cubicBezTo>
                    <a:pt x="1467" y="1058"/>
                    <a:pt x="1459" y="830"/>
                    <a:pt x="1474" y="642"/>
                  </a:cubicBezTo>
                  <a:cubicBezTo>
                    <a:pt x="1477" y="609"/>
                    <a:pt x="1489" y="567"/>
                    <a:pt x="1522" y="566"/>
                  </a:cubicBezTo>
                  <a:close/>
                  <a:moveTo>
                    <a:pt x="877" y="1202"/>
                  </a:moveTo>
                  <a:cubicBezTo>
                    <a:pt x="892" y="1202"/>
                    <a:pt x="905" y="1203"/>
                    <a:pt x="919" y="1203"/>
                  </a:cubicBezTo>
                  <a:cubicBezTo>
                    <a:pt x="898" y="1295"/>
                    <a:pt x="878" y="1386"/>
                    <a:pt x="857" y="1478"/>
                  </a:cubicBezTo>
                  <a:cubicBezTo>
                    <a:pt x="743" y="1458"/>
                    <a:pt x="503" y="1379"/>
                    <a:pt x="628" y="1270"/>
                  </a:cubicBezTo>
                  <a:cubicBezTo>
                    <a:pt x="690" y="1218"/>
                    <a:pt x="789" y="1202"/>
                    <a:pt x="877" y="1202"/>
                  </a:cubicBezTo>
                  <a:close/>
                  <a:moveTo>
                    <a:pt x="5492" y="1257"/>
                  </a:moveTo>
                  <a:cubicBezTo>
                    <a:pt x="5509" y="1263"/>
                    <a:pt x="5528" y="1271"/>
                    <a:pt x="5545" y="1279"/>
                  </a:cubicBezTo>
                  <a:cubicBezTo>
                    <a:pt x="5591" y="1301"/>
                    <a:pt x="5759" y="1381"/>
                    <a:pt x="5764" y="1440"/>
                  </a:cubicBezTo>
                  <a:cubicBezTo>
                    <a:pt x="5770" y="1495"/>
                    <a:pt x="5667" y="1502"/>
                    <a:pt x="5599" y="1502"/>
                  </a:cubicBezTo>
                  <a:cubicBezTo>
                    <a:pt x="5580" y="1502"/>
                    <a:pt x="5563" y="1501"/>
                    <a:pt x="5553" y="1501"/>
                  </a:cubicBezTo>
                  <a:cubicBezTo>
                    <a:pt x="5517" y="1484"/>
                    <a:pt x="5482" y="1471"/>
                    <a:pt x="5445" y="1459"/>
                  </a:cubicBezTo>
                  <a:cubicBezTo>
                    <a:pt x="5461" y="1391"/>
                    <a:pt x="5477" y="1323"/>
                    <a:pt x="5492" y="1257"/>
                  </a:cubicBezTo>
                  <a:close/>
                  <a:moveTo>
                    <a:pt x="5424" y="1560"/>
                  </a:moveTo>
                  <a:cubicBezTo>
                    <a:pt x="5464" y="1568"/>
                    <a:pt x="5505" y="1573"/>
                    <a:pt x="5545" y="1574"/>
                  </a:cubicBezTo>
                  <a:cubicBezTo>
                    <a:pt x="5578" y="1589"/>
                    <a:pt x="5607" y="1606"/>
                    <a:pt x="5621" y="1622"/>
                  </a:cubicBezTo>
                  <a:cubicBezTo>
                    <a:pt x="5643" y="1653"/>
                    <a:pt x="5628" y="1710"/>
                    <a:pt x="5597" y="1726"/>
                  </a:cubicBezTo>
                  <a:cubicBezTo>
                    <a:pt x="5587" y="1730"/>
                    <a:pt x="5574" y="1731"/>
                    <a:pt x="5560" y="1731"/>
                  </a:cubicBezTo>
                  <a:cubicBezTo>
                    <a:pt x="5540" y="1731"/>
                    <a:pt x="5518" y="1729"/>
                    <a:pt x="5503" y="1729"/>
                  </a:cubicBezTo>
                  <a:cubicBezTo>
                    <a:pt x="5465" y="1729"/>
                    <a:pt x="5429" y="1726"/>
                    <a:pt x="5391" y="1721"/>
                  </a:cubicBezTo>
                  <a:cubicBezTo>
                    <a:pt x="5401" y="1668"/>
                    <a:pt x="5413" y="1614"/>
                    <a:pt x="5424" y="1560"/>
                  </a:cubicBezTo>
                  <a:close/>
                  <a:moveTo>
                    <a:pt x="759" y="1551"/>
                  </a:moveTo>
                  <a:cubicBezTo>
                    <a:pt x="786" y="1551"/>
                    <a:pt x="814" y="1553"/>
                    <a:pt x="840" y="1554"/>
                  </a:cubicBezTo>
                  <a:cubicBezTo>
                    <a:pt x="822" y="1633"/>
                    <a:pt x="805" y="1710"/>
                    <a:pt x="787" y="1788"/>
                  </a:cubicBezTo>
                  <a:cubicBezTo>
                    <a:pt x="778" y="1788"/>
                    <a:pt x="768" y="1788"/>
                    <a:pt x="758" y="1788"/>
                  </a:cubicBezTo>
                  <a:cubicBezTo>
                    <a:pt x="725" y="1788"/>
                    <a:pt x="690" y="1789"/>
                    <a:pt x="654" y="1793"/>
                  </a:cubicBezTo>
                  <a:cubicBezTo>
                    <a:pt x="652" y="1789"/>
                    <a:pt x="647" y="1789"/>
                    <a:pt x="643" y="1789"/>
                  </a:cubicBezTo>
                  <a:cubicBezTo>
                    <a:pt x="583" y="1778"/>
                    <a:pt x="346" y="1732"/>
                    <a:pt x="454" y="1621"/>
                  </a:cubicBezTo>
                  <a:cubicBezTo>
                    <a:pt x="498" y="1575"/>
                    <a:pt x="636" y="1562"/>
                    <a:pt x="694" y="1554"/>
                  </a:cubicBezTo>
                  <a:cubicBezTo>
                    <a:pt x="715" y="1552"/>
                    <a:pt x="737" y="1551"/>
                    <a:pt x="759" y="1551"/>
                  </a:cubicBezTo>
                  <a:close/>
                  <a:moveTo>
                    <a:pt x="1348" y="1204"/>
                  </a:moveTo>
                  <a:cubicBezTo>
                    <a:pt x="1362" y="1204"/>
                    <a:pt x="1373" y="1212"/>
                    <a:pt x="1384" y="1217"/>
                  </a:cubicBezTo>
                  <a:cubicBezTo>
                    <a:pt x="1426" y="1241"/>
                    <a:pt x="1469" y="1267"/>
                    <a:pt x="1494" y="1311"/>
                  </a:cubicBezTo>
                  <a:cubicBezTo>
                    <a:pt x="1515" y="1350"/>
                    <a:pt x="1519" y="1395"/>
                    <a:pt x="1519" y="1439"/>
                  </a:cubicBezTo>
                  <a:cubicBezTo>
                    <a:pt x="1520" y="1544"/>
                    <a:pt x="1513" y="1648"/>
                    <a:pt x="1498" y="1752"/>
                  </a:cubicBezTo>
                  <a:cubicBezTo>
                    <a:pt x="1588" y="1631"/>
                    <a:pt x="1692" y="1500"/>
                    <a:pt x="1839" y="1468"/>
                  </a:cubicBezTo>
                  <a:cubicBezTo>
                    <a:pt x="1845" y="1466"/>
                    <a:pt x="1851" y="1465"/>
                    <a:pt x="1857" y="1465"/>
                  </a:cubicBezTo>
                  <a:cubicBezTo>
                    <a:pt x="1865" y="1465"/>
                    <a:pt x="1872" y="1467"/>
                    <a:pt x="1877" y="1473"/>
                  </a:cubicBezTo>
                  <a:cubicBezTo>
                    <a:pt x="1882" y="1479"/>
                    <a:pt x="1884" y="1488"/>
                    <a:pt x="1885" y="1496"/>
                  </a:cubicBezTo>
                  <a:cubicBezTo>
                    <a:pt x="1893" y="1614"/>
                    <a:pt x="1816" y="1719"/>
                    <a:pt x="1736" y="1804"/>
                  </a:cubicBezTo>
                  <a:cubicBezTo>
                    <a:pt x="1666" y="1879"/>
                    <a:pt x="1571" y="1975"/>
                    <a:pt x="1488" y="1975"/>
                  </a:cubicBezTo>
                  <a:cubicBezTo>
                    <a:pt x="1443" y="1975"/>
                    <a:pt x="1401" y="1947"/>
                    <a:pt x="1369" y="1873"/>
                  </a:cubicBezTo>
                  <a:cubicBezTo>
                    <a:pt x="1294" y="1697"/>
                    <a:pt x="1286" y="1469"/>
                    <a:pt x="1300" y="1281"/>
                  </a:cubicBezTo>
                  <a:cubicBezTo>
                    <a:pt x="1302" y="1248"/>
                    <a:pt x="1316" y="1205"/>
                    <a:pt x="1348" y="1204"/>
                  </a:cubicBezTo>
                  <a:close/>
                  <a:moveTo>
                    <a:pt x="5371" y="1804"/>
                  </a:moveTo>
                  <a:cubicBezTo>
                    <a:pt x="5402" y="1813"/>
                    <a:pt x="5433" y="1825"/>
                    <a:pt x="5463" y="1840"/>
                  </a:cubicBezTo>
                  <a:cubicBezTo>
                    <a:pt x="5487" y="1852"/>
                    <a:pt x="5638" y="1933"/>
                    <a:pt x="5631" y="1960"/>
                  </a:cubicBezTo>
                  <a:cubicBezTo>
                    <a:pt x="5626" y="1984"/>
                    <a:pt x="5579" y="1990"/>
                    <a:pt x="5534" y="1990"/>
                  </a:cubicBezTo>
                  <a:cubicBezTo>
                    <a:pt x="5498" y="1990"/>
                    <a:pt x="5463" y="1986"/>
                    <a:pt x="5450" y="1986"/>
                  </a:cubicBezTo>
                  <a:cubicBezTo>
                    <a:pt x="5413" y="1983"/>
                    <a:pt x="5376" y="1980"/>
                    <a:pt x="5340" y="1972"/>
                  </a:cubicBezTo>
                  <a:lnTo>
                    <a:pt x="5371" y="1804"/>
                  </a:lnTo>
                  <a:close/>
                  <a:moveTo>
                    <a:pt x="4522" y="1276"/>
                  </a:moveTo>
                  <a:cubicBezTo>
                    <a:pt x="4533" y="1276"/>
                    <a:pt x="4545" y="1281"/>
                    <a:pt x="4555" y="1286"/>
                  </a:cubicBezTo>
                  <a:cubicBezTo>
                    <a:pt x="4599" y="1306"/>
                    <a:pt x="4645" y="1329"/>
                    <a:pt x="4672" y="1368"/>
                  </a:cubicBezTo>
                  <a:cubicBezTo>
                    <a:pt x="4697" y="1405"/>
                    <a:pt x="4705" y="1450"/>
                    <a:pt x="4709" y="1495"/>
                  </a:cubicBezTo>
                  <a:cubicBezTo>
                    <a:pt x="4719" y="1599"/>
                    <a:pt x="4722" y="1704"/>
                    <a:pt x="4717" y="1808"/>
                  </a:cubicBezTo>
                  <a:cubicBezTo>
                    <a:pt x="4795" y="1679"/>
                    <a:pt x="4886" y="1539"/>
                    <a:pt x="5031" y="1494"/>
                  </a:cubicBezTo>
                  <a:cubicBezTo>
                    <a:pt x="5039" y="1492"/>
                    <a:pt x="5046" y="1490"/>
                    <a:pt x="5052" y="1490"/>
                  </a:cubicBezTo>
                  <a:cubicBezTo>
                    <a:pt x="5058" y="1490"/>
                    <a:pt x="5064" y="1491"/>
                    <a:pt x="5069" y="1496"/>
                  </a:cubicBezTo>
                  <a:cubicBezTo>
                    <a:pt x="5075" y="1501"/>
                    <a:pt x="5077" y="1510"/>
                    <a:pt x="5079" y="1518"/>
                  </a:cubicBezTo>
                  <a:cubicBezTo>
                    <a:pt x="5097" y="1635"/>
                    <a:pt x="5030" y="1746"/>
                    <a:pt x="4958" y="1839"/>
                  </a:cubicBezTo>
                  <a:cubicBezTo>
                    <a:pt x="4892" y="1922"/>
                    <a:pt x="4802" y="2031"/>
                    <a:pt x="4716" y="2031"/>
                  </a:cubicBezTo>
                  <a:cubicBezTo>
                    <a:pt x="4675" y="2031"/>
                    <a:pt x="4635" y="2006"/>
                    <a:pt x="4599" y="1941"/>
                  </a:cubicBezTo>
                  <a:cubicBezTo>
                    <a:pt x="4508" y="1773"/>
                    <a:pt x="4478" y="1546"/>
                    <a:pt x="4477" y="1358"/>
                  </a:cubicBezTo>
                  <a:cubicBezTo>
                    <a:pt x="4477" y="1323"/>
                    <a:pt x="4486" y="1281"/>
                    <a:pt x="4518" y="1276"/>
                  </a:cubicBezTo>
                  <a:cubicBezTo>
                    <a:pt x="4520" y="1276"/>
                    <a:pt x="4521" y="1276"/>
                    <a:pt x="4522" y="1276"/>
                  </a:cubicBezTo>
                  <a:close/>
                  <a:moveTo>
                    <a:pt x="651" y="1866"/>
                  </a:moveTo>
                  <a:cubicBezTo>
                    <a:pt x="689" y="1872"/>
                    <a:pt x="728" y="1875"/>
                    <a:pt x="767" y="1876"/>
                  </a:cubicBezTo>
                  <a:cubicBezTo>
                    <a:pt x="752" y="1942"/>
                    <a:pt x="737" y="2009"/>
                    <a:pt x="721" y="2076"/>
                  </a:cubicBezTo>
                  <a:cubicBezTo>
                    <a:pt x="612" y="2053"/>
                    <a:pt x="470" y="1998"/>
                    <a:pt x="521" y="1924"/>
                  </a:cubicBezTo>
                  <a:cubicBezTo>
                    <a:pt x="544" y="1889"/>
                    <a:pt x="595" y="1872"/>
                    <a:pt x="651" y="1866"/>
                  </a:cubicBezTo>
                  <a:close/>
                  <a:moveTo>
                    <a:pt x="3172" y="1051"/>
                  </a:moveTo>
                  <a:lnTo>
                    <a:pt x="3261" y="1476"/>
                  </a:lnTo>
                  <a:lnTo>
                    <a:pt x="3066" y="2090"/>
                  </a:lnTo>
                  <a:lnTo>
                    <a:pt x="2917" y="1481"/>
                  </a:lnTo>
                  <a:lnTo>
                    <a:pt x="3172" y="1051"/>
                  </a:lnTo>
                  <a:close/>
                  <a:moveTo>
                    <a:pt x="5323" y="2068"/>
                  </a:moveTo>
                  <a:cubicBezTo>
                    <a:pt x="5338" y="2076"/>
                    <a:pt x="5353" y="2082"/>
                    <a:pt x="5367" y="2091"/>
                  </a:cubicBezTo>
                  <a:cubicBezTo>
                    <a:pt x="5411" y="2119"/>
                    <a:pt x="5528" y="2200"/>
                    <a:pt x="5511" y="2259"/>
                  </a:cubicBezTo>
                  <a:cubicBezTo>
                    <a:pt x="5494" y="2314"/>
                    <a:pt x="5425" y="2331"/>
                    <a:pt x="5350" y="2331"/>
                  </a:cubicBezTo>
                  <a:cubicBezTo>
                    <a:pt x="5326" y="2331"/>
                    <a:pt x="5301" y="2329"/>
                    <a:pt x="5277" y="2326"/>
                  </a:cubicBezTo>
                  <a:cubicBezTo>
                    <a:pt x="5292" y="2241"/>
                    <a:pt x="5307" y="2154"/>
                    <a:pt x="5323" y="2068"/>
                  </a:cubicBezTo>
                  <a:close/>
                  <a:moveTo>
                    <a:pt x="693" y="2154"/>
                  </a:moveTo>
                  <a:cubicBezTo>
                    <a:pt x="697" y="2154"/>
                    <a:pt x="700" y="2154"/>
                    <a:pt x="704" y="2154"/>
                  </a:cubicBezTo>
                  <a:cubicBezTo>
                    <a:pt x="683" y="2244"/>
                    <a:pt x="661" y="2334"/>
                    <a:pt x="642" y="2425"/>
                  </a:cubicBezTo>
                  <a:cubicBezTo>
                    <a:pt x="590" y="2414"/>
                    <a:pt x="539" y="2401"/>
                    <a:pt x="488" y="2379"/>
                  </a:cubicBezTo>
                  <a:cubicBezTo>
                    <a:pt x="461" y="2367"/>
                    <a:pt x="418" y="2353"/>
                    <a:pt x="397" y="2331"/>
                  </a:cubicBezTo>
                  <a:cubicBezTo>
                    <a:pt x="364" y="2324"/>
                    <a:pt x="356" y="2305"/>
                    <a:pt x="372" y="2273"/>
                  </a:cubicBezTo>
                  <a:cubicBezTo>
                    <a:pt x="367" y="2242"/>
                    <a:pt x="380" y="2223"/>
                    <a:pt x="409" y="2220"/>
                  </a:cubicBezTo>
                  <a:cubicBezTo>
                    <a:pt x="483" y="2169"/>
                    <a:pt x="592" y="2154"/>
                    <a:pt x="693" y="2154"/>
                  </a:cubicBezTo>
                  <a:close/>
                  <a:moveTo>
                    <a:pt x="2893" y="2245"/>
                  </a:moveTo>
                  <a:cubicBezTo>
                    <a:pt x="2920" y="2245"/>
                    <a:pt x="2948" y="2253"/>
                    <a:pt x="2971" y="2267"/>
                  </a:cubicBezTo>
                  <a:lnTo>
                    <a:pt x="2989" y="2309"/>
                  </a:lnTo>
                  <a:cubicBezTo>
                    <a:pt x="3019" y="2311"/>
                    <a:pt x="3040" y="2345"/>
                    <a:pt x="3036" y="2377"/>
                  </a:cubicBezTo>
                  <a:cubicBezTo>
                    <a:pt x="3032" y="2408"/>
                    <a:pt x="3011" y="2432"/>
                    <a:pt x="2989" y="2452"/>
                  </a:cubicBezTo>
                  <a:cubicBezTo>
                    <a:pt x="2967" y="2472"/>
                    <a:pt x="2942" y="2489"/>
                    <a:pt x="2914" y="2497"/>
                  </a:cubicBezTo>
                  <a:cubicBezTo>
                    <a:pt x="2905" y="2499"/>
                    <a:pt x="2896" y="2500"/>
                    <a:pt x="2888" y="2500"/>
                  </a:cubicBezTo>
                  <a:cubicBezTo>
                    <a:pt x="2840" y="2500"/>
                    <a:pt x="2792" y="2470"/>
                    <a:pt x="2772" y="2426"/>
                  </a:cubicBezTo>
                  <a:cubicBezTo>
                    <a:pt x="2747" y="2375"/>
                    <a:pt x="2765" y="2309"/>
                    <a:pt x="2810" y="2273"/>
                  </a:cubicBezTo>
                  <a:cubicBezTo>
                    <a:pt x="2833" y="2254"/>
                    <a:pt x="2863" y="2245"/>
                    <a:pt x="2893" y="2245"/>
                  </a:cubicBezTo>
                  <a:close/>
                  <a:moveTo>
                    <a:pt x="1174" y="1844"/>
                  </a:moveTo>
                  <a:cubicBezTo>
                    <a:pt x="1186" y="1844"/>
                    <a:pt x="1198" y="1850"/>
                    <a:pt x="1208" y="1855"/>
                  </a:cubicBezTo>
                  <a:cubicBezTo>
                    <a:pt x="1250" y="1880"/>
                    <a:pt x="1295" y="1906"/>
                    <a:pt x="1318" y="1949"/>
                  </a:cubicBezTo>
                  <a:cubicBezTo>
                    <a:pt x="1341" y="1988"/>
                    <a:pt x="1343" y="2034"/>
                    <a:pt x="1343" y="2079"/>
                  </a:cubicBezTo>
                  <a:cubicBezTo>
                    <a:pt x="1344" y="2183"/>
                    <a:pt x="1338" y="2288"/>
                    <a:pt x="1322" y="2390"/>
                  </a:cubicBezTo>
                  <a:cubicBezTo>
                    <a:pt x="1412" y="2269"/>
                    <a:pt x="1517" y="2138"/>
                    <a:pt x="1665" y="2106"/>
                  </a:cubicBezTo>
                  <a:cubicBezTo>
                    <a:pt x="1670" y="2105"/>
                    <a:pt x="1676" y="2104"/>
                    <a:pt x="1681" y="2104"/>
                  </a:cubicBezTo>
                  <a:cubicBezTo>
                    <a:pt x="1689" y="2104"/>
                    <a:pt x="1697" y="2106"/>
                    <a:pt x="1703" y="2111"/>
                  </a:cubicBezTo>
                  <a:cubicBezTo>
                    <a:pt x="1708" y="2117"/>
                    <a:pt x="1709" y="2127"/>
                    <a:pt x="1710" y="2134"/>
                  </a:cubicBezTo>
                  <a:cubicBezTo>
                    <a:pt x="1719" y="2252"/>
                    <a:pt x="1642" y="2357"/>
                    <a:pt x="1561" y="2442"/>
                  </a:cubicBezTo>
                  <a:cubicBezTo>
                    <a:pt x="1491" y="2517"/>
                    <a:pt x="1395" y="2613"/>
                    <a:pt x="1312" y="2613"/>
                  </a:cubicBezTo>
                  <a:cubicBezTo>
                    <a:pt x="1268" y="2613"/>
                    <a:pt x="1227" y="2585"/>
                    <a:pt x="1195" y="2511"/>
                  </a:cubicBezTo>
                  <a:cubicBezTo>
                    <a:pt x="1118" y="2336"/>
                    <a:pt x="1111" y="2107"/>
                    <a:pt x="1125" y="1919"/>
                  </a:cubicBezTo>
                  <a:cubicBezTo>
                    <a:pt x="1128" y="1887"/>
                    <a:pt x="1140" y="1845"/>
                    <a:pt x="1174" y="1844"/>
                  </a:cubicBezTo>
                  <a:close/>
                  <a:moveTo>
                    <a:pt x="4407" y="1928"/>
                  </a:moveTo>
                  <a:cubicBezTo>
                    <a:pt x="4418" y="1928"/>
                    <a:pt x="4430" y="1933"/>
                    <a:pt x="4440" y="1938"/>
                  </a:cubicBezTo>
                  <a:cubicBezTo>
                    <a:pt x="4484" y="1957"/>
                    <a:pt x="4530" y="1981"/>
                    <a:pt x="4557" y="2019"/>
                  </a:cubicBezTo>
                  <a:cubicBezTo>
                    <a:pt x="4582" y="2056"/>
                    <a:pt x="4591" y="2102"/>
                    <a:pt x="4594" y="2147"/>
                  </a:cubicBezTo>
                  <a:cubicBezTo>
                    <a:pt x="4604" y="2251"/>
                    <a:pt x="4607" y="2356"/>
                    <a:pt x="4602" y="2460"/>
                  </a:cubicBezTo>
                  <a:cubicBezTo>
                    <a:pt x="4680" y="2331"/>
                    <a:pt x="4771" y="2191"/>
                    <a:pt x="4917" y="2145"/>
                  </a:cubicBezTo>
                  <a:cubicBezTo>
                    <a:pt x="4923" y="2143"/>
                    <a:pt x="4930" y="2142"/>
                    <a:pt x="4937" y="2142"/>
                  </a:cubicBezTo>
                  <a:cubicBezTo>
                    <a:pt x="4943" y="2142"/>
                    <a:pt x="4949" y="2143"/>
                    <a:pt x="4954" y="2148"/>
                  </a:cubicBezTo>
                  <a:cubicBezTo>
                    <a:pt x="4961" y="2153"/>
                    <a:pt x="4963" y="2162"/>
                    <a:pt x="4964" y="2170"/>
                  </a:cubicBezTo>
                  <a:cubicBezTo>
                    <a:pt x="4982" y="2286"/>
                    <a:pt x="4916" y="2398"/>
                    <a:pt x="4843" y="2489"/>
                  </a:cubicBezTo>
                  <a:cubicBezTo>
                    <a:pt x="4777" y="2574"/>
                    <a:pt x="4687" y="2683"/>
                    <a:pt x="4601" y="2683"/>
                  </a:cubicBezTo>
                  <a:cubicBezTo>
                    <a:pt x="4560" y="2683"/>
                    <a:pt x="4520" y="2658"/>
                    <a:pt x="4484" y="2593"/>
                  </a:cubicBezTo>
                  <a:cubicBezTo>
                    <a:pt x="4393" y="2425"/>
                    <a:pt x="4363" y="2197"/>
                    <a:pt x="4362" y="2009"/>
                  </a:cubicBezTo>
                  <a:cubicBezTo>
                    <a:pt x="4362" y="1975"/>
                    <a:pt x="4371" y="1933"/>
                    <a:pt x="4404" y="1928"/>
                  </a:cubicBezTo>
                  <a:cubicBezTo>
                    <a:pt x="4405" y="1928"/>
                    <a:pt x="4406" y="1928"/>
                    <a:pt x="4407" y="1928"/>
                  </a:cubicBezTo>
                  <a:close/>
                  <a:moveTo>
                    <a:pt x="5262" y="2412"/>
                  </a:moveTo>
                  <a:cubicBezTo>
                    <a:pt x="5396" y="2463"/>
                    <a:pt x="5564" y="2551"/>
                    <a:pt x="5536" y="2645"/>
                  </a:cubicBezTo>
                  <a:cubicBezTo>
                    <a:pt x="5518" y="2698"/>
                    <a:pt x="5487" y="2688"/>
                    <a:pt x="5437" y="2690"/>
                  </a:cubicBezTo>
                  <a:cubicBezTo>
                    <a:pt x="5431" y="2690"/>
                    <a:pt x="5425" y="2690"/>
                    <a:pt x="5420" y="2690"/>
                  </a:cubicBezTo>
                  <a:cubicBezTo>
                    <a:pt x="5379" y="2690"/>
                    <a:pt x="5339" y="2687"/>
                    <a:pt x="5299" y="2681"/>
                  </a:cubicBezTo>
                  <a:lnTo>
                    <a:pt x="5283" y="2677"/>
                  </a:lnTo>
                  <a:cubicBezTo>
                    <a:pt x="5263" y="2667"/>
                    <a:pt x="5245" y="2659"/>
                    <a:pt x="5225" y="2650"/>
                  </a:cubicBezTo>
                  <a:cubicBezTo>
                    <a:pt x="5236" y="2571"/>
                    <a:pt x="5250" y="2493"/>
                    <a:pt x="5262" y="2412"/>
                  </a:cubicBezTo>
                  <a:close/>
                  <a:moveTo>
                    <a:pt x="598" y="2507"/>
                  </a:moveTo>
                  <a:cubicBezTo>
                    <a:pt x="606" y="2507"/>
                    <a:pt x="614" y="2507"/>
                    <a:pt x="622" y="2507"/>
                  </a:cubicBezTo>
                  <a:cubicBezTo>
                    <a:pt x="602" y="2594"/>
                    <a:pt x="583" y="2681"/>
                    <a:pt x="564" y="2768"/>
                  </a:cubicBezTo>
                  <a:cubicBezTo>
                    <a:pt x="547" y="2767"/>
                    <a:pt x="531" y="2766"/>
                    <a:pt x="516" y="2766"/>
                  </a:cubicBezTo>
                  <a:cubicBezTo>
                    <a:pt x="500" y="2766"/>
                    <a:pt x="484" y="2767"/>
                    <a:pt x="469" y="2768"/>
                  </a:cubicBezTo>
                  <a:cubicBezTo>
                    <a:pt x="435" y="2765"/>
                    <a:pt x="403" y="2760"/>
                    <a:pt x="370" y="2752"/>
                  </a:cubicBezTo>
                  <a:cubicBezTo>
                    <a:pt x="345" y="2747"/>
                    <a:pt x="299" y="2742"/>
                    <a:pt x="278" y="2725"/>
                  </a:cubicBezTo>
                  <a:cubicBezTo>
                    <a:pt x="237" y="2718"/>
                    <a:pt x="231" y="2696"/>
                    <a:pt x="261" y="2659"/>
                  </a:cubicBezTo>
                  <a:cubicBezTo>
                    <a:pt x="260" y="2623"/>
                    <a:pt x="272" y="2601"/>
                    <a:pt x="302" y="2590"/>
                  </a:cubicBezTo>
                  <a:cubicBezTo>
                    <a:pt x="376" y="2527"/>
                    <a:pt x="494" y="2507"/>
                    <a:pt x="598" y="2507"/>
                  </a:cubicBezTo>
                  <a:close/>
                  <a:moveTo>
                    <a:pt x="2253" y="1403"/>
                  </a:moveTo>
                  <a:cubicBezTo>
                    <a:pt x="2279" y="1403"/>
                    <a:pt x="2643" y="2078"/>
                    <a:pt x="2669" y="2156"/>
                  </a:cubicBezTo>
                  <a:cubicBezTo>
                    <a:pt x="2752" y="2403"/>
                    <a:pt x="2509" y="2711"/>
                    <a:pt x="2356" y="2879"/>
                  </a:cubicBezTo>
                  <a:cubicBezTo>
                    <a:pt x="2341" y="2895"/>
                    <a:pt x="2323" y="2912"/>
                    <a:pt x="2301" y="2912"/>
                  </a:cubicBezTo>
                  <a:cubicBezTo>
                    <a:pt x="2298" y="2912"/>
                    <a:pt x="2296" y="2912"/>
                    <a:pt x="2293" y="2912"/>
                  </a:cubicBezTo>
                  <a:cubicBezTo>
                    <a:pt x="2252" y="2904"/>
                    <a:pt x="2255" y="2845"/>
                    <a:pt x="2268" y="2806"/>
                  </a:cubicBezTo>
                  <a:cubicBezTo>
                    <a:pt x="2334" y="2626"/>
                    <a:pt x="2434" y="2459"/>
                    <a:pt x="2563" y="2320"/>
                  </a:cubicBezTo>
                  <a:lnTo>
                    <a:pt x="2563" y="2320"/>
                  </a:lnTo>
                  <a:cubicBezTo>
                    <a:pt x="2404" y="2446"/>
                    <a:pt x="2221" y="2541"/>
                    <a:pt x="2026" y="2600"/>
                  </a:cubicBezTo>
                  <a:cubicBezTo>
                    <a:pt x="2007" y="2607"/>
                    <a:pt x="1985" y="2612"/>
                    <a:pt x="1965" y="2612"/>
                  </a:cubicBezTo>
                  <a:cubicBezTo>
                    <a:pt x="1945" y="2612"/>
                    <a:pt x="1927" y="2607"/>
                    <a:pt x="1913" y="2594"/>
                  </a:cubicBezTo>
                  <a:cubicBezTo>
                    <a:pt x="1886" y="2569"/>
                    <a:pt x="1887" y="2526"/>
                    <a:pt x="1906" y="2495"/>
                  </a:cubicBezTo>
                  <a:cubicBezTo>
                    <a:pt x="1924" y="2463"/>
                    <a:pt x="1957" y="2443"/>
                    <a:pt x="1987" y="2427"/>
                  </a:cubicBezTo>
                  <a:cubicBezTo>
                    <a:pt x="2169" y="2322"/>
                    <a:pt x="2371" y="2250"/>
                    <a:pt x="2579" y="2218"/>
                  </a:cubicBezTo>
                  <a:cubicBezTo>
                    <a:pt x="2391" y="2201"/>
                    <a:pt x="2204" y="2160"/>
                    <a:pt x="2025" y="2098"/>
                  </a:cubicBezTo>
                  <a:cubicBezTo>
                    <a:pt x="1978" y="2081"/>
                    <a:pt x="1921" y="2034"/>
                    <a:pt x="1949" y="1993"/>
                  </a:cubicBezTo>
                  <a:cubicBezTo>
                    <a:pt x="1960" y="1979"/>
                    <a:pt x="1978" y="1972"/>
                    <a:pt x="1996" y="1968"/>
                  </a:cubicBezTo>
                  <a:cubicBezTo>
                    <a:pt x="2019" y="1963"/>
                    <a:pt x="2043" y="1961"/>
                    <a:pt x="2066" y="1961"/>
                  </a:cubicBezTo>
                  <a:cubicBezTo>
                    <a:pt x="2247" y="1961"/>
                    <a:pt x="2417" y="2099"/>
                    <a:pt x="2602" y="2129"/>
                  </a:cubicBezTo>
                  <a:cubicBezTo>
                    <a:pt x="2483" y="1981"/>
                    <a:pt x="2373" y="1824"/>
                    <a:pt x="2273" y="1663"/>
                  </a:cubicBezTo>
                  <a:cubicBezTo>
                    <a:pt x="2248" y="1622"/>
                    <a:pt x="2222" y="1580"/>
                    <a:pt x="2214" y="1533"/>
                  </a:cubicBezTo>
                  <a:cubicBezTo>
                    <a:pt x="2205" y="1486"/>
                    <a:pt x="2216" y="1433"/>
                    <a:pt x="2252" y="1403"/>
                  </a:cubicBezTo>
                  <a:cubicBezTo>
                    <a:pt x="2252" y="1403"/>
                    <a:pt x="2253" y="1403"/>
                    <a:pt x="2253" y="1403"/>
                  </a:cubicBezTo>
                  <a:close/>
                  <a:moveTo>
                    <a:pt x="5212" y="2738"/>
                  </a:moveTo>
                  <a:lnTo>
                    <a:pt x="5231" y="2742"/>
                  </a:lnTo>
                  <a:cubicBezTo>
                    <a:pt x="5275" y="2763"/>
                    <a:pt x="5353" y="2800"/>
                    <a:pt x="5366" y="2831"/>
                  </a:cubicBezTo>
                  <a:cubicBezTo>
                    <a:pt x="5397" y="2904"/>
                    <a:pt x="5270" y="2926"/>
                    <a:pt x="5224" y="2931"/>
                  </a:cubicBezTo>
                  <a:cubicBezTo>
                    <a:pt x="5210" y="2932"/>
                    <a:pt x="5199" y="2932"/>
                    <a:pt x="5186" y="2932"/>
                  </a:cubicBezTo>
                  <a:cubicBezTo>
                    <a:pt x="5194" y="2868"/>
                    <a:pt x="5203" y="2803"/>
                    <a:pt x="5212" y="2738"/>
                  </a:cubicBezTo>
                  <a:close/>
                  <a:moveTo>
                    <a:pt x="471" y="2844"/>
                  </a:moveTo>
                  <a:cubicBezTo>
                    <a:pt x="498" y="2845"/>
                    <a:pt x="523" y="2847"/>
                    <a:pt x="547" y="2847"/>
                  </a:cubicBezTo>
                  <a:cubicBezTo>
                    <a:pt x="527" y="2932"/>
                    <a:pt x="508" y="3020"/>
                    <a:pt x="489" y="3106"/>
                  </a:cubicBezTo>
                  <a:cubicBezTo>
                    <a:pt x="367" y="3099"/>
                    <a:pt x="105" y="3054"/>
                    <a:pt x="214" y="2958"/>
                  </a:cubicBezTo>
                  <a:cubicBezTo>
                    <a:pt x="287" y="2892"/>
                    <a:pt x="377" y="2854"/>
                    <a:pt x="471" y="2844"/>
                  </a:cubicBezTo>
                  <a:close/>
                  <a:moveTo>
                    <a:pt x="3800" y="1855"/>
                  </a:moveTo>
                  <a:cubicBezTo>
                    <a:pt x="3809" y="1855"/>
                    <a:pt x="3817" y="1857"/>
                    <a:pt x="3825" y="1863"/>
                  </a:cubicBezTo>
                  <a:cubicBezTo>
                    <a:pt x="3857" y="1888"/>
                    <a:pt x="3831" y="1940"/>
                    <a:pt x="3802" y="1969"/>
                  </a:cubicBezTo>
                  <a:cubicBezTo>
                    <a:pt x="3667" y="2103"/>
                    <a:pt x="3505" y="2212"/>
                    <a:pt x="3327" y="2284"/>
                  </a:cubicBezTo>
                  <a:cubicBezTo>
                    <a:pt x="3449" y="2255"/>
                    <a:pt x="3574" y="2241"/>
                    <a:pt x="3700" y="2241"/>
                  </a:cubicBezTo>
                  <a:cubicBezTo>
                    <a:pt x="3777" y="2241"/>
                    <a:pt x="3855" y="2246"/>
                    <a:pt x="3932" y="2258"/>
                  </a:cubicBezTo>
                  <a:cubicBezTo>
                    <a:pt x="3971" y="2263"/>
                    <a:pt x="4017" y="2274"/>
                    <a:pt x="4033" y="2311"/>
                  </a:cubicBezTo>
                  <a:cubicBezTo>
                    <a:pt x="4048" y="2345"/>
                    <a:pt x="4028" y="2384"/>
                    <a:pt x="3998" y="2404"/>
                  </a:cubicBezTo>
                  <a:cubicBezTo>
                    <a:pt x="3969" y="2424"/>
                    <a:pt x="3932" y="2429"/>
                    <a:pt x="3896" y="2431"/>
                  </a:cubicBezTo>
                  <a:cubicBezTo>
                    <a:pt x="3848" y="2435"/>
                    <a:pt x="3800" y="2437"/>
                    <a:pt x="3751" y="2437"/>
                  </a:cubicBezTo>
                  <a:cubicBezTo>
                    <a:pt x="3589" y="2437"/>
                    <a:pt x="3427" y="2414"/>
                    <a:pt x="3271" y="2369"/>
                  </a:cubicBezTo>
                  <a:lnTo>
                    <a:pt x="3271" y="2369"/>
                  </a:lnTo>
                  <a:cubicBezTo>
                    <a:pt x="3434" y="2464"/>
                    <a:pt x="3585" y="2581"/>
                    <a:pt x="3720" y="2713"/>
                  </a:cubicBezTo>
                  <a:cubicBezTo>
                    <a:pt x="3756" y="2749"/>
                    <a:pt x="3788" y="2814"/>
                    <a:pt x="3744" y="2840"/>
                  </a:cubicBezTo>
                  <a:cubicBezTo>
                    <a:pt x="3736" y="2844"/>
                    <a:pt x="3727" y="2846"/>
                    <a:pt x="3717" y="2846"/>
                  </a:cubicBezTo>
                  <a:cubicBezTo>
                    <a:pt x="3709" y="2846"/>
                    <a:pt x="3700" y="2845"/>
                    <a:pt x="3692" y="2843"/>
                  </a:cubicBezTo>
                  <a:cubicBezTo>
                    <a:pt x="3485" y="2796"/>
                    <a:pt x="3386" y="2559"/>
                    <a:pt x="3211" y="2440"/>
                  </a:cubicBezTo>
                  <a:lnTo>
                    <a:pt x="3211" y="2440"/>
                  </a:lnTo>
                  <a:cubicBezTo>
                    <a:pt x="3255" y="2625"/>
                    <a:pt x="3288" y="2813"/>
                    <a:pt x="3312" y="3001"/>
                  </a:cubicBezTo>
                  <a:cubicBezTo>
                    <a:pt x="3317" y="3048"/>
                    <a:pt x="3322" y="3098"/>
                    <a:pt x="3311" y="3145"/>
                  </a:cubicBezTo>
                  <a:cubicBezTo>
                    <a:pt x="3298" y="3192"/>
                    <a:pt x="3266" y="3234"/>
                    <a:pt x="3220" y="3246"/>
                  </a:cubicBezTo>
                  <a:cubicBezTo>
                    <a:pt x="3220" y="3246"/>
                    <a:pt x="3219" y="3246"/>
                    <a:pt x="3219" y="3246"/>
                  </a:cubicBezTo>
                  <a:cubicBezTo>
                    <a:pt x="3196" y="3246"/>
                    <a:pt x="3152" y="2470"/>
                    <a:pt x="3162" y="2387"/>
                  </a:cubicBezTo>
                  <a:cubicBezTo>
                    <a:pt x="3194" y="2131"/>
                    <a:pt x="3543" y="1956"/>
                    <a:pt x="3755" y="1867"/>
                  </a:cubicBezTo>
                  <a:cubicBezTo>
                    <a:pt x="3769" y="1861"/>
                    <a:pt x="3785" y="1855"/>
                    <a:pt x="3800" y="1855"/>
                  </a:cubicBezTo>
                  <a:close/>
                  <a:moveTo>
                    <a:pt x="998" y="2482"/>
                  </a:moveTo>
                  <a:cubicBezTo>
                    <a:pt x="1012" y="2482"/>
                    <a:pt x="1023" y="2488"/>
                    <a:pt x="1034" y="2494"/>
                  </a:cubicBezTo>
                  <a:cubicBezTo>
                    <a:pt x="1076" y="2519"/>
                    <a:pt x="1119" y="2545"/>
                    <a:pt x="1143" y="2588"/>
                  </a:cubicBezTo>
                  <a:cubicBezTo>
                    <a:pt x="1165" y="2627"/>
                    <a:pt x="1169" y="2672"/>
                    <a:pt x="1169" y="2717"/>
                  </a:cubicBezTo>
                  <a:cubicBezTo>
                    <a:pt x="1170" y="2822"/>
                    <a:pt x="1163" y="2926"/>
                    <a:pt x="1148" y="3030"/>
                  </a:cubicBezTo>
                  <a:cubicBezTo>
                    <a:pt x="1238" y="2907"/>
                    <a:pt x="1342" y="2777"/>
                    <a:pt x="1489" y="2744"/>
                  </a:cubicBezTo>
                  <a:cubicBezTo>
                    <a:pt x="1495" y="2744"/>
                    <a:pt x="1501" y="2743"/>
                    <a:pt x="1507" y="2743"/>
                  </a:cubicBezTo>
                  <a:cubicBezTo>
                    <a:pt x="1515" y="2743"/>
                    <a:pt x="1522" y="2744"/>
                    <a:pt x="1527" y="2750"/>
                  </a:cubicBezTo>
                  <a:cubicBezTo>
                    <a:pt x="1532" y="2756"/>
                    <a:pt x="1534" y="2765"/>
                    <a:pt x="1535" y="2773"/>
                  </a:cubicBezTo>
                  <a:cubicBezTo>
                    <a:pt x="1545" y="2891"/>
                    <a:pt x="1467" y="2995"/>
                    <a:pt x="1386" y="3082"/>
                  </a:cubicBezTo>
                  <a:cubicBezTo>
                    <a:pt x="1316" y="3157"/>
                    <a:pt x="1221" y="3252"/>
                    <a:pt x="1138" y="3252"/>
                  </a:cubicBezTo>
                  <a:cubicBezTo>
                    <a:pt x="1093" y="3252"/>
                    <a:pt x="1051" y="3224"/>
                    <a:pt x="1019" y="3151"/>
                  </a:cubicBezTo>
                  <a:cubicBezTo>
                    <a:pt x="944" y="2974"/>
                    <a:pt x="936" y="2745"/>
                    <a:pt x="950" y="2557"/>
                  </a:cubicBezTo>
                  <a:cubicBezTo>
                    <a:pt x="952" y="2525"/>
                    <a:pt x="966" y="2483"/>
                    <a:pt x="998" y="2482"/>
                  </a:cubicBezTo>
                  <a:close/>
                  <a:moveTo>
                    <a:pt x="5174" y="3028"/>
                  </a:moveTo>
                  <a:cubicBezTo>
                    <a:pt x="5247" y="3062"/>
                    <a:pt x="5318" y="3108"/>
                    <a:pt x="5361" y="3167"/>
                  </a:cubicBezTo>
                  <a:cubicBezTo>
                    <a:pt x="5429" y="3261"/>
                    <a:pt x="5326" y="3286"/>
                    <a:pt x="5215" y="3286"/>
                  </a:cubicBezTo>
                  <a:cubicBezTo>
                    <a:pt x="5190" y="3286"/>
                    <a:pt x="5165" y="3284"/>
                    <a:pt x="5141" y="3283"/>
                  </a:cubicBezTo>
                  <a:cubicBezTo>
                    <a:pt x="5152" y="3198"/>
                    <a:pt x="5162" y="3113"/>
                    <a:pt x="5174" y="3028"/>
                  </a:cubicBezTo>
                  <a:close/>
                  <a:moveTo>
                    <a:pt x="4293" y="2580"/>
                  </a:moveTo>
                  <a:cubicBezTo>
                    <a:pt x="4304" y="2580"/>
                    <a:pt x="4314" y="2584"/>
                    <a:pt x="4324" y="2589"/>
                  </a:cubicBezTo>
                  <a:cubicBezTo>
                    <a:pt x="4368" y="2609"/>
                    <a:pt x="4414" y="2633"/>
                    <a:pt x="4441" y="2671"/>
                  </a:cubicBezTo>
                  <a:cubicBezTo>
                    <a:pt x="4466" y="2708"/>
                    <a:pt x="4474" y="2754"/>
                    <a:pt x="4478" y="2798"/>
                  </a:cubicBezTo>
                  <a:cubicBezTo>
                    <a:pt x="4488" y="2902"/>
                    <a:pt x="4491" y="3007"/>
                    <a:pt x="4486" y="3111"/>
                  </a:cubicBezTo>
                  <a:cubicBezTo>
                    <a:pt x="4564" y="2983"/>
                    <a:pt x="4655" y="2843"/>
                    <a:pt x="4801" y="2797"/>
                  </a:cubicBezTo>
                  <a:cubicBezTo>
                    <a:pt x="4807" y="2795"/>
                    <a:pt x="4813" y="2793"/>
                    <a:pt x="4819" y="2793"/>
                  </a:cubicBezTo>
                  <a:cubicBezTo>
                    <a:pt x="4826" y="2793"/>
                    <a:pt x="4833" y="2795"/>
                    <a:pt x="4838" y="2800"/>
                  </a:cubicBezTo>
                  <a:cubicBezTo>
                    <a:pt x="4844" y="2805"/>
                    <a:pt x="4847" y="2813"/>
                    <a:pt x="4848" y="2822"/>
                  </a:cubicBezTo>
                  <a:cubicBezTo>
                    <a:pt x="4865" y="2938"/>
                    <a:pt x="4800" y="3048"/>
                    <a:pt x="4727" y="3141"/>
                  </a:cubicBezTo>
                  <a:cubicBezTo>
                    <a:pt x="4661" y="3226"/>
                    <a:pt x="4571" y="3335"/>
                    <a:pt x="4485" y="3335"/>
                  </a:cubicBezTo>
                  <a:cubicBezTo>
                    <a:pt x="4444" y="3335"/>
                    <a:pt x="4404" y="3310"/>
                    <a:pt x="4368" y="3245"/>
                  </a:cubicBezTo>
                  <a:cubicBezTo>
                    <a:pt x="4277" y="3077"/>
                    <a:pt x="4247" y="2849"/>
                    <a:pt x="4246" y="2661"/>
                  </a:cubicBezTo>
                  <a:cubicBezTo>
                    <a:pt x="4247" y="2627"/>
                    <a:pt x="4254" y="2584"/>
                    <a:pt x="4288" y="2580"/>
                  </a:cubicBezTo>
                  <a:cubicBezTo>
                    <a:pt x="4289" y="2580"/>
                    <a:pt x="4291" y="2580"/>
                    <a:pt x="4293" y="2580"/>
                  </a:cubicBezTo>
                  <a:close/>
                  <a:moveTo>
                    <a:pt x="474" y="3187"/>
                  </a:moveTo>
                  <a:lnTo>
                    <a:pt x="438" y="3356"/>
                  </a:lnTo>
                  <a:cubicBezTo>
                    <a:pt x="393" y="3371"/>
                    <a:pt x="347" y="3379"/>
                    <a:pt x="302" y="3379"/>
                  </a:cubicBezTo>
                  <a:cubicBezTo>
                    <a:pt x="236" y="3379"/>
                    <a:pt x="172" y="3362"/>
                    <a:pt x="111" y="3327"/>
                  </a:cubicBezTo>
                  <a:cubicBezTo>
                    <a:pt x="218" y="3246"/>
                    <a:pt x="340" y="3199"/>
                    <a:pt x="474" y="3187"/>
                  </a:cubicBezTo>
                  <a:close/>
                  <a:moveTo>
                    <a:pt x="417" y="3454"/>
                  </a:moveTo>
                  <a:lnTo>
                    <a:pt x="417" y="3454"/>
                  </a:lnTo>
                  <a:cubicBezTo>
                    <a:pt x="413" y="3474"/>
                    <a:pt x="408" y="3495"/>
                    <a:pt x="404" y="3515"/>
                  </a:cubicBezTo>
                  <a:lnTo>
                    <a:pt x="404" y="3515"/>
                  </a:lnTo>
                  <a:cubicBezTo>
                    <a:pt x="397" y="3510"/>
                    <a:pt x="389" y="3507"/>
                    <a:pt x="381" y="3507"/>
                  </a:cubicBezTo>
                  <a:cubicBezTo>
                    <a:pt x="373" y="3507"/>
                    <a:pt x="364" y="3511"/>
                    <a:pt x="356" y="3519"/>
                  </a:cubicBezTo>
                  <a:cubicBezTo>
                    <a:pt x="339" y="3539"/>
                    <a:pt x="320" y="3548"/>
                    <a:pt x="299" y="3549"/>
                  </a:cubicBezTo>
                  <a:cubicBezTo>
                    <a:pt x="336" y="3512"/>
                    <a:pt x="374" y="3481"/>
                    <a:pt x="417" y="3454"/>
                  </a:cubicBezTo>
                  <a:close/>
                  <a:moveTo>
                    <a:pt x="5128" y="3388"/>
                  </a:moveTo>
                  <a:cubicBezTo>
                    <a:pt x="5217" y="3428"/>
                    <a:pt x="5302" y="3487"/>
                    <a:pt x="5343" y="3568"/>
                  </a:cubicBezTo>
                  <a:cubicBezTo>
                    <a:pt x="5356" y="3595"/>
                    <a:pt x="5374" y="3651"/>
                    <a:pt x="5346" y="3680"/>
                  </a:cubicBezTo>
                  <a:cubicBezTo>
                    <a:pt x="5341" y="3685"/>
                    <a:pt x="5326" y="3687"/>
                    <a:pt x="5309" y="3687"/>
                  </a:cubicBezTo>
                  <a:cubicBezTo>
                    <a:pt x="5285" y="3687"/>
                    <a:pt x="5255" y="3683"/>
                    <a:pt x="5242" y="3683"/>
                  </a:cubicBezTo>
                  <a:cubicBezTo>
                    <a:pt x="5198" y="3679"/>
                    <a:pt x="5153" y="3670"/>
                    <a:pt x="5110" y="3659"/>
                  </a:cubicBezTo>
                  <a:cubicBezTo>
                    <a:pt x="5106" y="3658"/>
                    <a:pt x="5102" y="3655"/>
                    <a:pt x="5098" y="3653"/>
                  </a:cubicBezTo>
                  <a:cubicBezTo>
                    <a:pt x="5108" y="3565"/>
                    <a:pt x="5118" y="3477"/>
                    <a:pt x="5128" y="3388"/>
                  </a:cubicBezTo>
                  <a:close/>
                  <a:moveTo>
                    <a:pt x="2849" y="2688"/>
                  </a:moveTo>
                  <a:lnTo>
                    <a:pt x="2921" y="3118"/>
                  </a:lnTo>
                  <a:lnTo>
                    <a:pt x="2700" y="3721"/>
                  </a:lnTo>
                  <a:lnTo>
                    <a:pt x="2577" y="3108"/>
                  </a:lnTo>
                  <a:lnTo>
                    <a:pt x="2849" y="2688"/>
                  </a:lnTo>
                  <a:close/>
                  <a:moveTo>
                    <a:pt x="4177" y="3232"/>
                  </a:moveTo>
                  <a:cubicBezTo>
                    <a:pt x="4188" y="3232"/>
                    <a:pt x="4200" y="3237"/>
                    <a:pt x="4210" y="3242"/>
                  </a:cubicBezTo>
                  <a:cubicBezTo>
                    <a:pt x="4254" y="3262"/>
                    <a:pt x="4300" y="3285"/>
                    <a:pt x="4327" y="3324"/>
                  </a:cubicBezTo>
                  <a:cubicBezTo>
                    <a:pt x="4352" y="3361"/>
                    <a:pt x="4361" y="3407"/>
                    <a:pt x="4364" y="3451"/>
                  </a:cubicBezTo>
                  <a:cubicBezTo>
                    <a:pt x="4374" y="3555"/>
                    <a:pt x="4377" y="3660"/>
                    <a:pt x="4372" y="3764"/>
                  </a:cubicBezTo>
                  <a:cubicBezTo>
                    <a:pt x="4451" y="3636"/>
                    <a:pt x="4541" y="3496"/>
                    <a:pt x="4687" y="3450"/>
                  </a:cubicBezTo>
                  <a:cubicBezTo>
                    <a:pt x="4693" y="3448"/>
                    <a:pt x="4700" y="3446"/>
                    <a:pt x="4706" y="3446"/>
                  </a:cubicBezTo>
                  <a:cubicBezTo>
                    <a:pt x="4713" y="3446"/>
                    <a:pt x="4719" y="3448"/>
                    <a:pt x="4724" y="3453"/>
                  </a:cubicBezTo>
                  <a:cubicBezTo>
                    <a:pt x="4732" y="3458"/>
                    <a:pt x="4733" y="3466"/>
                    <a:pt x="4734" y="3475"/>
                  </a:cubicBezTo>
                  <a:cubicBezTo>
                    <a:pt x="4753" y="3590"/>
                    <a:pt x="4686" y="3700"/>
                    <a:pt x="4614" y="3793"/>
                  </a:cubicBezTo>
                  <a:cubicBezTo>
                    <a:pt x="4547" y="3878"/>
                    <a:pt x="4457" y="3987"/>
                    <a:pt x="4372" y="3987"/>
                  </a:cubicBezTo>
                  <a:cubicBezTo>
                    <a:pt x="4330" y="3987"/>
                    <a:pt x="4290" y="3962"/>
                    <a:pt x="4254" y="3897"/>
                  </a:cubicBezTo>
                  <a:cubicBezTo>
                    <a:pt x="4163" y="3728"/>
                    <a:pt x="4133" y="3501"/>
                    <a:pt x="4132" y="3313"/>
                  </a:cubicBezTo>
                  <a:cubicBezTo>
                    <a:pt x="4132" y="3279"/>
                    <a:pt x="4139" y="3237"/>
                    <a:pt x="4174" y="3232"/>
                  </a:cubicBezTo>
                  <a:cubicBezTo>
                    <a:pt x="4175" y="3232"/>
                    <a:pt x="4176" y="3232"/>
                    <a:pt x="4177" y="3232"/>
                  </a:cubicBezTo>
                  <a:close/>
                  <a:moveTo>
                    <a:pt x="5090" y="3735"/>
                  </a:moveTo>
                  <a:cubicBezTo>
                    <a:pt x="5162" y="3774"/>
                    <a:pt x="5224" y="3827"/>
                    <a:pt x="5268" y="3900"/>
                  </a:cubicBezTo>
                  <a:cubicBezTo>
                    <a:pt x="5283" y="3925"/>
                    <a:pt x="5314" y="3971"/>
                    <a:pt x="5283" y="3999"/>
                  </a:cubicBezTo>
                  <a:cubicBezTo>
                    <a:pt x="5274" y="4008"/>
                    <a:pt x="5249" y="4010"/>
                    <a:pt x="5225" y="4010"/>
                  </a:cubicBezTo>
                  <a:cubicBezTo>
                    <a:pt x="5206" y="4010"/>
                    <a:pt x="5188" y="4009"/>
                    <a:pt x="5179" y="4009"/>
                  </a:cubicBezTo>
                  <a:cubicBezTo>
                    <a:pt x="5140" y="4009"/>
                    <a:pt x="5103" y="4004"/>
                    <a:pt x="5064" y="3996"/>
                  </a:cubicBezTo>
                  <a:cubicBezTo>
                    <a:pt x="5072" y="3908"/>
                    <a:pt x="5082" y="3822"/>
                    <a:pt x="5090" y="3735"/>
                  </a:cubicBezTo>
                  <a:close/>
                  <a:moveTo>
                    <a:pt x="5056" y="4104"/>
                  </a:moveTo>
                  <a:cubicBezTo>
                    <a:pt x="5131" y="4158"/>
                    <a:pt x="5194" y="4225"/>
                    <a:pt x="5246" y="4305"/>
                  </a:cubicBezTo>
                  <a:cubicBezTo>
                    <a:pt x="5224" y="4309"/>
                    <a:pt x="5203" y="4311"/>
                    <a:pt x="5181" y="4311"/>
                  </a:cubicBezTo>
                  <a:cubicBezTo>
                    <a:pt x="5133" y="4311"/>
                    <a:pt x="5085" y="4302"/>
                    <a:pt x="5041" y="4284"/>
                  </a:cubicBezTo>
                  <a:cubicBezTo>
                    <a:pt x="5046" y="4223"/>
                    <a:pt x="5050" y="4164"/>
                    <a:pt x="5056" y="4104"/>
                  </a:cubicBezTo>
                  <a:close/>
                  <a:moveTo>
                    <a:pt x="823" y="0"/>
                  </a:moveTo>
                  <a:cubicBezTo>
                    <a:pt x="766" y="0"/>
                    <a:pt x="709" y="12"/>
                    <a:pt x="691" y="58"/>
                  </a:cubicBezTo>
                  <a:cubicBezTo>
                    <a:pt x="661" y="136"/>
                    <a:pt x="774" y="215"/>
                    <a:pt x="822" y="253"/>
                  </a:cubicBezTo>
                  <a:cubicBezTo>
                    <a:pt x="849" y="274"/>
                    <a:pt x="878" y="294"/>
                    <a:pt x="908" y="311"/>
                  </a:cubicBezTo>
                  <a:cubicBezTo>
                    <a:pt x="878" y="314"/>
                    <a:pt x="849" y="316"/>
                    <a:pt x="820" y="321"/>
                  </a:cubicBezTo>
                  <a:cubicBezTo>
                    <a:pt x="741" y="336"/>
                    <a:pt x="581" y="361"/>
                    <a:pt x="555" y="456"/>
                  </a:cubicBezTo>
                  <a:cubicBezTo>
                    <a:pt x="535" y="530"/>
                    <a:pt x="612" y="578"/>
                    <a:pt x="675" y="612"/>
                  </a:cubicBezTo>
                  <a:cubicBezTo>
                    <a:pt x="627" y="623"/>
                    <a:pt x="580" y="644"/>
                    <a:pt x="559" y="688"/>
                  </a:cubicBezTo>
                  <a:cubicBezTo>
                    <a:pt x="521" y="775"/>
                    <a:pt x="597" y="834"/>
                    <a:pt x="698" y="876"/>
                  </a:cubicBezTo>
                  <a:cubicBezTo>
                    <a:pt x="639" y="889"/>
                    <a:pt x="503" y="913"/>
                    <a:pt x="487" y="988"/>
                  </a:cubicBezTo>
                  <a:cubicBezTo>
                    <a:pt x="472" y="1063"/>
                    <a:pt x="569" y="1096"/>
                    <a:pt x="620" y="1116"/>
                  </a:cubicBezTo>
                  <a:cubicBezTo>
                    <a:pt x="649" y="1129"/>
                    <a:pt x="680" y="1141"/>
                    <a:pt x="710" y="1150"/>
                  </a:cubicBezTo>
                  <a:lnTo>
                    <a:pt x="670" y="1161"/>
                  </a:lnTo>
                  <a:cubicBezTo>
                    <a:pt x="612" y="1183"/>
                    <a:pt x="498" y="1229"/>
                    <a:pt x="490" y="1305"/>
                  </a:cubicBezTo>
                  <a:cubicBezTo>
                    <a:pt x="482" y="1377"/>
                    <a:pt x="570" y="1437"/>
                    <a:pt x="621" y="1471"/>
                  </a:cubicBezTo>
                  <a:cubicBezTo>
                    <a:pt x="627" y="1475"/>
                    <a:pt x="634" y="1477"/>
                    <a:pt x="641" y="1481"/>
                  </a:cubicBezTo>
                  <a:cubicBezTo>
                    <a:pt x="599" y="1487"/>
                    <a:pt x="557" y="1496"/>
                    <a:pt x="517" y="1508"/>
                  </a:cubicBezTo>
                  <a:cubicBezTo>
                    <a:pt x="443" y="1532"/>
                    <a:pt x="335" y="1574"/>
                    <a:pt x="327" y="1664"/>
                  </a:cubicBezTo>
                  <a:cubicBezTo>
                    <a:pt x="320" y="1751"/>
                    <a:pt x="417" y="1788"/>
                    <a:pt x="481" y="1814"/>
                  </a:cubicBezTo>
                  <a:cubicBezTo>
                    <a:pt x="486" y="1817"/>
                    <a:pt x="493" y="1819"/>
                    <a:pt x="498" y="1820"/>
                  </a:cubicBezTo>
                  <a:cubicBezTo>
                    <a:pt x="448" y="1842"/>
                    <a:pt x="413" y="1877"/>
                    <a:pt x="416" y="1929"/>
                  </a:cubicBezTo>
                  <a:cubicBezTo>
                    <a:pt x="418" y="2003"/>
                    <a:pt x="472" y="2056"/>
                    <a:pt x="543" y="2092"/>
                  </a:cubicBezTo>
                  <a:cubicBezTo>
                    <a:pt x="526" y="2097"/>
                    <a:pt x="508" y="2099"/>
                    <a:pt x="490" y="2104"/>
                  </a:cubicBezTo>
                  <a:cubicBezTo>
                    <a:pt x="419" y="2124"/>
                    <a:pt x="303" y="2155"/>
                    <a:pt x="268" y="2227"/>
                  </a:cubicBezTo>
                  <a:cubicBezTo>
                    <a:pt x="220" y="2326"/>
                    <a:pt x="328" y="2396"/>
                    <a:pt x="449" y="2443"/>
                  </a:cubicBezTo>
                  <a:cubicBezTo>
                    <a:pt x="418" y="2452"/>
                    <a:pt x="388" y="2459"/>
                    <a:pt x="359" y="2473"/>
                  </a:cubicBezTo>
                  <a:cubicBezTo>
                    <a:pt x="286" y="2503"/>
                    <a:pt x="168" y="2555"/>
                    <a:pt x="146" y="2640"/>
                  </a:cubicBezTo>
                  <a:cubicBezTo>
                    <a:pt x="121" y="2731"/>
                    <a:pt x="197" y="2782"/>
                    <a:pt x="293" y="2809"/>
                  </a:cubicBezTo>
                  <a:cubicBezTo>
                    <a:pt x="223" y="2841"/>
                    <a:pt x="134" y="2896"/>
                    <a:pt x="104" y="2961"/>
                  </a:cubicBezTo>
                  <a:cubicBezTo>
                    <a:pt x="58" y="3060"/>
                    <a:pt x="160" y="3116"/>
                    <a:pt x="277" y="3147"/>
                  </a:cubicBezTo>
                  <a:cubicBezTo>
                    <a:pt x="184" y="3179"/>
                    <a:pt x="98" y="3229"/>
                    <a:pt x="20" y="3297"/>
                  </a:cubicBezTo>
                  <a:cubicBezTo>
                    <a:pt x="0" y="3314"/>
                    <a:pt x="10" y="3342"/>
                    <a:pt x="28" y="3357"/>
                  </a:cubicBezTo>
                  <a:cubicBezTo>
                    <a:pt x="108" y="3417"/>
                    <a:pt x="200" y="3447"/>
                    <a:pt x="295" y="3450"/>
                  </a:cubicBezTo>
                  <a:cubicBezTo>
                    <a:pt x="263" y="3477"/>
                    <a:pt x="231" y="3507"/>
                    <a:pt x="203" y="3541"/>
                  </a:cubicBezTo>
                  <a:cubicBezTo>
                    <a:pt x="187" y="3559"/>
                    <a:pt x="187" y="3588"/>
                    <a:pt x="210" y="3601"/>
                  </a:cubicBezTo>
                  <a:cubicBezTo>
                    <a:pt x="238" y="3616"/>
                    <a:pt x="266" y="3624"/>
                    <a:pt x="293" y="3624"/>
                  </a:cubicBezTo>
                  <a:cubicBezTo>
                    <a:pt x="335" y="3624"/>
                    <a:pt x="375" y="3607"/>
                    <a:pt x="409" y="3572"/>
                  </a:cubicBezTo>
                  <a:cubicBezTo>
                    <a:pt x="427" y="3554"/>
                    <a:pt x="421" y="3531"/>
                    <a:pt x="407" y="3518"/>
                  </a:cubicBezTo>
                  <a:lnTo>
                    <a:pt x="407" y="3518"/>
                  </a:lnTo>
                  <a:cubicBezTo>
                    <a:pt x="1884" y="4092"/>
                    <a:pt x="3320" y="4348"/>
                    <a:pt x="4895" y="4458"/>
                  </a:cubicBezTo>
                  <a:cubicBezTo>
                    <a:pt x="4925" y="4506"/>
                    <a:pt x="4972" y="4528"/>
                    <a:pt x="5027" y="4528"/>
                  </a:cubicBezTo>
                  <a:cubicBezTo>
                    <a:pt x="5037" y="4528"/>
                    <a:pt x="5047" y="4527"/>
                    <a:pt x="5058" y="4526"/>
                  </a:cubicBezTo>
                  <a:cubicBezTo>
                    <a:pt x="5077" y="4523"/>
                    <a:pt x="5090" y="4497"/>
                    <a:pt x="5084" y="4479"/>
                  </a:cubicBezTo>
                  <a:cubicBezTo>
                    <a:pt x="5069" y="4438"/>
                    <a:pt x="5051" y="4400"/>
                    <a:pt x="5031" y="4363"/>
                  </a:cubicBezTo>
                  <a:lnTo>
                    <a:pt x="5031" y="4355"/>
                  </a:lnTo>
                  <a:cubicBezTo>
                    <a:pt x="5080" y="4371"/>
                    <a:pt x="5131" y="4380"/>
                    <a:pt x="5182" y="4380"/>
                  </a:cubicBezTo>
                  <a:cubicBezTo>
                    <a:pt x="5226" y="4380"/>
                    <a:pt x="5270" y="4374"/>
                    <a:pt x="5314" y="4361"/>
                  </a:cubicBezTo>
                  <a:cubicBezTo>
                    <a:pt x="5340" y="4360"/>
                    <a:pt x="5350" y="4334"/>
                    <a:pt x="5339" y="4312"/>
                  </a:cubicBezTo>
                  <a:cubicBezTo>
                    <a:pt x="5291" y="4223"/>
                    <a:pt x="5229" y="4148"/>
                    <a:pt x="5155" y="4086"/>
                  </a:cubicBezTo>
                  <a:lnTo>
                    <a:pt x="5155" y="4086"/>
                  </a:lnTo>
                  <a:cubicBezTo>
                    <a:pt x="5176" y="4088"/>
                    <a:pt x="5198" y="4090"/>
                    <a:pt x="5218" y="4090"/>
                  </a:cubicBezTo>
                  <a:cubicBezTo>
                    <a:pt x="5306" y="4090"/>
                    <a:pt x="5377" y="4064"/>
                    <a:pt x="5380" y="3984"/>
                  </a:cubicBezTo>
                  <a:cubicBezTo>
                    <a:pt x="5383" y="3907"/>
                    <a:pt x="5312" y="3819"/>
                    <a:pt x="5257" y="3763"/>
                  </a:cubicBezTo>
                  <a:lnTo>
                    <a:pt x="5257" y="3763"/>
                  </a:lnTo>
                  <a:cubicBezTo>
                    <a:pt x="5270" y="3764"/>
                    <a:pt x="5283" y="3765"/>
                    <a:pt x="5296" y="3765"/>
                  </a:cubicBezTo>
                  <a:cubicBezTo>
                    <a:pt x="5374" y="3765"/>
                    <a:pt x="5437" y="3740"/>
                    <a:pt x="5454" y="3667"/>
                  </a:cubicBezTo>
                  <a:cubicBezTo>
                    <a:pt x="5473" y="3575"/>
                    <a:pt x="5371" y="3474"/>
                    <a:pt x="5312" y="3418"/>
                  </a:cubicBezTo>
                  <a:cubicBezTo>
                    <a:pt x="5289" y="3399"/>
                    <a:pt x="5266" y="3381"/>
                    <a:pt x="5240" y="3364"/>
                  </a:cubicBezTo>
                  <a:cubicBezTo>
                    <a:pt x="5367" y="3364"/>
                    <a:pt x="5492" y="3335"/>
                    <a:pt x="5486" y="3229"/>
                  </a:cubicBezTo>
                  <a:cubicBezTo>
                    <a:pt x="5482" y="3150"/>
                    <a:pt x="5386" y="3082"/>
                    <a:pt x="5330" y="3040"/>
                  </a:cubicBezTo>
                  <a:cubicBezTo>
                    <a:pt x="5312" y="3024"/>
                    <a:pt x="5291" y="3011"/>
                    <a:pt x="5270" y="2998"/>
                  </a:cubicBezTo>
                  <a:cubicBezTo>
                    <a:pt x="5335" y="2986"/>
                    <a:pt x="5432" y="2957"/>
                    <a:pt x="5455" y="2890"/>
                  </a:cubicBezTo>
                  <a:cubicBezTo>
                    <a:pt x="5470" y="2843"/>
                    <a:pt x="5453" y="2801"/>
                    <a:pt x="5417" y="2764"/>
                  </a:cubicBezTo>
                  <a:lnTo>
                    <a:pt x="5417" y="2764"/>
                  </a:lnTo>
                  <a:cubicBezTo>
                    <a:pt x="5424" y="2764"/>
                    <a:pt x="5431" y="2764"/>
                    <a:pt x="5439" y="2764"/>
                  </a:cubicBezTo>
                  <a:cubicBezTo>
                    <a:pt x="5511" y="2764"/>
                    <a:pt x="5603" y="2757"/>
                    <a:pt x="5628" y="2685"/>
                  </a:cubicBezTo>
                  <a:cubicBezTo>
                    <a:pt x="5662" y="2596"/>
                    <a:pt x="5570" y="2515"/>
                    <a:pt x="5510" y="2466"/>
                  </a:cubicBezTo>
                  <a:cubicBezTo>
                    <a:pt x="5476" y="2440"/>
                    <a:pt x="5440" y="2416"/>
                    <a:pt x="5403" y="2395"/>
                  </a:cubicBezTo>
                  <a:cubicBezTo>
                    <a:pt x="5407" y="2395"/>
                    <a:pt x="5409" y="2395"/>
                    <a:pt x="5413" y="2394"/>
                  </a:cubicBezTo>
                  <a:cubicBezTo>
                    <a:pt x="5476" y="2383"/>
                    <a:pt x="5589" y="2354"/>
                    <a:pt x="5606" y="2279"/>
                  </a:cubicBezTo>
                  <a:cubicBezTo>
                    <a:pt x="5622" y="2210"/>
                    <a:pt x="5541" y="2134"/>
                    <a:pt x="5496" y="2095"/>
                  </a:cubicBezTo>
                  <a:cubicBezTo>
                    <a:pt x="5484" y="2082"/>
                    <a:pt x="5469" y="2072"/>
                    <a:pt x="5455" y="2060"/>
                  </a:cubicBezTo>
                  <a:lnTo>
                    <a:pt x="5455" y="2060"/>
                  </a:lnTo>
                  <a:cubicBezTo>
                    <a:pt x="5476" y="2061"/>
                    <a:pt x="5496" y="2062"/>
                    <a:pt x="5517" y="2062"/>
                  </a:cubicBezTo>
                  <a:cubicBezTo>
                    <a:pt x="5526" y="2062"/>
                    <a:pt x="5535" y="2062"/>
                    <a:pt x="5545" y="2061"/>
                  </a:cubicBezTo>
                  <a:cubicBezTo>
                    <a:pt x="5600" y="2060"/>
                    <a:pt x="5703" y="2064"/>
                    <a:pt x="5720" y="1992"/>
                  </a:cubicBezTo>
                  <a:cubicBezTo>
                    <a:pt x="5736" y="1927"/>
                    <a:pt x="5653" y="1872"/>
                    <a:pt x="5610" y="1840"/>
                  </a:cubicBezTo>
                  <a:cubicBezTo>
                    <a:pt x="5595" y="1828"/>
                    <a:pt x="5579" y="1819"/>
                    <a:pt x="5562" y="1808"/>
                  </a:cubicBezTo>
                  <a:cubicBezTo>
                    <a:pt x="5672" y="1805"/>
                    <a:pt x="5766" y="1777"/>
                    <a:pt x="5761" y="1682"/>
                  </a:cubicBezTo>
                  <a:cubicBezTo>
                    <a:pt x="5758" y="1635"/>
                    <a:pt x="5724" y="1598"/>
                    <a:pt x="5684" y="1569"/>
                  </a:cubicBezTo>
                  <a:cubicBezTo>
                    <a:pt x="5754" y="1562"/>
                    <a:pt x="5827" y="1541"/>
                    <a:pt x="5844" y="1480"/>
                  </a:cubicBezTo>
                  <a:cubicBezTo>
                    <a:pt x="5866" y="1397"/>
                    <a:pt x="5768" y="1329"/>
                    <a:pt x="5711" y="1287"/>
                  </a:cubicBezTo>
                  <a:cubicBezTo>
                    <a:pt x="5665" y="1253"/>
                    <a:pt x="5616" y="1227"/>
                    <a:pt x="5564" y="1203"/>
                  </a:cubicBezTo>
                  <a:cubicBezTo>
                    <a:pt x="5589" y="1199"/>
                    <a:pt x="5613" y="1196"/>
                    <a:pt x="5639" y="1189"/>
                  </a:cubicBezTo>
                  <a:cubicBezTo>
                    <a:pt x="5704" y="1172"/>
                    <a:pt x="5855" y="1136"/>
                    <a:pt x="5859" y="1051"/>
                  </a:cubicBezTo>
                  <a:cubicBezTo>
                    <a:pt x="5864" y="959"/>
                    <a:pt x="5706" y="927"/>
                    <a:pt x="5646" y="912"/>
                  </a:cubicBezTo>
                  <a:cubicBezTo>
                    <a:pt x="5578" y="896"/>
                    <a:pt x="5510" y="889"/>
                    <a:pt x="5442" y="889"/>
                  </a:cubicBezTo>
                  <a:cubicBezTo>
                    <a:pt x="5383" y="889"/>
                    <a:pt x="5324" y="894"/>
                    <a:pt x="5266" y="904"/>
                  </a:cubicBezTo>
                  <a:cubicBezTo>
                    <a:pt x="5260" y="905"/>
                    <a:pt x="5255" y="906"/>
                    <a:pt x="5251" y="910"/>
                  </a:cubicBezTo>
                  <a:cubicBezTo>
                    <a:pt x="3878" y="696"/>
                    <a:pt x="2486" y="404"/>
                    <a:pt x="1154" y="29"/>
                  </a:cubicBezTo>
                  <a:cubicBezTo>
                    <a:pt x="1151" y="41"/>
                    <a:pt x="1149" y="53"/>
                    <a:pt x="1147" y="65"/>
                  </a:cubicBezTo>
                  <a:cubicBezTo>
                    <a:pt x="1081" y="39"/>
                    <a:pt x="1010" y="20"/>
                    <a:pt x="938" y="11"/>
                  </a:cubicBezTo>
                  <a:cubicBezTo>
                    <a:pt x="911" y="7"/>
                    <a:pt x="867" y="0"/>
                    <a:pt x="823"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916" name="Google Shape;916;p47"/>
          <p:cNvPicPr preferRelativeResize="0"/>
          <p:nvPr/>
        </p:nvPicPr>
        <p:blipFill>
          <a:blip r:embed="rId8">
            <a:alphaModFix/>
          </a:blip>
          <a:stretch>
            <a:fillRect/>
          </a:stretch>
        </p:blipFill>
        <p:spPr>
          <a:xfrm rot="592513">
            <a:off x="1921950" y="2372188"/>
            <a:ext cx="249876" cy="249876"/>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0" name="Shape 920"/>
        <p:cNvGrpSpPr/>
        <p:nvPr/>
      </p:nvGrpSpPr>
      <p:grpSpPr>
        <a:xfrm>
          <a:off x="0" y="0"/>
          <a:ext cx="0" cy="0"/>
          <a:chOff x="0" y="0"/>
          <a:chExt cx="0" cy="0"/>
        </a:xfrm>
      </p:grpSpPr>
      <p:grpSp>
        <p:nvGrpSpPr>
          <p:cNvPr id="921" name="Google Shape;921;p48"/>
          <p:cNvGrpSpPr/>
          <p:nvPr/>
        </p:nvGrpSpPr>
        <p:grpSpPr>
          <a:xfrm>
            <a:off x="772331" y="766450"/>
            <a:ext cx="7643212" cy="4007570"/>
            <a:chOff x="947344" y="580200"/>
            <a:chExt cx="10509023" cy="5558350"/>
          </a:xfrm>
        </p:grpSpPr>
        <p:sp>
          <p:nvSpPr>
            <p:cNvPr id="922" name="Google Shape;922;p48"/>
            <p:cNvSpPr txBox="1"/>
            <p:nvPr/>
          </p:nvSpPr>
          <p:spPr>
            <a:xfrm>
              <a:off x="947343" y="5244250"/>
              <a:ext cx="1938000" cy="894300"/>
            </a:xfrm>
            <a:prstGeom prst="rect">
              <a:avLst/>
            </a:prstGeom>
            <a:noFill/>
            <a:ln>
              <a:noFill/>
            </a:ln>
          </p:spPr>
          <p:txBody>
            <a:bodyPr anchorCtr="0" anchor="t" bIns="0" lIns="0" spcFirstLastPara="1" rIns="0" wrap="square" tIns="15175">
              <a:spAutoFit/>
            </a:bodyPr>
            <a:lstStyle/>
            <a:p>
              <a:pPr indent="0" lvl="0" marL="0" marR="95133" rtl="0" algn="ctr">
                <a:lnSpc>
                  <a:spcPct val="100000"/>
                </a:lnSpc>
                <a:spcBef>
                  <a:spcPts val="0"/>
                </a:spcBef>
                <a:spcAft>
                  <a:spcPts val="0"/>
                </a:spcAft>
                <a:buNone/>
              </a:pPr>
              <a:r>
                <a:rPr b="1" lang="en" sz="817">
                  <a:latin typeface="Century Gothic"/>
                  <a:ea typeface="Century Gothic"/>
                  <a:cs typeface="Century Gothic"/>
                  <a:sym typeface="Century Gothic"/>
                </a:rPr>
                <a:t>Tema: </a:t>
              </a:r>
              <a:endParaRPr b="1" sz="817">
                <a:latin typeface="Century Gothic"/>
                <a:ea typeface="Century Gothic"/>
                <a:cs typeface="Century Gothic"/>
                <a:sym typeface="Century Gothic"/>
              </a:endParaRPr>
            </a:p>
            <a:p>
              <a:pPr indent="0" lvl="0" marL="0" marR="95133" rtl="0" algn="ctr">
                <a:lnSpc>
                  <a:spcPct val="100000"/>
                </a:lnSpc>
                <a:spcBef>
                  <a:spcPts val="0"/>
                </a:spcBef>
                <a:spcAft>
                  <a:spcPts val="0"/>
                </a:spcAft>
                <a:buNone/>
              </a:pPr>
              <a:r>
                <a:rPr b="1" lang="en" sz="817">
                  <a:solidFill>
                    <a:srgbClr val="9D2248"/>
                  </a:solidFill>
                  <a:latin typeface="Century Gothic"/>
                  <a:ea typeface="Century Gothic"/>
                  <a:cs typeface="Century Gothic"/>
                  <a:sym typeface="Century Gothic"/>
                </a:rPr>
                <a:t>Comunidades de Aprendizajes +</a:t>
              </a:r>
              <a:r>
                <a:rPr b="1" lang="en" sz="817">
                  <a:latin typeface="Century Gothic"/>
                  <a:ea typeface="Century Gothic"/>
                  <a:cs typeface="Century Gothic"/>
                  <a:sym typeface="Century Gothic"/>
                </a:rPr>
                <a:t> Seguimiento al Proceso de Mejora Continua</a:t>
              </a:r>
              <a:endParaRPr b="1" sz="817">
                <a:latin typeface="Century Gothic"/>
                <a:ea typeface="Century Gothic"/>
                <a:cs typeface="Century Gothic"/>
                <a:sym typeface="Century Gothic"/>
              </a:endParaRPr>
            </a:p>
          </p:txBody>
        </p:sp>
        <p:sp>
          <p:nvSpPr>
            <p:cNvPr id="923" name="Google Shape;923;p48"/>
            <p:cNvSpPr txBox="1"/>
            <p:nvPr/>
          </p:nvSpPr>
          <p:spPr>
            <a:xfrm>
              <a:off x="2456200" y="580200"/>
              <a:ext cx="1317600" cy="401400"/>
            </a:xfrm>
            <a:prstGeom prst="rect">
              <a:avLst/>
            </a:prstGeom>
            <a:noFill/>
            <a:ln>
              <a:noFill/>
            </a:ln>
          </p:spPr>
          <p:txBody>
            <a:bodyPr anchorCtr="0" anchor="t" bIns="0" lIns="0" spcFirstLastPara="1" rIns="0" wrap="square" tIns="15175">
              <a:spAutoFit/>
            </a:bodyPr>
            <a:lstStyle/>
            <a:p>
              <a:pPr indent="0" lvl="0" marL="15182" marR="6391" rtl="0" algn="ctr">
                <a:lnSpc>
                  <a:spcPct val="100000"/>
                </a:lnSpc>
                <a:spcBef>
                  <a:spcPts val="0"/>
                </a:spcBef>
                <a:spcAft>
                  <a:spcPts val="0"/>
                </a:spcAft>
                <a:buNone/>
              </a:pPr>
              <a:r>
                <a:rPr b="1" lang="en" sz="890">
                  <a:latin typeface="Epilogue"/>
                  <a:ea typeface="Epilogue"/>
                  <a:cs typeface="Epilogue"/>
                  <a:sym typeface="Epilogue"/>
                </a:rPr>
                <a:t>Tema decidido por el CTE</a:t>
              </a:r>
              <a:endParaRPr b="1" sz="890">
                <a:latin typeface="Epilogue"/>
                <a:ea typeface="Epilogue"/>
                <a:cs typeface="Epilogue"/>
                <a:sym typeface="Epilogue"/>
              </a:endParaRPr>
            </a:p>
          </p:txBody>
        </p:sp>
        <p:grpSp>
          <p:nvGrpSpPr>
            <p:cNvPr id="924" name="Google Shape;924;p48"/>
            <p:cNvGrpSpPr/>
            <p:nvPr/>
          </p:nvGrpSpPr>
          <p:grpSpPr>
            <a:xfrm>
              <a:off x="1111888" y="890731"/>
              <a:ext cx="10344478" cy="4514153"/>
              <a:chOff x="1007451" y="879127"/>
              <a:chExt cx="10344478" cy="4514153"/>
            </a:xfrm>
          </p:grpSpPr>
          <p:pic>
            <p:nvPicPr>
              <p:cNvPr id="925" name="Google Shape;925;p48"/>
              <p:cNvPicPr preferRelativeResize="0"/>
              <p:nvPr/>
            </p:nvPicPr>
            <p:blipFill rotWithShape="1">
              <a:blip r:embed="rId3">
                <a:alphaModFix/>
              </a:blip>
              <a:srcRect b="0" l="0" r="0" t="0"/>
              <a:stretch/>
            </p:blipFill>
            <p:spPr>
              <a:xfrm>
                <a:off x="2260466" y="3553878"/>
                <a:ext cx="1526782" cy="1839402"/>
              </a:xfrm>
              <a:prstGeom prst="rect">
                <a:avLst/>
              </a:prstGeom>
              <a:noFill/>
              <a:ln>
                <a:noFill/>
              </a:ln>
            </p:spPr>
          </p:pic>
          <p:pic>
            <p:nvPicPr>
              <p:cNvPr id="926" name="Google Shape;926;p48"/>
              <p:cNvPicPr preferRelativeResize="0"/>
              <p:nvPr/>
            </p:nvPicPr>
            <p:blipFill rotWithShape="1">
              <a:blip r:embed="rId4">
                <a:alphaModFix/>
              </a:blip>
              <a:srcRect b="0" l="0" r="0" t="0"/>
              <a:stretch/>
            </p:blipFill>
            <p:spPr>
              <a:xfrm>
                <a:off x="2406653" y="3940462"/>
                <a:ext cx="1234413" cy="1346695"/>
              </a:xfrm>
              <a:prstGeom prst="rect">
                <a:avLst/>
              </a:prstGeom>
              <a:noFill/>
              <a:ln>
                <a:noFill/>
              </a:ln>
            </p:spPr>
          </p:pic>
          <p:pic>
            <p:nvPicPr>
              <p:cNvPr id="927" name="Google Shape;927;p48"/>
              <p:cNvPicPr preferRelativeResize="0"/>
              <p:nvPr/>
            </p:nvPicPr>
            <p:blipFill rotWithShape="1">
              <a:blip r:embed="rId5">
                <a:alphaModFix/>
              </a:blip>
              <a:srcRect b="0" l="0" r="0" t="0"/>
              <a:stretch/>
            </p:blipFill>
            <p:spPr>
              <a:xfrm>
                <a:off x="1591124" y="2917127"/>
                <a:ext cx="359423" cy="375421"/>
              </a:xfrm>
              <a:prstGeom prst="rect">
                <a:avLst/>
              </a:prstGeom>
              <a:noFill/>
              <a:ln>
                <a:noFill/>
              </a:ln>
            </p:spPr>
          </p:pic>
          <p:pic>
            <p:nvPicPr>
              <p:cNvPr id="928" name="Google Shape;928;p48"/>
              <p:cNvPicPr preferRelativeResize="0"/>
              <p:nvPr/>
            </p:nvPicPr>
            <p:blipFill rotWithShape="1">
              <a:blip r:embed="rId6">
                <a:alphaModFix/>
              </a:blip>
              <a:srcRect b="0" l="0" r="0" t="0"/>
              <a:stretch/>
            </p:blipFill>
            <p:spPr>
              <a:xfrm>
                <a:off x="2844165" y="2917154"/>
                <a:ext cx="359372" cy="375366"/>
              </a:xfrm>
              <a:prstGeom prst="rect">
                <a:avLst/>
              </a:prstGeom>
              <a:noFill/>
              <a:ln>
                <a:noFill/>
              </a:ln>
            </p:spPr>
          </p:pic>
          <p:pic>
            <p:nvPicPr>
              <p:cNvPr id="929" name="Google Shape;929;p48"/>
              <p:cNvPicPr preferRelativeResize="0"/>
              <p:nvPr/>
            </p:nvPicPr>
            <p:blipFill rotWithShape="1">
              <a:blip r:embed="rId7">
                <a:alphaModFix/>
              </a:blip>
              <a:srcRect b="0" l="0" r="0" t="0"/>
              <a:stretch/>
            </p:blipFill>
            <p:spPr>
              <a:xfrm>
                <a:off x="1007451" y="879127"/>
                <a:ext cx="1526784" cy="1823877"/>
              </a:xfrm>
              <a:prstGeom prst="rect">
                <a:avLst/>
              </a:prstGeom>
              <a:noFill/>
              <a:ln>
                <a:noFill/>
              </a:ln>
            </p:spPr>
          </p:pic>
          <p:pic>
            <p:nvPicPr>
              <p:cNvPr id="930" name="Google Shape;930;p48"/>
              <p:cNvPicPr preferRelativeResize="0"/>
              <p:nvPr/>
            </p:nvPicPr>
            <p:blipFill rotWithShape="1">
              <a:blip r:embed="rId8">
                <a:alphaModFix/>
              </a:blip>
              <a:srcRect b="0" l="0" r="0" t="0"/>
              <a:stretch/>
            </p:blipFill>
            <p:spPr>
              <a:xfrm>
                <a:off x="1153639" y="1031840"/>
                <a:ext cx="1234413" cy="1346692"/>
              </a:xfrm>
              <a:prstGeom prst="rect">
                <a:avLst/>
              </a:prstGeom>
              <a:noFill/>
              <a:ln>
                <a:noFill/>
              </a:ln>
            </p:spPr>
          </p:pic>
          <p:pic>
            <p:nvPicPr>
              <p:cNvPr id="931" name="Google Shape;931;p48"/>
              <p:cNvPicPr preferRelativeResize="0"/>
              <p:nvPr/>
            </p:nvPicPr>
            <p:blipFill rotWithShape="1">
              <a:blip r:embed="rId9">
                <a:alphaModFix/>
              </a:blip>
              <a:srcRect b="0" l="0" r="0" t="0"/>
              <a:stretch/>
            </p:blipFill>
            <p:spPr>
              <a:xfrm>
                <a:off x="3534807" y="879127"/>
                <a:ext cx="1526808" cy="1823877"/>
              </a:xfrm>
              <a:prstGeom prst="rect">
                <a:avLst/>
              </a:prstGeom>
              <a:noFill/>
              <a:ln>
                <a:noFill/>
              </a:ln>
            </p:spPr>
          </p:pic>
          <p:pic>
            <p:nvPicPr>
              <p:cNvPr id="932" name="Google Shape;932;p48"/>
              <p:cNvPicPr preferRelativeResize="0"/>
              <p:nvPr/>
            </p:nvPicPr>
            <p:blipFill rotWithShape="1">
              <a:blip r:embed="rId10">
                <a:alphaModFix/>
              </a:blip>
              <a:srcRect b="0" l="0" r="0" t="0"/>
              <a:stretch/>
            </p:blipFill>
            <p:spPr>
              <a:xfrm>
                <a:off x="3681006" y="1031840"/>
                <a:ext cx="1234413" cy="1346692"/>
              </a:xfrm>
              <a:prstGeom prst="rect">
                <a:avLst/>
              </a:prstGeom>
              <a:noFill/>
              <a:ln>
                <a:noFill/>
              </a:ln>
            </p:spPr>
          </p:pic>
          <p:pic>
            <p:nvPicPr>
              <p:cNvPr id="933" name="Google Shape;933;p48"/>
              <p:cNvPicPr preferRelativeResize="0"/>
              <p:nvPr/>
            </p:nvPicPr>
            <p:blipFill rotWithShape="1">
              <a:blip r:embed="rId11">
                <a:alphaModFix/>
              </a:blip>
              <a:srcRect b="0" l="0" r="0" t="0"/>
              <a:stretch/>
            </p:blipFill>
            <p:spPr>
              <a:xfrm>
                <a:off x="4011186" y="2806155"/>
                <a:ext cx="674846" cy="704901"/>
              </a:xfrm>
              <a:prstGeom prst="rect">
                <a:avLst/>
              </a:prstGeom>
              <a:noFill/>
              <a:ln>
                <a:noFill/>
              </a:ln>
            </p:spPr>
          </p:pic>
          <p:pic>
            <p:nvPicPr>
              <p:cNvPr id="934" name="Google Shape;934;p48"/>
              <p:cNvPicPr preferRelativeResize="0"/>
              <p:nvPr/>
            </p:nvPicPr>
            <p:blipFill rotWithShape="1">
              <a:blip r:embed="rId11">
                <a:alphaModFix/>
              </a:blip>
              <a:srcRect b="0" l="0" r="0" t="0"/>
              <a:stretch/>
            </p:blipFill>
            <p:spPr>
              <a:xfrm>
                <a:off x="5264487" y="2806155"/>
                <a:ext cx="674840" cy="704901"/>
              </a:xfrm>
              <a:prstGeom prst="rect">
                <a:avLst/>
              </a:prstGeom>
              <a:noFill/>
              <a:ln>
                <a:noFill/>
              </a:ln>
            </p:spPr>
          </p:pic>
          <p:pic>
            <p:nvPicPr>
              <p:cNvPr id="935" name="Google Shape;935;p48"/>
              <p:cNvPicPr preferRelativeResize="0"/>
              <p:nvPr/>
            </p:nvPicPr>
            <p:blipFill rotWithShape="1">
              <a:blip r:embed="rId12">
                <a:alphaModFix/>
              </a:blip>
              <a:srcRect b="0" l="0" r="0" t="0"/>
              <a:stretch/>
            </p:blipFill>
            <p:spPr>
              <a:xfrm>
                <a:off x="4787815" y="3553859"/>
                <a:ext cx="1526788" cy="1839402"/>
              </a:xfrm>
              <a:prstGeom prst="rect">
                <a:avLst/>
              </a:prstGeom>
              <a:noFill/>
              <a:ln>
                <a:noFill/>
              </a:ln>
            </p:spPr>
          </p:pic>
          <p:pic>
            <p:nvPicPr>
              <p:cNvPr id="936" name="Google Shape;936;p48"/>
              <p:cNvPicPr preferRelativeResize="0"/>
              <p:nvPr/>
            </p:nvPicPr>
            <p:blipFill rotWithShape="1">
              <a:blip r:embed="rId13">
                <a:alphaModFix/>
              </a:blip>
              <a:srcRect b="0" l="0" r="0" t="0"/>
              <a:stretch/>
            </p:blipFill>
            <p:spPr>
              <a:xfrm>
                <a:off x="4934004" y="3940442"/>
                <a:ext cx="1234413" cy="1346695"/>
              </a:xfrm>
              <a:prstGeom prst="rect">
                <a:avLst/>
              </a:prstGeom>
              <a:noFill/>
              <a:ln>
                <a:noFill/>
              </a:ln>
            </p:spPr>
          </p:pic>
          <p:pic>
            <p:nvPicPr>
              <p:cNvPr id="937" name="Google Shape;937;p48"/>
              <p:cNvPicPr preferRelativeResize="0"/>
              <p:nvPr/>
            </p:nvPicPr>
            <p:blipFill rotWithShape="1">
              <a:blip r:embed="rId14">
                <a:alphaModFix/>
              </a:blip>
              <a:srcRect b="0" l="0" r="0" t="0"/>
              <a:stretch/>
            </p:blipFill>
            <p:spPr>
              <a:xfrm>
                <a:off x="4118503" y="2917135"/>
                <a:ext cx="359372" cy="375366"/>
              </a:xfrm>
              <a:prstGeom prst="rect">
                <a:avLst/>
              </a:prstGeom>
              <a:noFill/>
              <a:ln>
                <a:noFill/>
              </a:ln>
            </p:spPr>
          </p:pic>
          <p:pic>
            <p:nvPicPr>
              <p:cNvPr id="938" name="Google Shape;938;p48"/>
              <p:cNvPicPr preferRelativeResize="0"/>
              <p:nvPr/>
            </p:nvPicPr>
            <p:blipFill rotWithShape="1">
              <a:blip r:embed="rId15">
                <a:alphaModFix/>
              </a:blip>
              <a:srcRect b="0" l="0" r="0" t="0"/>
              <a:stretch/>
            </p:blipFill>
            <p:spPr>
              <a:xfrm>
                <a:off x="5371520" y="2917135"/>
                <a:ext cx="359372" cy="375366"/>
              </a:xfrm>
              <a:prstGeom prst="rect">
                <a:avLst/>
              </a:prstGeom>
              <a:noFill/>
              <a:ln>
                <a:noFill/>
              </a:ln>
            </p:spPr>
          </p:pic>
          <p:pic>
            <p:nvPicPr>
              <p:cNvPr id="939" name="Google Shape;939;p48"/>
              <p:cNvPicPr preferRelativeResize="0"/>
              <p:nvPr/>
            </p:nvPicPr>
            <p:blipFill rotWithShape="1">
              <a:blip r:embed="rId16">
                <a:alphaModFix/>
              </a:blip>
              <a:srcRect b="0" l="0" r="0" t="0"/>
              <a:stretch/>
            </p:blipFill>
            <p:spPr>
              <a:xfrm>
                <a:off x="6053465" y="879127"/>
                <a:ext cx="1526792" cy="1823877"/>
              </a:xfrm>
              <a:prstGeom prst="rect">
                <a:avLst/>
              </a:prstGeom>
              <a:noFill/>
              <a:ln>
                <a:noFill/>
              </a:ln>
            </p:spPr>
          </p:pic>
          <p:pic>
            <p:nvPicPr>
              <p:cNvPr id="940" name="Google Shape;940;p48"/>
              <p:cNvPicPr preferRelativeResize="0"/>
              <p:nvPr/>
            </p:nvPicPr>
            <p:blipFill rotWithShape="1">
              <a:blip r:embed="rId17">
                <a:alphaModFix/>
              </a:blip>
              <a:srcRect b="0" l="0" r="0" t="0"/>
              <a:stretch/>
            </p:blipFill>
            <p:spPr>
              <a:xfrm>
                <a:off x="6199661" y="1031840"/>
                <a:ext cx="1234413" cy="1346692"/>
              </a:xfrm>
              <a:prstGeom prst="rect">
                <a:avLst/>
              </a:prstGeom>
              <a:noFill/>
              <a:ln>
                <a:noFill/>
              </a:ln>
            </p:spPr>
          </p:pic>
          <p:pic>
            <p:nvPicPr>
              <p:cNvPr id="941" name="Google Shape;941;p48"/>
              <p:cNvPicPr preferRelativeResize="0"/>
              <p:nvPr/>
            </p:nvPicPr>
            <p:blipFill rotWithShape="1">
              <a:blip r:embed="rId18">
                <a:alphaModFix/>
              </a:blip>
              <a:srcRect b="0" l="0" r="0" t="0"/>
              <a:stretch/>
            </p:blipFill>
            <p:spPr>
              <a:xfrm>
                <a:off x="6530926" y="2806155"/>
                <a:ext cx="674838" cy="704901"/>
              </a:xfrm>
              <a:prstGeom prst="rect">
                <a:avLst/>
              </a:prstGeom>
              <a:noFill/>
              <a:ln>
                <a:noFill/>
              </a:ln>
            </p:spPr>
          </p:pic>
          <p:pic>
            <p:nvPicPr>
              <p:cNvPr id="942" name="Google Shape;942;p48"/>
              <p:cNvPicPr preferRelativeResize="0"/>
              <p:nvPr/>
            </p:nvPicPr>
            <p:blipFill rotWithShape="1">
              <a:blip r:embed="rId18">
                <a:alphaModFix/>
              </a:blip>
              <a:srcRect b="0" l="0" r="0" t="0"/>
              <a:stretch/>
            </p:blipFill>
            <p:spPr>
              <a:xfrm>
                <a:off x="7784211" y="2806155"/>
                <a:ext cx="674840" cy="704901"/>
              </a:xfrm>
              <a:prstGeom prst="rect">
                <a:avLst/>
              </a:prstGeom>
              <a:noFill/>
              <a:ln>
                <a:noFill/>
              </a:ln>
            </p:spPr>
          </p:pic>
          <p:pic>
            <p:nvPicPr>
              <p:cNvPr id="943" name="Google Shape;943;p48"/>
              <p:cNvPicPr preferRelativeResize="0"/>
              <p:nvPr/>
            </p:nvPicPr>
            <p:blipFill rotWithShape="1">
              <a:blip r:embed="rId19">
                <a:alphaModFix/>
              </a:blip>
              <a:srcRect b="0" l="0" r="0" t="0"/>
              <a:stretch/>
            </p:blipFill>
            <p:spPr>
              <a:xfrm>
                <a:off x="8572095" y="879127"/>
                <a:ext cx="1526816" cy="1823877"/>
              </a:xfrm>
              <a:prstGeom prst="rect">
                <a:avLst/>
              </a:prstGeom>
              <a:noFill/>
              <a:ln>
                <a:noFill/>
              </a:ln>
            </p:spPr>
          </p:pic>
          <p:pic>
            <p:nvPicPr>
              <p:cNvPr id="944" name="Google Shape;944;p48"/>
              <p:cNvPicPr preferRelativeResize="0"/>
              <p:nvPr/>
            </p:nvPicPr>
            <p:blipFill rotWithShape="1">
              <a:blip r:embed="rId20">
                <a:alphaModFix/>
              </a:blip>
              <a:srcRect b="0" l="0" r="0" t="0"/>
              <a:stretch/>
            </p:blipFill>
            <p:spPr>
              <a:xfrm>
                <a:off x="8718313" y="1031840"/>
                <a:ext cx="1234413" cy="1346692"/>
              </a:xfrm>
              <a:prstGeom prst="rect">
                <a:avLst/>
              </a:prstGeom>
              <a:noFill/>
              <a:ln>
                <a:noFill/>
              </a:ln>
            </p:spPr>
          </p:pic>
          <p:pic>
            <p:nvPicPr>
              <p:cNvPr id="945" name="Google Shape;945;p48"/>
              <p:cNvPicPr preferRelativeResize="0"/>
              <p:nvPr/>
            </p:nvPicPr>
            <p:blipFill rotWithShape="1">
              <a:blip r:embed="rId21">
                <a:alphaModFix/>
              </a:blip>
              <a:srcRect b="0" l="0" r="0" t="0"/>
              <a:stretch/>
            </p:blipFill>
            <p:spPr>
              <a:xfrm>
                <a:off x="9050650" y="2806155"/>
                <a:ext cx="674840" cy="704901"/>
              </a:xfrm>
              <a:prstGeom prst="rect">
                <a:avLst/>
              </a:prstGeom>
              <a:noFill/>
              <a:ln>
                <a:noFill/>
              </a:ln>
            </p:spPr>
          </p:pic>
          <p:pic>
            <p:nvPicPr>
              <p:cNvPr id="946" name="Google Shape;946;p48"/>
              <p:cNvPicPr preferRelativeResize="0"/>
              <p:nvPr/>
            </p:nvPicPr>
            <p:blipFill rotWithShape="1">
              <a:blip r:embed="rId21">
                <a:alphaModFix/>
              </a:blip>
              <a:srcRect b="0" l="0" r="0" t="0"/>
              <a:stretch/>
            </p:blipFill>
            <p:spPr>
              <a:xfrm>
                <a:off x="10303944" y="2806155"/>
                <a:ext cx="674846" cy="704901"/>
              </a:xfrm>
              <a:prstGeom prst="rect">
                <a:avLst/>
              </a:prstGeom>
              <a:noFill/>
              <a:ln>
                <a:noFill/>
              </a:ln>
            </p:spPr>
          </p:pic>
          <p:pic>
            <p:nvPicPr>
              <p:cNvPr id="947" name="Google Shape;947;p48"/>
              <p:cNvPicPr preferRelativeResize="0"/>
              <p:nvPr/>
            </p:nvPicPr>
            <p:blipFill rotWithShape="1">
              <a:blip r:embed="rId22">
                <a:alphaModFix/>
              </a:blip>
              <a:srcRect b="0" l="0" r="0" t="0"/>
              <a:stretch/>
            </p:blipFill>
            <p:spPr>
              <a:xfrm>
                <a:off x="9825147" y="3553878"/>
                <a:ext cx="1526782" cy="1839402"/>
              </a:xfrm>
              <a:prstGeom prst="rect">
                <a:avLst/>
              </a:prstGeom>
              <a:noFill/>
              <a:ln>
                <a:noFill/>
              </a:ln>
            </p:spPr>
          </p:pic>
          <p:pic>
            <p:nvPicPr>
              <p:cNvPr id="948" name="Google Shape;948;p48"/>
              <p:cNvPicPr preferRelativeResize="0"/>
              <p:nvPr/>
            </p:nvPicPr>
            <p:blipFill rotWithShape="1">
              <a:blip r:embed="rId23">
                <a:alphaModFix/>
              </a:blip>
              <a:srcRect b="0" l="0" r="0" t="0"/>
              <a:stretch/>
            </p:blipFill>
            <p:spPr>
              <a:xfrm>
                <a:off x="9971335" y="3940462"/>
                <a:ext cx="1234413" cy="1346695"/>
              </a:xfrm>
              <a:prstGeom prst="rect">
                <a:avLst/>
              </a:prstGeom>
              <a:noFill/>
              <a:ln>
                <a:noFill/>
              </a:ln>
            </p:spPr>
          </p:pic>
          <p:pic>
            <p:nvPicPr>
              <p:cNvPr id="949" name="Google Shape;949;p48"/>
              <p:cNvPicPr preferRelativeResize="0"/>
              <p:nvPr/>
            </p:nvPicPr>
            <p:blipFill rotWithShape="1">
              <a:blip r:embed="rId6">
                <a:alphaModFix/>
              </a:blip>
              <a:srcRect b="0" l="0" r="0" t="0"/>
              <a:stretch/>
            </p:blipFill>
            <p:spPr>
              <a:xfrm>
                <a:off x="9155831" y="2917154"/>
                <a:ext cx="359372" cy="375366"/>
              </a:xfrm>
              <a:prstGeom prst="rect">
                <a:avLst/>
              </a:prstGeom>
              <a:noFill/>
              <a:ln>
                <a:noFill/>
              </a:ln>
            </p:spPr>
          </p:pic>
          <p:pic>
            <p:nvPicPr>
              <p:cNvPr id="950" name="Google Shape;950;p48"/>
              <p:cNvPicPr preferRelativeResize="0"/>
              <p:nvPr/>
            </p:nvPicPr>
            <p:blipFill rotWithShape="1">
              <a:blip r:embed="rId6">
                <a:alphaModFix/>
              </a:blip>
              <a:srcRect b="0" l="0" r="0" t="0"/>
              <a:stretch/>
            </p:blipFill>
            <p:spPr>
              <a:xfrm>
                <a:off x="10408851" y="2917154"/>
                <a:ext cx="359372" cy="375366"/>
              </a:xfrm>
              <a:prstGeom prst="rect">
                <a:avLst/>
              </a:prstGeom>
              <a:noFill/>
              <a:ln>
                <a:noFill/>
              </a:ln>
            </p:spPr>
          </p:pic>
          <p:sp>
            <p:nvSpPr>
              <p:cNvPr id="951" name="Google Shape;951;p48"/>
              <p:cNvSpPr/>
              <p:nvPr/>
            </p:nvSpPr>
            <p:spPr>
              <a:xfrm>
                <a:off x="1770836" y="3343343"/>
                <a:ext cx="0" cy="1698188"/>
              </a:xfrm>
              <a:custGeom>
                <a:rect b="b" l="l" r="r" t="t"/>
                <a:pathLst>
                  <a:path extrusionOk="0" h="809625" w="120000">
                    <a:moveTo>
                      <a:pt x="0" y="0"/>
                    </a:moveTo>
                    <a:lnTo>
                      <a:pt x="0" y="809256"/>
                    </a:lnTo>
                  </a:path>
                </a:pathLst>
              </a:custGeom>
              <a:noFill/>
              <a:ln cap="flat" cmpd="sng" w="14375">
                <a:solidFill>
                  <a:srgbClr val="9D2248"/>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sz="2116"/>
              </a:p>
            </p:txBody>
          </p:sp>
          <p:pic>
            <p:nvPicPr>
              <p:cNvPr id="952" name="Google Shape;952;p48"/>
              <p:cNvPicPr preferRelativeResize="0"/>
              <p:nvPr/>
            </p:nvPicPr>
            <p:blipFill rotWithShape="1">
              <a:blip r:embed="rId24">
                <a:alphaModFix/>
              </a:blip>
              <a:srcRect b="0" l="0" r="0" t="0"/>
              <a:stretch/>
            </p:blipFill>
            <p:spPr>
              <a:xfrm>
                <a:off x="1704607" y="4967795"/>
                <a:ext cx="132453" cy="138331"/>
              </a:xfrm>
              <a:prstGeom prst="rect">
                <a:avLst/>
              </a:prstGeom>
              <a:noFill/>
              <a:ln>
                <a:noFill/>
              </a:ln>
            </p:spPr>
          </p:pic>
          <p:sp>
            <p:nvSpPr>
              <p:cNvPr id="953" name="Google Shape;953;p48"/>
              <p:cNvSpPr/>
              <p:nvPr/>
            </p:nvSpPr>
            <p:spPr>
              <a:xfrm>
                <a:off x="4298193" y="3343343"/>
                <a:ext cx="0" cy="1698188"/>
              </a:xfrm>
              <a:custGeom>
                <a:rect b="b" l="l" r="r" t="t"/>
                <a:pathLst>
                  <a:path extrusionOk="0" h="809625" w="120000">
                    <a:moveTo>
                      <a:pt x="0" y="0"/>
                    </a:moveTo>
                    <a:lnTo>
                      <a:pt x="0" y="809256"/>
                    </a:lnTo>
                  </a:path>
                </a:pathLst>
              </a:custGeom>
              <a:noFill/>
              <a:ln cap="flat" cmpd="sng" w="14375">
                <a:solidFill>
                  <a:srgbClr val="98999A"/>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sz="2116"/>
              </a:p>
            </p:txBody>
          </p:sp>
          <p:pic>
            <p:nvPicPr>
              <p:cNvPr id="954" name="Google Shape;954;p48"/>
              <p:cNvPicPr preferRelativeResize="0"/>
              <p:nvPr/>
            </p:nvPicPr>
            <p:blipFill rotWithShape="1">
              <a:blip r:embed="rId25">
                <a:alphaModFix/>
              </a:blip>
              <a:srcRect b="0" l="0" r="0" t="0"/>
              <a:stretch/>
            </p:blipFill>
            <p:spPr>
              <a:xfrm>
                <a:off x="4231968" y="4967795"/>
                <a:ext cx="132453" cy="138331"/>
              </a:xfrm>
              <a:prstGeom prst="rect">
                <a:avLst/>
              </a:prstGeom>
              <a:noFill/>
              <a:ln>
                <a:noFill/>
              </a:ln>
            </p:spPr>
          </p:pic>
          <p:sp>
            <p:nvSpPr>
              <p:cNvPr id="955" name="Google Shape;955;p48"/>
              <p:cNvSpPr/>
              <p:nvPr/>
            </p:nvSpPr>
            <p:spPr>
              <a:xfrm>
                <a:off x="3023851" y="1173822"/>
                <a:ext cx="0" cy="1698188"/>
              </a:xfrm>
              <a:custGeom>
                <a:rect b="b" l="l" r="r" t="t"/>
                <a:pathLst>
                  <a:path extrusionOk="0" h="809625" w="120000">
                    <a:moveTo>
                      <a:pt x="0" y="0"/>
                    </a:moveTo>
                    <a:lnTo>
                      <a:pt x="0" y="809256"/>
                    </a:lnTo>
                  </a:path>
                </a:pathLst>
              </a:custGeom>
              <a:noFill/>
              <a:ln cap="flat" cmpd="sng" w="14375">
                <a:solidFill>
                  <a:srgbClr val="98999A"/>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sz="2116"/>
              </a:p>
            </p:txBody>
          </p:sp>
          <p:pic>
            <p:nvPicPr>
              <p:cNvPr id="956" name="Google Shape;956;p48"/>
              <p:cNvPicPr preferRelativeResize="0"/>
              <p:nvPr/>
            </p:nvPicPr>
            <p:blipFill rotWithShape="1">
              <a:blip r:embed="rId25">
                <a:alphaModFix/>
              </a:blip>
              <a:srcRect b="0" l="0" r="0" t="0"/>
              <a:stretch/>
            </p:blipFill>
            <p:spPr>
              <a:xfrm>
                <a:off x="2957624" y="1108116"/>
                <a:ext cx="132453" cy="138331"/>
              </a:xfrm>
              <a:prstGeom prst="rect">
                <a:avLst/>
              </a:prstGeom>
              <a:noFill/>
              <a:ln>
                <a:noFill/>
              </a:ln>
            </p:spPr>
          </p:pic>
          <p:sp>
            <p:nvSpPr>
              <p:cNvPr id="957" name="Google Shape;957;p48"/>
              <p:cNvSpPr/>
              <p:nvPr/>
            </p:nvSpPr>
            <p:spPr>
              <a:xfrm>
                <a:off x="6816838" y="3343343"/>
                <a:ext cx="0" cy="1698188"/>
              </a:xfrm>
              <a:custGeom>
                <a:rect b="b" l="l" r="r" t="t"/>
                <a:pathLst>
                  <a:path extrusionOk="0" h="809625" w="120000">
                    <a:moveTo>
                      <a:pt x="0" y="0"/>
                    </a:moveTo>
                    <a:lnTo>
                      <a:pt x="0" y="809256"/>
                    </a:lnTo>
                  </a:path>
                </a:pathLst>
              </a:custGeom>
              <a:noFill/>
              <a:ln cap="flat" cmpd="sng" w="14375">
                <a:solidFill>
                  <a:srgbClr val="98999A"/>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sz="2116"/>
              </a:p>
            </p:txBody>
          </p:sp>
          <p:pic>
            <p:nvPicPr>
              <p:cNvPr id="958" name="Google Shape;958;p48"/>
              <p:cNvPicPr preferRelativeResize="0"/>
              <p:nvPr/>
            </p:nvPicPr>
            <p:blipFill rotWithShape="1">
              <a:blip r:embed="rId25">
                <a:alphaModFix/>
              </a:blip>
              <a:srcRect b="0" l="0" r="0" t="0"/>
              <a:stretch/>
            </p:blipFill>
            <p:spPr>
              <a:xfrm>
                <a:off x="6750611" y="4967795"/>
                <a:ext cx="132453" cy="138331"/>
              </a:xfrm>
              <a:prstGeom prst="rect">
                <a:avLst/>
              </a:prstGeom>
              <a:noFill/>
              <a:ln>
                <a:noFill/>
              </a:ln>
            </p:spPr>
          </p:pic>
          <p:sp>
            <p:nvSpPr>
              <p:cNvPr id="959" name="Google Shape;959;p48"/>
              <p:cNvSpPr/>
              <p:nvPr/>
            </p:nvSpPr>
            <p:spPr>
              <a:xfrm>
                <a:off x="9329177" y="3343343"/>
                <a:ext cx="0" cy="1698188"/>
              </a:xfrm>
              <a:custGeom>
                <a:rect b="b" l="l" r="r" t="t"/>
                <a:pathLst>
                  <a:path extrusionOk="0" h="809625" w="120000">
                    <a:moveTo>
                      <a:pt x="0" y="0"/>
                    </a:moveTo>
                    <a:lnTo>
                      <a:pt x="0" y="809256"/>
                    </a:lnTo>
                  </a:path>
                </a:pathLst>
              </a:custGeom>
              <a:noFill/>
              <a:ln cap="flat" cmpd="sng" w="14375">
                <a:solidFill>
                  <a:srgbClr val="98999A"/>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sz="2116"/>
              </a:p>
            </p:txBody>
          </p:sp>
          <p:pic>
            <p:nvPicPr>
              <p:cNvPr id="960" name="Google Shape;960;p48"/>
              <p:cNvPicPr preferRelativeResize="0"/>
              <p:nvPr/>
            </p:nvPicPr>
            <p:blipFill rotWithShape="1">
              <a:blip r:embed="rId26">
                <a:alphaModFix/>
              </a:blip>
              <a:srcRect b="0" l="0" r="0" t="0"/>
              <a:stretch/>
            </p:blipFill>
            <p:spPr>
              <a:xfrm>
                <a:off x="9262952" y="4967795"/>
                <a:ext cx="132453" cy="138331"/>
              </a:xfrm>
              <a:prstGeom prst="rect">
                <a:avLst/>
              </a:prstGeom>
              <a:noFill/>
              <a:ln>
                <a:noFill/>
              </a:ln>
            </p:spPr>
          </p:pic>
          <p:sp>
            <p:nvSpPr>
              <p:cNvPr id="961" name="Google Shape;961;p48"/>
              <p:cNvSpPr/>
              <p:nvPr/>
            </p:nvSpPr>
            <p:spPr>
              <a:xfrm>
                <a:off x="5551211" y="1173822"/>
                <a:ext cx="0" cy="1698188"/>
              </a:xfrm>
              <a:custGeom>
                <a:rect b="b" l="l" r="r" t="t"/>
                <a:pathLst>
                  <a:path extrusionOk="0" h="809625" w="120000">
                    <a:moveTo>
                      <a:pt x="0" y="0"/>
                    </a:moveTo>
                    <a:lnTo>
                      <a:pt x="0" y="809256"/>
                    </a:lnTo>
                  </a:path>
                </a:pathLst>
              </a:custGeom>
              <a:noFill/>
              <a:ln cap="flat" cmpd="sng" w="14375">
                <a:solidFill>
                  <a:srgbClr val="98999A"/>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sz="2116"/>
              </a:p>
            </p:txBody>
          </p:sp>
          <p:pic>
            <p:nvPicPr>
              <p:cNvPr id="962" name="Google Shape;962;p48"/>
              <p:cNvPicPr preferRelativeResize="0"/>
              <p:nvPr/>
            </p:nvPicPr>
            <p:blipFill rotWithShape="1">
              <a:blip r:embed="rId25">
                <a:alphaModFix/>
              </a:blip>
              <a:srcRect b="0" l="0" r="0" t="0"/>
              <a:stretch/>
            </p:blipFill>
            <p:spPr>
              <a:xfrm>
                <a:off x="5484984" y="1108116"/>
                <a:ext cx="132453" cy="138331"/>
              </a:xfrm>
              <a:prstGeom prst="rect">
                <a:avLst/>
              </a:prstGeom>
              <a:noFill/>
              <a:ln>
                <a:noFill/>
              </a:ln>
            </p:spPr>
          </p:pic>
          <p:sp>
            <p:nvSpPr>
              <p:cNvPr id="963" name="Google Shape;963;p48"/>
              <p:cNvSpPr/>
              <p:nvPr/>
            </p:nvSpPr>
            <p:spPr>
              <a:xfrm>
                <a:off x="8069855" y="1173822"/>
                <a:ext cx="0" cy="1698188"/>
              </a:xfrm>
              <a:custGeom>
                <a:rect b="b" l="l" r="r" t="t"/>
                <a:pathLst>
                  <a:path extrusionOk="0" h="809625" w="120000">
                    <a:moveTo>
                      <a:pt x="0" y="0"/>
                    </a:moveTo>
                    <a:lnTo>
                      <a:pt x="0" y="809256"/>
                    </a:lnTo>
                  </a:path>
                </a:pathLst>
              </a:custGeom>
              <a:noFill/>
              <a:ln cap="flat" cmpd="sng" w="14375">
                <a:solidFill>
                  <a:srgbClr val="98999A"/>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sz="2116"/>
              </a:p>
            </p:txBody>
          </p:sp>
          <p:pic>
            <p:nvPicPr>
              <p:cNvPr id="964" name="Google Shape;964;p48"/>
              <p:cNvPicPr preferRelativeResize="0"/>
              <p:nvPr/>
            </p:nvPicPr>
            <p:blipFill rotWithShape="1">
              <a:blip r:embed="rId25">
                <a:alphaModFix/>
              </a:blip>
              <a:srcRect b="0" l="0" r="0" t="0"/>
              <a:stretch/>
            </p:blipFill>
            <p:spPr>
              <a:xfrm>
                <a:off x="8003627" y="1108116"/>
                <a:ext cx="132453" cy="138331"/>
              </a:xfrm>
              <a:prstGeom prst="rect">
                <a:avLst/>
              </a:prstGeom>
              <a:noFill/>
              <a:ln>
                <a:noFill/>
              </a:ln>
            </p:spPr>
          </p:pic>
          <p:sp>
            <p:nvSpPr>
              <p:cNvPr id="965" name="Google Shape;965;p48"/>
              <p:cNvSpPr/>
              <p:nvPr/>
            </p:nvSpPr>
            <p:spPr>
              <a:xfrm>
                <a:off x="10588500" y="1173822"/>
                <a:ext cx="0" cy="1698188"/>
              </a:xfrm>
              <a:custGeom>
                <a:rect b="b" l="l" r="r" t="t"/>
                <a:pathLst>
                  <a:path extrusionOk="0" h="809625" w="120000">
                    <a:moveTo>
                      <a:pt x="0" y="0"/>
                    </a:moveTo>
                    <a:lnTo>
                      <a:pt x="0" y="809256"/>
                    </a:lnTo>
                  </a:path>
                </a:pathLst>
              </a:custGeom>
              <a:noFill/>
              <a:ln cap="flat" cmpd="sng" w="14375">
                <a:solidFill>
                  <a:srgbClr val="98999A"/>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sz="2116"/>
              </a:p>
            </p:txBody>
          </p:sp>
          <p:pic>
            <p:nvPicPr>
              <p:cNvPr id="966" name="Google Shape;966;p48"/>
              <p:cNvPicPr preferRelativeResize="0"/>
              <p:nvPr/>
            </p:nvPicPr>
            <p:blipFill rotWithShape="1">
              <a:blip r:embed="rId25">
                <a:alphaModFix/>
              </a:blip>
              <a:srcRect b="0" l="0" r="0" t="0"/>
              <a:stretch/>
            </p:blipFill>
            <p:spPr>
              <a:xfrm>
                <a:off x="10522273" y="1108116"/>
                <a:ext cx="132453" cy="138331"/>
              </a:xfrm>
              <a:prstGeom prst="rect">
                <a:avLst/>
              </a:prstGeom>
              <a:noFill/>
              <a:ln>
                <a:noFill/>
              </a:ln>
            </p:spPr>
          </p:pic>
          <p:pic>
            <p:nvPicPr>
              <p:cNvPr id="967" name="Google Shape;967;p48"/>
              <p:cNvPicPr preferRelativeResize="0"/>
              <p:nvPr/>
            </p:nvPicPr>
            <p:blipFill rotWithShape="1">
              <a:blip r:embed="rId3">
                <a:alphaModFix/>
              </a:blip>
              <a:srcRect b="0" l="0" r="0" t="0"/>
              <a:stretch/>
            </p:blipFill>
            <p:spPr>
              <a:xfrm>
                <a:off x="7309628" y="3553866"/>
                <a:ext cx="1526782" cy="1839402"/>
              </a:xfrm>
              <a:prstGeom prst="rect">
                <a:avLst/>
              </a:prstGeom>
              <a:noFill/>
              <a:ln>
                <a:noFill/>
              </a:ln>
            </p:spPr>
          </p:pic>
          <p:pic>
            <p:nvPicPr>
              <p:cNvPr id="968" name="Google Shape;968;p48"/>
              <p:cNvPicPr preferRelativeResize="0"/>
              <p:nvPr/>
            </p:nvPicPr>
            <p:blipFill rotWithShape="1">
              <a:blip r:embed="rId6">
                <a:alphaModFix/>
              </a:blip>
              <a:srcRect b="0" l="0" r="0" t="0"/>
              <a:stretch/>
            </p:blipFill>
            <p:spPr>
              <a:xfrm>
                <a:off x="6637167" y="2917154"/>
                <a:ext cx="359372" cy="375366"/>
              </a:xfrm>
              <a:prstGeom prst="rect">
                <a:avLst/>
              </a:prstGeom>
              <a:noFill/>
              <a:ln>
                <a:noFill/>
              </a:ln>
            </p:spPr>
          </p:pic>
          <p:pic>
            <p:nvPicPr>
              <p:cNvPr id="969" name="Google Shape;969;p48"/>
              <p:cNvPicPr preferRelativeResize="0"/>
              <p:nvPr/>
            </p:nvPicPr>
            <p:blipFill rotWithShape="1">
              <a:blip r:embed="rId6">
                <a:alphaModFix/>
              </a:blip>
              <a:srcRect b="0" l="0" r="0" t="0"/>
              <a:stretch/>
            </p:blipFill>
            <p:spPr>
              <a:xfrm>
                <a:off x="7890182" y="2917154"/>
                <a:ext cx="359372" cy="375366"/>
              </a:xfrm>
              <a:prstGeom prst="rect">
                <a:avLst/>
              </a:prstGeom>
              <a:noFill/>
              <a:ln>
                <a:noFill/>
              </a:ln>
            </p:spPr>
          </p:pic>
          <p:pic>
            <p:nvPicPr>
              <p:cNvPr id="970" name="Google Shape;970;p48"/>
              <p:cNvPicPr preferRelativeResize="0"/>
              <p:nvPr/>
            </p:nvPicPr>
            <p:blipFill rotWithShape="1">
              <a:blip r:embed="rId27">
                <a:alphaModFix/>
              </a:blip>
              <a:srcRect b="0" l="0" r="0" t="0"/>
              <a:stretch/>
            </p:blipFill>
            <p:spPr>
              <a:xfrm>
                <a:off x="7455805" y="3940462"/>
                <a:ext cx="1234413" cy="1346695"/>
              </a:xfrm>
              <a:prstGeom prst="rect">
                <a:avLst/>
              </a:prstGeom>
              <a:noFill/>
              <a:ln>
                <a:noFill/>
              </a:ln>
            </p:spPr>
          </p:pic>
        </p:grpSp>
        <p:sp>
          <p:nvSpPr>
            <p:cNvPr id="971" name="Google Shape;971;p48"/>
            <p:cNvSpPr txBox="1"/>
            <p:nvPr/>
          </p:nvSpPr>
          <p:spPr>
            <a:xfrm>
              <a:off x="1362277" y="1331684"/>
              <a:ext cx="1088700" cy="752100"/>
            </a:xfrm>
            <a:prstGeom prst="rect">
              <a:avLst/>
            </a:prstGeom>
            <a:noFill/>
            <a:ln>
              <a:noFill/>
            </a:ln>
          </p:spPr>
          <p:txBody>
            <a:bodyPr anchorCtr="0" anchor="t" bIns="0" lIns="0" spcFirstLastPara="1" rIns="0" wrap="square" tIns="21025">
              <a:spAutoFit/>
            </a:bodyPr>
            <a:lstStyle/>
            <a:p>
              <a:pPr indent="0" lvl="0" marL="0" rtl="0" algn="ctr">
                <a:lnSpc>
                  <a:spcPct val="100000"/>
                </a:lnSpc>
                <a:spcBef>
                  <a:spcPts val="0"/>
                </a:spcBef>
                <a:spcAft>
                  <a:spcPts val="0"/>
                </a:spcAft>
                <a:buNone/>
              </a:pPr>
              <a:r>
                <a:rPr lang="en" sz="1285">
                  <a:solidFill>
                    <a:srgbClr val="9D2248"/>
                  </a:solidFill>
                  <a:latin typeface="Russo One"/>
                  <a:ea typeface="Russo One"/>
                  <a:cs typeface="Russo One"/>
                  <a:sym typeface="Russo One"/>
                </a:rPr>
                <a:t>Sesión 1</a:t>
              </a:r>
              <a:endParaRPr sz="1285">
                <a:latin typeface="Russo One"/>
                <a:ea typeface="Russo One"/>
                <a:cs typeface="Russo One"/>
                <a:sym typeface="Russo One"/>
              </a:endParaRPr>
            </a:p>
            <a:p>
              <a:pPr indent="-961" lvl="0" marL="19203" marR="7680" rtl="0" algn="ctr">
                <a:lnSpc>
                  <a:spcPct val="126666"/>
                </a:lnSpc>
                <a:spcBef>
                  <a:spcPts val="23"/>
                </a:spcBef>
                <a:spcAft>
                  <a:spcPts val="0"/>
                </a:spcAft>
                <a:buNone/>
              </a:pPr>
              <a:r>
                <a:rPr lang="en" sz="917">
                  <a:solidFill>
                    <a:srgbClr val="AD4961"/>
                  </a:solidFill>
                  <a:latin typeface="Century Gothic"/>
                  <a:ea typeface="Century Gothic"/>
                  <a:cs typeface="Century Gothic"/>
                  <a:sym typeface="Century Gothic"/>
                </a:rPr>
                <a:t>26 de septiembre</a:t>
              </a:r>
              <a:endParaRPr sz="917">
                <a:solidFill>
                  <a:srgbClr val="AD4961"/>
                </a:solidFill>
                <a:latin typeface="Century Gothic"/>
                <a:ea typeface="Century Gothic"/>
                <a:cs typeface="Century Gothic"/>
                <a:sym typeface="Century Gothic"/>
              </a:endParaRPr>
            </a:p>
          </p:txBody>
        </p:sp>
        <p:sp>
          <p:nvSpPr>
            <p:cNvPr id="972" name="Google Shape;972;p48"/>
            <p:cNvSpPr txBox="1"/>
            <p:nvPr/>
          </p:nvSpPr>
          <p:spPr>
            <a:xfrm>
              <a:off x="2570652" y="4209509"/>
              <a:ext cx="1088700" cy="752100"/>
            </a:xfrm>
            <a:prstGeom prst="rect">
              <a:avLst/>
            </a:prstGeom>
            <a:noFill/>
            <a:ln>
              <a:noFill/>
            </a:ln>
          </p:spPr>
          <p:txBody>
            <a:bodyPr anchorCtr="0" anchor="t" bIns="0" lIns="0" spcFirstLastPara="1" rIns="0" wrap="square" tIns="21025">
              <a:spAutoFit/>
            </a:bodyPr>
            <a:lstStyle/>
            <a:p>
              <a:pPr indent="0" lvl="0" marL="0" rtl="0" algn="ctr">
                <a:lnSpc>
                  <a:spcPct val="100000"/>
                </a:lnSpc>
                <a:spcBef>
                  <a:spcPts val="0"/>
                </a:spcBef>
                <a:spcAft>
                  <a:spcPts val="0"/>
                </a:spcAft>
                <a:buNone/>
              </a:pPr>
              <a:r>
                <a:rPr lang="en" sz="1285">
                  <a:solidFill>
                    <a:srgbClr val="9D2248"/>
                  </a:solidFill>
                  <a:latin typeface="Russo One"/>
                  <a:ea typeface="Russo One"/>
                  <a:cs typeface="Russo One"/>
                  <a:sym typeface="Russo One"/>
                </a:rPr>
                <a:t>Sesión 2</a:t>
              </a:r>
              <a:endParaRPr sz="1285">
                <a:latin typeface="Russo One"/>
                <a:ea typeface="Russo One"/>
                <a:cs typeface="Russo One"/>
                <a:sym typeface="Russo One"/>
              </a:endParaRPr>
            </a:p>
            <a:p>
              <a:pPr indent="-961" lvl="0" marL="19203" marR="7680" rtl="0" algn="ctr">
                <a:lnSpc>
                  <a:spcPct val="126666"/>
                </a:lnSpc>
                <a:spcBef>
                  <a:spcPts val="23"/>
                </a:spcBef>
                <a:spcAft>
                  <a:spcPts val="0"/>
                </a:spcAft>
                <a:buNone/>
              </a:pPr>
              <a:r>
                <a:rPr lang="en" sz="917">
                  <a:solidFill>
                    <a:srgbClr val="AD4961"/>
                  </a:solidFill>
                  <a:latin typeface="Century Gothic"/>
                  <a:ea typeface="Century Gothic"/>
                  <a:cs typeface="Century Gothic"/>
                  <a:sym typeface="Century Gothic"/>
                </a:rPr>
                <a:t>31 de octubre</a:t>
              </a:r>
              <a:endParaRPr sz="917">
                <a:solidFill>
                  <a:srgbClr val="AD4961"/>
                </a:solidFill>
                <a:latin typeface="Century Gothic"/>
                <a:ea typeface="Century Gothic"/>
                <a:cs typeface="Century Gothic"/>
                <a:sym typeface="Century Gothic"/>
              </a:endParaRPr>
            </a:p>
          </p:txBody>
        </p:sp>
        <p:sp>
          <p:nvSpPr>
            <p:cNvPr id="973" name="Google Shape;973;p48"/>
            <p:cNvSpPr txBox="1"/>
            <p:nvPr/>
          </p:nvSpPr>
          <p:spPr>
            <a:xfrm>
              <a:off x="3848627" y="1331684"/>
              <a:ext cx="1088700" cy="752100"/>
            </a:xfrm>
            <a:prstGeom prst="rect">
              <a:avLst/>
            </a:prstGeom>
            <a:noFill/>
            <a:ln>
              <a:noFill/>
            </a:ln>
          </p:spPr>
          <p:txBody>
            <a:bodyPr anchorCtr="0" anchor="t" bIns="0" lIns="0" spcFirstLastPara="1" rIns="0" wrap="square" tIns="21025">
              <a:spAutoFit/>
            </a:bodyPr>
            <a:lstStyle/>
            <a:p>
              <a:pPr indent="0" lvl="0" marL="0" rtl="0" algn="ctr">
                <a:lnSpc>
                  <a:spcPct val="100000"/>
                </a:lnSpc>
                <a:spcBef>
                  <a:spcPts val="0"/>
                </a:spcBef>
                <a:spcAft>
                  <a:spcPts val="0"/>
                </a:spcAft>
                <a:buNone/>
              </a:pPr>
              <a:r>
                <a:rPr lang="en" sz="1285">
                  <a:solidFill>
                    <a:srgbClr val="9D2248"/>
                  </a:solidFill>
                  <a:latin typeface="Russo One"/>
                  <a:ea typeface="Russo One"/>
                  <a:cs typeface="Russo One"/>
                  <a:sym typeface="Russo One"/>
                </a:rPr>
                <a:t>Sesión 3</a:t>
              </a:r>
              <a:endParaRPr sz="1285">
                <a:latin typeface="Russo One"/>
                <a:ea typeface="Russo One"/>
                <a:cs typeface="Russo One"/>
                <a:sym typeface="Russo One"/>
              </a:endParaRPr>
            </a:p>
            <a:p>
              <a:pPr indent="-961" lvl="0" marL="19203" marR="7680" rtl="0" algn="ctr">
                <a:lnSpc>
                  <a:spcPct val="126666"/>
                </a:lnSpc>
                <a:spcBef>
                  <a:spcPts val="23"/>
                </a:spcBef>
                <a:spcAft>
                  <a:spcPts val="0"/>
                </a:spcAft>
                <a:buNone/>
              </a:pPr>
              <a:r>
                <a:rPr lang="en" sz="917">
                  <a:solidFill>
                    <a:srgbClr val="AD4961"/>
                  </a:solidFill>
                  <a:latin typeface="Century Gothic"/>
                  <a:ea typeface="Century Gothic"/>
                  <a:cs typeface="Century Gothic"/>
                  <a:sym typeface="Century Gothic"/>
                </a:rPr>
                <a:t>28 de noviembre</a:t>
              </a:r>
              <a:endParaRPr sz="917">
                <a:solidFill>
                  <a:srgbClr val="AD4961"/>
                </a:solidFill>
                <a:latin typeface="Century Gothic"/>
                <a:ea typeface="Century Gothic"/>
                <a:cs typeface="Century Gothic"/>
                <a:sym typeface="Century Gothic"/>
              </a:endParaRPr>
            </a:p>
          </p:txBody>
        </p:sp>
        <p:sp>
          <p:nvSpPr>
            <p:cNvPr id="974" name="Google Shape;974;p48"/>
            <p:cNvSpPr txBox="1"/>
            <p:nvPr/>
          </p:nvSpPr>
          <p:spPr>
            <a:xfrm>
              <a:off x="5126627" y="4333709"/>
              <a:ext cx="1088700" cy="503700"/>
            </a:xfrm>
            <a:prstGeom prst="rect">
              <a:avLst/>
            </a:prstGeom>
            <a:noFill/>
            <a:ln>
              <a:noFill/>
            </a:ln>
          </p:spPr>
          <p:txBody>
            <a:bodyPr anchorCtr="0" anchor="t" bIns="0" lIns="0" spcFirstLastPara="1" rIns="0" wrap="square" tIns="21025">
              <a:spAutoFit/>
            </a:bodyPr>
            <a:lstStyle/>
            <a:p>
              <a:pPr indent="0" lvl="0" marL="0" rtl="0" algn="ctr">
                <a:lnSpc>
                  <a:spcPct val="100000"/>
                </a:lnSpc>
                <a:spcBef>
                  <a:spcPts val="0"/>
                </a:spcBef>
                <a:spcAft>
                  <a:spcPts val="0"/>
                </a:spcAft>
                <a:buNone/>
              </a:pPr>
              <a:r>
                <a:rPr lang="en" sz="1285">
                  <a:solidFill>
                    <a:srgbClr val="9D2248"/>
                  </a:solidFill>
                  <a:latin typeface="Russo One"/>
                  <a:ea typeface="Russo One"/>
                  <a:cs typeface="Russo One"/>
                  <a:sym typeface="Russo One"/>
                </a:rPr>
                <a:t>Sesión 4</a:t>
              </a:r>
              <a:endParaRPr sz="1285">
                <a:latin typeface="Russo One"/>
                <a:ea typeface="Russo One"/>
                <a:cs typeface="Russo One"/>
                <a:sym typeface="Russo One"/>
              </a:endParaRPr>
            </a:p>
            <a:p>
              <a:pPr indent="-961" lvl="0" marL="19203" marR="7680" rtl="0" algn="ctr">
                <a:lnSpc>
                  <a:spcPct val="126666"/>
                </a:lnSpc>
                <a:spcBef>
                  <a:spcPts val="23"/>
                </a:spcBef>
                <a:spcAft>
                  <a:spcPts val="0"/>
                </a:spcAft>
                <a:buNone/>
              </a:pPr>
              <a:r>
                <a:rPr lang="en" sz="917">
                  <a:solidFill>
                    <a:srgbClr val="AD4961"/>
                  </a:solidFill>
                  <a:latin typeface="Century Gothic"/>
                  <a:ea typeface="Century Gothic"/>
                  <a:cs typeface="Century Gothic"/>
                  <a:sym typeface="Century Gothic"/>
                </a:rPr>
                <a:t>30 de enero</a:t>
              </a:r>
              <a:endParaRPr sz="917">
                <a:solidFill>
                  <a:srgbClr val="AD4961"/>
                </a:solidFill>
                <a:latin typeface="Century Gothic"/>
                <a:ea typeface="Century Gothic"/>
                <a:cs typeface="Century Gothic"/>
                <a:sym typeface="Century Gothic"/>
              </a:endParaRPr>
            </a:p>
          </p:txBody>
        </p:sp>
        <p:sp>
          <p:nvSpPr>
            <p:cNvPr id="975" name="Google Shape;975;p48"/>
            <p:cNvSpPr txBox="1"/>
            <p:nvPr/>
          </p:nvSpPr>
          <p:spPr>
            <a:xfrm>
              <a:off x="6381427" y="1399409"/>
              <a:ext cx="1088700" cy="503700"/>
            </a:xfrm>
            <a:prstGeom prst="rect">
              <a:avLst/>
            </a:prstGeom>
            <a:noFill/>
            <a:ln>
              <a:noFill/>
            </a:ln>
          </p:spPr>
          <p:txBody>
            <a:bodyPr anchorCtr="0" anchor="t" bIns="0" lIns="0" spcFirstLastPara="1" rIns="0" wrap="square" tIns="21025">
              <a:spAutoFit/>
            </a:bodyPr>
            <a:lstStyle/>
            <a:p>
              <a:pPr indent="0" lvl="0" marL="0" rtl="0" algn="ctr">
                <a:lnSpc>
                  <a:spcPct val="100000"/>
                </a:lnSpc>
                <a:spcBef>
                  <a:spcPts val="0"/>
                </a:spcBef>
                <a:spcAft>
                  <a:spcPts val="0"/>
                </a:spcAft>
                <a:buNone/>
              </a:pPr>
              <a:r>
                <a:rPr lang="en" sz="1285">
                  <a:solidFill>
                    <a:srgbClr val="9D2248"/>
                  </a:solidFill>
                  <a:latin typeface="Russo One"/>
                  <a:ea typeface="Russo One"/>
                  <a:cs typeface="Russo One"/>
                  <a:sym typeface="Russo One"/>
                </a:rPr>
                <a:t>Sesión 5</a:t>
              </a:r>
              <a:endParaRPr sz="1285">
                <a:latin typeface="Russo One"/>
                <a:ea typeface="Russo One"/>
                <a:cs typeface="Russo One"/>
                <a:sym typeface="Russo One"/>
              </a:endParaRPr>
            </a:p>
            <a:p>
              <a:pPr indent="-961" lvl="0" marL="19203" marR="7680" rtl="0" algn="ctr">
                <a:lnSpc>
                  <a:spcPct val="126666"/>
                </a:lnSpc>
                <a:spcBef>
                  <a:spcPts val="23"/>
                </a:spcBef>
                <a:spcAft>
                  <a:spcPts val="0"/>
                </a:spcAft>
                <a:buNone/>
              </a:pPr>
              <a:r>
                <a:rPr lang="en" sz="917">
                  <a:solidFill>
                    <a:srgbClr val="AD4961"/>
                  </a:solidFill>
                  <a:latin typeface="Century Gothic"/>
                  <a:ea typeface="Century Gothic"/>
                  <a:cs typeface="Century Gothic"/>
                  <a:sym typeface="Century Gothic"/>
                </a:rPr>
                <a:t>27 de febrero</a:t>
              </a:r>
              <a:endParaRPr sz="917">
                <a:solidFill>
                  <a:srgbClr val="AD4961"/>
                </a:solidFill>
                <a:latin typeface="Century Gothic"/>
                <a:ea typeface="Century Gothic"/>
                <a:cs typeface="Century Gothic"/>
                <a:sym typeface="Century Gothic"/>
              </a:endParaRPr>
            </a:p>
          </p:txBody>
        </p:sp>
        <p:sp>
          <p:nvSpPr>
            <p:cNvPr id="976" name="Google Shape;976;p48"/>
            <p:cNvSpPr txBox="1"/>
            <p:nvPr/>
          </p:nvSpPr>
          <p:spPr>
            <a:xfrm>
              <a:off x="7682602" y="4383584"/>
              <a:ext cx="1088700" cy="503700"/>
            </a:xfrm>
            <a:prstGeom prst="rect">
              <a:avLst/>
            </a:prstGeom>
            <a:noFill/>
            <a:ln>
              <a:noFill/>
            </a:ln>
          </p:spPr>
          <p:txBody>
            <a:bodyPr anchorCtr="0" anchor="t" bIns="0" lIns="0" spcFirstLastPara="1" rIns="0" wrap="square" tIns="21025">
              <a:spAutoFit/>
            </a:bodyPr>
            <a:lstStyle/>
            <a:p>
              <a:pPr indent="0" lvl="0" marL="0" rtl="0" algn="ctr">
                <a:lnSpc>
                  <a:spcPct val="100000"/>
                </a:lnSpc>
                <a:spcBef>
                  <a:spcPts val="0"/>
                </a:spcBef>
                <a:spcAft>
                  <a:spcPts val="0"/>
                </a:spcAft>
                <a:buNone/>
              </a:pPr>
              <a:r>
                <a:rPr lang="en" sz="1285">
                  <a:solidFill>
                    <a:srgbClr val="9D2248"/>
                  </a:solidFill>
                  <a:latin typeface="Russo One"/>
                  <a:ea typeface="Russo One"/>
                  <a:cs typeface="Russo One"/>
                  <a:sym typeface="Russo One"/>
                </a:rPr>
                <a:t>Sesión 6</a:t>
              </a:r>
              <a:endParaRPr sz="1285">
                <a:latin typeface="Russo One"/>
                <a:ea typeface="Russo One"/>
                <a:cs typeface="Russo One"/>
                <a:sym typeface="Russo One"/>
              </a:endParaRPr>
            </a:p>
            <a:p>
              <a:pPr indent="-961" lvl="0" marL="19203" marR="7680" rtl="0" algn="ctr">
                <a:lnSpc>
                  <a:spcPct val="126666"/>
                </a:lnSpc>
                <a:spcBef>
                  <a:spcPts val="23"/>
                </a:spcBef>
                <a:spcAft>
                  <a:spcPts val="0"/>
                </a:spcAft>
                <a:buNone/>
              </a:pPr>
              <a:r>
                <a:rPr lang="en" sz="917">
                  <a:solidFill>
                    <a:srgbClr val="AD4961"/>
                  </a:solidFill>
                  <a:latin typeface="Century Gothic"/>
                  <a:ea typeface="Century Gothic"/>
                  <a:cs typeface="Century Gothic"/>
                  <a:sym typeface="Century Gothic"/>
                </a:rPr>
                <a:t>27 de marzo</a:t>
              </a:r>
              <a:endParaRPr sz="917">
                <a:solidFill>
                  <a:srgbClr val="AD4961"/>
                </a:solidFill>
                <a:latin typeface="Century Gothic"/>
                <a:ea typeface="Century Gothic"/>
                <a:cs typeface="Century Gothic"/>
                <a:sym typeface="Century Gothic"/>
              </a:endParaRPr>
            </a:p>
          </p:txBody>
        </p:sp>
        <p:sp>
          <p:nvSpPr>
            <p:cNvPr id="977" name="Google Shape;977;p48"/>
            <p:cNvSpPr txBox="1"/>
            <p:nvPr/>
          </p:nvSpPr>
          <p:spPr>
            <a:xfrm>
              <a:off x="8914227" y="1399409"/>
              <a:ext cx="1088700" cy="503700"/>
            </a:xfrm>
            <a:prstGeom prst="rect">
              <a:avLst/>
            </a:prstGeom>
            <a:noFill/>
            <a:ln>
              <a:noFill/>
            </a:ln>
          </p:spPr>
          <p:txBody>
            <a:bodyPr anchorCtr="0" anchor="t" bIns="0" lIns="0" spcFirstLastPara="1" rIns="0" wrap="square" tIns="21025">
              <a:spAutoFit/>
            </a:bodyPr>
            <a:lstStyle/>
            <a:p>
              <a:pPr indent="0" lvl="0" marL="0" rtl="0" algn="ctr">
                <a:lnSpc>
                  <a:spcPct val="100000"/>
                </a:lnSpc>
                <a:spcBef>
                  <a:spcPts val="0"/>
                </a:spcBef>
                <a:spcAft>
                  <a:spcPts val="0"/>
                </a:spcAft>
                <a:buNone/>
              </a:pPr>
              <a:r>
                <a:rPr lang="en" sz="1285">
                  <a:solidFill>
                    <a:srgbClr val="9D2248"/>
                  </a:solidFill>
                  <a:latin typeface="Russo One"/>
                  <a:ea typeface="Russo One"/>
                  <a:cs typeface="Russo One"/>
                  <a:sym typeface="Russo One"/>
                </a:rPr>
                <a:t>Sesión 7</a:t>
              </a:r>
              <a:endParaRPr sz="1285">
                <a:latin typeface="Russo One"/>
                <a:ea typeface="Russo One"/>
                <a:cs typeface="Russo One"/>
                <a:sym typeface="Russo One"/>
              </a:endParaRPr>
            </a:p>
            <a:p>
              <a:pPr indent="-961" lvl="0" marL="19203" marR="7680" rtl="0" algn="ctr">
                <a:lnSpc>
                  <a:spcPct val="126666"/>
                </a:lnSpc>
                <a:spcBef>
                  <a:spcPts val="23"/>
                </a:spcBef>
                <a:spcAft>
                  <a:spcPts val="0"/>
                </a:spcAft>
                <a:buNone/>
              </a:pPr>
              <a:r>
                <a:rPr lang="en" sz="917">
                  <a:solidFill>
                    <a:srgbClr val="AD4961"/>
                  </a:solidFill>
                  <a:latin typeface="Century Gothic"/>
                  <a:ea typeface="Century Gothic"/>
                  <a:cs typeface="Century Gothic"/>
                  <a:sym typeface="Century Gothic"/>
                </a:rPr>
                <a:t>29 de mayo</a:t>
              </a:r>
              <a:endParaRPr sz="917">
                <a:solidFill>
                  <a:srgbClr val="AD4961"/>
                </a:solidFill>
                <a:latin typeface="Century Gothic"/>
                <a:ea typeface="Century Gothic"/>
                <a:cs typeface="Century Gothic"/>
                <a:sym typeface="Century Gothic"/>
              </a:endParaRPr>
            </a:p>
          </p:txBody>
        </p:sp>
        <p:sp>
          <p:nvSpPr>
            <p:cNvPr id="978" name="Google Shape;978;p48"/>
            <p:cNvSpPr txBox="1"/>
            <p:nvPr/>
          </p:nvSpPr>
          <p:spPr>
            <a:xfrm>
              <a:off x="10157402" y="4333709"/>
              <a:ext cx="1088700" cy="503700"/>
            </a:xfrm>
            <a:prstGeom prst="rect">
              <a:avLst/>
            </a:prstGeom>
            <a:noFill/>
            <a:ln>
              <a:noFill/>
            </a:ln>
          </p:spPr>
          <p:txBody>
            <a:bodyPr anchorCtr="0" anchor="t" bIns="0" lIns="0" spcFirstLastPara="1" rIns="0" wrap="square" tIns="21025">
              <a:spAutoFit/>
            </a:bodyPr>
            <a:lstStyle/>
            <a:p>
              <a:pPr indent="0" lvl="0" marL="0" rtl="0" algn="ctr">
                <a:lnSpc>
                  <a:spcPct val="100000"/>
                </a:lnSpc>
                <a:spcBef>
                  <a:spcPts val="0"/>
                </a:spcBef>
                <a:spcAft>
                  <a:spcPts val="0"/>
                </a:spcAft>
                <a:buNone/>
              </a:pPr>
              <a:r>
                <a:rPr lang="en" sz="1285">
                  <a:solidFill>
                    <a:srgbClr val="9D2248"/>
                  </a:solidFill>
                  <a:latin typeface="Russo One"/>
                  <a:ea typeface="Russo One"/>
                  <a:cs typeface="Russo One"/>
                  <a:sym typeface="Russo One"/>
                </a:rPr>
                <a:t>Sesión 8</a:t>
              </a:r>
              <a:endParaRPr sz="1285">
                <a:latin typeface="Russo One"/>
                <a:ea typeface="Russo One"/>
                <a:cs typeface="Russo One"/>
                <a:sym typeface="Russo One"/>
              </a:endParaRPr>
            </a:p>
            <a:p>
              <a:pPr indent="-961" lvl="0" marL="19203" marR="7680" rtl="0" algn="ctr">
                <a:lnSpc>
                  <a:spcPct val="126666"/>
                </a:lnSpc>
                <a:spcBef>
                  <a:spcPts val="23"/>
                </a:spcBef>
                <a:spcAft>
                  <a:spcPts val="0"/>
                </a:spcAft>
                <a:buNone/>
              </a:pPr>
              <a:r>
                <a:rPr lang="en" sz="917">
                  <a:solidFill>
                    <a:srgbClr val="AD4961"/>
                  </a:solidFill>
                  <a:latin typeface="Century Gothic"/>
                  <a:ea typeface="Century Gothic"/>
                  <a:cs typeface="Century Gothic"/>
                  <a:sym typeface="Century Gothic"/>
                </a:rPr>
                <a:t>26 de junio</a:t>
              </a:r>
              <a:endParaRPr sz="917">
                <a:solidFill>
                  <a:srgbClr val="AD4961"/>
                </a:solidFill>
                <a:latin typeface="Century Gothic"/>
                <a:ea typeface="Century Gothic"/>
                <a:cs typeface="Century Gothic"/>
                <a:sym typeface="Century Gothic"/>
              </a:endParaRPr>
            </a:p>
          </p:txBody>
        </p:sp>
        <p:sp>
          <p:nvSpPr>
            <p:cNvPr id="979" name="Google Shape;979;p48"/>
            <p:cNvSpPr txBox="1"/>
            <p:nvPr/>
          </p:nvSpPr>
          <p:spPr>
            <a:xfrm>
              <a:off x="3773800" y="5188550"/>
              <a:ext cx="1317600" cy="401400"/>
            </a:xfrm>
            <a:prstGeom prst="rect">
              <a:avLst/>
            </a:prstGeom>
            <a:noFill/>
            <a:ln>
              <a:noFill/>
            </a:ln>
          </p:spPr>
          <p:txBody>
            <a:bodyPr anchorCtr="0" anchor="t" bIns="0" lIns="0" spcFirstLastPara="1" rIns="0" wrap="square" tIns="15175">
              <a:spAutoFit/>
            </a:bodyPr>
            <a:lstStyle/>
            <a:p>
              <a:pPr indent="0" lvl="0" marL="15182" marR="6391" rtl="0" algn="ctr">
                <a:lnSpc>
                  <a:spcPct val="100000"/>
                </a:lnSpc>
                <a:spcBef>
                  <a:spcPts val="0"/>
                </a:spcBef>
                <a:spcAft>
                  <a:spcPts val="0"/>
                </a:spcAft>
                <a:buNone/>
              </a:pPr>
              <a:r>
                <a:rPr b="1" lang="en" sz="890">
                  <a:latin typeface="Epilogue"/>
                  <a:ea typeface="Epilogue"/>
                  <a:cs typeface="Epilogue"/>
                  <a:sym typeface="Epilogue"/>
                </a:rPr>
                <a:t>Tema decidido por el CTE</a:t>
              </a:r>
              <a:endParaRPr b="1" sz="890">
                <a:latin typeface="Epilogue"/>
                <a:ea typeface="Epilogue"/>
                <a:cs typeface="Epilogue"/>
                <a:sym typeface="Epilogue"/>
              </a:endParaRPr>
            </a:p>
          </p:txBody>
        </p:sp>
        <p:sp>
          <p:nvSpPr>
            <p:cNvPr id="980" name="Google Shape;980;p48"/>
            <p:cNvSpPr txBox="1"/>
            <p:nvPr/>
          </p:nvSpPr>
          <p:spPr>
            <a:xfrm>
              <a:off x="5012175" y="580200"/>
              <a:ext cx="1317600" cy="401400"/>
            </a:xfrm>
            <a:prstGeom prst="rect">
              <a:avLst/>
            </a:prstGeom>
            <a:noFill/>
            <a:ln>
              <a:noFill/>
            </a:ln>
          </p:spPr>
          <p:txBody>
            <a:bodyPr anchorCtr="0" anchor="t" bIns="0" lIns="0" spcFirstLastPara="1" rIns="0" wrap="square" tIns="15175">
              <a:spAutoFit/>
            </a:bodyPr>
            <a:lstStyle/>
            <a:p>
              <a:pPr indent="0" lvl="0" marL="15182" marR="6391" rtl="0" algn="ctr">
                <a:lnSpc>
                  <a:spcPct val="100000"/>
                </a:lnSpc>
                <a:spcBef>
                  <a:spcPts val="0"/>
                </a:spcBef>
                <a:spcAft>
                  <a:spcPts val="0"/>
                </a:spcAft>
                <a:buNone/>
              </a:pPr>
              <a:r>
                <a:rPr b="1" lang="en" sz="890">
                  <a:latin typeface="Epilogue"/>
                  <a:ea typeface="Epilogue"/>
                  <a:cs typeface="Epilogue"/>
                  <a:sym typeface="Epilogue"/>
                </a:rPr>
                <a:t>Tema decidido por el CTE</a:t>
              </a:r>
              <a:endParaRPr b="1" sz="890">
                <a:latin typeface="Epilogue"/>
                <a:ea typeface="Epilogue"/>
                <a:cs typeface="Epilogue"/>
                <a:sym typeface="Epilogue"/>
              </a:endParaRPr>
            </a:p>
          </p:txBody>
        </p:sp>
        <p:sp>
          <p:nvSpPr>
            <p:cNvPr id="981" name="Google Shape;981;p48"/>
            <p:cNvSpPr txBox="1"/>
            <p:nvPr/>
          </p:nvSpPr>
          <p:spPr>
            <a:xfrm>
              <a:off x="6266975" y="5188550"/>
              <a:ext cx="1317600" cy="401400"/>
            </a:xfrm>
            <a:prstGeom prst="rect">
              <a:avLst/>
            </a:prstGeom>
            <a:noFill/>
            <a:ln>
              <a:noFill/>
            </a:ln>
          </p:spPr>
          <p:txBody>
            <a:bodyPr anchorCtr="0" anchor="t" bIns="0" lIns="0" spcFirstLastPara="1" rIns="0" wrap="square" tIns="15175">
              <a:spAutoFit/>
            </a:bodyPr>
            <a:lstStyle/>
            <a:p>
              <a:pPr indent="0" lvl="0" marL="15182" marR="6391" rtl="0" algn="ctr">
                <a:lnSpc>
                  <a:spcPct val="100000"/>
                </a:lnSpc>
                <a:spcBef>
                  <a:spcPts val="0"/>
                </a:spcBef>
                <a:spcAft>
                  <a:spcPts val="0"/>
                </a:spcAft>
                <a:buNone/>
              </a:pPr>
              <a:r>
                <a:rPr b="1" lang="en" sz="890">
                  <a:latin typeface="Epilogue"/>
                  <a:ea typeface="Epilogue"/>
                  <a:cs typeface="Epilogue"/>
                  <a:sym typeface="Epilogue"/>
                </a:rPr>
                <a:t>Tema decidido por el CTE</a:t>
              </a:r>
              <a:endParaRPr b="1" sz="890">
                <a:latin typeface="Epilogue"/>
                <a:ea typeface="Epilogue"/>
                <a:cs typeface="Epilogue"/>
                <a:sym typeface="Epilogue"/>
              </a:endParaRPr>
            </a:p>
          </p:txBody>
        </p:sp>
        <p:sp>
          <p:nvSpPr>
            <p:cNvPr id="982" name="Google Shape;982;p48"/>
            <p:cNvSpPr txBox="1"/>
            <p:nvPr/>
          </p:nvSpPr>
          <p:spPr>
            <a:xfrm>
              <a:off x="7568150" y="679200"/>
              <a:ext cx="1317600" cy="401400"/>
            </a:xfrm>
            <a:prstGeom prst="rect">
              <a:avLst/>
            </a:prstGeom>
            <a:noFill/>
            <a:ln>
              <a:noFill/>
            </a:ln>
          </p:spPr>
          <p:txBody>
            <a:bodyPr anchorCtr="0" anchor="t" bIns="0" lIns="0" spcFirstLastPara="1" rIns="0" wrap="square" tIns="15175">
              <a:spAutoFit/>
            </a:bodyPr>
            <a:lstStyle/>
            <a:p>
              <a:pPr indent="0" lvl="0" marL="15182" marR="6391" rtl="0" algn="ctr">
                <a:lnSpc>
                  <a:spcPct val="100000"/>
                </a:lnSpc>
                <a:spcBef>
                  <a:spcPts val="0"/>
                </a:spcBef>
                <a:spcAft>
                  <a:spcPts val="0"/>
                </a:spcAft>
                <a:buNone/>
              </a:pPr>
              <a:r>
                <a:rPr b="1" lang="en" sz="890">
                  <a:latin typeface="Epilogue"/>
                  <a:ea typeface="Epilogue"/>
                  <a:cs typeface="Epilogue"/>
                  <a:sym typeface="Epilogue"/>
                </a:rPr>
                <a:t>Tema decidido por el CTE</a:t>
              </a:r>
              <a:endParaRPr b="1" sz="890">
                <a:latin typeface="Epilogue"/>
                <a:ea typeface="Epilogue"/>
                <a:cs typeface="Epilogue"/>
                <a:sym typeface="Epilogue"/>
              </a:endParaRPr>
            </a:p>
          </p:txBody>
        </p:sp>
        <p:sp>
          <p:nvSpPr>
            <p:cNvPr id="983" name="Google Shape;983;p48"/>
            <p:cNvSpPr txBox="1"/>
            <p:nvPr/>
          </p:nvSpPr>
          <p:spPr>
            <a:xfrm>
              <a:off x="8799775" y="5244250"/>
              <a:ext cx="1317600" cy="401400"/>
            </a:xfrm>
            <a:prstGeom prst="rect">
              <a:avLst/>
            </a:prstGeom>
            <a:noFill/>
            <a:ln>
              <a:noFill/>
            </a:ln>
          </p:spPr>
          <p:txBody>
            <a:bodyPr anchorCtr="0" anchor="t" bIns="0" lIns="0" spcFirstLastPara="1" rIns="0" wrap="square" tIns="15175">
              <a:spAutoFit/>
            </a:bodyPr>
            <a:lstStyle/>
            <a:p>
              <a:pPr indent="0" lvl="0" marL="15182" marR="6391" rtl="0" algn="ctr">
                <a:lnSpc>
                  <a:spcPct val="100000"/>
                </a:lnSpc>
                <a:spcBef>
                  <a:spcPts val="0"/>
                </a:spcBef>
                <a:spcAft>
                  <a:spcPts val="0"/>
                </a:spcAft>
                <a:buNone/>
              </a:pPr>
              <a:r>
                <a:rPr b="1" lang="en" sz="890">
                  <a:latin typeface="Epilogue"/>
                  <a:ea typeface="Epilogue"/>
                  <a:cs typeface="Epilogue"/>
                  <a:sym typeface="Epilogue"/>
                </a:rPr>
                <a:t>Tema decidido por el CTE</a:t>
              </a:r>
              <a:endParaRPr b="1" sz="890">
                <a:latin typeface="Epilogue"/>
                <a:ea typeface="Epilogue"/>
                <a:cs typeface="Epilogue"/>
                <a:sym typeface="Epilogue"/>
              </a:endParaRPr>
            </a:p>
          </p:txBody>
        </p:sp>
        <p:sp>
          <p:nvSpPr>
            <p:cNvPr id="984" name="Google Shape;984;p48"/>
            <p:cNvSpPr txBox="1"/>
            <p:nvPr/>
          </p:nvSpPr>
          <p:spPr>
            <a:xfrm>
              <a:off x="10042950" y="679200"/>
              <a:ext cx="1317600" cy="401400"/>
            </a:xfrm>
            <a:prstGeom prst="rect">
              <a:avLst/>
            </a:prstGeom>
            <a:noFill/>
            <a:ln>
              <a:noFill/>
            </a:ln>
          </p:spPr>
          <p:txBody>
            <a:bodyPr anchorCtr="0" anchor="t" bIns="0" lIns="0" spcFirstLastPara="1" rIns="0" wrap="square" tIns="15175">
              <a:spAutoFit/>
            </a:bodyPr>
            <a:lstStyle/>
            <a:p>
              <a:pPr indent="0" lvl="0" marL="15182" marR="6391" rtl="0" algn="ctr">
                <a:lnSpc>
                  <a:spcPct val="100000"/>
                </a:lnSpc>
                <a:spcBef>
                  <a:spcPts val="0"/>
                </a:spcBef>
                <a:spcAft>
                  <a:spcPts val="0"/>
                </a:spcAft>
                <a:buNone/>
              </a:pPr>
              <a:r>
                <a:rPr b="1" lang="en" sz="890">
                  <a:latin typeface="Epilogue"/>
                  <a:ea typeface="Epilogue"/>
                  <a:cs typeface="Epilogue"/>
                  <a:sym typeface="Epilogue"/>
                </a:rPr>
                <a:t>Tema decidido por el CTE</a:t>
              </a:r>
              <a:endParaRPr b="1" sz="890">
                <a:latin typeface="Epilogue"/>
                <a:ea typeface="Epilogue"/>
                <a:cs typeface="Epilogue"/>
                <a:sym typeface="Epilogue"/>
              </a:endParaRPr>
            </a:p>
          </p:txBody>
        </p:sp>
      </p:grpSp>
      <p:sp>
        <p:nvSpPr>
          <p:cNvPr id="985" name="Google Shape;985;p48"/>
          <p:cNvSpPr txBox="1"/>
          <p:nvPr/>
        </p:nvSpPr>
        <p:spPr>
          <a:xfrm>
            <a:off x="382950" y="379425"/>
            <a:ext cx="5442900" cy="310800"/>
          </a:xfrm>
          <a:prstGeom prst="rect">
            <a:avLst/>
          </a:prstGeom>
          <a:noFill/>
          <a:ln>
            <a:noFill/>
          </a:ln>
        </p:spPr>
        <p:txBody>
          <a:bodyPr anchorCtr="0" anchor="t" bIns="65900" lIns="65900" spcFirstLastPara="1" rIns="65900" wrap="square" tIns="65900">
            <a:spAutoFit/>
          </a:bodyPr>
          <a:lstStyle/>
          <a:p>
            <a:pPr indent="0" lvl="0" marL="0" rtl="0" algn="l">
              <a:spcBef>
                <a:spcPts val="0"/>
              </a:spcBef>
              <a:spcAft>
                <a:spcPts val="0"/>
              </a:spcAft>
              <a:buNone/>
            </a:pPr>
            <a:r>
              <a:rPr lang="en" sz="1153">
                <a:solidFill>
                  <a:srgbClr val="000000"/>
                </a:solidFill>
                <a:latin typeface="Bevan"/>
                <a:ea typeface="Bevan"/>
                <a:cs typeface="Bevan"/>
                <a:sym typeface="Bevan"/>
              </a:rPr>
              <a:t>El siguiente esquema, ilustra el Itinerario propuesto:</a:t>
            </a:r>
            <a:endParaRPr sz="1153">
              <a:solidFill>
                <a:srgbClr val="000000"/>
              </a:solidFill>
              <a:latin typeface="Bevan"/>
              <a:ea typeface="Bevan"/>
              <a:cs typeface="Bevan"/>
              <a:sym typeface="Bevan"/>
            </a:endParaRPr>
          </a:p>
        </p:txBody>
      </p:sp>
      <p:grpSp>
        <p:nvGrpSpPr>
          <p:cNvPr id="986" name="Google Shape;986;p48"/>
          <p:cNvGrpSpPr/>
          <p:nvPr/>
        </p:nvGrpSpPr>
        <p:grpSpPr>
          <a:xfrm flipH="1">
            <a:off x="-324492" y="4010242"/>
            <a:ext cx="1368780" cy="1133180"/>
            <a:chOff x="5291675" y="2147900"/>
            <a:chExt cx="949750" cy="786275"/>
          </a:xfrm>
        </p:grpSpPr>
        <p:sp>
          <p:nvSpPr>
            <p:cNvPr id="987" name="Google Shape;987;p48"/>
            <p:cNvSpPr/>
            <p:nvPr/>
          </p:nvSpPr>
          <p:spPr>
            <a:xfrm>
              <a:off x="5504700" y="2298325"/>
              <a:ext cx="398175" cy="478425"/>
            </a:xfrm>
            <a:custGeom>
              <a:rect b="b" l="l" r="r" t="t"/>
              <a:pathLst>
                <a:path extrusionOk="0" h="19137" w="15927">
                  <a:moveTo>
                    <a:pt x="8835" y="1"/>
                  </a:moveTo>
                  <a:cubicBezTo>
                    <a:pt x="6345" y="1"/>
                    <a:pt x="4257" y="1249"/>
                    <a:pt x="2601" y="3336"/>
                  </a:cubicBezTo>
                  <a:cubicBezTo>
                    <a:pt x="1817" y="4320"/>
                    <a:pt x="1020" y="5326"/>
                    <a:pt x="562" y="6524"/>
                  </a:cubicBezTo>
                  <a:cubicBezTo>
                    <a:pt x="85" y="7761"/>
                    <a:pt x="0" y="9127"/>
                    <a:pt x="11" y="10462"/>
                  </a:cubicBezTo>
                  <a:cubicBezTo>
                    <a:pt x="12" y="10561"/>
                    <a:pt x="12" y="10658"/>
                    <a:pt x="16" y="10756"/>
                  </a:cubicBezTo>
                  <a:cubicBezTo>
                    <a:pt x="1279" y="11215"/>
                    <a:pt x="2625" y="11448"/>
                    <a:pt x="3970" y="11448"/>
                  </a:cubicBezTo>
                  <a:cubicBezTo>
                    <a:pt x="5076" y="11448"/>
                    <a:pt x="6182" y="11290"/>
                    <a:pt x="7241" y="10971"/>
                  </a:cubicBezTo>
                  <a:lnTo>
                    <a:pt x="7241" y="10971"/>
                  </a:lnTo>
                  <a:cubicBezTo>
                    <a:pt x="6509" y="12174"/>
                    <a:pt x="5585" y="13285"/>
                    <a:pt x="4418" y="14072"/>
                  </a:cubicBezTo>
                  <a:cubicBezTo>
                    <a:pt x="3406" y="14755"/>
                    <a:pt x="2199" y="15184"/>
                    <a:pt x="985" y="15184"/>
                  </a:cubicBezTo>
                  <a:cubicBezTo>
                    <a:pt x="919" y="15184"/>
                    <a:pt x="853" y="15182"/>
                    <a:pt x="787" y="15180"/>
                  </a:cubicBezTo>
                  <a:lnTo>
                    <a:pt x="787" y="15180"/>
                  </a:lnTo>
                  <a:cubicBezTo>
                    <a:pt x="1024" y="15758"/>
                    <a:pt x="1329" y="16299"/>
                    <a:pt x="1718" y="16785"/>
                  </a:cubicBezTo>
                  <a:cubicBezTo>
                    <a:pt x="2628" y="17917"/>
                    <a:pt x="3729" y="18748"/>
                    <a:pt x="5180" y="18962"/>
                  </a:cubicBezTo>
                  <a:cubicBezTo>
                    <a:pt x="5964" y="19078"/>
                    <a:pt x="6757" y="19136"/>
                    <a:pt x="7550" y="19136"/>
                  </a:cubicBezTo>
                  <a:cubicBezTo>
                    <a:pt x="7679" y="19136"/>
                    <a:pt x="7808" y="19135"/>
                    <a:pt x="7937" y="19131"/>
                  </a:cubicBezTo>
                  <a:cubicBezTo>
                    <a:pt x="14099" y="18979"/>
                    <a:pt x="15926" y="11318"/>
                    <a:pt x="15226" y="6337"/>
                  </a:cubicBezTo>
                  <a:cubicBezTo>
                    <a:pt x="15012" y="4803"/>
                    <a:pt x="14573" y="3254"/>
                    <a:pt x="13625" y="2089"/>
                  </a:cubicBezTo>
                  <a:cubicBezTo>
                    <a:pt x="12698" y="957"/>
                    <a:pt x="11346" y="282"/>
                    <a:pt x="9952" y="82"/>
                  </a:cubicBezTo>
                  <a:cubicBezTo>
                    <a:pt x="9571" y="27"/>
                    <a:pt x="9198" y="1"/>
                    <a:pt x="8835" y="1"/>
                  </a:cubicBezTo>
                  <a:close/>
                </a:path>
              </a:pathLst>
            </a:custGeom>
            <a:solidFill>
              <a:srgbClr val="AF6951"/>
            </a:solidFill>
            <a:ln>
              <a:noFill/>
            </a:ln>
          </p:spPr>
          <p:txBody>
            <a:bodyPr anchorCtr="0" anchor="ctr" bIns="45475" lIns="45475" spcFirstLastPara="1" rIns="45475" wrap="square" tIns="45475">
              <a:noAutofit/>
            </a:bodyPr>
            <a:lstStyle/>
            <a:p>
              <a:pPr indent="0" lvl="0" marL="0" rtl="0" algn="l">
                <a:spcBef>
                  <a:spcPts val="0"/>
                </a:spcBef>
                <a:spcAft>
                  <a:spcPts val="0"/>
                </a:spcAft>
                <a:buNone/>
              </a:pPr>
              <a:r>
                <a:t/>
              </a:r>
              <a:endParaRPr/>
            </a:p>
          </p:txBody>
        </p:sp>
        <p:sp>
          <p:nvSpPr>
            <p:cNvPr id="988" name="Google Shape;988;p48"/>
            <p:cNvSpPr/>
            <p:nvPr/>
          </p:nvSpPr>
          <p:spPr>
            <a:xfrm>
              <a:off x="5456000" y="2401075"/>
              <a:ext cx="121775" cy="136475"/>
            </a:xfrm>
            <a:custGeom>
              <a:rect b="b" l="l" r="r" t="t"/>
              <a:pathLst>
                <a:path extrusionOk="0" h="5459" w="4871">
                  <a:moveTo>
                    <a:pt x="4871" y="0"/>
                  </a:moveTo>
                  <a:lnTo>
                    <a:pt x="4871" y="0"/>
                  </a:lnTo>
                  <a:cubicBezTo>
                    <a:pt x="4487" y="17"/>
                    <a:pt x="4155" y="265"/>
                    <a:pt x="3844" y="493"/>
                  </a:cubicBezTo>
                  <a:cubicBezTo>
                    <a:pt x="2750" y="1292"/>
                    <a:pt x="1575" y="1976"/>
                    <a:pt x="340" y="2531"/>
                  </a:cubicBezTo>
                  <a:cubicBezTo>
                    <a:pt x="194" y="2597"/>
                    <a:pt x="28" y="2686"/>
                    <a:pt x="12" y="2845"/>
                  </a:cubicBezTo>
                  <a:cubicBezTo>
                    <a:pt x="0" y="2960"/>
                    <a:pt x="75" y="3065"/>
                    <a:pt x="148" y="3156"/>
                  </a:cubicBezTo>
                  <a:cubicBezTo>
                    <a:pt x="722" y="3879"/>
                    <a:pt x="1466" y="4776"/>
                    <a:pt x="2085" y="5459"/>
                  </a:cubicBezTo>
                  <a:cubicBezTo>
                    <a:pt x="2724" y="4323"/>
                    <a:pt x="3377" y="2332"/>
                    <a:pt x="4014" y="1199"/>
                  </a:cubicBezTo>
                  <a:cubicBezTo>
                    <a:pt x="4207" y="853"/>
                    <a:pt x="4645" y="326"/>
                    <a:pt x="4871" y="0"/>
                  </a:cubicBezTo>
                  <a:close/>
                </a:path>
              </a:pathLst>
            </a:custGeom>
            <a:solidFill>
              <a:srgbClr val="AF6951"/>
            </a:solidFill>
            <a:ln>
              <a:noFill/>
            </a:ln>
          </p:spPr>
          <p:txBody>
            <a:bodyPr anchorCtr="0" anchor="ctr" bIns="45475" lIns="45475" spcFirstLastPara="1" rIns="45475" wrap="square" tIns="45475">
              <a:noAutofit/>
            </a:bodyPr>
            <a:lstStyle/>
            <a:p>
              <a:pPr indent="0" lvl="0" marL="0" rtl="0" algn="l">
                <a:spcBef>
                  <a:spcPts val="0"/>
                </a:spcBef>
                <a:spcAft>
                  <a:spcPts val="0"/>
                </a:spcAft>
                <a:buNone/>
              </a:pPr>
              <a:r>
                <a:t/>
              </a:r>
              <a:endParaRPr/>
            </a:p>
          </p:txBody>
        </p:sp>
        <p:sp>
          <p:nvSpPr>
            <p:cNvPr id="989" name="Google Shape;989;p48"/>
            <p:cNvSpPr/>
            <p:nvPr/>
          </p:nvSpPr>
          <p:spPr>
            <a:xfrm>
              <a:off x="5727425" y="2316975"/>
              <a:ext cx="201675" cy="378400"/>
            </a:xfrm>
            <a:custGeom>
              <a:rect b="b" l="l" r="r" t="t"/>
              <a:pathLst>
                <a:path extrusionOk="0" h="15136" w="8067">
                  <a:moveTo>
                    <a:pt x="4506" y="0"/>
                  </a:moveTo>
                  <a:cubicBezTo>
                    <a:pt x="4347" y="0"/>
                    <a:pt x="4195" y="127"/>
                    <a:pt x="3946" y="380"/>
                  </a:cubicBezTo>
                  <a:cubicBezTo>
                    <a:pt x="3600" y="733"/>
                    <a:pt x="3216" y="1043"/>
                    <a:pt x="2790" y="1297"/>
                  </a:cubicBezTo>
                  <a:cubicBezTo>
                    <a:pt x="2209" y="1641"/>
                    <a:pt x="1713" y="2042"/>
                    <a:pt x="1142" y="2378"/>
                  </a:cubicBezTo>
                  <a:cubicBezTo>
                    <a:pt x="624" y="2681"/>
                    <a:pt x="217" y="3190"/>
                    <a:pt x="54" y="3773"/>
                  </a:cubicBezTo>
                  <a:cubicBezTo>
                    <a:pt x="46" y="3802"/>
                    <a:pt x="38" y="3832"/>
                    <a:pt x="30" y="3862"/>
                  </a:cubicBezTo>
                  <a:cubicBezTo>
                    <a:pt x="11" y="3945"/>
                    <a:pt x="1" y="4043"/>
                    <a:pt x="61" y="4102"/>
                  </a:cubicBezTo>
                  <a:cubicBezTo>
                    <a:pt x="101" y="4141"/>
                    <a:pt x="160" y="4150"/>
                    <a:pt x="217" y="4150"/>
                  </a:cubicBezTo>
                  <a:cubicBezTo>
                    <a:pt x="227" y="4150"/>
                    <a:pt x="238" y="4150"/>
                    <a:pt x="248" y="4149"/>
                  </a:cubicBezTo>
                  <a:cubicBezTo>
                    <a:pt x="578" y="4137"/>
                    <a:pt x="905" y="4038"/>
                    <a:pt x="1188" y="3868"/>
                  </a:cubicBezTo>
                  <a:lnTo>
                    <a:pt x="1188" y="3868"/>
                  </a:lnTo>
                  <a:cubicBezTo>
                    <a:pt x="979" y="4068"/>
                    <a:pt x="933" y="4437"/>
                    <a:pt x="1103" y="4683"/>
                  </a:cubicBezTo>
                  <a:cubicBezTo>
                    <a:pt x="1344" y="5032"/>
                    <a:pt x="1614" y="4863"/>
                    <a:pt x="1929" y="4957"/>
                  </a:cubicBezTo>
                  <a:cubicBezTo>
                    <a:pt x="2271" y="5059"/>
                    <a:pt x="2278" y="5262"/>
                    <a:pt x="2346" y="5617"/>
                  </a:cubicBezTo>
                  <a:cubicBezTo>
                    <a:pt x="2516" y="6503"/>
                    <a:pt x="2538" y="7424"/>
                    <a:pt x="2424" y="8319"/>
                  </a:cubicBezTo>
                  <a:cubicBezTo>
                    <a:pt x="2392" y="8575"/>
                    <a:pt x="2330" y="8856"/>
                    <a:pt x="2117" y="9003"/>
                  </a:cubicBezTo>
                  <a:cubicBezTo>
                    <a:pt x="2182" y="9006"/>
                    <a:pt x="2246" y="9007"/>
                    <a:pt x="2310" y="9007"/>
                  </a:cubicBezTo>
                  <a:cubicBezTo>
                    <a:pt x="2851" y="9007"/>
                    <a:pt x="3391" y="8922"/>
                    <a:pt x="3904" y="8755"/>
                  </a:cubicBezTo>
                  <a:lnTo>
                    <a:pt x="3904" y="8755"/>
                  </a:lnTo>
                  <a:cubicBezTo>
                    <a:pt x="3873" y="8766"/>
                    <a:pt x="3895" y="8784"/>
                    <a:pt x="3921" y="8784"/>
                  </a:cubicBezTo>
                  <a:cubicBezTo>
                    <a:pt x="3938" y="8784"/>
                    <a:pt x="3956" y="8776"/>
                    <a:pt x="3962" y="8752"/>
                  </a:cubicBezTo>
                  <a:cubicBezTo>
                    <a:pt x="4097" y="8190"/>
                    <a:pt x="4231" y="7628"/>
                    <a:pt x="4366" y="7067"/>
                  </a:cubicBezTo>
                  <a:lnTo>
                    <a:pt x="4366" y="7067"/>
                  </a:lnTo>
                  <a:cubicBezTo>
                    <a:pt x="4011" y="9683"/>
                    <a:pt x="4060" y="12534"/>
                    <a:pt x="4507" y="15136"/>
                  </a:cubicBezTo>
                  <a:cubicBezTo>
                    <a:pt x="5279" y="14508"/>
                    <a:pt x="5939" y="13855"/>
                    <a:pt x="6532" y="13058"/>
                  </a:cubicBezTo>
                  <a:cubicBezTo>
                    <a:pt x="7787" y="11368"/>
                    <a:pt x="8066" y="9135"/>
                    <a:pt x="7912" y="7038"/>
                  </a:cubicBezTo>
                  <a:cubicBezTo>
                    <a:pt x="7812" y="5646"/>
                    <a:pt x="7534" y="4256"/>
                    <a:pt x="6963" y="2984"/>
                  </a:cubicBezTo>
                  <a:cubicBezTo>
                    <a:pt x="6521" y="2000"/>
                    <a:pt x="5897" y="1084"/>
                    <a:pt x="5092" y="360"/>
                  </a:cubicBezTo>
                  <a:cubicBezTo>
                    <a:pt x="4825" y="120"/>
                    <a:pt x="4662" y="0"/>
                    <a:pt x="4506" y="0"/>
                  </a:cubicBezTo>
                  <a:close/>
                </a:path>
              </a:pathLst>
            </a:custGeom>
            <a:solidFill>
              <a:srgbClr val="6D392B"/>
            </a:solidFill>
            <a:ln>
              <a:noFill/>
            </a:ln>
          </p:spPr>
          <p:txBody>
            <a:bodyPr anchorCtr="0" anchor="ctr" bIns="45475" lIns="45475" spcFirstLastPara="1" rIns="45475" wrap="square" tIns="45475">
              <a:noAutofit/>
            </a:bodyPr>
            <a:lstStyle/>
            <a:p>
              <a:pPr indent="0" lvl="0" marL="0" rtl="0" algn="l">
                <a:spcBef>
                  <a:spcPts val="0"/>
                </a:spcBef>
                <a:spcAft>
                  <a:spcPts val="0"/>
                </a:spcAft>
                <a:buNone/>
              </a:pPr>
              <a:r>
                <a:t/>
              </a:r>
              <a:endParaRPr/>
            </a:p>
          </p:txBody>
        </p:sp>
        <p:sp>
          <p:nvSpPr>
            <p:cNvPr id="990" name="Google Shape;990;p48"/>
            <p:cNvSpPr/>
            <p:nvPr/>
          </p:nvSpPr>
          <p:spPr>
            <a:xfrm>
              <a:off x="5588575" y="2152575"/>
              <a:ext cx="387100" cy="321975"/>
            </a:xfrm>
            <a:custGeom>
              <a:rect b="b" l="l" r="r" t="t"/>
              <a:pathLst>
                <a:path extrusionOk="0" h="12879" w="15484">
                  <a:moveTo>
                    <a:pt x="6552" y="1"/>
                  </a:moveTo>
                  <a:cubicBezTo>
                    <a:pt x="5948" y="1"/>
                    <a:pt x="5339" y="159"/>
                    <a:pt x="4828" y="437"/>
                  </a:cubicBezTo>
                  <a:cubicBezTo>
                    <a:pt x="4124" y="817"/>
                    <a:pt x="3563" y="1376"/>
                    <a:pt x="3062" y="1987"/>
                  </a:cubicBezTo>
                  <a:cubicBezTo>
                    <a:pt x="2796" y="2309"/>
                    <a:pt x="2546" y="2646"/>
                    <a:pt x="2302" y="2981"/>
                  </a:cubicBezTo>
                  <a:cubicBezTo>
                    <a:pt x="1712" y="3787"/>
                    <a:pt x="1121" y="4592"/>
                    <a:pt x="529" y="5397"/>
                  </a:cubicBezTo>
                  <a:cubicBezTo>
                    <a:pt x="353" y="5637"/>
                    <a:pt x="177" y="5877"/>
                    <a:pt x="1" y="6117"/>
                  </a:cubicBezTo>
                  <a:cubicBezTo>
                    <a:pt x="1663" y="7406"/>
                    <a:pt x="3395" y="8845"/>
                    <a:pt x="5199" y="10033"/>
                  </a:cubicBezTo>
                  <a:cubicBezTo>
                    <a:pt x="5724" y="10378"/>
                    <a:pt x="6256" y="10704"/>
                    <a:pt x="6794" y="10996"/>
                  </a:cubicBezTo>
                  <a:cubicBezTo>
                    <a:pt x="9180" y="12299"/>
                    <a:pt x="11901" y="12847"/>
                    <a:pt x="14565" y="12878"/>
                  </a:cubicBezTo>
                  <a:cubicBezTo>
                    <a:pt x="14805" y="12288"/>
                    <a:pt x="14997" y="11680"/>
                    <a:pt x="15138" y="11057"/>
                  </a:cubicBezTo>
                  <a:cubicBezTo>
                    <a:pt x="15388" y="9962"/>
                    <a:pt x="15483" y="8826"/>
                    <a:pt x="15414" y="7688"/>
                  </a:cubicBezTo>
                  <a:cubicBezTo>
                    <a:pt x="15346" y="6510"/>
                    <a:pt x="15012" y="5188"/>
                    <a:pt x="13969" y="4513"/>
                  </a:cubicBezTo>
                  <a:cubicBezTo>
                    <a:pt x="13308" y="4084"/>
                    <a:pt x="12493" y="4006"/>
                    <a:pt x="11752" y="3746"/>
                  </a:cubicBezTo>
                  <a:cubicBezTo>
                    <a:pt x="10931" y="3456"/>
                    <a:pt x="10189" y="2929"/>
                    <a:pt x="9652" y="2252"/>
                  </a:cubicBezTo>
                  <a:cubicBezTo>
                    <a:pt x="9224" y="1713"/>
                    <a:pt x="8918" y="1079"/>
                    <a:pt x="8390" y="630"/>
                  </a:cubicBezTo>
                  <a:cubicBezTo>
                    <a:pt x="7875" y="193"/>
                    <a:pt x="7216" y="1"/>
                    <a:pt x="6552" y="1"/>
                  </a:cubicBezTo>
                  <a:close/>
                </a:path>
              </a:pathLst>
            </a:custGeom>
            <a:solidFill>
              <a:schemeClr val="accent3"/>
            </a:solidFill>
            <a:ln>
              <a:noFill/>
            </a:ln>
          </p:spPr>
          <p:txBody>
            <a:bodyPr anchorCtr="0" anchor="ctr" bIns="45475" lIns="45475" spcFirstLastPara="1" rIns="45475" wrap="square" tIns="45475">
              <a:noAutofit/>
            </a:bodyPr>
            <a:lstStyle/>
            <a:p>
              <a:pPr indent="0" lvl="0" marL="0" rtl="0" algn="l">
                <a:spcBef>
                  <a:spcPts val="0"/>
                </a:spcBef>
                <a:spcAft>
                  <a:spcPts val="0"/>
                </a:spcAft>
                <a:buNone/>
              </a:pPr>
              <a:r>
                <a:t/>
              </a:r>
              <a:endParaRPr/>
            </a:p>
          </p:txBody>
        </p:sp>
        <p:sp>
          <p:nvSpPr>
            <p:cNvPr id="991" name="Google Shape;991;p48"/>
            <p:cNvSpPr/>
            <p:nvPr/>
          </p:nvSpPr>
          <p:spPr>
            <a:xfrm>
              <a:off x="5291675" y="2147900"/>
              <a:ext cx="949750" cy="443750"/>
            </a:xfrm>
            <a:custGeom>
              <a:rect b="b" l="l" r="r" t="t"/>
              <a:pathLst>
                <a:path extrusionOk="0" h="17750" w="37990">
                  <a:moveTo>
                    <a:pt x="828" y="1"/>
                  </a:moveTo>
                  <a:lnTo>
                    <a:pt x="828" y="1"/>
                  </a:lnTo>
                  <a:cubicBezTo>
                    <a:pt x="0" y="1785"/>
                    <a:pt x="1376" y="3431"/>
                    <a:pt x="1376" y="3431"/>
                  </a:cubicBezTo>
                  <a:cubicBezTo>
                    <a:pt x="1376" y="3431"/>
                    <a:pt x="14457" y="12450"/>
                    <a:pt x="35724" y="17749"/>
                  </a:cubicBezTo>
                  <a:cubicBezTo>
                    <a:pt x="35724" y="17749"/>
                    <a:pt x="37472" y="16584"/>
                    <a:pt x="37989" y="15072"/>
                  </a:cubicBezTo>
                  <a:cubicBezTo>
                    <a:pt x="37989" y="15072"/>
                    <a:pt x="33260" y="13510"/>
                    <a:pt x="27014" y="11243"/>
                  </a:cubicBezTo>
                  <a:cubicBezTo>
                    <a:pt x="23701" y="10040"/>
                    <a:pt x="19964" y="8638"/>
                    <a:pt x="16279" y="7168"/>
                  </a:cubicBezTo>
                  <a:cubicBezTo>
                    <a:pt x="14974" y="6647"/>
                    <a:pt x="13676" y="6115"/>
                    <a:pt x="12405" y="5584"/>
                  </a:cubicBezTo>
                  <a:cubicBezTo>
                    <a:pt x="11947" y="5392"/>
                    <a:pt x="11494" y="5197"/>
                    <a:pt x="11045" y="5004"/>
                  </a:cubicBezTo>
                  <a:cubicBezTo>
                    <a:pt x="7035" y="3286"/>
                    <a:pt x="3393" y="1555"/>
                    <a:pt x="828" y="1"/>
                  </a:cubicBezTo>
                  <a:close/>
                </a:path>
              </a:pathLst>
            </a:custGeom>
            <a:solidFill>
              <a:schemeClr val="accent3"/>
            </a:solidFill>
            <a:ln>
              <a:noFill/>
            </a:ln>
          </p:spPr>
          <p:txBody>
            <a:bodyPr anchorCtr="0" anchor="ctr" bIns="45475" lIns="45475" spcFirstLastPara="1" rIns="45475" wrap="square" tIns="45475">
              <a:noAutofit/>
            </a:bodyPr>
            <a:lstStyle/>
            <a:p>
              <a:pPr indent="0" lvl="0" marL="0" rtl="0" algn="l">
                <a:spcBef>
                  <a:spcPts val="0"/>
                </a:spcBef>
                <a:spcAft>
                  <a:spcPts val="0"/>
                </a:spcAft>
                <a:buNone/>
              </a:pPr>
              <a:r>
                <a:t/>
              </a:r>
              <a:endParaRPr/>
            </a:p>
          </p:txBody>
        </p:sp>
        <p:sp>
          <p:nvSpPr>
            <p:cNvPr id="992" name="Google Shape;992;p48"/>
            <p:cNvSpPr/>
            <p:nvPr/>
          </p:nvSpPr>
          <p:spPr>
            <a:xfrm>
              <a:off x="5807350" y="2483325"/>
              <a:ext cx="119200" cy="144300"/>
            </a:xfrm>
            <a:custGeom>
              <a:rect b="b" l="l" r="r" t="t"/>
              <a:pathLst>
                <a:path extrusionOk="0" h="5772" w="4768">
                  <a:moveTo>
                    <a:pt x="2803" y="1"/>
                  </a:moveTo>
                  <a:cubicBezTo>
                    <a:pt x="2631" y="1"/>
                    <a:pt x="2459" y="25"/>
                    <a:pt x="2294" y="75"/>
                  </a:cubicBezTo>
                  <a:cubicBezTo>
                    <a:pt x="1524" y="310"/>
                    <a:pt x="1017" y="1023"/>
                    <a:pt x="571" y="1692"/>
                  </a:cubicBezTo>
                  <a:cubicBezTo>
                    <a:pt x="419" y="1920"/>
                    <a:pt x="705" y="1839"/>
                    <a:pt x="663" y="2110"/>
                  </a:cubicBezTo>
                  <a:cubicBezTo>
                    <a:pt x="486" y="3281"/>
                    <a:pt x="243" y="4467"/>
                    <a:pt x="67" y="5637"/>
                  </a:cubicBezTo>
                  <a:cubicBezTo>
                    <a:pt x="63" y="5636"/>
                    <a:pt x="59" y="5635"/>
                    <a:pt x="56" y="5635"/>
                  </a:cubicBezTo>
                  <a:cubicBezTo>
                    <a:pt x="23" y="5635"/>
                    <a:pt x="1" y="5691"/>
                    <a:pt x="23" y="5721"/>
                  </a:cubicBezTo>
                  <a:cubicBezTo>
                    <a:pt x="47" y="5755"/>
                    <a:pt x="96" y="5761"/>
                    <a:pt x="138" y="5763"/>
                  </a:cubicBezTo>
                  <a:cubicBezTo>
                    <a:pt x="224" y="5768"/>
                    <a:pt x="311" y="5771"/>
                    <a:pt x="397" y="5771"/>
                  </a:cubicBezTo>
                  <a:cubicBezTo>
                    <a:pt x="1946" y="5771"/>
                    <a:pt x="3477" y="4918"/>
                    <a:pt x="4278" y="3587"/>
                  </a:cubicBezTo>
                  <a:cubicBezTo>
                    <a:pt x="4568" y="3108"/>
                    <a:pt x="4767" y="2557"/>
                    <a:pt x="4755" y="1996"/>
                  </a:cubicBezTo>
                  <a:cubicBezTo>
                    <a:pt x="4739" y="1395"/>
                    <a:pt x="4463" y="798"/>
                    <a:pt x="3994" y="420"/>
                  </a:cubicBezTo>
                  <a:cubicBezTo>
                    <a:pt x="3659" y="150"/>
                    <a:pt x="3230" y="1"/>
                    <a:pt x="2803" y="1"/>
                  </a:cubicBezTo>
                  <a:close/>
                </a:path>
              </a:pathLst>
            </a:custGeom>
            <a:solidFill>
              <a:srgbClr val="AF6951"/>
            </a:solidFill>
            <a:ln>
              <a:noFill/>
            </a:ln>
          </p:spPr>
          <p:txBody>
            <a:bodyPr anchorCtr="0" anchor="ctr" bIns="45475" lIns="45475" spcFirstLastPara="1" rIns="45475" wrap="square" tIns="45475">
              <a:noAutofit/>
            </a:bodyPr>
            <a:lstStyle/>
            <a:p>
              <a:pPr indent="0" lvl="0" marL="0" rtl="0" algn="l">
                <a:spcBef>
                  <a:spcPts val="0"/>
                </a:spcBef>
                <a:spcAft>
                  <a:spcPts val="0"/>
                </a:spcAft>
                <a:buNone/>
              </a:pPr>
              <a:r>
                <a:t/>
              </a:r>
              <a:endParaRPr/>
            </a:p>
          </p:txBody>
        </p:sp>
        <p:sp>
          <p:nvSpPr>
            <p:cNvPr id="993" name="Google Shape;993;p48"/>
            <p:cNvSpPr/>
            <p:nvPr/>
          </p:nvSpPr>
          <p:spPr>
            <a:xfrm>
              <a:off x="5673550" y="2537500"/>
              <a:ext cx="28550" cy="65550"/>
            </a:xfrm>
            <a:custGeom>
              <a:rect b="b" l="l" r="r" t="t"/>
              <a:pathLst>
                <a:path extrusionOk="0" h="2622" w="1142">
                  <a:moveTo>
                    <a:pt x="218" y="0"/>
                  </a:moveTo>
                  <a:cubicBezTo>
                    <a:pt x="166" y="0"/>
                    <a:pt x="113" y="20"/>
                    <a:pt x="79" y="54"/>
                  </a:cubicBezTo>
                  <a:cubicBezTo>
                    <a:pt x="1" y="131"/>
                    <a:pt x="14" y="239"/>
                    <a:pt x="77" y="316"/>
                  </a:cubicBezTo>
                  <a:cubicBezTo>
                    <a:pt x="554" y="908"/>
                    <a:pt x="757" y="1684"/>
                    <a:pt x="664" y="2436"/>
                  </a:cubicBezTo>
                  <a:cubicBezTo>
                    <a:pt x="651" y="2536"/>
                    <a:pt x="757" y="2622"/>
                    <a:pt x="849" y="2622"/>
                  </a:cubicBezTo>
                  <a:cubicBezTo>
                    <a:pt x="960" y="2622"/>
                    <a:pt x="1022" y="2536"/>
                    <a:pt x="1035" y="2436"/>
                  </a:cubicBezTo>
                  <a:cubicBezTo>
                    <a:pt x="1141" y="1583"/>
                    <a:pt x="876" y="719"/>
                    <a:pt x="341" y="54"/>
                  </a:cubicBezTo>
                  <a:cubicBezTo>
                    <a:pt x="311" y="17"/>
                    <a:pt x="265" y="0"/>
                    <a:pt x="218" y="0"/>
                  </a:cubicBezTo>
                  <a:close/>
                </a:path>
              </a:pathLst>
            </a:custGeom>
            <a:solidFill>
              <a:schemeClr val="dk1"/>
            </a:solidFill>
            <a:ln>
              <a:noFill/>
            </a:ln>
          </p:spPr>
          <p:txBody>
            <a:bodyPr anchorCtr="0" anchor="ctr" bIns="45475" lIns="45475" spcFirstLastPara="1" rIns="45475" wrap="square" tIns="45475">
              <a:noAutofit/>
            </a:bodyPr>
            <a:lstStyle/>
            <a:p>
              <a:pPr indent="0" lvl="0" marL="0" rtl="0" algn="l">
                <a:spcBef>
                  <a:spcPts val="0"/>
                </a:spcBef>
                <a:spcAft>
                  <a:spcPts val="0"/>
                </a:spcAft>
                <a:buNone/>
              </a:pPr>
              <a:r>
                <a:t/>
              </a:r>
              <a:endParaRPr/>
            </a:p>
          </p:txBody>
        </p:sp>
        <p:sp>
          <p:nvSpPr>
            <p:cNvPr id="994" name="Google Shape;994;p48"/>
            <p:cNvSpPr/>
            <p:nvPr/>
          </p:nvSpPr>
          <p:spPr>
            <a:xfrm>
              <a:off x="5557700" y="2437125"/>
              <a:ext cx="81525" cy="41450"/>
            </a:xfrm>
            <a:custGeom>
              <a:rect b="b" l="l" r="r" t="t"/>
              <a:pathLst>
                <a:path extrusionOk="0" h="1658" w="3261">
                  <a:moveTo>
                    <a:pt x="1178" y="0"/>
                  </a:moveTo>
                  <a:cubicBezTo>
                    <a:pt x="859" y="0"/>
                    <a:pt x="542" y="89"/>
                    <a:pt x="233" y="177"/>
                  </a:cubicBezTo>
                  <a:cubicBezTo>
                    <a:pt x="151" y="435"/>
                    <a:pt x="83" y="560"/>
                    <a:pt x="0" y="819"/>
                  </a:cubicBezTo>
                  <a:cubicBezTo>
                    <a:pt x="235" y="733"/>
                    <a:pt x="498" y="694"/>
                    <a:pt x="773" y="694"/>
                  </a:cubicBezTo>
                  <a:cubicBezTo>
                    <a:pt x="1660" y="694"/>
                    <a:pt x="2669" y="1103"/>
                    <a:pt x="3261" y="1657"/>
                  </a:cubicBezTo>
                  <a:cubicBezTo>
                    <a:pt x="3030" y="1290"/>
                    <a:pt x="2798" y="920"/>
                    <a:pt x="2491" y="611"/>
                  </a:cubicBezTo>
                  <a:cubicBezTo>
                    <a:pt x="2185" y="304"/>
                    <a:pt x="1796" y="61"/>
                    <a:pt x="1366" y="11"/>
                  </a:cubicBezTo>
                  <a:cubicBezTo>
                    <a:pt x="1303" y="4"/>
                    <a:pt x="1241" y="0"/>
                    <a:pt x="1178" y="0"/>
                  </a:cubicBezTo>
                  <a:close/>
                </a:path>
              </a:pathLst>
            </a:custGeom>
            <a:solidFill>
              <a:schemeClr val="dk1"/>
            </a:solidFill>
            <a:ln>
              <a:noFill/>
            </a:ln>
          </p:spPr>
          <p:txBody>
            <a:bodyPr anchorCtr="0" anchor="ctr" bIns="45475" lIns="45475" spcFirstLastPara="1" rIns="45475" wrap="square" tIns="45475">
              <a:noAutofit/>
            </a:bodyPr>
            <a:lstStyle/>
            <a:p>
              <a:pPr indent="0" lvl="0" marL="0" rtl="0" algn="l">
                <a:spcBef>
                  <a:spcPts val="0"/>
                </a:spcBef>
                <a:spcAft>
                  <a:spcPts val="0"/>
                </a:spcAft>
                <a:buNone/>
              </a:pPr>
              <a:r>
                <a:t/>
              </a:r>
              <a:endParaRPr/>
            </a:p>
          </p:txBody>
        </p:sp>
        <p:sp>
          <p:nvSpPr>
            <p:cNvPr id="995" name="Google Shape;995;p48"/>
            <p:cNvSpPr/>
            <p:nvPr/>
          </p:nvSpPr>
          <p:spPr>
            <a:xfrm>
              <a:off x="5584925" y="2273800"/>
              <a:ext cx="234725" cy="109950"/>
            </a:xfrm>
            <a:custGeom>
              <a:rect b="b" l="l" r="r" t="t"/>
              <a:pathLst>
                <a:path extrusionOk="0" h="4398" w="9389">
                  <a:moveTo>
                    <a:pt x="276" y="0"/>
                  </a:moveTo>
                  <a:cubicBezTo>
                    <a:pt x="111" y="0"/>
                    <a:pt x="1" y="248"/>
                    <a:pt x="179" y="344"/>
                  </a:cubicBezTo>
                  <a:cubicBezTo>
                    <a:pt x="2416" y="1549"/>
                    <a:pt x="4716" y="2634"/>
                    <a:pt x="7069" y="3595"/>
                  </a:cubicBezTo>
                  <a:cubicBezTo>
                    <a:pt x="7738" y="3868"/>
                    <a:pt x="8413" y="4132"/>
                    <a:pt x="9092" y="4385"/>
                  </a:cubicBezTo>
                  <a:cubicBezTo>
                    <a:pt x="9115" y="4394"/>
                    <a:pt x="9136" y="4398"/>
                    <a:pt x="9156" y="4398"/>
                  </a:cubicBezTo>
                  <a:cubicBezTo>
                    <a:pt x="9331" y="4398"/>
                    <a:pt x="9389" y="4102"/>
                    <a:pt x="9190" y="4028"/>
                  </a:cubicBezTo>
                  <a:cubicBezTo>
                    <a:pt x="6831" y="3146"/>
                    <a:pt x="4519" y="2141"/>
                    <a:pt x="2266" y="1012"/>
                  </a:cubicBezTo>
                  <a:cubicBezTo>
                    <a:pt x="1628" y="693"/>
                    <a:pt x="994" y="363"/>
                    <a:pt x="365" y="24"/>
                  </a:cubicBezTo>
                  <a:cubicBezTo>
                    <a:pt x="335" y="8"/>
                    <a:pt x="305" y="0"/>
                    <a:pt x="276" y="0"/>
                  </a:cubicBezTo>
                  <a:close/>
                </a:path>
              </a:pathLst>
            </a:custGeom>
            <a:solidFill>
              <a:schemeClr val="dk1"/>
            </a:solidFill>
            <a:ln>
              <a:noFill/>
            </a:ln>
          </p:spPr>
          <p:txBody>
            <a:bodyPr anchorCtr="0" anchor="ctr" bIns="45475" lIns="45475" spcFirstLastPara="1" rIns="45475" wrap="square" tIns="45475">
              <a:noAutofit/>
            </a:bodyPr>
            <a:lstStyle/>
            <a:p>
              <a:pPr indent="0" lvl="0" marL="0" rtl="0" algn="l">
                <a:spcBef>
                  <a:spcPts val="0"/>
                </a:spcBef>
                <a:spcAft>
                  <a:spcPts val="0"/>
                </a:spcAft>
                <a:buNone/>
              </a:pPr>
              <a:r>
                <a:t/>
              </a:r>
              <a:endParaRPr/>
            </a:p>
          </p:txBody>
        </p:sp>
        <p:sp>
          <p:nvSpPr>
            <p:cNvPr id="996" name="Google Shape;996;p48"/>
            <p:cNvSpPr/>
            <p:nvPr/>
          </p:nvSpPr>
          <p:spPr>
            <a:xfrm>
              <a:off x="5885225" y="2406150"/>
              <a:ext cx="122575" cy="40825"/>
            </a:xfrm>
            <a:custGeom>
              <a:rect b="b" l="l" r="r" t="t"/>
              <a:pathLst>
                <a:path extrusionOk="0" h="1633" w="4903">
                  <a:moveTo>
                    <a:pt x="244" y="0"/>
                  </a:moveTo>
                  <a:cubicBezTo>
                    <a:pt x="61" y="0"/>
                    <a:pt x="0" y="300"/>
                    <a:pt x="206" y="367"/>
                  </a:cubicBezTo>
                  <a:cubicBezTo>
                    <a:pt x="1652" y="836"/>
                    <a:pt x="3116" y="1256"/>
                    <a:pt x="4590" y="1626"/>
                  </a:cubicBezTo>
                  <a:cubicBezTo>
                    <a:pt x="4608" y="1630"/>
                    <a:pt x="4624" y="1633"/>
                    <a:pt x="4640" y="1633"/>
                  </a:cubicBezTo>
                  <a:cubicBezTo>
                    <a:pt x="4834" y="1633"/>
                    <a:pt x="4902" y="1324"/>
                    <a:pt x="4689" y="1269"/>
                  </a:cubicBezTo>
                  <a:cubicBezTo>
                    <a:pt x="3213" y="898"/>
                    <a:pt x="1751" y="479"/>
                    <a:pt x="304" y="10"/>
                  </a:cubicBezTo>
                  <a:cubicBezTo>
                    <a:pt x="283" y="3"/>
                    <a:pt x="263" y="0"/>
                    <a:pt x="244" y="0"/>
                  </a:cubicBezTo>
                  <a:close/>
                </a:path>
              </a:pathLst>
            </a:custGeom>
            <a:solidFill>
              <a:schemeClr val="dk1"/>
            </a:solidFill>
            <a:ln>
              <a:noFill/>
            </a:ln>
          </p:spPr>
          <p:txBody>
            <a:bodyPr anchorCtr="0" anchor="ctr" bIns="45475" lIns="45475" spcFirstLastPara="1" rIns="45475" wrap="square" tIns="45475">
              <a:noAutofit/>
            </a:bodyPr>
            <a:lstStyle/>
            <a:p>
              <a:pPr indent="0" lvl="0" marL="0" rtl="0" algn="l">
                <a:spcBef>
                  <a:spcPts val="0"/>
                </a:spcBef>
                <a:spcAft>
                  <a:spcPts val="0"/>
                </a:spcAft>
                <a:buNone/>
              </a:pPr>
              <a:r>
                <a:t/>
              </a:r>
              <a:endParaRPr/>
            </a:p>
          </p:txBody>
        </p:sp>
        <p:sp>
          <p:nvSpPr>
            <p:cNvPr id="997" name="Google Shape;997;p48"/>
            <p:cNvSpPr/>
            <p:nvPr/>
          </p:nvSpPr>
          <p:spPr>
            <a:xfrm>
              <a:off x="5920675" y="2351225"/>
              <a:ext cx="20200" cy="23975"/>
            </a:xfrm>
            <a:custGeom>
              <a:rect b="b" l="l" r="r" t="t"/>
              <a:pathLst>
                <a:path extrusionOk="0" h="959" w="808">
                  <a:moveTo>
                    <a:pt x="612" y="1"/>
                  </a:moveTo>
                  <a:cubicBezTo>
                    <a:pt x="597" y="1"/>
                    <a:pt x="582" y="3"/>
                    <a:pt x="567" y="8"/>
                  </a:cubicBezTo>
                  <a:cubicBezTo>
                    <a:pt x="519" y="25"/>
                    <a:pt x="487" y="53"/>
                    <a:pt x="457" y="94"/>
                  </a:cubicBezTo>
                  <a:cubicBezTo>
                    <a:pt x="315" y="290"/>
                    <a:pt x="174" y="484"/>
                    <a:pt x="31" y="681"/>
                  </a:cubicBezTo>
                  <a:cubicBezTo>
                    <a:pt x="5" y="717"/>
                    <a:pt x="1" y="781"/>
                    <a:pt x="13" y="823"/>
                  </a:cubicBezTo>
                  <a:cubicBezTo>
                    <a:pt x="24" y="866"/>
                    <a:pt x="58" y="913"/>
                    <a:pt x="98" y="934"/>
                  </a:cubicBezTo>
                  <a:cubicBezTo>
                    <a:pt x="127" y="949"/>
                    <a:pt x="160" y="959"/>
                    <a:pt x="194" y="959"/>
                  </a:cubicBezTo>
                  <a:cubicBezTo>
                    <a:pt x="210" y="959"/>
                    <a:pt x="226" y="957"/>
                    <a:pt x="242" y="952"/>
                  </a:cubicBezTo>
                  <a:cubicBezTo>
                    <a:pt x="289" y="936"/>
                    <a:pt x="321" y="908"/>
                    <a:pt x="352" y="865"/>
                  </a:cubicBezTo>
                  <a:cubicBezTo>
                    <a:pt x="493" y="670"/>
                    <a:pt x="634" y="475"/>
                    <a:pt x="777" y="280"/>
                  </a:cubicBezTo>
                  <a:cubicBezTo>
                    <a:pt x="803" y="242"/>
                    <a:pt x="808" y="178"/>
                    <a:pt x="795" y="136"/>
                  </a:cubicBezTo>
                  <a:cubicBezTo>
                    <a:pt x="784" y="94"/>
                    <a:pt x="750" y="47"/>
                    <a:pt x="710" y="26"/>
                  </a:cubicBezTo>
                  <a:cubicBezTo>
                    <a:pt x="681" y="11"/>
                    <a:pt x="647" y="1"/>
                    <a:pt x="612" y="1"/>
                  </a:cubicBezTo>
                  <a:close/>
                </a:path>
              </a:pathLst>
            </a:custGeom>
            <a:solidFill>
              <a:schemeClr val="dk1"/>
            </a:solidFill>
            <a:ln>
              <a:noFill/>
            </a:ln>
          </p:spPr>
          <p:txBody>
            <a:bodyPr anchorCtr="0" anchor="ctr" bIns="45475" lIns="45475" spcFirstLastPara="1" rIns="45475" wrap="square" tIns="45475">
              <a:noAutofit/>
            </a:bodyPr>
            <a:lstStyle/>
            <a:p>
              <a:pPr indent="0" lvl="0" marL="0" rtl="0" algn="l">
                <a:spcBef>
                  <a:spcPts val="0"/>
                </a:spcBef>
                <a:spcAft>
                  <a:spcPts val="0"/>
                </a:spcAft>
                <a:buNone/>
              </a:pPr>
              <a:r>
                <a:t/>
              </a:r>
              <a:endParaRPr/>
            </a:p>
          </p:txBody>
        </p:sp>
        <p:sp>
          <p:nvSpPr>
            <p:cNvPr id="998" name="Google Shape;998;p48"/>
            <p:cNvSpPr/>
            <p:nvPr/>
          </p:nvSpPr>
          <p:spPr>
            <a:xfrm>
              <a:off x="5904375" y="2342475"/>
              <a:ext cx="14625" cy="13725"/>
            </a:xfrm>
            <a:custGeom>
              <a:rect b="b" l="l" r="r" t="t"/>
              <a:pathLst>
                <a:path extrusionOk="0" h="549" w="585">
                  <a:moveTo>
                    <a:pt x="201" y="144"/>
                  </a:moveTo>
                  <a:cubicBezTo>
                    <a:pt x="198" y="146"/>
                    <a:pt x="196" y="148"/>
                    <a:pt x="193" y="150"/>
                  </a:cubicBezTo>
                  <a:lnTo>
                    <a:pt x="193" y="150"/>
                  </a:lnTo>
                  <a:cubicBezTo>
                    <a:pt x="196" y="148"/>
                    <a:pt x="198" y="146"/>
                    <a:pt x="201" y="144"/>
                  </a:cubicBezTo>
                  <a:close/>
                  <a:moveTo>
                    <a:pt x="159" y="176"/>
                  </a:moveTo>
                  <a:cubicBezTo>
                    <a:pt x="156" y="178"/>
                    <a:pt x="151" y="179"/>
                    <a:pt x="147" y="181"/>
                  </a:cubicBezTo>
                  <a:lnTo>
                    <a:pt x="147" y="181"/>
                  </a:lnTo>
                  <a:cubicBezTo>
                    <a:pt x="151" y="179"/>
                    <a:pt x="155" y="177"/>
                    <a:pt x="159" y="176"/>
                  </a:cubicBezTo>
                  <a:close/>
                  <a:moveTo>
                    <a:pt x="394" y="0"/>
                  </a:moveTo>
                  <a:cubicBezTo>
                    <a:pt x="378" y="0"/>
                    <a:pt x="362" y="3"/>
                    <a:pt x="346" y="8"/>
                  </a:cubicBezTo>
                  <a:cubicBezTo>
                    <a:pt x="299" y="23"/>
                    <a:pt x="260" y="51"/>
                    <a:pt x="235" y="95"/>
                  </a:cubicBezTo>
                  <a:cubicBezTo>
                    <a:pt x="230" y="104"/>
                    <a:pt x="224" y="113"/>
                    <a:pt x="218" y="121"/>
                  </a:cubicBezTo>
                  <a:lnTo>
                    <a:pt x="218" y="121"/>
                  </a:lnTo>
                  <a:cubicBezTo>
                    <a:pt x="206" y="135"/>
                    <a:pt x="193" y="148"/>
                    <a:pt x="179" y="160"/>
                  </a:cubicBezTo>
                  <a:lnTo>
                    <a:pt x="179" y="160"/>
                  </a:lnTo>
                  <a:cubicBezTo>
                    <a:pt x="165" y="169"/>
                    <a:pt x="151" y="177"/>
                    <a:pt x="136" y="185"/>
                  </a:cubicBezTo>
                  <a:lnTo>
                    <a:pt x="136" y="185"/>
                  </a:lnTo>
                  <a:cubicBezTo>
                    <a:pt x="113" y="190"/>
                    <a:pt x="93" y="201"/>
                    <a:pt x="75" y="217"/>
                  </a:cubicBezTo>
                  <a:cubicBezTo>
                    <a:pt x="54" y="231"/>
                    <a:pt x="39" y="248"/>
                    <a:pt x="27" y="269"/>
                  </a:cubicBezTo>
                  <a:cubicBezTo>
                    <a:pt x="14" y="290"/>
                    <a:pt x="7" y="314"/>
                    <a:pt x="6" y="339"/>
                  </a:cubicBezTo>
                  <a:cubicBezTo>
                    <a:pt x="0" y="363"/>
                    <a:pt x="1" y="388"/>
                    <a:pt x="9" y="413"/>
                  </a:cubicBezTo>
                  <a:cubicBezTo>
                    <a:pt x="23" y="458"/>
                    <a:pt x="51" y="501"/>
                    <a:pt x="95" y="523"/>
                  </a:cubicBezTo>
                  <a:cubicBezTo>
                    <a:pt x="124" y="538"/>
                    <a:pt x="158" y="549"/>
                    <a:pt x="192" y="549"/>
                  </a:cubicBezTo>
                  <a:cubicBezTo>
                    <a:pt x="207" y="549"/>
                    <a:pt x="223" y="547"/>
                    <a:pt x="237" y="541"/>
                  </a:cubicBezTo>
                  <a:cubicBezTo>
                    <a:pt x="274" y="528"/>
                    <a:pt x="310" y="513"/>
                    <a:pt x="343" y="495"/>
                  </a:cubicBezTo>
                  <a:cubicBezTo>
                    <a:pt x="376" y="475"/>
                    <a:pt x="408" y="450"/>
                    <a:pt x="438" y="425"/>
                  </a:cubicBezTo>
                  <a:cubicBezTo>
                    <a:pt x="455" y="410"/>
                    <a:pt x="473" y="393"/>
                    <a:pt x="487" y="375"/>
                  </a:cubicBezTo>
                  <a:cubicBezTo>
                    <a:pt x="512" y="345"/>
                    <a:pt x="537" y="314"/>
                    <a:pt x="557" y="280"/>
                  </a:cubicBezTo>
                  <a:cubicBezTo>
                    <a:pt x="570" y="259"/>
                    <a:pt x="578" y="236"/>
                    <a:pt x="579" y="211"/>
                  </a:cubicBezTo>
                  <a:cubicBezTo>
                    <a:pt x="584" y="186"/>
                    <a:pt x="583" y="162"/>
                    <a:pt x="575" y="137"/>
                  </a:cubicBezTo>
                  <a:cubicBezTo>
                    <a:pt x="570" y="113"/>
                    <a:pt x="558" y="92"/>
                    <a:pt x="541" y="74"/>
                  </a:cubicBezTo>
                  <a:cubicBezTo>
                    <a:pt x="528" y="53"/>
                    <a:pt x="511" y="38"/>
                    <a:pt x="490" y="25"/>
                  </a:cubicBezTo>
                  <a:cubicBezTo>
                    <a:pt x="461" y="10"/>
                    <a:pt x="427" y="0"/>
                    <a:pt x="394" y="0"/>
                  </a:cubicBezTo>
                  <a:close/>
                </a:path>
              </a:pathLst>
            </a:custGeom>
            <a:solidFill>
              <a:schemeClr val="dk1"/>
            </a:solidFill>
            <a:ln>
              <a:noFill/>
            </a:ln>
          </p:spPr>
          <p:txBody>
            <a:bodyPr anchorCtr="0" anchor="ctr" bIns="45475" lIns="45475" spcFirstLastPara="1" rIns="45475" wrap="square" tIns="45475">
              <a:noAutofit/>
            </a:bodyPr>
            <a:lstStyle/>
            <a:p>
              <a:pPr indent="0" lvl="0" marL="0" rtl="0" algn="l">
                <a:spcBef>
                  <a:spcPts val="0"/>
                </a:spcBef>
                <a:spcAft>
                  <a:spcPts val="0"/>
                </a:spcAft>
                <a:buNone/>
              </a:pPr>
              <a:r>
                <a:t/>
              </a:r>
              <a:endParaRPr/>
            </a:p>
          </p:txBody>
        </p:sp>
        <p:sp>
          <p:nvSpPr>
            <p:cNvPr id="999" name="Google Shape;999;p48"/>
            <p:cNvSpPr/>
            <p:nvPr/>
          </p:nvSpPr>
          <p:spPr>
            <a:xfrm>
              <a:off x="5924625" y="2312000"/>
              <a:ext cx="16125" cy="19100"/>
            </a:xfrm>
            <a:custGeom>
              <a:rect b="b" l="l" r="r" t="t"/>
              <a:pathLst>
                <a:path extrusionOk="0" h="764" w="645">
                  <a:moveTo>
                    <a:pt x="121" y="366"/>
                  </a:moveTo>
                  <a:cubicBezTo>
                    <a:pt x="112" y="378"/>
                    <a:pt x="103" y="390"/>
                    <a:pt x="94" y="402"/>
                  </a:cubicBezTo>
                  <a:cubicBezTo>
                    <a:pt x="102" y="390"/>
                    <a:pt x="112" y="378"/>
                    <a:pt x="121" y="366"/>
                  </a:cubicBezTo>
                  <a:close/>
                  <a:moveTo>
                    <a:pt x="448" y="0"/>
                  </a:moveTo>
                  <a:cubicBezTo>
                    <a:pt x="432" y="0"/>
                    <a:pt x="416" y="2"/>
                    <a:pt x="401" y="7"/>
                  </a:cubicBezTo>
                  <a:cubicBezTo>
                    <a:pt x="359" y="22"/>
                    <a:pt x="314" y="49"/>
                    <a:pt x="292" y="92"/>
                  </a:cubicBezTo>
                  <a:cubicBezTo>
                    <a:pt x="242" y="187"/>
                    <a:pt x="185" y="279"/>
                    <a:pt x="121" y="365"/>
                  </a:cubicBezTo>
                  <a:lnTo>
                    <a:pt x="121" y="365"/>
                  </a:lnTo>
                  <a:cubicBezTo>
                    <a:pt x="100" y="393"/>
                    <a:pt x="78" y="421"/>
                    <a:pt x="54" y="447"/>
                  </a:cubicBezTo>
                  <a:cubicBezTo>
                    <a:pt x="22" y="484"/>
                    <a:pt x="0" y="526"/>
                    <a:pt x="0" y="578"/>
                  </a:cubicBezTo>
                  <a:cubicBezTo>
                    <a:pt x="0" y="623"/>
                    <a:pt x="21" y="677"/>
                    <a:pt x="54" y="708"/>
                  </a:cubicBezTo>
                  <a:cubicBezTo>
                    <a:pt x="89" y="740"/>
                    <a:pt x="135" y="763"/>
                    <a:pt x="182" y="763"/>
                  </a:cubicBezTo>
                  <a:cubicBezTo>
                    <a:pt x="183" y="763"/>
                    <a:pt x="184" y="763"/>
                    <a:pt x="185" y="763"/>
                  </a:cubicBezTo>
                  <a:cubicBezTo>
                    <a:pt x="232" y="760"/>
                    <a:pt x="284" y="746"/>
                    <a:pt x="317" y="708"/>
                  </a:cubicBezTo>
                  <a:cubicBezTo>
                    <a:pt x="429" y="577"/>
                    <a:pt x="531" y="433"/>
                    <a:pt x="611" y="278"/>
                  </a:cubicBezTo>
                  <a:cubicBezTo>
                    <a:pt x="635" y="235"/>
                    <a:pt x="644" y="184"/>
                    <a:pt x="630" y="136"/>
                  </a:cubicBezTo>
                  <a:cubicBezTo>
                    <a:pt x="618" y="94"/>
                    <a:pt x="584" y="47"/>
                    <a:pt x="544" y="26"/>
                  </a:cubicBezTo>
                  <a:cubicBezTo>
                    <a:pt x="515" y="10"/>
                    <a:pt x="481" y="0"/>
                    <a:pt x="448" y="0"/>
                  </a:cubicBezTo>
                  <a:close/>
                </a:path>
              </a:pathLst>
            </a:custGeom>
            <a:solidFill>
              <a:schemeClr val="dk1"/>
            </a:solidFill>
            <a:ln>
              <a:noFill/>
            </a:ln>
          </p:spPr>
          <p:txBody>
            <a:bodyPr anchorCtr="0" anchor="ctr" bIns="45475" lIns="45475" spcFirstLastPara="1" rIns="45475" wrap="square" tIns="45475">
              <a:noAutofit/>
            </a:bodyPr>
            <a:lstStyle/>
            <a:p>
              <a:pPr indent="0" lvl="0" marL="0" rtl="0" algn="l">
                <a:spcBef>
                  <a:spcPts val="0"/>
                </a:spcBef>
                <a:spcAft>
                  <a:spcPts val="0"/>
                </a:spcAft>
                <a:buNone/>
              </a:pPr>
              <a:r>
                <a:t/>
              </a:r>
              <a:endParaRPr/>
            </a:p>
          </p:txBody>
        </p:sp>
        <p:sp>
          <p:nvSpPr>
            <p:cNvPr id="1000" name="Google Shape;1000;p48"/>
            <p:cNvSpPr/>
            <p:nvPr/>
          </p:nvSpPr>
          <p:spPr>
            <a:xfrm>
              <a:off x="5685950" y="2654850"/>
              <a:ext cx="240000" cy="272050"/>
            </a:xfrm>
            <a:custGeom>
              <a:rect b="b" l="l" r="r" t="t"/>
              <a:pathLst>
                <a:path extrusionOk="0" h="10882" w="9600">
                  <a:moveTo>
                    <a:pt x="5629" y="1"/>
                  </a:moveTo>
                  <a:cubicBezTo>
                    <a:pt x="4023" y="1460"/>
                    <a:pt x="2024" y="2537"/>
                    <a:pt x="0" y="3321"/>
                  </a:cubicBezTo>
                  <a:cubicBezTo>
                    <a:pt x="825" y="4517"/>
                    <a:pt x="1247" y="5646"/>
                    <a:pt x="1932" y="6927"/>
                  </a:cubicBezTo>
                  <a:cubicBezTo>
                    <a:pt x="2584" y="8144"/>
                    <a:pt x="3112" y="9591"/>
                    <a:pt x="2624" y="10881"/>
                  </a:cubicBezTo>
                  <a:cubicBezTo>
                    <a:pt x="4180" y="10116"/>
                    <a:pt x="5626" y="9311"/>
                    <a:pt x="6984" y="8231"/>
                  </a:cubicBezTo>
                  <a:cubicBezTo>
                    <a:pt x="8206" y="7257"/>
                    <a:pt x="9291" y="6368"/>
                    <a:pt x="9599" y="4836"/>
                  </a:cubicBezTo>
                  <a:cubicBezTo>
                    <a:pt x="9102" y="4803"/>
                    <a:pt x="8676" y="4476"/>
                    <a:pt x="8310" y="4135"/>
                  </a:cubicBezTo>
                  <a:cubicBezTo>
                    <a:pt x="7094" y="3006"/>
                    <a:pt x="6165" y="1571"/>
                    <a:pt x="5629" y="1"/>
                  </a:cubicBezTo>
                  <a:close/>
                </a:path>
              </a:pathLst>
            </a:custGeom>
            <a:solidFill>
              <a:srgbClr val="AF6951"/>
            </a:solidFill>
            <a:ln>
              <a:noFill/>
            </a:ln>
          </p:spPr>
          <p:txBody>
            <a:bodyPr anchorCtr="0" anchor="ctr" bIns="45475" lIns="45475" spcFirstLastPara="1" rIns="45475" wrap="square" tIns="45475">
              <a:noAutofit/>
            </a:bodyPr>
            <a:lstStyle/>
            <a:p>
              <a:pPr indent="0" lvl="0" marL="0" rtl="0" algn="l">
                <a:spcBef>
                  <a:spcPts val="0"/>
                </a:spcBef>
                <a:spcAft>
                  <a:spcPts val="0"/>
                </a:spcAft>
                <a:buNone/>
              </a:pPr>
              <a:r>
                <a:t/>
              </a:r>
              <a:endParaRPr/>
            </a:p>
          </p:txBody>
        </p:sp>
        <p:sp>
          <p:nvSpPr>
            <p:cNvPr id="1001" name="Google Shape;1001;p48"/>
            <p:cNvSpPr/>
            <p:nvPr/>
          </p:nvSpPr>
          <p:spPr>
            <a:xfrm>
              <a:off x="5618925" y="2673700"/>
              <a:ext cx="510725" cy="260475"/>
            </a:xfrm>
            <a:custGeom>
              <a:rect b="b" l="l" r="r" t="t"/>
              <a:pathLst>
                <a:path extrusionOk="0" h="10419" w="20429">
                  <a:moveTo>
                    <a:pt x="20429" y="1"/>
                  </a:moveTo>
                  <a:cubicBezTo>
                    <a:pt x="17751" y="409"/>
                    <a:pt x="13213" y="2845"/>
                    <a:pt x="13213" y="2845"/>
                  </a:cubicBezTo>
                  <a:cubicBezTo>
                    <a:pt x="13154" y="2851"/>
                    <a:pt x="13094" y="2854"/>
                    <a:pt x="13035" y="2854"/>
                  </a:cubicBezTo>
                  <a:cubicBezTo>
                    <a:pt x="12576" y="2854"/>
                    <a:pt x="12123" y="2692"/>
                    <a:pt x="11730" y="2451"/>
                  </a:cubicBezTo>
                  <a:cubicBezTo>
                    <a:pt x="11285" y="2177"/>
                    <a:pt x="10726" y="1788"/>
                    <a:pt x="10372" y="1407"/>
                  </a:cubicBezTo>
                  <a:cubicBezTo>
                    <a:pt x="9358" y="2585"/>
                    <a:pt x="8287" y="3657"/>
                    <a:pt x="7048" y="4596"/>
                  </a:cubicBezTo>
                  <a:cubicBezTo>
                    <a:pt x="7265" y="5675"/>
                    <a:pt x="7619" y="6979"/>
                    <a:pt x="7756" y="8070"/>
                  </a:cubicBezTo>
                  <a:cubicBezTo>
                    <a:pt x="6852" y="7384"/>
                    <a:pt x="6076" y="6459"/>
                    <a:pt x="5488" y="5487"/>
                  </a:cubicBezTo>
                  <a:cubicBezTo>
                    <a:pt x="5012" y="5946"/>
                    <a:pt x="4500" y="6370"/>
                    <a:pt x="3958" y="6749"/>
                  </a:cubicBezTo>
                  <a:lnTo>
                    <a:pt x="4355" y="8171"/>
                  </a:lnTo>
                  <a:cubicBezTo>
                    <a:pt x="3249" y="8521"/>
                    <a:pt x="1" y="10418"/>
                    <a:pt x="1" y="10418"/>
                  </a:cubicBezTo>
                  <a:lnTo>
                    <a:pt x="20429" y="10418"/>
                  </a:lnTo>
                  <a:lnTo>
                    <a:pt x="20429" y="1"/>
                  </a:lnTo>
                  <a:close/>
                </a:path>
              </a:pathLst>
            </a:custGeom>
            <a:solidFill>
              <a:schemeClr val="accent1"/>
            </a:solidFill>
            <a:ln>
              <a:noFill/>
            </a:ln>
          </p:spPr>
          <p:txBody>
            <a:bodyPr anchorCtr="0" anchor="ctr" bIns="45475" lIns="45475" spcFirstLastPara="1" rIns="45475" wrap="square" tIns="45475">
              <a:noAutofit/>
            </a:bodyPr>
            <a:lstStyle/>
            <a:p>
              <a:pPr indent="0" lvl="0" marL="0" rtl="0" algn="l">
                <a:spcBef>
                  <a:spcPts val="0"/>
                </a:spcBef>
                <a:spcAft>
                  <a:spcPts val="0"/>
                </a:spcAft>
                <a:buNone/>
              </a:pPr>
              <a:r>
                <a:t/>
              </a:r>
              <a:endParaRPr/>
            </a:p>
          </p:txBody>
        </p:sp>
        <p:sp>
          <p:nvSpPr>
            <p:cNvPr id="1002" name="Google Shape;1002;p48"/>
            <p:cNvSpPr/>
            <p:nvPr/>
          </p:nvSpPr>
          <p:spPr>
            <a:xfrm>
              <a:off x="5751200" y="2828900"/>
              <a:ext cx="31075" cy="76950"/>
            </a:xfrm>
            <a:custGeom>
              <a:rect b="b" l="l" r="r" t="t"/>
              <a:pathLst>
                <a:path extrusionOk="0" h="3078" w="1243">
                  <a:moveTo>
                    <a:pt x="225" y="1"/>
                  </a:moveTo>
                  <a:cubicBezTo>
                    <a:pt x="114" y="1"/>
                    <a:pt x="0" y="91"/>
                    <a:pt x="38" y="231"/>
                  </a:cubicBezTo>
                  <a:cubicBezTo>
                    <a:pt x="283" y="1143"/>
                    <a:pt x="551" y="2049"/>
                    <a:pt x="841" y="2948"/>
                  </a:cubicBezTo>
                  <a:cubicBezTo>
                    <a:pt x="870" y="3038"/>
                    <a:pt x="944" y="3077"/>
                    <a:pt x="1018" y="3077"/>
                  </a:cubicBezTo>
                  <a:cubicBezTo>
                    <a:pt x="1130" y="3077"/>
                    <a:pt x="1243" y="2988"/>
                    <a:pt x="1198" y="2850"/>
                  </a:cubicBezTo>
                  <a:cubicBezTo>
                    <a:pt x="907" y="1950"/>
                    <a:pt x="640" y="1045"/>
                    <a:pt x="395" y="132"/>
                  </a:cubicBezTo>
                  <a:cubicBezTo>
                    <a:pt x="370" y="41"/>
                    <a:pt x="298" y="1"/>
                    <a:pt x="225" y="1"/>
                  </a:cubicBezTo>
                  <a:close/>
                </a:path>
              </a:pathLst>
            </a:custGeom>
            <a:solidFill>
              <a:schemeClr val="dk1"/>
            </a:solidFill>
            <a:ln>
              <a:noFill/>
            </a:ln>
          </p:spPr>
          <p:txBody>
            <a:bodyPr anchorCtr="0" anchor="ctr" bIns="45475" lIns="45475" spcFirstLastPara="1" rIns="45475" wrap="square" tIns="45475">
              <a:noAutofit/>
            </a:bodyPr>
            <a:lstStyle/>
            <a:p>
              <a:pPr indent="0" lvl="0" marL="0" rtl="0" algn="l">
                <a:spcBef>
                  <a:spcPts val="0"/>
                </a:spcBef>
                <a:spcAft>
                  <a:spcPts val="0"/>
                </a:spcAft>
                <a:buNone/>
              </a:pPr>
              <a:r>
                <a:t/>
              </a:r>
              <a:endParaRPr/>
            </a:p>
          </p:txBody>
        </p:sp>
        <p:sp>
          <p:nvSpPr>
            <p:cNvPr id="1003" name="Google Shape;1003;p48"/>
            <p:cNvSpPr/>
            <p:nvPr/>
          </p:nvSpPr>
          <p:spPr>
            <a:xfrm>
              <a:off x="5719750" y="2875200"/>
              <a:ext cx="60050" cy="27975"/>
            </a:xfrm>
            <a:custGeom>
              <a:rect b="b" l="l" r="r" t="t"/>
              <a:pathLst>
                <a:path extrusionOk="0" h="1119" w="2402">
                  <a:moveTo>
                    <a:pt x="259" y="0"/>
                  </a:moveTo>
                  <a:cubicBezTo>
                    <a:pt x="104" y="0"/>
                    <a:pt x="1" y="242"/>
                    <a:pt x="168" y="352"/>
                  </a:cubicBezTo>
                  <a:cubicBezTo>
                    <a:pt x="763" y="745"/>
                    <a:pt x="1442" y="1007"/>
                    <a:pt x="2148" y="1115"/>
                  </a:cubicBezTo>
                  <a:cubicBezTo>
                    <a:pt x="2162" y="1117"/>
                    <a:pt x="2175" y="1118"/>
                    <a:pt x="2189" y="1118"/>
                  </a:cubicBezTo>
                  <a:cubicBezTo>
                    <a:pt x="2273" y="1118"/>
                    <a:pt x="2351" y="1076"/>
                    <a:pt x="2377" y="985"/>
                  </a:cubicBezTo>
                  <a:cubicBezTo>
                    <a:pt x="2402" y="898"/>
                    <a:pt x="2346" y="772"/>
                    <a:pt x="2247" y="757"/>
                  </a:cubicBezTo>
                  <a:cubicBezTo>
                    <a:pt x="1570" y="654"/>
                    <a:pt x="927" y="409"/>
                    <a:pt x="355" y="31"/>
                  </a:cubicBezTo>
                  <a:cubicBezTo>
                    <a:pt x="322" y="9"/>
                    <a:pt x="289" y="0"/>
                    <a:pt x="259" y="0"/>
                  </a:cubicBezTo>
                  <a:close/>
                </a:path>
              </a:pathLst>
            </a:custGeom>
            <a:solidFill>
              <a:schemeClr val="dk1"/>
            </a:solidFill>
            <a:ln>
              <a:noFill/>
            </a:ln>
          </p:spPr>
          <p:txBody>
            <a:bodyPr anchorCtr="0" anchor="ctr" bIns="45475" lIns="45475" spcFirstLastPara="1" rIns="45475" wrap="square" tIns="45475">
              <a:noAutofit/>
            </a:bodyPr>
            <a:lstStyle/>
            <a:p>
              <a:pPr indent="0" lvl="0" marL="0" rtl="0" algn="l">
                <a:spcBef>
                  <a:spcPts val="0"/>
                </a:spcBef>
                <a:spcAft>
                  <a:spcPts val="0"/>
                </a:spcAft>
                <a:buNone/>
              </a:pPr>
              <a:r>
                <a:t/>
              </a:r>
              <a:endParaRPr/>
            </a:p>
          </p:txBody>
        </p:sp>
        <p:sp>
          <p:nvSpPr>
            <p:cNvPr id="1004" name="Google Shape;1004;p48"/>
            <p:cNvSpPr/>
            <p:nvPr/>
          </p:nvSpPr>
          <p:spPr>
            <a:xfrm>
              <a:off x="5792425" y="2787300"/>
              <a:ext cx="67400" cy="99800"/>
            </a:xfrm>
            <a:custGeom>
              <a:rect b="b" l="l" r="r" t="t"/>
              <a:pathLst>
                <a:path extrusionOk="0" h="3992" w="2696">
                  <a:moveTo>
                    <a:pt x="257" y="0"/>
                  </a:moveTo>
                  <a:cubicBezTo>
                    <a:pt x="103" y="0"/>
                    <a:pt x="1" y="241"/>
                    <a:pt x="165" y="352"/>
                  </a:cubicBezTo>
                  <a:cubicBezTo>
                    <a:pt x="700" y="711"/>
                    <a:pt x="1027" y="1282"/>
                    <a:pt x="1311" y="1844"/>
                  </a:cubicBezTo>
                  <a:cubicBezTo>
                    <a:pt x="1652" y="2523"/>
                    <a:pt x="1973" y="3211"/>
                    <a:pt x="2305" y="3896"/>
                  </a:cubicBezTo>
                  <a:cubicBezTo>
                    <a:pt x="2337" y="3963"/>
                    <a:pt x="2391" y="3991"/>
                    <a:pt x="2446" y="3991"/>
                  </a:cubicBezTo>
                  <a:cubicBezTo>
                    <a:pt x="2567" y="3991"/>
                    <a:pt x="2696" y="3857"/>
                    <a:pt x="2625" y="3709"/>
                  </a:cubicBezTo>
                  <a:cubicBezTo>
                    <a:pt x="2279" y="2995"/>
                    <a:pt x="1946" y="2275"/>
                    <a:pt x="1586" y="1569"/>
                  </a:cubicBezTo>
                  <a:cubicBezTo>
                    <a:pt x="1283" y="977"/>
                    <a:pt x="914" y="408"/>
                    <a:pt x="352" y="32"/>
                  </a:cubicBezTo>
                  <a:cubicBezTo>
                    <a:pt x="320" y="10"/>
                    <a:pt x="287" y="0"/>
                    <a:pt x="257" y="0"/>
                  </a:cubicBezTo>
                  <a:close/>
                </a:path>
              </a:pathLst>
            </a:custGeom>
            <a:solidFill>
              <a:schemeClr val="dk1"/>
            </a:solidFill>
            <a:ln>
              <a:noFill/>
            </a:ln>
          </p:spPr>
          <p:txBody>
            <a:bodyPr anchorCtr="0" anchor="ctr" bIns="45475" lIns="45475" spcFirstLastPara="1" rIns="45475" wrap="square" tIns="45475">
              <a:noAutofit/>
            </a:bodyPr>
            <a:lstStyle/>
            <a:p>
              <a:pPr indent="0" lvl="0" marL="0" rtl="0" algn="l">
                <a:spcBef>
                  <a:spcPts val="0"/>
                </a:spcBef>
                <a:spcAft>
                  <a:spcPts val="0"/>
                </a:spcAft>
                <a:buNone/>
              </a:pPr>
              <a:r>
                <a:t/>
              </a:r>
              <a:endParaRPr/>
            </a:p>
          </p:txBody>
        </p:sp>
        <p:sp>
          <p:nvSpPr>
            <p:cNvPr id="1005" name="Google Shape;1005;p48"/>
            <p:cNvSpPr/>
            <p:nvPr/>
          </p:nvSpPr>
          <p:spPr>
            <a:xfrm>
              <a:off x="5849225" y="2740650"/>
              <a:ext cx="75575" cy="144750"/>
            </a:xfrm>
            <a:custGeom>
              <a:rect b="b" l="l" r="r" t="t"/>
              <a:pathLst>
                <a:path extrusionOk="0" h="5790" w="3023">
                  <a:moveTo>
                    <a:pt x="2797" y="0"/>
                  </a:moveTo>
                  <a:cubicBezTo>
                    <a:pt x="2724" y="0"/>
                    <a:pt x="2653" y="40"/>
                    <a:pt x="2627" y="131"/>
                  </a:cubicBezTo>
                  <a:cubicBezTo>
                    <a:pt x="2092" y="2020"/>
                    <a:pt x="1519" y="4015"/>
                    <a:pt x="126" y="5470"/>
                  </a:cubicBezTo>
                  <a:cubicBezTo>
                    <a:pt x="1" y="5603"/>
                    <a:pt x="126" y="5789"/>
                    <a:pt x="266" y="5789"/>
                  </a:cubicBezTo>
                  <a:cubicBezTo>
                    <a:pt x="308" y="5789"/>
                    <a:pt x="351" y="5772"/>
                    <a:pt x="389" y="5733"/>
                  </a:cubicBezTo>
                  <a:cubicBezTo>
                    <a:pt x="1828" y="4229"/>
                    <a:pt x="2431" y="2183"/>
                    <a:pt x="2983" y="230"/>
                  </a:cubicBezTo>
                  <a:cubicBezTo>
                    <a:pt x="3023" y="91"/>
                    <a:pt x="2908" y="0"/>
                    <a:pt x="2797" y="0"/>
                  </a:cubicBezTo>
                  <a:close/>
                </a:path>
              </a:pathLst>
            </a:custGeom>
            <a:solidFill>
              <a:schemeClr val="dk1"/>
            </a:solidFill>
            <a:ln>
              <a:noFill/>
            </a:ln>
          </p:spPr>
          <p:txBody>
            <a:bodyPr anchorCtr="0" anchor="ctr" bIns="45475" lIns="45475" spcFirstLastPara="1" rIns="45475" wrap="square" tIns="45475">
              <a:noAutofit/>
            </a:bodyPr>
            <a:lstStyle/>
            <a:p>
              <a:pPr indent="0" lvl="0" marL="0" rtl="0" algn="l">
                <a:spcBef>
                  <a:spcPts val="0"/>
                </a:spcBef>
                <a:spcAft>
                  <a:spcPts val="0"/>
                </a:spcAft>
                <a:buNone/>
              </a:pPr>
              <a:r>
                <a:t/>
              </a:r>
              <a:endParaRPr/>
            </a:p>
          </p:txBody>
        </p:sp>
        <p:sp>
          <p:nvSpPr>
            <p:cNvPr id="1006" name="Google Shape;1006;p48"/>
            <p:cNvSpPr/>
            <p:nvPr/>
          </p:nvSpPr>
          <p:spPr>
            <a:xfrm>
              <a:off x="5803300" y="2842325"/>
              <a:ext cx="31650" cy="84550"/>
            </a:xfrm>
            <a:custGeom>
              <a:rect b="b" l="l" r="r" t="t"/>
              <a:pathLst>
                <a:path extrusionOk="0" h="3382" w="1266">
                  <a:moveTo>
                    <a:pt x="184" y="0"/>
                  </a:moveTo>
                  <a:cubicBezTo>
                    <a:pt x="92" y="0"/>
                    <a:pt x="1" y="59"/>
                    <a:pt x="4" y="179"/>
                  </a:cubicBezTo>
                  <a:cubicBezTo>
                    <a:pt x="25" y="1272"/>
                    <a:pt x="321" y="2343"/>
                    <a:pt x="863" y="3292"/>
                  </a:cubicBezTo>
                  <a:cubicBezTo>
                    <a:pt x="900" y="3355"/>
                    <a:pt x="956" y="3382"/>
                    <a:pt x="1012" y="3382"/>
                  </a:cubicBezTo>
                  <a:cubicBezTo>
                    <a:pt x="1138" y="3382"/>
                    <a:pt x="1266" y="3249"/>
                    <a:pt x="1183" y="3105"/>
                  </a:cubicBezTo>
                  <a:cubicBezTo>
                    <a:pt x="671" y="2213"/>
                    <a:pt x="394" y="1207"/>
                    <a:pt x="373" y="179"/>
                  </a:cubicBezTo>
                  <a:cubicBezTo>
                    <a:pt x="371" y="60"/>
                    <a:pt x="277" y="0"/>
                    <a:pt x="184" y="0"/>
                  </a:cubicBezTo>
                  <a:close/>
                </a:path>
              </a:pathLst>
            </a:custGeom>
            <a:solidFill>
              <a:schemeClr val="dk1"/>
            </a:solidFill>
            <a:ln>
              <a:noFill/>
            </a:ln>
          </p:spPr>
          <p:txBody>
            <a:bodyPr anchorCtr="0" anchor="ctr" bIns="45475" lIns="45475" spcFirstLastPara="1" rIns="45475" wrap="square" tIns="45475">
              <a:noAutofit/>
            </a:bodyPr>
            <a:lstStyle/>
            <a:p>
              <a:pPr indent="0" lvl="0" marL="0" rtl="0" algn="l">
                <a:spcBef>
                  <a:spcPts val="0"/>
                </a:spcBef>
                <a:spcAft>
                  <a:spcPts val="0"/>
                </a:spcAft>
                <a:buNone/>
              </a:pPr>
              <a:r>
                <a:t/>
              </a:r>
              <a:endParaRPr/>
            </a:p>
          </p:txBody>
        </p:sp>
        <p:sp>
          <p:nvSpPr>
            <p:cNvPr id="1007" name="Google Shape;1007;p48"/>
            <p:cNvSpPr/>
            <p:nvPr/>
          </p:nvSpPr>
          <p:spPr>
            <a:xfrm>
              <a:off x="5827825" y="2886200"/>
              <a:ext cx="16875" cy="16400"/>
            </a:xfrm>
            <a:custGeom>
              <a:rect b="b" l="l" r="r" t="t"/>
              <a:pathLst>
                <a:path extrusionOk="0" h="656" w="675">
                  <a:moveTo>
                    <a:pt x="469" y="190"/>
                  </a:moveTo>
                  <a:cubicBezTo>
                    <a:pt x="470" y="191"/>
                    <a:pt x="471" y="192"/>
                    <a:pt x="472" y="194"/>
                  </a:cubicBezTo>
                  <a:lnTo>
                    <a:pt x="472" y="194"/>
                  </a:lnTo>
                  <a:cubicBezTo>
                    <a:pt x="471" y="193"/>
                    <a:pt x="471" y="193"/>
                    <a:pt x="470" y="192"/>
                  </a:cubicBezTo>
                  <a:cubicBezTo>
                    <a:pt x="470" y="191"/>
                    <a:pt x="469" y="190"/>
                    <a:pt x="469" y="190"/>
                  </a:cubicBezTo>
                  <a:close/>
                  <a:moveTo>
                    <a:pt x="400" y="0"/>
                  </a:moveTo>
                  <a:cubicBezTo>
                    <a:pt x="389" y="0"/>
                    <a:pt x="378" y="1"/>
                    <a:pt x="363" y="3"/>
                  </a:cubicBezTo>
                  <a:cubicBezTo>
                    <a:pt x="327" y="8"/>
                    <a:pt x="308" y="14"/>
                    <a:pt x="272" y="32"/>
                  </a:cubicBezTo>
                  <a:cubicBezTo>
                    <a:pt x="264" y="36"/>
                    <a:pt x="257" y="40"/>
                    <a:pt x="250" y="45"/>
                  </a:cubicBezTo>
                  <a:lnTo>
                    <a:pt x="250" y="45"/>
                  </a:lnTo>
                  <a:cubicBezTo>
                    <a:pt x="250" y="45"/>
                    <a:pt x="249" y="45"/>
                    <a:pt x="249" y="45"/>
                  </a:cubicBezTo>
                  <a:cubicBezTo>
                    <a:pt x="215" y="47"/>
                    <a:pt x="184" y="56"/>
                    <a:pt x="155" y="73"/>
                  </a:cubicBezTo>
                  <a:cubicBezTo>
                    <a:pt x="141" y="79"/>
                    <a:pt x="131" y="88"/>
                    <a:pt x="119" y="98"/>
                  </a:cubicBezTo>
                  <a:cubicBezTo>
                    <a:pt x="108" y="106"/>
                    <a:pt x="95" y="114"/>
                    <a:pt x="85" y="126"/>
                  </a:cubicBezTo>
                  <a:cubicBezTo>
                    <a:pt x="53" y="163"/>
                    <a:pt x="37" y="191"/>
                    <a:pt x="21" y="238"/>
                  </a:cubicBezTo>
                  <a:cubicBezTo>
                    <a:pt x="1" y="292"/>
                    <a:pt x="5" y="358"/>
                    <a:pt x="17" y="414"/>
                  </a:cubicBezTo>
                  <a:cubicBezTo>
                    <a:pt x="18" y="421"/>
                    <a:pt x="22" y="427"/>
                    <a:pt x="24" y="433"/>
                  </a:cubicBezTo>
                  <a:cubicBezTo>
                    <a:pt x="32" y="454"/>
                    <a:pt x="40" y="477"/>
                    <a:pt x="52" y="495"/>
                  </a:cubicBezTo>
                  <a:cubicBezTo>
                    <a:pt x="54" y="503"/>
                    <a:pt x="58" y="508"/>
                    <a:pt x="62" y="514"/>
                  </a:cubicBezTo>
                  <a:cubicBezTo>
                    <a:pt x="75" y="532"/>
                    <a:pt x="88" y="552"/>
                    <a:pt x="105" y="567"/>
                  </a:cubicBezTo>
                  <a:cubicBezTo>
                    <a:pt x="119" y="583"/>
                    <a:pt x="137" y="594"/>
                    <a:pt x="154" y="608"/>
                  </a:cubicBezTo>
                  <a:cubicBezTo>
                    <a:pt x="161" y="612"/>
                    <a:pt x="166" y="615"/>
                    <a:pt x="172" y="619"/>
                  </a:cubicBezTo>
                  <a:cubicBezTo>
                    <a:pt x="220" y="643"/>
                    <a:pt x="254" y="651"/>
                    <a:pt x="307" y="655"/>
                  </a:cubicBezTo>
                  <a:cubicBezTo>
                    <a:pt x="310" y="656"/>
                    <a:pt x="313" y="656"/>
                    <a:pt x="315" y="656"/>
                  </a:cubicBezTo>
                  <a:cubicBezTo>
                    <a:pt x="322" y="656"/>
                    <a:pt x="328" y="655"/>
                    <a:pt x="334" y="654"/>
                  </a:cubicBezTo>
                  <a:cubicBezTo>
                    <a:pt x="359" y="651"/>
                    <a:pt x="385" y="649"/>
                    <a:pt x="408" y="643"/>
                  </a:cubicBezTo>
                  <a:cubicBezTo>
                    <a:pt x="431" y="636"/>
                    <a:pt x="454" y="625"/>
                    <a:pt x="474" y="615"/>
                  </a:cubicBezTo>
                  <a:cubicBezTo>
                    <a:pt x="484" y="612"/>
                    <a:pt x="491" y="606"/>
                    <a:pt x="500" y="599"/>
                  </a:cubicBezTo>
                  <a:cubicBezTo>
                    <a:pt x="556" y="559"/>
                    <a:pt x="607" y="511"/>
                    <a:pt x="634" y="448"/>
                  </a:cubicBezTo>
                  <a:cubicBezTo>
                    <a:pt x="644" y="426"/>
                    <a:pt x="655" y="402"/>
                    <a:pt x="661" y="377"/>
                  </a:cubicBezTo>
                  <a:cubicBezTo>
                    <a:pt x="668" y="353"/>
                    <a:pt x="671" y="327"/>
                    <a:pt x="673" y="302"/>
                  </a:cubicBezTo>
                  <a:cubicBezTo>
                    <a:pt x="675" y="292"/>
                    <a:pt x="675" y="283"/>
                    <a:pt x="673" y="272"/>
                  </a:cubicBezTo>
                  <a:cubicBezTo>
                    <a:pt x="671" y="246"/>
                    <a:pt x="670" y="218"/>
                    <a:pt x="660" y="192"/>
                  </a:cubicBezTo>
                  <a:cubicBezTo>
                    <a:pt x="652" y="169"/>
                    <a:pt x="644" y="145"/>
                    <a:pt x="630" y="125"/>
                  </a:cubicBezTo>
                  <a:cubicBezTo>
                    <a:pt x="620" y="109"/>
                    <a:pt x="608" y="94"/>
                    <a:pt x="597" y="80"/>
                  </a:cubicBezTo>
                  <a:cubicBezTo>
                    <a:pt x="583" y="66"/>
                    <a:pt x="567" y="54"/>
                    <a:pt x="551" y="44"/>
                  </a:cubicBezTo>
                  <a:cubicBezTo>
                    <a:pt x="538" y="33"/>
                    <a:pt x="525" y="29"/>
                    <a:pt x="509" y="23"/>
                  </a:cubicBezTo>
                  <a:cubicBezTo>
                    <a:pt x="493" y="17"/>
                    <a:pt x="479" y="10"/>
                    <a:pt x="462" y="7"/>
                  </a:cubicBezTo>
                  <a:cubicBezTo>
                    <a:pt x="435" y="3"/>
                    <a:pt x="418" y="0"/>
                    <a:pt x="400" y="0"/>
                  </a:cubicBezTo>
                  <a:close/>
                </a:path>
              </a:pathLst>
            </a:custGeom>
            <a:solidFill>
              <a:schemeClr val="dk1"/>
            </a:solidFill>
            <a:ln>
              <a:noFill/>
            </a:ln>
          </p:spPr>
          <p:txBody>
            <a:bodyPr anchorCtr="0" anchor="ctr" bIns="45475" lIns="45475" spcFirstLastPara="1" rIns="45475" wrap="square" tIns="45475">
              <a:noAutofit/>
            </a:bodyPr>
            <a:lstStyle/>
            <a:p>
              <a:pPr indent="0" lvl="0" marL="0" rtl="0" algn="l">
                <a:spcBef>
                  <a:spcPts val="0"/>
                </a:spcBef>
                <a:spcAft>
                  <a:spcPts val="0"/>
                </a:spcAft>
                <a:buNone/>
              </a:pPr>
              <a:r>
                <a:t/>
              </a:r>
              <a:endParaRPr/>
            </a:p>
          </p:txBody>
        </p:sp>
        <p:sp>
          <p:nvSpPr>
            <p:cNvPr id="1008" name="Google Shape;1008;p48"/>
            <p:cNvSpPr/>
            <p:nvPr/>
          </p:nvSpPr>
          <p:spPr>
            <a:xfrm>
              <a:off x="5844425" y="2916275"/>
              <a:ext cx="16425" cy="16900"/>
            </a:xfrm>
            <a:custGeom>
              <a:rect b="b" l="l" r="r" t="t"/>
              <a:pathLst>
                <a:path extrusionOk="0" h="676" w="657">
                  <a:moveTo>
                    <a:pt x="310" y="305"/>
                  </a:moveTo>
                  <a:lnTo>
                    <a:pt x="310" y="305"/>
                  </a:lnTo>
                  <a:cubicBezTo>
                    <a:pt x="310" y="305"/>
                    <a:pt x="311" y="306"/>
                    <a:pt x="311" y="306"/>
                  </a:cubicBezTo>
                  <a:lnTo>
                    <a:pt x="311" y="306"/>
                  </a:lnTo>
                  <a:cubicBezTo>
                    <a:pt x="311" y="306"/>
                    <a:pt x="311" y="306"/>
                    <a:pt x="311" y="306"/>
                  </a:cubicBezTo>
                  <a:lnTo>
                    <a:pt x="311" y="306"/>
                  </a:lnTo>
                  <a:cubicBezTo>
                    <a:pt x="310" y="306"/>
                    <a:pt x="310" y="306"/>
                    <a:pt x="310" y="305"/>
                  </a:cubicBezTo>
                  <a:lnTo>
                    <a:pt x="310" y="305"/>
                  </a:lnTo>
                  <a:cubicBezTo>
                    <a:pt x="310" y="305"/>
                    <a:pt x="310" y="305"/>
                    <a:pt x="310" y="305"/>
                  </a:cubicBezTo>
                  <a:close/>
                  <a:moveTo>
                    <a:pt x="378" y="344"/>
                  </a:moveTo>
                  <a:lnTo>
                    <a:pt x="378" y="344"/>
                  </a:lnTo>
                  <a:cubicBezTo>
                    <a:pt x="378" y="344"/>
                    <a:pt x="378" y="344"/>
                    <a:pt x="378" y="344"/>
                  </a:cubicBezTo>
                  <a:lnTo>
                    <a:pt x="378" y="344"/>
                  </a:lnTo>
                  <a:cubicBezTo>
                    <a:pt x="378" y="344"/>
                    <a:pt x="377" y="344"/>
                    <a:pt x="377" y="344"/>
                  </a:cubicBezTo>
                  <a:lnTo>
                    <a:pt x="377" y="344"/>
                  </a:lnTo>
                  <a:cubicBezTo>
                    <a:pt x="377" y="344"/>
                    <a:pt x="377" y="344"/>
                    <a:pt x="377" y="344"/>
                  </a:cubicBezTo>
                  <a:lnTo>
                    <a:pt x="377" y="344"/>
                  </a:lnTo>
                  <a:cubicBezTo>
                    <a:pt x="377" y="344"/>
                    <a:pt x="377" y="344"/>
                    <a:pt x="378" y="344"/>
                  </a:cubicBezTo>
                  <a:close/>
                  <a:moveTo>
                    <a:pt x="369" y="363"/>
                  </a:moveTo>
                  <a:lnTo>
                    <a:pt x="369" y="363"/>
                  </a:lnTo>
                  <a:cubicBezTo>
                    <a:pt x="369" y="363"/>
                    <a:pt x="369" y="363"/>
                    <a:pt x="369" y="363"/>
                  </a:cubicBezTo>
                  <a:lnTo>
                    <a:pt x="369" y="363"/>
                  </a:lnTo>
                  <a:cubicBezTo>
                    <a:pt x="369" y="363"/>
                    <a:pt x="369" y="363"/>
                    <a:pt x="369" y="363"/>
                  </a:cubicBezTo>
                  <a:lnTo>
                    <a:pt x="369" y="363"/>
                  </a:lnTo>
                  <a:cubicBezTo>
                    <a:pt x="369" y="363"/>
                    <a:pt x="369" y="363"/>
                    <a:pt x="369" y="363"/>
                  </a:cubicBezTo>
                  <a:lnTo>
                    <a:pt x="369" y="363"/>
                  </a:lnTo>
                  <a:cubicBezTo>
                    <a:pt x="369" y="363"/>
                    <a:pt x="369" y="363"/>
                    <a:pt x="369" y="363"/>
                  </a:cubicBezTo>
                  <a:close/>
                  <a:moveTo>
                    <a:pt x="341" y="374"/>
                  </a:moveTo>
                  <a:lnTo>
                    <a:pt x="341" y="374"/>
                  </a:lnTo>
                  <a:cubicBezTo>
                    <a:pt x="339" y="375"/>
                    <a:pt x="337" y="376"/>
                    <a:pt x="335" y="377"/>
                  </a:cubicBezTo>
                  <a:cubicBezTo>
                    <a:pt x="337" y="376"/>
                    <a:pt x="339" y="375"/>
                    <a:pt x="341" y="374"/>
                  </a:cubicBezTo>
                  <a:close/>
                  <a:moveTo>
                    <a:pt x="350" y="374"/>
                  </a:moveTo>
                  <a:lnTo>
                    <a:pt x="350" y="374"/>
                  </a:lnTo>
                  <a:cubicBezTo>
                    <a:pt x="347" y="376"/>
                    <a:pt x="343" y="378"/>
                    <a:pt x="340" y="381"/>
                  </a:cubicBezTo>
                  <a:cubicBezTo>
                    <a:pt x="343" y="378"/>
                    <a:pt x="346" y="376"/>
                    <a:pt x="350" y="374"/>
                  </a:cubicBezTo>
                  <a:close/>
                  <a:moveTo>
                    <a:pt x="286" y="408"/>
                  </a:moveTo>
                  <a:lnTo>
                    <a:pt x="286" y="408"/>
                  </a:lnTo>
                  <a:cubicBezTo>
                    <a:pt x="286" y="408"/>
                    <a:pt x="286" y="408"/>
                    <a:pt x="286" y="408"/>
                  </a:cubicBezTo>
                  <a:lnTo>
                    <a:pt x="286" y="408"/>
                  </a:lnTo>
                  <a:cubicBezTo>
                    <a:pt x="286" y="408"/>
                    <a:pt x="286" y="408"/>
                    <a:pt x="286" y="408"/>
                  </a:cubicBezTo>
                  <a:lnTo>
                    <a:pt x="286" y="408"/>
                  </a:lnTo>
                  <a:cubicBezTo>
                    <a:pt x="286" y="408"/>
                    <a:pt x="286" y="408"/>
                    <a:pt x="286" y="408"/>
                  </a:cubicBezTo>
                  <a:close/>
                  <a:moveTo>
                    <a:pt x="356" y="1"/>
                  </a:moveTo>
                  <a:cubicBezTo>
                    <a:pt x="330" y="1"/>
                    <a:pt x="303" y="6"/>
                    <a:pt x="280" y="9"/>
                  </a:cubicBezTo>
                  <a:cubicBezTo>
                    <a:pt x="262" y="12"/>
                    <a:pt x="247" y="16"/>
                    <a:pt x="231" y="23"/>
                  </a:cubicBezTo>
                  <a:cubicBezTo>
                    <a:pt x="203" y="34"/>
                    <a:pt x="174" y="44"/>
                    <a:pt x="150" y="63"/>
                  </a:cubicBezTo>
                  <a:cubicBezTo>
                    <a:pt x="131" y="76"/>
                    <a:pt x="114" y="89"/>
                    <a:pt x="98" y="105"/>
                  </a:cubicBezTo>
                  <a:cubicBezTo>
                    <a:pt x="80" y="120"/>
                    <a:pt x="68" y="139"/>
                    <a:pt x="54" y="158"/>
                  </a:cubicBezTo>
                  <a:cubicBezTo>
                    <a:pt x="37" y="182"/>
                    <a:pt x="25" y="212"/>
                    <a:pt x="15" y="241"/>
                  </a:cubicBezTo>
                  <a:cubicBezTo>
                    <a:pt x="5" y="269"/>
                    <a:pt x="1" y="300"/>
                    <a:pt x="0" y="330"/>
                  </a:cubicBezTo>
                  <a:lnTo>
                    <a:pt x="0" y="352"/>
                  </a:lnTo>
                  <a:cubicBezTo>
                    <a:pt x="3" y="376"/>
                    <a:pt x="6" y="401"/>
                    <a:pt x="11" y="422"/>
                  </a:cubicBezTo>
                  <a:cubicBezTo>
                    <a:pt x="17" y="450"/>
                    <a:pt x="30" y="479"/>
                    <a:pt x="43" y="505"/>
                  </a:cubicBezTo>
                  <a:cubicBezTo>
                    <a:pt x="55" y="531"/>
                    <a:pt x="75" y="556"/>
                    <a:pt x="95" y="577"/>
                  </a:cubicBezTo>
                  <a:cubicBezTo>
                    <a:pt x="100" y="582"/>
                    <a:pt x="104" y="588"/>
                    <a:pt x="110" y="593"/>
                  </a:cubicBezTo>
                  <a:cubicBezTo>
                    <a:pt x="126" y="606"/>
                    <a:pt x="145" y="622"/>
                    <a:pt x="164" y="634"/>
                  </a:cubicBezTo>
                  <a:cubicBezTo>
                    <a:pt x="171" y="637"/>
                    <a:pt x="176" y="640"/>
                    <a:pt x="182" y="643"/>
                  </a:cubicBezTo>
                  <a:cubicBezTo>
                    <a:pt x="203" y="652"/>
                    <a:pt x="224" y="662"/>
                    <a:pt x="245" y="667"/>
                  </a:cubicBezTo>
                  <a:cubicBezTo>
                    <a:pt x="269" y="673"/>
                    <a:pt x="291" y="676"/>
                    <a:pt x="313" y="676"/>
                  </a:cubicBezTo>
                  <a:cubicBezTo>
                    <a:pt x="335" y="676"/>
                    <a:pt x="357" y="673"/>
                    <a:pt x="382" y="669"/>
                  </a:cubicBezTo>
                  <a:cubicBezTo>
                    <a:pt x="389" y="667"/>
                    <a:pt x="395" y="666"/>
                    <a:pt x="401" y="663"/>
                  </a:cubicBezTo>
                  <a:cubicBezTo>
                    <a:pt x="422" y="656"/>
                    <a:pt x="443" y="648"/>
                    <a:pt x="463" y="637"/>
                  </a:cubicBezTo>
                  <a:cubicBezTo>
                    <a:pt x="469" y="634"/>
                    <a:pt x="474" y="631"/>
                    <a:pt x="479" y="626"/>
                  </a:cubicBezTo>
                  <a:cubicBezTo>
                    <a:pt x="497" y="613"/>
                    <a:pt x="516" y="600"/>
                    <a:pt x="531" y="584"/>
                  </a:cubicBezTo>
                  <a:cubicBezTo>
                    <a:pt x="548" y="568"/>
                    <a:pt x="561" y="548"/>
                    <a:pt x="575" y="530"/>
                  </a:cubicBezTo>
                  <a:cubicBezTo>
                    <a:pt x="580" y="523"/>
                    <a:pt x="584" y="517"/>
                    <a:pt x="588" y="510"/>
                  </a:cubicBezTo>
                  <a:cubicBezTo>
                    <a:pt x="599" y="489"/>
                    <a:pt x="608" y="468"/>
                    <a:pt x="615" y="445"/>
                  </a:cubicBezTo>
                  <a:cubicBezTo>
                    <a:pt x="618" y="438"/>
                    <a:pt x="620" y="430"/>
                    <a:pt x="623" y="421"/>
                  </a:cubicBezTo>
                  <a:cubicBezTo>
                    <a:pt x="629" y="377"/>
                    <a:pt x="631" y="344"/>
                    <a:pt x="624" y="302"/>
                  </a:cubicBezTo>
                  <a:lnTo>
                    <a:pt x="624" y="302"/>
                  </a:lnTo>
                  <a:cubicBezTo>
                    <a:pt x="647" y="259"/>
                    <a:pt x="657" y="208"/>
                    <a:pt x="641" y="160"/>
                  </a:cubicBezTo>
                  <a:cubicBezTo>
                    <a:pt x="623" y="118"/>
                    <a:pt x="593" y="81"/>
                    <a:pt x="552" y="55"/>
                  </a:cubicBezTo>
                  <a:cubicBezTo>
                    <a:pt x="497" y="20"/>
                    <a:pt x="437" y="7"/>
                    <a:pt x="373" y="2"/>
                  </a:cubicBezTo>
                  <a:cubicBezTo>
                    <a:pt x="367" y="1"/>
                    <a:pt x="361" y="1"/>
                    <a:pt x="356" y="1"/>
                  </a:cubicBezTo>
                  <a:close/>
                </a:path>
              </a:pathLst>
            </a:custGeom>
            <a:solidFill>
              <a:schemeClr val="dk1"/>
            </a:solidFill>
            <a:ln>
              <a:noFill/>
            </a:ln>
          </p:spPr>
          <p:txBody>
            <a:bodyPr anchorCtr="0" anchor="ctr" bIns="45475" lIns="45475" spcFirstLastPara="1" rIns="45475" wrap="square" tIns="45475">
              <a:noAutofit/>
            </a:bodyPr>
            <a:lstStyle/>
            <a:p>
              <a:pPr indent="0" lvl="0" marL="0" rtl="0" algn="l">
                <a:spcBef>
                  <a:spcPts val="0"/>
                </a:spcBef>
                <a:spcAft>
                  <a:spcPts val="0"/>
                </a:spcAft>
                <a:buNone/>
              </a:pPr>
              <a:r>
                <a:t/>
              </a:r>
              <a:endParaRPr/>
            </a:p>
          </p:txBody>
        </p:sp>
        <p:sp>
          <p:nvSpPr>
            <p:cNvPr id="1009" name="Google Shape;1009;p48"/>
            <p:cNvSpPr/>
            <p:nvPr/>
          </p:nvSpPr>
          <p:spPr>
            <a:xfrm>
              <a:off x="5923075" y="2731650"/>
              <a:ext cx="94250" cy="61975"/>
            </a:xfrm>
            <a:custGeom>
              <a:rect b="b" l="l" r="r" t="t"/>
              <a:pathLst>
                <a:path extrusionOk="0" h="2479" w="3770">
                  <a:moveTo>
                    <a:pt x="3522" y="0"/>
                  </a:moveTo>
                  <a:cubicBezTo>
                    <a:pt x="3491" y="0"/>
                    <a:pt x="3458" y="11"/>
                    <a:pt x="3424" y="35"/>
                  </a:cubicBezTo>
                  <a:cubicBezTo>
                    <a:pt x="2381" y="794"/>
                    <a:pt x="1298" y="1495"/>
                    <a:pt x="177" y="2133"/>
                  </a:cubicBezTo>
                  <a:cubicBezTo>
                    <a:pt x="0" y="2233"/>
                    <a:pt x="108" y="2478"/>
                    <a:pt x="272" y="2478"/>
                  </a:cubicBezTo>
                  <a:cubicBezTo>
                    <a:pt x="301" y="2478"/>
                    <a:pt x="332" y="2470"/>
                    <a:pt x="364" y="2453"/>
                  </a:cubicBezTo>
                  <a:cubicBezTo>
                    <a:pt x="1485" y="1815"/>
                    <a:pt x="2568" y="1114"/>
                    <a:pt x="3611" y="355"/>
                  </a:cubicBezTo>
                  <a:cubicBezTo>
                    <a:pt x="3769" y="240"/>
                    <a:pt x="3670" y="0"/>
                    <a:pt x="3522" y="0"/>
                  </a:cubicBezTo>
                  <a:close/>
                </a:path>
              </a:pathLst>
            </a:custGeom>
            <a:solidFill>
              <a:schemeClr val="dk1"/>
            </a:solidFill>
            <a:ln>
              <a:noFill/>
            </a:ln>
          </p:spPr>
          <p:txBody>
            <a:bodyPr anchorCtr="0" anchor="ctr" bIns="45475" lIns="45475" spcFirstLastPara="1" rIns="45475" wrap="square" tIns="45475">
              <a:noAutofit/>
            </a:bodyPr>
            <a:lstStyle/>
            <a:p>
              <a:pPr indent="0" lvl="0" marL="0" rtl="0" algn="l">
                <a:spcBef>
                  <a:spcPts val="0"/>
                </a:spcBef>
                <a:spcAft>
                  <a:spcPts val="0"/>
                </a:spcAft>
                <a:buNone/>
              </a:pPr>
              <a:r>
                <a:t/>
              </a:r>
              <a:endParaRPr/>
            </a:p>
          </p:txBody>
        </p:sp>
        <p:sp>
          <p:nvSpPr>
            <p:cNvPr id="1010" name="Google Shape;1010;p48"/>
            <p:cNvSpPr/>
            <p:nvPr/>
          </p:nvSpPr>
          <p:spPr>
            <a:xfrm>
              <a:off x="5942275" y="2742775"/>
              <a:ext cx="29400" cy="19225"/>
            </a:xfrm>
            <a:custGeom>
              <a:rect b="b" l="l" r="r" t="t"/>
              <a:pathLst>
                <a:path extrusionOk="0" h="769" w="1176">
                  <a:moveTo>
                    <a:pt x="961" y="1"/>
                  </a:moveTo>
                  <a:cubicBezTo>
                    <a:pt x="930" y="1"/>
                    <a:pt x="899" y="9"/>
                    <a:pt x="869" y="25"/>
                  </a:cubicBezTo>
                  <a:cubicBezTo>
                    <a:pt x="620" y="158"/>
                    <a:pt x="369" y="291"/>
                    <a:pt x="120" y="425"/>
                  </a:cubicBezTo>
                  <a:cubicBezTo>
                    <a:pt x="34" y="470"/>
                    <a:pt x="1" y="596"/>
                    <a:pt x="54" y="677"/>
                  </a:cubicBezTo>
                  <a:cubicBezTo>
                    <a:pt x="91" y="736"/>
                    <a:pt x="151" y="768"/>
                    <a:pt x="214" y="768"/>
                  </a:cubicBezTo>
                  <a:cubicBezTo>
                    <a:pt x="245" y="768"/>
                    <a:pt x="276" y="760"/>
                    <a:pt x="307" y="744"/>
                  </a:cubicBezTo>
                  <a:cubicBezTo>
                    <a:pt x="556" y="611"/>
                    <a:pt x="807" y="478"/>
                    <a:pt x="1056" y="344"/>
                  </a:cubicBezTo>
                  <a:cubicBezTo>
                    <a:pt x="1141" y="299"/>
                    <a:pt x="1175" y="173"/>
                    <a:pt x="1122" y="92"/>
                  </a:cubicBezTo>
                  <a:cubicBezTo>
                    <a:pt x="1085" y="33"/>
                    <a:pt x="1024" y="1"/>
                    <a:pt x="961" y="1"/>
                  </a:cubicBezTo>
                  <a:close/>
                </a:path>
              </a:pathLst>
            </a:custGeom>
            <a:solidFill>
              <a:schemeClr val="dk1"/>
            </a:solidFill>
            <a:ln>
              <a:noFill/>
            </a:ln>
          </p:spPr>
          <p:txBody>
            <a:bodyPr anchorCtr="0" anchor="ctr" bIns="45475" lIns="45475" spcFirstLastPara="1" rIns="45475" wrap="square" tIns="45475">
              <a:noAutofit/>
            </a:bodyPr>
            <a:lstStyle/>
            <a:p>
              <a:pPr indent="0" lvl="0" marL="0" rtl="0" algn="l">
                <a:spcBef>
                  <a:spcPts val="0"/>
                </a:spcBef>
                <a:spcAft>
                  <a:spcPts val="0"/>
                </a:spcAft>
                <a:buNone/>
              </a:pPr>
              <a:r>
                <a:t/>
              </a:r>
              <a:endParaRPr/>
            </a:p>
          </p:txBody>
        </p:sp>
        <p:sp>
          <p:nvSpPr>
            <p:cNvPr id="1011" name="Google Shape;1011;p48"/>
            <p:cNvSpPr/>
            <p:nvPr/>
          </p:nvSpPr>
          <p:spPr>
            <a:xfrm>
              <a:off x="5820900" y="2516750"/>
              <a:ext cx="87175" cy="60300"/>
            </a:xfrm>
            <a:custGeom>
              <a:rect b="b" l="l" r="r" t="t"/>
              <a:pathLst>
                <a:path extrusionOk="0" h="2412" w="3487">
                  <a:moveTo>
                    <a:pt x="3022" y="1"/>
                  </a:moveTo>
                  <a:cubicBezTo>
                    <a:pt x="2450" y="1"/>
                    <a:pt x="1904" y="225"/>
                    <a:pt x="1446" y="578"/>
                  </a:cubicBezTo>
                  <a:cubicBezTo>
                    <a:pt x="896" y="1003"/>
                    <a:pt x="492" y="1577"/>
                    <a:pt x="96" y="2141"/>
                  </a:cubicBezTo>
                  <a:cubicBezTo>
                    <a:pt x="1" y="2279"/>
                    <a:pt x="130" y="2412"/>
                    <a:pt x="263" y="2412"/>
                  </a:cubicBezTo>
                  <a:cubicBezTo>
                    <a:pt x="320" y="2412"/>
                    <a:pt x="376" y="2388"/>
                    <a:pt x="417" y="2330"/>
                  </a:cubicBezTo>
                  <a:cubicBezTo>
                    <a:pt x="1014" y="1477"/>
                    <a:pt x="1830" y="362"/>
                    <a:pt x="2976" y="362"/>
                  </a:cubicBezTo>
                  <a:cubicBezTo>
                    <a:pt x="3060" y="362"/>
                    <a:pt x="3146" y="368"/>
                    <a:pt x="3233" y="381"/>
                  </a:cubicBezTo>
                  <a:cubicBezTo>
                    <a:pt x="3247" y="383"/>
                    <a:pt x="3261" y="384"/>
                    <a:pt x="3274" y="384"/>
                  </a:cubicBezTo>
                  <a:cubicBezTo>
                    <a:pt x="3359" y="384"/>
                    <a:pt x="3435" y="343"/>
                    <a:pt x="3462" y="251"/>
                  </a:cubicBezTo>
                  <a:cubicBezTo>
                    <a:pt x="3487" y="165"/>
                    <a:pt x="3433" y="37"/>
                    <a:pt x="3332" y="23"/>
                  </a:cubicBezTo>
                  <a:cubicBezTo>
                    <a:pt x="3228" y="8"/>
                    <a:pt x="3125" y="1"/>
                    <a:pt x="3022" y="1"/>
                  </a:cubicBezTo>
                  <a:close/>
                </a:path>
              </a:pathLst>
            </a:custGeom>
            <a:solidFill>
              <a:schemeClr val="dk1"/>
            </a:solidFill>
            <a:ln>
              <a:noFill/>
            </a:ln>
          </p:spPr>
          <p:txBody>
            <a:bodyPr anchorCtr="0" anchor="ctr" bIns="45475" lIns="45475" spcFirstLastPara="1" rIns="45475" wrap="square" tIns="45475">
              <a:noAutofit/>
            </a:bodyPr>
            <a:lstStyle/>
            <a:p>
              <a:pPr indent="0" lvl="0" marL="0" rtl="0" algn="l">
                <a:spcBef>
                  <a:spcPts val="0"/>
                </a:spcBef>
                <a:spcAft>
                  <a:spcPts val="0"/>
                </a:spcAft>
                <a:buNone/>
              </a:pPr>
              <a:r>
                <a:t/>
              </a:r>
              <a:endParaRPr/>
            </a:p>
          </p:txBody>
        </p:sp>
        <p:sp>
          <p:nvSpPr>
            <p:cNvPr id="1012" name="Google Shape;1012;p48"/>
            <p:cNvSpPr/>
            <p:nvPr/>
          </p:nvSpPr>
          <p:spPr>
            <a:xfrm>
              <a:off x="5839525" y="2553825"/>
              <a:ext cx="18175" cy="33500"/>
            </a:xfrm>
            <a:custGeom>
              <a:rect b="b" l="l" r="r" t="t"/>
              <a:pathLst>
                <a:path extrusionOk="0" h="1340" w="727">
                  <a:moveTo>
                    <a:pt x="202" y="1"/>
                  </a:moveTo>
                  <a:cubicBezTo>
                    <a:pt x="169" y="1"/>
                    <a:pt x="136" y="8"/>
                    <a:pt x="110" y="25"/>
                  </a:cubicBezTo>
                  <a:cubicBezTo>
                    <a:pt x="15" y="84"/>
                    <a:pt x="0" y="181"/>
                    <a:pt x="42" y="277"/>
                  </a:cubicBezTo>
                  <a:cubicBezTo>
                    <a:pt x="47" y="289"/>
                    <a:pt x="49" y="294"/>
                    <a:pt x="49" y="294"/>
                  </a:cubicBezTo>
                  <a:lnTo>
                    <a:pt x="49" y="294"/>
                  </a:lnTo>
                  <a:cubicBezTo>
                    <a:pt x="49" y="294"/>
                    <a:pt x="48" y="290"/>
                    <a:pt x="45" y="283"/>
                  </a:cubicBezTo>
                  <a:lnTo>
                    <a:pt x="45" y="283"/>
                  </a:lnTo>
                  <a:cubicBezTo>
                    <a:pt x="50" y="295"/>
                    <a:pt x="53" y="305"/>
                    <a:pt x="58" y="318"/>
                  </a:cubicBezTo>
                  <a:cubicBezTo>
                    <a:pt x="66" y="334"/>
                    <a:pt x="73" y="351"/>
                    <a:pt x="79" y="368"/>
                  </a:cubicBezTo>
                  <a:cubicBezTo>
                    <a:pt x="95" y="407"/>
                    <a:pt x="110" y="448"/>
                    <a:pt x="126" y="487"/>
                  </a:cubicBezTo>
                  <a:cubicBezTo>
                    <a:pt x="155" y="564"/>
                    <a:pt x="182" y="642"/>
                    <a:pt x="208" y="720"/>
                  </a:cubicBezTo>
                  <a:cubicBezTo>
                    <a:pt x="260" y="877"/>
                    <a:pt x="306" y="1039"/>
                    <a:pt x="344" y="1203"/>
                  </a:cubicBezTo>
                  <a:cubicBezTo>
                    <a:pt x="363" y="1281"/>
                    <a:pt x="444" y="1340"/>
                    <a:pt x="524" y="1340"/>
                  </a:cubicBezTo>
                  <a:cubicBezTo>
                    <a:pt x="541" y="1340"/>
                    <a:pt x="557" y="1337"/>
                    <a:pt x="572" y="1332"/>
                  </a:cubicBezTo>
                  <a:cubicBezTo>
                    <a:pt x="671" y="1301"/>
                    <a:pt x="726" y="1205"/>
                    <a:pt x="702" y="1104"/>
                  </a:cubicBezTo>
                  <a:cubicBezTo>
                    <a:pt x="619" y="756"/>
                    <a:pt x="504" y="419"/>
                    <a:pt x="364" y="91"/>
                  </a:cubicBezTo>
                  <a:cubicBezTo>
                    <a:pt x="338" y="32"/>
                    <a:pt x="268" y="1"/>
                    <a:pt x="202" y="1"/>
                  </a:cubicBezTo>
                  <a:close/>
                </a:path>
              </a:pathLst>
            </a:custGeom>
            <a:solidFill>
              <a:schemeClr val="dk1"/>
            </a:solidFill>
            <a:ln>
              <a:noFill/>
            </a:ln>
          </p:spPr>
          <p:txBody>
            <a:bodyPr anchorCtr="0" anchor="ctr" bIns="45475" lIns="45475" spcFirstLastPara="1" rIns="45475" wrap="square" tIns="45475">
              <a:noAutofit/>
            </a:bodyPr>
            <a:lstStyle/>
            <a:p>
              <a:pPr indent="0" lvl="0" marL="0" rtl="0" algn="l">
                <a:spcBef>
                  <a:spcPts val="0"/>
                </a:spcBef>
                <a:spcAft>
                  <a:spcPts val="0"/>
                </a:spcAft>
                <a:buNone/>
              </a:pPr>
              <a:r>
                <a:t/>
              </a:r>
              <a:endParaRPr/>
            </a:p>
          </p:txBody>
        </p:sp>
      </p:grpSp>
      <p:grpSp>
        <p:nvGrpSpPr>
          <p:cNvPr id="1013" name="Google Shape;1013;p48"/>
          <p:cNvGrpSpPr/>
          <p:nvPr/>
        </p:nvGrpSpPr>
        <p:grpSpPr>
          <a:xfrm flipH="1" rot="338720">
            <a:off x="8177653" y="4116111"/>
            <a:ext cx="1294728" cy="1133204"/>
            <a:chOff x="1477025" y="2292000"/>
            <a:chExt cx="792550" cy="693675"/>
          </a:xfrm>
        </p:grpSpPr>
        <p:sp>
          <p:nvSpPr>
            <p:cNvPr id="1014" name="Google Shape;1014;p48"/>
            <p:cNvSpPr/>
            <p:nvPr/>
          </p:nvSpPr>
          <p:spPr>
            <a:xfrm>
              <a:off x="1790775" y="2736000"/>
              <a:ext cx="236950" cy="211625"/>
            </a:xfrm>
            <a:custGeom>
              <a:rect b="b" l="l" r="r" t="t"/>
              <a:pathLst>
                <a:path extrusionOk="0" h="8465" w="9478">
                  <a:moveTo>
                    <a:pt x="4031" y="0"/>
                  </a:moveTo>
                  <a:cubicBezTo>
                    <a:pt x="3927" y="1252"/>
                    <a:pt x="3420" y="2446"/>
                    <a:pt x="2719" y="3488"/>
                  </a:cubicBezTo>
                  <a:cubicBezTo>
                    <a:pt x="2018" y="4530"/>
                    <a:pt x="1129" y="5432"/>
                    <a:pt x="198" y="6275"/>
                  </a:cubicBezTo>
                  <a:cubicBezTo>
                    <a:pt x="189" y="6283"/>
                    <a:pt x="178" y="6292"/>
                    <a:pt x="168" y="6300"/>
                  </a:cubicBezTo>
                  <a:lnTo>
                    <a:pt x="168" y="6300"/>
                  </a:lnTo>
                  <a:cubicBezTo>
                    <a:pt x="136" y="6278"/>
                    <a:pt x="105" y="6256"/>
                    <a:pt x="74" y="6234"/>
                  </a:cubicBezTo>
                  <a:cubicBezTo>
                    <a:pt x="68" y="6230"/>
                    <a:pt x="62" y="6229"/>
                    <a:pt x="57" y="6229"/>
                  </a:cubicBezTo>
                  <a:cubicBezTo>
                    <a:pt x="21" y="6229"/>
                    <a:pt x="1" y="6313"/>
                    <a:pt x="48" y="6332"/>
                  </a:cubicBezTo>
                  <a:cubicBezTo>
                    <a:pt x="58" y="6336"/>
                    <a:pt x="68" y="6338"/>
                    <a:pt x="78" y="6338"/>
                  </a:cubicBezTo>
                  <a:cubicBezTo>
                    <a:pt x="109" y="6338"/>
                    <a:pt x="140" y="6321"/>
                    <a:pt x="168" y="6300"/>
                  </a:cubicBezTo>
                  <a:lnTo>
                    <a:pt x="168" y="6300"/>
                  </a:lnTo>
                  <a:cubicBezTo>
                    <a:pt x="2166" y="7680"/>
                    <a:pt x="4646" y="8465"/>
                    <a:pt x="7080" y="8465"/>
                  </a:cubicBezTo>
                  <a:cubicBezTo>
                    <a:pt x="7305" y="8465"/>
                    <a:pt x="7529" y="8458"/>
                    <a:pt x="7752" y="8444"/>
                  </a:cubicBezTo>
                  <a:cubicBezTo>
                    <a:pt x="7932" y="8434"/>
                    <a:pt x="7704" y="7876"/>
                    <a:pt x="7740" y="7699"/>
                  </a:cubicBezTo>
                  <a:cubicBezTo>
                    <a:pt x="8091" y="6004"/>
                    <a:pt x="8346" y="4503"/>
                    <a:pt x="9478" y="3195"/>
                  </a:cubicBezTo>
                  <a:cubicBezTo>
                    <a:pt x="7589" y="2718"/>
                    <a:pt x="5818" y="1777"/>
                    <a:pt x="4366" y="478"/>
                  </a:cubicBezTo>
                  <a:cubicBezTo>
                    <a:pt x="4192" y="320"/>
                    <a:pt x="4058" y="234"/>
                    <a:pt x="4031" y="0"/>
                  </a:cubicBezTo>
                  <a:close/>
                </a:path>
              </a:pathLst>
            </a:custGeom>
            <a:solidFill>
              <a:srgbClr val="AF6951"/>
            </a:solidFill>
            <a:ln>
              <a:noFill/>
            </a:ln>
          </p:spPr>
          <p:txBody>
            <a:bodyPr anchorCtr="0" anchor="ctr" bIns="51550" lIns="51550" spcFirstLastPara="1" rIns="51550" wrap="square" tIns="51550">
              <a:noAutofit/>
            </a:bodyPr>
            <a:lstStyle/>
            <a:p>
              <a:pPr indent="0" lvl="0" marL="0" rtl="0" algn="l">
                <a:spcBef>
                  <a:spcPts val="0"/>
                </a:spcBef>
                <a:spcAft>
                  <a:spcPts val="0"/>
                </a:spcAft>
                <a:buNone/>
              </a:pPr>
              <a:r>
                <a:t/>
              </a:r>
              <a:endParaRPr/>
            </a:p>
          </p:txBody>
        </p:sp>
        <p:sp>
          <p:nvSpPr>
            <p:cNvPr id="1015" name="Google Shape;1015;p48"/>
            <p:cNvSpPr/>
            <p:nvPr/>
          </p:nvSpPr>
          <p:spPr>
            <a:xfrm>
              <a:off x="1822675" y="2363450"/>
              <a:ext cx="398175" cy="478375"/>
            </a:xfrm>
            <a:custGeom>
              <a:rect b="b" l="l" r="r" t="t"/>
              <a:pathLst>
                <a:path extrusionOk="0" h="19135" w="15927">
                  <a:moveTo>
                    <a:pt x="7093" y="0"/>
                  </a:moveTo>
                  <a:cubicBezTo>
                    <a:pt x="6729" y="0"/>
                    <a:pt x="6356" y="27"/>
                    <a:pt x="5975" y="81"/>
                  </a:cubicBezTo>
                  <a:cubicBezTo>
                    <a:pt x="4580" y="281"/>
                    <a:pt x="3228" y="956"/>
                    <a:pt x="2303" y="2088"/>
                  </a:cubicBezTo>
                  <a:cubicBezTo>
                    <a:pt x="1354" y="3252"/>
                    <a:pt x="914" y="4803"/>
                    <a:pt x="700" y="6335"/>
                  </a:cubicBezTo>
                  <a:cubicBezTo>
                    <a:pt x="0" y="11316"/>
                    <a:pt x="1827" y="18978"/>
                    <a:pt x="7990" y="19130"/>
                  </a:cubicBezTo>
                  <a:cubicBezTo>
                    <a:pt x="8120" y="19133"/>
                    <a:pt x="8251" y="19135"/>
                    <a:pt x="8382" y="19135"/>
                  </a:cubicBezTo>
                  <a:cubicBezTo>
                    <a:pt x="9174" y="19135"/>
                    <a:pt x="9964" y="19078"/>
                    <a:pt x="10747" y="18962"/>
                  </a:cubicBezTo>
                  <a:cubicBezTo>
                    <a:pt x="12198" y="18747"/>
                    <a:pt x="13299" y="17916"/>
                    <a:pt x="14210" y="16784"/>
                  </a:cubicBezTo>
                  <a:cubicBezTo>
                    <a:pt x="14599" y="16299"/>
                    <a:pt x="14902" y="15758"/>
                    <a:pt x="15140" y="15178"/>
                  </a:cubicBezTo>
                  <a:lnTo>
                    <a:pt x="15140" y="15178"/>
                  </a:lnTo>
                  <a:cubicBezTo>
                    <a:pt x="15073" y="15181"/>
                    <a:pt x="15005" y="15182"/>
                    <a:pt x="14938" y="15182"/>
                  </a:cubicBezTo>
                  <a:cubicBezTo>
                    <a:pt x="13725" y="15182"/>
                    <a:pt x="12520" y="14754"/>
                    <a:pt x="11509" y="14071"/>
                  </a:cubicBezTo>
                  <a:cubicBezTo>
                    <a:pt x="10342" y="13283"/>
                    <a:pt x="9418" y="12173"/>
                    <a:pt x="8686" y="10970"/>
                  </a:cubicBezTo>
                  <a:lnTo>
                    <a:pt x="8686" y="10970"/>
                  </a:lnTo>
                  <a:cubicBezTo>
                    <a:pt x="9744" y="11289"/>
                    <a:pt x="10849" y="11447"/>
                    <a:pt x="11954" y="11447"/>
                  </a:cubicBezTo>
                  <a:cubicBezTo>
                    <a:pt x="13300" y="11447"/>
                    <a:pt x="14646" y="11213"/>
                    <a:pt x="15911" y="10754"/>
                  </a:cubicBezTo>
                  <a:cubicBezTo>
                    <a:pt x="15915" y="10657"/>
                    <a:pt x="15915" y="10560"/>
                    <a:pt x="15916" y="10462"/>
                  </a:cubicBezTo>
                  <a:cubicBezTo>
                    <a:pt x="15926" y="9127"/>
                    <a:pt x="15842" y="7759"/>
                    <a:pt x="15364" y="6522"/>
                  </a:cubicBezTo>
                  <a:cubicBezTo>
                    <a:pt x="14906" y="5326"/>
                    <a:pt x="14111" y="4320"/>
                    <a:pt x="13327" y="3334"/>
                  </a:cubicBezTo>
                  <a:cubicBezTo>
                    <a:pt x="11670" y="1249"/>
                    <a:pt x="9583" y="0"/>
                    <a:pt x="7093" y="0"/>
                  </a:cubicBezTo>
                  <a:close/>
                </a:path>
              </a:pathLst>
            </a:custGeom>
            <a:solidFill>
              <a:srgbClr val="AF6951"/>
            </a:solidFill>
            <a:ln>
              <a:noFill/>
            </a:ln>
          </p:spPr>
          <p:txBody>
            <a:bodyPr anchorCtr="0" anchor="ctr" bIns="51550" lIns="51550" spcFirstLastPara="1" rIns="51550" wrap="square" tIns="51550">
              <a:noAutofit/>
            </a:bodyPr>
            <a:lstStyle/>
            <a:p>
              <a:pPr indent="0" lvl="0" marL="0" rtl="0" algn="l">
                <a:spcBef>
                  <a:spcPts val="0"/>
                </a:spcBef>
                <a:spcAft>
                  <a:spcPts val="0"/>
                </a:spcAft>
                <a:buNone/>
              </a:pPr>
              <a:r>
                <a:t/>
              </a:r>
              <a:endParaRPr/>
            </a:p>
          </p:txBody>
        </p:sp>
        <p:sp>
          <p:nvSpPr>
            <p:cNvPr id="1016" name="Google Shape;1016;p48"/>
            <p:cNvSpPr/>
            <p:nvPr/>
          </p:nvSpPr>
          <p:spPr>
            <a:xfrm>
              <a:off x="2147775" y="2466125"/>
              <a:ext cx="121800" cy="136500"/>
            </a:xfrm>
            <a:custGeom>
              <a:rect b="b" l="l" r="r" t="t"/>
              <a:pathLst>
                <a:path extrusionOk="0" h="5460" w="4872">
                  <a:moveTo>
                    <a:pt x="1" y="1"/>
                  </a:moveTo>
                  <a:lnTo>
                    <a:pt x="1" y="1"/>
                  </a:lnTo>
                  <a:cubicBezTo>
                    <a:pt x="225" y="327"/>
                    <a:pt x="663" y="853"/>
                    <a:pt x="858" y="1199"/>
                  </a:cubicBezTo>
                  <a:cubicBezTo>
                    <a:pt x="1494" y="2333"/>
                    <a:pt x="2147" y="4325"/>
                    <a:pt x="2785" y="5459"/>
                  </a:cubicBezTo>
                  <a:cubicBezTo>
                    <a:pt x="3405" y="4777"/>
                    <a:pt x="4150" y="3880"/>
                    <a:pt x="4723" y="3157"/>
                  </a:cubicBezTo>
                  <a:cubicBezTo>
                    <a:pt x="4796" y="3066"/>
                    <a:pt x="4871" y="2961"/>
                    <a:pt x="4859" y="2845"/>
                  </a:cubicBezTo>
                  <a:cubicBezTo>
                    <a:pt x="4842" y="2686"/>
                    <a:pt x="4676" y="2597"/>
                    <a:pt x="4531" y="2533"/>
                  </a:cubicBezTo>
                  <a:cubicBezTo>
                    <a:pt x="3296" y="1977"/>
                    <a:pt x="2120" y="1293"/>
                    <a:pt x="1027" y="493"/>
                  </a:cubicBezTo>
                  <a:cubicBezTo>
                    <a:pt x="715" y="266"/>
                    <a:pt x="385" y="17"/>
                    <a:pt x="1" y="1"/>
                  </a:cubicBezTo>
                  <a:close/>
                </a:path>
              </a:pathLst>
            </a:custGeom>
            <a:solidFill>
              <a:srgbClr val="AF6951"/>
            </a:solidFill>
            <a:ln>
              <a:noFill/>
            </a:ln>
          </p:spPr>
          <p:txBody>
            <a:bodyPr anchorCtr="0" anchor="ctr" bIns="51550" lIns="51550" spcFirstLastPara="1" rIns="51550" wrap="square" tIns="51550">
              <a:noAutofit/>
            </a:bodyPr>
            <a:lstStyle/>
            <a:p>
              <a:pPr indent="0" lvl="0" marL="0" rtl="0" algn="l">
                <a:spcBef>
                  <a:spcPts val="0"/>
                </a:spcBef>
                <a:spcAft>
                  <a:spcPts val="0"/>
                </a:spcAft>
                <a:buNone/>
              </a:pPr>
              <a:r>
                <a:t/>
              </a:r>
              <a:endParaRPr/>
            </a:p>
          </p:txBody>
        </p:sp>
        <p:sp>
          <p:nvSpPr>
            <p:cNvPr id="1017" name="Google Shape;1017;p48"/>
            <p:cNvSpPr/>
            <p:nvPr/>
          </p:nvSpPr>
          <p:spPr>
            <a:xfrm>
              <a:off x="1739050" y="2332825"/>
              <a:ext cx="438750" cy="436675"/>
            </a:xfrm>
            <a:custGeom>
              <a:rect b="b" l="l" r="r" t="t"/>
              <a:pathLst>
                <a:path extrusionOk="0" h="17467" w="17550">
                  <a:moveTo>
                    <a:pt x="10775" y="0"/>
                  </a:moveTo>
                  <a:cubicBezTo>
                    <a:pt x="9090" y="0"/>
                    <a:pt x="7399" y="462"/>
                    <a:pt x="5941" y="1313"/>
                  </a:cubicBezTo>
                  <a:cubicBezTo>
                    <a:pt x="4270" y="2288"/>
                    <a:pt x="2908" y="3754"/>
                    <a:pt x="1982" y="5447"/>
                  </a:cubicBezTo>
                  <a:cubicBezTo>
                    <a:pt x="1016" y="7214"/>
                    <a:pt x="0" y="8668"/>
                    <a:pt x="508" y="10806"/>
                  </a:cubicBezTo>
                  <a:cubicBezTo>
                    <a:pt x="851" y="12250"/>
                    <a:pt x="1708" y="13528"/>
                    <a:pt x="2714" y="14621"/>
                  </a:cubicBezTo>
                  <a:cubicBezTo>
                    <a:pt x="4050" y="16072"/>
                    <a:pt x="4325" y="16556"/>
                    <a:pt x="6075" y="17467"/>
                  </a:cubicBezTo>
                  <a:cubicBezTo>
                    <a:pt x="5838" y="15640"/>
                    <a:pt x="6277" y="13761"/>
                    <a:pt x="5910" y="11958"/>
                  </a:cubicBezTo>
                  <a:lnTo>
                    <a:pt x="5910" y="11958"/>
                  </a:lnTo>
                  <a:cubicBezTo>
                    <a:pt x="6141" y="12048"/>
                    <a:pt x="6388" y="12092"/>
                    <a:pt x="6635" y="12092"/>
                  </a:cubicBezTo>
                  <a:cubicBezTo>
                    <a:pt x="7274" y="12092"/>
                    <a:pt x="7916" y="11803"/>
                    <a:pt x="8309" y="11296"/>
                  </a:cubicBezTo>
                  <a:lnTo>
                    <a:pt x="8309" y="11296"/>
                  </a:lnTo>
                  <a:cubicBezTo>
                    <a:pt x="8042" y="11520"/>
                    <a:pt x="7694" y="11635"/>
                    <a:pt x="7347" y="11635"/>
                  </a:cubicBezTo>
                  <a:cubicBezTo>
                    <a:pt x="7079" y="11635"/>
                    <a:pt x="6812" y="11567"/>
                    <a:pt x="6584" y="11428"/>
                  </a:cubicBezTo>
                  <a:cubicBezTo>
                    <a:pt x="6057" y="11108"/>
                    <a:pt x="5585" y="10727"/>
                    <a:pt x="5718" y="10126"/>
                  </a:cubicBezTo>
                  <a:lnTo>
                    <a:pt x="5718" y="10126"/>
                  </a:lnTo>
                  <a:cubicBezTo>
                    <a:pt x="5721" y="10126"/>
                    <a:pt x="5723" y="10126"/>
                    <a:pt x="5726" y="10126"/>
                  </a:cubicBezTo>
                  <a:cubicBezTo>
                    <a:pt x="6938" y="10126"/>
                    <a:pt x="8014" y="9355"/>
                    <a:pt x="8879" y="8504"/>
                  </a:cubicBezTo>
                  <a:cubicBezTo>
                    <a:pt x="10593" y="6812"/>
                    <a:pt x="11841" y="4648"/>
                    <a:pt x="12446" y="2316"/>
                  </a:cubicBezTo>
                  <a:cubicBezTo>
                    <a:pt x="14408" y="2831"/>
                    <a:pt x="16269" y="3718"/>
                    <a:pt x="17549" y="5291"/>
                  </a:cubicBezTo>
                  <a:cubicBezTo>
                    <a:pt x="17549" y="4206"/>
                    <a:pt x="16824" y="2735"/>
                    <a:pt x="16066" y="1959"/>
                  </a:cubicBezTo>
                  <a:cubicBezTo>
                    <a:pt x="15308" y="1183"/>
                    <a:pt x="14314" y="666"/>
                    <a:pt x="13274" y="357"/>
                  </a:cubicBezTo>
                  <a:cubicBezTo>
                    <a:pt x="12462" y="116"/>
                    <a:pt x="11619" y="0"/>
                    <a:pt x="10775" y="0"/>
                  </a:cubicBezTo>
                  <a:close/>
                </a:path>
              </a:pathLst>
            </a:custGeom>
            <a:solidFill>
              <a:srgbClr val="142A38"/>
            </a:solidFill>
            <a:ln>
              <a:noFill/>
            </a:ln>
          </p:spPr>
          <p:txBody>
            <a:bodyPr anchorCtr="0" anchor="ctr" bIns="51550" lIns="51550" spcFirstLastPara="1" rIns="51550" wrap="square" tIns="51550">
              <a:noAutofit/>
            </a:bodyPr>
            <a:lstStyle/>
            <a:p>
              <a:pPr indent="0" lvl="0" marL="0" rtl="0" algn="l">
                <a:spcBef>
                  <a:spcPts val="0"/>
                </a:spcBef>
                <a:spcAft>
                  <a:spcPts val="0"/>
                </a:spcAft>
                <a:buNone/>
              </a:pPr>
              <a:r>
                <a:t/>
              </a:r>
              <a:endParaRPr/>
            </a:p>
          </p:txBody>
        </p:sp>
        <p:sp>
          <p:nvSpPr>
            <p:cNvPr id="1018" name="Google Shape;1018;p48"/>
            <p:cNvSpPr/>
            <p:nvPr/>
          </p:nvSpPr>
          <p:spPr>
            <a:xfrm>
              <a:off x="1787650" y="2609450"/>
              <a:ext cx="121875" cy="123075"/>
            </a:xfrm>
            <a:custGeom>
              <a:rect b="b" l="l" r="r" t="t"/>
              <a:pathLst>
                <a:path extrusionOk="0" h="4923" w="4875">
                  <a:moveTo>
                    <a:pt x="1880" y="0"/>
                  </a:moveTo>
                  <a:cubicBezTo>
                    <a:pt x="1547" y="0"/>
                    <a:pt x="1220" y="75"/>
                    <a:pt x="939" y="251"/>
                  </a:cubicBezTo>
                  <a:cubicBezTo>
                    <a:pt x="218" y="703"/>
                    <a:pt x="1" y="1672"/>
                    <a:pt x="101" y="2518"/>
                  </a:cubicBezTo>
                  <a:cubicBezTo>
                    <a:pt x="152" y="2944"/>
                    <a:pt x="273" y="3376"/>
                    <a:pt x="549" y="3704"/>
                  </a:cubicBezTo>
                  <a:cubicBezTo>
                    <a:pt x="778" y="3975"/>
                    <a:pt x="1095" y="4156"/>
                    <a:pt x="1411" y="4320"/>
                  </a:cubicBezTo>
                  <a:cubicBezTo>
                    <a:pt x="1973" y="4613"/>
                    <a:pt x="2568" y="4877"/>
                    <a:pt x="3200" y="4918"/>
                  </a:cubicBezTo>
                  <a:cubicBezTo>
                    <a:pt x="3248" y="4921"/>
                    <a:pt x="3296" y="4922"/>
                    <a:pt x="3344" y="4922"/>
                  </a:cubicBezTo>
                  <a:cubicBezTo>
                    <a:pt x="3933" y="4922"/>
                    <a:pt x="4540" y="4693"/>
                    <a:pt x="4874" y="4212"/>
                  </a:cubicBezTo>
                  <a:cubicBezTo>
                    <a:pt x="4750" y="3174"/>
                    <a:pt x="4194" y="2083"/>
                    <a:pt x="4231" y="1037"/>
                  </a:cubicBezTo>
                  <a:cubicBezTo>
                    <a:pt x="3745" y="686"/>
                    <a:pt x="3248" y="330"/>
                    <a:pt x="2679" y="137"/>
                  </a:cubicBezTo>
                  <a:cubicBezTo>
                    <a:pt x="2424" y="50"/>
                    <a:pt x="2150" y="0"/>
                    <a:pt x="1880" y="0"/>
                  </a:cubicBezTo>
                  <a:close/>
                </a:path>
              </a:pathLst>
            </a:custGeom>
            <a:solidFill>
              <a:srgbClr val="AF6951"/>
            </a:solidFill>
            <a:ln>
              <a:noFill/>
            </a:ln>
          </p:spPr>
          <p:txBody>
            <a:bodyPr anchorCtr="0" anchor="ctr" bIns="51550" lIns="51550" spcFirstLastPara="1" rIns="51550" wrap="square" tIns="51550">
              <a:noAutofit/>
            </a:bodyPr>
            <a:lstStyle/>
            <a:p>
              <a:pPr indent="0" lvl="0" marL="0" rtl="0" algn="l">
                <a:spcBef>
                  <a:spcPts val="0"/>
                </a:spcBef>
                <a:spcAft>
                  <a:spcPts val="0"/>
                </a:spcAft>
                <a:buNone/>
              </a:pPr>
              <a:r>
                <a:t/>
              </a:r>
              <a:endParaRPr/>
            </a:p>
          </p:txBody>
        </p:sp>
        <p:sp>
          <p:nvSpPr>
            <p:cNvPr id="1019" name="Google Shape;1019;p48"/>
            <p:cNvSpPr/>
            <p:nvPr/>
          </p:nvSpPr>
          <p:spPr>
            <a:xfrm>
              <a:off x="2069250" y="2509450"/>
              <a:ext cx="73775" cy="36675"/>
            </a:xfrm>
            <a:custGeom>
              <a:rect b="b" l="l" r="r" t="t"/>
              <a:pathLst>
                <a:path extrusionOk="0" h="1467" w="2951">
                  <a:moveTo>
                    <a:pt x="2370" y="0"/>
                  </a:moveTo>
                  <a:cubicBezTo>
                    <a:pt x="2134" y="0"/>
                    <a:pt x="1899" y="122"/>
                    <a:pt x="1689" y="244"/>
                  </a:cubicBezTo>
                  <a:cubicBezTo>
                    <a:pt x="1085" y="593"/>
                    <a:pt x="492" y="972"/>
                    <a:pt x="0" y="1466"/>
                  </a:cubicBezTo>
                  <a:cubicBezTo>
                    <a:pt x="923" y="1044"/>
                    <a:pt x="1950" y="790"/>
                    <a:pt x="2951" y="618"/>
                  </a:cubicBezTo>
                  <a:cubicBezTo>
                    <a:pt x="2755" y="390"/>
                    <a:pt x="2529" y="319"/>
                    <a:pt x="2520" y="18"/>
                  </a:cubicBezTo>
                  <a:cubicBezTo>
                    <a:pt x="2470" y="6"/>
                    <a:pt x="2420" y="0"/>
                    <a:pt x="2370" y="0"/>
                  </a:cubicBezTo>
                  <a:close/>
                </a:path>
              </a:pathLst>
            </a:custGeom>
            <a:solidFill>
              <a:schemeClr val="dk1"/>
            </a:solidFill>
            <a:ln>
              <a:noFill/>
            </a:ln>
          </p:spPr>
          <p:txBody>
            <a:bodyPr anchorCtr="0" anchor="ctr" bIns="51550" lIns="51550" spcFirstLastPara="1" rIns="51550" wrap="square" tIns="51550">
              <a:noAutofit/>
            </a:bodyPr>
            <a:lstStyle/>
            <a:p>
              <a:pPr indent="0" lvl="0" marL="0" rtl="0" algn="l">
                <a:spcBef>
                  <a:spcPts val="0"/>
                </a:spcBef>
                <a:spcAft>
                  <a:spcPts val="0"/>
                </a:spcAft>
                <a:buNone/>
              </a:pPr>
              <a:r>
                <a:t/>
              </a:r>
              <a:endParaRPr/>
            </a:p>
          </p:txBody>
        </p:sp>
        <p:sp>
          <p:nvSpPr>
            <p:cNvPr id="1020" name="Google Shape;1020;p48"/>
            <p:cNvSpPr/>
            <p:nvPr/>
          </p:nvSpPr>
          <p:spPr>
            <a:xfrm>
              <a:off x="2131350" y="2501425"/>
              <a:ext cx="31950" cy="23500"/>
            </a:xfrm>
            <a:custGeom>
              <a:rect b="b" l="l" r="r" t="t"/>
              <a:pathLst>
                <a:path extrusionOk="0" h="940" w="1278">
                  <a:moveTo>
                    <a:pt x="1133" y="0"/>
                  </a:moveTo>
                  <a:cubicBezTo>
                    <a:pt x="1014" y="188"/>
                    <a:pt x="830" y="327"/>
                    <a:pt x="630" y="426"/>
                  </a:cubicBezTo>
                  <a:cubicBezTo>
                    <a:pt x="430" y="525"/>
                    <a:pt x="214" y="586"/>
                    <a:pt x="0" y="644"/>
                  </a:cubicBezTo>
                  <a:cubicBezTo>
                    <a:pt x="119" y="841"/>
                    <a:pt x="173" y="905"/>
                    <a:pt x="398" y="939"/>
                  </a:cubicBezTo>
                  <a:cubicBezTo>
                    <a:pt x="733" y="906"/>
                    <a:pt x="1054" y="745"/>
                    <a:pt x="1278" y="493"/>
                  </a:cubicBezTo>
                  <a:lnTo>
                    <a:pt x="1278" y="493"/>
                  </a:lnTo>
                  <a:cubicBezTo>
                    <a:pt x="1081" y="588"/>
                    <a:pt x="863" y="644"/>
                    <a:pt x="644" y="659"/>
                  </a:cubicBezTo>
                  <a:cubicBezTo>
                    <a:pt x="829" y="455"/>
                    <a:pt x="992" y="235"/>
                    <a:pt x="1133" y="0"/>
                  </a:cubicBezTo>
                  <a:close/>
                </a:path>
              </a:pathLst>
            </a:custGeom>
            <a:solidFill>
              <a:schemeClr val="dk1"/>
            </a:solidFill>
            <a:ln>
              <a:noFill/>
            </a:ln>
          </p:spPr>
          <p:txBody>
            <a:bodyPr anchorCtr="0" anchor="ctr" bIns="51550" lIns="51550" spcFirstLastPara="1" rIns="51550" wrap="square" tIns="51550">
              <a:noAutofit/>
            </a:bodyPr>
            <a:lstStyle/>
            <a:p>
              <a:pPr indent="0" lvl="0" marL="0" rtl="0" algn="l">
                <a:spcBef>
                  <a:spcPts val="0"/>
                </a:spcBef>
                <a:spcAft>
                  <a:spcPts val="0"/>
                </a:spcAft>
                <a:buNone/>
              </a:pPr>
              <a:r>
                <a:t/>
              </a:r>
              <a:endParaRPr/>
            </a:p>
          </p:txBody>
        </p:sp>
        <p:sp>
          <p:nvSpPr>
            <p:cNvPr id="1021" name="Google Shape;1021;p48"/>
            <p:cNvSpPr/>
            <p:nvPr/>
          </p:nvSpPr>
          <p:spPr>
            <a:xfrm>
              <a:off x="2029950" y="2443750"/>
              <a:ext cx="103550" cy="41825"/>
            </a:xfrm>
            <a:custGeom>
              <a:rect b="b" l="l" r="r" t="t"/>
              <a:pathLst>
                <a:path extrusionOk="0" h="1673" w="4142">
                  <a:moveTo>
                    <a:pt x="3160" y="0"/>
                  </a:moveTo>
                  <a:cubicBezTo>
                    <a:pt x="2048" y="0"/>
                    <a:pt x="1021" y="678"/>
                    <a:pt x="156" y="1356"/>
                  </a:cubicBezTo>
                  <a:cubicBezTo>
                    <a:pt x="1" y="1477"/>
                    <a:pt x="142" y="1672"/>
                    <a:pt x="303" y="1672"/>
                  </a:cubicBezTo>
                  <a:cubicBezTo>
                    <a:pt x="345" y="1672"/>
                    <a:pt x="388" y="1659"/>
                    <a:pt x="428" y="1628"/>
                  </a:cubicBezTo>
                  <a:cubicBezTo>
                    <a:pt x="1207" y="1019"/>
                    <a:pt x="2146" y="387"/>
                    <a:pt x="3153" y="387"/>
                  </a:cubicBezTo>
                  <a:cubicBezTo>
                    <a:pt x="3373" y="387"/>
                    <a:pt x="3597" y="417"/>
                    <a:pt x="3823" y="485"/>
                  </a:cubicBezTo>
                  <a:cubicBezTo>
                    <a:pt x="3843" y="490"/>
                    <a:pt x="3862" y="493"/>
                    <a:pt x="3880" y="493"/>
                  </a:cubicBezTo>
                  <a:cubicBezTo>
                    <a:pt x="4075" y="493"/>
                    <a:pt x="4141" y="176"/>
                    <a:pt x="3926" y="112"/>
                  </a:cubicBezTo>
                  <a:cubicBezTo>
                    <a:pt x="3667" y="35"/>
                    <a:pt x="3411" y="0"/>
                    <a:pt x="3160" y="0"/>
                  </a:cubicBezTo>
                  <a:close/>
                </a:path>
              </a:pathLst>
            </a:custGeom>
            <a:solidFill>
              <a:schemeClr val="dk1"/>
            </a:solidFill>
            <a:ln>
              <a:noFill/>
            </a:ln>
          </p:spPr>
          <p:txBody>
            <a:bodyPr anchorCtr="0" anchor="ctr" bIns="51550" lIns="51550" spcFirstLastPara="1" rIns="51550" wrap="square" tIns="51550">
              <a:noAutofit/>
            </a:bodyPr>
            <a:lstStyle/>
            <a:p>
              <a:pPr indent="0" lvl="0" marL="0" rtl="0" algn="l">
                <a:spcBef>
                  <a:spcPts val="0"/>
                </a:spcBef>
                <a:spcAft>
                  <a:spcPts val="0"/>
                </a:spcAft>
                <a:buNone/>
              </a:pPr>
              <a:r>
                <a:t/>
              </a:r>
              <a:endParaRPr/>
            </a:p>
          </p:txBody>
        </p:sp>
        <p:sp>
          <p:nvSpPr>
            <p:cNvPr id="1022" name="Google Shape;1022;p48"/>
            <p:cNvSpPr/>
            <p:nvPr/>
          </p:nvSpPr>
          <p:spPr>
            <a:xfrm>
              <a:off x="1477025" y="2297525"/>
              <a:ext cx="366650" cy="366900"/>
            </a:xfrm>
            <a:custGeom>
              <a:rect b="b" l="l" r="r" t="t"/>
              <a:pathLst>
                <a:path extrusionOk="0" h="14676" w="14666">
                  <a:moveTo>
                    <a:pt x="6516" y="0"/>
                  </a:moveTo>
                  <a:cubicBezTo>
                    <a:pt x="6284" y="0"/>
                    <a:pt x="6052" y="24"/>
                    <a:pt x="5824" y="73"/>
                  </a:cubicBezTo>
                  <a:cubicBezTo>
                    <a:pt x="4691" y="321"/>
                    <a:pt x="3695" y="1320"/>
                    <a:pt x="3677" y="2481"/>
                  </a:cubicBezTo>
                  <a:cubicBezTo>
                    <a:pt x="3447" y="2393"/>
                    <a:pt x="3203" y="2352"/>
                    <a:pt x="2957" y="2352"/>
                  </a:cubicBezTo>
                  <a:cubicBezTo>
                    <a:pt x="2551" y="2352"/>
                    <a:pt x="2141" y="2465"/>
                    <a:pt x="1787" y="2666"/>
                  </a:cubicBezTo>
                  <a:cubicBezTo>
                    <a:pt x="1217" y="2987"/>
                    <a:pt x="783" y="3517"/>
                    <a:pt x="504" y="4109"/>
                  </a:cubicBezTo>
                  <a:cubicBezTo>
                    <a:pt x="64" y="5043"/>
                    <a:pt x="1" y="6155"/>
                    <a:pt x="369" y="7119"/>
                  </a:cubicBezTo>
                  <a:cubicBezTo>
                    <a:pt x="739" y="8082"/>
                    <a:pt x="1546" y="8877"/>
                    <a:pt x="2529" y="9191"/>
                  </a:cubicBezTo>
                  <a:cubicBezTo>
                    <a:pt x="1840" y="10136"/>
                    <a:pt x="1851" y="11532"/>
                    <a:pt x="2556" y="12466"/>
                  </a:cubicBezTo>
                  <a:cubicBezTo>
                    <a:pt x="3075" y="13153"/>
                    <a:pt x="3937" y="13547"/>
                    <a:pt x="4794" y="13547"/>
                  </a:cubicBezTo>
                  <a:cubicBezTo>
                    <a:pt x="5102" y="13547"/>
                    <a:pt x="5409" y="13496"/>
                    <a:pt x="5699" y="13389"/>
                  </a:cubicBezTo>
                  <a:lnTo>
                    <a:pt x="5699" y="13389"/>
                  </a:lnTo>
                  <a:cubicBezTo>
                    <a:pt x="5523" y="13781"/>
                    <a:pt x="5932" y="14184"/>
                    <a:pt x="6321" y="14361"/>
                  </a:cubicBezTo>
                  <a:cubicBezTo>
                    <a:pt x="6779" y="14570"/>
                    <a:pt x="7281" y="14675"/>
                    <a:pt x="7784" y="14675"/>
                  </a:cubicBezTo>
                  <a:cubicBezTo>
                    <a:pt x="8250" y="14675"/>
                    <a:pt x="8715" y="14585"/>
                    <a:pt x="9145" y="14405"/>
                  </a:cubicBezTo>
                  <a:cubicBezTo>
                    <a:pt x="10038" y="14030"/>
                    <a:pt x="10761" y="13269"/>
                    <a:pt x="11089" y="12358"/>
                  </a:cubicBezTo>
                  <a:cubicBezTo>
                    <a:pt x="11830" y="10305"/>
                    <a:pt x="13590" y="8666"/>
                    <a:pt x="14525" y="6693"/>
                  </a:cubicBezTo>
                  <a:cubicBezTo>
                    <a:pt x="14604" y="6526"/>
                    <a:pt x="14666" y="6289"/>
                    <a:pt x="14512" y="6187"/>
                  </a:cubicBezTo>
                  <a:lnTo>
                    <a:pt x="12293" y="10009"/>
                  </a:lnTo>
                  <a:cubicBezTo>
                    <a:pt x="13040" y="8532"/>
                    <a:pt x="13385" y="7407"/>
                    <a:pt x="13820" y="5809"/>
                  </a:cubicBezTo>
                  <a:cubicBezTo>
                    <a:pt x="14049" y="4970"/>
                    <a:pt x="14182" y="4075"/>
                    <a:pt x="13961" y="3233"/>
                  </a:cubicBezTo>
                  <a:cubicBezTo>
                    <a:pt x="13741" y="2389"/>
                    <a:pt x="13105" y="1613"/>
                    <a:pt x="12253" y="1436"/>
                  </a:cubicBezTo>
                  <a:cubicBezTo>
                    <a:pt x="12138" y="1412"/>
                    <a:pt x="12021" y="1401"/>
                    <a:pt x="11904" y="1401"/>
                  </a:cubicBezTo>
                  <a:cubicBezTo>
                    <a:pt x="11208" y="1401"/>
                    <a:pt x="10513" y="1809"/>
                    <a:pt x="10205" y="2438"/>
                  </a:cubicBezTo>
                  <a:cubicBezTo>
                    <a:pt x="10092" y="1803"/>
                    <a:pt x="9614" y="1294"/>
                    <a:pt x="9095" y="912"/>
                  </a:cubicBezTo>
                  <a:cubicBezTo>
                    <a:pt x="8349" y="365"/>
                    <a:pt x="7432" y="0"/>
                    <a:pt x="6516" y="0"/>
                  </a:cubicBezTo>
                  <a:close/>
                </a:path>
              </a:pathLst>
            </a:custGeom>
            <a:solidFill>
              <a:srgbClr val="142A38"/>
            </a:solidFill>
            <a:ln>
              <a:noFill/>
            </a:ln>
          </p:spPr>
          <p:txBody>
            <a:bodyPr anchorCtr="0" anchor="ctr" bIns="51550" lIns="51550" spcFirstLastPara="1" rIns="51550" wrap="square" tIns="51550">
              <a:noAutofit/>
            </a:bodyPr>
            <a:lstStyle/>
            <a:p>
              <a:pPr indent="0" lvl="0" marL="0" rtl="0" algn="l">
                <a:spcBef>
                  <a:spcPts val="0"/>
                </a:spcBef>
                <a:spcAft>
                  <a:spcPts val="0"/>
                </a:spcAft>
                <a:buNone/>
              </a:pPr>
              <a:r>
                <a:t/>
              </a:r>
              <a:endParaRPr/>
            </a:p>
          </p:txBody>
        </p:sp>
        <p:sp>
          <p:nvSpPr>
            <p:cNvPr id="1023" name="Google Shape;1023;p48"/>
            <p:cNvSpPr/>
            <p:nvPr/>
          </p:nvSpPr>
          <p:spPr>
            <a:xfrm>
              <a:off x="1742775" y="2813075"/>
              <a:ext cx="282300" cy="172600"/>
            </a:xfrm>
            <a:custGeom>
              <a:rect b="b" l="l" r="r" t="t"/>
              <a:pathLst>
                <a:path extrusionOk="0" h="6904" w="11292">
                  <a:moveTo>
                    <a:pt x="11292" y="6628"/>
                  </a:moveTo>
                  <a:cubicBezTo>
                    <a:pt x="11253" y="6633"/>
                    <a:pt x="11228" y="6643"/>
                    <a:pt x="11211" y="6655"/>
                  </a:cubicBezTo>
                  <a:lnTo>
                    <a:pt x="11211" y="6655"/>
                  </a:lnTo>
                  <a:cubicBezTo>
                    <a:pt x="11238" y="6647"/>
                    <a:pt x="11265" y="6638"/>
                    <a:pt x="11292" y="6628"/>
                  </a:cubicBezTo>
                  <a:close/>
                  <a:moveTo>
                    <a:pt x="5696" y="1"/>
                  </a:moveTo>
                  <a:cubicBezTo>
                    <a:pt x="5666" y="1"/>
                    <a:pt x="5636" y="5"/>
                    <a:pt x="5607" y="10"/>
                  </a:cubicBezTo>
                  <a:cubicBezTo>
                    <a:pt x="4987" y="131"/>
                    <a:pt x="4401" y="422"/>
                    <a:pt x="3929" y="843"/>
                  </a:cubicBezTo>
                  <a:cubicBezTo>
                    <a:pt x="3236" y="1460"/>
                    <a:pt x="2630" y="1734"/>
                    <a:pt x="1904" y="2312"/>
                  </a:cubicBezTo>
                  <a:cubicBezTo>
                    <a:pt x="1333" y="2765"/>
                    <a:pt x="714" y="3199"/>
                    <a:pt x="1" y="3346"/>
                  </a:cubicBezTo>
                  <a:cubicBezTo>
                    <a:pt x="1556" y="4994"/>
                    <a:pt x="3907" y="5765"/>
                    <a:pt x="6102" y="6331"/>
                  </a:cubicBezTo>
                  <a:cubicBezTo>
                    <a:pt x="7219" y="6620"/>
                    <a:pt x="8388" y="6903"/>
                    <a:pt x="9529" y="6903"/>
                  </a:cubicBezTo>
                  <a:cubicBezTo>
                    <a:pt x="10062" y="6903"/>
                    <a:pt x="10590" y="6841"/>
                    <a:pt x="11103" y="6689"/>
                  </a:cubicBezTo>
                  <a:lnTo>
                    <a:pt x="11103" y="6689"/>
                  </a:lnTo>
                  <a:cubicBezTo>
                    <a:pt x="11132" y="6715"/>
                    <a:pt x="11147" y="6725"/>
                    <a:pt x="11156" y="6725"/>
                  </a:cubicBezTo>
                  <a:cubicBezTo>
                    <a:pt x="11174" y="6725"/>
                    <a:pt x="11169" y="6685"/>
                    <a:pt x="11211" y="6655"/>
                  </a:cubicBezTo>
                  <a:lnTo>
                    <a:pt x="11211" y="6655"/>
                  </a:lnTo>
                  <a:cubicBezTo>
                    <a:pt x="11175" y="6667"/>
                    <a:pt x="11139" y="6678"/>
                    <a:pt x="11103" y="6689"/>
                  </a:cubicBezTo>
                  <a:lnTo>
                    <a:pt x="11103" y="6689"/>
                  </a:lnTo>
                  <a:cubicBezTo>
                    <a:pt x="11098" y="6684"/>
                    <a:pt x="11093" y="6680"/>
                    <a:pt x="11087" y="6674"/>
                  </a:cubicBezTo>
                  <a:cubicBezTo>
                    <a:pt x="10745" y="6351"/>
                    <a:pt x="10578" y="5885"/>
                    <a:pt x="10461" y="5429"/>
                  </a:cubicBezTo>
                  <a:cubicBezTo>
                    <a:pt x="10273" y="4692"/>
                    <a:pt x="10185" y="4036"/>
                    <a:pt x="10101" y="3279"/>
                  </a:cubicBezTo>
                  <a:cubicBezTo>
                    <a:pt x="9980" y="3134"/>
                    <a:pt x="10120" y="2925"/>
                    <a:pt x="10162" y="2740"/>
                  </a:cubicBezTo>
                  <a:cubicBezTo>
                    <a:pt x="10250" y="2352"/>
                    <a:pt x="9828" y="2007"/>
                    <a:pt x="9429" y="2007"/>
                  </a:cubicBezTo>
                  <a:cubicBezTo>
                    <a:pt x="9417" y="2007"/>
                    <a:pt x="9406" y="2007"/>
                    <a:pt x="9394" y="2008"/>
                  </a:cubicBezTo>
                  <a:cubicBezTo>
                    <a:pt x="9014" y="2027"/>
                    <a:pt x="8685" y="2258"/>
                    <a:pt x="8381" y="2493"/>
                  </a:cubicBezTo>
                  <a:lnTo>
                    <a:pt x="8381" y="2493"/>
                  </a:lnTo>
                  <a:cubicBezTo>
                    <a:pt x="8574" y="2311"/>
                    <a:pt x="8605" y="1976"/>
                    <a:pt x="8457" y="1748"/>
                  </a:cubicBezTo>
                  <a:cubicBezTo>
                    <a:pt x="8320" y="1537"/>
                    <a:pt x="8065" y="1424"/>
                    <a:pt x="7811" y="1424"/>
                  </a:cubicBezTo>
                  <a:cubicBezTo>
                    <a:pt x="7762" y="1424"/>
                    <a:pt x="7713" y="1428"/>
                    <a:pt x="7665" y="1437"/>
                  </a:cubicBezTo>
                  <a:cubicBezTo>
                    <a:pt x="7407" y="1483"/>
                    <a:pt x="7179" y="1640"/>
                    <a:pt x="7010" y="1841"/>
                  </a:cubicBezTo>
                  <a:lnTo>
                    <a:pt x="7010" y="1841"/>
                  </a:lnTo>
                  <a:cubicBezTo>
                    <a:pt x="7204" y="1583"/>
                    <a:pt x="7378" y="1281"/>
                    <a:pt x="7287" y="980"/>
                  </a:cubicBezTo>
                  <a:cubicBezTo>
                    <a:pt x="7200" y="688"/>
                    <a:pt x="6880" y="528"/>
                    <a:pt x="6569" y="528"/>
                  </a:cubicBezTo>
                  <a:cubicBezTo>
                    <a:pt x="6514" y="528"/>
                    <a:pt x="6459" y="533"/>
                    <a:pt x="6407" y="543"/>
                  </a:cubicBezTo>
                  <a:cubicBezTo>
                    <a:pt x="6056" y="610"/>
                    <a:pt x="5760" y="843"/>
                    <a:pt x="5479" y="1067"/>
                  </a:cubicBezTo>
                  <a:cubicBezTo>
                    <a:pt x="5679" y="825"/>
                    <a:pt x="5807" y="525"/>
                    <a:pt x="5844" y="214"/>
                  </a:cubicBezTo>
                  <a:cubicBezTo>
                    <a:pt x="5851" y="152"/>
                    <a:pt x="5851" y="85"/>
                    <a:pt x="5809" y="40"/>
                  </a:cubicBezTo>
                  <a:cubicBezTo>
                    <a:pt x="5780" y="10"/>
                    <a:pt x="5739" y="1"/>
                    <a:pt x="5696" y="1"/>
                  </a:cubicBezTo>
                  <a:close/>
                </a:path>
              </a:pathLst>
            </a:custGeom>
            <a:solidFill>
              <a:schemeClr val="accent1"/>
            </a:solidFill>
            <a:ln>
              <a:noFill/>
            </a:ln>
          </p:spPr>
          <p:txBody>
            <a:bodyPr anchorCtr="0" anchor="ctr" bIns="51550" lIns="51550" spcFirstLastPara="1" rIns="51550" wrap="square" tIns="51550">
              <a:noAutofit/>
            </a:bodyPr>
            <a:lstStyle/>
            <a:p>
              <a:pPr indent="0" lvl="0" marL="0" rtl="0" algn="l">
                <a:spcBef>
                  <a:spcPts val="0"/>
                </a:spcBef>
                <a:spcAft>
                  <a:spcPts val="0"/>
                </a:spcAft>
                <a:buNone/>
              </a:pPr>
              <a:r>
                <a:t/>
              </a:r>
              <a:endParaRPr/>
            </a:p>
          </p:txBody>
        </p:sp>
        <p:sp>
          <p:nvSpPr>
            <p:cNvPr id="1024" name="Google Shape;1024;p48"/>
            <p:cNvSpPr/>
            <p:nvPr/>
          </p:nvSpPr>
          <p:spPr>
            <a:xfrm>
              <a:off x="1818625" y="2631450"/>
              <a:ext cx="70350" cy="77625"/>
            </a:xfrm>
            <a:custGeom>
              <a:rect b="b" l="l" r="r" t="t"/>
              <a:pathLst>
                <a:path extrusionOk="0" h="3105" w="2814">
                  <a:moveTo>
                    <a:pt x="681" y="1"/>
                  </a:moveTo>
                  <a:cubicBezTo>
                    <a:pt x="652" y="1"/>
                    <a:pt x="620" y="8"/>
                    <a:pt x="588" y="25"/>
                  </a:cubicBezTo>
                  <a:cubicBezTo>
                    <a:pt x="233" y="215"/>
                    <a:pt x="56" y="596"/>
                    <a:pt x="21" y="985"/>
                  </a:cubicBezTo>
                  <a:cubicBezTo>
                    <a:pt x="0" y="1221"/>
                    <a:pt x="36" y="1461"/>
                    <a:pt x="81" y="1692"/>
                  </a:cubicBezTo>
                  <a:cubicBezTo>
                    <a:pt x="124" y="1910"/>
                    <a:pt x="182" y="2131"/>
                    <a:pt x="300" y="2322"/>
                  </a:cubicBezTo>
                  <a:cubicBezTo>
                    <a:pt x="519" y="2681"/>
                    <a:pt x="924" y="2896"/>
                    <a:pt x="1317" y="3010"/>
                  </a:cubicBezTo>
                  <a:cubicBezTo>
                    <a:pt x="1535" y="3073"/>
                    <a:pt x="1761" y="3105"/>
                    <a:pt x="1988" y="3105"/>
                  </a:cubicBezTo>
                  <a:cubicBezTo>
                    <a:pt x="2190" y="3105"/>
                    <a:pt x="2393" y="3080"/>
                    <a:pt x="2592" y="3031"/>
                  </a:cubicBezTo>
                  <a:cubicBezTo>
                    <a:pt x="2814" y="2976"/>
                    <a:pt x="2744" y="2653"/>
                    <a:pt x="2540" y="2653"/>
                  </a:cubicBezTo>
                  <a:cubicBezTo>
                    <a:pt x="2524" y="2653"/>
                    <a:pt x="2507" y="2655"/>
                    <a:pt x="2489" y="2660"/>
                  </a:cubicBezTo>
                  <a:cubicBezTo>
                    <a:pt x="2324" y="2700"/>
                    <a:pt x="2156" y="2721"/>
                    <a:pt x="1989" y="2721"/>
                  </a:cubicBezTo>
                  <a:cubicBezTo>
                    <a:pt x="1819" y="2721"/>
                    <a:pt x="1650" y="2699"/>
                    <a:pt x="1485" y="2657"/>
                  </a:cubicBezTo>
                  <a:cubicBezTo>
                    <a:pt x="1181" y="2579"/>
                    <a:pt x="841" y="2431"/>
                    <a:pt x="656" y="2166"/>
                  </a:cubicBezTo>
                  <a:cubicBezTo>
                    <a:pt x="463" y="1888"/>
                    <a:pt x="401" y="1468"/>
                    <a:pt x="400" y="1136"/>
                  </a:cubicBezTo>
                  <a:cubicBezTo>
                    <a:pt x="397" y="830"/>
                    <a:pt x="498" y="511"/>
                    <a:pt x="784" y="357"/>
                  </a:cubicBezTo>
                  <a:cubicBezTo>
                    <a:pt x="970" y="258"/>
                    <a:pt x="856" y="1"/>
                    <a:pt x="681" y="1"/>
                  </a:cubicBezTo>
                  <a:close/>
                </a:path>
              </a:pathLst>
            </a:custGeom>
            <a:solidFill>
              <a:schemeClr val="dk1"/>
            </a:solidFill>
            <a:ln>
              <a:noFill/>
            </a:ln>
          </p:spPr>
          <p:txBody>
            <a:bodyPr anchorCtr="0" anchor="ctr" bIns="51550" lIns="51550" spcFirstLastPara="1" rIns="51550" wrap="square" tIns="51550">
              <a:noAutofit/>
            </a:bodyPr>
            <a:lstStyle/>
            <a:p>
              <a:pPr indent="0" lvl="0" marL="0" rtl="0" algn="l">
                <a:spcBef>
                  <a:spcPts val="0"/>
                </a:spcBef>
                <a:spcAft>
                  <a:spcPts val="0"/>
                </a:spcAft>
                <a:buNone/>
              </a:pPr>
              <a:r>
                <a:t/>
              </a:r>
              <a:endParaRPr/>
            </a:p>
          </p:txBody>
        </p:sp>
        <p:sp>
          <p:nvSpPr>
            <p:cNvPr id="1025" name="Google Shape;1025;p48"/>
            <p:cNvSpPr/>
            <p:nvPr/>
          </p:nvSpPr>
          <p:spPr>
            <a:xfrm>
              <a:off x="1827650" y="2675800"/>
              <a:ext cx="58350" cy="22150"/>
            </a:xfrm>
            <a:custGeom>
              <a:rect b="b" l="l" r="r" t="t"/>
              <a:pathLst>
                <a:path extrusionOk="0" h="886" w="2334">
                  <a:moveTo>
                    <a:pt x="1567" y="0"/>
                  </a:moveTo>
                  <a:cubicBezTo>
                    <a:pt x="1045" y="0"/>
                    <a:pt x="528" y="199"/>
                    <a:pt x="142" y="560"/>
                  </a:cubicBezTo>
                  <a:cubicBezTo>
                    <a:pt x="1" y="692"/>
                    <a:pt x="134" y="885"/>
                    <a:pt x="285" y="885"/>
                  </a:cubicBezTo>
                  <a:cubicBezTo>
                    <a:pt x="328" y="885"/>
                    <a:pt x="373" y="869"/>
                    <a:pt x="413" y="832"/>
                  </a:cubicBezTo>
                  <a:cubicBezTo>
                    <a:pt x="725" y="541"/>
                    <a:pt x="1142" y="385"/>
                    <a:pt x="1562" y="385"/>
                  </a:cubicBezTo>
                  <a:cubicBezTo>
                    <a:pt x="1713" y="385"/>
                    <a:pt x="1865" y="405"/>
                    <a:pt x="2012" y="446"/>
                  </a:cubicBezTo>
                  <a:cubicBezTo>
                    <a:pt x="2032" y="452"/>
                    <a:pt x="2051" y="455"/>
                    <a:pt x="2069" y="455"/>
                  </a:cubicBezTo>
                  <a:cubicBezTo>
                    <a:pt x="2266" y="455"/>
                    <a:pt x="2333" y="138"/>
                    <a:pt x="2115" y="76"/>
                  </a:cubicBezTo>
                  <a:cubicBezTo>
                    <a:pt x="1936" y="25"/>
                    <a:pt x="1751" y="0"/>
                    <a:pt x="1567" y="0"/>
                  </a:cubicBezTo>
                  <a:close/>
                </a:path>
              </a:pathLst>
            </a:custGeom>
            <a:solidFill>
              <a:schemeClr val="dk1"/>
            </a:solidFill>
            <a:ln>
              <a:noFill/>
            </a:ln>
          </p:spPr>
          <p:txBody>
            <a:bodyPr anchorCtr="0" anchor="ctr" bIns="51550" lIns="51550" spcFirstLastPara="1" rIns="51550" wrap="square" tIns="51550">
              <a:noAutofit/>
            </a:bodyPr>
            <a:lstStyle/>
            <a:p>
              <a:pPr indent="0" lvl="0" marL="0" rtl="0" algn="l">
                <a:spcBef>
                  <a:spcPts val="0"/>
                </a:spcBef>
                <a:spcAft>
                  <a:spcPts val="0"/>
                </a:spcAft>
                <a:buNone/>
              </a:pPr>
              <a:r>
                <a:t/>
              </a:r>
              <a:endParaRPr/>
            </a:p>
          </p:txBody>
        </p:sp>
        <p:sp>
          <p:nvSpPr>
            <p:cNvPr id="1026" name="Google Shape;1026;p48"/>
            <p:cNvSpPr/>
            <p:nvPr/>
          </p:nvSpPr>
          <p:spPr>
            <a:xfrm>
              <a:off x="2014150" y="2623775"/>
              <a:ext cx="46075" cy="37850"/>
            </a:xfrm>
            <a:custGeom>
              <a:rect b="b" l="l" r="r" t="t"/>
              <a:pathLst>
                <a:path extrusionOk="0" h="1514" w="1843">
                  <a:moveTo>
                    <a:pt x="1629" y="0"/>
                  </a:moveTo>
                  <a:cubicBezTo>
                    <a:pt x="1612" y="0"/>
                    <a:pt x="1595" y="3"/>
                    <a:pt x="1578" y="9"/>
                  </a:cubicBezTo>
                  <a:cubicBezTo>
                    <a:pt x="956" y="248"/>
                    <a:pt x="426" y="669"/>
                    <a:pt x="58" y="1224"/>
                  </a:cubicBezTo>
                  <a:cubicBezTo>
                    <a:pt x="1" y="1311"/>
                    <a:pt x="41" y="1437"/>
                    <a:pt x="127" y="1488"/>
                  </a:cubicBezTo>
                  <a:cubicBezTo>
                    <a:pt x="157" y="1505"/>
                    <a:pt x="189" y="1513"/>
                    <a:pt x="221" y="1513"/>
                  </a:cubicBezTo>
                  <a:cubicBezTo>
                    <a:pt x="287" y="1513"/>
                    <a:pt x="350" y="1478"/>
                    <a:pt x="389" y="1419"/>
                  </a:cubicBezTo>
                  <a:cubicBezTo>
                    <a:pt x="544" y="1186"/>
                    <a:pt x="738" y="974"/>
                    <a:pt x="964" y="791"/>
                  </a:cubicBezTo>
                  <a:cubicBezTo>
                    <a:pt x="1164" y="628"/>
                    <a:pt x="1439" y="471"/>
                    <a:pt x="1680" y="381"/>
                  </a:cubicBezTo>
                  <a:cubicBezTo>
                    <a:pt x="1776" y="342"/>
                    <a:pt x="1843" y="251"/>
                    <a:pt x="1815" y="144"/>
                  </a:cubicBezTo>
                  <a:cubicBezTo>
                    <a:pt x="1793" y="67"/>
                    <a:pt x="1712" y="0"/>
                    <a:pt x="1629" y="0"/>
                  </a:cubicBezTo>
                  <a:close/>
                </a:path>
              </a:pathLst>
            </a:custGeom>
            <a:solidFill>
              <a:schemeClr val="dk1"/>
            </a:solidFill>
            <a:ln>
              <a:noFill/>
            </a:ln>
          </p:spPr>
          <p:txBody>
            <a:bodyPr anchorCtr="0" anchor="ctr" bIns="51550" lIns="51550" spcFirstLastPara="1" rIns="51550" wrap="square" tIns="51550">
              <a:noAutofit/>
            </a:bodyPr>
            <a:lstStyle/>
            <a:p>
              <a:pPr indent="0" lvl="0" marL="0" rtl="0" algn="l">
                <a:spcBef>
                  <a:spcPts val="0"/>
                </a:spcBef>
                <a:spcAft>
                  <a:spcPts val="0"/>
                </a:spcAft>
                <a:buNone/>
              </a:pPr>
              <a:r>
                <a:t/>
              </a:r>
              <a:endParaRPr/>
            </a:p>
          </p:txBody>
        </p:sp>
        <p:sp>
          <p:nvSpPr>
            <p:cNvPr id="1027" name="Google Shape;1027;p48"/>
            <p:cNvSpPr/>
            <p:nvPr/>
          </p:nvSpPr>
          <p:spPr>
            <a:xfrm>
              <a:off x="1741775" y="2474700"/>
              <a:ext cx="66500" cy="66500"/>
            </a:xfrm>
            <a:custGeom>
              <a:rect b="b" l="l" r="r" t="t"/>
              <a:pathLst>
                <a:path extrusionOk="0" h="2660" w="2660">
                  <a:moveTo>
                    <a:pt x="1330" y="1"/>
                  </a:moveTo>
                  <a:cubicBezTo>
                    <a:pt x="596" y="1"/>
                    <a:pt x="0" y="596"/>
                    <a:pt x="0" y="1330"/>
                  </a:cubicBezTo>
                  <a:cubicBezTo>
                    <a:pt x="0" y="2064"/>
                    <a:pt x="596" y="2659"/>
                    <a:pt x="1330" y="2659"/>
                  </a:cubicBezTo>
                  <a:cubicBezTo>
                    <a:pt x="2064" y="2659"/>
                    <a:pt x="2659" y="2064"/>
                    <a:pt x="2659" y="1330"/>
                  </a:cubicBezTo>
                  <a:cubicBezTo>
                    <a:pt x="2659" y="596"/>
                    <a:pt x="2064" y="1"/>
                    <a:pt x="1330" y="1"/>
                  </a:cubicBezTo>
                  <a:close/>
                </a:path>
              </a:pathLst>
            </a:custGeom>
            <a:solidFill>
              <a:schemeClr val="accent6"/>
            </a:solidFill>
            <a:ln>
              <a:noFill/>
            </a:ln>
          </p:spPr>
          <p:txBody>
            <a:bodyPr anchorCtr="0" anchor="ctr" bIns="51550" lIns="51550" spcFirstLastPara="1" rIns="51550" wrap="square" tIns="51550">
              <a:noAutofit/>
            </a:bodyPr>
            <a:lstStyle/>
            <a:p>
              <a:pPr indent="0" lvl="0" marL="0" rtl="0" algn="l">
                <a:spcBef>
                  <a:spcPts val="0"/>
                </a:spcBef>
                <a:spcAft>
                  <a:spcPts val="0"/>
                </a:spcAft>
                <a:buNone/>
              </a:pPr>
              <a:r>
                <a:t/>
              </a:r>
              <a:endParaRPr/>
            </a:p>
          </p:txBody>
        </p:sp>
        <p:sp>
          <p:nvSpPr>
            <p:cNvPr id="1028" name="Google Shape;1028;p48"/>
            <p:cNvSpPr/>
            <p:nvPr/>
          </p:nvSpPr>
          <p:spPr>
            <a:xfrm>
              <a:off x="1768100" y="2415875"/>
              <a:ext cx="66500" cy="66475"/>
            </a:xfrm>
            <a:custGeom>
              <a:rect b="b" l="l" r="r" t="t"/>
              <a:pathLst>
                <a:path extrusionOk="0" h="2659" w="2660">
                  <a:moveTo>
                    <a:pt x="1330" y="0"/>
                  </a:moveTo>
                  <a:cubicBezTo>
                    <a:pt x="596" y="0"/>
                    <a:pt x="0" y="595"/>
                    <a:pt x="0" y="1330"/>
                  </a:cubicBezTo>
                  <a:cubicBezTo>
                    <a:pt x="0" y="2064"/>
                    <a:pt x="596" y="2659"/>
                    <a:pt x="1330" y="2659"/>
                  </a:cubicBezTo>
                  <a:cubicBezTo>
                    <a:pt x="2064" y="2659"/>
                    <a:pt x="2659" y="2064"/>
                    <a:pt x="2659" y="1330"/>
                  </a:cubicBezTo>
                  <a:cubicBezTo>
                    <a:pt x="2659" y="595"/>
                    <a:pt x="2064" y="0"/>
                    <a:pt x="1330" y="0"/>
                  </a:cubicBezTo>
                  <a:close/>
                </a:path>
              </a:pathLst>
            </a:custGeom>
            <a:solidFill>
              <a:schemeClr val="accent2"/>
            </a:solidFill>
            <a:ln>
              <a:noFill/>
            </a:ln>
          </p:spPr>
          <p:txBody>
            <a:bodyPr anchorCtr="0" anchor="ctr" bIns="51550" lIns="51550" spcFirstLastPara="1" rIns="51550" wrap="square" tIns="51550">
              <a:noAutofit/>
            </a:bodyPr>
            <a:lstStyle/>
            <a:p>
              <a:pPr indent="0" lvl="0" marL="0" rtl="0" algn="l">
                <a:spcBef>
                  <a:spcPts val="0"/>
                </a:spcBef>
                <a:spcAft>
                  <a:spcPts val="0"/>
                </a:spcAft>
                <a:buNone/>
              </a:pPr>
              <a:r>
                <a:t/>
              </a:r>
              <a:endParaRPr/>
            </a:p>
          </p:txBody>
        </p:sp>
        <p:sp>
          <p:nvSpPr>
            <p:cNvPr id="1029" name="Google Shape;1029;p48"/>
            <p:cNvSpPr/>
            <p:nvPr/>
          </p:nvSpPr>
          <p:spPr>
            <a:xfrm>
              <a:off x="1720375" y="2536575"/>
              <a:ext cx="66500" cy="66475"/>
            </a:xfrm>
            <a:custGeom>
              <a:rect b="b" l="l" r="r" t="t"/>
              <a:pathLst>
                <a:path extrusionOk="0" h="2659" w="2660">
                  <a:moveTo>
                    <a:pt x="1330" y="0"/>
                  </a:moveTo>
                  <a:cubicBezTo>
                    <a:pt x="596" y="0"/>
                    <a:pt x="1" y="595"/>
                    <a:pt x="1" y="1330"/>
                  </a:cubicBezTo>
                  <a:cubicBezTo>
                    <a:pt x="1" y="2063"/>
                    <a:pt x="596" y="2659"/>
                    <a:pt x="1330" y="2659"/>
                  </a:cubicBezTo>
                  <a:cubicBezTo>
                    <a:pt x="2064" y="2659"/>
                    <a:pt x="2659" y="2063"/>
                    <a:pt x="2659" y="1330"/>
                  </a:cubicBezTo>
                  <a:cubicBezTo>
                    <a:pt x="2659" y="595"/>
                    <a:pt x="2064" y="0"/>
                    <a:pt x="1330" y="0"/>
                  </a:cubicBezTo>
                  <a:close/>
                </a:path>
              </a:pathLst>
            </a:custGeom>
            <a:solidFill>
              <a:schemeClr val="lt2"/>
            </a:solidFill>
            <a:ln>
              <a:noFill/>
            </a:ln>
          </p:spPr>
          <p:txBody>
            <a:bodyPr anchorCtr="0" anchor="ctr" bIns="51550" lIns="51550" spcFirstLastPara="1" rIns="51550" wrap="square" tIns="51550">
              <a:noAutofit/>
            </a:bodyPr>
            <a:lstStyle/>
            <a:p>
              <a:pPr indent="0" lvl="0" marL="0" rtl="0" algn="l">
                <a:spcBef>
                  <a:spcPts val="0"/>
                </a:spcBef>
                <a:spcAft>
                  <a:spcPts val="0"/>
                </a:spcAft>
                <a:buNone/>
              </a:pPr>
              <a:r>
                <a:t/>
              </a:r>
              <a:endParaRPr/>
            </a:p>
          </p:txBody>
        </p:sp>
        <p:sp>
          <p:nvSpPr>
            <p:cNvPr id="1030" name="Google Shape;1030;p48"/>
            <p:cNvSpPr/>
            <p:nvPr/>
          </p:nvSpPr>
          <p:spPr>
            <a:xfrm>
              <a:off x="1930975" y="2327950"/>
              <a:ext cx="254775" cy="76050"/>
            </a:xfrm>
            <a:custGeom>
              <a:rect b="b" l="l" r="r" t="t"/>
              <a:pathLst>
                <a:path extrusionOk="0" h="3042" w="10191">
                  <a:moveTo>
                    <a:pt x="4545" y="1"/>
                  </a:moveTo>
                  <a:cubicBezTo>
                    <a:pt x="3845" y="1"/>
                    <a:pt x="3143" y="78"/>
                    <a:pt x="2467" y="211"/>
                  </a:cubicBezTo>
                  <a:cubicBezTo>
                    <a:pt x="1655" y="371"/>
                    <a:pt x="855" y="650"/>
                    <a:pt x="169" y="1123"/>
                  </a:cubicBezTo>
                  <a:cubicBezTo>
                    <a:pt x="1" y="1238"/>
                    <a:pt x="106" y="1488"/>
                    <a:pt x="263" y="1488"/>
                  </a:cubicBezTo>
                  <a:cubicBezTo>
                    <a:pt x="295" y="1488"/>
                    <a:pt x="328" y="1478"/>
                    <a:pt x="363" y="1455"/>
                  </a:cubicBezTo>
                  <a:cubicBezTo>
                    <a:pt x="1526" y="652"/>
                    <a:pt x="3016" y="414"/>
                    <a:pt x="4405" y="392"/>
                  </a:cubicBezTo>
                  <a:cubicBezTo>
                    <a:pt x="4453" y="392"/>
                    <a:pt x="4501" y="391"/>
                    <a:pt x="4550" y="391"/>
                  </a:cubicBezTo>
                  <a:cubicBezTo>
                    <a:pt x="5890" y="391"/>
                    <a:pt x="7240" y="686"/>
                    <a:pt x="8358" y="1449"/>
                  </a:cubicBezTo>
                  <a:cubicBezTo>
                    <a:pt x="8932" y="1840"/>
                    <a:pt x="9422" y="2347"/>
                    <a:pt x="9772" y="2948"/>
                  </a:cubicBezTo>
                  <a:cubicBezTo>
                    <a:pt x="9810" y="3014"/>
                    <a:pt x="9868" y="3041"/>
                    <a:pt x="9926" y="3041"/>
                  </a:cubicBezTo>
                  <a:cubicBezTo>
                    <a:pt x="10057" y="3041"/>
                    <a:pt x="10190" y="2903"/>
                    <a:pt x="10104" y="2754"/>
                  </a:cubicBezTo>
                  <a:cubicBezTo>
                    <a:pt x="9437" y="1607"/>
                    <a:pt x="8305" y="798"/>
                    <a:pt x="7060" y="384"/>
                  </a:cubicBezTo>
                  <a:cubicBezTo>
                    <a:pt x="6255" y="116"/>
                    <a:pt x="5401" y="1"/>
                    <a:pt x="4545" y="1"/>
                  </a:cubicBezTo>
                  <a:close/>
                </a:path>
              </a:pathLst>
            </a:custGeom>
            <a:solidFill>
              <a:srgbClr val="142A38"/>
            </a:solidFill>
            <a:ln>
              <a:noFill/>
            </a:ln>
          </p:spPr>
          <p:txBody>
            <a:bodyPr anchorCtr="0" anchor="ctr" bIns="51550" lIns="51550" spcFirstLastPara="1" rIns="51550" wrap="square" tIns="51550">
              <a:noAutofit/>
            </a:bodyPr>
            <a:lstStyle/>
            <a:p>
              <a:pPr indent="0" lvl="0" marL="0" rtl="0" algn="l">
                <a:spcBef>
                  <a:spcPts val="0"/>
                </a:spcBef>
                <a:spcAft>
                  <a:spcPts val="0"/>
                </a:spcAft>
                <a:buNone/>
              </a:pPr>
              <a:r>
                <a:t/>
              </a:r>
              <a:endParaRPr/>
            </a:p>
          </p:txBody>
        </p:sp>
        <p:sp>
          <p:nvSpPr>
            <p:cNvPr id="1031" name="Google Shape;1031;p48"/>
            <p:cNvSpPr/>
            <p:nvPr/>
          </p:nvSpPr>
          <p:spPr>
            <a:xfrm>
              <a:off x="1734750" y="2321500"/>
              <a:ext cx="99425" cy="69100"/>
            </a:xfrm>
            <a:custGeom>
              <a:rect b="b" l="l" r="r" t="t"/>
              <a:pathLst>
                <a:path extrusionOk="0" h="2764" w="3977">
                  <a:moveTo>
                    <a:pt x="2115" y="0"/>
                  </a:moveTo>
                  <a:cubicBezTo>
                    <a:pt x="1673" y="0"/>
                    <a:pt x="1225" y="129"/>
                    <a:pt x="858" y="352"/>
                  </a:cubicBezTo>
                  <a:cubicBezTo>
                    <a:pt x="476" y="584"/>
                    <a:pt x="171" y="930"/>
                    <a:pt x="43" y="1363"/>
                  </a:cubicBezTo>
                  <a:cubicBezTo>
                    <a:pt x="1" y="1505"/>
                    <a:pt x="119" y="1599"/>
                    <a:pt x="234" y="1599"/>
                  </a:cubicBezTo>
                  <a:cubicBezTo>
                    <a:pt x="311" y="1599"/>
                    <a:pt x="386" y="1558"/>
                    <a:pt x="414" y="1465"/>
                  </a:cubicBezTo>
                  <a:cubicBezTo>
                    <a:pt x="618" y="775"/>
                    <a:pt x="1399" y="382"/>
                    <a:pt x="2106" y="382"/>
                  </a:cubicBezTo>
                  <a:cubicBezTo>
                    <a:pt x="2233" y="382"/>
                    <a:pt x="2358" y="395"/>
                    <a:pt x="2476" y="421"/>
                  </a:cubicBezTo>
                  <a:cubicBezTo>
                    <a:pt x="2876" y="508"/>
                    <a:pt x="3224" y="748"/>
                    <a:pt x="3414" y="1114"/>
                  </a:cubicBezTo>
                  <a:cubicBezTo>
                    <a:pt x="3647" y="1563"/>
                    <a:pt x="3470" y="2043"/>
                    <a:pt x="3287" y="2476"/>
                  </a:cubicBezTo>
                  <a:cubicBezTo>
                    <a:pt x="3246" y="2572"/>
                    <a:pt x="3258" y="2681"/>
                    <a:pt x="3355" y="2739"/>
                  </a:cubicBezTo>
                  <a:cubicBezTo>
                    <a:pt x="3383" y="2755"/>
                    <a:pt x="3418" y="2764"/>
                    <a:pt x="3453" y="2764"/>
                  </a:cubicBezTo>
                  <a:cubicBezTo>
                    <a:pt x="3522" y="2764"/>
                    <a:pt x="3593" y="2733"/>
                    <a:pt x="3619" y="2670"/>
                  </a:cubicBezTo>
                  <a:cubicBezTo>
                    <a:pt x="3801" y="2239"/>
                    <a:pt x="3976" y="1797"/>
                    <a:pt x="3889" y="1321"/>
                  </a:cubicBezTo>
                  <a:cubicBezTo>
                    <a:pt x="3818" y="934"/>
                    <a:pt x="3570" y="592"/>
                    <a:pt x="3259" y="359"/>
                  </a:cubicBezTo>
                  <a:cubicBezTo>
                    <a:pt x="2930" y="111"/>
                    <a:pt x="2525" y="0"/>
                    <a:pt x="2115" y="0"/>
                  </a:cubicBezTo>
                  <a:close/>
                </a:path>
              </a:pathLst>
            </a:custGeom>
            <a:solidFill>
              <a:srgbClr val="142A38"/>
            </a:solidFill>
            <a:ln>
              <a:noFill/>
            </a:ln>
          </p:spPr>
          <p:txBody>
            <a:bodyPr anchorCtr="0" anchor="ctr" bIns="51550" lIns="51550" spcFirstLastPara="1" rIns="51550" wrap="square" tIns="51550">
              <a:noAutofit/>
            </a:bodyPr>
            <a:lstStyle/>
            <a:p>
              <a:pPr indent="0" lvl="0" marL="0" rtl="0" algn="l">
                <a:spcBef>
                  <a:spcPts val="0"/>
                </a:spcBef>
                <a:spcAft>
                  <a:spcPts val="0"/>
                </a:spcAft>
                <a:buNone/>
              </a:pPr>
              <a:r>
                <a:t/>
              </a:r>
              <a:endParaRPr/>
            </a:p>
          </p:txBody>
        </p:sp>
        <p:sp>
          <p:nvSpPr>
            <p:cNvPr id="1032" name="Google Shape;1032;p48"/>
            <p:cNvSpPr/>
            <p:nvPr/>
          </p:nvSpPr>
          <p:spPr>
            <a:xfrm>
              <a:off x="1567400" y="2292000"/>
              <a:ext cx="165850" cy="71375"/>
            </a:xfrm>
            <a:custGeom>
              <a:rect b="b" l="l" r="r" t="t"/>
              <a:pathLst>
                <a:path extrusionOk="0" h="2855" w="6634">
                  <a:moveTo>
                    <a:pt x="3993" y="1"/>
                  </a:moveTo>
                  <a:cubicBezTo>
                    <a:pt x="3209" y="1"/>
                    <a:pt x="2426" y="224"/>
                    <a:pt x="1727" y="578"/>
                  </a:cubicBezTo>
                  <a:cubicBezTo>
                    <a:pt x="1145" y="874"/>
                    <a:pt x="613" y="1264"/>
                    <a:pt x="141" y="1715"/>
                  </a:cubicBezTo>
                  <a:cubicBezTo>
                    <a:pt x="0" y="1849"/>
                    <a:pt x="133" y="2043"/>
                    <a:pt x="284" y="2043"/>
                  </a:cubicBezTo>
                  <a:cubicBezTo>
                    <a:pt x="327" y="2043"/>
                    <a:pt x="372" y="2027"/>
                    <a:pt x="412" y="1989"/>
                  </a:cubicBezTo>
                  <a:cubicBezTo>
                    <a:pt x="1152" y="1283"/>
                    <a:pt x="2058" y="725"/>
                    <a:pt x="3060" y="494"/>
                  </a:cubicBezTo>
                  <a:cubicBezTo>
                    <a:pt x="3362" y="424"/>
                    <a:pt x="3673" y="385"/>
                    <a:pt x="3985" y="385"/>
                  </a:cubicBezTo>
                  <a:cubicBezTo>
                    <a:pt x="4179" y="385"/>
                    <a:pt x="4373" y="400"/>
                    <a:pt x="4564" y="432"/>
                  </a:cubicBezTo>
                  <a:cubicBezTo>
                    <a:pt x="5050" y="515"/>
                    <a:pt x="5546" y="691"/>
                    <a:pt x="5829" y="1122"/>
                  </a:cubicBezTo>
                  <a:cubicBezTo>
                    <a:pt x="6127" y="1575"/>
                    <a:pt x="6186" y="2143"/>
                    <a:pt x="6237" y="2671"/>
                  </a:cubicBezTo>
                  <a:cubicBezTo>
                    <a:pt x="6248" y="2793"/>
                    <a:pt x="6351" y="2854"/>
                    <a:pt x="6448" y="2854"/>
                  </a:cubicBezTo>
                  <a:cubicBezTo>
                    <a:pt x="6544" y="2854"/>
                    <a:pt x="6634" y="2793"/>
                    <a:pt x="6621" y="2671"/>
                  </a:cubicBezTo>
                  <a:cubicBezTo>
                    <a:pt x="6570" y="2137"/>
                    <a:pt x="6508" y="1587"/>
                    <a:pt x="6263" y="1102"/>
                  </a:cubicBezTo>
                  <a:cubicBezTo>
                    <a:pt x="6003" y="588"/>
                    <a:pt x="5531" y="276"/>
                    <a:pt x="4985" y="128"/>
                  </a:cubicBezTo>
                  <a:cubicBezTo>
                    <a:pt x="4658" y="41"/>
                    <a:pt x="4325" y="1"/>
                    <a:pt x="3993" y="1"/>
                  </a:cubicBezTo>
                  <a:close/>
                </a:path>
              </a:pathLst>
            </a:custGeom>
            <a:solidFill>
              <a:srgbClr val="142A38"/>
            </a:solidFill>
            <a:ln>
              <a:noFill/>
            </a:ln>
          </p:spPr>
          <p:txBody>
            <a:bodyPr anchorCtr="0" anchor="ctr" bIns="51550" lIns="51550" spcFirstLastPara="1" rIns="51550" wrap="square" tIns="51550">
              <a:noAutofit/>
            </a:bodyPr>
            <a:lstStyle/>
            <a:p>
              <a:pPr indent="0" lvl="0" marL="0" rtl="0" algn="l">
                <a:spcBef>
                  <a:spcPts val="0"/>
                </a:spcBef>
                <a:spcAft>
                  <a:spcPts val="0"/>
                </a:spcAft>
                <a:buNone/>
              </a:pPr>
              <a:r>
                <a:t/>
              </a:r>
              <a:endParaRPr/>
            </a:p>
          </p:txBody>
        </p:sp>
        <p:sp>
          <p:nvSpPr>
            <p:cNvPr id="1033" name="Google Shape;1033;p48"/>
            <p:cNvSpPr/>
            <p:nvPr/>
          </p:nvSpPr>
          <p:spPr>
            <a:xfrm>
              <a:off x="1599775" y="2607200"/>
              <a:ext cx="154925" cy="80825"/>
            </a:xfrm>
            <a:custGeom>
              <a:rect b="b" l="l" r="r" t="t"/>
              <a:pathLst>
                <a:path extrusionOk="0" h="3233" w="6197">
                  <a:moveTo>
                    <a:pt x="6006" y="0"/>
                  </a:moveTo>
                  <a:cubicBezTo>
                    <a:pt x="5909" y="0"/>
                    <a:pt x="5811" y="62"/>
                    <a:pt x="5806" y="185"/>
                  </a:cubicBezTo>
                  <a:cubicBezTo>
                    <a:pt x="5758" y="1440"/>
                    <a:pt x="4599" y="2220"/>
                    <a:pt x="3529" y="2602"/>
                  </a:cubicBezTo>
                  <a:cubicBezTo>
                    <a:pt x="3133" y="2741"/>
                    <a:pt x="2704" y="2850"/>
                    <a:pt x="2278" y="2850"/>
                  </a:cubicBezTo>
                  <a:cubicBezTo>
                    <a:pt x="2157" y="2850"/>
                    <a:pt x="2036" y="2841"/>
                    <a:pt x="1917" y="2822"/>
                  </a:cubicBezTo>
                  <a:cubicBezTo>
                    <a:pt x="1385" y="2737"/>
                    <a:pt x="961" y="2425"/>
                    <a:pt x="719" y="1945"/>
                  </a:cubicBezTo>
                  <a:cubicBezTo>
                    <a:pt x="457" y="1430"/>
                    <a:pt x="409" y="823"/>
                    <a:pt x="389" y="255"/>
                  </a:cubicBezTo>
                  <a:cubicBezTo>
                    <a:pt x="386" y="131"/>
                    <a:pt x="287" y="69"/>
                    <a:pt x="191" y="69"/>
                  </a:cubicBezTo>
                  <a:cubicBezTo>
                    <a:pt x="94" y="69"/>
                    <a:pt x="0" y="131"/>
                    <a:pt x="5" y="255"/>
                  </a:cubicBezTo>
                  <a:cubicBezTo>
                    <a:pt x="42" y="1408"/>
                    <a:pt x="314" y="2781"/>
                    <a:pt x="1592" y="3143"/>
                  </a:cubicBezTo>
                  <a:cubicBezTo>
                    <a:pt x="1813" y="3206"/>
                    <a:pt x="2041" y="3233"/>
                    <a:pt x="2271" y="3233"/>
                  </a:cubicBezTo>
                  <a:cubicBezTo>
                    <a:pt x="2663" y="3233"/>
                    <a:pt x="3059" y="3154"/>
                    <a:pt x="3427" y="3040"/>
                  </a:cubicBezTo>
                  <a:cubicBezTo>
                    <a:pt x="4071" y="2842"/>
                    <a:pt x="4702" y="2540"/>
                    <a:pt x="5214" y="2099"/>
                  </a:cubicBezTo>
                  <a:cubicBezTo>
                    <a:pt x="5774" y="1616"/>
                    <a:pt x="6163" y="933"/>
                    <a:pt x="6192" y="185"/>
                  </a:cubicBezTo>
                  <a:cubicBezTo>
                    <a:pt x="6197" y="62"/>
                    <a:pt x="6102" y="0"/>
                    <a:pt x="6006" y="0"/>
                  </a:cubicBezTo>
                  <a:close/>
                </a:path>
              </a:pathLst>
            </a:custGeom>
            <a:solidFill>
              <a:srgbClr val="142A38"/>
            </a:solidFill>
            <a:ln>
              <a:noFill/>
            </a:ln>
          </p:spPr>
          <p:txBody>
            <a:bodyPr anchorCtr="0" anchor="ctr" bIns="51550" lIns="51550" spcFirstLastPara="1" rIns="51550" wrap="square" tIns="51550">
              <a:noAutofit/>
            </a:bodyPr>
            <a:lstStyle/>
            <a:p>
              <a:pPr indent="0" lvl="0" marL="0" rtl="0" algn="l">
                <a:spcBef>
                  <a:spcPts val="0"/>
                </a:spcBef>
                <a:spcAft>
                  <a:spcPts val="0"/>
                </a:spcAft>
                <a:buNone/>
              </a:pPr>
              <a:r>
                <a:t/>
              </a:r>
              <a:endParaRPr/>
            </a:p>
          </p:txBody>
        </p:sp>
        <p:sp>
          <p:nvSpPr>
            <p:cNvPr id="1034" name="Google Shape;1034;p48"/>
            <p:cNvSpPr/>
            <p:nvPr/>
          </p:nvSpPr>
          <p:spPr>
            <a:xfrm>
              <a:off x="1801625" y="2743050"/>
              <a:ext cx="85525" cy="27600"/>
            </a:xfrm>
            <a:custGeom>
              <a:rect b="b" l="l" r="r" t="t"/>
              <a:pathLst>
                <a:path extrusionOk="0" h="1104" w="3421">
                  <a:moveTo>
                    <a:pt x="1554" y="0"/>
                  </a:moveTo>
                  <a:cubicBezTo>
                    <a:pt x="1022" y="0"/>
                    <a:pt x="505" y="197"/>
                    <a:pt x="83" y="524"/>
                  </a:cubicBezTo>
                  <a:cubicBezTo>
                    <a:pt x="0" y="587"/>
                    <a:pt x="17" y="728"/>
                    <a:pt x="83" y="797"/>
                  </a:cubicBezTo>
                  <a:cubicBezTo>
                    <a:pt x="121" y="835"/>
                    <a:pt x="166" y="852"/>
                    <a:pt x="211" y="852"/>
                  </a:cubicBezTo>
                  <a:cubicBezTo>
                    <a:pt x="262" y="852"/>
                    <a:pt x="313" y="831"/>
                    <a:pt x="356" y="797"/>
                  </a:cubicBezTo>
                  <a:cubicBezTo>
                    <a:pt x="708" y="524"/>
                    <a:pt x="1126" y="393"/>
                    <a:pt x="1542" y="393"/>
                  </a:cubicBezTo>
                  <a:cubicBezTo>
                    <a:pt x="2089" y="393"/>
                    <a:pt x="2633" y="618"/>
                    <a:pt x="3022" y="1043"/>
                  </a:cubicBezTo>
                  <a:cubicBezTo>
                    <a:pt x="3061" y="1086"/>
                    <a:pt x="3106" y="1104"/>
                    <a:pt x="3149" y="1104"/>
                  </a:cubicBezTo>
                  <a:cubicBezTo>
                    <a:pt x="3291" y="1104"/>
                    <a:pt x="3421" y="911"/>
                    <a:pt x="3293" y="771"/>
                  </a:cubicBezTo>
                  <a:cubicBezTo>
                    <a:pt x="2896" y="336"/>
                    <a:pt x="2347" y="66"/>
                    <a:pt x="1761" y="10"/>
                  </a:cubicBezTo>
                  <a:cubicBezTo>
                    <a:pt x="1692" y="3"/>
                    <a:pt x="1623" y="0"/>
                    <a:pt x="1554" y="0"/>
                  </a:cubicBezTo>
                  <a:close/>
                </a:path>
              </a:pathLst>
            </a:custGeom>
            <a:solidFill>
              <a:srgbClr val="142A38"/>
            </a:solidFill>
            <a:ln>
              <a:noFill/>
            </a:ln>
          </p:spPr>
          <p:txBody>
            <a:bodyPr anchorCtr="0" anchor="ctr" bIns="51550" lIns="51550" spcFirstLastPara="1" rIns="51550" wrap="square" tIns="51550">
              <a:noAutofit/>
            </a:bodyPr>
            <a:lstStyle/>
            <a:p>
              <a:pPr indent="0" lvl="0" marL="0" rtl="0" algn="l">
                <a:spcBef>
                  <a:spcPts val="0"/>
                </a:spcBef>
                <a:spcAft>
                  <a:spcPts val="0"/>
                </a:spcAft>
                <a:buNone/>
              </a:pPr>
              <a:r>
                <a:t/>
              </a:r>
              <a:endParaRPr/>
            </a:p>
          </p:txBody>
        </p:sp>
        <p:sp>
          <p:nvSpPr>
            <p:cNvPr id="1035" name="Google Shape;1035;p48"/>
            <p:cNvSpPr/>
            <p:nvPr/>
          </p:nvSpPr>
          <p:spPr>
            <a:xfrm>
              <a:off x="1827450" y="2762450"/>
              <a:ext cx="58900" cy="32300"/>
            </a:xfrm>
            <a:custGeom>
              <a:rect b="b" l="l" r="r" t="t"/>
              <a:pathLst>
                <a:path extrusionOk="0" h="1292" w="2356">
                  <a:moveTo>
                    <a:pt x="1946" y="0"/>
                  </a:moveTo>
                  <a:cubicBezTo>
                    <a:pt x="1211" y="0"/>
                    <a:pt x="497" y="394"/>
                    <a:pt x="95" y="1009"/>
                  </a:cubicBezTo>
                  <a:cubicBezTo>
                    <a:pt x="1" y="1154"/>
                    <a:pt x="134" y="1292"/>
                    <a:pt x="269" y="1292"/>
                  </a:cubicBezTo>
                  <a:cubicBezTo>
                    <a:pt x="328" y="1292"/>
                    <a:pt x="387" y="1266"/>
                    <a:pt x="427" y="1203"/>
                  </a:cubicBezTo>
                  <a:cubicBezTo>
                    <a:pt x="764" y="687"/>
                    <a:pt x="1359" y="386"/>
                    <a:pt x="1968" y="386"/>
                  </a:cubicBezTo>
                  <a:cubicBezTo>
                    <a:pt x="2033" y="386"/>
                    <a:pt x="2099" y="389"/>
                    <a:pt x="2164" y="396"/>
                  </a:cubicBezTo>
                  <a:cubicBezTo>
                    <a:pt x="2169" y="397"/>
                    <a:pt x="2174" y="397"/>
                    <a:pt x="2179" y="397"/>
                  </a:cubicBezTo>
                  <a:cubicBezTo>
                    <a:pt x="2276" y="397"/>
                    <a:pt x="2356" y="295"/>
                    <a:pt x="2356" y="204"/>
                  </a:cubicBezTo>
                  <a:cubicBezTo>
                    <a:pt x="2355" y="91"/>
                    <a:pt x="2268" y="23"/>
                    <a:pt x="2164" y="12"/>
                  </a:cubicBezTo>
                  <a:cubicBezTo>
                    <a:pt x="2091" y="4"/>
                    <a:pt x="2018" y="0"/>
                    <a:pt x="1946" y="0"/>
                  </a:cubicBezTo>
                  <a:close/>
                </a:path>
              </a:pathLst>
            </a:custGeom>
            <a:solidFill>
              <a:srgbClr val="142A38"/>
            </a:solidFill>
            <a:ln>
              <a:noFill/>
            </a:ln>
          </p:spPr>
          <p:txBody>
            <a:bodyPr anchorCtr="0" anchor="ctr" bIns="51550" lIns="51550" spcFirstLastPara="1" rIns="51550" wrap="square" tIns="51550">
              <a:noAutofit/>
            </a:bodyPr>
            <a:lstStyle/>
            <a:p>
              <a:pPr indent="0" lvl="0" marL="0" rtl="0" algn="l">
                <a:spcBef>
                  <a:spcPts val="0"/>
                </a:spcBef>
                <a:spcAft>
                  <a:spcPts val="0"/>
                </a:spcAft>
                <a:buNone/>
              </a:pPr>
              <a:r>
                <a:t/>
              </a:r>
              <a:endParaRPr/>
            </a:p>
          </p:txBody>
        </p:sp>
      </p:gr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9" name="Shape 1039"/>
        <p:cNvGrpSpPr/>
        <p:nvPr/>
      </p:nvGrpSpPr>
      <p:grpSpPr>
        <a:xfrm>
          <a:off x="0" y="0"/>
          <a:ext cx="0" cy="0"/>
          <a:chOff x="0" y="0"/>
          <a:chExt cx="0" cy="0"/>
        </a:xfrm>
      </p:grpSpPr>
      <p:grpSp>
        <p:nvGrpSpPr>
          <p:cNvPr id="1040" name="Google Shape;1040;p49"/>
          <p:cNvGrpSpPr/>
          <p:nvPr/>
        </p:nvGrpSpPr>
        <p:grpSpPr>
          <a:xfrm rot="-1449569">
            <a:off x="-162372" y="3369522"/>
            <a:ext cx="1274809" cy="1823418"/>
            <a:chOff x="5502100" y="3278500"/>
            <a:chExt cx="427000" cy="747300"/>
          </a:xfrm>
        </p:grpSpPr>
        <p:sp>
          <p:nvSpPr>
            <p:cNvPr id="1041" name="Google Shape;1041;p49"/>
            <p:cNvSpPr/>
            <p:nvPr/>
          </p:nvSpPr>
          <p:spPr>
            <a:xfrm>
              <a:off x="5511850" y="3347650"/>
              <a:ext cx="398900" cy="678150"/>
            </a:xfrm>
            <a:custGeom>
              <a:rect b="b" l="l" r="r" t="t"/>
              <a:pathLst>
                <a:path extrusionOk="0" h="27126" w="15956">
                  <a:moveTo>
                    <a:pt x="11885" y="1"/>
                  </a:moveTo>
                  <a:cubicBezTo>
                    <a:pt x="10996" y="1"/>
                    <a:pt x="10082" y="641"/>
                    <a:pt x="9484" y="1372"/>
                  </a:cubicBezTo>
                  <a:cubicBezTo>
                    <a:pt x="6861" y="4570"/>
                    <a:pt x="6845" y="10808"/>
                    <a:pt x="4933" y="14504"/>
                  </a:cubicBezTo>
                  <a:cubicBezTo>
                    <a:pt x="4908" y="14551"/>
                    <a:pt x="4860" y="14579"/>
                    <a:pt x="4809" y="14579"/>
                  </a:cubicBezTo>
                  <a:cubicBezTo>
                    <a:pt x="4793" y="14579"/>
                    <a:pt x="4776" y="14576"/>
                    <a:pt x="4760" y="14570"/>
                  </a:cubicBezTo>
                  <a:cubicBezTo>
                    <a:pt x="4308" y="14401"/>
                    <a:pt x="3832" y="13742"/>
                    <a:pt x="3752" y="13301"/>
                  </a:cubicBezTo>
                  <a:cubicBezTo>
                    <a:pt x="3663" y="12820"/>
                    <a:pt x="4349" y="11051"/>
                    <a:pt x="4458" y="10575"/>
                  </a:cubicBezTo>
                  <a:lnTo>
                    <a:pt x="5403" y="6504"/>
                  </a:lnTo>
                  <a:cubicBezTo>
                    <a:pt x="5511" y="6040"/>
                    <a:pt x="5413" y="5539"/>
                    <a:pt x="5098" y="5180"/>
                  </a:cubicBezTo>
                  <a:cubicBezTo>
                    <a:pt x="4859" y="4909"/>
                    <a:pt x="4588" y="4803"/>
                    <a:pt x="4315" y="4803"/>
                  </a:cubicBezTo>
                  <a:cubicBezTo>
                    <a:pt x="3916" y="4803"/>
                    <a:pt x="3512" y="5028"/>
                    <a:pt x="3195" y="5293"/>
                  </a:cubicBezTo>
                  <a:cubicBezTo>
                    <a:pt x="1896" y="6376"/>
                    <a:pt x="1330" y="8085"/>
                    <a:pt x="848" y="9707"/>
                  </a:cubicBezTo>
                  <a:cubicBezTo>
                    <a:pt x="418" y="11147"/>
                    <a:pt x="1" y="12622"/>
                    <a:pt x="55" y="14122"/>
                  </a:cubicBezTo>
                  <a:cubicBezTo>
                    <a:pt x="108" y="15624"/>
                    <a:pt x="705" y="17182"/>
                    <a:pt x="1941" y="18039"/>
                  </a:cubicBezTo>
                  <a:cubicBezTo>
                    <a:pt x="2649" y="18530"/>
                    <a:pt x="3649" y="18950"/>
                    <a:pt x="3664" y="19812"/>
                  </a:cubicBezTo>
                  <a:cubicBezTo>
                    <a:pt x="3670" y="20137"/>
                    <a:pt x="3518" y="20443"/>
                    <a:pt x="3377" y="20736"/>
                  </a:cubicBezTo>
                  <a:cubicBezTo>
                    <a:pt x="2794" y="21944"/>
                    <a:pt x="2336" y="23211"/>
                    <a:pt x="2010" y="24514"/>
                  </a:cubicBezTo>
                  <a:cubicBezTo>
                    <a:pt x="1928" y="24839"/>
                    <a:pt x="1859" y="25202"/>
                    <a:pt x="2019" y="25498"/>
                  </a:cubicBezTo>
                  <a:cubicBezTo>
                    <a:pt x="2157" y="25753"/>
                    <a:pt x="2434" y="25897"/>
                    <a:pt x="2699" y="26014"/>
                  </a:cubicBezTo>
                  <a:cubicBezTo>
                    <a:pt x="3746" y="26480"/>
                    <a:pt x="5397" y="27125"/>
                    <a:pt x="6406" y="27125"/>
                  </a:cubicBezTo>
                  <a:cubicBezTo>
                    <a:pt x="6786" y="27125"/>
                    <a:pt x="7075" y="27034"/>
                    <a:pt x="7206" y="26806"/>
                  </a:cubicBezTo>
                  <a:lnTo>
                    <a:pt x="7279" y="26798"/>
                  </a:lnTo>
                  <a:cubicBezTo>
                    <a:pt x="8327" y="23823"/>
                    <a:pt x="8029" y="23221"/>
                    <a:pt x="8688" y="21385"/>
                  </a:cubicBezTo>
                  <a:cubicBezTo>
                    <a:pt x="12745" y="20724"/>
                    <a:pt x="15955" y="16611"/>
                    <a:pt x="15477" y="12494"/>
                  </a:cubicBezTo>
                  <a:cubicBezTo>
                    <a:pt x="15425" y="12057"/>
                    <a:pt x="15183" y="11653"/>
                    <a:pt x="14803" y="11433"/>
                  </a:cubicBezTo>
                  <a:cubicBezTo>
                    <a:pt x="14628" y="11331"/>
                    <a:pt x="14468" y="11290"/>
                    <a:pt x="14319" y="11290"/>
                  </a:cubicBezTo>
                  <a:cubicBezTo>
                    <a:pt x="14003" y="11290"/>
                    <a:pt x="13738" y="11478"/>
                    <a:pt x="13503" y="11676"/>
                  </a:cubicBezTo>
                  <a:cubicBezTo>
                    <a:pt x="12528" y="12497"/>
                    <a:pt x="11811" y="13621"/>
                    <a:pt x="11486" y="14854"/>
                  </a:cubicBezTo>
                  <a:cubicBezTo>
                    <a:pt x="11378" y="15261"/>
                    <a:pt x="11024" y="15571"/>
                    <a:pt x="10611" y="15571"/>
                  </a:cubicBezTo>
                  <a:cubicBezTo>
                    <a:pt x="10584" y="15571"/>
                    <a:pt x="10558" y="15569"/>
                    <a:pt x="10531" y="15567"/>
                  </a:cubicBezTo>
                  <a:cubicBezTo>
                    <a:pt x="9770" y="15493"/>
                    <a:pt x="9808" y="14502"/>
                    <a:pt x="10034" y="13842"/>
                  </a:cubicBezTo>
                  <a:cubicBezTo>
                    <a:pt x="11322" y="10075"/>
                    <a:pt x="13318" y="6526"/>
                    <a:pt x="13816" y="2541"/>
                  </a:cubicBezTo>
                  <a:cubicBezTo>
                    <a:pt x="13902" y="1847"/>
                    <a:pt x="13698" y="1134"/>
                    <a:pt x="13225" y="621"/>
                  </a:cubicBezTo>
                  <a:cubicBezTo>
                    <a:pt x="12819" y="180"/>
                    <a:pt x="12356" y="1"/>
                    <a:pt x="1188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2" name="Google Shape;1042;p49"/>
            <p:cNvSpPr/>
            <p:nvPr/>
          </p:nvSpPr>
          <p:spPr>
            <a:xfrm>
              <a:off x="5780000" y="3278500"/>
              <a:ext cx="104700" cy="112150"/>
            </a:xfrm>
            <a:custGeom>
              <a:rect b="b" l="l" r="r" t="t"/>
              <a:pathLst>
                <a:path extrusionOk="0" h="4486" w="4188">
                  <a:moveTo>
                    <a:pt x="2226" y="1"/>
                  </a:moveTo>
                  <a:cubicBezTo>
                    <a:pt x="2187" y="1"/>
                    <a:pt x="2147" y="4"/>
                    <a:pt x="2107" y="12"/>
                  </a:cubicBezTo>
                  <a:cubicBezTo>
                    <a:pt x="1833" y="66"/>
                    <a:pt x="1620" y="291"/>
                    <a:pt x="1500" y="543"/>
                  </a:cubicBezTo>
                  <a:cubicBezTo>
                    <a:pt x="1380" y="795"/>
                    <a:pt x="1339" y="1077"/>
                    <a:pt x="1289" y="1350"/>
                  </a:cubicBezTo>
                  <a:cubicBezTo>
                    <a:pt x="1279" y="1407"/>
                    <a:pt x="1263" y="1471"/>
                    <a:pt x="1214" y="1502"/>
                  </a:cubicBezTo>
                  <a:cubicBezTo>
                    <a:pt x="1191" y="1517"/>
                    <a:pt x="1165" y="1521"/>
                    <a:pt x="1138" y="1521"/>
                  </a:cubicBezTo>
                  <a:cubicBezTo>
                    <a:pt x="1108" y="1521"/>
                    <a:pt x="1077" y="1516"/>
                    <a:pt x="1047" y="1511"/>
                  </a:cubicBezTo>
                  <a:cubicBezTo>
                    <a:pt x="1013" y="1506"/>
                    <a:pt x="979" y="1503"/>
                    <a:pt x="945" y="1503"/>
                  </a:cubicBezTo>
                  <a:cubicBezTo>
                    <a:pt x="595" y="1503"/>
                    <a:pt x="259" y="1761"/>
                    <a:pt x="136" y="2094"/>
                  </a:cubicBezTo>
                  <a:cubicBezTo>
                    <a:pt x="0" y="2459"/>
                    <a:pt x="93" y="2884"/>
                    <a:pt x="317" y="3204"/>
                  </a:cubicBezTo>
                  <a:cubicBezTo>
                    <a:pt x="422" y="3352"/>
                    <a:pt x="553" y="3482"/>
                    <a:pt x="655" y="3633"/>
                  </a:cubicBezTo>
                  <a:cubicBezTo>
                    <a:pt x="777" y="3814"/>
                    <a:pt x="855" y="4028"/>
                    <a:pt x="1012" y="4182"/>
                  </a:cubicBezTo>
                  <a:cubicBezTo>
                    <a:pt x="1235" y="4401"/>
                    <a:pt x="1569" y="4454"/>
                    <a:pt x="1881" y="4477"/>
                  </a:cubicBezTo>
                  <a:cubicBezTo>
                    <a:pt x="1961" y="4482"/>
                    <a:pt x="2043" y="4485"/>
                    <a:pt x="2126" y="4485"/>
                  </a:cubicBezTo>
                  <a:cubicBezTo>
                    <a:pt x="2656" y="4485"/>
                    <a:pt x="3215" y="4362"/>
                    <a:pt x="3521" y="3964"/>
                  </a:cubicBezTo>
                  <a:lnTo>
                    <a:pt x="3521" y="3964"/>
                  </a:lnTo>
                  <a:cubicBezTo>
                    <a:pt x="3797" y="3798"/>
                    <a:pt x="4016" y="3534"/>
                    <a:pt x="4097" y="3222"/>
                  </a:cubicBezTo>
                  <a:cubicBezTo>
                    <a:pt x="4187" y="2867"/>
                    <a:pt x="4082" y="2461"/>
                    <a:pt x="3803" y="2224"/>
                  </a:cubicBezTo>
                  <a:cubicBezTo>
                    <a:pt x="3652" y="2096"/>
                    <a:pt x="3453" y="2028"/>
                    <a:pt x="3256" y="2028"/>
                  </a:cubicBezTo>
                  <a:cubicBezTo>
                    <a:pt x="3088" y="2028"/>
                    <a:pt x="2922" y="2078"/>
                    <a:pt x="2790" y="2181"/>
                  </a:cubicBezTo>
                  <a:cubicBezTo>
                    <a:pt x="2962" y="1747"/>
                    <a:pt x="3137" y="1286"/>
                    <a:pt x="3064" y="824"/>
                  </a:cubicBezTo>
                  <a:cubicBezTo>
                    <a:pt x="2998" y="404"/>
                    <a:pt x="2637" y="1"/>
                    <a:pt x="2226"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3" name="Google Shape;1043;p49"/>
            <p:cNvSpPr/>
            <p:nvPr/>
          </p:nvSpPr>
          <p:spPr>
            <a:xfrm>
              <a:off x="5652175" y="3355500"/>
              <a:ext cx="137450" cy="340825"/>
            </a:xfrm>
            <a:custGeom>
              <a:rect b="b" l="l" r="r" t="t"/>
              <a:pathLst>
                <a:path extrusionOk="0" h="13633" w="5498">
                  <a:moveTo>
                    <a:pt x="4932" y="0"/>
                  </a:moveTo>
                  <a:lnTo>
                    <a:pt x="4793" y="127"/>
                  </a:lnTo>
                  <a:cubicBezTo>
                    <a:pt x="3174" y="1337"/>
                    <a:pt x="2486" y="3397"/>
                    <a:pt x="1886" y="5327"/>
                  </a:cubicBezTo>
                  <a:cubicBezTo>
                    <a:pt x="1509" y="6545"/>
                    <a:pt x="1130" y="7762"/>
                    <a:pt x="778" y="8987"/>
                  </a:cubicBezTo>
                  <a:cubicBezTo>
                    <a:pt x="408" y="10268"/>
                    <a:pt x="65" y="11568"/>
                    <a:pt x="12" y="12900"/>
                  </a:cubicBezTo>
                  <a:cubicBezTo>
                    <a:pt x="1" y="13168"/>
                    <a:pt x="39" y="13497"/>
                    <a:pt x="285" y="13604"/>
                  </a:cubicBezTo>
                  <a:cubicBezTo>
                    <a:pt x="332" y="13624"/>
                    <a:pt x="380" y="13633"/>
                    <a:pt x="428" y="13633"/>
                  </a:cubicBezTo>
                  <a:cubicBezTo>
                    <a:pt x="609" y="13633"/>
                    <a:pt x="792" y="13507"/>
                    <a:pt x="921" y="13367"/>
                  </a:cubicBezTo>
                  <a:cubicBezTo>
                    <a:pt x="1374" y="12875"/>
                    <a:pt x="1530" y="12186"/>
                    <a:pt x="1683" y="11533"/>
                  </a:cubicBezTo>
                  <a:cubicBezTo>
                    <a:pt x="2470" y="8181"/>
                    <a:pt x="3641" y="4919"/>
                    <a:pt x="5165" y="1831"/>
                  </a:cubicBezTo>
                  <a:cubicBezTo>
                    <a:pt x="5325" y="1508"/>
                    <a:pt x="5490" y="1175"/>
                    <a:pt x="5494" y="816"/>
                  </a:cubicBezTo>
                  <a:cubicBezTo>
                    <a:pt x="5498" y="458"/>
                    <a:pt x="5284" y="68"/>
                    <a:pt x="493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4" name="Google Shape;1044;p49"/>
            <p:cNvSpPr/>
            <p:nvPr/>
          </p:nvSpPr>
          <p:spPr>
            <a:xfrm>
              <a:off x="5517025" y="3478225"/>
              <a:ext cx="96025" cy="224450"/>
            </a:xfrm>
            <a:custGeom>
              <a:rect b="b" l="l" r="r" t="t"/>
              <a:pathLst>
                <a:path extrusionOk="0" h="8978" w="3841">
                  <a:moveTo>
                    <a:pt x="3405" y="0"/>
                  </a:moveTo>
                  <a:lnTo>
                    <a:pt x="3311" y="91"/>
                  </a:lnTo>
                  <a:cubicBezTo>
                    <a:pt x="3222" y="56"/>
                    <a:pt x="3128" y="40"/>
                    <a:pt x="3034" y="40"/>
                  </a:cubicBezTo>
                  <a:cubicBezTo>
                    <a:pt x="2758" y="40"/>
                    <a:pt x="2477" y="178"/>
                    <a:pt x="2278" y="378"/>
                  </a:cubicBezTo>
                  <a:cubicBezTo>
                    <a:pt x="2010" y="645"/>
                    <a:pt x="1859" y="1005"/>
                    <a:pt x="1720" y="1356"/>
                  </a:cubicBezTo>
                  <a:cubicBezTo>
                    <a:pt x="1118" y="2877"/>
                    <a:pt x="622" y="4438"/>
                    <a:pt x="235" y="6026"/>
                  </a:cubicBezTo>
                  <a:cubicBezTo>
                    <a:pt x="112" y="6528"/>
                    <a:pt x="0" y="7045"/>
                    <a:pt x="58" y="7559"/>
                  </a:cubicBezTo>
                  <a:cubicBezTo>
                    <a:pt x="111" y="8033"/>
                    <a:pt x="310" y="8487"/>
                    <a:pt x="622" y="8847"/>
                  </a:cubicBezTo>
                  <a:cubicBezTo>
                    <a:pt x="669" y="8900"/>
                    <a:pt x="721" y="8954"/>
                    <a:pt x="789" y="8971"/>
                  </a:cubicBezTo>
                  <a:cubicBezTo>
                    <a:pt x="806" y="8976"/>
                    <a:pt x="823" y="8978"/>
                    <a:pt x="839" y="8978"/>
                  </a:cubicBezTo>
                  <a:cubicBezTo>
                    <a:pt x="1036" y="8978"/>
                    <a:pt x="1114" y="8663"/>
                    <a:pt x="1106" y="8442"/>
                  </a:cubicBezTo>
                  <a:cubicBezTo>
                    <a:pt x="1056" y="7165"/>
                    <a:pt x="1432" y="5906"/>
                    <a:pt x="1944" y="4734"/>
                  </a:cubicBezTo>
                  <a:cubicBezTo>
                    <a:pt x="2455" y="3564"/>
                    <a:pt x="3100" y="2454"/>
                    <a:pt x="3632" y="1292"/>
                  </a:cubicBezTo>
                  <a:cubicBezTo>
                    <a:pt x="3738" y="1061"/>
                    <a:pt x="3840" y="818"/>
                    <a:pt x="3829" y="563"/>
                  </a:cubicBezTo>
                  <a:cubicBezTo>
                    <a:pt x="3817" y="310"/>
                    <a:pt x="3656" y="45"/>
                    <a:pt x="340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5" name="Google Shape;1045;p49"/>
            <p:cNvSpPr/>
            <p:nvPr/>
          </p:nvSpPr>
          <p:spPr>
            <a:xfrm>
              <a:off x="5563950" y="3436700"/>
              <a:ext cx="99725" cy="94350"/>
            </a:xfrm>
            <a:custGeom>
              <a:rect b="b" l="l" r="r" t="t"/>
              <a:pathLst>
                <a:path extrusionOk="0" h="3774" w="3989">
                  <a:moveTo>
                    <a:pt x="2402" y="0"/>
                  </a:moveTo>
                  <a:cubicBezTo>
                    <a:pt x="2201" y="0"/>
                    <a:pt x="1993" y="147"/>
                    <a:pt x="2037" y="342"/>
                  </a:cubicBezTo>
                  <a:cubicBezTo>
                    <a:pt x="1900" y="200"/>
                    <a:pt x="1702" y="125"/>
                    <a:pt x="1504" y="125"/>
                  </a:cubicBezTo>
                  <a:cubicBezTo>
                    <a:pt x="1368" y="125"/>
                    <a:pt x="1233" y="161"/>
                    <a:pt x="1117" y="233"/>
                  </a:cubicBezTo>
                  <a:cubicBezTo>
                    <a:pt x="835" y="413"/>
                    <a:pt x="705" y="800"/>
                    <a:pt x="822" y="1113"/>
                  </a:cubicBezTo>
                  <a:cubicBezTo>
                    <a:pt x="754" y="1065"/>
                    <a:pt x="674" y="1044"/>
                    <a:pt x="593" y="1044"/>
                  </a:cubicBezTo>
                  <a:cubicBezTo>
                    <a:pt x="426" y="1044"/>
                    <a:pt x="253" y="1134"/>
                    <a:pt x="154" y="1273"/>
                  </a:cubicBezTo>
                  <a:cubicBezTo>
                    <a:pt x="7" y="1480"/>
                    <a:pt x="0" y="1760"/>
                    <a:pt x="63" y="2006"/>
                  </a:cubicBezTo>
                  <a:cubicBezTo>
                    <a:pt x="162" y="2392"/>
                    <a:pt x="423" y="2734"/>
                    <a:pt x="768" y="2929"/>
                  </a:cubicBezTo>
                  <a:cubicBezTo>
                    <a:pt x="804" y="2950"/>
                    <a:pt x="853" y="2962"/>
                    <a:pt x="897" y="2962"/>
                  </a:cubicBezTo>
                  <a:cubicBezTo>
                    <a:pt x="930" y="2962"/>
                    <a:pt x="960" y="2955"/>
                    <a:pt x="980" y="2938"/>
                  </a:cubicBezTo>
                  <a:lnTo>
                    <a:pt x="980" y="2938"/>
                  </a:lnTo>
                  <a:cubicBezTo>
                    <a:pt x="921" y="3101"/>
                    <a:pt x="986" y="3297"/>
                    <a:pt x="1108" y="3424"/>
                  </a:cubicBezTo>
                  <a:cubicBezTo>
                    <a:pt x="1244" y="3565"/>
                    <a:pt x="1436" y="3639"/>
                    <a:pt x="1623" y="3694"/>
                  </a:cubicBezTo>
                  <a:cubicBezTo>
                    <a:pt x="1773" y="3738"/>
                    <a:pt x="1930" y="3774"/>
                    <a:pt x="2084" y="3774"/>
                  </a:cubicBezTo>
                  <a:cubicBezTo>
                    <a:pt x="2156" y="3774"/>
                    <a:pt x="2227" y="3766"/>
                    <a:pt x="2297" y="3748"/>
                  </a:cubicBezTo>
                  <a:cubicBezTo>
                    <a:pt x="2518" y="3693"/>
                    <a:pt x="2721" y="3510"/>
                    <a:pt x="2734" y="3282"/>
                  </a:cubicBezTo>
                  <a:cubicBezTo>
                    <a:pt x="2742" y="3154"/>
                    <a:pt x="2708" y="2986"/>
                    <a:pt x="2824" y="2929"/>
                  </a:cubicBezTo>
                  <a:cubicBezTo>
                    <a:pt x="2846" y="2919"/>
                    <a:pt x="2871" y="2915"/>
                    <a:pt x="2895" y="2915"/>
                  </a:cubicBezTo>
                  <a:cubicBezTo>
                    <a:pt x="2927" y="2915"/>
                    <a:pt x="2959" y="2921"/>
                    <a:pt x="2989" y="2926"/>
                  </a:cubicBezTo>
                  <a:cubicBezTo>
                    <a:pt x="3058" y="2938"/>
                    <a:pt x="3129" y="2944"/>
                    <a:pt x="3201" y="2944"/>
                  </a:cubicBezTo>
                  <a:cubicBezTo>
                    <a:pt x="3529" y="2944"/>
                    <a:pt x="3868" y="2818"/>
                    <a:pt x="3953" y="2516"/>
                  </a:cubicBezTo>
                  <a:cubicBezTo>
                    <a:pt x="3989" y="2392"/>
                    <a:pt x="3973" y="2261"/>
                    <a:pt x="3948" y="2135"/>
                  </a:cubicBezTo>
                  <a:cubicBezTo>
                    <a:pt x="3835" y="1550"/>
                    <a:pt x="3446" y="961"/>
                    <a:pt x="2888" y="813"/>
                  </a:cubicBezTo>
                  <a:lnTo>
                    <a:pt x="2888" y="813"/>
                  </a:lnTo>
                  <a:cubicBezTo>
                    <a:pt x="2898" y="789"/>
                    <a:pt x="2902" y="760"/>
                    <a:pt x="2900" y="736"/>
                  </a:cubicBezTo>
                  <a:cubicBezTo>
                    <a:pt x="2880" y="473"/>
                    <a:pt x="2807" y="184"/>
                    <a:pt x="2583" y="48"/>
                  </a:cubicBezTo>
                  <a:cubicBezTo>
                    <a:pt x="2529" y="15"/>
                    <a:pt x="2466" y="0"/>
                    <a:pt x="2402"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6" name="Google Shape;1046;p49"/>
            <p:cNvSpPr/>
            <p:nvPr/>
          </p:nvSpPr>
          <p:spPr>
            <a:xfrm>
              <a:off x="5562750" y="3842825"/>
              <a:ext cx="63400" cy="141450"/>
            </a:xfrm>
            <a:custGeom>
              <a:rect b="b" l="l" r="r" t="t"/>
              <a:pathLst>
                <a:path extrusionOk="0" h="5658" w="2536">
                  <a:moveTo>
                    <a:pt x="1823" y="1"/>
                  </a:moveTo>
                  <a:cubicBezTo>
                    <a:pt x="1685" y="1"/>
                    <a:pt x="1543" y="69"/>
                    <a:pt x="1443" y="168"/>
                  </a:cubicBezTo>
                  <a:cubicBezTo>
                    <a:pt x="1300" y="312"/>
                    <a:pt x="1226" y="507"/>
                    <a:pt x="1156" y="698"/>
                  </a:cubicBezTo>
                  <a:cubicBezTo>
                    <a:pt x="767" y="1774"/>
                    <a:pt x="444" y="2877"/>
                    <a:pt x="190" y="3994"/>
                  </a:cubicBezTo>
                  <a:cubicBezTo>
                    <a:pt x="73" y="4514"/>
                    <a:pt x="0" y="5140"/>
                    <a:pt x="387" y="5506"/>
                  </a:cubicBezTo>
                  <a:cubicBezTo>
                    <a:pt x="479" y="5592"/>
                    <a:pt x="597" y="5657"/>
                    <a:pt x="723" y="5657"/>
                  </a:cubicBezTo>
                  <a:cubicBezTo>
                    <a:pt x="725" y="5657"/>
                    <a:pt x="726" y="5657"/>
                    <a:pt x="728" y="5657"/>
                  </a:cubicBezTo>
                  <a:cubicBezTo>
                    <a:pt x="956" y="5652"/>
                    <a:pt x="1122" y="5442"/>
                    <a:pt x="1217" y="5236"/>
                  </a:cubicBezTo>
                  <a:cubicBezTo>
                    <a:pt x="1546" y="4527"/>
                    <a:pt x="1458" y="3695"/>
                    <a:pt x="1683" y="2947"/>
                  </a:cubicBezTo>
                  <a:cubicBezTo>
                    <a:pt x="1927" y="2136"/>
                    <a:pt x="2536" y="1411"/>
                    <a:pt x="2501" y="565"/>
                  </a:cubicBezTo>
                  <a:cubicBezTo>
                    <a:pt x="2495" y="400"/>
                    <a:pt x="2453" y="220"/>
                    <a:pt x="2326" y="116"/>
                  </a:cubicBezTo>
                  <a:cubicBezTo>
                    <a:pt x="2276" y="75"/>
                    <a:pt x="2209" y="55"/>
                    <a:pt x="2143" y="55"/>
                  </a:cubicBezTo>
                  <a:cubicBezTo>
                    <a:pt x="2065" y="55"/>
                    <a:pt x="1989" y="83"/>
                    <a:pt x="1944" y="140"/>
                  </a:cubicBezTo>
                  <a:lnTo>
                    <a:pt x="1944" y="140"/>
                  </a:lnTo>
                  <a:lnTo>
                    <a:pt x="1996" y="42"/>
                  </a:lnTo>
                  <a:cubicBezTo>
                    <a:pt x="1941" y="14"/>
                    <a:pt x="1882" y="1"/>
                    <a:pt x="1823"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7" name="Google Shape;1047;p49"/>
            <p:cNvSpPr/>
            <p:nvPr/>
          </p:nvSpPr>
          <p:spPr>
            <a:xfrm>
              <a:off x="5798575" y="3641425"/>
              <a:ext cx="63775" cy="96800"/>
            </a:xfrm>
            <a:custGeom>
              <a:rect b="b" l="l" r="r" t="t"/>
              <a:pathLst>
                <a:path extrusionOk="0" h="3872" w="2551">
                  <a:moveTo>
                    <a:pt x="1996" y="0"/>
                  </a:moveTo>
                  <a:cubicBezTo>
                    <a:pt x="1899" y="0"/>
                    <a:pt x="1805" y="64"/>
                    <a:pt x="1728" y="129"/>
                  </a:cubicBezTo>
                  <a:cubicBezTo>
                    <a:pt x="736" y="947"/>
                    <a:pt x="98" y="2184"/>
                    <a:pt x="9" y="3466"/>
                  </a:cubicBezTo>
                  <a:cubicBezTo>
                    <a:pt x="1" y="3598"/>
                    <a:pt x="7" y="3752"/>
                    <a:pt x="112" y="3830"/>
                  </a:cubicBezTo>
                  <a:cubicBezTo>
                    <a:pt x="151" y="3859"/>
                    <a:pt x="197" y="3871"/>
                    <a:pt x="244" y="3871"/>
                  </a:cubicBezTo>
                  <a:cubicBezTo>
                    <a:pt x="311" y="3871"/>
                    <a:pt x="381" y="3846"/>
                    <a:pt x="437" y="3805"/>
                  </a:cubicBezTo>
                  <a:cubicBezTo>
                    <a:pt x="530" y="3736"/>
                    <a:pt x="590" y="3630"/>
                    <a:pt x="648" y="3530"/>
                  </a:cubicBezTo>
                  <a:cubicBezTo>
                    <a:pt x="1075" y="2794"/>
                    <a:pt x="1573" y="2098"/>
                    <a:pt x="2139" y="1461"/>
                  </a:cubicBezTo>
                  <a:cubicBezTo>
                    <a:pt x="2291" y="1289"/>
                    <a:pt x="2454" y="1110"/>
                    <a:pt x="2496" y="884"/>
                  </a:cubicBezTo>
                  <a:cubicBezTo>
                    <a:pt x="2551" y="609"/>
                    <a:pt x="2386" y="306"/>
                    <a:pt x="2125" y="200"/>
                  </a:cubicBezTo>
                  <a:lnTo>
                    <a:pt x="2047" y="6"/>
                  </a:lnTo>
                  <a:cubicBezTo>
                    <a:pt x="2030" y="2"/>
                    <a:pt x="2013" y="0"/>
                    <a:pt x="199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8" name="Google Shape;1048;p49"/>
            <p:cNvSpPr/>
            <p:nvPr/>
          </p:nvSpPr>
          <p:spPr>
            <a:xfrm>
              <a:off x="5847600" y="3607900"/>
              <a:ext cx="65000" cy="60025"/>
            </a:xfrm>
            <a:custGeom>
              <a:rect b="b" l="l" r="r" t="t"/>
              <a:pathLst>
                <a:path extrusionOk="0" h="2401" w="2600">
                  <a:moveTo>
                    <a:pt x="1973" y="1"/>
                  </a:moveTo>
                  <a:cubicBezTo>
                    <a:pt x="1950" y="1"/>
                    <a:pt x="1928" y="3"/>
                    <a:pt x="1905" y="8"/>
                  </a:cubicBezTo>
                  <a:cubicBezTo>
                    <a:pt x="1723" y="47"/>
                    <a:pt x="1613" y="225"/>
                    <a:pt x="1530" y="391"/>
                  </a:cubicBezTo>
                  <a:cubicBezTo>
                    <a:pt x="1389" y="673"/>
                    <a:pt x="1270" y="965"/>
                    <a:pt x="1172" y="1265"/>
                  </a:cubicBezTo>
                  <a:cubicBezTo>
                    <a:pt x="1207" y="1049"/>
                    <a:pt x="1180" y="821"/>
                    <a:pt x="1093" y="620"/>
                  </a:cubicBezTo>
                  <a:cubicBezTo>
                    <a:pt x="1055" y="527"/>
                    <a:pt x="996" y="434"/>
                    <a:pt x="901" y="401"/>
                  </a:cubicBezTo>
                  <a:cubicBezTo>
                    <a:pt x="874" y="391"/>
                    <a:pt x="845" y="387"/>
                    <a:pt x="816" y="387"/>
                  </a:cubicBezTo>
                  <a:cubicBezTo>
                    <a:pt x="777" y="387"/>
                    <a:pt x="738" y="394"/>
                    <a:pt x="701" y="403"/>
                  </a:cubicBezTo>
                  <a:cubicBezTo>
                    <a:pt x="284" y="512"/>
                    <a:pt x="0" y="987"/>
                    <a:pt x="105" y="1408"/>
                  </a:cubicBezTo>
                  <a:cubicBezTo>
                    <a:pt x="188" y="1747"/>
                    <a:pt x="475" y="1998"/>
                    <a:pt x="773" y="2180"/>
                  </a:cubicBezTo>
                  <a:cubicBezTo>
                    <a:pt x="967" y="2299"/>
                    <a:pt x="1181" y="2400"/>
                    <a:pt x="1409" y="2400"/>
                  </a:cubicBezTo>
                  <a:cubicBezTo>
                    <a:pt x="1636" y="2400"/>
                    <a:pt x="1877" y="2275"/>
                    <a:pt x="1948" y="2060"/>
                  </a:cubicBezTo>
                  <a:lnTo>
                    <a:pt x="1948" y="2060"/>
                  </a:lnTo>
                  <a:lnTo>
                    <a:pt x="1884" y="2279"/>
                  </a:lnTo>
                  <a:cubicBezTo>
                    <a:pt x="2370" y="1858"/>
                    <a:pt x="2599" y="1161"/>
                    <a:pt x="2457" y="533"/>
                  </a:cubicBezTo>
                  <a:cubicBezTo>
                    <a:pt x="2400" y="280"/>
                    <a:pt x="2216" y="1"/>
                    <a:pt x="197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9" name="Google Shape;1049;p49"/>
            <p:cNvSpPr/>
            <p:nvPr/>
          </p:nvSpPr>
          <p:spPr>
            <a:xfrm>
              <a:off x="5821425" y="3456275"/>
              <a:ext cx="51850" cy="39575"/>
            </a:xfrm>
            <a:custGeom>
              <a:rect b="b" l="l" r="r" t="t"/>
              <a:pathLst>
                <a:path extrusionOk="0" h="1583" w="2074">
                  <a:moveTo>
                    <a:pt x="1770" y="0"/>
                  </a:moveTo>
                  <a:cubicBezTo>
                    <a:pt x="1737" y="0"/>
                    <a:pt x="1702" y="9"/>
                    <a:pt x="1666" y="30"/>
                  </a:cubicBezTo>
                  <a:cubicBezTo>
                    <a:pt x="1094" y="365"/>
                    <a:pt x="562" y="769"/>
                    <a:pt x="83" y="1227"/>
                  </a:cubicBezTo>
                  <a:cubicBezTo>
                    <a:pt x="0" y="1305"/>
                    <a:pt x="4" y="1445"/>
                    <a:pt x="83" y="1523"/>
                  </a:cubicBezTo>
                  <a:cubicBezTo>
                    <a:pt x="123" y="1563"/>
                    <a:pt x="175" y="1583"/>
                    <a:pt x="228" y="1583"/>
                  </a:cubicBezTo>
                  <a:cubicBezTo>
                    <a:pt x="282" y="1583"/>
                    <a:pt x="337" y="1562"/>
                    <a:pt x="378" y="1523"/>
                  </a:cubicBezTo>
                  <a:cubicBezTo>
                    <a:pt x="834" y="1089"/>
                    <a:pt x="1335" y="709"/>
                    <a:pt x="1877" y="391"/>
                  </a:cubicBezTo>
                  <a:cubicBezTo>
                    <a:pt x="2073" y="276"/>
                    <a:pt x="1953" y="0"/>
                    <a:pt x="177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0" name="Google Shape;1050;p49"/>
            <p:cNvSpPr/>
            <p:nvPr/>
          </p:nvSpPr>
          <p:spPr>
            <a:xfrm>
              <a:off x="5760000" y="3446250"/>
              <a:ext cx="28050" cy="46275"/>
            </a:xfrm>
            <a:custGeom>
              <a:rect b="b" l="l" r="r" t="t"/>
              <a:pathLst>
                <a:path extrusionOk="0" h="1851" w="1122">
                  <a:moveTo>
                    <a:pt x="228" y="0"/>
                  </a:moveTo>
                  <a:cubicBezTo>
                    <a:pt x="190" y="0"/>
                    <a:pt x="153" y="9"/>
                    <a:pt x="122" y="27"/>
                  </a:cubicBezTo>
                  <a:cubicBezTo>
                    <a:pt x="17" y="88"/>
                    <a:pt x="0" y="210"/>
                    <a:pt x="47" y="313"/>
                  </a:cubicBezTo>
                  <a:cubicBezTo>
                    <a:pt x="268" y="792"/>
                    <a:pt x="488" y="1269"/>
                    <a:pt x="710" y="1748"/>
                  </a:cubicBezTo>
                  <a:cubicBezTo>
                    <a:pt x="741" y="1816"/>
                    <a:pt x="817" y="1850"/>
                    <a:pt x="891" y="1850"/>
                  </a:cubicBezTo>
                  <a:cubicBezTo>
                    <a:pt x="929" y="1850"/>
                    <a:pt x="966" y="1841"/>
                    <a:pt x="997" y="1824"/>
                  </a:cubicBezTo>
                  <a:cubicBezTo>
                    <a:pt x="1104" y="1761"/>
                    <a:pt x="1121" y="1638"/>
                    <a:pt x="1072" y="1537"/>
                  </a:cubicBezTo>
                  <a:cubicBezTo>
                    <a:pt x="851" y="1058"/>
                    <a:pt x="631" y="580"/>
                    <a:pt x="409" y="103"/>
                  </a:cubicBezTo>
                  <a:cubicBezTo>
                    <a:pt x="378" y="34"/>
                    <a:pt x="302" y="0"/>
                    <a:pt x="22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1" name="Google Shape;1051;p49"/>
            <p:cNvSpPr/>
            <p:nvPr/>
          </p:nvSpPr>
          <p:spPr>
            <a:xfrm>
              <a:off x="5752825" y="3571125"/>
              <a:ext cx="42200" cy="22775"/>
            </a:xfrm>
            <a:custGeom>
              <a:rect b="b" l="l" r="r" t="t"/>
              <a:pathLst>
                <a:path extrusionOk="0" h="911" w="1688">
                  <a:moveTo>
                    <a:pt x="1452" y="0"/>
                  </a:moveTo>
                  <a:cubicBezTo>
                    <a:pt x="1433" y="0"/>
                    <a:pt x="1413" y="4"/>
                    <a:pt x="1394" y="12"/>
                  </a:cubicBezTo>
                  <a:cubicBezTo>
                    <a:pt x="991" y="173"/>
                    <a:pt x="587" y="335"/>
                    <a:pt x="184" y="497"/>
                  </a:cubicBezTo>
                  <a:cubicBezTo>
                    <a:pt x="82" y="537"/>
                    <a:pt x="0" y="637"/>
                    <a:pt x="38" y="753"/>
                  </a:cubicBezTo>
                  <a:cubicBezTo>
                    <a:pt x="64" y="834"/>
                    <a:pt x="147" y="911"/>
                    <a:pt x="236" y="911"/>
                  </a:cubicBezTo>
                  <a:cubicBezTo>
                    <a:pt x="256" y="911"/>
                    <a:pt x="275" y="907"/>
                    <a:pt x="294" y="899"/>
                  </a:cubicBezTo>
                  <a:cubicBezTo>
                    <a:pt x="697" y="737"/>
                    <a:pt x="1101" y="576"/>
                    <a:pt x="1504" y="414"/>
                  </a:cubicBezTo>
                  <a:cubicBezTo>
                    <a:pt x="1606" y="375"/>
                    <a:pt x="1688" y="273"/>
                    <a:pt x="1650" y="158"/>
                  </a:cubicBezTo>
                  <a:cubicBezTo>
                    <a:pt x="1625" y="77"/>
                    <a:pt x="1541" y="0"/>
                    <a:pt x="145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2" name="Google Shape;1052;p49"/>
            <p:cNvSpPr/>
            <p:nvPr/>
          </p:nvSpPr>
          <p:spPr>
            <a:xfrm>
              <a:off x="5675075" y="3522025"/>
              <a:ext cx="23975" cy="29175"/>
            </a:xfrm>
            <a:custGeom>
              <a:rect b="b" l="l" r="r" t="t"/>
              <a:pathLst>
                <a:path extrusionOk="0" h="1167" w="959">
                  <a:moveTo>
                    <a:pt x="240" y="1"/>
                  </a:moveTo>
                  <a:cubicBezTo>
                    <a:pt x="205" y="1"/>
                    <a:pt x="170" y="10"/>
                    <a:pt x="139" y="30"/>
                  </a:cubicBezTo>
                  <a:cubicBezTo>
                    <a:pt x="46" y="89"/>
                    <a:pt x="0" y="217"/>
                    <a:pt x="63" y="316"/>
                  </a:cubicBezTo>
                  <a:cubicBezTo>
                    <a:pt x="219" y="566"/>
                    <a:pt x="378" y="813"/>
                    <a:pt x="534" y="1062"/>
                  </a:cubicBezTo>
                  <a:cubicBezTo>
                    <a:pt x="574" y="1125"/>
                    <a:pt x="647" y="1166"/>
                    <a:pt x="721" y="1166"/>
                  </a:cubicBezTo>
                  <a:cubicBezTo>
                    <a:pt x="755" y="1166"/>
                    <a:pt x="790" y="1157"/>
                    <a:pt x="821" y="1137"/>
                  </a:cubicBezTo>
                  <a:cubicBezTo>
                    <a:pt x="915" y="1078"/>
                    <a:pt x="959" y="949"/>
                    <a:pt x="896" y="850"/>
                  </a:cubicBezTo>
                  <a:cubicBezTo>
                    <a:pt x="740" y="601"/>
                    <a:pt x="582" y="354"/>
                    <a:pt x="426" y="105"/>
                  </a:cubicBezTo>
                  <a:cubicBezTo>
                    <a:pt x="386" y="41"/>
                    <a:pt x="313" y="1"/>
                    <a:pt x="24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3" name="Google Shape;1053;p49"/>
            <p:cNvSpPr/>
            <p:nvPr/>
          </p:nvSpPr>
          <p:spPr>
            <a:xfrm>
              <a:off x="5738450" y="3369675"/>
              <a:ext cx="16150" cy="23300"/>
            </a:xfrm>
            <a:custGeom>
              <a:rect b="b" l="l" r="r" t="t"/>
              <a:pathLst>
                <a:path extrusionOk="0" h="932" w="646">
                  <a:moveTo>
                    <a:pt x="212" y="1"/>
                  </a:moveTo>
                  <a:cubicBezTo>
                    <a:pt x="175" y="1"/>
                    <a:pt x="135" y="10"/>
                    <a:pt x="105" y="29"/>
                  </a:cubicBezTo>
                  <a:cubicBezTo>
                    <a:pt x="61" y="58"/>
                    <a:pt x="23" y="101"/>
                    <a:pt x="9" y="154"/>
                  </a:cubicBezTo>
                  <a:cubicBezTo>
                    <a:pt x="6" y="173"/>
                    <a:pt x="4" y="190"/>
                    <a:pt x="1" y="210"/>
                  </a:cubicBezTo>
                  <a:cubicBezTo>
                    <a:pt x="1" y="248"/>
                    <a:pt x="10" y="283"/>
                    <a:pt x="30" y="316"/>
                  </a:cubicBezTo>
                  <a:cubicBezTo>
                    <a:pt x="104" y="487"/>
                    <a:pt x="180" y="658"/>
                    <a:pt x="254" y="828"/>
                  </a:cubicBezTo>
                  <a:cubicBezTo>
                    <a:pt x="274" y="872"/>
                    <a:pt x="333" y="911"/>
                    <a:pt x="379" y="925"/>
                  </a:cubicBezTo>
                  <a:cubicBezTo>
                    <a:pt x="396" y="930"/>
                    <a:pt x="415" y="932"/>
                    <a:pt x="434" y="932"/>
                  </a:cubicBezTo>
                  <a:cubicBezTo>
                    <a:pt x="472" y="932"/>
                    <a:pt x="512" y="922"/>
                    <a:pt x="541" y="904"/>
                  </a:cubicBezTo>
                  <a:cubicBezTo>
                    <a:pt x="586" y="875"/>
                    <a:pt x="624" y="832"/>
                    <a:pt x="638" y="779"/>
                  </a:cubicBezTo>
                  <a:cubicBezTo>
                    <a:pt x="640" y="760"/>
                    <a:pt x="643" y="742"/>
                    <a:pt x="645" y="722"/>
                  </a:cubicBezTo>
                  <a:cubicBezTo>
                    <a:pt x="645" y="685"/>
                    <a:pt x="635" y="649"/>
                    <a:pt x="617" y="617"/>
                  </a:cubicBezTo>
                  <a:cubicBezTo>
                    <a:pt x="542" y="446"/>
                    <a:pt x="467" y="275"/>
                    <a:pt x="392" y="105"/>
                  </a:cubicBezTo>
                  <a:cubicBezTo>
                    <a:pt x="373" y="60"/>
                    <a:pt x="313" y="21"/>
                    <a:pt x="267" y="8"/>
                  </a:cubicBezTo>
                  <a:cubicBezTo>
                    <a:pt x="250" y="3"/>
                    <a:pt x="232" y="1"/>
                    <a:pt x="21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4" name="Google Shape;1054;p49"/>
            <p:cNvSpPr/>
            <p:nvPr/>
          </p:nvSpPr>
          <p:spPr>
            <a:xfrm>
              <a:off x="5723250" y="3653750"/>
              <a:ext cx="30400" cy="22475"/>
            </a:xfrm>
            <a:custGeom>
              <a:rect b="b" l="l" r="r" t="t"/>
              <a:pathLst>
                <a:path extrusionOk="0" h="899" w="1216">
                  <a:moveTo>
                    <a:pt x="1015" y="1"/>
                  </a:moveTo>
                  <a:cubicBezTo>
                    <a:pt x="1013" y="1"/>
                    <a:pt x="1010" y="1"/>
                    <a:pt x="1007" y="1"/>
                  </a:cubicBezTo>
                  <a:cubicBezTo>
                    <a:pt x="949" y="3"/>
                    <a:pt x="905" y="26"/>
                    <a:pt x="860" y="63"/>
                  </a:cubicBezTo>
                  <a:cubicBezTo>
                    <a:pt x="859" y="64"/>
                    <a:pt x="858" y="64"/>
                    <a:pt x="857" y="65"/>
                  </a:cubicBezTo>
                  <a:lnTo>
                    <a:pt x="857" y="65"/>
                  </a:lnTo>
                  <a:cubicBezTo>
                    <a:pt x="856" y="65"/>
                    <a:pt x="854" y="67"/>
                    <a:pt x="851" y="70"/>
                  </a:cubicBezTo>
                  <a:lnTo>
                    <a:pt x="851" y="70"/>
                  </a:lnTo>
                  <a:cubicBezTo>
                    <a:pt x="848" y="72"/>
                    <a:pt x="845" y="75"/>
                    <a:pt x="842" y="77"/>
                  </a:cubicBezTo>
                  <a:lnTo>
                    <a:pt x="842" y="77"/>
                  </a:lnTo>
                  <a:cubicBezTo>
                    <a:pt x="827" y="88"/>
                    <a:pt x="814" y="98"/>
                    <a:pt x="800" y="108"/>
                  </a:cubicBezTo>
                  <a:cubicBezTo>
                    <a:pt x="768" y="131"/>
                    <a:pt x="738" y="152"/>
                    <a:pt x="707" y="174"/>
                  </a:cubicBezTo>
                  <a:cubicBezTo>
                    <a:pt x="644" y="217"/>
                    <a:pt x="581" y="259"/>
                    <a:pt x="516" y="299"/>
                  </a:cubicBezTo>
                  <a:cubicBezTo>
                    <a:pt x="386" y="379"/>
                    <a:pt x="251" y="450"/>
                    <a:pt x="111" y="513"/>
                  </a:cubicBezTo>
                  <a:cubicBezTo>
                    <a:pt x="67" y="534"/>
                    <a:pt x="28" y="593"/>
                    <a:pt x="15" y="638"/>
                  </a:cubicBezTo>
                  <a:cubicBezTo>
                    <a:pt x="1" y="688"/>
                    <a:pt x="7" y="756"/>
                    <a:pt x="36" y="800"/>
                  </a:cubicBezTo>
                  <a:cubicBezTo>
                    <a:pt x="79" y="866"/>
                    <a:pt x="143" y="899"/>
                    <a:pt x="212" y="899"/>
                  </a:cubicBezTo>
                  <a:cubicBezTo>
                    <a:pt x="248" y="899"/>
                    <a:pt x="285" y="890"/>
                    <a:pt x="321" y="873"/>
                  </a:cubicBezTo>
                  <a:cubicBezTo>
                    <a:pt x="621" y="736"/>
                    <a:pt x="897" y="560"/>
                    <a:pt x="1154" y="357"/>
                  </a:cubicBezTo>
                  <a:cubicBezTo>
                    <a:pt x="1194" y="326"/>
                    <a:pt x="1216" y="257"/>
                    <a:pt x="1216" y="210"/>
                  </a:cubicBezTo>
                  <a:cubicBezTo>
                    <a:pt x="1216" y="159"/>
                    <a:pt x="1194" y="97"/>
                    <a:pt x="1154" y="63"/>
                  </a:cubicBezTo>
                  <a:cubicBezTo>
                    <a:pt x="1116" y="28"/>
                    <a:pt x="1067" y="1"/>
                    <a:pt x="101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5" name="Google Shape;1055;p49"/>
            <p:cNvSpPr/>
            <p:nvPr/>
          </p:nvSpPr>
          <p:spPr>
            <a:xfrm>
              <a:off x="5677950" y="3630900"/>
              <a:ext cx="18750" cy="27875"/>
            </a:xfrm>
            <a:custGeom>
              <a:rect b="b" l="l" r="r" t="t"/>
              <a:pathLst>
                <a:path extrusionOk="0" h="1115" w="750">
                  <a:moveTo>
                    <a:pt x="241" y="0"/>
                  </a:moveTo>
                  <a:cubicBezTo>
                    <a:pt x="222" y="0"/>
                    <a:pt x="204" y="2"/>
                    <a:pt x="188" y="8"/>
                  </a:cubicBezTo>
                  <a:cubicBezTo>
                    <a:pt x="88" y="40"/>
                    <a:pt x="0" y="155"/>
                    <a:pt x="42" y="264"/>
                  </a:cubicBezTo>
                  <a:lnTo>
                    <a:pt x="305" y="960"/>
                  </a:lnTo>
                  <a:cubicBezTo>
                    <a:pt x="323" y="1013"/>
                    <a:pt x="352" y="1057"/>
                    <a:pt x="401" y="1086"/>
                  </a:cubicBezTo>
                  <a:cubicBezTo>
                    <a:pt x="431" y="1104"/>
                    <a:pt x="471" y="1115"/>
                    <a:pt x="510" y="1115"/>
                  </a:cubicBezTo>
                  <a:cubicBezTo>
                    <a:pt x="528" y="1115"/>
                    <a:pt x="546" y="1112"/>
                    <a:pt x="562" y="1107"/>
                  </a:cubicBezTo>
                  <a:cubicBezTo>
                    <a:pt x="662" y="1074"/>
                    <a:pt x="750" y="959"/>
                    <a:pt x="708" y="849"/>
                  </a:cubicBezTo>
                  <a:lnTo>
                    <a:pt x="446" y="154"/>
                  </a:lnTo>
                  <a:cubicBezTo>
                    <a:pt x="427" y="102"/>
                    <a:pt x="400" y="57"/>
                    <a:pt x="349" y="29"/>
                  </a:cubicBezTo>
                  <a:cubicBezTo>
                    <a:pt x="320" y="11"/>
                    <a:pt x="279" y="0"/>
                    <a:pt x="24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6" name="Google Shape;1056;p49"/>
            <p:cNvSpPr/>
            <p:nvPr/>
          </p:nvSpPr>
          <p:spPr>
            <a:xfrm>
              <a:off x="5611400" y="3670225"/>
              <a:ext cx="20375" cy="42125"/>
            </a:xfrm>
            <a:custGeom>
              <a:rect b="b" l="l" r="r" t="t"/>
              <a:pathLst>
                <a:path extrusionOk="0" h="1685" w="815">
                  <a:moveTo>
                    <a:pt x="580" y="1"/>
                  </a:moveTo>
                  <a:cubicBezTo>
                    <a:pt x="508" y="1"/>
                    <a:pt x="436" y="35"/>
                    <a:pt x="399" y="104"/>
                  </a:cubicBezTo>
                  <a:cubicBezTo>
                    <a:pt x="170" y="528"/>
                    <a:pt x="37" y="994"/>
                    <a:pt x="7" y="1476"/>
                  </a:cubicBezTo>
                  <a:cubicBezTo>
                    <a:pt x="1" y="1583"/>
                    <a:pt x="103" y="1685"/>
                    <a:pt x="208" y="1685"/>
                  </a:cubicBezTo>
                  <a:cubicBezTo>
                    <a:pt x="210" y="1685"/>
                    <a:pt x="213" y="1685"/>
                    <a:pt x="215" y="1685"/>
                  </a:cubicBezTo>
                  <a:cubicBezTo>
                    <a:pt x="338" y="1678"/>
                    <a:pt x="422" y="1592"/>
                    <a:pt x="428" y="1475"/>
                  </a:cubicBezTo>
                  <a:cubicBezTo>
                    <a:pt x="432" y="1423"/>
                    <a:pt x="435" y="1371"/>
                    <a:pt x="441" y="1319"/>
                  </a:cubicBezTo>
                  <a:cubicBezTo>
                    <a:pt x="442" y="1308"/>
                    <a:pt x="444" y="1296"/>
                    <a:pt x="445" y="1285"/>
                  </a:cubicBezTo>
                  <a:lnTo>
                    <a:pt x="445" y="1285"/>
                  </a:lnTo>
                  <a:cubicBezTo>
                    <a:pt x="445" y="1284"/>
                    <a:pt x="446" y="1276"/>
                    <a:pt x="448" y="1262"/>
                  </a:cubicBezTo>
                  <a:cubicBezTo>
                    <a:pt x="451" y="1240"/>
                    <a:pt x="454" y="1218"/>
                    <a:pt x="458" y="1195"/>
                  </a:cubicBezTo>
                  <a:cubicBezTo>
                    <a:pt x="476" y="1089"/>
                    <a:pt x="501" y="982"/>
                    <a:pt x="531" y="877"/>
                  </a:cubicBezTo>
                  <a:cubicBezTo>
                    <a:pt x="560" y="777"/>
                    <a:pt x="595" y="677"/>
                    <a:pt x="634" y="579"/>
                  </a:cubicBezTo>
                  <a:cubicBezTo>
                    <a:pt x="647" y="547"/>
                    <a:pt x="662" y="514"/>
                    <a:pt x="685" y="464"/>
                  </a:cubicBezTo>
                  <a:cubicBezTo>
                    <a:pt x="710" y="413"/>
                    <a:pt x="734" y="364"/>
                    <a:pt x="762" y="314"/>
                  </a:cubicBezTo>
                  <a:cubicBezTo>
                    <a:pt x="814" y="218"/>
                    <a:pt x="789" y="83"/>
                    <a:pt x="686" y="27"/>
                  </a:cubicBezTo>
                  <a:cubicBezTo>
                    <a:pt x="653" y="10"/>
                    <a:pt x="616" y="1"/>
                    <a:pt x="58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7" name="Google Shape;1057;p49"/>
            <p:cNvSpPr/>
            <p:nvPr/>
          </p:nvSpPr>
          <p:spPr>
            <a:xfrm>
              <a:off x="5502100" y="3643200"/>
              <a:ext cx="44400" cy="39400"/>
            </a:xfrm>
            <a:custGeom>
              <a:rect b="b" l="l" r="r" t="t"/>
              <a:pathLst>
                <a:path extrusionOk="0" h="1576" w="1776">
                  <a:moveTo>
                    <a:pt x="229" y="1"/>
                  </a:moveTo>
                  <a:cubicBezTo>
                    <a:pt x="178" y="1"/>
                    <a:pt x="127" y="19"/>
                    <a:pt x="88" y="60"/>
                  </a:cubicBezTo>
                  <a:cubicBezTo>
                    <a:pt x="15" y="141"/>
                    <a:pt x="1" y="278"/>
                    <a:pt x="88" y="356"/>
                  </a:cubicBezTo>
                  <a:cubicBezTo>
                    <a:pt x="522" y="742"/>
                    <a:pt x="958" y="1129"/>
                    <a:pt x="1392" y="1515"/>
                  </a:cubicBezTo>
                  <a:cubicBezTo>
                    <a:pt x="1435" y="1553"/>
                    <a:pt x="1492" y="1575"/>
                    <a:pt x="1548" y="1575"/>
                  </a:cubicBezTo>
                  <a:cubicBezTo>
                    <a:pt x="1600" y="1575"/>
                    <a:pt x="1650" y="1557"/>
                    <a:pt x="1688" y="1515"/>
                  </a:cubicBezTo>
                  <a:cubicBezTo>
                    <a:pt x="1760" y="1436"/>
                    <a:pt x="1776" y="1296"/>
                    <a:pt x="1688" y="1220"/>
                  </a:cubicBezTo>
                  <a:cubicBezTo>
                    <a:pt x="1254" y="834"/>
                    <a:pt x="818" y="446"/>
                    <a:pt x="384" y="60"/>
                  </a:cubicBezTo>
                  <a:cubicBezTo>
                    <a:pt x="342" y="22"/>
                    <a:pt x="285" y="1"/>
                    <a:pt x="22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8" name="Google Shape;1058;p49"/>
            <p:cNvSpPr/>
            <p:nvPr/>
          </p:nvSpPr>
          <p:spPr>
            <a:xfrm>
              <a:off x="5581850" y="3585200"/>
              <a:ext cx="32750" cy="30325"/>
            </a:xfrm>
            <a:custGeom>
              <a:rect b="b" l="l" r="r" t="t"/>
              <a:pathLst>
                <a:path extrusionOk="0" h="1213" w="1310">
                  <a:moveTo>
                    <a:pt x="344" y="680"/>
                  </a:moveTo>
                  <a:cubicBezTo>
                    <a:pt x="344" y="681"/>
                    <a:pt x="344" y="681"/>
                    <a:pt x="343" y="681"/>
                  </a:cubicBezTo>
                  <a:lnTo>
                    <a:pt x="343" y="681"/>
                  </a:lnTo>
                  <a:cubicBezTo>
                    <a:pt x="344" y="681"/>
                    <a:pt x="344" y="681"/>
                    <a:pt x="344" y="680"/>
                  </a:cubicBezTo>
                  <a:close/>
                  <a:moveTo>
                    <a:pt x="1069" y="0"/>
                  </a:moveTo>
                  <a:cubicBezTo>
                    <a:pt x="998" y="0"/>
                    <a:pt x="931" y="37"/>
                    <a:pt x="886" y="103"/>
                  </a:cubicBezTo>
                  <a:cubicBezTo>
                    <a:pt x="862" y="139"/>
                    <a:pt x="836" y="174"/>
                    <a:pt x="811" y="210"/>
                  </a:cubicBezTo>
                  <a:lnTo>
                    <a:pt x="811" y="210"/>
                  </a:lnTo>
                  <a:cubicBezTo>
                    <a:pt x="809" y="212"/>
                    <a:pt x="807" y="214"/>
                    <a:pt x="804" y="218"/>
                  </a:cubicBezTo>
                  <a:cubicBezTo>
                    <a:pt x="799" y="226"/>
                    <a:pt x="793" y="232"/>
                    <a:pt x="787" y="240"/>
                  </a:cubicBezTo>
                  <a:cubicBezTo>
                    <a:pt x="773" y="258"/>
                    <a:pt x="759" y="277"/>
                    <a:pt x="743" y="293"/>
                  </a:cubicBezTo>
                  <a:cubicBezTo>
                    <a:pt x="682" y="366"/>
                    <a:pt x="616" y="435"/>
                    <a:pt x="548" y="501"/>
                  </a:cubicBezTo>
                  <a:cubicBezTo>
                    <a:pt x="483" y="565"/>
                    <a:pt x="412" y="626"/>
                    <a:pt x="340" y="683"/>
                  </a:cubicBezTo>
                  <a:cubicBezTo>
                    <a:pt x="338" y="685"/>
                    <a:pt x="335" y="688"/>
                    <a:pt x="334" y="690"/>
                  </a:cubicBezTo>
                  <a:lnTo>
                    <a:pt x="334" y="690"/>
                  </a:lnTo>
                  <a:cubicBezTo>
                    <a:pt x="328" y="694"/>
                    <a:pt x="321" y="697"/>
                    <a:pt x="317" y="701"/>
                  </a:cubicBezTo>
                  <a:cubicBezTo>
                    <a:pt x="298" y="716"/>
                    <a:pt x="279" y="729"/>
                    <a:pt x="261" y="742"/>
                  </a:cubicBezTo>
                  <a:cubicBezTo>
                    <a:pt x="222" y="769"/>
                    <a:pt x="180" y="797"/>
                    <a:pt x="140" y="823"/>
                  </a:cubicBezTo>
                  <a:cubicBezTo>
                    <a:pt x="47" y="882"/>
                    <a:pt x="1" y="1012"/>
                    <a:pt x="64" y="1110"/>
                  </a:cubicBezTo>
                  <a:cubicBezTo>
                    <a:pt x="105" y="1172"/>
                    <a:pt x="178" y="1213"/>
                    <a:pt x="251" y="1213"/>
                  </a:cubicBezTo>
                  <a:cubicBezTo>
                    <a:pt x="285" y="1213"/>
                    <a:pt x="319" y="1204"/>
                    <a:pt x="350" y="1184"/>
                  </a:cubicBezTo>
                  <a:cubicBezTo>
                    <a:pt x="708" y="959"/>
                    <a:pt x="1010" y="663"/>
                    <a:pt x="1249" y="314"/>
                  </a:cubicBezTo>
                  <a:cubicBezTo>
                    <a:pt x="1310" y="224"/>
                    <a:pt x="1268" y="79"/>
                    <a:pt x="1173" y="27"/>
                  </a:cubicBezTo>
                  <a:cubicBezTo>
                    <a:pt x="1139" y="9"/>
                    <a:pt x="1103" y="0"/>
                    <a:pt x="106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9" name="Google Shape;1059;p49"/>
            <p:cNvSpPr/>
            <p:nvPr/>
          </p:nvSpPr>
          <p:spPr>
            <a:xfrm>
              <a:off x="5531250" y="3529625"/>
              <a:ext cx="24175" cy="30300"/>
            </a:xfrm>
            <a:custGeom>
              <a:rect b="b" l="l" r="r" t="t"/>
              <a:pathLst>
                <a:path extrusionOk="0" h="1212" w="967">
                  <a:moveTo>
                    <a:pt x="236" y="0"/>
                  </a:moveTo>
                  <a:cubicBezTo>
                    <a:pt x="202" y="0"/>
                    <a:pt x="167" y="9"/>
                    <a:pt x="136" y="29"/>
                  </a:cubicBezTo>
                  <a:cubicBezTo>
                    <a:pt x="42" y="90"/>
                    <a:pt x="1" y="216"/>
                    <a:pt x="61" y="316"/>
                  </a:cubicBezTo>
                  <a:cubicBezTo>
                    <a:pt x="223" y="580"/>
                    <a:pt x="382" y="844"/>
                    <a:pt x="544" y="1107"/>
                  </a:cubicBezTo>
                  <a:cubicBezTo>
                    <a:pt x="583" y="1171"/>
                    <a:pt x="657" y="1211"/>
                    <a:pt x="730" y="1211"/>
                  </a:cubicBezTo>
                  <a:cubicBezTo>
                    <a:pt x="765" y="1211"/>
                    <a:pt x="800" y="1202"/>
                    <a:pt x="831" y="1182"/>
                  </a:cubicBezTo>
                  <a:cubicBezTo>
                    <a:pt x="925" y="1122"/>
                    <a:pt x="966" y="996"/>
                    <a:pt x="907" y="896"/>
                  </a:cubicBezTo>
                  <a:cubicBezTo>
                    <a:pt x="745" y="633"/>
                    <a:pt x="585" y="368"/>
                    <a:pt x="423" y="105"/>
                  </a:cubicBezTo>
                  <a:cubicBezTo>
                    <a:pt x="384" y="41"/>
                    <a:pt x="310" y="0"/>
                    <a:pt x="23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0" name="Google Shape;1060;p49"/>
            <p:cNvSpPr/>
            <p:nvPr/>
          </p:nvSpPr>
          <p:spPr>
            <a:xfrm>
              <a:off x="5887750" y="3708025"/>
              <a:ext cx="41350" cy="28800"/>
            </a:xfrm>
            <a:custGeom>
              <a:rect b="b" l="l" r="r" t="t"/>
              <a:pathLst>
                <a:path extrusionOk="0" h="1152" w="1654">
                  <a:moveTo>
                    <a:pt x="1425" y="0"/>
                  </a:moveTo>
                  <a:cubicBezTo>
                    <a:pt x="1372" y="0"/>
                    <a:pt x="1319" y="21"/>
                    <a:pt x="1274" y="59"/>
                  </a:cubicBezTo>
                  <a:cubicBezTo>
                    <a:pt x="1232" y="95"/>
                    <a:pt x="1189" y="131"/>
                    <a:pt x="1146" y="166"/>
                  </a:cubicBezTo>
                  <a:cubicBezTo>
                    <a:pt x="1136" y="174"/>
                    <a:pt x="1127" y="181"/>
                    <a:pt x="1117" y="189"/>
                  </a:cubicBezTo>
                  <a:lnTo>
                    <a:pt x="1117" y="189"/>
                  </a:lnTo>
                  <a:cubicBezTo>
                    <a:pt x="1114" y="191"/>
                    <a:pt x="1109" y="195"/>
                    <a:pt x="1106" y="198"/>
                  </a:cubicBezTo>
                  <a:cubicBezTo>
                    <a:pt x="1083" y="214"/>
                    <a:pt x="1061" y="231"/>
                    <a:pt x="1039" y="247"/>
                  </a:cubicBezTo>
                  <a:cubicBezTo>
                    <a:pt x="946" y="314"/>
                    <a:pt x="851" y="379"/>
                    <a:pt x="753" y="439"/>
                  </a:cubicBezTo>
                  <a:cubicBezTo>
                    <a:pt x="658" y="497"/>
                    <a:pt x="562" y="552"/>
                    <a:pt x="465" y="603"/>
                  </a:cubicBezTo>
                  <a:cubicBezTo>
                    <a:pt x="414" y="629"/>
                    <a:pt x="364" y="653"/>
                    <a:pt x="314" y="677"/>
                  </a:cubicBezTo>
                  <a:cubicBezTo>
                    <a:pt x="289" y="689"/>
                    <a:pt x="263" y="700"/>
                    <a:pt x="238" y="713"/>
                  </a:cubicBezTo>
                  <a:cubicBezTo>
                    <a:pt x="226" y="718"/>
                    <a:pt x="214" y="724"/>
                    <a:pt x="201" y="729"/>
                  </a:cubicBezTo>
                  <a:cubicBezTo>
                    <a:pt x="198" y="730"/>
                    <a:pt x="188" y="735"/>
                    <a:pt x="181" y="738"/>
                  </a:cubicBezTo>
                  <a:lnTo>
                    <a:pt x="181" y="738"/>
                  </a:lnTo>
                  <a:cubicBezTo>
                    <a:pt x="182" y="738"/>
                    <a:pt x="183" y="737"/>
                    <a:pt x="184" y="737"/>
                  </a:cubicBezTo>
                  <a:lnTo>
                    <a:pt x="184" y="737"/>
                  </a:lnTo>
                  <a:cubicBezTo>
                    <a:pt x="84" y="779"/>
                    <a:pt x="0" y="878"/>
                    <a:pt x="38" y="994"/>
                  </a:cubicBezTo>
                  <a:cubicBezTo>
                    <a:pt x="64" y="1073"/>
                    <a:pt x="149" y="1152"/>
                    <a:pt x="238" y="1152"/>
                  </a:cubicBezTo>
                  <a:cubicBezTo>
                    <a:pt x="257" y="1152"/>
                    <a:pt x="276" y="1148"/>
                    <a:pt x="295" y="1140"/>
                  </a:cubicBezTo>
                  <a:cubicBezTo>
                    <a:pt x="760" y="944"/>
                    <a:pt x="1186" y="684"/>
                    <a:pt x="1570" y="355"/>
                  </a:cubicBezTo>
                  <a:cubicBezTo>
                    <a:pt x="1653" y="283"/>
                    <a:pt x="1649" y="132"/>
                    <a:pt x="1570" y="59"/>
                  </a:cubicBezTo>
                  <a:cubicBezTo>
                    <a:pt x="1527" y="19"/>
                    <a:pt x="1476" y="0"/>
                    <a:pt x="142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1" name="Google Shape;1061;p49"/>
            <p:cNvSpPr/>
            <p:nvPr/>
          </p:nvSpPr>
          <p:spPr>
            <a:xfrm>
              <a:off x="5807775" y="3684825"/>
              <a:ext cx="25850" cy="41925"/>
            </a:xfrm>
            <a:custGeom>
              <a:rect b="b" l="l" r="r" t="t"/>
              <a:pathLst>
                <a:path extrusionOk="0" h="1677" w="1034">
                  <a:moveTo>
                    <a:pt x="227" y="0"/>
                  </a:moveTo>
                  <a:cubicBezTo>
                    <a:pt x="190" y="0"/>
                    <a:pt x="154" y="9"/>
                    <a:pt x="125" y="27"/>
                  </a:cubicBezTo>
                  <a:cubicBezTo>
                    <a:pt x="22" y="94"/>
                    <a:pt x="1" y="208"/>
                    <a:pt x="50" y="314"/>
                  </a:cubicBezTo>
                  <a:cubicBezTo>
                    <a:pt x="241" y="735"/>
                    <a:pt x="432" y="1154"/>
                    <a:pt x="623" y="1574"/>
                  </a:cubicBezTo>
                  <a:cubicBezTo>
                    <a:pt x="653" y="1641"/>
                    <a:pt x="731" y="1677"/>
                    <a:pt x="806" y="1677"/>
                  </a:cubicBezTo>
                  <a:cubicBezTo>
                    <a:pt x="844" y="1677"/>
                    <a:pt x="881" y="1668"/>
                    <a:pt x="910" y="1649"/>
                  </a:cubicBezTo>
                  <a:cubicBezTo>
                    <a:pt x="1015" y="1581"/>
                    <a:pt x="1033" y="1470"/>
                    <a:pt x="985" y="1362"/>
                  </a:cubicBezTo>
                  <a:cubicBezTo>
                    <a:pt x="793" y="943"/>
                    <a:pt x="604" y="523"/>
                    <a:pt x="412" y="104"/>
                  </a:cubicBezTo>
                  <a:cubicBezTo>
                    <a:pt x="381" y="37"/>
                    <a:pt x="303" y="0"/>
                    <a:pt x="22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2" name="Google Shape;1062;p49"/>
            <p:cNvSpPr/>
            <p:nvPr/>
          </p:nvSpPr>
          <p:spPr>
            <a:xfrm>
              <a:off x="5832100" y="3799900"/>
              <a:ext cx="36075" cy="28125"/>
            </a:xfrm>
            <a:custGeom>
              <a:rect b="b" l="l" r="r" t="t"/>
              <a:pathLst>
                <a:path extrusionOk="0" h="1125" w="1443">
                  <a:moveTo>
                    <a:pt x="245" y="0"/>
                  </a:moveTo>
                  <a:cubicBezTo>
                    <a:pt x="170" y="0"/>
                    <a:pt x="90" y="42"/>
                    <a:pt x="57" y="106"/>
                  </a:cubicBezTo>
                  <a:cubicBezTo>
                    <a:pt x="1" y="216"/>
                    <a:pt x="38" y="324"/>
                    <a:pt x="132" y="393"/>
                  </a:cubicBezTo>
                  <a:cubicBezTo>
                    <a:pt x="455" y="626"/>
                    <a:pt x="777" y="861"/>
                    <a:pt x="1098" y="1094"/>
                  </a:cubicBezTo>
                  <a:cubicBezTo>
                    <a:pt x="1127" y="1115"/>
                    <a:pt x="1161" y="1124"/>
                    <a:pt x="1197" y="1124"/>
                  </a:cubicBezTo>
                  <a:cubicBezTo>
                    <a:pt x="1272" y="1124"/>
                    <a:pt x="1352" y="1082"/>
                    <a:pt x="1385" y="1019"/>
                  </a:cubicBezTo>
                  <a:cubicBezTo>
                    <a:pt x="1442" y="910"/>
                    <a:pt x="1405" y="801"/>
                    <a:pt x="1310" y="732"/>
                  </a:cubicBezTo>
                  <a:cubicBezTo>
                    <a:pt x="987" y="498"/>
                    <a:pt x="665" y="264"/>
                    <a:pt x="344" y="31"/>
                  </a:cubicBezTo>
                  <a:cubicBezTo>
                    <a:pt x="315" y="10"/>
                    <a:pt x="281" y="0"/>
                    <a:pt x="24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3" name="Google Shape;1063;p49"/>
            <p:cNvSpPr/>
            <p:nvPr/>
          </p:nvSpPr>
          <p:spPr>
            <a:xfrm>
              <a:off x="5812575" y="3549850"/>
              <a:ext cx="30125" cy="18225"/>
            </a:xfrm>
            <a:custGeom>
              <a:rect b="b" l="l" r="r" t="t"/>
              <a:pathLst>
                <a:path extrusionOk="0" h="729" w="1205">
                  <a:moveTo>
                    <a:pt x="987" y="1"/>
                  </a:moveTo>
                  <a:cubicBezTo>
                    <a:pt x="968" y="1"/>
                    <a:pt x="949" y="4"/>
                    <a:pt x="930" y="12"/>
                  </a:cubicBezTo>
                  <a:cubicBezTo>
                    <a:pt x="674" y="112"/>
                    <a:pt x="419" y="212"/>
                    <a:pt x="163" y="314"/>
                  </a:cubicBezTo>
                  <a:cubicBezTo>
                    <a:pt x="111" y="335"/>
                    <a:pt x="68" y="360"/>
                    <a:pt x="38" y="410"/>
                  </a:cubicBezTo>
                  <a:cubicBezTo>
                    <a:pt x="12" y="455"/>
                    <a:pt x="1" y="522"/>
                    <a:pt x="17" y="572"/>
                  </a:cubicBezTo>
                  <a:cubicBezTo>
                    <a:pt x="43" y="653"/>
                    <a:pt x="127" y="729"/>
                    <a:pt x="217" y="729"/>
                  </a:cubicBezTo>
                  <a:cubicBezTo>
                    <a:pt x="237" y="729"/>
                    <a:pt x="256" y="725"/>
                    <a:pt x="275" y="718"/>
                  </a:cubicBezTo>
                  <a:cubicBezTo>
                    <a:pt x="530" y="618"/>
                    <a:pt x="786" y="517"/>
                    <a:pt x="1042" y="415"/>
                  </a:cubicBezTo>
                  <a:cubicBezTo>
                    <a:pt x="1094" y="394"/>
                    <a:pt x="1136" y="369"/>
                    <a:pt x="1167" y="319"/>
                  </a:cubicBezTo>
                  <a:cubicBezTo>
                    <a:pt x="1193" y="274"/>
                    <a:pt x="1204" y="209"/>
                    <a:pt x="1188" y="158"/>
                  </a:cubicBezTo>
                  <a:cubicBezTo>
                    <a:pt x="1162" y="76"/>
                    <a:pt x="1077" y="1"/>
                    <a:pt x="98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4" name="Google Shape;1064;p49"/>
            <p:cNvSpPr/>
            <p:nvPr/>
          </p:nvSpPr>
          <p:spPr>
            <a:xfrm>
              <a:off x="5772525" y="3635425"/>
              <a:ext cx="25125" cy="29225"/>
            </a:xfrm>
            <a:custGeom>
              <a:rect b="b" l="l" r="r" t="t"/>
              <a:pathLst>
                <a:path extrusionOk="0" h="1169" w="1005">
                  <a:moveTo>
                    <a:pt x="279" y="587"/>
                  </a:moveTo>
                  <a:cubicBezTo>
                    <a:pt x="279" y="587"/>
                    <a:pt x="285" y="595"/>
                    <a:pt x="290" y="602"/>
                  </a:cubicBezTo>
                  <a:lnTo>
                    <a:pt x="290" y="602"/>
                  </a:lnTo>
                  <a:cubicBezTo>
                    <a:pt x="289" y="601"/>
                    <a:pt x="288" y="600"/>
                    <a:pt x="288" y="599"/>
                  </a:cubicBezTo>
                  <a:cubicBezTo>
                    <a:pt x="281" y="590"/>
                    <a:pt x="279" y="587"/>
                    <a:pt x="279" y="587"/>
                  </a:cubicBezTo>
                  <a:close/>
                  <a:moveTo>
                    <a:pt x="228" y="1"/>
                  </a:moveTo>
                  <a:cubicBezTo>
                    <a:pt x="173" y="1"/>
                    <a:pt x="118" y="21"/>
                    <a:pt x="81" y="62"/>
                  </a:cubicBezTo>
                  <a:cubicBezTo>
                    <a:pt x="2" y="149"/>
                    <a:pt x="1" y="274"/>
                    <a:pt x="80" y="359"/>
                  </a:cubicBezTo>
                  <a:cubicBezTo>
                    <a:pt x="131" y="413"/>
                    <a:pt x="182" y="469"/>
                    <a:pt x="229" y="527"/>
                  </a:cubicBezTo>
                  <a:cubicBezTo>
                    <a:pt x="242" y="542"/>
                    <a:pt x="253" y="558"/>
                    <a:pt x="267" y="573"/>
                  </a:cubicBezTo>
                  <a:cubicBezTo>
                    <a:pt x="272" y="579"/>
                    <a:pt x="277" y="587"/>
                    <a:pt x="283" y="593"/>
                  </a:cubicBezTo>
                  <a:cubicBezTo>
                    <a:pt x="285" y="595"/>
                    <a:pt x="288" y="599"/>
                    <a:pt x="290" y="602"/>
                  </a:cubicBezTo>
                  <a:lnTo>
                    <a:pt x="290" y="602"/>
                  </a:lnTo>
                  <a:cubicBezTo>
                    <a:pt x="292" y="605"/>
                    <a:pt x="294" y="607"/>
                    <a:pt x="295" y="609"/>
                  </a:cubicBezTo>
                  <a:cubicBezTo>
                    <a:pt x="300" y="615"/>
                    <a:pt x="305" y="623"/>
                    <a:pt x="311" y="630"/>
                  </a:cubicBezTo>
                  <a:cubicBezTo>
                    <a:pt x="323" y="646"/>
                    <a:pt x="335" y="662"/>
                    <a:pt x="346" y="678"/>
                  </a:cubicBezTo>
                  <a:cubicBezTo>
                    <a:pt x="435" y="802"/>
                    <a:pt x="516" y="931"/>
                    <a:pt x="587" y="1065"/>
                  </a:cubicBezTo>
                  <a:cubicBezTo>
                    <a:pt x="622" y="1130"/>
                    <a:pt x="699" y="1169"/>
                    <a:pt x="773" y="1169"/>
                  </a:cubicBezTo>
                  <a:cubicBezTo>
                    <a:pt x="809" y="1169"/>
                    <a:pt x="844" y="1160"/>
                    <a:pt x="874" y="1141"/>
                  </a:cubicBezTo>
                  <a:cubicBezTo>
                    <a:pt x="972" y="1077"/>
                    <a:pt x="1004" y="958"/>
                    <a:pt x="950" y="854"/>
                  </a:cubicBezTo>
                  <a:cubicBezTo>
                    <a:pt x="795" y="566"/>
                    <a:pt x="601" y="300"/>
                    <a:pt x="377" y="62"/>
                  </a:cubicBezTo>
                  <a:cubicBezTo>
                    <a:pt x="339" y="21"/>
                    <a:pt x="283" y="1"/>
                    <a:pt x="22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5" name="Google Shape;1065;p49"/>
            <p:cNvSpPr/>
            <p:nvPr/>
          </p:nvSpPr>
          <p:spPr>
            <a:xfrm>
              <a:off x="5704650" y="3901600"/>
              <a:ext cx="33775" cy="21325"/>
            </a:xfrm>
            <a:custGeom>
              <a:rect b="b" l="l" r="r" t="t"/>
              <a:pathLst>
                <a:path extrusionOk="0" h="853" w="1351">
                  <a:moveTo>
                    <a:pt x="226" y="1"/>
                  </a:moveTo>
                  <a:cubicBezTo>
                    <a:pt x="173" y="1"/>
                    <a:pt x="121" y="20"/>
                    <a:pt x="83" y="61"/>
                  </a:cubicBezTo>
                  <a:cubicBezTo>
                    <a:pt x="10" y="140"/>
                    <a:pt x="0" y="272"/>
                    <a:pt x="85" y="354"/>
                  </a:cubicBezTo>
                  <a:cubicBezTo>
                    <a:pt x="354" y="610"/>
                    <a:pt x="701" y="790"/>
                    <a:pt x="1070" y="847"/>
                  </a:cubicBezTo>
                  <a:cubicBezTo>
                    <a:pt x="1091" y="850"/>
                    <a:pt x="1110" y="852"/>
                    <a:pt x="1130" y="852"/>
                  </a:cubicBezTo>
                  <a:cubicBezTo>
                    <a:pt x="1165" y="852"/>
                    <a:pt x="1198" y="846"/>
                    <a:pt x="1232" y="826"/>
                  </a:cubicBezTo>
                  <a:cubicBezTo>
                    <a:pt x="1274" y="802"/>
                    <a:pt x="1317" y="751"/>
                    <a:pt x="1329" y="701"/>
                  </a:cubicBezTo>
                  <a:cubicBezTo>
                    <a:pt x="1351" y="601"/>
                    <a:pt x="1298" y="461"/>
                    <a:pt x="1183" y="444"/>
                  </a:cubicBezTo>
                  <a:cubicBezTo>
                    <a:pt x="1102" y="433"/>
                    <a:pt x="1023" y="414"/>
                    <a:pt x="946" y="391"/>
                  </a:cubicBezTo>
                  <a:cubicBezTo>
                    <a:pt x="907" y="379"/>
                    <a:pt x="867" y="365"/>
                    <a:pt x="829" y="351"/>
                  </a:cubicBezTo>
                  <a:cubicBezTo>
                    <a:pt x="820" y="346"/>
                    <a:pt x="810" y="341"/>
                    <a:pt x="802" y="340"/>
                  </a:cubicBezTo>
                  <a:lnTo>
                    <a:pt x="802" y="340"/>
                  </a:lnTo>
                  <a:cubicBezTo>
                    <a:pt x="810" y="342"/>
                    <a:pt x="824" y="349"/>
                    <a:pt x="822" y="349"/>
                  </a:cubicBezTo>
                  <a:cubicBezTo>
                    <a:pt x="821" y="349"/>
                    <a:pt x="818" y="348"/>
                    <a:pt x="810" y="344"/>
                  </a:cubicBezTo>
                  <a:cubicBezTo>
                    <a:pt x="792" y="335"/>
                    <a:pt x="771" y="325"/>
                    <a:pt x="751" y="316"/>
                  </a:cubicBezTo>
                  <a:cubicBezTo>
                    <a:pt x="679" y="282"/>
                    <a:pt x="609" y="240"/>
                    <a:pt x="542" y="194"/>
                  </a:cubicBezTo>
                  <a:cubicBezTo>
                    <a:pt x="527" y="183"/>
                    <a:pt x="512" y="173"/>
                    <a:pt x="497" y="161"/>
                  </a:cubicBezTo>
                  <a:lnTo>
                    <a:pt x="497" y="161"/>
                  </a:lnTo>
                  <a:cubicBezTo>
                    <a:pt x="499" y="163"/>
                    <a:pt x="500" y="165"/>
                    <a:pt x="502" y="167"/>
                  </a:cubicBezTo>
                  <a:cubicBezTo>
                    <a:pt x="500" y="165"/>
                    <a:pt x="498" y="163"/>
                    <a:pt x="496" y="161"/>
                  </a:cubicBezTo>
                  <a:lnTo>
                    <a:pt x="496" y="161"/>
                  </a:lnTo>
                  <a:cubicBezTo>
                    <a:pt x="496" y="161"/>
                    <a:pt x="496" y="161"/>
                    <a:pt x="497" y="161"/>
                  </a:cubicBezTo>
                  <a:lnTo>
                    <a:pt x="497" y="161"/>
                  </a:lnTo>
                  <a:cubicBezTo>
                    <a:pt x="492" y="157"/>
                    <a:pt x="486" y="153"/>
                    <a:pt x="485" y="152"/>
                  </a:cubicBezTo>
                  <a:lnTo>
                    <a:pt x="485" y="152"/>
                  </a:lnTo>
                  <a:cubicBezTo>
                    <a:pt x="489" y="155"/>
                    <a:pt x="493" y="158"/>
                    <a:pt x="496" y="161"/>
                  </a:cubicBezTo>
                  <a:lnTo>
                    <a:pt x="496" y="161"/>
                  </a:lnTo>
                  <a:cubicBezTo>
                    <a:pt x="496" y="161"/>
                    <a:pt x="495" y="160"/>
                    <a:pt x="494" y="160"/>
                  </a:cubicBezTo>
                  <a:cubicBezTo>
                    <a:pt x="487" y="154"/>
                    <a:pt x="484" y="152"/>
                    <a:pt x="484" y="152"/>
                  </a:cubicBezTo>
                  <a:lnTo>
                    <a:pt x="484" y="152"/>
                  </a:lnTo>
                  <a:cubicBezTo>
                    <a:pt x="485" y="152"/>
                    <a:pt x="485" y="152"/>
                    <a:pt x="485" y="152"/>
                  </a:cubicBezTo>
                  <a:lnTo>
                    <a:pt x="485" y="152"/>
                  </a:lnTo>
                  <a:cubicBezTo>
                    <a:pt x="483" y="151"/>
                    <a:pt x="481" y="150"/>
                    <a:pt x="479" y="148"/>
                  </a:cubicBezTo>
                  <a:cubicBezTo>
                    <a:pt x="444" y="121"/>
                    <a:pt x="412" y="91"/>
                    <a:pt x="380" y="61"/>
                  </a:cubicBezTo>
                  <a:cubicBezTo>
                    <a:pt x="338" y="22"/>
                    <a:pt x="282" y="1"/>
                    <a:pt x="22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6" name="Google Shape;1066;p49"/>
            <p:cNvSpPr/>
            <p:nvPr/>
          </p:nvSpPr>
          <p:spPr>
            <a:xfrm>
              <a:off x="5733425" y="3819775"/>
              <a:ext cx="47350" cy="12950"/>
            </a:xfrm>
            <a:custGeom>
              <a:rect b="b" l="l" r="r" t="t"/>
              <a:pathLst>
                <a:path extrusionOk="0" h="518" w="1894">
                  <a:moveTo>
                    <a:pt x="1658" y="0"/>
                  </a:moveTo>
                  <a:cubicBezTo>
                    <a:pt x="1641" y="0"/>
                    <a:pt x="1624" y="2"/>
                    <a:pt x="1608" y="6"/>
                  </a:cubicBezTo>
                  <a:cubicBezTo>
                    <a:pt x="1301" y="69"/>
                    <a:pt x="990" y="99"/>
                    <a:pt x="679" y="99"/>
                  </a:cubicBezTo>
                  <a:cubicBezTo>
                    <a:pt x="523" y="99"/>
                    <a:pt x="366" y="92"/>
                    <a:pt x="210" y="77"/>
                  </a:cubicBezTo>
                  <a:cubicBezTo>
                    <a:pt x="205" y="76"/>
                    <a:pt x="201" y="76"/>
                    <a:pt x="196" y="76"/>
                  </a:cubicBezTo>
                  <a:cubicBezTo>
                    <a:pt x="90" y="76"/>
                    <a:pt x="1" y="185"/>
                    <a:pt x="1" y="285"/>
                  </a:cubicBezTo>
                  <a:cubicBezTo>
                    <a:pt x="0" y="407"/>
                    <a:pt x="96" y="483"/>
                    <a:pt x="210" y="495"/>
                  </a:cubicBezTo>
                  <a:cubicBezTo>
                    <a:pt x="366" y="510"/>
                    <a:pt x="522" y="518"/>
                    <a:pt x="677" y="518"/>
                  </a:cubicBezTo>
                  <a:cubicBezTo>
                    <a:pt x="1027" y="518"/>
                    <a:pt x="1375" y="480"/>
                    <a:pt x="1718" y="409"/>
                  </a:cubicBezTo>
                  <a:cubicBezTo>
                    <a:pt x="1830" y="385"/>
                    <a:pt x="1893" y="255"/>
                    <a:pt x="1864" y="152"/>
                  </a:cubicBezTo>
                  <a:cubicBezTo>
                    <a:pt x="1838" y="54"/>
                    <a:pt x="1751" y="0"/>
                    <a:pt x="165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7" name="Google Shape;1067;p49"/>
            <p:cNvSpPr/>
            <p:nvPr/>
          </p:nvSpPr>
          <p:spPr>
            <a:xfrm>
              <a:off x="5708425" y="3763800"/>
              <a:ext cx="20225" cy="31800"/>
            </a:xfrm>
            <a:custGeom>
              <a:rect b="b" l="l" r="r" t="t"/>
              <a:pathLst>
                <a:path extrusionOk="0" h="1272" w="809">
                  <a:moveTo>
                    <a:pt x="598" y="639"/>
                  </a:moveTo>
                  <a:cubicBezTo>
                    <a:pt x="596" y="644"/>
                    <a:pt x="594" y="649"/>
                    <a:pt x="593" y="653"/>
                  </a:cubicBezTo>
                  <a:cubicBezTo>
                    <a:pt x="595" y="647"/>
                    <a:pt x="596" y="643"/>
                    <a:pt x="598" y="639"/>
                  </a:cubicBezTo>
                  <a:close/>
                  <a:moveTo>
                    <a:pt x="574" y="1"/>
                  </a:moveTo>
                  <a:cubicBezTo>
                    <a:pt x="502" y="1"/>
                    <a:pt x="431" y="35"/>
                    <a:pt x="394" y="102"/>
                  </a:cubicBezTo>
                  <a:cubicBezTo>
                    <a:pt x="239" y="389"/>
                    <a:pt x="115" y="695"/>
                    <a:pt x="29" y="1009"/>
                  </a:cubicBezTo>
                  <a:cubicBezTo>
                    <a:pt x="0" y="1114"/>
                    <a:pt x="66" y="1241"/>
                    <a:pt x="175" y="1265"/>
                  </a:cubicBezTo>
                  <a:cubicBezTo>
                    <a:pt x="192" y="1269"/>
                    <a:pt x="209" y="1271"/>
                    <a:pt x="226" y="1271"/>
                  </a:cubicBezTo>
                  <a:cubicBezTo>
                    <a:pt x="319" y="1271"/>
                    <a:pt x="406" y="1215"/>
                    <a:pt x="432" y="1120"/>
                  </a:cubicBezTo>
                  <a:cubicBezTo>
                    <a:pt x="473" y="973"/>
                    <a:pt x="521" y="830"/>
                    <a:pt x="577" y="690"/>
                  </a:cubicBezTo>
                  <a:cubicBezTo>
                    <a:pt x="583" y="673"/>
                    <a:pt x="591" y="656"/>
                    <a:pt x="598" y="639"/>
                  </a:cubicBezTo>
                  <a:cubicBezTo>
                    <a:pt x="599" y="636"/>
                    <a:pt x="600" y="634"/>
                    <a:pt x="600" y="633"/>
                  </a:cubicBezTo>
                  <a:lnTo>
                    <a:pt x="600" y="633"/>
                  </a:lnTo>
                  <a:cubicBezTo>
                    <a:pt x="600" y="634"/>
                    <a:pt x="599" y="636"/>
                    <a:pt x="598" y="639"/>
                  </a:cubicBezTo>
                  <a:lnTo>
                    <a:pt x="598" y="639"/>
                  </a:lnTo>
                  <a:cubicBezTo>
                    <a:pt x="600" y="634"/>
                    <a:pt x="602" y="629"/>
                    <a:pt x="605" y="625"/>
                  </a:cubicBezTo>
                  <a:cubicBezTo>
                    <a:pt x="620" y="591"/>
                    <a:pt x="635" y="558"/>
                    <a:pt x="651" y="524"/>
                  </a:cubicBezTo>
                  <a:cubicBezTo>
                    <a:pt x="684" y="454"/>
                    <a:pt x="720" y="383"/>
                    <a:pt x="756" y="314"/>
                  </a:cubicBezTo>
                  <a:cubicBezTo>
                    <a:pt x="809" y="217"/>
                    <a:pt x="783" y="83"/>
                    <a:pt x="681" y="27"/>
                  </a:cubicBezTo>
                  <a:cubicBezTo>
                    <a:pt x="648" y="10"/>
                    <a:pt x="611" y="1"/>
                    <a:pt x="57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8" name="Google Shape;1068;p49"/>
            <p:cNvSpPr/>
            <p:nvPr/>
          </p:nvSpPr>
          <p:spPr>
            <a:xfrm>
              <a:off x="5599725" y="3755750"/>
              <a:ext cx="28050" cy="34075"/>
            </a:xfrm>
            <a:custGeom>
              <a:rect b="b" l="l" r="r" t="t"/>
              <a:pathLst>
                <a:path extrusionOk="0" h="1363" w="1122">
                  <a:moveTo>
                    <a:pt x="239" y="1"/>
                  </a:moveTo>
                  <a:cubicBezTo>
                    <a:pt x="205" y="1"/>
                    <a:pt x="171" y="9"/>
                    <a:pt x="140" y="29"/>
                  </a:cubicBezTo>
                  <a:cubicBezTo>
                    <a:pt x="50" y="88"/>
                    <a:pt x="0" y="218"/>
                    <a:pt x="65" y="316"/>
                  </a:cubicBezTo>
                  <a:lnTo>
                    <a:pt x="694" y="1258"/>
                  </a:lnTo>
                  <a:cubicBezTo>
                    <a:pt x="736" y="1321"/>
                    <a:pt x="809" y="1362"/>
                    <a:pt x="882" y="1362"/>
                  </a:cubicBezTo>
                  <a:cubicBezTo>
                    <a:pt x="916" y="1362"/>
                    <a:pt x="949" y="1354"/>
                    <a:pt x="981" y="1334"/>
                  </a:cubicBezTo>
                  <a:cubicBezTo>
                    <a:pt x="1072" y="1273"/>
                    <a:pt x="1121" y="1143"/>
                    <a:pt x="1057" y="1047"/>
                  </a:cubicBezTo>
                  <a:lnTo>
                    <a:pt x="427" y="104"/>
                  </a:lnTo>
                  <a:cubicBezTo>
                    <a:pt x="385" y="42"/>
                    <a:pt x="312" y="1"/>
                    <a:pt x="23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9" name="Google Shape;1069;p49"/>
            <p:cNvSpPr/>
            <p:nvPr/>
          </p:nvSpPr>
          <p:spPr>
            <a:xfrm>
              <a:off x="5618825" y="3903950"/>
              <a:ext cx="13175" cy="48200"/>
            </a:xfrm>
            <a:custGeom>
              <a:rect b="b" l="l" r="r" t="t"/>
              <a:pathLst>
                <a:path extrusionOk="0" h="1928" w="527">
                  <a:moveTo>
                    <a:pt x="226" y="1"/>
                  </a:moveTo>
                  <a:cubicBezTo>
                    <a:pt x="111" y="1"/>
                    <a:pt x="26" y="96"/>
                    <a:pt x="22" y="209"/>
                  </a:cubicBezTo>
                  <a:cubicBezTo>
                    <a:pt x="1" y="732"/>
                    <a:pt x="33" y="1256"/>
                    <a:pt x="107" y="1775"/>
                  </a:cubicBezTo>
                  <a:cubicBezTo>
                    <a:pt x="120" y="1869"/>
                    <a:pt x="223" y="1928"/>
                    <a:pt x="314" y="1928"/>
                  </a:cubicBezTo>
                  <a:cubicBezTo>
                    <a:pt x="331" y="1928"/>
                    <a:pt x="349" y="1926"/>
                    <a:pt x="365" y="1921"/>
                  </a:cubicBezTo>
                  <a:cubicBezTo>
                    <a:pt x="485" y="1889"/>
                    <a:pt x="526" y="1777"/>
                    <a:pt x="511" y="1664"/>
                  </a:cubicBezTo>
                  <a:cubicBezTo>
                    <a:pt x="441" y="1184"/>
                    <a:pt x="420" y="695"/>
                    <a:pt x="439" y="210"/>
                  </a:cubicBezTo>
                  <a:cubicBezTo>
                    <a:pt x="443" y="96"/>
                    <a:pt x="340" y="1"/>
                    <a:pt x="230" y="1"/>
                  </a:cubicBezTo>
                  <a:cubicBezTo>
                    <a:pt x="229" y="1"/>
                    <a:pt x="228" y="1"/>
                    <a:pt x="22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0" name="Google Shape;1070;p49"/>
            <p:cNvSpPr/>
            <p:nvPr/>
          </p:nvSpPr>
          <p:spPr>
            <a:xfrm>
              <a:off x="5656425" y="3828600"/>
              <a:ext cx="19550" cy="32500"/>
            </a:xfrm>
            <a:custGeom>
              <a:rect b="b" l="l" r="r" t="t"/>
              <a:pathLst>
                <a:path extrusionOk="0" h="1300" w="782">
                  <a:moveTo>
                    <a:pt x="241" y="0"/>
                  </a:moveTo>
                  <a:cubicBezTo>
                    <a:pt x="222" y="0"/>
                    <a:pt x="203" y="3"/>
                    <a:pt x="184" y="9"/>
                  </a:cubicBezTo>
                  <a:cubicBezTo>
                    <a:pt x="82" y="42"/>
                    <a:pt x="1" y="155"/>
                    <a:pt x="38" y="266"/>
                  </a:cubicBezTo>
                  <a:cubicBezTo>
                    <a:pt x="139" y="559"/>
                    <a:pt x="240" y="851"/>
                    <a:pt x="340" y="1144"/>
                  </a:cubicBezTo>
                  <a:cubicBezTo>
                    <a:pt x="369" y="1230"/>
                    <a:pt x="450" y="1299"/>
                    <a:pt x="540" y="1299"/>
                  </a:cubicBezTo>
                  <a:cubicBezTo>
                    <a:pt x="559" y="1299"/>
                    <a:pt x="577" y="1296"/>
                    <a:pt x="596" y="1290"/>
                  </a:cubicBezTo>
                  <a:cubicBezTo>
                    <a:pt x="699" y="1258"/>
                    <a:pt x="782" y="1144"/>
                    <a:pt x="743" y="1033"/>
                  </a:cubicBezTo>
                  <a:cubicBezTo>
                    <a:pt x="642" y="740"/>
                    <a:pt x="542" y="448"/>
                    <a:pt x="442" y="155"/>
                  </a:cubicBezTo>
                  <a:cubicBezTo>
                    <a:pt x="412" y="70"/>
                    <a:pt x="332" y="0"/>
                    <a:pt x="24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1" name="Google Shape;1071;p49"/>
            <p:cNvSpPr/>
            <p:nvPr/>
          </p:nvSpPr>
          <p:spPr>
            <a:xfrm>
              <a:off x="5755125" y="3722525"/>
              <a:ext cx="26600" cy="18300"/>
            </a:xfrm>
            <a:custGeom>
              <a:rect b="b" l="l" r="r" t="t"/>
              <a:pathLst>
                <a:path extrusionOk="0" h="732" w="1064">
                  <a:moveTo>
                    <a:pt x="390" y="255"/>
                  </a:moveTo>
                  <a:lnTo>
                    <a:pt x="390" y="255"/>
                  </a:lnTo>
                  <a:cubicBezTo>
                    <a:pt x="386" y="257"/>
                    <a:pt x="381" y="259"/>
                    <a:pt x="377" y="260"/>
                  </a:cubicBezTo>
                  <a:lnTo>
                    <a:pt x="377" y="260"/>
                  </a:lnTo>
                  <a:cubicBezTo>
                    <a:pt x="381" y="258"/>
                    <a:pt x="386" y="257"/>
                    <a:pt x="390" y="255"/>
                  </a:cubicBezTo>
                  <a:close/>
                  <a:moveTo>
                    <a:pt x="836" y="0"/>
                  </a:moveTo>
                  <a:cubicBezTo>
                    <a:pt x="784" y="0"/>
                    <a:pt x="731" y="20"/>
                    <a:pt x="687" y="60"/>
                  </a:cubicBezTo>
                  <a:cubicBezTo>
                    <a:pt x="666" y="79"/>
                    <a:pt x="642" y="99"/>
                    <a:pt x="619" y="117"/>
                  </a:cubicBezTo>
                  <a:lnTo>
                    <a:pt x="619" y="117"/>
                  </a:lnTo>
                  <a:cubicBezTo>
                    <a:pt x="538" y="177"/>
                    <a:pt x="451" y="226"/>
                    <a:pt x="360" y="267"/>
                  </a:cubicBezTo>
                  <a:lnTo>
                    <a:pt x="360" y="267"/>
                  </a:lnTo>
                  <a:cubicBezTo>
                    <a:pt x="302" y="290"/>
                    <a:pt x="242" y="308"/>
                    <a:pt x="181" y="323"/>
                  </a:cubicBezTo>
                  <a:cubicBezTo>
                    <a:pt x="73" y="348"/>
                    <a:pt x="0" y="475"/>
                    <a:pt x="35" y="579"/>
                  </a:cubicBezTo>
                  <a:cubicBezTo>
                    <a:pt x="65" y="673"/>
                    <a:pt x="145" y="732"/>
                    <a:pt x="238" y="732"/>
                  </a:cubicBezTo>
                  <a:cubicBezTo>
                    <a:pt x="255" y="732"/>
                    <a:pt x="274" y="730"/>
                    <a:pt x="292" y="725"/>
                  </a:cubicBezTo>
                  <a:cubicBezTo>
                    <a:pt x="551" y="665"/>
                    <a:pt x="788" y="532"/>
                    <a:pt x="984" y="355"/>
                  </a:cubicBezTo>
                  <a:cubicBezTo>
                    <a:pt x="1064" y="281"/>
                    <a:pt x="1064" y="134"/>
                    <a:pt x="984" y="60"/>
                  </a:cubicBezTo>
                  <a:cubicBezTo>
                    <a:pt x="940" y="20"/>
                    <a:pt x="888" y="0"/>
                    <a:pt x="83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2" name="Google Shape;1072;p49"/>
            <p:cNvSpPr/>
            <p:nvPr/>
          </p:nvSpPr>
          <p:spPr>
            <a:xfrm>
              <a:off x="5563750" y="3849400"/>
              <a:ext cx="27125" cy="29150"/>
            </a:xfrm>
            <a:custGeom>
              <a:rect b="b" l="l" r="r" t="t"/>
              <a:pathLst>
                <a:path extrusionOk="0" h="1166" w="1085">
                  <a:moveTo>
                    <a:pt x="227" y="0"/>
                  </a:moveTo>
                  <a:cubicBezTo>
                    <a:pt x="176" y="0"/>
                    <a:pt x="126" y="19"/>
                    <a:pt x="88" y="61"/>
                  </a:cubicBezTo>
                  <a:cubicBezTo>
                    <a:pt x="15" y="139"/>
                    <a:pt x="0" y="279"/>
                    <a:pt x="88" y="356"/>
                  </a:cubicBezTo>
                  <a:cubicBezTo>
                    <a:pt x="208" y="461"/>
                    <a:pt x="318" y="576"/>
                    <a:pt x="420" y="700"/>
                  </a:cubicBezTo>
                  <a:cubicBezTo>
                    <a:pt x="432" y="716"/>
                    <a:pt x="445" y="729"/>
                    <a:pt x="457" y="745"/>
                  </a:cubicBezTo>
                  <a:cubicBezTo>
                    <a:pt x="458" y="746"/>
                    <a:pt x="461" y="750"/>
                    <a:pt x="463" y="753"/>
                  </a:cubicBezTo>
                  <a:lnTo>
                    <a:pt x="463" y="753"/>
                  </a:lnTo>
                  <a:cubicBezTo>
                    <a:pt x="465" y="755"/>
                    <a:pt x="467" y="757"/>
                    <a:pt x="467" y="758"/>
                  </a:cubicBezTo>
                  <a:cubicBezTo>
                    <a:pt x="490" y="790"/>
                    <a:pt x="513" y="821"/>
                    <a:pt x="535" y="853"/>
                  </a:cubicBezTo>
                  <a:cubicBezTo>
                    <a:pt x="582" y="921"/>
                    <a:pt x="625" y="990"/>
                    <a:pt x="665" y="1062"/>
                  </a:cubicBezTo>
                  <a:cubicBezTo>
                    <a:pt x="702" y="1126"/>
                    <a:pt x="777" y="1165"/>
                    <a:pt x="851" y="1165"/>
                  </a:cubicBezTo>
                  <a:cubicBezTo>
                    <a:pt x="886" y="1165"/>
                    <a:pt x="922" y="1157"/>
                    <a:pt x="952" y="1137"/>
                  </a:cubicBezTo>
                  <a:cubicBezTo>
                    <a:pt x="1048" y="1076"/>
                    <a:pt x="1085" y="952"/>
                    <a:pt x="1027" y="850"/>
                  </a:cubicBezTo>
                  <a:cubicBezTo>
                    <a:pt x="858" y="556"/>
                    <a:pt x="639" y="285"/>
                    <a:pt x="384" y="61"/>
                  </a:cubicBezTo>
                  <a:cubicBezTo>
                    <a:pt x="341" y="23"/>
                    <a:pt x="284" y="0"/>
                    <a:pt x="22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3" name="Google Shape;1073;p49"/>
            <p:cNvSpPr/>
            <p:nvPr/>
          </p:nvSpPr>
          <p:spPr>
            <a:xfrm>
              <a:off x="5697575" y="3970800"/>
              <a:ext cx="27150" cy="14675"/>
            </a:xfrm>
            <a:custGeom>
              <a:rect b="b" l="l" r="r" t="t"/>
              <a:pathLst>
                <a:path extrusionOk="0" h="587" w="1086">
                  <a:moveTo>
                    <a:pt x="230" y="0"/>
                  </a:moveTo>
                  <a:cubicBezTo>
                    <a:pt x="138" y="0"/>
                    <a:pt x="46" y="61"/>
                    <a:pt x="25" y="153"/>
                  </a:cubicBezTo>
                  <a:cubicBezTo>
                    <a:pt x="0" y="263"/>
                    <a:pt x="58" y="381"/>
                    <a:pt x="171" y="410"/>
                  </a:cubicBezTo>
                  <a:cubicBezTo>
                    <a:pt x="382" y="466"/>
                    <a:pt x="594" y="524"/>
                    <a:pt x="803" y="580"/>
                  </a:cubicBezTo>
                  <a:cubicBezTo>
                    <a:pt x="820" y="584"/>
                    <a:pt x="838" y="587"/>
                    <a:pt x="855" y="587"/>
                  </a:cubicBezTo>
                  <a:cubicBezTo>
                    <a:pt x="946" y="587"/>
                    <a:pt x="1039" y="527"/>
                    <a:pt x="1060" y="434"/>
                  </a:cubicBezTo>
                  <a:cubicBezTo>
                    <a:pt x="1085" y="324"/>
                    <a:pt x="1028" y="207"/>
                    <a:pt x="914" y="176"/>
                  </a:cubicBezTo>
                  <a:cubicBezTo>
                    <a:pt x="703" y="121"/>
                    <a:pt x="492" y="64"/>
                    <a:pt x="282" y="7"/>
                  </a:cubicBezTo>
                  <a:cubicBezTo>
                    <a:pt x="265" y="3"/>
                    <a:pt x="247" y="0"/>
                    <a:pt x="23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74" name="Google Shape;1074;p49"/>
          <p:cNvGrpSpPr/>
          <p:nvPr/>
        </p:nvGrpSpPr>
        <p:grpSpPr>
          <a:xfrm rot="2333016">
            <a:off x="7598421" y="3304991"/>
            <a:ext cx="1284896" cy="1182316"/>
            <a:chOff x="4299825" y="3266325"/>
            <a:chExt cx="571800" cy="526150"/>
          </a:xfrm>
        </p:grpSpPr>
        <p:sp>
          <p:nvSpPr>
            <p:cNvPr id="1075" name="Google Shape;1075;p49"/>
            <p:cNvSpPr/>
            <p:nvPr/>
          </p:nvSpPr>
          <p:spPr>
            <a:xfrm>
              <a:off x="4374775" y="3266325"/>
              <a:ext cx="295650" cy="372425"/>
            </a:xfrm>
            <a:custGeom>
              <a:rect b="b" l="l" r="r" t="t"/>
              <a:pathLst>
                <a:path extrusionOk="0" h="14897" w="11826">
                  <a:moveTo>
                    <a:pt x="2022" y="0"/>
                  </a:moveTo>
                  <a:cubicBezTo>
                    <a:pt x="1780" y="0"/>
                    <a:pt x="1542" y="43"/>
                    <a:pt x="1318" y="140"/>
                  </a:cubicBezTo>
                  <a:cubicBezTo>
                    <a:pt x="678" y="420"/>
                    <a:pt x="272" y="1092"/>
                    <a:pt x="135" y="1784"/>
                  </a:cubicBezTo>
                  <a:cubicBezTo>
                    <a:pt x="0" y="2469"/>
                    <a:pt x="85" y="3181"/>
                    <a:pt x="172" y="3880"/>
                  </a:cubicBezTo>
                  <a:cubicBezTo>
                    <a:pt x="411" y="5804"/>
                    <a:pt x="653" y="7730"/>
                    <a:pt x="892" y="9654"/>
                  </a:cubicBezTo>
                  <a:cubicBezTo>
                    <a:pt x="1018" y="10645"/>
                    <a:pt x="1139" y="11632"/>
                    <a:pt x="1264" y="12625"/>
                  </a:cubicBezTo>
                  <a:cubicBezTo>
                    <a:pt x="1354" y="13335"/>
                    <a:pt x="1671" y="14242"/>
                    <a:pt x="2358" y="14242"/>
                  </a:cubicBezTo>
                  <a:cubicBezTo>
                    <a:pt x="2380" y="14242"/>
                    <a:pt x="2402" y="14241"/>
                    <a:pt x="2424" y="14239"/>
                  </a:cubicBezTo>
                  <a:lnTo>
                    <a:pt x="2424" y="14239"/>
                  </a:lnTo>
                  <a:lnTo>
                    <a:pt x="1222" y="14896"/>
                  </a:lnTo>
                  <a:cubicBezTo>
                    <a:pt x="3482" y="13922"/>
                    <a:pt x="5997" y="12524"/>
                    <a:pt x="8390" y="11202"/>
                  </a:cubicBezTo>
                  <a:cubicBezTo>
                    <a:pt x="9579" y="10536"/>
                    <a:pt x="10738" y="9896"/>
                    <a:pt x="11826" y="9331"/>
                  </a:cubicBezTo>
                  <a:cubicBezTo>
                    <a:pt x="11683" y="9177"/>
                    <a:pt x="11541" y="9027"/>
                    <a:pt x="11401" y="8871"/>
                  </a:cubicBezTo>
                  <a:cubicBezTo>
                    <a:pt x="10384" y="7771"/>
                    <a:pt x="9373" y="6675"/>
                    <a:pt x="8360" y="5575"/>
                  </a:cubicBezTo>
                  <a:cubicBezTo>
                    <a:pt x="7167" y="4277"/>
                    <a:pt x="5971" y="2980"/>
                    <a:pt x="4774" y="1684"/>
                  </a:cubicBezTo>
                  <a:cubicBezTo>
                    <a:pt x="4318" y="1185"/>
                    <a:pt x="3848" y="679"/>
                    <a:pt x="3263" y="349"/>
                  </a:cubicBezTo>
                  <a:cubicBezTo>
                    <a:pt x="2887" y="136"/>
                    <a:pt x="2450" y="0"/>
                    <a:pt x="2022" y="0"/>
                  </a:cubicBezTo>
                  <a:close/>
                </a:path>
              </a:pathLst>
            </a:custGeom>
            <a:solidFill>
              <a:schemeClr val="accent4"/>
            </a:solidFill>
            <a:ln>
              <a:noFill/>
            </a:ln>
          </p:spPr>
          <p:txBody>
            <a:bodyPr anchorCtr="0" anchor="ctr" bIns="84050" lIns="84050" spcFirstLastPara="1" rIns="84050" wrap="square" tIns="84050">
              <a:noAutofit/>
            </a:bodyPr>
            <a:lstStyle/>
            <a:p>
              <a:pPr indent="0" lvl="0" marL="0" rtl="0" algn="l">
                <a:spcBef>
                  <a:spcPts val="0"/>
                </a:spcBef>
                <a:spcAft>
                  <a:spcPts val="0"/>
                </a:spcAft>
                <a:buNone/>
              </a:pPr>
              <a:r>
                <a:t/>
              </a:r>
              <a:endParaRPr/>
            </a:p>
          </p:txBody>
        </p:sp>
        <p:sp>
          <p:nvSpPr>
            <p:cNvPr id="1076" name="Google Shape;1076;p49"/>
            <p:cNvSpPr/>
            <p:nvPr/>
          </p:nvSpPr>
          <p:spPr>
            <a:xfrm>
              <a:off x="4397050" y="3405675"/>
              <a:ext cx="262825" cy="233075"/>
            </a:xfrm>
            <a:custGeom>
              <a:rect b="b" l="l" r="r" t="t"/>
              <a:pathLst>
                <a:path extrusionOk="0" h="9323" w="10513">
                  <a:moveTo>
                    <a:pt x="7469" y="1"/>
                  </a:moveTo>
                  <a:cubicBezTo>
                    <a:pt x="5106" y="1574"/>
                    <a:pt x="2603" y="2942"/>
                    <a:pt x="1" y="4080"/>
                  </a:cubicBezTo>
                  <a:cubicBezTo>
                    <a:pt x="85" y="4746"/>
                    <a:pt x="169" y="5406"/>
                    <a:pt x="252" y="6067"/>
                  </a:cubicBezTo>
                  <a:cubicBezTo>
                    <a:pt x="277" y="6298"/>
                    <a:pt x="307" y="6532"/>
                    <a:pt x="336" y="6762"/>
                  </a:cubicBezTo>
                  <a:cubicBezTo>
                    <a:pt x="349" y="6858"/>
                    <a:pt x="361" y="6954"/>
                    <a:pt x="373" y="7051"/>
                  </a:cubicBezTo>
                  <a:cubicBezTo>
                    <a:pt x="463" y="7761"/>
                    <a:pt x="780" y="8668"/>
                    <a:pt x="1467" y="8668"/>
                  </a:cubicBezTo>
                  <a:cubicBezTo>
                    <a:pt x="1489" y="8668"/>
                    <a:pt x="1511" y="8667"/>
                    <a:pt x="1533" y="8665"/>
                  </a:cubicBezTo>
                  <a:lnTo>
                    <a:pt x="1533" y="8665"/>
                  </a:lnTo>
                  <a:lnTo>
                    <a:pt x="331" y="9322"/>
                  </a:lnTo>
                  <a:cubicBezTo>
                    <a:pt x="574" y="9310"/>
                    <a:pt x="830" y="9226"/>
                    <a:pt x="1055" y="9131"/>
                  </a:cubicBezTo>
                  <a:cubicBezTo>
                    <a:pt x="3319" y="8198"/>
                    <a:pt x="5482" y="7022"/>
                    <a:pt x="7499" y="5628"/>
                  </a:cubicBezTo>
                  <a:cubicBezTo>
                    <a:pt x="8550" y="4909"/>
                    <a:pt x="9554" y="4131"/>
                    <a:pt x="10512" y="3297"/>
                  </a:cubicBezTo>
                  <a:cubicBezTo>
                    <a:pt x="10107" y="2863"/>
                    <a:pt x="9705" y="2422"/>
                    <a:pt x="9303" y="1988"/>
                  </a:cubicBezTo>
                  <a:cubicBezTo>
                    <a:pt x="9113" y="1786"/>
                    <a:pt x="8929" y="1582"/>
                    <a:pt x="8746" y="1382"/>
                  </a:cubicBezTo>
                  <a:cubicBezTo>
                    <a:pt x="8319" y="921"/>
                    <a:pt x="7892" y="461"/>
                    <a:pt x="7469" y="1"/>
                  </a:cubicBezTo>
                  <a:close/>
                </a:path>
              </a:pathLst>
            </a:custGeom>
            <a:solidFill>
              <a:schemeClr val="accent2"/>
            </a:solidFill>
            <a:ln>
              <a:noFill/>
            </a:ln>
          </p:spPr>
          <p:txBody>
            <a:bodyPr anchorCtr="0" anchor="ctr" bIns="84050" lIns="84050" spcFirstLastPara="1" rIns="84050" wrap="square" tIns="84050">
              <a:noAutofit/>
            </a:bodyPr>
            <a:lstStyle/>
            <a:p>
              <a:pPr indent="0" lvl="0" marL="0" rtl="0" algn="l">
                <a:spcBef>
                  <a:spcPts val="0"/>
                </a:spcBef>
                <a:spcAft>
                  <a:spcPts val="0"/>
                </a:spcAft>
                <a:buNone/>
              </a:pPr>
              <a:r>
                <a:t/>
              </a:r>
              <a:endParaRPr/>
            </a:p>
          </p:txBody>
        </p:sp>
        <p:sp>
          <p:nvSpPr>
            <p:cNvPr id="1077" name="Google Shape;1077;p49"/>
            <p:cNvSpPr/>
            <p:nvPr/>
          </p:nvSpPr>
          <p:spPr>
            <a:xfrm>
              <a:off x="4403375" y="3440200"/>
              <a:ext cx="226275" cy="134600"/>
            </a:xfrm>
            <a:custGeom>
              <a:rect b="b" l="l" r="r" t="t"/>
              <a:pathLst>
                <a:path extrusionOk="0" h="5384" w="9051">
                  <a:moveTo>
                    <a:pt x="4858" y="1259"/>
                  </a:moveTo>
                  <a:cubicBezTo>
                    <a:pt x="4858" y="1259"/>
                    <a:pt x="4858" y="1259"/>
                    <a:pt x="4858" y="1260"/>
                  </a:cubicBezTo>
                  <a:lnTo>
                    <a:pt x="4858" y="1260"/>
                  </a:lnTo>
                  <a:cubicBezTo>
                    <a:pt x="4858" y="1259"/>
                    <a:pt x="4858" y="1259"/>
                    <a:pt x="4858" y="1259"/>
                  </a:cubicBezTo>
                  <a:close/>
                  <a:moveTo>
                    <a:pt x="8494" y="1"/>
                  </a:moveTo>
                  <a:cubicBezTo>
                    <a:pt x="8352" y="273"/>
                    <a:pt x="8201" y="536"/>
                    <a:pt x="7971" y="775"/>
                  </a:cubicBezTo>
                  <a:cubicBezTo>
                    <a:pt x="7595" y="682"/>
                    <a:pt x="7221" y="587"/>
                    <a:pt x="6846" y="494"/>
                  </a:cubicBezTo>
                  <a:cubicBezTo>
                    <a:pt x="6813" y="486"/>
                    <a:pt x="6778" y="478"/>
                    <a:pt x="6743" y="478"/>
                  </a:cubicBezTo>
                  <a:cubicBezTo>
                    <a:pt x="6724" y="478"/>
                    <a:pt x="6705" y="481"/>
                    <a:pt x="6687" y="487"/>
                  </a:cubicBezTo>
                  <a:cubicBezTo>
                    <a:pt x="6621" y="511"/>
                    <a:pt x="6579" y="583"/>
                    <a:pt x="6544" y="645"/>
                  </a:cubicBezTo>
                  <a:cubicBezTo>
                    <a:pt x="6360" y="1001"/>
                    <a:pt x="6140" y="1372"/>
                    <a:pt x="5908" y="1699"/>
                  </a:cubicBezTo>
                  <a:cubicBezTo>
                    <a:pt x="5866" y="1758"/>
                    <a:pt x="5817" y="1781"/>
                    <a:pt x="5764" y="1781"/>
                  </a:cubicBezTo>
                  <a:cubicBezTo>
                    <a:pt x="5652" y="1781"/>
                    <a:pt x="5524" y="1678"/>
                    <a:pt x="5415" y="1617"/>
                  </a:cubicBezTo>
                  <a:cubicBezTo>
                    <a:pt x="5366" y="1589"/>
                    <a:pt x="4848" y="1277"/>
                    <a:pt x="4858" y="1260"/>
                  </a:cubicBezTo>
                  <a:lnTo>
                    <a:pt x="4858" y="1260"/>
                  </a:lnTo>
                  <a:cubicBezTo>
                    <a:pt x="4716" y="1479"/>
                    <a:pt x="4638" y="1727"/>
                    <a:pt x="4521" y="1961"/>
                  </a:cubicBezTo>
                  <a:cubicBezTo>
                    <a:pt x="4404" y="2197"/>
                    <a:pt x="4280" y="2431"/>
                    <a:pt x="4192" y="2679"/>
                  </a:cubicBezTo>
                  <a:cubicBezTo>
                    <a:pt x="4188" y="2691"/>
                    <a:pt x="4181" y="2705"/>
                    <a:pt x="4170" y="2709"/>
                  </a:cubicBezTo>
                  <a:cubicBezTo>
                    <a:pt x="4167" y="2710"/>
                    <a:pt x="4165" y="2710"/>
                    <a:pt x="4162" y="2710"/>
                  </a:cubicBezTo>
                  <a:cubicBezTo>
                    <a:pt x="4157" y="2710"/>
                    <a:pt x="4153" y="2709"/>
                    <a:pt x="4148" y="2708"/>
                  </a:cubicBezTo>
                  <a:lnTo>
                    <a:pt x="3889" y="2641"/>
                  </a:lnTo>
                  <a:cubicBezTo>
                    <a:pt x="3757" y="2607"/>
                    <a:pt x="3622" y="2572"/>
                    <a:pt x="3496" y="2516"/>
                  </a:cubicBezTo>
                  <a:cubicBezTo>
                    <a:pt x="3460" y="2499"/>
                    <a:pt x="2960" y="2284"/>
                    <a:pt x="2981" y="2236"/>
                  </a:cubicBezTo>
                  <a:lnTo>
                    <a:pt x="2981" y="2236"/>
                  </a:lnTo>
                  <a:cubicBezTo>
                    <a:pt x="2756" y="2741"/>
                    <a:pt x="2503" y="3240"/>
                    <a:pt x="2227" y="3726"/>
                  </a:cubicBezTo>
                  <a:cubicBezTo>
                    <a:pt x="2199" y="3777"/>
                    <a:pt x="2164" y="3830"/>
                    <a:pt x="2110" y="3843"/>
                  </a:cubicBezTo>
                  <a:cubicBezTo>
                    <a:pt x="2098" y="3847"/>
                    <a:pt x="2086" y="3848"/>
                    <a:pt x="2073" y="3848"/>
                  </a:cubicBezTo>
                  <a:cubicBezTo>
                    <a:pt x="2042" y="3848"/>
                    <a:pt x="2010" y="3838"/>
                    <a:pt x="1981" y="3826"/>
                  </a:cubicBezTo>
                  <a:cubicBezTo>
                    <a:pt x="1729" y="3733"/>
                    <a:pt x="1491" y="3608"/>
                    <a:pt x="1275" y="3459"/>
                  </a:cubicBezTo>
                  <a:cubicBezTo>
                    <a:pt x="1215" y="3417"/>
                    <a:pt x="1153" y="3371"/>
                    <a:pt x="1082" y="3366"/>
                  </a:cubicBezTo>
                  <a:cubicBezTo>
                    <a:pt x="1077" y="3366"/>
                    <a:pt x="1073" y="3366"/>
                    <a:pt x="1069" y="3366"/>
                  </a:cubicBezTo>
                  <a:cubicBezTo>
                    <a:pt x="941" y="3366"/>
                    <a:pt x="845" y="3483"/>
                    <a:pt x="771" y="3587"/>
                  </a:cubicBezTo>
                  <a:cubicBezTo>
                    <a:pt x="511" y="3951"/>
                    <a:pt x="256" y="4320"/>
                    <a:pt x="0" y="4688"/>
                  </a:cubicBezTo>
                  <a:cubicBezTo>
                    <a:pt x="25" y="4919"/>
                    <a:pt x="55" y="5152"/>
                    <a:pt x="84" y="5383"/>
                  </a:cubicBezTo>
                  <a:cubicBezTo>
                    <a:pt x="448" y="5019"/>
                    <a:pt x="854" y="4671"/>
                    <a:pt x="1177" y="4304"/>
                  </a:cubicBezTo>
                  <a:cubicBezTo>
                    <a:pt x="1591" y="4462"/>
                    <a:pt x="2010" y="4580"/>
                    <a:pt x="2419" y="4739"/>
                  </a:cubicBezTo>
                  <a:cubicBezTo>
                    <a:pt x="2606" y="4265"/>
                    <a:pt x="2913" y="3601"/>
                    <a:pt x="3117" y="3137"/>
                  </a:cubicBezTo>
                  <a:cubicBezTo>
                    <a:pt x="3674" y="3188"/>
                    <a:pt x="4411" y="3271"/>
                    <a:pt x="4954" y="3409"/>
                  </a:cubicBezTo>
                  <a:cubicBezTo>
                    <a:pt x="4954" y="3367"/>
                    <a:pt x="5109" y="3149"/>
                    <a:pt x="5142" y="3078"/>
                  </a:cubicBezTo>
                  <a:cubicBezTo>
                    <a:pt x="5255" y="2819"/>
                    <a:pt x="5389" y="2567"/>
                    <a:pt x="5536" y="2324"/>
                  </a:cubicBezTo>
                  <a:cubicBezTo>
                    <a:pt x="5547" y="2305"/>
                    <a:pt x="5561" y="2286"/>
                    <a:pt x="5584" y="2286"/>
                  </a:cubicBezTo>
                  <a:cubicBezTo>
                    <a:pt x="5586" y="2286"/>
                    <a:pt x="5588" y="2286"/>
                    <a:pt x="5590" y="2287"/>
                  </a:cubicBezTo>
                  <a:cubicBezTo>
                    <a:pt x="5604" y="2291"/>
                    <a:pt x="5599" y="2315"/>
                    <a:pt x="5590" y="2320"/>
                  </a:cubicBezTo>
                  <a:cubicBezTo>
                    <a:pt x="5996" y="2387"/>
                    <a:pt x="6390" y="2455"/>
                    <a:pt x="6795" y="2521"/>
                  </a:cubicBezTo>
                  <a:cubicBezTo>
                    <a:pt x="6850" y="2085"/>
                    <a:pt x="6888" y="1621"/>
                    <a:pt x="7026" y="1207"/>
                  </a:cubicBezTo>
                  <a:cubicBezTo>
                    <a:pt x="7503" y="1328"/>
                    <a:pt x="7997" y="1554"/>
                    <a:pt x="8473" y="1681"/>
                  </a:cubicBezTo>
                  <a:cubicBezTo>
                    <a:pt x="8666" y="1342"/>
                    <a:pt x="8849" y="961"/>
                    <a:pt x="9051" y="609"/>
                  </a:cubicBezTo>
                  <a:lnTo>
                    <a:pt x="8494" y="1"/>
                  </a:lnTo>
                  <a:close/>
                </a:path>
              </a:pathLst>
            </a:custGeom>
            <a:solidFill>
              <a:schemeClr val="accent1"/>
            </a:solidFill>
            <a:ln>
              <a:noFill/>
            </a:ln>
          </p:spPr>
          <p:txBody>
            <a:bodyPr anchorCtr="0" anchor="ctr" bIns="84050" lIns="84050" spcFirstLastPara="1" rIns="84050" wrap="square" tIns="84050">
              <a:noAutofit/>
            </a:bodyPr>
            <a:lstStyle/>
            <a:p>
              <a:pPr indent="0" lvl="0" marL="0" rtl="0" algn="l">
                <a:spcBef>
                  <a:spcPts val="0"/>
                </a:spcBef>
                <a:spcAft>
                  <a:spcPts val="0"/>
                </a:spcAft>
                <a:buNone/>
              </a:pPr>
              <a:r>
                <a:t/>
              </a:r>
              <a:endParaRPr/>
            </a:p>
          </p:txBody>
        </p:sp>
        <p:sp>
          <p:nvSpPr>
            <p:cNvPr id="1078" name="Google Shape;1078;p49"/>
            <p:cNvSpPr/>
            <p:nvPr/>
          </p:nvSpPr>
          <p:spPr>
            <a:xfrm>
              <a:off x="4299825" y="3444925"/>
              <a:ext cx="568925" cy="347550"/>
            </a:xfrm>
            <a:custGeom>
              <a:rect b="b" l="l" r="r" t="t"/>
              <a:pathLst>
                <a:path extrusionOk="0" h="13902" w="22757">
                  <a:moveTo>
                    <a:pt x="18987" y="0"/>
                  </a:moveTo>
                  <a:cubicBezTo>
                    <a:pt x="18265" y="0"/>
                    <a:pt x="17537" y="91"/>
                    <a:pt x="16823" y="209"/>
                  </a:cubicBezTo>
                  <a:cubicBezTo>
                    <a:pt x="10198" y="1301"/>
                    <a:pt x="4397" y="4959"/>
                    <a:pt x="1" y="10035"/>
                  </a:cubicBezTo>
                  <a:cubicBezTo>
                    <a:pt x="117" y="11475"/>
                    <a:pt x="751" y="12868"/>
                    <a:pt x="1759" y="13901"/>
                  </a:cubicBezTo>
                  <a:lnTo>
                    <a:pt x="21781" y="4119"/>
                  </a:lnTo>
                  <a:cubicBezTo>
                    <a:pt x="22756" y="2577"/>
                    <a:pt x="20922" y="1476"/>
                    <a:pt x="20541" y="167"/>
                  </a:cubicBezTo>
                  <a:cubicBezTo>
                    <a:pt x="20031" y="48"/>
                    <a:pt x="19511" y="0"/>
                    <a:pt x="18987" y="0"/>
                  </a:cubicBezTo>
                  <a:close/>
                </a:path>
              </a:pathLst>
            </a:custGeom>
            <a:solidFill>
              <a:schemeClr val="accent4"/>
            </a:solidFill>
            <a:ln>
              <a:noFill/>
            </a:ln>
          </p:spPr>
          <p:txBody>
            <a:bodyPr anchorCtr="0" anchor="ctr" bIns="84050" lIns="84050" spcFirstLastPara="1" rIns="84050" wrap="square" tIns="84050">
              <a:noAutofit/>
            </a:bodyPr>
            <a:lstStyle/>
            <a:p>
              <a:pPr indent="0" lvl="0" marL="0" rtl="0" algn="l">
                <a:spcBef>
                  <a:spcPts val="0"/>
                </a:spcBef>
                <a:spcAft>
                  <a:spcPts val="0"/>
                </a:spcAft>
                <a:buNone/>
              </a:pPr>
              <a:r>
                <a:t/>
              </a:r>
              <a:endParaRPr/>
            </a:p>
          </p:txBody>
        </p:sp>
        <p:sp>
          <p:nvSpPr>
            <p:cNvPr id="1079" name="Google Shape;1079;p49"/>
            <p:cNvSpPr/>
            <p:nvPr/>
          </p:nvSpPr>
          <p:spPr>
            <a:xfrm>
              <a:off x="4341925" y="3517300"/>
              <a:ext cx="529700" cy="273675"/>
            </a:xfrm>
            <a:custGeom>
              <a:rect b="b" l="l" r="r" t="t"/>
              <a:pathLst>
                <a:path extrusionOk="0" h="10947" w="21188">
                  <a:moveTo>
                    <a:pt x="19877" y="0"/>
                  </a:moveTo>
                  <a:cubicBezTo>
                    <a:pt x="19680" y="0"/>
                    <a:pt x="19432" y="30"/>
                    <a:pt x="19126" y="95"/>
                  </a:cubicBezTo>
                  <a:cubicBezTo>
                    <a:pt x="15408" y="891"/>
                    <a:pt x="11792" y="2170"/>
                    <a:pt x="8394" y="3879"/>
                  </a:cubicBezTo>
                  <a:cubicBezTo>
                    <a:pt x="5745" y="5211"/>
                    <a:pt x="1139" y="7280"/>
                    <a:pt x="94" y="10335"/>
                  </a:cubicBezTo>
                  <a:cubicBezTo>
                    <a:pt x="41" y="10492"/>
                    <a:pt x="0" y="10681"/>
                    <a:pt x="98" y="10817"/>
                  </a:cubicBezTo>
                  <a:cubicBezTo>
                    <a:pt x="166" y="10912"/>
                    <a:pt x="270" y="10947"/>
                    <a:pt x="386" y="10947"/>
                  </a:cubicBezTo>
                  <a:cubicBezTo>
                    <a:pt x="521" y="10947"/>
                    <a:pt x="671" y="10899"/>
                    <a:pt x="797" y="10846"/>
                  </a:cubicBezTo>
                  <a:cubicBezTo>
                    <a:pt x="5581" y="8811"/>
                    <a:pt x="10314" y="6654"/>
                    <a:pt x="14989" y="4379"/>
                  </a:cubicBezTo>
                  <a:cubicBezTo>
                    <a:pt x="16449" y="3667"/>
                    <a:pt x="17921" y="2945"/>
                    <a:pt x="19252" y="2006"/>
                  </a:cubicBezTo>
                  <a:cubicBezTo>
                    <a:pt x="20242" y="1307"/>
                    <a:pt x="21187" y="0"/>
                    <a:pt x="19877" y="0"/>
                  </a:cubicBezTo>
                  <a:close/>
                </a:path>
              </a:pathLst>
            </a:custGeom>
            <a:solidFill>
              <a:schemeClr val="accent3"/>
            </a:solidFill>
            <a:ln>
              <a:noFill/>
            </a:ln>
          </p:spPr>
          <p:txBody>
            <a:bodyPr anchorCtr="0" anchor="ctr" bIns="84050" lIns="84050" spcFirstLastPara="1" rIns="84050" wrap="square" tIns="84050">
              <a:noAutofit/>
            </a:bodyPr>
            <a:lstStyle/>
            <a:p>
              <a:pPr indent="0" lvl="0" marL="0" rtl="0" algn="l">
                <a:spcBef>
                  <a:spcPts val="0"/>
                </a:spcBef>
                <a:spcAft>
                  <a:spcPts val="0"/>
                </a:spcAft>
                <a:buNone/>
              </a:pPr>
              <a:r>
                <a:t/>
              </a:r>
              <a:endParaRPr/>
            </a:p>
          </p:txBody>
        </p:sp>
        <p:sp>
          <p:nvSpPr>
            <p:cNvPr id="1080" name="Google Shape;1080;p49"/>
            <p:cNvSpPr/>
            <p:nvPr/>
          </p:nvSpPr>
          <p:spPr>
            <a:xfrm>
              <a:off x="4375200" y="3522850"/>
              <a:ext cx="146375" cy="94775"/>
            </a:xfrm>
            <a:custGeom>
              <a:rect b="b" l="l" r="r" t="t"/>
              <a:pathLst>
                <a:path extrusionOk="0" h="3791" w="5855">
                  <a:moveTo>
                    <a:pt x="5537" y="1"/>
                  </a:moveTo>
                  <a:cubicBezTo>
                    <a:pt x="5505" y="1"/>
                    <a:pt x="5472" y="8"/>
                    <a:pt x="5438" y="26"/>
                  </a:cubicBezTo>
                  <a:cubicBezTo>
                    <a:pt x="3571" y="987"/>
                    <a:pt x="1808" y="2132"/>
                    <a:pt x="168" y="3444"/>
                  </a:cubicBezTo>
                  <a:cubicBezTo>
                    <a:pt x="1" y="3577"/>
                    <a:pt x="153" y="3790"/>
                    <a:pt x="327" y="3790"/>
                  </a:cubicBezTo>
                  <a:cubicBezTo>
                    <a:pt x="373" y="3790"/>
                    <a:pt x="420" y="3775"/>
                    <a:pt x="464" y="3741"/>
                  </a:cubicBezTo>
                  <a:cubicBezTo>
                    <a:pt x="2075" y="2453"/>
                    <a:pt x="3815" y="1330"/>
                    <a:pt x="5648" y="388"/>
                  </a:cubicBezTo>
                  <a:cubicBezTo>
                    <a:pt x="5854" y="282"/>
                    <a:pt x="5728" y="1"/>
                    <a:pt x="5537" y="1"/>
                  </a:cubicBezTo>
                  <a:close/>
                </a:path>
              </a:pathLst>
            </a:custGeom>
            <a:solidFill>
              <a:schemeClr val="dk1"/>
            </a:solidFill>
            <a:ln>
              <a:noFill/>
            </a:ln>
          </p:spPr>
          <p:txBody>
            <a:bodyPr anchorCtr="0" anchor="ctr" bIns="84050" lIns="84050" spcFirstLastPara="1" rIns="84050" wrap="square" tIns="84050">
              <a:noAutofit/>
            </a:bodyPr>
            <a:lstStyle/>
            <a:p>
              <a:pPr indent="0" lvl="0" marL="0" rtl="0" algn="l">
                <a:spcBef>
                  <a:spcPts val="0"/>
                </a:spcBef>
                <a:spcAft>
                  <a:spcPts val="0"/>
                </a:spcAft>
                <a:buNone/>
              </a:pPr>
              <a:r>
                <a:t/>
              </a:r>
              <a:endParaRPr/>
            </a:p>
          </p:txBody>
        </p:sp>
        <p:sp>
          <p:nvSpPr>
            <p:cNvPr id="1081" name="Google Shape;1081;p49"/>
            <p:cNvSpPr/>
            <p:nvPr/>
          </p:nvSpPr>
          <p:spPr>
            <a:xfrm>
              <a:off x="4578375" y="3462325"/>
              <a:ext cx="89700" cy="31200"/>
            </a:xfrm>
            <a:custGeom>
              <a:rect b="b" l="l" r="r" t="t"/>
              <a:pathLst>
                <a:path extrusionOk="0" h="1248" w="3588">
                  <a:moveTo>
                    <a:pt x="3396" y="1"/>
                  </a:moveTo>
                  <a:cubicBezTo>
                    <a:pt x="3390" y="1"/>
                    <a:pt x="3383" y="1"/>
                    <a:pt x="3377" y="2"/>
                  </a:cubicBezTo>
                  <a:cubicBezTo>
                    <a:pt x="2277" y="142"/>
                    <a:pt x="1205" y="416"/>
                    <a:pt x="178" y="833"/>
                  </a:cubicBezTo>
                  <a:cubicBezTo>
                    <a:pt x="71" y="876"/>
                    <a:pt x="0" y="973"/>
                    <a:pt x="32" y="1090"/>
                  </a:cubicBezTo>
                  <a:cubicBezTo>
                    <a:pt x="53" y="1171"/>
                    <a:pt x="142" y="1247"/>
                    <a:pt x="231" y="1247"/>
                  </a:cubicBezTo>
                  <a:cubicBezTo>
                    <a:pt x="250" y="1247"/>
                    <a:pt x="270" y="1244"/>
                    <a:pt x="288" y="1236"/>
                  </a:cubicBezTo>
                  <a:cubicBezTo>
                    <a:pt x="1278" y="834"/>
                    <a:pt x="2318" y="556"/>
                    <a:pt x="3377" y="419"/>
                  </a:cubicBezTo>
                  <a:cubicBezTo>
                    <a:pt x="3491" y="405"/>
                    <a:pt x="3585" y="333"/>
                    <a:pt x="3586" y="211"/>
                  </a:cubicBezTo>
                  <a:cubicBezTo>
                    <a:pt x="3588" y="114"/>
                    <a:pt x="3499" y="1"/>
                    <a:pt x="3396" y="1"/>
                  </a:cubicBezTo>
                  <a:close/>
                </a:path>
              </a:pathLst>
            </a:custGeom>
            <a:solidFill>
              <a:schemeClr val="dk1"/>
            </a:solidFill>
            <a:ln>
              <a:noFill/>
            </a:ln>
          </p:spPr>
          <p:txBody>
            <a:bodyPr anchorCtr="0" anchor="ctr" bIns="84050" lIns="84050" spcFirstLastPara="1" rIns="84050" wrap="square" tIns="84050">
              <a:noAutofit/>
            </a:bodyPr>
            <a:lstStyle/>
            <a:p>
              <a:pPr indent="0" lvl="0" marL="0" rtl="0" algn="l">
                <a:spcBef>
                  <a:spcPts val="0"/>
                </a:spcBef>
                <a:spcAft>
                  <a:spcPts val="0"/>
                </a:spcAft>
                <a:buNone/>
              </a:pPr>
              <a:r>
                <a:t/>
              </a:r>
              <a:endParaRPr/>
            </a:p>
          </p:txBody>
        </p:sp>
        <p:sp>
          <p:nvSpPr>
            <p:cNvPr id="1082" name="Google Shape;1082;p49"/>
            <p:cNvSpPr/>
            <p:nvPr/>
          </p:nvSpPr>
          <p:spPr>
            <a:xfrm>
              <a:off x="4395500" y="3656800"/>
              <a:ext cx="10575" cy="13275"/>
            </a:xfrm>
            <a:custGeom>
              <a:rect b="b" l="l" r="r" t="t"/>
              <a:pathLst>
                <a:path extrusionOk="0" h="531" w="423">
                  <a:moveTo>
                    <a:pt x="217" y="0"/>
                  </a:moveTo>
                  <a:cubicBezTo>
                    <a:pt x="215" y="0"/>
                    <a:pt x="213" y="0"/>
                    <a:pt x="211" y="0"/>
                  </a:cubicBezTo>
                  <a:cubicBezTo>
                    <a:pt x="193" y="3"/>
                    <a:pt x="174" y="5"/>
                    <a:pt x="156" y="9"/>
                  </a:cubicBezTo>
                  <a:cubicBezTo>
                    <a:pt x="120" y="18"/>
                    <a:pt x="89" y="36"/>
                    <a:pt x="63" y="62"/>
                  </a:cubicBezTo>
                  <a:cubicBezTo>
                    <a:pt x="52" y="76"/>
                    <a:pt x="41" y="90"/>
                    <a:pt x="30" y="103"/>
                  </a:cubicBezTo>
                  <a:cubicBezTo>
                    <a:pt x="12" y="136"/>
                    <a:pt x="1" y="171"/>
                    <a:pt x="1" y="209"/>
                  </a:cubicBezTo>
                  <a:lnTo>
                    <a:pt x="1" y="319"/>
                  </a:lnTo>
                  <a:cubicBezTo>
                    <a:pt x="0" y="348"/>
                    <a:pt x="6" y="376"/>
                    <a:pt x="20" y="401"/>
                  </a:cubicBezTo>
                  <a:cubicBezTo>
                    <a:pt x="27" y="427"/>
                    <a:pt x="43" y="449"/>
                    <a:pt x="63" y="468"/>
                  </a:cubicBezTo>
                  <a:cubicBezTo>
                    <a:pt x="82" y="489"/>
                    <a:pt x="105" y="504"/>
                    <a:pt x="131" y="511"/>
                  </a:cubicBezTo>
                  <a:cubicBezTo>
                    <a:pt x="153" y="524"/>
                    <a:pt x="179" y="530"/>
                    <a:pt x="205" y="530"/>
                  </a:cubicBezTo>
                  <a:cubicBezTo>
                    <a:pt x="207" y="530"/>
                    <a:pt x="209" y="530"/>
                    <a:pt x="211" y="530"/>
                  </a:cubicBezTo>
                  <a:cubicBezTo>
                    <a:pt x="230" y="527"/>
                    <a:pt x="247" y="525"/>
                    <a:pt x="267" y="522"/>
                  </a:cubicBezTo>
                  <a:cubicBezTo>
                    <a:pt x="303" y="511"/>
                    <a:pt x="334" y="495"/>
                    <a:pt x="360" y="468"/>
                  </a:cubicBezTo>
                  <a:cubicBezTo>
                    <a:pt x="370" y="454"/>
                    <a:pt x="382" y="439"/>
                    <a:pt x="392" y="427"/>
                  </a:cubicBezTo>
                  <a:cubicBezTo>
                    <a:pt x="412" y="394"/>
                    <a:pt x="422" y="359"/>
                    <a:pt x="422" y="321"/>
                  </a:cubicBezTo>
                  <a:lnTo>
                    <a:pt x="422" y="210"/>
                  </a:lnTo>
                  <a:cubicBezTo>
                    <a:pt x="423" y="182"/>
                    <a:pt x="416" y="155"/>
                    <a:pt x="403" y="129"/>
                  </a:cubicBezTo>
                  <a:cubicBezTo>
                    <a:pt x="396" y="103"/>
                    <a:pt x="380" y="80"/>
                    <a:pt x="360" y="62"/>
                  </a:cubicBezTo>
                  <a:cubicBezTo>
                    <a:pt x="340" y="41"/>
                    <a:pt x="318" y="26"/>
                    <a:pt x="292" y="18"/>
                  </a:cubicBezTo>
                  <a:cubicBezTo>
                    <a:pt x="269" y="6"/>
                    <a:pt x="244" y="0"/>
                    <a:pt x="217" y="0"/>
                  </a:cubicBezTo>
                  <a:close/>
                </a:path>
              </a:pathLst>
            </a:custGeom>
            <a:solidFill>
              <a:schemeClr val="dk1"/>
            </a:solidFill>
            <a:ln>
              <a:noFill/>
            </a:ln>
          </p:spPr>
          <p:txBody>
            <a:bodyPr anchorCtr="0" anchor="ctr" bIns="84050" lIns="84050" spcFirstLastPara="1" rIns="84050" wrap="square" tIns="84050">
              <a:noAutofit/>
            </a:bodyPr>
            <a:lstStyle/>
            <a:p>
              <a:pPr indent="0" lvl="0" marL="0" rtl="0" algn="l">
                <a:spcBef>
                  <a:spcPts val="0"/>
                </a:spcBef>
                <a:spcAft>
                  <a:spcPts val="0"/>
                </a:spcAft>
                <a:buNone/>
              </a:pPr>
              <a:r>
                <a:t/>
              </a:r>
              <a:endParaRPr/>
            </a:p>
          </p:txBody>
        </p:sp>
        <p:sp>
          <p:nvSpPr>
            <p:cNvPr id="1083" name="Google Shape;1083;p49"/>
            <p:cNvSpPr/>
            <p:nvPr/>
          </p:nvSpPr>
          <p:spPr>
            <a:xfrm>
              <a:off x="4413450" y="3634725"/>
              <a:ext cx="10450" cy="20125"/>
            </a:xfrm>
            <a:custGeom>
              <a:rect b="b" l="l" r="r" t="t"/>
              <a:pathLst>
                <a:path extrusionOk="0" h="805" w="418">
                  <a:moveTo>
                    <a:pt x="217" y="1"/>
                  </a:moveTo>
                  <a:cubicBezTo>
                    <a:pt x="215" y="1"/>
                    <a:pt x="212" y="1"/>
                    <a:pt x="209" y="1"/>
                  </a:cubicBezTo>
                  <a:cubicBezTo>
                    <a:pt x="154" y="3"/>
                    <a:pt x="98" y="21"/>
                    <a:pt x="61" y="62"/>
                  </a:cubicBezTo>
                  <a:cubicBezTo>
                    <a:pt x="24" y="101"/>
                    <a:pt x="1" y="152"/>
                    <a:pt x="1" y="209"/>
                  </a:cubicBezTo>
                  <a:lnTo>
                    <a:pt x="1" y="595"/>
                  </a:lnTo>
                  <a:cubicBezTo>
                    <a:pt x="1" y="649"/>
                    <a:pt x="24" y="705"/>
                    <a:pt x="61" y="742"/>
                  </a:cubicBezTo>
                  <a:cubicBezTo>
                    <a:pt x="96" y="778"/>
                    <a:pt x="153" y="804"/>
                    <a:pt x="204" y="804"/>
                  </a:cubicBezTo>
                  <a:cubicBezTo>
                    <a:pt x="206" y="804"/>
                    <a:pt x="208" y="804"/>
                    <a:pt x="209" y="804"/>
                  </a:cubicBezTo>
                  <a:cubicBezTo>
                    <a:pt x="264" y="801"/>
                    <a:pt x="320" y="784"/>
                    <a:pt x="356" y="742"/>
                  </a:cubicBezTo>
                  <a:cubicBezTo>
                    <a:pt x="394" y="702"/>
                    <a:pt x="418" y="651"/>
                    <a:pt x="418" y="595"/>
                  </a:cubicBezTo>
                  <a:lnTo>
                    <a:pt x="418" y="209"/>
                  </a:lnTo>
                  <a:cubicBezTo>
                    <a:pt x="418" y="155"/>
                    <a:pt x="394" y="100"/>
                    <a:pt x="356" y="62"/>
                  </a:cubicBezTo>
                  <a:cubicBezTo>
                    <a:pt x="322" y="28"/>
                    <a:pt x="267" y="1"/>
                    <a:pt x="217" y="1"/>
                  </a:cubicBezTo>
                  <a:close/>
                </a:path>
              </a:pathLst>
            </a:custGeom>
            <a:solidFill>
              <a:schemeClr val="dk1"/>
            </a:solidFill>
            <a:ln>
              <a:noFill/>
            </a:ln>
          </p:spPr>
          <p:txBody>
            <a:bodyPr anchorCtr="0" anchor="ctr" bIns="84050" lIns="84050" spcFirstLastPara="1" rIns="84050" wrap="square" tIns="84050">
              <a:noAutofit/>
            </a:bodyPr>
            <a:lstStyle/>
            <a:p>
              <a:pPr indent="0" lvl="0" marL="0" rtl="0" algn="l">
                <a:spcBef>
                  <a:spcPts val="0"/>
                </a:spcBef>
                <a:spcAft>
                  <a:spcPts val="0"/>
                </a:spcAft>
                <a:buNone/>
              </a:pPr>
              <a:r>
                <a:t/>
              </a:r>
              <a:endParaRPr/>
            </a:p>
          </p:txBody>
        </p:sp>
        <p:sp>
          <p:nvSpPr>
            <p:cNvPr id="1084" name="Google Shape;1084;p49"/>
            <p:cNvSpPr/>
            <p:nvPr/>
          </p:nvSpPr>
          <p:spPr>
            <a:xfrm>
              <a:off x="4750950" y="3478875"/>
              <a:ext cx="15450" cy="25625"/>
            </a:xfrm>
            <a:custGeom>
              <a:rect b="b" l="l" r="r" t="t"/>
              <a:pathLst>
                <a:path extrusionOk="0" h="1025" w="618">
                  <a:moveTo>
                    <a:pt x="394" y="1"/>
                  </a:moveTo>
                  <a:cubicBezTo>
                    <a:pt x="302" y="1"/>
                    <a:pt x="213" y="57"/>
                    <a:pt x="187" y="154"/>
                  </a:cubicBezTo>
                  <a:cubicBezTo>
                    <a:pt x="134" y="357"/>
                    <a:pt x="81" y="558"/>
                    <a:pt x="28" y="762"/>
                  </a:cubicBezTo>
                  <a:cubicBezTo>
                    <a:pt x="0" y="868"/>
                    <a:pt x="64" y="994"/>
                    <a:pt x="174" y="1019"/>
                  </a:cubicBezTo>
                  <a:cubicBezTo>
                    <a:pt x="191" y="1023"/>
                    <a:pt x="208" y="1025"/>
                    <a:pt x="224" y="1025"/>
                  </a:cubicBezTo>
                  <a:cubicBezTo>
                    <a:pt x="318" y="1025"/>
                    <a:pt x="407" y="969"/>
                    <a:pt x="431" y="873"/>
                  </a:cubicBezTo>
                  <a:cubicBezTo>
                    <a:pt x="484" y="670"/>
                    <a:pt x="538" y="468"/>
                    <a:pt x="591" y="264"/>
                  </a:cubicBezTo>
                  <a:cubicBezTo>
                    <a:pt x="618" y="158"/>
                    <a:pt x="555" y="32"/>
                    <a:pt x="445" y="7"/>
                  </a:cubicBezTo>
                  <a:cubicBezTo>
                    <a:pt x="428" y="3"/>
                    <a:pt x="411" y="1"/>
                    <a:pt x="394" y="1"/>
                  </a:cubicBezTo>
                  <a:close/>
                </a:path>
              </a:pathLst>
            </a:custGeom>
            <a:solidFill>
              <a:schemeClr val="dk1"/>
            </a:solidFill>
            <a:ln>
              <a:noFill/>
            </a:ln>
          </p:spPr>
          <p:txBody>
            <a:bodyPr anchorCtr="0" anchor="ctr" bIns="84050" lIns="84050" spcFirstLastPara="1" rIns="84050" wrap="square" tIns="84050">
              <a:noAutofit/>
            </a:bodyPr>
            <a:lstStyle/>
            <a:p>
              <a:pPr indent="0" lvl="0" marL="0" rtl="0" algn="l">
                <a:spcBef>
                  <a:spcPts val="0"/>
                </a:spcBef>
                <a:spcAft>
                  <a:spcPts val="0"/>
                </a:spcAft>
                <a:buNone/>
              </a:pPr>
              <a:r>
                <a:t/>
              </a:r>
              <a:endParaRPr/>
            </a:p>
          </p:txBody>
        </p:sp>
        <p:sp>
          <p:nvSpPr>
            <p:cNvPr id="1085" name="Google Shape;1085;p49"/>
            <p:cNvSpPr/>
            <p:nvPr/>
          </p:nvSpPr>
          <p:spPr>
            <a:xfrm>
              <a:off x="4718250" y="3494025"/>
              <a:ext cx="13400" cy="16050"/>
            </a:xfrm>
            <a:custGeom>
              <a:rect b="b" l="l" r="r" t="t"/>
              <a:pathLst>
                <a:path extrusionOk="0" h="642" w="536">
                  <a:moveTo>
                    <a:pt x="321" y="0"/>
                  </a:moveTo>
                  <a:cubicBezTo>
                    <a:pt x="303" y="0"/>
                    <a:pt x="285" y="3"/>
                    <a:pt x="267" y="9"/>
                  </a:cubicBezTo>
                  <a:cubicBezTo>
                    <a:pt x="217" y="25"/>
                    <a:pt x="167" y="57"/>
                    <a:pt x="142" y="106"/>
                  </a:cubicBezTo>
                  <a:cubicBezTo>
                    <a:pt x="106" y="179"/>
                    <a:pt x="69" y="253"/>
                    <a:pt x="32" y="326"/>
                  </a:cubicBezTo>
                  <a:cubicBezTo>
                    <a:pt x="16" y="349"/>
                    <a:pt x="8" y="375"/>
                    <a:pt x="7" y="404"/>
                  </a:cubicBezTo>
                  <a:cubicBezTo>
                    <a:pt x="0" y="431"/>
                    <a:pt x="2" y="460"/>
                    <a:pt x="11" y="487"/>
                  </a:cubicBezTo>
                  <a:cubicBezTo>
                    <a:pt x="17" y="514"/>
                    <a:pt x="30" y="538"/>
                    <a:pt x="48" y="559"/>
                  </a:cubicBezTo>
                  <a:cubicBezTo>
                    <a:pt x="63" y="581"/>
                    <a:pt x="82" y="599"/>
                    <a:pt x="107" y="612"/>
                  </a:cubicBezTo>
                  <a:cubicBezTo>
                    <a:pt x="139" y="630"/>
                    <a:pt x="177" y="642"/>
                    <a:pt x="215" y="642"/>
                  </a:cubicBezTo>
                  <a:cubicBezTo>
                    <a:pt x="233" y="642"/>
                    <a:pt x="251" y="639"/>
                    <a:pt x="269" y="633"/>
                  </a:cubicBezTo>
                  <a:cubicBezTo>
                    <a:pt x="318" y="618"/>
                    <a:pt x="369" y="585"/>
                    <a:pt x="394" y="536"/>
                  </a:cubicBezTo>
                  <a:cubicBezTo>
                    <a:pt x="430" y="463"/>
                    <a:pt x="467" y="389"/>
                    <a:pt x="504" y="316"/>
                  </a:cubicBezTo>
                  <a:cubicBezTo>
                    <a:pt x="520" y="293"/>
                    <a:pt x="528" y="267"/>
                    <a:pt x="529" y="238"/>
                  </a:cubicBezTo>
                  <a:cubicBezTo>
                    <a:pt x="535" y="211"/>
                    <a:pt x="534" y="182"/>
                    <a:pt x="525" y="155"/>
                  </a:cubicBezTo>
                  <a:cubicBezTo>
                    <a:pt x="519" y="127"/>
                    <a:pt x="506" y="103"/>
                    <a:pt x="488" y="83"/>
                  </a:cubicBezTo>
                  <a:cubicBezTo>
                    <a:pt x="473" y="61"/>
                    <a:pt x="454" y="43"/>
                    <a:pt x="429" y="29"/>
                  </a:cubicBezTo>
                  <a:cubicBezTo>
                    <a:pt x="397" y="12"/>
                    <a:pt x="359" y="0"/>
                    <a:pt x="321" y="0"/>
                  </a:cubicBezTo>
                  <a:close/>
                </a:path>
              </a:pathLst>
            </a:custGeom>
            <a:solidFill>
              <a:schemeClr val="dk1"/>
            </a:solidFill>
            <a:ln>
              <a:noFill/>
            </a:ln>
          </p:spPr>
          <p:txBody>
            <a:bodyPr anchorCtr="0" anchor="ctr" bIns="84050" lIns="84050" spcFirstLastPara="1" rIns="84050" wrap="square" tIns="84050">
              <a:noAutofit/>
            </a:bodyPr>
            <a:lstStyle/>
            <a:p>
              <a:pPr indent="0" lvl="0" marL="0" rtl="0" algn="l">
                <a:spcBef>
                  <a:spcPts val="0"/>
                </a:spcBef>
                <a:spcAft>
                  <a:spcPts val="0"/>
                </a:spcAft>
                <a:buNone/>
              </a:pPr>
              <a:r>
                <a:t/>
              </a:r>
              <a:endParaRPr/>
            </a:p>
          </p:txBody>
        </p:sp>
        <p:sp>
          <p:nvSpPr>
            <p:cNvPr id="1086" name="Google Shape;1086;p49"/>
            <p:cNvSpPr/>
            <p:nvPr/>
          </p:nvSpPr>
          <p:spPr>
            <a:xfrm>
              <a:off x="4424475" y="3382325"/>
              <a:ext cx="10475" cy="21475"/>
            </a:xfrm>
            <a:custGeom>
              <a:rect b="b" l="l" r="r" t="t"/>
              <a:pathLst>
                <a:path extrusionOk="0" h="859" w="419">
                  <a:moveTo>
                    <a:pt x="218" y="0"/>
                  </a:moveTo>
                  <a:cubicBezTo>
                    <a:pt x="215" y="0"/>
                    <a:pt x="212" y="0"/>
                    <a:pt x="210" y="0"/>
                  </a:cubicBezTo>
                  <a:cubicBezTo>
                    <a:pt x="97" y="5"/>
                    <a:pt x="1" y="91"/>
                    <a:pt x="1" y="209"/>
                  </a:cubicBezTo>
                  <a:lnTo>
                    <a:pt x="1" y="650"/>
                  </a:lnTo>
                  <a:cubicBezTo>
                    <a:pt x="1" y="704"/>
                    <a:pt x="25" y="760"/>
                    <a:pt x="62" y="797"/>
                  </a:cubicBezTo>
                  <a:cubicBezTo>
                    <a:pt x="97" y="832"/>
                    <a:pt x="152" y="859"/>
                    <a:pt x="202" y="859"/>
                  </a:cubicBezTo>
                  <a:cubicBezTo>
                    <a:pt x="204" y="859"/>
                    <a:pt x="207" y="859"/>
                    <a:pt x="210" y="859"/>
                  </a:cubicBezTo>
                  <a:cubicBezTo>
                    <a:pt x="323" y="853"/>
                    <a:pt x="418" y="766"/>
                    <a:pt x="418" y="650"/>
                  </a:cubicBezTo>
                  <a:lnTo>
                    <a:pt x="418" y="209"/>
                  </a:lnTo>
                  <a:cubicBezTo>
                    <a:pt x="418" y="155"/>
                    <a:pt x="395" y="99"/>
                    <a:pt x="357" y="61"/>
                  </a:cubicBezTo>
                  <a:cubicBezTo>
                    <a:pt x="323" y="26"/>
                    <a:pt x="268" y="0"/>
                    <a:pt x="218" y="0"/>
                  </a:cubicBezTo>
                  <a:close/>
                </a:path>
              </a:pathLst>
            </a:custGeom>
            <a:solidFill>
              <a:schemeClr val="dk1"/>
            </a:solidFill>
            <a:ln>
              <a:noFill/>
            </a:ln>
          </p:spPr>
          <p:txBody>
            <a:bodyPr anchorCtr="0" anchor="ctr" bIns="84050" lIns="84050" spcFirstLastPara="1" rIns="84050" wrap="square" tIns="84050">
              <a:noAutofit/>
            </a:bodyPr>
            <a:lstStyle/>
            <a:p>
              <a:pPr indent="0" lvl="0" marL="0" rtl="0" algn="l">
                <a:spcBef>
                  <a:spcPts val="0"/>
                </a:spcBef>
                <a:spcAft>
                  <a:spcPts val="0"/>
                </a:spcAft>
                <a:buNone/>
              </a:pPr>
              <a:r>
                <a:t/>
              </a:r>
              <a:endParaRPr/>
            </a:p>
          </p:txBody>
        </p:sp>
        <p:sp>
          <p:nvSpPr>
            <p:cNvPr id="1087" name="Google Shape;1087;p49"/>
            <p:cNvSpPr/>
            <p:nvPr/>
          </p:nvSpPr>
          <p:spPr>
            <a:xfrm>
              <a:off x="4428475" y="3343625"/>
              <a:ext cx="13825" cy="18800"/>
            </a:xfrm>
            <a:custGeom>
              <a:rect b="b" l="l" r="r" t="t"/>
              <a:pathLst>
                <a:path extrusionOk="0" h="752" w="553">
                  <a:moveTo>
                    <a:pt x="217" y="0"/>
                  </a:moveTo>
                  <a:cubicBezTo>
                    <a:pt x="199" y="0"/>
                    <a:pt x="181" y="3"/>
                    <a:pt x="164" y="8"/>
                  </a:cubicBezTo>
                  <a:cubicBezTo>
                    <a:pt x="114" y="26"/>
                    <a:pt x="65" y="57"/>
                    <a:pt x="39" y="105"/>
                  </a:cubicBezTo>
                  <a:cubicBezTo>
                    <a:pt x="15" y="153"/>
                    <a:pt x="1" y="213"/>
                    <a:pt x="18" y="267"/>
                  </a:cubicBezTo>
                  <a:cubicBezTo>
                    <a:pt x="55" y="377"/>
                    <a:pt x="93" y="487"/>
                    <a:pt x="130" y="597"/>
                  </a:cubicBezTo>
                  <a:cubicBezTo>
                    <a:pt x="147" y="649"/>
                    <a:pt x="178" y="694"/>
                    <a:pt x="226" y="722"/>
                  </a:cubicBezTo>
                  <a:cubicBezTo>
                    <a:pt x="256" y="740"/>
                    <a:pt x="296" y="752"/>
                    <a:pt x="335" y="752"/>
                  </a:cubicBezTo>
                  <a:cubicBezTo>
                    <a:pt x="353" y="752"/>
                    <a:pt x="371" y="749"/>
                    <a:pt x="387" y="743"/>
                  </a:cubicBezTo>
                  <a:cubicBezTo>
                    <a:pt x="439" y="727"/>
                    <a:pt x="487" y="695"/>
                    <a:pt x="513" y="647"/>
                  </a:cubicBezTo>
                  <a:cubicBezTo>
                    <a:pt x="539" y="599"/>
                    <a:pt x="552" y="539"/>
                    <a:pt x="533" y="486"/>
                  </a:cubicBezTo>
                  <a:cubicBezTo>
                    <a:pt x="497" y="375"/>
                    <a:pt x="459" y="266"/>
                    <a:pt x="423" y="154"/>
                  </a:cubicBezTo>
                  <a:cubicBezTo>
                    <a:pt x="406" y="102"/>
                    <a:pt x="374" y="58"/>
                    <a:pt x="326" y="29"/>
                  </a:cubicBezTo>
                  <a:cubicBezTo>
                    <a:pt x="296" y="11"/>
                    <a:pt x="256" y="0"/>
                    <a:pt x="217" y="0"/>
                  </a:cubicBezTo>
                  <a:close/>
                </a:path>
              </a:pathLst>
            </a:custGeom>
            <a:solidFill>
              <a:schemeClr val="dk1"/>
            </a:solidFill>
            <a:ln>
              <a:noFill/>
            </a:ln>
          </p:spPr>
          <p:txBody>
            <a:bodyPr anchorCtr="0" anchor="ctr" bIns="84050" lIns="84050" spcFirstLastPara="1" rIns="84050" wrap="square" tIns="84050">
              <a:noAutofit/>
            </a:bodyPr>
            <a:lstStyle/>
            <a:p>
              <a:pPr indent="0" lvl="0" marL="0" rtl="0" algn="l">
                <a:spcBef>
                  <a:spcPts val="0"/>
                </a:spcBef>
                <a:spcAft>
                  <a:spcPts val="0"/>
                </a:spcAft>
                <a:buNone/>
              </a:pPr>
              <a:r>
                <a:t/>
              </a:r>
              <a:endParaRPr/>
            </a:p>
          </p:txBody>
        </p:sp>
        <p:sp>
          <p:nvSpPr>
            <p:cNvPr id="1088" name="Google Shape;1088;p49"/>
            <p:cNvSpPr/>
            <p:nvPr/>
          </p:nvSpPr>
          <p:spPr>
            <a:xfrm>
              <a:off x="4449300" y="3400225"/>
              <a:ext cx="10600" cy="14625"/>
            </a:xfrm>
            <a:custGeom>
              <a:rect b="b" l="l" r="r" t="t"/>
              <a:pathLst>
                <a:path extrusionOk="0" h="585" w="424">
                  <a:moveTo>
                    <a:pt x="218" y="1"/>
                  </a:moveTo>
                  <a:cubicBezTo>
                    <a:pt x="216" y="1"/>
                    <a:pt x="214" y="1"/>
                    <a:pt x="211" y="1"/>
                  </a:cubicBezTo>
                  <a:cubicBezTo>
                    <a:pt x="194" y="3"/>
                    <a:pt x="175" y="6"/>
                    <a:pt x="155" y="8"/>
                  </a:cubicBezTo>
                  <a:cubicBezTo>
                    <a:pt x="121" y="19"/>
                    <a:pt x="89" y="36"/>
                    <a:pt x="63" y="62"/>
                  </a:cubicBezTo>
                  <a:cubicBezTo>
                    <a:pt x="53" y="76"/>
                    <a:pt x="40" y="91"/>
                    <a:pt x="30" y="104"/>
                  </a:cubicBezTo>
                  <a:cubicBezTo>
                    <a:pt x="10" y="137"/>
                    <a:pt x="2" y="173"/>
                    <a:pt x="2" y="209"/>
                  </a:cubicBezTo>
                  <a:lnTo>
                    <a:pt x="2" y="375"/>
                  </a:lnTo>
                  <a:cubicBezTo>
                    <a:pt x="1" y="403"/>
                    <a:pt x="7" y="432"/>
                    <a:pt x="20" y="456"/>
                  </a:cubicBezTo>
                  <a:cubicBezTo>
                    <a:pt x="28" y="482"/>
                    <a:pt x="44" y="505"/>
                    <a:pt x="62" y="523"/>
                  </a:cubicBezTo>
                  <a:cubicBezTo>
                    <a:pt x="82" y="544"/>
                    <a:pt x="105" y="559"/>
                    <a:pt x="131" y="567"/>
                  </a:cubicBezTo>
                  <a:cubicBezTo>
                    <a:pt x="153" y="579"/>
                    <a:pt x="179" y="585"/>
                    <a:pt x="205" y="585"/>
                  </a:cubicBezTo>
                  <a:cubicBezTo>
                    <a:pt x="207" y="585"/>
                    <a:pt x="209" y="585"/>
                    <a:pt x="211" y="585"/>
                  </a:cubicBezTo>
                  <a:cubicBezTo>
                    <a:pt x="230" y="583"/>
                    <a:pt x="248" y="580"/>
                    <a:pt x="268" y="578"/>
                  </a:cubicBezTo>
                  <a:cubicBezTo>
                    <a:pt x="303" y="567"/>
                    <a:pt x="335" y="549"/>
                    <a:pt x="361" y="523"/>
                  </a:cubicBezTo>
                  <a:cubicBezTo>
                    <a:pt x="371" y="510"/>
                    <a:pt x="383" y="495"/>
                    <a:pt x="393" y="482"/>
                  </a:cubicBezTo>
                  <a:cubicBezTo>
                    <a:pt x="413" y="449"/>
                    <a:pt x="421" y="414"/>
                    <a:pt x="421" y="376"/>
                  </a:cubicBezTo>
                  <a:lnTo>
                    <a:pt x="421" y="210"/>
                  </a:lnTo>
                  <a:cubicBezTo>
                    <a:pt x="423" y="182"/>
                    <a:pt x="416" y="154"/>
                    <a:pt x="403" y="130"/>
                  </a:cubicBezTo>
                  <a:cubicBezTo>
                    <a:pt x="395" y="104"/>
                    <a:pt x="379" y="81"/>
                    <a:pt x="361" y="62"/>
                  </a:cubicBezTo>
                  <a:cubicBezTo>
                    <a:pt x="341" y="42"/>
                    <a:pt x="319" y="27"/>
                    <a:pt x="293" y="19"/>
                  </a:cubicBezTo>
                  <a:cubicBezTo>
                    <a:pt x="270" y="7"/>
                    <a:pt x="245" y="1"/>
                    <a:pt x="218" y="1"/>
                  </a:cubicBezTo>
                  <a:close/>
                </a:path>
              </a:pathLst>
            </a:custGeom>
            <a:solidFill>
              <a:schemeClr val="dk1"/>
            </a:solidFill>
            <a:ln>
              <a:noFill/>
            </a:ln>
          </p:spPr>
          <p:txBody>
            <a:bodyPr anchorCtr="0" anchor="ctr" bIns="84050" lIns="84050" spcFirstLastPara="1" rIns="84050" wrap="square" tIns="84050">
              <a:noAutofit/>
            </a:bodyPr>
            <a:lstStyle/>
            <a:p>
              <a:pPr indent="0" lvl="0" marL="0" rtl="0" algn="l">
                <a:spcBef>
                  <a:spcPts val="0"/>
                </a:spcBef>
                <a:spcAft>
                  <a:spcPts val="0"/>
                </a:spcAft>
                <a:buNone/>
              </a:pPr>
              <a:r>
                <a:t/>
              </a:r>
              <a:endParaRPr/>
            </a:p>
          </p:txBody>
        </p:sp>
      </p:grpSp>
      <p:grpSp>
        <p:nvGrpSpPr>
          <p:cNvPr id="1089" name="Google Shape;1089;p49"/>
          <p:cNvGrpSpPr/>
          <p:nvPr/>
        </p:nvGrpSpPr>
        <p:grpSpPr>
          <a:xfrm rot="-525964">
            <a:off x="-1506012" y="-529697"/>
            <a:ext cx="3709271" cy="1298631"/>
            <a:chOff x="5099500" y="3595825"/>
            <a:chExt cx="672650" cy="235502"/>
          </a:xfrm>
        </p:grpSpPr>
        <p:sp>
          <p:nvSpPr>
            <p:cNvPr id="1090" name="Google Shape;1090;p49"/>
            <p:cNvSpPr/>
            <p:nvPr/>
          </p:nvSpPr>
          <p:spPr>
            <a:xfrm>
              <a:off x="5123375" y="3608675"/>
              <a:ext cx="612950" cy="134425"/>
            </a:xfrm>
            <a:custGeom>
              <a:rect b="b" l="l" r="r" t="t"/>
              <a:pathLst>
                <a:path extrusionOk="0" h="5377" w="24518">
                  <a:moveTo>
                    <a:pt x="24418" y="0"/>
                  </a:moveTo>
                  <a:cubicBezTo>
                    <a:pt x="24400" y="0"/>
                    <a:pt x="24382" y="6"/>
                    <a:pt x="24367" y="17"/>
                  </a:cubicBezTo>
                  <a:cubicBezTo>
                    <a:pt x="24342" y="36"/>
                    <a:pt x="21784" y="1889"/>
                    <a:pt x="17532" y="3364"/>
                  </a:cubicBezTo>
                  <a:cubicBezTo>
                    <a:pt x="14847" y="4296"/>
                    <a:pt x="11093" y="5203"/>
                    <a:pt x="6652" y="5203"/>
                  </a:cubicBezTo>
                  <a:cubicBezTo>
                    <a:pt x="4606" y="5203"/>
                    <a:pt x="2413" y="5010"/>
                    <a:pt x="113" y="4538"/>
                  </a:cubicBezTo>
                  <a:cubicBezTo>
                    <a:pt x="107" y="4537"/>
                    <a:pt x="101" y="4536"/>
                    <a:pt x="96" y="4536"/>
                  </a:cubicBezTo>
                  <a:cubicBezTo>
                    <a:pt x="55" y="4536"/>
                    <a:pt x="18" y="4565"/>
                    <a:pt x="9" y="4606"/>
                  </a:cubicBezTo>
                  <a:cubicBezTo>
                    <a:pt x="0" y="4653"/>
                    <a:pt x="30" y="4700"/>
                    <a:pt x="77" y="4709"/>
                  </a:cubicBezTo>
                  <a:cubicBezTo>
                    <a:pt x="2391" y="5183"/>
                    <a:pt x="4593" y="5376"/>
                    <a:pt x="6652" y="5376"/>
                  </a:cubicBezTo>
                  <a:cubicBezTo>
                    <a:pt x="11119" y="5376"/>
                    <a:pt x="14895" y="4465"/>
                    <a:pt x="17596" y="3526"/>
                  </a:cubicBezTo>
                  <a:cubicBezTo>
                    <a:pt x="21869" y="2042"/>
                    <a:pt x="24444" y="176"/>
                    <a:pt x="24470" y="157"/>
                  </a:cubicBezTo>
                  <a:cubicBezTo>
                    <a:pt x="24508" y="129"/>
                    <a:pt x="24517" y="74"/>
                    <a:pt x="24488" y="36"/>
                  </a:cubicBezTo>
                  <a:cubicBezTo>
                    <a:pt x="24471" y="13"/>
                    <a:pt x="24445" y="0"/>
                    <a:pt x="24418" y="0"/>
                  </a:cubicBezTo>
                  <a:close/>
                </a:path>
              </a:pathLst>
            </a:custGeom>
            <a:solidFill>
              <a:schemeClr val="dk1"/>
            </a:solidFill>
            <a:ln>
              <a:noFill/>
            </a:ln>
          </p:spPr>
          <p:txBody>
            <a:bodyPr anchorCtr="0" anchor="ctr" bIns="73700" lIns="73700" spcFirstLastPara="1" rIns="73700" wrap="square" tIns="73700">
              <a:noAutofit/>
            </a:bodyPr>
            <a:lstStyle/>
            <a:p>
              <a:pPr indent="0" lvl="0" marL="0" rtl="0" algn="l">
                <a:spcBef>
                  <a:spcPts val="0"/>
                </a:spcBef>
                <a:spcAft>
                  <a:spcPts val="0"/>
                </a:spcAft>
                <a:buNone/>
              </a:pPr>
              <a:r>
                <a:t/>
              </a:r>
              <a:endParaRPr/>
            </a:p>
          </p:txBody>
        </p:sp>
        <p:sp>
          <p:nvSpPr>
            <p:cNvPr id="1091" name="Google Shape;1091;p49"/>
            <p:cNvSpPr/>
            <p:nvPr/>
          </p:nvSpPr>
          <p:spPr>
            <a:xfrm>
              <a:off x="5632900" y="3595825"/>
              <a:ext cx="139250" cy="135750"/>
            </a:xfrm>
            <a:custGeom>
              <a:rect b="b" l="l" r="r" t="t"/>
              <a:pathLst>
                <a:path extrusionOk="0" h="5430" w="5570">
                  <a:moveTo>
                    <a:pt x="3885" y="0"/>
                  </a:moveTo>
                  <a:cubicBezTo>
                    <a:pt x="3222" y="352"/>
                    <a:pt x="2604" y="834"/>
                    <a:pt x="1967" y="1238"/>
                  </a:cubicBezTo>
                  <a:cubicBezTo>
                    <a:pt x="1316" y="1649"/>
                    <a:pt x="661" y="2054"/>
                    <a:pt x="0" y="2451"/>
                  </a:cubicBezTo>
                  <a:cubicBezTo>
                    <a:pt x="575" y="3388"/>
                    <a:pt x="957" y="4338"/>
                    <a:pt x="1319" y="5377"/>
                  </a:cubicBezTo>
                  <a:cubicBezTo>
                    <a:pt x="1401" y="5385"/>
                    <a:pt x="1477" y="5398"/>
                    <a:pt x="1552" y="5398"/>
                  </a:cubicBezTo>
                  <a:cubicBezTo>
                    <a:pt x="1607" y="5398"/>
                    <a:pt x="1662" y="5391"/>
                    <a:pt x="1717" y="5371"/>
                  </a:cubicBezTo>
                  <a:cubicBezTo>
                    <a:pt x="1472" y="4781"/>
                    <a:pt x="1225" y="4193"/>
                    <a:pt x="980" y="3605"/>
                  </a:cubicBezTo>
                  <a:lnTo>
                    <a:pt x="980" y="3605"/>
                  </a:lnTo>
                  <a:cubicBezTo>
                    <a:pt x="1393" y="4118"/>
                    <a:pt x="1654" y="4752"/>
                    <a:pt x="1990" y="5326"/>
                  </a:cubicBezTo>
                  <a:cubicBezTo>
                    <a:pt x="2017" y="5372"/>
                    <a:pt x="2053" y="5423"/>
                    <a:pt x="2101" y="5429"/>
                  </a:cubicBezTo>
                  <a:cubicBezTo>
                    <a:pt x="2104" y="5430"/>
                    <a:pt x="2106" y="5430"/>
                    <a:pt x="2109" y="5430"/>
                  </a:cubicBezTo>
                  <a:cubicBezTo>
                    <a:pt x="2159" y="5430"/>
                    <a:pt x="2194" y="5378"/>
                    <a:pt x="2198" y="5325"/>
                  </a:cubicBezTo>
                  <a:cubicBezTo>
                    <a:pt x="2202" y="5268"/>
                    <a:pt x="2177" y="5212"/>
                    <a:pt x="2153" y="5159"/>
                  </a:cubicBezTo>
                  <a:cubicBezTo>
                    <a:pt x="1891" y="4567"/>
                    <a:pt x="1613" y="3981"/>
                    <a:pt x="1321" y="3402"/>
                  </a:cubicBezTo>
                  <a:lnTo>
                    <a:pt x="1321" y="3402"/>
                  </a:lnTo>
                  <a:cubicBezTo>
                    <a:pt x="1712" y="3863"/>
                    <a:pt x="2087" y="4354"/>
                    <a:pt x="2419" y="4862"/>
                  </a:cubicBezTo>
                  <a:cubicBezTo>
                    <a:pt x="2474" y="4943"/>
                    <a:pt x="2526" y="5027"/>
                    <a:pt x="2597" y="5091"/>
                  </a:cubicBezTo>
                  <a:cubicBezTo>
                    <a:pt x="2657" y="5054"/>
                    <a:pt x="2633" y="4955"/>
                    <a:pt x="2602" y="4885"/>
                  </a:cubicBezTo>
                  <a:cubicBezTo>
                    <a:pt x="2357" y="4295"/>
                    <a:pt x="2077" y="3718"/>
                    <a:pt x="1765" y="3159"/>
                  </a:cubicBezTo>
                  <a:lnTo>
                    <a:pt x="1765" y="3159"/>
                  </a:lnTo>
                  <a:cubicBezTo>
                    <a:pt x="2173" y="3723"/>
                    <a:pt x="2573" y="4292"/>
                    <a:pt x="2868" y="4927"/>
                  </a:cubicBezTo>
                  <a:cubicBezTo>
                    <a:pt x="2879" y="4951"/>
                    <a:pt x="2894" y="4980"/>
                    <a:pt x="2919" y="4985"/>
                  </a:cubicBezTo>
                  <a:cubicBezTo>
                    <a:pt x="2922" y="4986"/>
                    <a:pt x="2925" y="4986"/>
                    <a:pt x="2928" y="4986"/>
                  </a:cubicBezTo>
                  <a:cubicBezTo>
                    <a:pt x="2941" y="4986"/>
                    <a:pt x="2953" y="4981"/>
                    <a:pt x="2965" y="4975"/>
                  </a:cubicBezTo>
                  <a:lnTo>
                    <a:pt x="3140" y="4888"/>
                  </a:lnTo>
                  <a:cubicBezTo>
                    <a:pt x="2850" y="4227"/>
                    <a:pt x="2558" y="3564"/>
                    <a:pt x="2268" y="2902"/>
                  </a:cubicBezTo>
                  <a:lnTo>
                    <a:pt x="2268" y="2902"/>
                  </a:lnTo>
                  <a:cubicBezTo>
                    <a:pt x="2652" y="3511"/>
                    <a:pt x="3035" y="4103"/>
                    <a:pt x="3386" y="4733"/>
                  </a:cubicBezTo>
                  <a:cubicBezTo>
                    <a:pt x="3466" y="4728"/>
                    <a:pt x="3542" y="4705"/>
                    <a:pt x="3611" y="4669"/>
                  </a:cubicBezTo>
                  <a:cubicBezTo>
                    <a:pt x="3308" y="3993"/>
                    <a:pt x="3005" y="3315"/>
                    <a:pt x="2704" y="2639"/>
                  </a:cubicBezTo>
                  <a:lnTo>
                    <a:pt x="2704" y="2639"/>
                  </a:lnTo>
                  <a:cubicBezTo>
                    <a:pt x="3070" y="3307"/>
                    <a:pt x="3483" y="3993"/>
                    <a:pt x="3850" y="4660"/>
                  </a:cubicBezTo>
                  <a:cubicBezTo>
                    <a:pt x="3932" y="4621"/>
                    <a:pt x="4015" y="4583"/>
                    <a:pt x="4096" y="4543"/>
                  </a:cubicBezTo>
                  <a:cubicBezTo>
                    <a:pt x="3687" y="3882"/>
                    <a:pt x="3310" y="3197"/>
                    <a:pt x="2970" y="2494"/>
                  </a:cubicBezTo>
                  <a:lnTo>
                    <a:pt x="2970" y="2494"/>
                  </a:lnTo>
                  <a:cubicBezTo>
                    <a:pt x="3321" y="3084"/>
                    <a:pt x="3663" y="3655"/>
                    <a:pt x="4017" y="4242"/>
                  </a:cubicBezTo>
                  <a:cubicBezTo>
                    <a:pt x="4032" y="4265"/>
                    <a:pt x="4048" y="4291"/>
                    <a:pt x="4073" y="4297"/>
                  </a:cubicBezTo>
                  <a:cubicBezTo>
                    <a:pt x="4077" y="4298"/>
                    <a:pt x="4081" y="4298"/>
                    <a:pt x="4084" y="4298"/>
                  </a:cubicBezTo>
                  <a:cubicBezTo>
                    <a:pt x="4097" y="4298"/>
                    <a:pt x="4109" y="4293"/>
                    <a:pt x="4120" y="4287"/>
                  </a:cubicBezTo>
                  <a:cubicBezTo>
                    <a:pt x="4206" y="4249"/>
                    <a:pt x="4283" y="4188"/>
                    <a:pt x="4345" y="4114"/>
                  </a:cubicBezTo>
                  <a:cubicBezTo>
                    <a:pt x="4246" y="4041"/>
                    <a:pt x="4175" y="3930"/>
                    <a:pt x="4109" y="3821"/>
                  </a:cubicBezTo>
                  <a:cubicBezTo>
                    <a:pt x="3907" y="3498"/>
                    <a:pt x="3706" y="3173"/>
                    <a:pt x="3532" y="2833"/>
                  </a:cubicBezTo>
                  <a:lnTo>
                    <a:pt x="3532" y="2833"/>
                  </a:lnTo>
                  <a:cubicBezTo>
                    <a:pt x="3621" y="2956"/>
                    <a:pt x="3710" y="3079"/>
                    <a:pt x="3791" y="3219"/>
                  </a:cubicBezTo>
                  <a:cubicBezTo>
                    <a:pt x="3871" y="3359"/>
                    <a:pt x="3952" y="3500"/>
                    <a:pt x="4032" y="3639"/>
                  </a:cubicBezTo>
                  <a:cubicBezTo>
                    <a:pt x="4070" y="3707"/>
                    <a:pt x="4112" y="3778"/>
                    <a:pt x="4175" y="3819"/>
                  </a:cubicBezTo>
                  <a:cubicBezTo>
                    <a:pt x="4200" y="3835"/>
                    <a:pt x="4230" y="3843"/>
                    <a:pt x="4259" y="3843"/>
                  </a:cubicBezTo>
                  <a:cubicBezTo>
                    <a:pt x="4302" y="3843"/>
                    <a:pt x="4342" y="3825"/>
                    <a:pt x="4360" y="3785"/>
                  </a:cubicBezTo>
                  <a:cubicBezTo>
                    <a:pt x="4237" y="3491"/>
                    <a:pt x="4110" y="3200"/>
                    <a:pt x="3976" y="2912"/>
                  </a:cubicBezTo>
                  <a:lnTo>
                    <a:pt x="3976" y="2912"/>
                  </a:lnTo>
                  <a:cubicBezTo>
                    <a:pt x="4216" y="3228"/>
                    <a:pt x="4492" y="3534"/>
                    <a:pt x="4659" y="3878"/>
                  </a:cubicBezTo>
                  <a:cubicBezTo>
                    <a:pt x="4729" y="3862"/>
                    <a:pt x="4801" y="3847"/>
                    <a:pt x="4872" y="3832"/>
                  </a:cubicBezTo>
                  <a:cubicBezTo>
                    <a:pt x="4532" y="3175"/>
                    <a:pt x="4210" y="2508"/>
                    <a:pt x="3908" y="1831"/>
                  </a:cubicBezTo>
                  <a:lnTo>
                    <a:pt x="3908" y="1831"/>
                  </a:lnTo>
                  <a:cubicBezTo>
                    <a:pt x="4179" y="2325"/>
                    <a:pt x="4502" y="2853"/>
                    <a:pt x="4772" y="3346"/>
                  </a:cubicBezTo>
                  <a:cubicBezTo>
                    <a:pt x="4815" y="3425"/>
                    <a:pt x="4861" y="3508"/>
                    <a:pt x="4930" y="3564"/>
                  </a:cubicBezTo>
                  <a:cubicBezTo>
                    <a:pt x="4972" y="3599"/>
                    <a:pt x="5025" y="3620"/>
                    <a:pt x="5075" y="3620"/>
                  </a:cubicBezTo>
                  <a:cubicBezTo>
                    <a:pt x="5106" y="3620"/>
                    <a:pt x="5136" y="3611"/>
                    <a:pt x="5161" y="3591"/>
                  </a:cubicBezTo>
                  <a:cubicBezTo>
                    <a:pt x="4854" y="2940"/>
                    <a:pt x="4550" y="2285"/>
                    <a:pt x="4251" y="1631"/>
                  </a:cubicBezTo>
                  <a:lnTo>
                    <a:pt x="4251" y="1631"/>
                  </a:lnTo>
                  <a:lnTo>
                    <a:pt x="5277" y="3491"/>
                  </a:lnTo>
                  <a:cubicBezTo>
                    <a:pt x="5375" y="3388"/>
                    <a:pt x="5473" y="3286"/>
                    <a:pt x="5570" y="3183"/>
                  </a:cubicBezTo>
                  <a:cubicBezTo>
                    <a:pt x="5211" y="2681"/>
                    <a:pt x="4883" y="2155"/>
                    <a:pt x="4593" y="1607"/>
                  </a:cubicBezTo>
                  <a:cubicBezTo>
                    <a:pt x="4449" y="1334"/>
                    <a:pt x="4311" y="1055"/>
                    <a:pt x="4184" y="773"/>
                  </a:cubicBezTo>
                  <a:cubicBezTo>
                    <a:pt x="4081" y="544"/>
                    <a:pt x="3905" y="247"/>
                    <a:pt x="3885" y="0"/>
                  </a:cubicBezTo>
                  <a:close/>
                </a:path>
              </a:pathLst>
            </a:custGeom>
            <a:solidFill>
              <a:schemeClr val="accent2"/>
            </a:solidFill>
            <a:ln>
              <a:noFill/>
            </a:ln>
          </p:spPr>
          <p:txBody>
            <a:bodyPr anchorCtr="0" anchor="ctr" bIns="73700" lIns="73700" spcFirstLastPara="1" rIns="73700" wrap="square" tIns="73700">
              <a:noAutofit/>
            </a:bodyPr>
            <a:lstStyle/>
            <a:p>
              <a:pPr indent="0" lvl="0" marL="0" rtl="0" algn="l">
                <a:spcBef>
                  <a:spcPts val="0"/>
                </a:spcBef>
                <a:spcAft>
                  <a:spcPts val="0"/>
                </a:spcAft>
                <a:buNone/>
              </a:pPr>
              <a:r>
                <a:t/>
              </a:r>
              <a:endParaRPr sz="1128"/>
            </a:p>
          </p:txBody>
        </p:sp>
        <p:sp>
          <p:nvSpPr>
            <p:cNvPr id="1092" name="Google Shape;1092;p49"/>
            <p:cNvSpPr/>
            <p:nvPr/>
          </p:nvSpPr>
          <p:spPr>
            <a:xfrm>
              <a:off x="5231575" y="3728527"/>
              <a:ext cx="119725" cy="102800"/>
            </a:xfrm>
            <a:custGeom>
              <a:rect b="b" l="l" r="r" t="t"/>
              <a:pathLst>
                <a:path extrusionOk="0" h="4112" w="4789">
                  <a:moveTo>
                    <a:pt x="4789" y="1"/>
                  </a:moveTo>
                  <a:cubicBezTo>
                    <a:pt x="4037" y="1"/>
                    <a:pt x="3266" y="139"/>
                    <a:pt x="2513" y="196"/>
                  </a:cubicBezTo>
                  <a:cubicBezTo>
                    <a:pt x="1746" y="255"/>
                    <a:pt x="977" y="304"/>
                    <a:pt x="208" y="346"/>
                  </a:cubicBezTo>
                  <a:cubicBezTo>
                    <a:pt x="277" y="1443"/>
                    <a:pt x="169" y="2461"/>
                    <a:pt x="1" y="3548"/>
                  </a:cubicBezTo>
                  <a:cubicBezTo>
                    <a:pt x="121" y="3629"/>
                    <a:pt x="217" y="3710"/>
                    <a:pt x="354" y="3729"/>
                  </a:cubicBezTo>
                  <a:cubicBezTo>
                    <a:pt x="414" y="3094"/>
                    <a:pt x="472" y="2459"/>
                    <a:pt x="530" y="1823"/>
                  </a:cubicBezTo>
                  <a:cubicBezTo>
                    <a:pt x="654" y="2471"/>
                    <a:pt x="587" y="3154"/>
                    <a:pt x="615" y="3818"/>
                  </a:cubicBezTo>
                  <a:cubicBezTo>
                    <a:pt x="619" y="3871"/>
                    <a:pt x="625" y="3933"/>
                    <a:pt x="666" y="3960"/>
                  </a:cubicBezTo>
                  <a:cubicBezTo>
                    <a:pt x="678" y="3969"/>
                    <a:pt x="691" y="3972"/>
                    <a:pt x="705" y="3972"/>
                  </a:cubicBezTo>
                  <a:cubicBezTo>
                    <a:pt x="741" y="3972"/>
                    <a:pt x="779" y="3947"/>
                    <a:pt x="799" y="3912"/>
                  </a:cubicBezTo>
                  <a:cubicBezTo>
                    <a:pt x="829" y="3862"/>
                    <a:pt x="834" y="3802"/>
                    <a:pt x="838" y="3744"/>
                  </a:cubicBezTo>
                  <a:cubicBezTo>
                    <a:pt x="883" y="3097"/>
                    <a:pt x="912" y="2449"/>
                    <a:pt x="925" y="1802"/>
                  </a:cubicBezTo>
                  <a:cubicBezTo>
                    <a:pt x="1054" y="2393"/>
                    <a:pt x="1155" y="3003"/>
                    <a:pt x="1210" y="3608"/>
                  </a:cubicBezTo>
                  <a:cubicBezTo>
                    <a:pt x="1219" y="3704"/>
                    <a:pt x="1227" y="3802"/>
                    <a:pt x="1259" y="3892"/>
                  </a:cubicBezTo>
                  <a:cubicBezTo>
                    <a:pt x="1329" y="3887"/>
                    <a:pt x="1355" y="3789"/>
                    <a:pt x="1361" y="3712"/>
                  </a:cubicBezTo>
                  <a:cubicBezTo>
                    <a:pt x="1420" y="3076"/>
                    <a:pt x="1444" y="2435"/>
                    <a:pt x="1430" y="1796"/>
                  </a:cubicBezTo>
                  <a:lnTo>
                    <a:pt x="1430" y="1796"/>
                  </a:lnTo>
                  <a:cubicBezTo>
                    <a:pt x="1524" y="2486"/>
                    <a:pt x="1613" y="3175"/>
                    <a:pt x="1577" y="3874"/>
                  </a:cubicBezTo>
                  <a:cubicBezTo>
                    <a:pt x="1576" y="3902"/>
                    <a:pt x="1576" y="3933"/>
                    <a:pt x="1595" y="3950"/>
                  </a:cubicBezTo>
                  <a:cubicBezTo>
                    <a:pt x="1608" y="3961"/>
                    <a:pt x="1625" y="3961"/>
                    <a:pt x="1640" y="3963"/>
                  </a:cubicBezTo>
                  <a:cubicBezTo>
                    <a:pt x="1706" y="3965"/>
                    <a:pt x="1771" y="3966"/>
                    <a:pt x="1837" y="3969"/>
                  </a:cubicBezTo>
                  <a:cubicBezTo>
                    <a:pt x="1890" y="3248"/>
                    <a:pt x="1943" y="2526"/>
                    <a:pt x="1996" y="1804"/>
                  </a:cubicBezTo>
                  <a:cubicBezTo>
                    <a:pt x="2050" y="2522"/>
                    <a:pt x="2110" y="3226"/>
                    <a:pt x="2125" y="3945"/>
                  </a:cubicBezTo>
                  <a:cubicBezTo>
                    <a:pt x="2198" y="3977"/>
                    <a:pt x="2276" y="3995"/>
                    <a:pt x="2354" y="3995"/>
                  </a:cubicBezTo>
                  <a:cubicBezTo>
                    <a:pt x="2403" y="3255"/>
                    <a:pt x="2453" y="2514"/>
                    <a:pt x="2502" y="1775"/>
                  </a:cubicBezTo>
                  <a:cubicBezTo>
                    <a:pt x="2515" y="2536"/>
                    <a:pt x="2558" y="3336"/>
                    <a:pt x="2569" y="4099"/>
                  </a:cubicBezTo>
                  <a:cubicBezTo>
                    <a:pt x="2659" y="4102"/>
                    <a:pt x="2751" y="4107"/>
                    <a:pt x="2841" y="4112"/>
                  </a:cubicBezTo>
                  <a:cubicBezTo>
                    <a:pt x="2789" y="3334"/>
                    <a:pt x="2777" y="2554"/>
                    <a:pt x="2805" y="1772"/>
                  </a:cubicBezTo>
                  <a:lnTo>
                    <a:pt x="2805" y="1772"/>
                  </a:lnTo>
                  <a:cubicBezTo>
                    <a:pt x="2840" y="2458"/>
                    <a:pt x="2873" y="3123"/>
                    <a:pt x="2913" y="3808"/>
                  </a:cubicBezTo>
                  <a:cubicBezTo>
                    <a:pt x="2914" y="3835"/>
                    <a:pt x="2918" y="3866"/>
                    <a:pt x="2936" y="3882"/>
                  </a:cubicBezTo>
                  <a:cubicBezTo>
                    <a:pt x="2950" y="3893"/>
                    <a:pt x="2966" y="3894"/>
                    <a:pt x="2982" y="3896"/>
                  </a:cubicBezTo>
                  <a:cubicBezTo>
                    <a:pt x="2994" y="3897"/>
                    <a:pt x="3005" y="3897"/>
                    <a:pt x="3017" y="3897"/>
                  </a:cubicBezTo>
                  <a:cubicBezTo>
                    <a:pt x="3100" y="3897"/>
                    <a:pt x="3184" y="3881"/>
                    <a:pt x="3262" y="3847"/>
                  </a:cubicBezTo>
                  <a:cubicBezTo>
                    <a:pt x="3208" y="3736"/>
                    <a:pt x="3199" y="3605"/>
                    <a:pt x="3190" y="3478"/>
                  </a:cubicBezTo>
                  <a:cubicBezTo>
                    <a:pt x="3165" y="3098"/>
                    <a:pt x="3138" y="2716"/>
                    <a:pt x="3144" y="2335"/>
                  </a:cubicBezTo>
                  <a:lnTo>
                    <a:pt x="3144" y="2335"/>
                  </a:lnTo>
                  <a:cubicBezTo>
                    <a:pt x="3165" y="2486"/>
                    <a:pt x="3186" y="2636"/>
                    <a:pt x="3191" y="2798"/>
                  </a:cubicBezTo>
                  <a:cubicBezTo>
                    <a:pt x="3196" y="2960"/>
                    <a:pt x="3201" y="3120"/>
                    <a:pt x="3207" y="3282"/>
                  </a:cubicBezTo>
                  <a:cubicBezTo>
                    <a:pt x="3210" y="3360"/>
                    <a:pt x="3213" y="3443"/>
                    <a:pt x="3250" y="3509"/>
                  </a:cubicBezTo>
                  <a:cubicBezTo>
                    <a:pt x="3276" y="3553"/>
                    <a:pt x="3324" y="3585"/>
                    <a:pt x="3370" y="3585"/>
                  </a:cubicBezTo>
                  <a:cubicBezTo>
                    <a:pt x="3391" y="3585"/>
                    <a:pt x="3411" y="3578"/>
                    <a:pt x="3429" y="3564"/>
                  </a:cubicBezTo>
                  <a:cubicBezTo>
                    <a:pt x="3458" y="3247"/>
                    <a:pt x="3482" y="2931"/>
                    <a:pt x="3499" y="2614"/>
                  </a:cubicBezTo>
                  <a:lnTo>
                    <a:pt x="3499" y="2614"/>
                  </a:lnTo>
                  <a:cubicBezTo>
                    <a:pt x="3563" y="3006"/>
                    <a:pt x="3664" y="3405"/>
                    <a:pt x="3650" y="3788"/>
                  </a:cubicBezTo>
                  <a:cubicBezTo>
                    <a:pt x="3719" y="3808"/>
                    <a:pt x="3790" y="3827"/>
                    <a:pt x="3859" y="3848"/>
                  </a:cubicBezTo>
                  <a:cubicBezTo>
                    <a:pt x="3866" y="3107"/>
                    <a:pt x="3895" y="2368"/>
                    <a:pt x="3946" y="1629"/>
                  </a:cubicBezTo>
                  <a:cubicBezTo>
                    <a:pt x="3954" y="2192"/>
                    <a:pt x="3991" y="2810"/>
                    <a:pt x="3999" y="3371"/>
                  </a:cubicBezTo>
                  <a:cubicBezTo>
                    <a:pt x="4000" y="3463"/>
                    <a:pt x="4001" y="3557"/>
                    <a:pt x="4036" y="3637"/>
                  </a:cubicBezTo>
                  <a:cubicBezTo>
                    <a:pt x="4067" y="3712"/>
                    <a:pt x="4133" y="3773"/>
                    <a:pt x="4204" y="3773"/>
                  </a:cubicBezTo>
                  <a:cubicBezTo>
                    <a:pt x="4212" y="3773"/>
                    <a:pt x="4219" y="3772"/>
                    <a:pt x="4226" y="3771"/>
                  </a:cubicBezTo>
                  <a:cubicBezTo>
                    <a:pt x="4261" y="3051"/>
                    <a:pt x="4300" y="2331"/>
                    <a:pt x="4341" y="1612"/>
                  </a:cubicBezTo>
                  <a:lnTo>
                    <a:pt x="4382" y="3739"/>
                  </a:lnTo>
                  <a:cubicBezTo>
                    <a:pt x="4517" y="3693"/>
                    <a:pt x="4652" y="3648"/>
                    <a:pt x="4787" y="3603"/>
                  </a:cubicBezTo>
                  <a:cubicBezTo>
                    <a:pt x="4704" y="2991"/>
                    <a:pt x="4662" y="2372"/>
                    <a:pt x="4661" y="1753"/>
                  </a:cubicBezTo>
                  <a:cubicBezTo>
                    <a:pt x="4661" y="1443"/>
                    <a:pt x="4672" y="1134"/>
                    <a:pt x="4690" y="824"/>
                  </a:cubicBezTo>
                  <a:cubicBezTo>
                    <a:pt x="4707" y="574"/>
                    <a:pt x="4690" y="229"/>
                    <a:pt x="4789" y="1"/>
                  </a:cubicBezTo>
                  <a:close/>
                </a:path>
              </a:pathLst>
            </a:custGeom>
            <a:solidFill>
              <a:schemeClr val="lt2"/>
            </a:solidFill>
            <a:ln>
              <a:noFill/>
            </a:ln>
          </p:spPr>
          <p:txBody>
            <a:bodyPr anchorCtr="0" anchor="ctr" bIns="73700" lIns="73700" spcFirstLastPara="1" rIns="73700" wrap="square" tIns="73700">
              <a:noAutofit/>
            </a:bodyPr>
            <a:lstStyle/>
            <a:p>
              <a:pPr indent="0" lvl="0" marL="0" rtl="0" algn="l">
                <a:spcBef>
                  <a:spcPts val="0"/>
                </a:spcBef>
                <a:spcAft>
                  <a:spcPts val="0"/>
                </a:spcAft>
                <a:buNone/>
              </a:pPr>
              <a:r>
                <a:t/>
              </a:r>
              <a:endParaRPr/>
            </a:p>
          </p:txBody>
        </p:sp>
        <p:sp>
          <p:nvSpPr>
            <p:cNvPr id="1093" name="Google Shape;1093;p49"/>
            <p:cNvSpPr/>
            <p:nvPr/>
          </p:nvSpPr>
          <p:spPr>
            <a:xfrm>
              <a:off x="5499875" y="3670118"/>
              <a:ext cx="143900" cy="117825"/>
            </a:xfrm>
            <a:custGeom>
              <a:rect b="b" l="l" r="r" t="t"/>
              <a:pathLst>
                <a:path extrusionOk="0" h="4713" w="5756">
                  <a:moveTo>
                    <a:pt x="4385" y="0"/>
                  </a:moveTo>
                  <a:cubicBezTo>
                    <a:pt x="3655" y="245"/>
                    <a:pt x="2922" y="481"/>
                    <a:pt x="2187" y="709"/>
                  </a:cubicBezTo>
                  <a:cubicBezTo>
                    <a:pt x="1468" y="931"/>
                    <a:pt x="700" y="1087"/>
                    <a:pt x="1" y="1364"/>
                  </a:cubicBezTo>
                  <a:cubicBezTo>
                    <a:pt x="175" y="1540"/>
                    <a:pt x="288" y="1866"/>
                    <a:pt x="395" y="2094"/>
                  </a:cubicBezTo>
                  <a:cubicBezTo>
                    <a:pt x="529" y="2375"/>
                    <a:pt x="651" y="2658"/>
                    <a:pt x="765" y="2947"/>
                  </a:cubicBezTo>
                  <a:cubicBezTo>
                    <a:pt x="993" y="3522"/>
                    <a:pt x="1182" y="4113"/>
                    <a:pt x="1329" y="4713"/>
                  </a:cubicBezTo>
                  <a:cubicBezTo>
                    <a:pt x="1470" y="4705"/>
                    <a:pt x="1612" y="4698"/>
                    <a:pt x="1753" y="4691"/>
                  </a:cubicBezTo>
                  <a:lnTo>
                    <a:pt x="1006" y="2696"/>
                  </a:lnTo>
                  <a:lnTo>
                    <a:pt x="1006" y="2696"/>
                  </a:lnTo>
                  <a:cubicBezTo>
                    <a:pt x="1309" y="3350"/>
                    <a:pt x="1610" y="4005"/>
                    <a:pt x="1907" y="4661"/>
                  </a:cubicBezTo>
                  <a:cubicBezTo>
                    <a:pt x="1985" y="4646"/>
                    <a:pt x="2032" y="4557"/>
                    <a:pt x="2034" y="4468"/>
                  </a:cubicBezTo>
                  <a:cubicBezTo>
                    <a:pt x="2037" y="4379"/>
                    <a:pt x="2004" y="4293"/>
                    <a:pt x="1972" y="4207"/>
                  </a:cubicBezTo>
                  <a:cubicBezTo>
                    <a:pt x="1772" y="3681"/>
                    <a:pt x="1580" y="3092"/>
                    <a:pt x="1380" y="2566"/>
                  </a:cubicBezTo>
                  <a:lnTo>
                    <a:pt x="1380" y="2566"/>
                  </a:lnTo>
                  <a:cubicBezTo>
                    <a:pt x="1698" y="3235"/>
                    <a:pt x="1997" y="3912"/>
                    <a:pt x="2276" y="4598"/>
                  </a:cubicBezTo>
                  <a:cubicBezTo>
                    <a:pt x="2333" y="4555"/>
                    <a:pt x="2391" y="4510"/>
                    <a:pt x="2448" y="4466"/>
                  </a:cubicBezTo>
                  <a:cubicBezTo>
                    <a:pt x="2293" y="4115"/>
                    <a:pt x="2241" y="3704"/>
                    <a:pt x="2155" y="3315"/>
                  </a:cubicBezTo>
                  <a:lnTo>
                    <a:pt x="2155" y="3315"/>
                  </a:lnTo>
                  <a:cubicBezTo>
                    <a:pt x="2289" y="3605"/>
                    <a:pt x="2428" y="3892"/>
                    <a:pt x="2572" y="4178"/>
                  </a:cubicBezTo>
                  <a:cubicBezTo>
                    <a:pt x="2582" y="4181"/>
                    <a:pt x="2591" y="4182"/>
                    <a:pt x="2600" y="4182"/>
                  </a:cubicBezTo>
                  <a:cubicBezTo>
                    <a:pt x="2658" y="4182"/>
                    <a:pt x="2709" y="4124"/>
                    <a:pt x="2718" y="4060"/>
                  </a:cubicBezTo>
                  <a:cubicBezTo>
                    <a:pt x="2729" y="3985"/>
                    <a:pt x="2702" y="3907"/>
                    <a:pt x="2676" y="3834"/>
                  </a:cubicBezTo>
                  <a:cubicBezTo>
                    <a:pt x="2623" y="3682"/>
                    <a:pt x="2567" y="3530"/>
                    <a:pt x="2513" y="3378"/>
                  </a:cubicBezTo>
                  <a:cubicBezTo>
                    <a:pt x="2459" y="3226"/>
                    <a:pt x="2424" y="3079"/>
                    <a:pt x="2388" y="2933"/>
                  </a:cubicBezTo>
                  <a:lnTo>
                    <a:pt x="2388" y="2933"/>
                  </a:lnTo>
                  <a:cubicBezTo>
                    <a:pt x="2533" y="3285"/>
                    <a:pt x="2649" y="3648"/>
                    <a:pt x="2765" y="4010"/>
                  </a:cubicBezTo>
                  <a:cubicBezTo>
                    <a:pt x="2803" y="4132"/>
                    <a:pt x="2843" y="4257"/>
                    <a:pt x="2834" y="4379"/>
                  </a:cubicBezTo>
                  <a:cubicBezTo>
                    <a:pt x="2840" y="4380"/>
                    <a:pt x="2847" y="4380"/>
                    <a:pt x="2854" y="4380"/>
                  </a:cubicBezTo>
                  <a:cubicBezTo>
                    <a:pt x="2944" y="4380"/>
                    <a:pt x="3032" y="4360"/>
                    <a:pt x="3112" y="4322"/>
                  </a:cubicBezTo>
                  <a:cubicBezTo>
                    <a:pt x="3126" y="4316"/>
                    <a:pt x="3142" y="4308"/>
                    <a:pt x="3150" y="4293"/>
                  </a:cubicBezTo>
                  <a:cubicBezTo>
                    <a:pt x="3162" y="4270"/>
                    <a:pt x="3153" y="4240"/>
                    <a:pt x="3145" y="4214"/>
                  </a:cubicBezTo>
                  <a:cubicBezTo>
                    <a:pt x="2928" y="3563"/>
                    <a:pt x="2715" y="2932"/>
                    <a:pt x="2495" y="2282"/>
                  </a:cubicBezTo>
                  <a:lnTo>
                    <a:pt x="2495" y="2282"/>
                  </a:lnTo>
                  <a:cubicBezTo>
                    <a:pt x="2809" y="2997"/>
                    <a:pt x="3084" y="3728"/>
                    <a:pt x="3323" y="4470"/>
                  </a:cubicBezTo>
                  <a:cubicBezTo>
                    <a:pt x="3404" y="4432"/>
                    <a:pt x="3488" y="4395"/>
                    <a:pt x="3570" y="4357"/>
                  </a:cubicBezTo>
                  <a:cubicBezTo>
                    <a:pt x="3300" y="3645"/>
                    <a:pt x="3047" y="2885"/>
                    <a:pt x="2777" y="2173"/>
                  </a:cubicBezTo>
                  <a:lnTo>
                    <a:pt x="2777" y="2173"/>
                  </a:lnTo>
                  <a:cubicBezTo>
                    <a:pt x="3096" y="2842"/>
                    <a:pt x="3414" y="3511"/>
                    <a:pt x="3732" y="4181"/>
                  </a:cubicBezTo>
                  <a:cubicBezTo>
                    <a:pt x="3804" y="4153"/>
                    <a:pt x="3871" y="4108"/>
                    <a:pt x="3927" y="4052"/>
                  </a:cubicBezTo>
                  <a:cubicBezTo>
                    <a:pt x="3676" y="3376"/>
                    <a:pt x="3474" y="2700"/>
                    <a:pt x="3260" y="2013"/>
                  </a:cubicBezTo>
                  <a:lnTo>
                    <a:pt x="3260" y="2013"/>
                  </a:lnTo>
                  <a:cubicBezTo>
                    <a:pt x="3574" y="2665"/>
                    <a:pt x="3889" y="3316"/>
                    <a:pt x="4203" y="3967"/>
                  </a:cubicBezTo>
                  <a:cubicBezTo>
                    <a:pt x="4263" y="3940"/>
                    <a:pt x="4323" y="3914"/>
                    <a:pt x="4383" y="3888"/>
                  </a:cubicBezTo>
                  <a:cubicBezTo>
                    <a:pt x="4397" y="3882"/>
                    <a:pt x="4412" y="3875"/>
                    <a:pt x="4421" y="3860"/>
                  </a:cubicBezTo>
                  <a:cubicBezTo>
                    <a:pt x="4432" y="3838"/>
                    <a:pt x="4421" y="3808"/>
                    <a:pt x="4409" y="3783"/>
                  </a:cubicBezTo>
                  <a:cubicBezTo>
                    <a:pt x="4118" y="3145"/>
                    <a:pt x="3946" y="2472"/>
                    <a:pt x="3780" y="1796"/>
                  </a:cubicBezTo>
                  <a:lnTo>
                    <a:pt x="3780" y="1796"/>
                  </a:lnTo>
                  <a:cubicBezTo>
                    <a:pt x="4004" y="2396"/>
                    <a:pt x="4261" y="2982"/>
                    <a:pt x="4550" y="3553"/>
                  </a:cubicBezTo>
                  <a:cubicBezTo>
                    <a:pt x="4581" y="3614"/>
                    <a:pt x="4633" y="3687"/>
                    <a:pt x="4690" y="3687"/>
                  </a:cubicBezTo>
                  <a:cubicBezTo>
                    <a:pt x="4696" y="3687"/>
                    <a:pt x="4703" y="3686"/>
                    <a:pt x="4710" y="3683"/>
                  </a:cubicBezTo>
                  <a:cubicBezTo>
                    <a:pt x="4708" y="3589"/>
                    <a:pt x="4679" y="3494"/>
                    <a:pt x="4652" y="3401"/>
                  </a:cubicBezTo>
                  <a:cubicBezTo>
                    <a:pt x="4480" y="2817"/>
                    <a:pt x="4350" y="2213"/>
                    <a:pt x="4254" y="1618"/>
                  </a:cubicBezTo>
                  <a:lnTo>
                    <a:pt x="4254" y="1618"/>
                  </a:lnTo>
                  <a:cubicBezTo>
                    <a:pt x="4504" y="2215"/>
                    <a:pt x="4769" y="2807"/>
                    <a:pt x="5049" y="3391"/>
                  </a:cubicBezTo>
                  <a:cubicBezTo>
                    <a:pt x="5074" y="3443"/>
                    <a:pt x="5101" y="3500"/>
                    <a:pt x="5145" y="3533"/>
                  </a:cubicBezTo>
                  <a:cubicBezTo>
                    <a:pt x="5167" y="3550"/>
                    <a:pt x="5196" y="3560"/>
                    <a:pt x="5222" y="3560"/>
                  </a:cubicBezTo>
                  <a:cubicBezTo>
                    <a:pt x="5248" y="3560"/>
                    <a:pt x="5273" y="3550"/>
                    <a:pt x="5288" y="3528"/>
                  </a:cubicBezTo>
                  <a:cubicBezTo>
                    <a:pt x="5315" y="3486"/>
                    <a:pt x="5299" y="3427"/>
                    <a:pt x="5281" y="3376"/>
                  </a:cubicBezTo>
                  <a:cubicBezTo>
                    <a:pt x="5064" y="2749"/>
                    <a:pt x="4751" y="2138"/>
                    <a:pt x="4628" y="1490"/>
                  </a:cubicBezTo>
                  <a:lnTo>
                    <a:pt x="4628" y="1490"/>
                  </a:lnTo>
                  <a:cubicBezTo>
                    <a:pt x="4915" y="2060"/>
                    <a:pt x="5204" y="2629"/>
                    <a:pt x="5492" y="3199"/>
                  </a:cubicBezTo>
                  <a:cubicBezTo>
                    <a:pt x="5614" y="3133"/>
                    <a:pt x="5674" y="3019"/>
                    <a:pt x="5755" y="2901"/>
                  </a:cubicBezTo>
                  <a:cubicBezTo>
                    <a:pt x="5200" y="1953"/>
                    <a:pt x="4725" y="1046"/>
                    <a:pt x="4385" y="0"/>
                  </a:cubicBezTo>
                  <a:close/>
                </a:path>
              </a:pathLst>
            </a:custGeom>
            <a:solidFill>
              <a:schemeClr val="accent1"/>
            </a:solidFill>
            <a:ln>
              <a:noFill/>
            </a:ln>
          </p:spPr>
          <p:txBody>
            <a:bodyPr anchorCtr="0" anchor="ctr" bIns="73700" lIns="73700" spcFirstLastPara="1" rIns="73700" wrap="square" tIns="73700">
              <a:noAutofit/>
            </a:bodyPr>
            <a:lstStyle/>
            <a:p>
              <a:pPr indent="0" lvl="0" marL="0" rtl="0" algn="l">
                <a:spcBef>
                  <a:spcPts val="0"/>
                </a:spcBef>
                <a:spcAft>
                  <a:spcPts val="0"/>
                </a:spcAft>
                <a:buNone/>
              </a:pPr>
              <a:r>
                <a:t/>
              </a:r>
              <a:endParaRPr/>
            </a:p>
          </p:txBody>
        </p:sp>
        <p:sp>
          <p:nvSpPr>
            <p:cNvPr id="1094" name="Google Shape;1094;p49"/>
            <p:cNvSpPr/>
            <p:nvPr/>
          </p:nvSpPr>
          <p:spPr>
            <a:xfrm>
              <a:off x="5099500" y="3712475"/>
              <a:ext cx="120375" cy="106825"/>
            </a:xfrm>
            <a:custGeom>
              <a:rect b="b" l="l" r="r" t="t"/>
              <a:pathLst>
                <a:path extrusionOk="0" h="4273" w="4815">
                  <a:moveTo>
                    <a:pt x="275" y="1"/>
                  </a:moveTo>
                  <a:cubicBezTo>
                    <a:pt x="354" y="235"/>
                    <a:pt x="311" y="577"/>
                    <a:pt x="308" y="829"/>
                  </a:cubicBezTo>
                  <a:cubicBezTo>
                    <a:pt x="305" y="1138"/>
                    <a:pt x="291" y="1449"/>
                    <a:pt x="266" y="1757"/>
                  </a:cubicBezTo>
                  <a:cubicBezTo>
                    <a:pt x="218" y="2376"/>
                    <a:pt x="130" y="2989"/>
                    <a:pt x="0" y="3593"/>
                  </a:cubicBezTo>
                  <a:cubicBezTo>
                    <a:pt x="131" y="3647"/>
                    <a:pt x="261" y="3704"/>
                    <a:pt x="392" y="3758"/>
                  </a:cubicBezTo>
                  <a:lnTo>
                    <a:pt x="589" y="1640"/>
                  </a:lnTo>
                  <a:lnTo>
                    <a:pt x="589" y="1640"/>
                  </a:lnTo>
                  <a:cubicBezTo>
                    <a:pt x="577" y="2361"/>
                    <a:pt x="559" y="3082"/>
                    <a:pt x="538" y="3802"/>
                  </a:cubicBezTo>
                  <a:cubicBezTo>
                    <a:pt x="549" y="3805"/>
                    <a:pt x="559" y="3806"/>
                    <a:pt x="570" y="3806"/>
                  </a:cubicBezTo>
                  <a:cubicBezTo>
                    <a:pt x="638" y="3806"/>
                    <a:pt x="704" y="3751"/>
                    <a:pt x="739" y="3684"/>
                  </a:cubicBezTo>
                  <a:cubicBezTo>
                    <a:pt x="778" y="3605"/>
                    <a:pt x="788" y="3511"/>
                    <a:pt x="796" y="3421"/>
                  </a:cubicBezTo>
                  <a:cubicBezTo>
                    <a:pt x="846" y="2861"/>
                    <a:pt x="932" y="2248"/>
                    <a:pt x="982" y="1688"/>
                  </a:cubicBezTo>
                  <a:lnTo>
                    <a:pt x="982" y="1688"/>
                  </a:lnTo>
                  <a:cubicBezTo>
                    <a:pt x="976" y="2429"/>
                    <a:pt x="949" y="3170"/>
                    <a:pt x="899" y="3907"/>
                  </a:cubicBezTo>
                  <a:cubicBezTo>
                    <a:pt x="970" y="3893"/>
                    <a:pt x="1042" y="3878"/>
                    <a:pt x="1112" y="3864"/>
                  </a:cubicBezTo>
                  <a:cubicBezTo>
                    <a:pt x="1126" y="3483"/>
                    <a:pt x="1257" y="3093"/>
                    <a:pt x="1351" y="2708"/>
                  </a:cubicBezTo>
                  <a:lnTo>
                    <a:pt x="1351" y="2708"/>
                  </a:lnTo>
                  <a:cubicBezTo>
                    <a:pt x="1344" y="3025"/>
                    <a:pt x="1343" y="3342"/>
                    <a:pt x="1348" y="3659"/>
                  </a:cubicBezTo>
                  <a:cubicBezTo>
                    <a:pt x="1367" y="3676"/>
                    <a:pt x="1390" y="3684"/>
                    <a:pt x="1413" y="3684"/>
                  </a:cubicBezTo>
                  <a:cubicBezTo>
                    <a:pt x="1457" y="3684"/>
                    <a:pt x="1503" y="3657"/>
                    <a:pt x="1531" y="3617"/>
                  </a:cubicBezTo>
                  <a:cubicBezTo>
                    <a:pt x="1575" y="3554"/>
                    <a:pt x="1585" y="3473"/>
                    <a:pt x="1592" y="3395"/>
                  </a:cubicBezTo>
                  <a:cubicBezTo>
                    <a:pt x="1609" y="3234"/>
                    <a:pt x="1628" y="3074"/>
                    <a:pt x="1645" y="2914"/>
                  </a:cubicBezTo>
                  <a:cubicBezTo>
                    <a:pt x="1662" y="2754"/>
                    <a:pt x="1695" y="2607"/>
                    <a:pt x="1727" y="2460"/>
                  </a:cubicBezTo>
                  <a:lnTo>
                    <a:pt x="1727" y="2460"/>
                  </a:lnTo>
                  <a:cubicBezTo>
                    <a:pt x="1703" y="2838"/>
                    <a:pt x="1649" y="3216"/>
                    <a:pt x="1593" y="3591"/>
                  </a:cubicBezTo>
                  <a:cubicBezTo>
                    <a:pt x="1576" y="3718"/>
                    <a:pt x="1556" y="3847"/>
                    <a:pt x="1494" y="3954"/>
                  </a:cubicBezTo>
                  <a:cubicBezTo>
                    <a:pt x="1581" y="3997"/>
                    <a:pt x="1675" y="4022"/>
                    <a:pt x="1770" y="4023"/>
                  </a:cubicBezTo>
                  <a:cubicBezTo>
                    <a:pt x="1786" y="4023"/>
                    <a:pt x="1805" y="4023"/>
                    <a:pt x="1817" y="4013"/>
                  </a:cubicBezTo>
                  <a:cubicBezTo>
                    <a:pt x="1838" y="3997"/>
                    <a:pt x="1843" y="3967"/>
                    <a:pt x="1847" y="3940"/>
                  </a:cubicBezTo>
                  <a:cubicBezTo>
                    <a:pt x="1937" y="3261"/>
                    <a:pt x="2024" y="2600"/>
                    <a:pt x="2110" y="1919"/>
                  </a:cubicBezTo>
                  <a:lnTo>
                    <a:pt x="2110" y="1919"/>
                  </a:lnTo>
                  <a:cubicBezTo>
                    <a:pt x="2078" y="2699"/>
                    <a:pt x="2008" y="3478"/>
                    <a:pt x="1895" y="4248"/>
                  </a:cubicBezTo>
                  <a:cubicBezTo>
                    <a:pt x="1985" y="4251"/>
                    <a:pt x="2077" y="4253"/>
                    <a:pt x="2167" y="4256"/>
                  </a:cubicBezTo>
                  <a:cubicBezTo>
                    <a:pt x="2238" y="3497"/>
                    <a:pt x="2341" y="2705"/>
                    <a:pt x="2412" y="1945"/>
                  </a:cubicBezTo>
                  <a:lnTo>
                    <a:pt x="2412" y="1945"/>
                  </a:lnTo>
                  <a:cubicBezTo>
                    <a:pt x="2403" y="2687"/>
                    <a:pt x="2396" y="3428"/>
                    <a:pt x="2390" y="4170"/>
                  </a:cubicBezTo>
                  <a:cubicBezTo>
                    <a:pt x="2403" y="4170"/>
                    <a:pt x="2416" y="4171"/>
                    <a:pt x="2429" y="4171"/>
                  </a:cubicBezTo>
                  <a:cubicBezTo>
                    <a:pt x="2494" y="4171"/>
                    <a:pt x="2560" y="4160"/>
                    <a:pt x="2622" y="4138"/>
                  </a:cubicBezTo>
                  <a:cubicBezTo>
                    <a:pt x="2693" y="3421"/>
                    <a:pt x="2808" y="2723"/>
                    <a:pt x="2915" y="2013"/>
                  </a:cubicBezTo>
                  <a:lnTo>
                    <a:pt x="2915" y="2013"/>
                  </a:lnTo>
                  <a:cubicBezTo>
                    <a:pt x="2913" y="2736"/>
                    <a:pt x="2912" y="3459"/>
                    <a:pt x="2909" y="4183"/>
                  </a:cubicBezTo>
                  <a:cubicBezTo>
                    <a:pt x="2975" y="4186"/>
                    <a:pt x="3040" y="4189"/>
                    <a:pt x="3105" y="4192"/>
                  </a:cubicBezTo>
                  <a:cubicBezTo>
                    <a:pt x="3110" y="4192"/>
                    <a:pt x="3115" y="4192"/>
                    <a:pt x="3120" y="4192"/>
                  </a:cubicBezTo>
                  <a:cubicBezTo>
                    <a:pt x="3131" y="4192"/>
                    <a:pt x="3143" y="4191"/>
                    <a:pt x="3152" y="4183"/>
                  </a:cubicBezTo>
                  <a:cubicBezTo>
                    <a:pt x="3171" y="4168"/>
                    <a:pt x="3174" y="4136"/>
                    <a:pt x="3175" y="4108"/>
                  </a:cubicBezTo>
                  <a:cubicBezTo>
                    <a:pt x="3194" y="3408"/>
                    <a:pt x="3333" y="2728"/>
                    <a:pt x="3482" y="2047"/>
                  </a:cubicBezTo>
                  <a:lnTo>
                    <a:pt x="3482" y="2047"/>
                  </a:lnTo>
                  <a:cubicBezTo>
                    <a:pt x="3420" y="2684"/>
                    <a:pt x="3394" y="3323"/>
                    <a:pt x="3404" y="3964"/>
                  </a:cubicBezTo>
                  <a:cubicBezTo>
                    <a:pt x="3405" y="4040"/>
                    <a:pt x="3424" y="4139"/>
                    <a:pt x="3492" y="4150"/>
                  </a:cubicBezTo>
                  <a:cubicBezTo>
                    <a:pt x="3532" y="4064"/>
                    <a:pt x="3547" y="3966"/>
                    <a:pt x="3563" y="3871"/>
                  </a:cubicBezTo>
                  <a:cubicBezTo>
                    <a:pt x="3665" y="3271"/>
                    <a:pt x="3813" y="2671"/>
                    <a:pt x="3986" y="2093"/>
                  </a:cubicBezTo>
                  <a:lnTo>
                    <a:pt x="3986" y="2093"/>
                  </a:lnTo>
                  <a:cubicBezTo>
                    <a:pt x="3950" y="2739"/>
                    <a:pt x="3929" y="3387"/>
                    <a:pt x="3926" y="4035"/>
                  </a:cubicBezTo>
                  <a:cubicBezTo>
                    <a:pt x="3924" y="4092"/>
                    <a:pt x="3926" y="4154"/>
                    <a:pt x="3950" y="4205"/>
                  </a:cubicBezTo>
                  <a:cubicBezTo>
                    <a:pt x="3969" y="4244"/>
                    <a:pt x="4008" y="4272"/>
                    <a:pt x="4045" y="4272"/>
                  </a:cubicBezTo>
                  <a:cubicBezTo>
                    <a:pt x="4057" y="4272"/>
                    <a:pt x="4069" y="4269"/>
                    <a:pt x="4080" y="4263"/>
                  </a:cubicBezTo>
                  <a:cubicBezTo>
                    <a:pt x="4122" y="4238"/>
                    <a:pt x="4135" y="4178"/>
                    <a:pt x="4141" y="4124"/>
                  </a:cubicBezTo>
                  <a:cubicBezTo>
                    <a:pt x="4220" y="3464"/>
                    <a:pt x="4206" y="2779"/>
                    <a:pt x="4380" y="2143"/>
                  </a:cubicBezTo>
                  <a:cubicBezTo>
                    <a:pt x="4389" y="2780"/>
                    <a:pt x="4399" y="3418"/>
                    <a:pt x="4408" y="4056"/>
                  </a:cubicBezTo>
                  <a:cubicBezTo>
                    <a:pt x="4547" y="4048"/>
                    <a:pt x="4650" y="3972"/>
                    <a:pt x="4775" y="3903"/>
                  </a:cubicBezTo>
                  <a:cubicBezTo>
                    <a:pt x="4692" y="2807"/>
                    <a:pt x="4662" y="1785"/>
                    <a:pt x="4815" y="695"/>
                  </a:cubicBezTo>
                  <a:cubicBezTo>
                    <a:pt x="4051" y="595"/>
                    <a:pt x="3289" y="486"/>
                    <a:pt x="2528" y="369"/>
                  </a:cubicBezTo>
                  <a:cubicBezTo>
                    <a:pt x="1784" y="254"/>
                    <a:pt x="1024" y="58"/>
                    <a:pt x="275" y="1"/>
                  </a:cubicBezTo>
                  <a:close/>
                </a:path>
              </a:pathLst>
            </a:custGeom>
            <a:solidFill>
              <a:schemeClr val="accent2"/>
            </a:solidFill>
            <a:ln>
              <a:noFill/>
            </a:ln>
          </p:spPr>
          <p:txBody>
            <a:bodyPr anchorCtr="0" anchor="ctr" bIns="73700" lIns="73700" spcFirstLastPara="1" rIns="73700" wrap="square" tIns="73700">
              <a:noAutofit/>
            </a:bodyPr>
            <a:lstStyle/>
            <a:p>
              <a:pPr indent="0" lvl="0" marL="0" rtl="0" algn="l">
                <a:spcBef>
                  <a:spcPts val="0"/>
                </a:spcBef>
                <a:spcAft>
                  <a:spcPts val="0"/>
                </a:spcAft>
                <a:buNone/>
              </a:pPr>
              <a:r>
                <a:t/>
              </a:r>
              <a:endParaRPr/>
            </a:p>
          </p:txBody>
        </p:sp>
        <p:sp>
          <p:nvSpPr>
            <p:cNvPr id="1095" name="Google Shape;1095;p49"/>
            <p:cNvSpPr/>
            <p:nvPr/>
          </p:nvSpPr>
          <p:spPr>
            <a:xfrm>
              <a:off x="5358750" y="3713100"/>
              <a:ext cx="143875" cy="105575"/>
            </a:xfrm>
            <a:custGeom>
              <a:rect b="b" l="l" r="r" t="t"/>
              <a:pathLst>
                <a:path extrusionOk="0" h="4223" w="5755">
                  <a:moveTo>
                    <a:pt x="5065" y="76"/>
                  </a:moveTo>
                  <a:cubicBezTo>
                    <a:pt x="5111" y="76"/>
                    <a:pt x="5150" y="84"/>
                    <a:pt x="5157" y="111"/>
                  </a:cubicBezTo>
                  <a:cubicBezTo>
                    <a:pt x="5165" y="140"/>
                    <a:pt x="5005" y="228"/>
                    <a:pt x="4978" y="242"/>
                  </a:cubicBezTo>
                  <a:cubicBezTo>
                    <a:pt x="4969" y="247"/>
                    <a:pt x="4958" y="251"/>
                    <a:pt x="4949" y="255"/>
                  </a:cubicBezTo>
                  <a:cubicBezTo>
                    <a:pt x="4946" y="200"/>
                    <a:pt x="4942" y="145"/>
                    <a:pt x="4938" y="89"/>
                  </a:cubicBezTo>
                  <a:cubicBezTo>
                    <a:pt x="4972" y="83"/>
                    <a:pt x="5022" y="76"/>
                    <a:pt x="5065" y="76"/>
                  </a:cubicBezTo>
                  <a:close/>
                  <a:moveTo>
                    <a:pt x="4957" y="378"/>
                  </a:moveTo>
                  <a:lnTo>
                    <a:pt x="4957" y="378"/>
                  </a:lnTo>
                  <a:cubicBezTo>
                    <a:pt x="4976" y="380"/>
                    <a:pt x="4995" y="381"/>
                    <a:pt x="5014" y="385"/>
                  </a:cubicBezTo>
                  <a:cubicBezTo>
                    <a:pt x="5065" y="392"/>
                    <a:pt x="5249" y="417"/>
                    <a:pt x="5271" y="472"/>
                  </a:cubicBezTo>
                  <a:cubicBezTo>
                    <a:pt x="5298" y="536"/>
                    <a:pt x="5131" y="580"/>
                    <a:pt x="5088" y="594"/>
                  </a:cubicBezTo>
                  <a:cubicBezTo>
                    <a:pt x="5050" y="589"/>
                    <a:pt x="5013" y="586"/>
                    <a:pt x="4973" y="586"/>
                  </a:cubicBezTo>
                  <a:cubicBezTo>
                    <a:pt x="4967" y="517"/>
                    <a:pt x="4962" y="448"/>
                    <a:pt x="4957" y="378"/>
                  </a:cubicBezTo>
                  <a:close/>
                  <a:moveTo>
                    <a:pt x="394" y="636"/>
                  </a:moveTo>
                  <a:cubicBezTo>
                    <a:pt x="419" y="636"/>
                    <a:pt x="443" y="638"/>
                    <a:pt x="468" y="641"/>
                  </a:cubicBezTo>
                  <a:cubicBezTo>
                    <a:pt x="475" y="696"/>
                    <a:pt x="481" y="753"/>
                    <a:pt x="488" y="810"/>
                  </a:cubicBezTo>
                  <a:cubicBezTo>
                    <a:pt x="355" y="809"/>
                    <a:pt x="133" y="790"/>
                    <a:pt x="149" y="705"/>
                  </a:cubicBezTo>
                  <a:cubicBezTo>
                    <a:pt x="159" y="642"/>
                    <a:pt x="302" y="642"/>
                    <a:pt x="358" y="638"/>
                  </a:cubicBezTo>
                  <a:cubicBezTo>
                    <a:pt x="370" y="637"/>
                    <a:pt x="382" y="636"/>
                    <a:pt x="394" y="636"/>
                  </a:cubicBezTo>
                  <a:close/>
                  <a:moveTo>
                    <a:pt x="5103" y="666"/>
                  </a:moveTo>
                  <a:cubicBezTo>
                    <a:pt x="5138" y="670"/>
                    <a:pt x="5172" y="676"/>
                    <a:pt x="5188" y="690"/>
                  </a:cubicBezTo>
                  <a:cubicBezTo>
                    <a:pt x="5220" y="711"/>
                    <a:pt x="5224" y="769"/>
                    <a:pt x="5198" y="795"/>
                  </a:cubicBezTo>
                  <a:cubicBezTo>
                    <a:pt x="5180" y="811"/>
                    <a:pt x="5134" y="818"/>
                    <a:pt x="5109" y="826"/>
                  </a:cubicBezTo>
                  <a:cubicBezTo>
                    <a:pt x="5072" y="836"/>
                    <a:pt x="5037" y="846"/>
                    <a:pt x="4999" y="853"/>
                  </a:cubicBezTo>
                  <a:lnTo>
                    <a:pt x="4984" y="689"/>
                  </a:lnTo>
                  <a:cubicBezTo>
                    <a:pt x="5024" y="685"/>
                    <a:pt x="5063" y="678"/>
                    <a:pt x="5103" y="666"/>
                  </a:cubicBezTo>
                  <a:close/>
                  <a:moveTo>
                    <a:pt x="5009" y="940"/>
                  </a:moveTo>
                  <a:cubicBezTo>
                    <a:pt x="5041" y="940"/>
                    <a:pt x="5073" y="941"/>
                    <a:pt x="5107" y="946"/>
                  </a:cubicBezTo>
                  <a:cubicBezTo>
                    <a:pt x="5133" y="949"/>
                    <a:pt x="5300" y="978"/>
                    <a:pt x="5302" y="1008"/>
                  </a:cubicBezTo>
                  <a:cubicBezTo>
                    <a:pt x="5307" y="1052"/>
                    <a:pt x="5166" y="1080"/>
                    <a:pt x="5139" y="1087"/>
                  </a:cubicBezTo>
                  <a:cubicBezTo>
                    <a:pt x="5103" y="1097"/>
                    <a:pt x="5066" y="1103"/>
                    <a:pt x="5029" y="1109"/>
                  </a:cubicBezTo>
                  <a:cubicBezTo>
                    <a:pt x="5023" y="1054"/>
                    <a:pt x="5015" y="996"/>
                    <a:pt x="5009" y="940"/>
                  </a:cubicBezTo>
                  <a:close/>
                  <a:moveTo>
                    <a:pt x="499" y="894"/>
                  </a:moveTo>
                  <a:cubicBezTo>
                    <a:pt x="507" y="966"/>
                    <a:pt x="516" y="1039"/>
                    <a:pt x="523" y="1111"/>
                  </a:cubicBezTo>
                  <a:cubicBezTo>
                    <a:pt x="448" y="1118"/>
                    <a:pt x="376" y="1138"/>
                    <a:pt x="305" y="1167"/>
                  </a:cubicBezTo>
                  <a:cubicBezTo>
                    <a:pt x="276" y="1167"/>
                    <a:pt x="246" y="1164"/>
                    <a:pt x="218" y="1160"/>
                  </a:cubicBezTo>
                  <a:cubicBezTo>
                    <a:pt x="194" y="1156"/>
                    <a:pt x="169" y="1151"/>
                    <a:pt x="146" y="1145"/>
                  </a:cubicBezTo>
                  <a:cubicBezTo>
                    <a:pt x="97" y="1109"/>
                    <a:pt x="89" y="1082"/>
                    <a:pt x="126" y="1062"/>
                  </a:cubicBezTo>
                  <a:cubicBezTo>
                    <a:pt x="161" y="1010"/>
                    <a:pt x="277" y="962"/>
                    <a:pt x="333" y="941"/>
                  </a:cubicBezTo>
                  <a:cubicBezTo>
                    <a:pt x="386" y="919"/>
                    <a:pt x="442" y="904"/>
                    <a:pt x="499" y="894"/>
                  </a:cubicBezTo>
                  <a:close/>
                  <a:moveTo>
                    <a:pt x="4056" y="689"/>
                  </a:moveTo>
                  <a:cubicBezTo>
                    <a:pt x="4061" y="689"/>
                    <a:pt x="4067" y="690"/>
                    <a:pt x="4072" y="690"/>
                  </a:cubicBezTo>
                  <a:cubicBezTo>
                    <a:pt x="4120" y="695"/>
                    <a:pt x="4172" y="704"/>
                    <a:pt x="4209" y="733"/>
                  </a:cubicBezTo>
                  <a:cubicBezTo>
                    <a:pt x="4245" y="761"/>
                    <a:pt x="4264" y="802"/>
                    <a:pt x="4282" y="843"/>
                  </a:cubicBezTo>
                  <a:cubicBezTo>
                    <a:pt x="4324" y="938"/>
                    <a:pt x="4358" y="1037"/>
                    <a:pt x="4384" y="1139"/>
                  </a:cubicBezTo>
                  <a:cubicBezTo>
                    <a:pt x="4420" y="992"/>
                    <a:pt x="4465" y="831"/>
                    <a:pt x="4590" y="743"/>
                  </a:cubicBezTo>
                  <a:cubicBezTo>
                    <a:pt x="4597" y="738"/>
                    <a:pt x="4607" y="733"/>
                    <a:pt x="4616" y="733"/>
                  </a:cubicBezTo>
                  <a:cubicBezTo>
                    <a:pt x="4620" y="733"/>
                    <a:pt x="4623" y="734"/>
                    <a:pt x="4626" y="735"/>
                  </a:cubicBezTo>
                  <a:cubicBezTo>
                    <a:pt x="4633" y="738"/>
                    <a:pt x="4638" y="747"/>
                    <a:pt x="4642" y="753"/>
                  </a:cubicBezTo>
                  <a:cubicBezTo>
                    <a:pt x="4694" y="857"/>
                    <a:pt x="4664" y="984"/>
                    <a:pt x="4623" y="1095"/>
                  </a:cubicBezTo>
                  <a:cubicBezTo>
                    <a:pt x="4582" y="1207"/>
                    <a:pt x="4521" y="1357"/>
                    <a:pt x="4423" y="1357"/>
                  </a:cubicBezTo>
                  <a:cubicBezTo>
                    <a:pt x="4390" y="1357"/>
                    <a:pt x="4354" y="1341"/>
                    <a:pt x="4313" y="1301"/>
                  </a:cubicBezTo>
                  <a:cubicBezTo>
                    <a:pt x="4174" y="1170"/>
                    <a:pt x="4078" y="961"/>
                    <a:pt x="4017" y="783"/>
                  </a:cubicBezTo>
                  <a:cubicBezTo>
                    <a:pt x="4010" y="751"/>
                    <a:pt x="4004" y="707"/>
                    <a:pt x="4034" y="693"/>
                  </a:cubicBezTo>
                  <a:cubicBezTo>
                    <a:pt x="4041" y="690"/>
                    <a:pt x="4049" y="689"/>
                    <a:pt x="4056" y="689"/>
                  </a:cubicBezTo>
                  <a:close/>
                  <a:moveTo>
                    <a:pt x="533" y="1207"/>
                  </a:moveTo>
                  <a:cubicBezTo>
                    <a:pt x="541" y="1268"/>
                    <a:pt x="547" y="1326"/>
                    <a:pt x="553" y="1386"/>
                  </a:cubicBezTo>
                  <a:cubicBezTo>
                    <a:pt x="502" y="1392"/>
                    <a:pt x="449" y="1396"/>
                    <a:pt x="397" y="1396"/>
                  </a:cubicBezTo>
                  <a:cubicBezTo>
                    <a:pt x="389" y="1396"/>
                    <a:pt x="382" y="1396"/>
                    <a:pt x="375" y="1395"/>
                  </a:cubicBezTo>
                  <a:cubicBezTo>
                    <a:pt x="368" y="1395"/>
                    <a:pt x="360" y="1395"/>
                    <a:pt x="351" y="1395"/>
                  </a:cubicBezTo>
                  <a:cubicBezTo>
                    <a:pt x="279" y="1395"/>
                    <a:pt x="131" y="1391"/>
                    <a:pt x="197" y="1306"/>
                  </a:cubicBezTo>
                  <a:cubicBezTo>
                    <a:pt x="219" y="1276"/>
                    <a:pt x="264" y="1255"/>
                    <a:pt x="308" y="1240"/>
                  </a:cubicBezTo>
                  <a:cubicBezTo>
                    <a:pt x="313" y="1240"/>
                    <a:pt x="319" y="1240"/>
                    <a:pt x="324" y="1240"/>
                  </a:cubicBezTo>
                  <a:cubicBezTo>
                    <a:pt x="396" y="1240"/>
                    <a:pt x="466" y="1228"/>
                    <a:pt x="533" y="1207"/>
                  </a:cubicBezTo>
                  <a:close/>
                  <a:moveTo>
                    <a:pt x="5041" y="1205"/>
                  </a:moveTo>
                  <a:lnTo>
                    <a:pt x="5041" y="1205"/>
                  </a:lnTo>
                  <a:cubicBezTo>
                    <a:pt x="5058" y="1207"/>
                    <a:pt x="5073" y="1208"/>
                    <a:pt x="5091" y="1213"/>
                  </a:cubicBezTo>
                  <a:cubicBezTo>
                    <a:pt x="5140" y="1226"/>
                    <a:pt x="5276" y="1268"/>
                    <a:pt x="5277" y="1329"/>
                  </a:cubicBezTo>
                  <a:cubicBezTo>
                    <a:pt x="5279" y="1405"/>
                    <a:pt x="5172" y="1447"/>
                    <a:pt x="5075" y="1464"/>
                  </a:cubicBezTo>
                  <a:cubicBezTo>
                    <a:pt x="5063" y="1379"/>
                    <a:pt x="5051" y="1291"/>
                    <a:pt x="5041" y="1205"/>
                  </a:cubicBezTo>
                  <a:close/>
                  <a:moveTo>
                    <a:pt x="979" y="923"/>
                  </a:moveTo>
                  <a:cubicBezTo>
                    <a:pt x="987" y="923"/>
                    <a:pt x="996" y="925"/>
                    <a:pt x="1004" y="926"/>
                  </a:cubicBezTo>
                  <a:cubicBezTo>
                    <a:pt x="1051" y="937"/>
                    <a:pt x="1102" y="949"/>
                    <a:pt x="1137" y="983"/>
                  </a:cubicBezTo>
                  <a:cubicBezTo>
                    <a:pt x="1170" y="1013"/>
                    <a:pt x="1185" y="1056"/>
                    <a:pt x="1200" y="1098"/>
                  </a:cubicBezTo>
                  <a:cubicBezTo>
                    <a:pt x="1232" y="1197"/>
                    <a:pt x="1257" y="1298"/>
                    <a:pt x="1274" y="1402"/>
                  </a:cubicBezTo>
                  <a:cubicBezTo>
                    <a:pt x="1324" y="1258"/>
                    <a:pt x="1383" y="1103"/>
                    <a:pt x="1515" y="1027"/>
                  </a:cubicBezTo>
                  <a:cubicBezTo>
                    <a:pt x="1522" y="1022"/>
                    <a:pt x="1532" y="1018"/>
                    <a:pt x="1540" y="1018"/>
                  </a:cubicBezTo>
                  <a:cubicBezTo>
                    <a:pt x="1544" y="1018"/>
                    <a:pt x="1548" y="1019"/>
                    <a:pt x="1552" y="1021"/>
                  </a:cubicBezTo>
                  <a:cubicBezTo>
                    <a:pt x="1560" y="1025"/>
                    <a:pt x="1563" y="1034"/>
                    <a:pt x="1567" y="1041"/>
                  </a:cubicBezTo>
                  <a:cubicBezTo>
                    <a:pt x="1609" y="1149"/>
                    <a:pt x="1567" y="1273"/>
                    <a:pt x="1516" y="1379"/>
                  </a:cubicBezTo>
                  <a:cubicBezTo>
                    <a:pt x="1466" y="1483"/>
                    <a:pt x="1394" y="1622"/>
                    <a:pt x="1300" y="1622"/>
                  </a:cubicBezTo>
                  <a:cubicBezTo>
                    <a:pt x="1266" y="1622"/>
                    <a:pt x="1229" y="1603"/>
                    <a:pt x="1189" y="1556"/>
                  </a:cubicBezTo>
                  <a:cubicBezTo>
                    <a:pt x="1063" y="1411"/>
                    <a:pt x="986" y="1196"/>
                    <a:pt x="943" y="1013"/>
                  </a:cubicBezTo>
                  <a:cubicBezTo>
                    <a:pt x="935" y="981"/>
                    <a:pt x="935" y="937"/>
                    <a:pt x="966" y="925"/>
                  </a:cubicBezTo>
                  <a:cubicBezTo>
                    <a:pt x="970" y="924"/>
                    <a:pt x="974" y="923"/>
                    <a:pt x="979" y="923"/>
                  </a:cubicBezTo>
                  <a:close/>
                  <a:moveTo>
                    <a:pt x="559" y="1462"/>
                  </a:moveTo>
                  <a:cubicBezTo>
                    <a:pt x="565" y="1521"/>
                    <a:pt x="570" y="1578"/>
                    <a:pt x="575" y="1637"/>
                  </a:cubicBezTo>
                  <a:cubicBezTo>
                    <a:pt x="522" y="1645"/>
                    <a:pt x="416" y="1659"/>
                    <a:pt x="330" y="1659"/>
                  </a:cubicBezTo>
                  <a:cubicBezTo>
                    <a:pt x="258" y="1659"/>
                    <a:pt x="200" y="1649"/>
                    <a:pt x="201" y="1618"/>
                  </a:cubicBezTo>
                  <a:cubicBezTo>
                    <a:pt x="202" y="1587"/>
                    <a:pt x="330" y="1530"/>
                    <a:pt x="356" y="1519"/>
                  </a:cubicBezTo>
                  <a:cubicBezTo>
                    <a:pt x="422" y="1488"/>
                    <a:pt x="488" y="1471"/>
                    <a:pt x="559" y="1462"/>
                  </a:cubicBezTo>
                  <a:close/>
                  <a:moveTo>
                    <a:pt x="5088" y="1552"/>
                  </a:moveTo>
                  <a:cubicBezTo>
                    <a:pt x="5230" y="1558"/>
                    <a:pt x="5418" y="1592"/>
                    <a:pt x="5418" y="1689"/>
                  </a:cubicBezTo>
                  <a:cubicBezTo>
                    <a:pt x="5418" y="1745"/>
                    <a:pt x="5386" y="1745"/>
                    <a:pt x="5338" y="1762"/>
                  </a:cubicBezTo>
                  <a:cubicBezTo>
                    <a:pt x="5295" y="1777"/>
                    <a:pt x="5250" y="1788"/>
                    <a:pt x="5204" y="1796"/>
                  </a:cubicBezTo>
                  <a:cubicBezTo>
                    <a:pt x="5199" y="1797"/>
                    <a:pt x="5194" y="1797"/>
                    <a:pt x="5187" y="1797"/>
                  </a:cubicBezTo>
                  <a:cubicBezTo>
                    <a:pt x="5166" y="1793"/>
                    <a:pt x="5145" y="1791"/>
                    <a:pt x="5125" y="1790"/>
                  </a:cubicBezTo>
                  <a:cubicBezTo>
                    <a:pt x="5112" y="1710"/>
                    <a:pt x="5099" y="1632"/>
                    <a:pt x="5088" y="1552"/>
                  </a:cubicBezTo>
                  <a:close/>
                  <a:moveTo>
                    <a:pt x="2683" y="888"/>
                  </a:moveTo>
                  <a:lnTo>
                    <a:pt x="2898" y="1266"/>
                  </a:lnTo>
                  <a:lnTo>
                    <a:pt x="2898" y="1911"/>
                  </a:lnTo>
                  <a:lnTo>
                    <a:pt x="2571" y="1374"/>
                  </a:lnTo>
                  <a:lnTo>
                    <a:pt x="2683" y="888"/>
                  </a:lnTo>
                  <a:close/>
                  <a:moveTo>
                    <a:pt x="582" y="1714"/>
                  </a:moveTo>
                  <a:cubicBezTo>
                    <a:pt x="590" y="1807"/>
                    <a:pt x="599" y="1901"/>
                    <a:pt x="607" y="1993"/>
                  </a:cubicBezTo>
                  <a:cubicBezTo>
                    <a:pt x="579" y="1997"/>
                    <a:pt x="542" y="2000"/>
                    <a:pt x="504" y="2000"/>
                  </a:cubicBezTo>
                  <a:cubicBezTo>
                    <a:pt x="389" y="2000"/>
                    <a:pt x="260" y="1973"/>
                    <a:pt x="326" y="1866"/>
                  </a:cubicBezTo>
                  <a:cubicBezTo>
                    <a:pt x="375" y="1787"/>
                    <a:pt x="488" y="1739"/>
                    <a:pt x="582" y="1714"/>
                  </a:cubicBezTo>
                  <a:close/>
                  <a:moveTo>
                    <a:pt x="4140" y="1346"/>
                  </a:moveTo>
                  <a:cubicBezTo>
                    <a:pt x="4146" y="1346"/>
                    <a:pt x="4153" y="1347"/>
                    <a:pt x="4159" y="1347"/>
                  </a:cubicBezTo>
                  <a:cubicBezTo>
                    <a:pt x="4208" y="1353"/>
                    <a:pt x="4258" y="1360"/>
                    <a:pt x="4297" y="1390"/>
                  </a:cubicBezTo>
                  <a:cubicBezTo>
                    <a:pt x="4332" y="1417"/>
                    <a:pt x="4351" y="1459"/>
                    <a:pt x="4370" y="1500"/>
                  </a:cubicBezTo>
                  <a:cubicBezTo>
                    <a:pt x="4412" y="1595"/>
                    <a:pt x="4445" y="1694"/>
                    <a:pt x="4472" y="1797"/>
                  </a:cubicBezTo>
                  <a:cubicBezTo>
                    <a:pt x="4508" y="1649"/>
                    <a:pt x="4553" y="1488"/>
                    <a:pt x="4676" y="1401"/>
                  </a:cubicBezTo>
                  <a:cubicBezTo>
                    <a:pt x="4684" y="1394"/>
                    <a:pt x="4694" y="1389"/>
                    <a:pt x="4704" y="1389"/>
                  </a:cubicBezTo>
                  <a:cubicBezTo>
                    <a:pt x="4707" y="1389"/>
                    <a:pt x="4710" y="1390"/>
                    <a:pt x="4713" y="1391"/>
                  </a:cubicBezTo>
                  <a:cubicBezTo>
                    <a:pt x="4721" y="1395"/>
                    <a:pt x="4725" y="1403"/>
                    <a:pt x="4729" y="1410"/>
                  </a:cubicBezTo>
                  <a:cubicBezTo>
                    <a:pt x="4781" y="1514"/>
                    <a:pt x="4752" y="1641"/>
                    <a:pt x="4711" y="1752"/>
                  </a:cubicBezTo>
                  <a:cubicBezTo>
                    <a:pt x="4669" y="1864"/>
                    <a:pt x="4608" y="2014"/>
                    <a:pt x="4510" y="2014"/>
                  </a:cubicBezTo>
                  <a:cubicBezTo>
                    <a:pt x="4477" y="2014"/>
                    <a:pt x="4441" y="1998"/>
                    <a:pt x="4399" y="1959"/>
                  </a:cubicBezTo>
                  <a:cubicBezTo>
                    <a:pt x="4262" y="1826"/>
                    <a:pt x="4164" y="1617"/>
                    <a:pt x="4105" y="1439"/>
                  </a:cubicBezTo>
                  <a:cubicBezTo>
                    <a:pt x="4096" y="1407"/>
                    <a:pt x="4091" y="1363"/>
                    <a:pt x="4121" y="1349"/>
                  </a:cubicBezTo>
                  <a:cubicBezTo>
                    <a:pt x="4127" y="1347"/>
                    <a:pt x="4134" y="1346"/>
                    <a:pt x="4140" y="1346"/>
                  </a:cubicBezTo>
                  <a:close/>
                  <a:moveTo>
                    <a:pt x="5158" y="1875"/>
                  </a:moveTo>
                  <a:cubicBezTo>
                    <a:pt x="5206" y="1881"/>
                    <a:pt x="5292" y="1893"/>
                    <a:pt x="5314" y="1919"/>
                  </a:cubicBezTo>
                  <a:cubicBezTo>
                    <a:pt x="5365" y="1978"/>
                    <a:pt x="5250" y="2038"/>
                    <a:pt x="5208" y="2057"/>
                  </a:cubicBezTo>
                  <a:cubicBezTo>
                    <a:pt x="5197" y="2062"/>
                    <a:pt x="5185" y="2065"/>
                    <a:pt x="5173" y="2069"/>
                  </a:cubicBezTo>
                  <a:cubicBezTo>
                    <a:pt x="5161" y="2006"/>
                    <a:pt x="5150" y="1940"/>
                    <a:pt x="5139" y="1876"/>
                  </a:cubicBezTo>
                  <a:cubicBezTo>
                    <a:pt x="5145" y="1876"/>
                    <a:pt x="5152" y="1875"/>
                    <a:pt x="5158" y="1875"/>
                  </a:cubicBezTo>
                  <a:close/>
                  <a:moveTo>
                    <a:pt x="1008" y="1584"/>
                  </a:moveTo>
                  <a:cubicBezTo>
                    <a:pt x="1015" y="1584"/>
                    <a:pt x="1023" y="1586"/>
                    <a:pt x="1031" y="1588"/>
                  </a:cubicBezTo>
                  <a:cubicBezTo>
                    <a:pt x="1079" y="1598"/>
                    <a:pt x="1129" y="1610"/>
                    <a:pt x="1164" y="1644"/>
                  </a:cubicBezTo>
                  <a:cubicBezTo>
                    <a:pt x="1197" y="1673"/>
                    <a:pt x="1213" y="1717"/>
                    <a:pt x="1227" y="1758"/>
                  </a:cubicBezTo>
                  <a:cubicBezTo>
                    <a:pt x="1260" y="1858"/>
                    <a:pt x="1285" y="1960"/>
                    <a:pt x="1301" y="2063"/>
                  </a:cubicBezTo>
                  <a:cubicBezTo>
                    <a:pt x="1352" y="1919"/>
                    <a:pt x="1410" y="1763"/>
                    <a:pt x="1542" y="1688"/>
                  </a:cubicBezTo>
                  <a:cubicBezTo>
                    <a:pt x="1549" y="1684"/>
                    <a:pt x="1559" y="1679"/>
                    <a:pt x="1567" y="1679"/>
                  </a:cubicBezTo>
                  <a:cubicBezTo>
                    <a:pt x="1572" y="1679"/>
                    <a:pt x="1576" y="1680"/>
                    <a:pt x="1579" y="1683"/>
                  </a:cubicBezTo>
                  <a:cubicBezTo>
                    <a:pt x="1588" y="1687"/>
                    <a:pt x="1590" y="1694"/>
                    <a:pt x="1594" y="1703"/>
                  </a:cubicBezTo>
                  <a:cubicBezTo>
                    <a:pt x="1635" y="1811"/>
                    <a:pt x="1593" y="1933"/>
                    <a:pt x="1544" y="2039"/>
                  </a:cubicBezTo>
                  <a:cubicBezTo>
                    <a:pt x="1493" y="2144"/>
                    <a:pt x="1422" y="2282"/>
                    <a:pt x="1328" y="2282"/>
                  </a:cubicBezTo>
                  <a:cubicBezTo>
                    <a:pt x="1294" y="2282"/>
                    <a:pt x="1256" y="2263"/>
                    <a:pt x="1216" y="2217"/>
                  </a:cubicBezTo>
                  <a:cubicBezTo>
                    <a:pt x="1090" y="2072"/>
                    <a:pt x="1013" y="1856"/>
                    <a:pt x="970" y="1673"/>
                  </a:cubicBezTo>
                  <a:cubicBezTo>
                    <a:pt x="962" y="1641"/>
                    <a:pt x="962" y="1598"/>
                    <a:pt x="993" y="1587"/>
                  </a:cubicBezTo>
                  <a:cubicBezTo>
                    <a:pt x="998" y="1585"/>
                    <a:pt x="1003" y="1584"/>
                    <a:pt x="1008" y="1584"/>
                  </a:cubicBezTo>
                  <a:close/>
                  <a:moveTo>
                    <a:pt x="2825" y="2102"/>
                  </a:moveTo>
                  <a:cubicBezTo>
                    <a:pt x="2836" y="2102"/>
                    <a:pt x="2847" y="2103"/>
                    <a:pt x="2858" y="2106"/>
                  </a:cubicBezTo>
                  <a:lnTo>
                    <a:pt x="2889" y="2140"/>
                  </a:lnTo>
                  <a:cubicBezTo>
                    <a:pt x="2892" y="2140"/>
                    <a:pt x="2896" y="2139"/>
                    <a:pt x="2899" y="2139"/>
                  </a:cubicBezTo>
                  <a:cubicBezTo>
                    <a:pt x="2925" y="2139"/>
                    <a:pt x="2950" y="2163"/>
                    <a:pt x="2954" y="2189"/>
                  </a:cubicBezTo>
                  <a:cubicBezTo>
                    <a:pt x="2960" y="2220"/>
                    <a:pt x="2947" y="2250"/>
                    <a:pt x="2931" y="2277"/>
                  </a:cubicBezTo>
                  <a:cubicBezTo>
                    <a:pt x="2917" y="2303"/>
                    <a:pt x="2898" y="2326"/>
                    <a:pt x="2873" y="2342"/>
                  </a:cubicBezTo>
                  <a:cubicBezTo>
                    <a:pt x="2854" y="2354"/>
                    <a:pt x="2833" y="2359"/>
                    <a:pt x="2811" y="2359"/>
                  </a:cubicBezTo>
                  <a:cubicBezTo>
                    <a:pt x="2776" y="2359"/>
                    <a:pt x="2740" y="2345"/>
                    <a:pt x="2717" y="2319"/>
                  </a:cubicBezTo>
                  <a:cubicBezTo>
                    <a:pt x="2680" y="2277"/>
                    <a:pt x="2677" y="2209"/>
                    <a:pt x="2709" y="2161"/>
                  </a:cubicBezTo>
                  <a:cubicBezTo>
                    <a:pt x="2735" y="2124"/>
                    <a:pt x="2780" y="2102"/>
                    <a:pt x="2825" y="2102"/>
                  </a:cubicBezTo>
                  <a:close/>
                  <a:moveTo>
                    <a:pt x="615" y="2072"/>
                  </a:moveTo>
                  <a:lnTo>
                    <a:pt x="635" y="2311"/>
                  </a:lnTo>
                  <a:cubicBezTo>
                    <a:pt x="595" y="2323"/>
                    <a:pt x="552" y="2337"/>
                    <a:pt x="510" y="2355"/>
                  </a:cubicBezTo>
                  <a:cubicBezTo>
                    <a:pt x="505" y="2356"/>
                    <a:pt x="501" y="2356"/>
                    <a:pt x="497" y="2357"/>
                  </a:cubicBezTo>
                  <a:cubicBezTo>
                    <a:pt x="477" y="2359"/>
                    <a:pt x="436" y="2364"/>
                    <a:pt x="394" y="2364"/>
                  </a:cubicBezTo>
                  <a:cubicBezTo>
                    <a:pt x="310" y="2364"/>
                    <a:pt x="220" y="2345"/>
                    <a:pt x="266" y="2253"/>
                  </a:cubicBezTo>
                  <a:cubicBezTo>
                    <a:pt x="295" y="2196"/>
                    <a:pt x="421" y="2141"/>
                    <a:pt x="475" y="2116"/>
                  </a:cubicBezTo>
                  <a:cubicBezTo>
                    <a:pt x="520" y="2096"/>
                    <a:pt x="567" y="2084"/>
                    <a:pt x="615" y="2072"/>
                  </a:cubicBezTo>
                  <a:close/>
                  <a:moveTo>
                    <a:pt x="5188" y="2163"/>
                  </a:moveTo>
                  <a:lnTo>
                    <a:pt x="5188" y="2163"/>
                  </a:lnTo>
                  <a:cubicBezTo>
                    <a:pt x="5271" y="2174"/>
                    <a:pt x="5350" y="2196"/>
                    <a:pt x="5410" y="2240"/>
                  </a:cubicBezTo>
                  <a:cubicBezTo>
                    <a:pt x="5524" y="2324"/>
                    <a:pt x="5364" y="2387"/>
                    <a:pt x="5235" y="2417"/>
                  </a:cubicBezTo>
                  <a:cubicBezTo>
                    <a:pt x="5220" y="2334"/>
                    <a:pt x="5204" y="2248"/>
                    <a:pt x="5188" y="2163"/>
                  </a:cubicBezTo>
                  <a:close/>
                  <a:moveTo>
                    <a:pt x="641" y="2402"/>
                  </a:moveTo>
                  <a:cubicBezTo>
                    <a:pt x="646" y="2470"/>
                    <a:pt x="651" y="2537"/>
                    <a:pt x="658" y="2605"/>
                  </a:cubicBezTo>
                  <a:cubicBezTo>
                    <a:pt x="632" y="2608"/>
                    <a:pt x="605" y="2610"/>
                    <a:pt x="578" y="2610"/>
                  </a:cubicBezTo>
                  <a:cubicBezTo>
                    <a:pt x="487" y="2610"/>
                    <a:pt x="401" y="2590"/>
                    <a:pt x="421" y="2523"/>
                  </a:cubicBezTo>
                  <a:cubicBezTo>
                    <a:pt x="432" y="2482"/>
                    <a:pt x="475" y="2451"/>
                    <a:pt x="527" y="2426"/>
                  </a:cubicBezTo>
                  <a:cubicBezTo>
                    <a:pt x="565" y="2419"/>
                    <a:pt x="604" y="2412"/>
                    <a:pt x="641" y="2402"/>
                  </a:cubicBezTo>
                  <a:close/>
                  <a:moveTo>
                    <a:pt x="4231" y="2002"/>
                  </a:moveTo>
                  <a:cubicBezTo>
                    <a:pt x="4236" y="2002"/>
                    <a:pt x="4242" y="2002"/>
                    <a:pt x="4247" y="2002"/>
                  </a:cubicBezTo>
                  <a:cubicBezTo>
                    <a:pt x="4295" y="2008"/>
                    <a:pt x="4346" y="2016"/>
                    <a:pt x="4384" y="2045"/>
                  </a:cubicBezTo>
                  <a:cubicBezTo>
                    <a:pt x="4419" y="2074"/>
                    <a:pt x="4439" y="2115"/>
                    <a:pt x="4457" y="2155"/>
                  </a:cubicBezTo>
                  <a:cubicBezTo>
                    <a:pt x="4499" y="2251"/>
                    <a:pt x="4533" y="2350"/>
                    <a:pt x="4559" y="2452"/>
                  </a:cubicBezTo>
                  <a:cubicBezTo>
                    <a:pt x="4596" y="2304"/>
                    <a:pt x="4640" y="2144"/>
                    <a:pt x="4764" y="2057"/>
                  </a:cubicBezTo>
                  <a:cubicBezTo>
                    <a:pt x="4772" y="2051"/>
                    <a:pt x="4782" y="2045"/>
                    <a:pt x="4791" y="2045"/>
                  </a:cubicBezTo>
                  <a:cubicBezTo>
                    <a:pt x="4795" y="2045"/>
                    <a:pt x="4798" y="2046"/>
                    <a:pt x="4801" y="2047"/>
                  </a:cubicBezTo>
                  <a:cubicBezTo>
                    <a:pt x="4809" y="2051"/>
                    <a:pt x="4812" y="2059"/>
                    <a:pt x="4816" y="2065"/>
                  </a:cubicBezTo>
                  <a:cubicBezTo>
                    <a:pt x="4869" y="2170"/>
                    <a:pt x="4838" y="2297"/>
                    <a:pt x="4799" y="2408"/>
                  </a:cubicBezTo>
                  <a:cubicBezTo>
                    <a:pt x="4757" y="2519"/>
                    <a:pt x="4696" y="2670"/>
                    <a:pt x="4598" y="2670"/>
                  </a:cubicBezTo>
                  <a:cubicBezTo>
                    <a:pt x="4565" y="2670"/>
                    <a:pt x="4528" y="2653"/>
                    <a:pt x="4487" y="2614"/>
                  </a:cubicBezTo>
                  <a:cubicBezTo>
                    <a:pt x="4349" y="2482"/>
                    <a:pt x="4252" y="2273"/>
                    <a:pt x="4193" y="2095"/>
                  </a:cubicBezTo>
                  <a:cubicBezTo>
                    <a:pt x="4184" y="2063"/>
                    <a:pt x="4180" y="2020"/>
                    <a:pt x="4209" y="2006"/>
                  </a:cubicBezTo>
                  <a:cubicBezTo>
                    <a:pt x="4216" y="2002"/>
                    <a:pt x="4224" y="2002"/>
                    <a:pt x="4231" y="2002"/>
                  </a:cubicBezTo>
                  <a:close/>
                  <a:moveTo>
                    <a:pt x="5254" y="2520"/>
                  </a:moveTo>
                  <a:lnTo>
                    <a:pt x="5254" y="2520"/>
                  </a:lnTo>
                  <a:cubicBezTo>
                    <a:pt x="5352" y="2532"/>
                    <a:pt x="5452" y="2564"/>
                    <a:pt x="5514" y="2627"/>
                  </a:cubicBezTo>
                  <a:cubicBezTo>
                    <a:pt x="5536" y="2649"/>
                    <a:pt x="5569" y="2697"/>
                    <a:pt x="5550" y="2733"/>
                  </a:cubicBezTo>
                  <a:cubicBezTo>
                    <a:pt x="5541" y="2750"/>
                    <a:pt x="5471" y="2762"/>
                    <a:pt x="5451" y="2767"/>
                  </a:cubicBezTo>
                  <a:cubicBezTo>
                    <a:pt x="5407" y="2778"/>
                    <a:pt x="5364" y="2783"/>
                    <a:pt x="5319" y="2784"/>
                  </a:cubicBezTo>
                  <a:cubicBezTo>
                    <a:pt x="5315" y="2784"/>
                    <a:pt x="5312" y="2783"/>
                    <a:pt x="5306" y="2783"/>
                  </a:cubicBezTo>
                  <a:cubicBezTo>
                    <a:pt x="5288" y="2695"/>
                    <a:pt x="5271" y="2607"/>
                    <a:pt x="5254" y="2520"/>
                  </a:cubicBezTo>
                  <a:close/>
                  <a:moveTo>
                    <a:pt x="1919" y="1500"/>
                  </a:moveTo>
                  <a:cubicBezTo>
                    <a:pt x="1952" y="1500"/>
                    <a:pt x="2496" y="2027"/>
                    <a:pt x="2544" y="2093"/>
                  </a:cubicBezTo>
                  <a:cubicBezTo>
                    <a:pt x="2691" y="2302"/>
                    <a:pt x="2554" y="2669"/>
                    <a:pt x="2460" y="2877"/>
                  </a:cubicBezTo>
                  <a:cubicBezTo>
                    <a:pt x="2450" y="2899"/>
                    <a:pt x="2435" y="2925"/>
                    <a:pt x="2411" y="2927"/>
                  </a:cubicBezTo>
                  <a:cubicBezTo>
                    <a:pt x="2409" y="2927"/>
                    <a:pt x="2408" y="2928"/>
                    <a:pt x="2406" y="2928"/>
                  </a:cubicBezTo>
                  <a:cubicBezTo>
                    <a:pt x="2369" y="2928"/>
                    <a:pt x="2354" y="2873"/>
                    <a:pt x="2356" y="2833"/>
                  </a:cubicBezTo>
                  <a:cubicBezTo>
                    <a:pt x="2364" y="2643"/>
                    <a:pt x="2409" y="2454"/>
                    <a:pt x="2490" y="2281"/>
                  </a:cubicBezTo>
                  <a:lnTo>
                    <a:pt x="2490" y="2281"/>
                  </a:lnTo>
                  <a:cubicBezTo>
                    <a:pt x="2377" y="2449"/>
                    <a:pt x="2230" y="2596"/>
                    <a:pt x="2064" y="2711"/>
                  </a:cubicBezTo>
                  <a:cubicBezTo>
                    <a:pt x="2039" y="2728"/>
                    <a:pt x="2009" y="2744"/>
                    <a:pt x="1980" y="2744"/>
                  </a:cubicBezTo>
                  <a:cubicBezTo>
                    <a:pt x="1972" y="2744"/>
                    <a:pt x="1963" y="2743"/>
                    <a:pt x="1954" y="2739"/>
                  </a:cubicBezTo>
                  <a:cubicBezTo>
                    <a:pt x="1922" y="2723"/>
                    <a:pt x="1911" y="2682"/>
                    <a:pt x="1918" y="2647"/>
                  </a:cubicBezTo>
                  <a:cubicBezTo>
                    <a:pt x="1926" y="2612"/>
                    <a:pt x="1951" y="2582"/>
                    <a:pt x="1975" y="2556"/>
                  </a:cubicBezTo>
                  <a:cubicBezTo>
                    <a:pt x="2116" y="2402"/>
                    <a:pt x="2288" y="2273"/>
                    <a:pt x="2476" y="2179"/>
                  </a:cubicBezTo>
                  <a:lnTo>
                    <a:pt x="2476" y="2179"/>
                  </a:lnTo>
                  <a:cubicBezTo>
                    <a:pt x="2313" y="2215"/>
                    <a:pt x="2144" y="2233"/>
                    <a:pt x="1977" y="2233"/>
                  </a:cubicBezTo>
                  <a:cubicBezTo>
                    <a:pt x="1955" y="2233"/>
                    <a:pt x="1934" y="2233"/>
                    <a:pt x="1913" y="2232"/>
                  </a:cubicBezTo>
                  <a:cubicBezTo>
                    <a:pt x="1863" y="2231"/>
                    <a:pt x="1793" y="2204"/>
                    <a:pt x="1810" y="2156"/>
                  </a:cubicBezTo>
                  <a:cubicBezTo>
                    <a:pt x="1814" y="2138"/>
                    <a:pt x="1831" y="2127"/>
                    <a:pt x="1846" y="2117"/>
                  </a:cubicBezTo>
                  <a:cubicBezTo>
                    <a:pt x="1911" y="2080"/>
                    <a:pt x="1982" y="2069"/>
                    <a:pt x="2056" y="2069"/>
                  </a:cubicBezTo>
                  <a:cubicBezTo>
                    <a:pt x="2162" y="2069"/>
                    <a:pt x="2275" y="2092"/>
                    <a:pt x="2384" y="2092"/>
                  </a:cubicBezTo>
                  <a:cubicBezTo>
                    <a:pt x="2414" y="2092"/>
                    <a:pt x="2443" y="2090"/>
                    <a:pt x="2473" y="2086"/>
                  </a:cubicBezTo>
                  <a:cubicBezTo>
                    <a:pt x="2315" y="1981"/>
                    <a:pt x="2163" y="1865"/>
                    <a:pt x="2017" y="1741"/>
                  </a:cubicBezTo>
                  <a:cubicBezTo>
                    <a:pt x="1981" y="1710"/>
                    <a:pt x="1944" y="1679"/>
                    <a:pt x="1922" y="1637"/>
                  </a:cubicBezTo>
                  <a:cubicBezTo>
                    <a:pt x="1900" y="1595"/>
                    <a:pt x="1893" y="1542"/>
                    <a:pt x="1918" y="1501"/>
                  </a:cubicBezTo>
                  <a:cubicBezTo>
                    <a:pt x="1918" y="1501"/>
                    <a:pt x="1919" y="1500"/>
                    <a:pt x="1919" y="1500"/>
                  </a:cubicBezTo>
                  <a:close/>
                  <a:moveTo>
                    <a:pt x="1032" y="2246"/>
                  </a:moveTo>
                  <a:cubicBezTo>
                    <a:pt x="1040" y="2246"/>
                    <a:pt x="1049" y="2248"/>
                    <a:pt x="1057" y="2250"/>
                  </a:cubicBezTo>
                  <a:cubicBezTo>
                    <a:pt x="1105" y="2259"/>
                    <a:pt x="1155" y="2272"/>
                    <a:pt x="1191" y="2305"/>
                  </a:cubicBezTo>
                  <a:cubicBezTo>
                    <a:pt x="1223" y="2336"/>
                    <a:pt x="1239" y="2379"/>
                    <a:pt x="1253" y="2420"/>
                  </a:cubicBezTo>
                  <a:cubicBezTo>
                    <a:pt x="1286" y="2520"/>
                    <a:pt x="1311" y="2622"/>
                    <a:pt x="1327" y="2724"/>
                  </a:cubicBezTo>
                  <a:cubicBezTo>
                    <a:pt x="1378" y="2581"/>
                    <a:pt x="1436" y="2426"/>
                    <a:pt x="1568" y="2350"/>
                  </a:cubicBezTo>
                  <a:cubicBezTo>
                    <a:pt x="1575" y="2346"/>
                    <a:pt x="1584" y="2341"/>
                    <a:pt x="1593" y="2341"/>
                  </a:cubicBezTo>
                  <a:cubicBezTo>
                    <a:pt x="1597" y="2341"/>
                    <a:pt x="1602" y="2342"/>
                    <a:pt x="1605" y="2345"/>
                  </a:cubicBezTo>
                  <a:cubicBezTo>
                    <a:pt x="1614" y="2348"/>
                    <a:pt x="1616" y="2357"/>
                    <a:pt x="1620" y="2364"/>
                  </a:cubicBezTo>
                  <a:cubicBezTo>
                    <a:pt x="1662" y="2472"/>
                    <a:pt x="1620" y="2596"/>
                    <a:pt x="1570" y="2701"/>
                  </a:cubicBezTo>
                  <a:cubicBezTo>
                    <a:pt x="1519" y="2805"/>
                    <a:pt x="1448" y="2944"/>
                    <a:pt x="1354" y="2944"/>
                  </a:cubicBezTo>
                  <a:cubicBezTo>
                    <a:pt x="1320" y="2944"/>
                    <a:pt x="1282" y="2926"/>
                    <a:pt x="1242" y="2879"/>
                  </a:cubicBezTo>
                  <a:cubicBezTo>
                    <a:pt x="1116" y="2734"/>
                    <a:pt x="1039" y="2519"/>
                    <a:pt x="996" y="2336"/>
                  </a:cubicBezTo>
                  <a:cubicBezTo>
                    <a:pt x="988" y="2303"/>
                    <a:pt x="988" y="2261"/>
                    <a:pt x="1019" y="2248"/>
                  </a:cubicBezTo>
                  <a:cubicBezTo>
                    <a:pt x="1023" y="2247"/>
                    <a:pt x="1028" y="2246"/>
                    <a:pt x="1032" y="2246"/>
                  </a:cubicBezTo>
                  <a:close/>
                  <a:moveTo>
                    <a:pt x="3540" y="1462"/>
                  </a:moveTo>
                  <a:cubicBezTo>
                    <a:pt x="3544" y="1462"/>
                    <a:pt x="3548" y="1462"/>
                    <a:pt x="3552" y="1463"/>
                  </a:cubicBezTo>
                  <a:cubicBezTo>
                    <a:pt x="3592" y="1477"/>
                    <a:pt x="3581" y="1535"/>
                    <a:pt x="3562" y="1572"/>
                  </a:cubicBezTo>
                  <a:cubicBezTo>
                    <a:pt x="3475" y="1741"/>
                    <a:pt x="3353" y="1893"/>
                    <a:pt x="3207" y="2016"/>
                  </a:cubicBezTo>
                  <a:cubicBezTo>
                    <a:pt x="3383" y="1913"/>
                    <a:pt x="3576" y="1840"/>
                    <a:pt x="3776" y="1807"/>
                  </a:cubicBezTo>
                  <a:cubicBezTo>
                    <a:pt x="3790" y="1805"/>
                    <a:pt x="3805" y="1803"/>
                    <a:pt x="3820" y="1803"/>
                  </a:cubicBezTo>
                  <a:cubicBezTo>
                    <a:pt x="3846" y="1803"/>
                    <a:pt x="3871" y="1809"/>
                    <a:pt x="3887" y="1828"/>
                  </a:cubicBezTo>
                  <a:cubicBezTo>
                    <a:pt x="3910" y="1854"/>
                    <a:pt x="3903" y="1897"/>
                    <a:pt x="3880" y="1926"/>
                  </a:cubicBezTo>
                  <a:cubicBezTo>
                    <a:pt x="3858" y="1953"/>
                    <a:pt x="3824" y="1969"/>
                    <a:pt x="3790" y="1984"/>
                  </a:cubicBezTo>
                  <a:cubicBezTo>
                    <a:pt x="3595" y="2063"/>
                    <a:pt x="3386" y="2107"/>
                    <a:pt x="3177" y="2114"/>
                  </a:cubicBezTo>
                  <a:cubicBezTo>
                    <a:pt x="3362" y="2156"/>
                    <a:pt x="3542" y="2220"/>
                    <a:pt x="3710" y="2304"/>
                  </a:cubicBezTo>
                  <a:cubicBezTo>
                    <a:pt x="3755" y="2326"/>
                    <a:pt x="3806" y="2382"/>
                    <a:pt x="3771" y="2418"/>
                  </a:cubicBezTo>
                  <a:cubicBezTo>
                    <a:pt x="3760" y="2431"/>
                    <a:pt x="3740" y="2435"/>
                    <a:pt x="3722" y="2436"/>
                  </a:cubicBezTo>
                  <a:cubicBezTo>
                    <a:pt x="3713" y="2437"/>
                    <a:pt x="3704" y="2437"/>
                    <a:pt x="3695" y="2437"/>
                  </a:cubicBezTo>
                  <a:cubicBezTo>
                    <a:pt x="3496" y="2437"/>
                    <a:pt x="3335" y="2256"/>
                    <a:pt x="3142" y="2199"/>
                  </a:cubicBezTo>
                  <a:lnTo>
                    <a:pt x="3142" y="2199"/>
                  </a:lnTo>
                  <a:cubicBezTo>
                    <a:pt x="3240" y="2362"/>
                    <a:pt x="3328" y="2530"/>
                    <a:pt x="3409" y="2705"/>
                  </a:cubicBezTo>
                  <a:cubicBezTo>
                    <a:pt x="3428" y="2747"/>
                    <a:pt x="3448" y="2791"/>
                    <a:pt x="3451" y="2840"/>
                  </a:cubicBezTo>
                  <a:cubicBezTo>
                    <a:pt x="3453" y="2887"/>
                    <a:pt x="3436" y="2940"/>
                    <a:pt x="3395" y="2964"/>
                  </a:cubicBezTo>
                  <a:cubicBezTo>
                    <a:pt x="3395" y="2964"/>
                    <a:pt x="3395" y="2964"/>
                    <a:pt x="3395" y="2964"/>
                  </a:cubicBezTo>
                  <a:cubicBezTo>
                    <a:pt x="3369" y="2964"/>
                    <a:pt x="3096" y="2245"/>
                    <a:pt x="3080" y="2162"/>
                  </a:cubicBezTo>
                  <a:cubicBezTo>
                    <a:pt x="3031" y="1908"/>
                    <a:pt x="3312" y="1636"/>
                    <a:pt x="3485" y="1488"/>
                  </a:cubicBezTo>
                  <a:cubicBezTo>
                    <a:pt x="3501" y="1475"/>
                    <a:pt x="3521" y="1462"/>
                    <a:pt x="3540" y="1462"/>
                  </a:cubicBezTo>
                  <a:close/>
                  <a:moveTo>
                    <a:pt x="666" y="2687"/>
                  </a:moveTo>
                  <a:cubicBezTo>
                    <a:pt x="673" y="2780"/>
                    <a:pt x="682" y="2872"/>
                    <a:pt x="689" y="2964"/>
                  </a:cubicBezTo>
                  <a:cubicBezTo>
                    <a:pt x="657" y="2968"/>
                    <a:pt x="624" y="2971"/>
                    <a:pt x="591" y="2971"/>
                  </a:cubicBezTo>
                  <a:cubicBezTo>
                    <a:pt x="570" y="2971"/>
                    <a:pt x="550" y="2970"/>
                    <a:pt x="530" y="2968"/>
                  </a:cubicBezTo>
                  <a:cubicBezTo>
                    <a:pt x="500" y="2965"/>
                    <a:pt x="455" y="2965"/>
                    <a:pt x="428" y="2950"/>
                  </a:cubicBezTo>
                  <a:cubicBezTo>
                    <a:pt x="427" y="2950"/>
                    <a:pt x="426" y="2950"/>
                    <a:pt x="425" y="2950"/>
                  </a:cubicBezTo>
                  <a:cubicBezTo>
                    <a:pt x="392" y="2950"/>
                    <a:pt x="379" y="2933"/>
                    <a:pt x="386" y="2900"/>
                  </a:cubicBezTo>
                  <a:cubicBezTo>
                    <a:pt x="371" y="2872"/>
                    <a:pt x="377" y="2852"/>
                    <a:pt x="406" y="2838"/>
                  </a:cubicBezTo>
                  <a:cubicBezTo>
                    <a:pt x="462" y="2765"/>
                    <a:pt x="567" y="2718"/>
                    <a:pt x="666" y="2687"/>
                  </a:cubicBezTo>
                  <a:close/>
                  <a:moveTo>
                    <a:pt x="5326" y="2862"/>
                  </a:moveTo>
                  <a:lnTo>
                    <a:pt x="5326" y="2862"/>
                  </a:lnTo>
                  <a:cubicBezTo>
                    <a:pt x="5406" y="2878"/>
                    <a:pt x="5481" y="2910"/>
                    <a:pt x="5546" y="2967"/>
                  </a:cubicBezTo>
                  <a:cubicBezTo>
                    <a:pt x="5567" y="2987"/>
                    <a:pt x="5609" y="3020"/>
                    <a:pt x="5590" y="3056"/>
                  </a:cubicBezTo>
                  <a:cubicBezTo>
                    <a:pt x="5579" y="3076"/>
                    <a:pt x="5512" y="3089"/>
                    <a:pt x="5493" y="3096"/>
                  </a:cubicBezTo>
                  <a:cubicBezTo>
                    <a:pt x="5457" y="3108"/>
                    <a:pt x="5418" y="3114"/>
                    <a:pt x="5381" y="3119"/>
                  </a:cubicBezTo>
                  <a:cubicBezTo>
                    <a:pt x="5363" y="3035"/>
                    <a:pt x="5344" y="2948"/>
                    <a:pt x="5326" y="2862"/>
                  </a:cubicBezTo>
                  <a:close/>
                  <a:moveTo>
                    <a:pt x="4319" y="2659"/>
                  </a:moveTo>
                  <a:cubicBezTo>
                    <a:pt x="4324" y="2659"/>
                    <a:pt x="4329" y="2659"/>
                    <a:pt x="4335" y="2660"/>
                  </a:cubicBezTo>
                  <a:cubicBezTo>
                    <a:pt x="4383" y="2665"/>
                    <a:pt x="4434" y="2672"/>
                    <a:pt x="4472" y="2703"/>
                  </a:cubicBezTo>
                  <a:cubicBezTo>
                    <a:pt x="4507" y="2730"/>
                    <a:pt x="4527" y="2771"/>
                    <a:pt x="4545" y="2812"/>
                  </a:cubicBezTo>
                  <a:cubicBezTo>
                    <a:pt x="4586" y="2907"/>
                    <a:pt x="4621" y="3007"/>
                    <a:pt x="4647" y="3109"/>
                  </a:cubicBezTo>
                  <a:cubicBezTo>
                    <a:pt x="4684" y="2962"/>
                    <a:pt x="4728" y="2801"/>
                    <a:pt x="4852" y="2713"/>
                  </a:cubicBezTo>
                  <a:cubicBezTo>
                    <a:pt x="4860" y="2707"/>
                    <a:pt x="4870" y="2702"/>
                    <a:pt x="4880" y="2702"/>
                  </a:cubicBezTo>
                  <a:cubicBezTo>
                    <a:pt x="4883" y="2702"/>
                    <a:pt x="4886" y="2702"/>
                    <a:pt x="4888" y="2704"/>
                  </a:cubicBezTo>
                  <a:cubicBezTo>
                    <a:pt x="4896" y="2708"/>
                    <a:pt x="4900" y="2716"/>
                    <a:pt x="4904" y="2722"/>
                  </a:cubicBezTo>
                  <a:cubicBezTo>
                    <a:pt x="4958" y="2827"/>
                    <a:pt x="4929" y="2953"/>
                    <a:pt x="4888" y="3063"/>
                  </a:cubicBezTo>
                  <a:cubicBezTo>
                    <a:pt x="4847" y="3175"/>
                    <a:pt x="4786" y="3326"/>
                    <a:pt x="4687" y="3326"/>
                  </a:cubicBezTo>
                  <a:cubicBezTo>
                    <a:pt x="4655" y="3326"/>
                    <a:pt x="4618" y="3309"/>
                    <a:pt x="4577" y="3270"/>
                  </a:cubicBezTo>
                  <a:cubicBezTo>
                    <a:pt x="4439" y="3138"/>
                    <a:pt x="4342" y="2929"/>
                    <a:pt x="4282" y="2751"/>
                  </a:cubicBezTo>
                  <a:cubicBezTo>
                    <a:pt x="4272" y="2720"/>
                    <a:pt x="4267" y="2676"/>
                    <a:pt x="4297" y="2663"/>
                  </a:cubicBezTo>
                  <a:cubicBezTo>
                    <a:pt x="4304" y="2660"/>
                    <a:pt x="4311" y="2659"/>
                    <a:pt x="4319" y="2659"/>
                  </a:cubicBezTo>
                  <a:close/>
                  <a:moveTo>
                    <a:pt x="695" y="3046"/>
                  </a:moveTo>
                  <a:lnTo>
                    <a:pt x="719" y="3313"/>
                  </a:lnTo>
                  <a:cubicBezTo>
                    <a:pt x="688" y="3321"/>
                    <a:pt x="658" y="3329"/>
                    <a:pt x="629" y="3342"/>
                  </a:cubicBezTo>
                  <a:cubicBezTo>
                    <a:pt x="596" y="3348"/>
                    <a:pt x="564" y="3355"/>
                    <a:pt x="531" y="3358"/>
                  </a:cubicBezTo>
                  <a:cubicBezTo>
                    <a:pt x="514" y="3359"/>
                    <a:pt x="490" y="3364"/>
                    <a:pt x="468" y="3364"/>
                  </a:cubicBezTo>
                  <a:cubicBezTo>
                    <a:pt x="456" y="3364"/>
                    <a:pt x="445" y="3362"/>
                    <a:pt x="436" y="3359"/>
                  </a:cubicBezTo>
                  <a:cubicBezTo>
                    <a:pt x="431" y="3359"/>
                    <a:pt x="426" y="3360"/>
                    <a:pt x="421" y="3360"/>
                  </a:cubicBezTo>
                  <a:cubicBezTo>
                    <a:pt x="389" y="3360"/>
                    <a:pt x="382" y="3340"/>
                    <a:pt x="396" y="3301"/>
                  </a:cubicBezTo>
                  <a:cubicBezTo>
                    <a:pt x="385" y="3269"/>
                    <a:pt x="391" y="3243"/>
                    <a:pt x="416" y="3223"/>
                  </a:cubicBezTo>
                  <a:cubicBezTo>
                    <a:pt x="473" y="3134"/>
                    <a:pt x="590" y="3078"/>
                    <a:pt x="695" y="3046"/>
                  </a:cubicBezTo>
                  <a:close/>
                  <a:moveTo>
                    <a:pt x="5403" y="3225"/>
                  </a:moveTo>
                  <a:cubicBezTo>
                    <a:pt x="5491" y="3253"/>
                    <a:pt x="5573" y="3298"/>
                    <a:pt x="5646" y="3359"/>
                  </a:cubicBezTo>
                  <a:cubicBezTo>
                    <a:pt x="5591" y="3388"/>
                    <a:pt x="5531" y="3402"/>
                    <a:pt x="5472" y="3402"/>
                  </a:cubicBezTo>
                  <a:cubicBezTo>
                    <a:pt x="5462" y="3402"/>
                    <a:pt x="5453" y="3401"/>
                    <a:pt x="5443" y="3401"/>
                  </a:cubicBezTo>
                  <a:cubicBezTo>
                    <a:pt x="5431" y="3342"/>
                    <a:pt x="5416" y="3285"/>
                    <a:pt x="5403" y="3225"/>
                  </a:cubicBezTo>
                  <a:close/>
                  <a:moveTo>
                    <a:pt x="2872" y="2545"/>
                  </a:moveTo>
                  <a:lnTo>
                    <a:pt x="3070" y="2932"/>
                  </a:lnTo>
                  <a:lnTo>
                    <a:pt x="3043" y="3575"/>
                  </a:lnTo>
                  <a:lnTo>
                    <a:pt x="2740" y="3026"/>
                  </a:lnTo>
                  <a:lnTo>
                    <a:pt x="2872" y="2545"/>
                  </a:lnTo>
                  <a:close/>
                  <a:moveTo>
                    <a:pt x="1062" y="2907"/>
                  </a:moveTo>
                  <a:cubicBezTo>
                    <a:pt x="1069" y="2907"/>
                    <a:pt x="1077" y="2909"/>
                    <a:pt x="1085" y="2910"/>
                  </a:cubicBezTo>
                  <a:cubicBezTo>
                    <a:pt x="1132" y="2921"/>
                    <a:pt x="1183" y="2932"/>
                    <a:pt x="1218" y="2967"/>
                  </a:cubicBezTo>
                  <a:cubicBezTo>
                    <a:pt x="1251" y="2996"/>
                    <a:pt x="1267" y="3040"/>
                    <a:pt x="1280" y="3082"/>
                  </a:cubicBezTo>
                  <a:cubicBezTo>
                    <a:pt x="1314" y="3181"/>
                    <a:pt x="1338" y="3282"/>
                    <a:pt x="1356" y="3386"/>
                  </a:cubicBezTo>
                  <a:cubicBezTo>
                    <a:pt x="1405" y="3242"/>
                    <a:pt x="1463" y="3087"/>
                    <a:pt x="1596" y="3011"/>
                  </a:cubicBezTo>
                  <a:cubicBezTo>
                    <a:pt x="1604" y="3007"/>
                    <a:pt x="1613" y="3002"/>
                    <a:pt x="1622" y="3002"/>
                  </a:cubicBezTo>
                  <a:cubicBezTo>
                    <a:pt x="1626" y="3002"/>
                    <a:pt x="1630" y="3003"/>
                    <a:pt x="1634" y="3006"/>
                  </a:cubicBezTo>
                  <a:cubicBezTo>
                    <a:pt x="1641" y="3010"/>
                    <a:pt x="1644" y="3017"/>
                    <a:pt x="1648" y="3025"/>
                  </a:cubicBezTo>
                  <a:cubicBezTo>
                    <a:pt x="1690" y="3134"/>
                    <a:pt x="1648" y="3256"/>
                    <a:pt x="1597" y="3363"/>
                  </a:cubicBezTo>
                  <a:cubicBezTo>
                    <a:pt x="1547" y="3467"/>
                    <a:pt x="1475" y="3606"/>
                    <a:pt x="1382" y="3606"/>
                  </a:cubicBezTo>
                  <a:cubicBezTo>
                    <a:pt x="1347" y="3606"/>
                    <a:pt x="1309" y="3587"/>
                    <a:pt x="1269" y="3541"/>
                  </a:cubicBezTo>
                  <a:cubicBezTo>
                    <a:pt x="1144" y="3395"/>
                    <a:pt x="1066" y="3180"/>
                    <a:pt x="1023" y="2997"/>
                  </a:cubicBezTo>
                  <a:cubicBezTo>
                    <a:pt x="1016" y="2964"/>
                    <a:pt x="1016" y="2921"/>
                    <a:pt x="1047" y="2909"/>
                  </a:cubicBezTo>
                  <a:cubicBezTo>
                    <a:pt x="1052" y="2908"/>
                    <a:pt x="1057" y="2907"/>
                    <a:pt x="1062" y="2907"/>
                  </a:cubicBezTo>
                  <a:close/>
                  <a:moveTo>
                    <a:pt x="726" y="3394"/>
                  </a:moveTo>
                  <a:cubicBezTo>
                    <a:pt x="734" y="3483"/>
                    <a:pt x="741" y="3570"/>
                    <a:pt x="751" y="3659"/>
                  </a:cubicBezTo>
                  <a:cubicBezTo>
                    <a:pt x="695" y="3672"/>
                    <a:pt x="609" y="3688"/>
                    <a:pt x="539" y="3688"/>
                  </a:cubicBezTo>
                  <a:cubicBezTo>
                    <a:pt x="459" y="3688"/>
                    <a:pt x="402" y="3667"/>
                    <a:pt x="441" y="3600"/>
                  </a:cubicBezTo>
                  <a:cubicBezTo>
                    <a:pt x="491" y="3516"/>
                    <a:pt x="565" y="3453"/>
                    <a:pt x="652" y="3413"/>
                  </a:cubicBezTo>
                  <a:cubicBezTo>
                    <a:pt x="679" y="3407"/>
                    <a:pt x="704" y="3401"/>
                    <a:pt x="726" y="3394"/>
                  </a:cubicBezTo>
                  <a:close/>
                  <a:moveTo>
                    <a:pt x="758" y="3741"/>
                  </a:moveTo>
                  <a:cubicBezTo>
                    <a:pt x="763" y="3799"/>
                    <a:pt x="771" y="3855"/>
                    <a:pt x="777" y="3912"/>
                  </a:cubicBezTo>
                  <a:cubicBezTo>
                    <a:pt x="706" y="3965"/>
                    <a:pt x="626" y="3992"/>
                    <a:pt x="542" y="3992"/>
                  </a:cubicBezTo>
                  <a:cubicBezTo>
                    <a:pt x="514" y="3992"/>
                    <a:pt x="486" y="3989"/>
                    <a:pt x="457" y="3983"/>
                  </a:cubicBezTo>
                  <a:cubicBezTo>
                    <a:pt x="533" y="3875"/>
                    <a:pt x="636" y="3792"/>
                    <a:pt x="758" y="3741"/>
                  </a:cubicBezTo>
                  <a:close/>
                  <a:moveTo>
                    <a:pt x="5081" y="1"/>
                  </a:moveTo>
                  <a:cubicBezTo>
                    <a:pt x="5047" y="1"/>
                    <a:pt x="5016" y="4"/>
                    <a:pt x="4995" y="6"/>
                  </a:cubicBezTo>
                  <a:cubicBezTo>
                    <a:pt x="4866" y="15"/>
                    <a:pt x="4744" y="54"/>
                    <a:pt x="4631" y="114"/>
                  </a:cubicBezTo>
                  <a:cubicBezTo>
                    <a:pt x="4626" y="116"/>
                    <a:pt x="4622" y="121"/>
                    <a:pt x="4619" y="123"/>
                  </a:cubicBezTo>
                  <a:cubicBezTo>
                    <a:pt x="3247" y="336"/>
                    <a:pt x="1831" y="480"/>
                    <a:pt x="448" y="527"/>
                  </a:cubicBezTo>
                  <a:cubicBezTo>
                    <a:pt x="449" y="539"/>
                    <a:pt x="450" y="551"/>
                    <a:pt x="452" y="564"/>
                  </a:cubicBezTo>
                  <a:cubicBezTo>
                    <a:pt x="429" y="562"/>
                    <a:pt x="406" y="561"/>
                    <a:pt x="383" y="561"/>
                  </a:cubicBezTo>
                  <a:cubicBezTo>
                    <a:pt x="333" y="561"/>
                    <a:pt x="284" y="565"/>
                    <a:pt x="235" y="575"/>
                  </a:cubicBezTo>
                  <a:cubicBezTo>
                    <a:pt x="175" y="587"/>
                    <a:pt x="19" y="608"/>
                    <a:pt x="14" y="695"/>
                  </a:cubicBezTo>
                  <a:cubicBezTo>
                    <a:pt x="9" y="779"/>
                    <a:pt x="139" y="821"/>
                    <a:pt x="198" y="842"/>
                  </a:cubicBezTo>
                  <a:cubicBezTo>
                    <a:pt x="230" y="853"/>
                    <a:pt x="265" y="862"/>
                    <a:pt x="297" y="870"/>
                  </a:cubicBezTo>
                  <a:cubicBezTo>
                    <a:pt x="270" y="880"/>
                    <a:pt x="243" y="894"/>
                    <a:pt x="217" y="908"/>
                  </a:cubicBezTo>
                  <a:cubicBezTo>
                    <a:pt x="146" y="945"/>
                    <a:pt x="0" y="1018"/>
                    <a:pt x="5" y="1115"/>
                  </a:cubicBezTo>
                  <a:cubicBezTo>
                    <a:pt x="8" y="1193"/>
                    <a:pt x="97" y="1217"/>
                    <a:pt x="167" y="1227"/>
                  </a:cubicBezTo>
                  <a:cubicBezTo>
                    <a:pt x="124" y="1253"/>
                    <a:pt x="86" y="1287"/>
                    <a:pt x="79" y="1335"/>
                  </a:cubicBezTo>
                  <a:cubicBezTo>
                    <a:pt x="67" y="1429"/>
                    <a:pt x="160" y="1463"/>
                    <a:pt x="269" y="1473"/>
                  </a:cubicBezTo>
                  <a:cubicBezTo>
                    <a:pt x="217" y="1501"/>
                    <a:pt x="95" y="1565"/>
                    <a:pt x="102" y="1642"/>
                  </a:cubicBezTo>
                  <a:cubicBezTo>
                    <a:pt x="109" y="1719"/>
                    <a:pt x="212" y="1721"/>
                    <a:pt x="266" y="1726"/>
                  </a:cubicBezTo>
                  <a:cubicBezTo>
                    <a:pt x="298" y="1729"/>
                    <a:pt x="330" y="1730"/>
                    <a:pt x="363" y="1730"/>
                  </a:cubicBezTo>
                  <a:cubicBezTo>
                    <a:pt x="351" y="1737"/>
                    <a:pt x="340" y="1744"/>
                    <a:pt x="329" y="1753"/>
                  </a:cubicBezTo>
                  <a:cubicBezTo>
                    <a:pt x="279" y="1792"/>
                    <a:pt x="185" y="1871"/>
                    <a:pt x="201" y="1945"/>
                  </a:cubicBezTo>
                  <a:cubicBezTo>
                    <a:pt x="215" y="2016"/>
                    <a:pt x="316" y="2047"/>
                    <a:pt x="375" y="2064"/>
                  </a:cubicBezTo>
                  <a:cubicBezTo>
                    <a:pt x="381" y="2066"/>
                    <a:pt x="389" y="2066"/>
                    <a:pt x="396" y="2068"/>
                  </a:cubicBezTo>
                  <a:cubicBezTo>
                    <a:pt x="359" y="2086"/>
                    <a:pt x="322" y="2107"/>
                    <a:pt x="287" y="2132"/>
                  </a:cubicBezTo>
                  <a:cubicBezTo>
                    <a:pt x="224" y="2176"/>
                    <a:pt x="133" y="2248"/>
                    <a:pt x="154" y="2338"/>
                  </a:cubicBezTo>
                  <a:cubicBezTo>
                    <a:pt x="173" y="2421"/>
                    <a:pt x="277" y="2430"/>
                    <a:pt x="347" y="2435"/>
                  </a:cubicBezTo>
                  <a:lnTo>
                    <a:pt x="365" y="2435"/>
                  </a:lnTo>
                  <a:cubicBezTo>
                    <a:pt x="323" y="2472"/>
                    <a:pt x="302" y="2514"/>
                    <a:pt x="319" y="2565"/>
                  </a:cubicBezTo>
                  <a:cubicBezTo>
                    <a:pt x="344" y="2633"/>
                    <a:pt x="411" y="2667"/>
                    <a:pt x="489" y="2682"/>
                  </a:cubicBezTo>
                  <a:cubicBezTo>
                    <a:pt x="474" y="2691"/>
                    <a:pt x="458" y="2698"/>
                    <a:pt x="444" y="2708"/>
                  </a:cubicBezTo>
                  <a:cubicBezTo>
                    <a:pt x="382" y="2748"/>
                    <a:pt x="281" y="2812"/>
                    <a:pt x="269" y="2892"/>
                  </a:cubicBezTo>
                  <a:cubicBezTo>
                    <a:pt x="252" y="3000"/>
                    <a:pt x="378" y="3036"/>
                    <a:pt x="505" y="3043"/>
                  </a:cubicBezTo>
                  <a:cubicBezTo>
                    <a:pt x="478" y="3059"/>
                    <a:pt x="452" y="3078"/>
                    <a:pt x="428" y="3097"/>
                  </a:cubicBezTo>
                  <a:cubicBezTo>
                    <a:pt x="366" y="3148"/>
                    <a:pt x="271" y="3233"/>
                    <a:pt x="275" y="3322"/>
                  </a:cubicBezTo>
                  <a:cubicBezTo>
                    <a:pt x="278" y="3411"/>
                    <a:pt x="357" y="3439"/>
                    <a:pt x="452" y="3439"/>
                  </a:cubicBezTo>
                  <a:cubicBezTo>
                    <a:pt x="457" y="3439"/>
                    <a:pt x="462" y="3439"/>
                    <a:pt x="468" y="3439"/>
                  </a:cubicBezTo>
                  <a:lnTo>
                    <a:pt x="468" y="3439"/>
                  </a:lnTo>
                  <a:cubicBezTo>
                    <a:pt x="410" y="3491"/>
                    <a:pt x="342" y="3569"/>
                    <a:pt x="333" y="3642"/>
                  </a:cubicBezTo>
                  <a:cubicBezTo>
                    <a:pt x="321" y="3740"/>
                    <a:pt x="411" y="3767"/>
                    <a:pt x="518" y="3767"/>
                  </a:cubicBezTo>
                  <a:cubicBezTo>
                    <a:pt x="530" y="3767"/>
                    <a:pt x="542" y="3767"/>
                    <a:pt x="554" y="3766"/>
                  </a:cubicBezTo>
                  <a:lnTo>
                    <a:pt x="554" y="3766"/>
                  </a:lnTo>
                  <a:cubicBezTo>
                    <a:pt x="476" y="3825"/>
                    <a:pt x="408" y="3899"/>
                    <a:pt x="355" y="3987"/>
                  </a:cubicBezTo>
                  <a:cubicBezTo>
                    <a:pt x="340" y="4009"/>
                    <a:pt x="359" y="4034"/>
                    <a:pt x="380" y="4041"/>
                  </a:cubicBezTo>
                  <a:cubicBezTo>
                    <a:pt x="431" y="4059"/>
                    <a:pt x="482" y="4068"/>
                    <a:pt x="534" y="4068"/>
                  </a:cubicBezTo>
                  <a:cubicBezTo>
                    <a:pt x="578" y="4068"/>
                    <a:pt x="621" y="4061"/>
                    <a:pt x="663" y="4049"/>
                  </a:cubicBezTo>
                  <a:lnTo>
                    <a:pt x="663" y="4049"/>
                  </a:lnTo>
                  <a:cubicBezTo>
                    <a:pt x="640" y="4086"/>
                    <a:pt x="620" y="4124"/>
                    <a:pt x="603" y="4164"/>
                  </a:cubicBezTo>
                  <a:cubicBezTo>
                    <a:pt x="594" y="4186"/>
                    <a:pt x="601" y="4213"/>
                    <a:pt x="627" y="4219"/>
                  </a:cubicBezTo>
                  <a:cubicBezTo>
                    <a:pt x="640" y="4221"/>
                    <a:pt x="653" y="4223"/>
                    <a:pt x="666" y="4223"/>
                  </a:cubicBezTo>
                  <a:cubicBezTo>
                    <a:pt x="727" y="4223"/>
                    <a:pt x="779" y="4191"/>
                    <a:pt x="808" y="4132"/>
                  </a:cubicBezTo>
                  <a:cubicBezTo>
                    <a:pt x="823" y="4102"/>
                    <a:pt x="797" y="4077"/>
                    <a:pt x="772" y="4077"/>
                  </a:cubicBezTo>
                  <a:cubicBezTo>
                    <a:pt x="760" y="4077"/>
                    <a:pt x="748" y="4083"/>
                    <a:pt x="741" y="4096"/>
                  </a:cubicBezTo>
                  <a:cubicBezTo>
                    <a:pt x="731" y="4119"/>
                    <a:pt x="716" y="4134"/>
                    <a:pt x="697" y="4142"/>
                  </a:cubicBezTo>
                  <a:cubicBezTo>
                    <a:pt x="720" y="4096"/>
                    <a:pt x="748" y="4055"/>
                    <a:pt x="781" y="4015"/>
                  </a:cubicBezTo>
                  <a:cubicBezTo>
                    <a:pt x="783" y="4036"/>
                    <a:pt x="784" y="4059"/>
                    <a:pt x="787" y="4080"/>
                  </a:cubicBezTo>
                  <a:cubicBezTo>
                    <a:pt x="1067" y="4097"/>
                    <a:pt x="1343" y="4106"/>
                    <a:pt x="1616" y="4106"/>
                  </a:cubicBezTo>
                  <a:cubicBezTo>
                    <a:pt x="2885" y="4106"/>
                    <a:pt x="4089" y="3922"/>
                    <a:pt x="5352" y="3616"/>
                  </a:cubicBezTo>
                  <a:cubicBezTo>
                    <a:pt x="5380" y="3640"/>
                    <a:pt x="5413" y="3651"/>
                    <a:pt x="5447" y="3651"/>
                  </a:cubicBezTo>
                  <a:cubicBezTo>
                    <a:pt x="5474" y="3651"/>
                    <a:pt x="5501" y="3644"/>
                    <a:pt x="5528" y="3631"/>
                  </a:cubicBezTo>
                  <a:cubicBezTo>
                    <a:pt x="5546" y="3623"/>
                    <a:pt x="5551" y="3594"/>
                    <a:pt x="5540" y="3579"/>
                  </a:cubicBezTo>
                  <a:cubicBezTo>
                    <a:pt x="5514" y="3545"/>
                    <a:pt x="5485" y="3513"/>
                    <a:pt x="5455" y="3485"/>
                  </a:cubicBezTo>
                  <a:cubicBezTo>
                    <a:pt x="5455" y="3482"/>
                    <a:pt x="5454" y="3480"/>
                    <a:pt x="5454" y="3477"/>
                  </a:cubicBezTo>
                  <a:lnTo>
                    <a:pt x="5454" y="3477"/>
                  </a:lnTo>
                  <a:cubicBezTo>
                    <a:pt x="5459" y="3477"/>
                    <a:pt x="5464" y="3477"/>
                    <a:pt x="5469" y="3477"/>
                  </a:cubicBezTo>
                  <a:cubicBezTo>
                    <a:pt x="5558" y="3477"/>
                    <a:pt x="5645" y="3451"/>
                    <a:pt x="5724" y="3397"/>
                  </a:cubicBezTo>
                  <a:cubicBezTo>
                    <a:pt x="5752" y="3384"/>
                    <a:pt x="5755" y="3355"/>
                    <a:pt x="5736" y="3338"/>
                  </a:cubicBezTo>
                  <a:cubicBezTo>
                    <a:pt x="5663" y="3267"/>
                    <a:pt x="5582" y="3215"/>
                    <a:pt x="5491" y="3178"/>
                  </a:cubicBezTo>
                  <a:cubicBezTo>
                    <a:pt x="5605" y="3156"/>
                    <a:pt x="5703" y="3108"/>
                    <a:pt x="5676" y="3012"/>
                  </a:cubicBezTo>
                  <a:cubicBezTo>
                    <a:pt x="5654" y="2938"/>
                    <a:pt x="5559" y="2875"/>
                    <a:pt x="5493" y="2839"/>
                  </a:cubicBezTo>
                  <a:cubicBezTo>
                    <a:pt x="5585" y="2819"/>
                    <a:pt x="5659" y="2775"/>
                    <a:pt x="5650" y="2688"/>
                  </a:cubicBezTo>
                  <a:cubicBezTo>
                    <a:pt x="5641" y="2596"/>
                    <a:pt x="5514" y="2529"/>
                    <a:pt x="5438" y="2495"/>
                  </a:cubicBezTo>
                  <a:cubicBezTo>
                    <a:pt x="5411" y="2483"/>
                    <a:pt x="5383" y="2473"/>
                    <a:pt x="5354" y="2465"/>
                  </a:cubicBezTo>
                  <a:cubicBezTo>
                    <a:pt x="5475" y="2426"/>
                    <a:pt x="5585" y="2362"/>
                    <a:pt x="5548" y="2263"/>
                  </a:cubicBezTo>
                  <a:cubicBezTo>
                    <a:pt x="5521" y="2188"/>
                    <a:pt x="5407" y="2153"/>
                    <a:pt x="5341" y="2129"/>
                  </a:cubicBezTo>
                  <a:cubicBezTo>
                    <a:pt x="5318" y="2122"/>
                    <a:pt x="5294" y="2115"/>
                    <a:pt x="5271" y="2108"/>
                  </a:cubicBezTo>
                  <a:cubicBezTo>
                    <a:pt x="5328" y="2077"/>
                    <a:pt x="5412" y="2019"/>
                    <a:pt x="5415" y="1949"/>
                  </a:cubicBezTo>
                  <a:cubicBezTo>
                    <a:pt x="5416" y="1899"/>
                    <a:pt x="5386" y="1866"/>
                    <a:pt x="5340" y="1840"/>
                  </a:cubicBezTo>
                  <a:cubicBezTo>
                    <a:pt x="5411" y="1820"/>
                    <a:pt x="5513" y="1784"/>
                    <a:pt x="5517" y="1699"/>
                  </a:cubicBezTo>
                  <a:cubicBezTo>
                    <a:pt x="5522" y="1605"/>
                    <a:pt x="5410" y="1554"/>
                    <a:pt x="5338" y="1527"/>
                  </a:cubicBezTo>
                  <a:cubicBezTo>
                    <a:pt x="5297" y="1511"/>
                    <a:pt x="5256" y="1501"/>
                    <a:pt x="5217" y="1492"/>
                  </a:cubicBezTo>
                  <a:lnTo>
                    <a:pt x="5224" y="1488"/>
                  </a:lnTo>
                  <a:cubicBezTo>
                    <a:pt x="5280" y="1457"/>
                    <a:pt x="5380" y="1396"/>
                    <a:pt x="5373" y="1319"/>
                  </a:cubicBezTo>
                  <a:cubicBezTo>
                    <a:pt x="5366" y="1248"/>
                    <a:pt x="5267" y="1201"/>
                    <a:pt x="5212" y="1176"/>
                  </a:cubicBezTo>
                  <a:cubicBezTo>
                    <a:pt x="5197" y="1168"/>
                    <a:pt x="5180" y="1162"/>
                    <a:pt x="5162" y="1156"/>
                  </a:cubicBezTo>
                  <a:cubicBezTo>
                    <a:pt x="5191" y="1149"/>
                    <a:pt x="5220" y="1140"/>
                    <a:pt x="5249" y="1130"/>
                  </a:cubicBezTo>
                  <a:cubicBezTo>
                    <a:pt x="5300" y="1112"/>
                    <a:pt x="5400" y="1084"/>
                    <a:pt x="5394" y="1011"/>
                  </a:cubicBezTo>
                  <a:cubicBezTo>
                    <a:pt x="5389" y="945"/>
                    <a:pt x="5293" y="917"/>
                    <a:pt x="5243" y="899"/>
                  </a:cubicBezTo>
                  <a:cubicBezTo>
                    <a:pt x="5224" y="893"/>
                    <a:pt x="5206" y="889"/>
                    <a:pt x="5187" y="883"/>
                  </a:cubicBezTo>
                  <a:cubicBezTo>
                    <a:pt x="5291" y="847"/>
                    <a:pt x="5371" y="790"/>
                    <a:pt x="5338" y="703"/>
                  </a:cubicBezTo>
                  <a:cubicBezTo>
                    <a:pt x="5321" y="659"/>
                    <a:pt x="5277" y="635"/>
                    <a:pt x="5230" y="619"/>
                  </a:cubicBezTo>
                  <a:cubicBezTo>
                    <a:pt x="5295" y="591"/>
                    <a:pt x="5359" y="549"/>
                    <a:pt x="5355" y="486"/>
                  </a:cubicBezTo>
                  <a:cubicBezTo>
                    <a:pt x="5352" y="400"/>
                    <a:pt x="5237" y="365"/>
                    <a:pt x="5171" y="342"/>
                  </a:cubicBezTo>
                  <a:cubicBezTo>
                    <a:pt x="5117" y="324"/>
                    <a:pt x="5061" y="314"/>
                    <a:pt x="5005" y="308"/>
                  </a:cubicBezTo>
                  <a:cubicBezTo>
                    <a:pt x="5028" y="295"/>
                    <a:pt x="5051" y="284"/>
                    <a:pt x="5072" y="271"/>
                  </a:cubicBezTo>
                  <a:cubicBezTo>
                    <a:pt x="5130" y="235"/>
                    <a:pt x="5261" y="156"/>
                    <a:pt x="5241" y="73"/>
                  </a:cubicBezTo>
                  <a:cubicBezTo>
                    <a:pt x="5226" y="13"/>
                    <a:pt x="5149" y="1"/>
                    <a:pt x="5081" y="1"/>
                  </a:cubicBezTo>
                  <a:close/>
                </a:path>
              </a:pathLst>
            </a:custGeom>
            <a:solidFill>
              <a:schemeClr val="accent4"/>
            </a:solidFill>
            <a:ln>
              <a:noFill/>
            </a:ln>
          </p:spPr>
          <p:txBody>
            <a:bodyPr anchorCtr="0" anchor="ctr" bIns="73700" lIns="73700" spcFirstLastPara="1" rIns="73700" wrap="square" tIns="73700">
              <a:noAutofit/>
            </a:bodyPr>
            <a:lstStyle/>
            <a:p>
              <a:pPr indent="0" lvl="0" marL="0" rtl="0" algn="l">
                <a:spcBef>
                  <a:spcPts val="0"/>
                </a:spcBef>
                <a:spcAft>
                  <a:spcPts val="0"/>
                </a:spcAft>
                <a:buNone/>
              </a:pPr>
              <a:r>
                <a:t/>
              </a:r>
              <a:endParaRPr/>
            </a:p>
          </p:txBody>
        </p:sp>
      </p:grpSp>
      <p:sp>
        <p:nvSpPr>
          <p:cNvPr id="1096" name="Google Shape;1096;p49"/>
          <p:cNvSpPr txBox="1"/>
          <p:nvPr/>
        </p:nvSpPr>
        <p:spPr>
          <a:xfrm>
            <a:off x="1439857" y="1173296"/>
            <a:ext cx="5680500" cy="300600"/>
          </a:xfrm>
          <a:prstGeom prst="rect">
            <a:avLst/>
          </a:prstGeom>
          <a:noFill/>
          <a:ln>
            <a:noFill/>
          </a:ln>
        </p:spPr>
        <p:txBody>
          <a:bodyPr anchorCtr="0" anchor="t" bIns="0" lIns="0" spcFirstLastPara="1" rIns="0" wrap="square" tIns="11475">
            <a:spAutoFit/>
          </a:bodyPr>
          <a:lstStyle/>
          <a:p>
            <a:pPr indent="0" lvl="0" marL="9977" rtl="0" algn="ctr">
              <a:lnSpc>
                <a:spcPct val="100000"/>
              </a:lnSpc>
              <a:spcBef>
                <a:spcPts val="0"/>
              </a:spcBef>
              <a:spcAft>
                <a:spcPts val="0"/>
              </a:spcAft>
              <a:buNone/>
            </a:pPr>
            <a:r>
              <a:rPr lang="en" sz="1878">
                <a:solidFill>
                  <a:srgbClr val="9D2449"/>
                </a:solidFill>
                <a:latin typeface="Bevan"/>
                <a:ea typeface="Bevan"/>
                <a:cs typeface="Bevan"/>
                <a:sym typeface="Bevan"/>
              </a:rPr>
              <a:t>TEMAS PROPUESTOS POR LA SEP</a:t>
            </a:r>
            <a:endParaRPr sz="542">
              <a:latin typeface="Bevan"/>
              <a:ea typeface="Bevan"/>
              <a:cs typeface="Bevan"/>
              <a:sym typeface="Bevan"/>
            </a:endParaRPr>
          </a:p>
        </p:txBody>
      </p:sp>
      <p:sp>
        <p:nvSpPr>
          <p:cNvPr id="1097" name="Google Shape;1097;p49"/>
          <p:cNvSpPr txBox="1"/>
          <p:nvPr/>
        </p:nvSpPr>
        <p:spPr>
          <a:xfrm>
            <a:off x="366275" y="581112"/>
            <a:ext cx="8060100" cy="546300"/>
          </a:xfrm>
          <a:prstGeom prst="rect">
            <a:avLst/>
          </a:prstGeom>
          <a:noFill/>
          <a:ln>
            <a:noFill/>
          </a:ln>
        </p:spPr>
        <p:txBody>
          <a:bodyPr anchorCtr="0" anchor="t" bIns="71850" lIns="71850" spcFirstLastPara="1" rIns="71850" wrap="square" tIns="71850">
            <a:spAutoFit/>
          </a:bodyPr>
          <a:lstStyle/>
          <a:p>
            <a:pPr indent="0" lvl="0" marL="0" marR="3991" rtl="0" algn="just">
              <a:lnSpc>
                <a:spcPct val="121200"/>
              </a:lnSpc>
              <a:spcBef>
                <a:spcPts val="444"/>
              </a:spcBef>
              <a:spcAft>
                <a:spcPts val="0"/>
              </a:spcAft>
              <a:buNone/>
            </a:pPr>
            <a:r>
              <a:rPr b="1" lang="en" sz="1178">
                <a:solidFill>
                  <a:srgbClr val="000000"/>
                </a:solidFill>
                <a:latin typeface="Century Gothic"/>
                <a:ea typeface="Century Gothic"/>
                <a:cs typeface="Century Gothic"/>
                <a:sym typeface="Century Gothic"/>
              </a:rPr>
              <a:t>En las siguientes sesiones, cada colectivo abordará el tema de su interés, dará seguimiento a su Proceso de Mejora Continua y atenderá los asuntos de organización de la escuela que considere más importantes.</a:t>
            </a:r>
            <a:endParaRPr b="1" sz="1178">
              <a:solidFill>
                <a:srgbClr val="000000"/>
              </a:solidFill>
              <a:latin typeface="Century Gothic"/>
              <a:ea typeface="Century Gothic"/>
              <a:cs typeface="Century Gothic"/>
              <a:sym typeface="Century Gothic"/>
            </a:endParaRPr>
          </a:p>
        </p:txBody>
      </p:sp>
      <p:sp>
        <p:nvSpPr>
          <p:cNvPr id="1098" name="Google Shape;1098;p49"/>
          <p:cNvSpPr txBox="1"/>
          <p:nvPr/>
        </p:nvSpPr>
        <p:spPr>
          <a:xfrm>
            <a:off x="2424072" y="3895414"/>
            <a:ext cx="4575000" cy="316200"/>
          </a:xfrm>
          <a:prstGeom prst="rect">
            <a:avLst/>
          </a:prstGeom>
          <a:noFill/>
          <a:ln>
            <a:noFill/>
          </a:ln>
        </p:spPr>
        <p:txBody>
          <a:bodyPr anchorCtr="0" anchor="t" bIns="0" lIns="0" spcFirstLastPara="1" rIns="0" wrap="square" tIns="11475">
            <a:spAutoFit/>
          </a:bodyPr>
          <a:lstStyle/>
          <a:p>
            <a:pPr indent="0" lvl="0" marL="9977" rtl="0" algn="l">
              <a:lnSpc>
                <a:spcPct val="100000"/>
              </a:lnSpc>
              <a:spcBef>
                <a:spcPts val="0"/>
              </a:spcBef>
              <a:spcAft>
                <a:spcPts val="0"/>
              </a:spcAft>
              <a:buNone/>
            </a:pPr>
            <a:r>
              <a:rPr lang="en" sz="1978">
                <a:solidFill>
                  <a:srgbClr val="9D2449"/>
                </a:solidFill>
                <a:latin typeface="Bevan"/>
                <a:ea typeface="Bevan"/>
                <a:cs typeface="Bevan"/>
                <a:sym typeface="Bevan"/>
              </a:rPr>
              <a:t>Temas propuestos por el CTE</a:t>
            </a:r>
            <a:endParaRPr sz="642">
              <a:latin typeface="Bevan"/>
              <a:ea typeface="Bevan"/>
              <a:cs typeface="Bevan"/>
              <a:sym typeface="Bevan"/>
            </a:endParaRPr>
          </a:p>
        </p:txBody>
      </p:sp>
      <p:sp>
        <p:nvSpPr>
          <p:cNvPr id="1099" name="Google Shape;1099;p49"/>
          <p:cNvSpPr/>
          <p:nvPr/>
        </p:nvSpPr>
        <p:spPr>
          <a:xfrm>
            <a:off x="178123" y="1612898"/>
            <a:ext cx="1577100" cy="645000"/>
          </a:xfrm>
          <a:prstGeom prst="roundRect">
            <a:avLst>
              <a:gd fmla="val 16667" name="adj"/>
            </a:avLst>
          </a:prstGeom>
          <a:solidFill>
            <a:srgbClr val="A64D79"/>
          </a:solidFill>
          <a:ln>
            <a:noFill/>
          </a:ln>
        </p:spPr>
        <p:txBody>
          <a:bodyPr anchorCtr="0" anchor="ctr" bIns="70625" lIns="70625" spcFirstLastPara="1" rIns="70625" wrap="square" tIns="70625">
            <a:noAutofit/>
          </a:bodyPr>
          <a:lstStyle/>
          <a:p>
            <a:pPr indent="-34829" lvl="0" marL="44150" marR="3924" rtl="0" algn="ctr">
              <a:spcBef>
                <a:spcPts val="0"/>
              </a:spcBef>
              <a:spcAft>
                <a:spcPts val="0"/>
              </a:spcAft>
              <a:buClr>
                <a:srgbClr val="000000"/>
              </a:buClr>
              <a:buFont typeface="Arial"/>
              <a:buNone/>
            </a:pPr>
            <a:r>
              <a:rPr lang="en" sz="1344">
                <a:solidFill>
                  <a:srgbClr val="FFFFFF"/>
                </a:solidFill>
                <a:latin typeface="Russo One"/>
                <a:ea typeface="Russo One"/>
                <a:cs typeface="Russo One"/>
                <a:sym typeface="Russo One"/>
              </a:rPr>
              <a:t>   Planeación    didáctica</a:t>
            </a:r>
            <a:endParaRPr sz="1305">
              <a:solidFill>
                <a:srgbClr val="FFFFFF"/>
              </a:solidFill>
            </a:endParaRPr>
          </a:p>
        </p:txBody>
      </p:sp>
      <p:sp>
        <p:nvSpPr>
          <p:cNvPr id="1100" name="Google Shape;1100;p49"/>
          <p:cNvSpPr/>
          <p:nvPr/>
        </p:nvSpPr>
        <p:spPr>
          <a:xfrm>
            <a:off x="1848872" y="1612898"/>
            <a:ext cx="1577100" cy="645000"/>
          </a:xfrm>
          <a:prstGeom prst="roundRect">
            <a:avLst>
              <a:gd fmla="val 16667" name="adj"/>
            </a:avLst>
          </a:prstGeom>
          <a:solidFill>
            <a:srgbClr val="36B3AF"/>
          </a:solidFill>
          <a:ln>
            <a:noFill/>
          </a:ln>
        </p:spPr>
        <p:txBody>
          <a:bodyPr anchorCtr="0" anchor="ctr" bIns="70625" lIns="70625" spcFirstLastPara="1" rIns="70625" wrap="square" tIns="70625">
            <a:noAutofit/>
          </a:bodyPr>
          <a:lstStyle/>
          <a:p>
            <a:pPr indent="-29175" lvl="0" marL="39441" marR="4321" rtl="0" algn="ctr">
              <a:spcBef>
                <a:spcPts val="0"/>
              </a:spcBef>
              <a:spcAft>
                <a:spcPts val="0"/>
              </a:spcAft>
              <a:buNone/>
            </a:pPr>
            <a:r>
              <a:rPr lang="en" sz="1344">
                <a:solidFill>
                  <a:srgbClr val="FFFFFF"/>
                </a:solidFill>
                <a:latin typeface="Russo One"/>
                <a:ea typeface="Russo One"/>
                <a:cs typeface="Russo One"/>
                <a:sym typeface="Russo One"/>
              </a:rPr>
              <a:t>Programa analítico</a:t>
            </a:r>
            <a:endParaRPr sz="1344">
              <a:solidFill>
                <a:srgbClr val="FFFFFF"/>
              </a:solidFill>
              <a:latin typeface="Russo One"/>
              <a:ea typeface="Russo One"/>
              <a:cs typeface="Russo One"/>
              <a:sym typeface="Russo One"/>
            </a:endParaRPr>
          </a:p>
        </p:txBody>
      </p:sp>
      <p:sp>
        <p:nvSpPr>
          <p:cNvPr id="1101" name="Google Shape;1101;p49"/>
          <p:cNvSpPr/>
          <p:nvPr/>
        </p:nvSpPr>
        <p:spPr>
          <a:xfrm>
            <a:off x="3519621" y="1612898"/>
            <a:ext cx="1577100" cy="645000"/>
          </a:xfrm>
          <a:prstGeom prst="roundRect">
            <a:avLst>
              <a:gd fmla="val 16667" name="adj"/>
            </a:avLst>
          </a:prstGeom>
          <a:solidFill>
            <a:srgbClr val="F4E953"/>
          </a:solidFill>
          <a:ln>
            <a:noFill/>
          </a:ln>
        </p:spPr>
        <p:txBody>
          <a:bodyPr anchorCtr="0" anchor="ctr" bIns="70625" lIns="70625" spcFirstLastPara="1" rIns="70625" wrap="square" tIns="70625">
            <a:noAutofit/>
          </a:bodyPr>
          <a:lstStyle/>
          <a:p>
            <a:pPr indent="-34829" lvl="0" marL="44150" marR="3924" rtl="0" algn="ctr">
              <a:spcBef>
                <a:spcPts val="0"/>
              </a:spcBef>
              <a:spcAft>
                <a:spcPts val="0"/>
              </a:spcAft>
              <a:buNone/>
            </a:pPr>
            <a:r>
              <a:rPr lang="en" sz="1344">
                <a:solidFill>
                  <a:srgbClr val="000000"/>
                </a:solidFill>
                <a:latin typeface="Russo One"/>
                <a:ea typeface="Russo One"/>
                <a:cs typeface="Russo One"/>
                <a:sym typeface="Russo One"/>
              </a:rPr>
              <a:t>   Trabajo por   proyectos</a:t>
            </a:r>
            <a:endParaRPr sz="1305">
              <a:solidFill>
                <a:srgbClr val="000000"/>
              </a:solidFill>
            </a:endParaRPr>
          </a:p>
        </p:txBody>
      </p:sp>
      <p:sp>
        <p:nvSpPr>
          <p:cNvPr id="1102" name="Google Shape;1102;p49"/>
          <p:cNvSpPr/>
          <p:nvPr/>
        </p:nvSpPr>
        <p:spPr>
          <a:xfrm>
            <a:off x="5190369" y="1612898"/>
            <a:ext cx="1577100" cy="645000"/>
          </a:xfrm>
          <a:prstGeom prst="roundRect">
            <a:avLst>
              <a:gd fmla="val 16667" name="adj"/>
            </a:avLst>
          </a:prstGeom>
          <a:solidFill>
            <a:srgbClr val="674EA7"/>
          </a:solidFill>
          <a:ln>
            <a:noFill/>
          </a:ln>
        </p:spPr>
        <p:txBody>
          <a:bodyPr anchorCtr="0" anchor="ctr" bIns="70625" lIns="70625" spcFirstLastPara="1" rIns="70625" wrap="square" tIns="70625">
            <a:noAutofit/>
          </a:bodyPr>
          <a:lstStyle/>
          <a:p>
            <a:pPr indent="-34829" lvl="0" marL="44150" marR="3924" rtl="0" algn="ctr">
              <a:spcBef>
                <a:spcPts val="0"/>
              </a:spcBef>
              <a:spcAft>
                <a:spcPts val="0"/>
              </a:spcAft>
              <a:buNone/>
            </a:pPr>
            <a:r>
              <a:rPr lang="en" sz="1173">
                <a:solidFill>
                  <a:srgbClr val="FFFFFF"/>
                </a:solidFill>
                <a:latin typeface="Russo One"/>
                <a:ea typeface="Russo One"/>
                <a:cs typeface="Russo One"/>
                <a:sym typeface="Russo One"/>
              </a:rPr>
              <a:t>    Programa de Mejora Continua</a:t>
            </a:r>
            <a:endParaRPr sz="1135">
              <a:solidFill>
                <a:srgbClr val="FFFFFF"/>
              </a:solidFill>
            </a:endParaRPr>
          </a:p>
        </p:txBody>
      </p:sp>
      <p:sp>
        <p:nvSpPr>
          <p:cNvPr id="1103" name="Google Shape;1103;p49"/>
          <p:cNvSpPr/>
          <p:nvPr/>
        </p:nvSpPr>
        <p:spPr>
          <a:xfrm>
            <a:off x="846984" y="2399148"/>
            <a:ext cx="1577100" cy="645000"/>
          </a:xfrm>
          <a:prstGeom prst="roundRect">
            <a:avLst>
              <a:gd fmla="val 16667" name="adj"/>
            </a:avLst>
          </a:prstGeom>
          <a:solidFill>
            <a:srgbClr val="F9BA3F"/>
          </a:solidFill>
          <a:ln>
            <a:noFill/>
          </a:ln>
        </p:spPr>
        <p:txBody>
          <a:bodyPr anchorCtr="0" anchor="ctr" bIns="70625" lIns="70625" spcFirstLastPara="1" rIns="70625" wrap="square" tIns="70625">
            <a:noAutofit/>
          </a:bodyPr>
          <a:lstStyle/>
          <a:p>
            <a:pPr indent="-34829" lvl="0" marL="44150" marR="3924" rtl="0" algn="ctr">
              <a:spcBef>
                <a:spcPts val="0"/>
              </a:spcBef>
              <a:spcAft>
                <a:spcPts val="0"/>
              </a:spcAft>
              <a:buNone/>
            </a:pPr>
            <a:r>
              <a:rPr lang="en" sz="1344">
                <a:solidFill>
                  <a:srgbClr val="FFFFFF"/>
                </a:solidFill>
                <a:latin typeface="Russo One"/>
                <a:ea typeface="Russo One"/>
                <a:cs typeface="Russo One"/>
                <a:sym typeface="Russo One"/>
              </a:rPr>
              <a:t>Vida</a:t>
            </a:r>
            <a:endParaRPr sz="1344">
              <a:solidFill>
                <a:srgbClr val="FFFFFF"/>
              </a:solidFill>
              <a:latin typeface="Russo One"/>
              <a:ea typeface="Russo One"/>
              <a:cs typeface="Russo One"/>
              <a:sym typeface="Russo One"/>
            </a:endParaRPr>
          </a:p>
          <a:p>
            <a:pPr indent="-34829" lvl="0" marL="44150" marR="3924" rtl="0" algn="ctr">
              <a:spcBef>
                <a:spcPts val="0"/>
              </a:spcBef>
              <a:spcAft>
                <a:spcPts val="0"/>
              </a:spcAft>
              <a:buNone/>
            </a:pPr>
            <a:r>
              <a:rPr lang="en" sz="1344">
                <a:solidFill>
                  <a:srgbClr val="FFFFFF"/>
                </a:solidFill>
                <a:latin typeface="Russo One"/>
                <a:ea typeface="Russo One"/>
                <a:cs typeface="Russo One"/>
                <a:sym typeface="Russo One"/>
              </a:rPr>
              <a:t>Saludable</a:t>
            </a:r>
            <a:endParaRPr sz="1344">
              <a:solidFill>
                <a:srgbClr val="FFFFFF"/>
              </a:solidFill>
              <a:latin typeface="Russo One"/>
              <a:ea typeface="Russo One"/>
              <a:cs typeface="Russo One"/>
              <a:sym typeface="Russo One"/>
            </a:endParaRPr>
          </a:p>
        </p:txBody>
      </p:sp>
      <p:sp>
        <p:nvSpPr>
          <p:cNvPr id="1104" name="Google Shape;1104;p49"/>
          <p:cNvSpPr/>
          <p:nvPr/>
        </p:nvSpPr>
        <p:spPr>
          <a:xfrm>
            <a:off x="6861130" y="1612907"/>
            <a:ext cx="1577100" cy="645000"/>
          </a:xfrm>
          <a:prstGeom prst="roundRect">
            <a:avLst>
              <a:gd fmla="val 16667" name="adj"/>
            </a:avLst>
          </a:prstGeom>
          <a:solidFill>
            <a:srgbClr val="69AD51"/>
          </a:solidFill>
          <a:ln>
            <a:noFill/>
          </a:ln>
        </p:spPr>
        <p:txBody>
          <a:bodyPr anchorCtr="0" anchor="ctr" bIns="70625" lIns="70625" spcFirstLastPara="1" rIns="70625" wrap="square" tIns="70625">
            <a:noAutofit/>
          </a:bodyPr>
          <a:lstStyle/>
          <a:p>
            <a:pPr indent="-34829" lvl="0" marL="44150" marR="3924" rtl="0" algn="ctr">
              <a:spcBef>
                <a:spcPts val="0"/>
              </a:spcBef>
              <a:spcAft>
                <a:spcPts val="0"/>
              </a:spcAft>
              <a:buNone/>
            </a:pPr>
            <a:r>
              <a:rPr lang="en" sz="1344">
                <a:solidFill>
                  <a:srgbClr val="FFFFFF"/>
                </a:solidFill>
                <a:latin typeface="Russo One"/>
                <a:ea typeface="Russo One"/>
                <a:cs typeface="Russo One"/>
                <a:sym typeface="Russo One"/>
              </a:rPr>
              <a:t>  Evaluación </a:t>
            </a:r>
            <a:endParaRPr sz="1344">
              <a:solidFill>
                <a:srgbClr val="FFFFFF"/>
              </a:solidFill>
              <a:latin typeface="Russo One"/>
              <a:ea typeface="Russo One"/>
              <a:cs typeface="Russo One"/>
              <a:sym typeface="Russo One"/>
            </a:endParaRPr>
          </a:p>
          <a:p>
            <a:pPr indent="-34829" lvl="0" marL="44150" marR="3924" rtl="0" algn="ctr">
              <a:spcBef>
                <a:spcPts val="0"/>
              </a:spcBef>
              <a:spcAft>
                <a:spcPts val="0"/>
              </a:spcAft>
              <a:buNone/>
            </a:pPr>
            <a:r>
              <a:rPr lang="en" sz="1344">
                <a:solidFill>
                  <a:srgbClr val="FFFFFF"/>
                </a:solidFill>
                <a:latin typeface="Russo One"/>
                <a:ea typeface="Russo One"/>
                <a:cs typeface="Russo One"/>
                <a:sym typeface="Russo One"/>
              </a:rPr>
              <a:t>Formativa</a:t>
            </a:r>
            <a:endParaRPr sz="1344">
              <a:solidFill>
                <a:srgbClr val="FFFFFF"/>
              </a:solidFill>
              <a:latin typeface="Russo One"/>
              <a:ea typeface="Russo One"/>
              <a:cs typeface="Russo One"/>
              <a:sym typeface="Russo One"/>
            </a:endParaRPr>
          </a:p>
        </p:txBody>
      </p:sp>
      <p:sp>
        <p:nvSpPr>
          <p:cNvPr id="1105" name="Google Shape;1105;p49"/>
          <p:cNvSpPr/>
          <p:nvPr/>
        </p:nvSpPr>
        <p:spPr>
          <a:xfrm>
            <a:off x="2602362" y="2368351"/>
            <a:ext cx="1577100" cy="645000"/>
          </a:xfrm>
          <a:prstGeom prst="roundRect">
            <a:avLst>
              <a:gd fmla="val 16667" name="adj"/>
            </a:avLst>
          </a:prstGeom>
          <a:solidFill>
            <a:srgbClr val="0B5394"/>
          </a:solidFill>
          <a:ln>
            <a:noFill/>
          </a:ln>
        </p:spPr>
        <p:txBody>
          <a:bodyPr anchorCtr="0" anchor="ctr" bIns="70625" lIns="70625" spcFirstLastPara="1" rIns="70625" wrap="square" tIns="70625">
            <a:noAutofit/>
          </a:bodyPr>
          <a:lstStyle/>
          <a:p>
            <a:pPr indent="-34829" lvl="0" marL="44150" marR="3924" rtl="0" algn="ctr">
              <a:spcBef>
                <a:spcPts val="0"/>
              </a:spcBef>
              <a:spcAft>
                <a:spcPts val="0"/>
              </a:spcAft>
              <a:buNone/>
            </a:pPr>
            <a:r>
              <a:rPr lang="en" sz="1344">
                <a:solidFill>
                  <a:srgbClr val="FFFFFF"/>
                </a:solidFill>
                <a:latin typeface="Russo One"/>
                <a:ea typeface="Russo One"/>
                <a:cs typeface="Russo One"/>
                <a:sym typeface="Russo One"/>
              </a:rPr>
              <a:t>   Integración</a:t>
            </a:r>
            <a:endParaRPr sz="1344">
              <a:solidFill>
                <a:srgbClr val="FFFFFF"/>
              </a:solidFill>
              <a:latin typeface="Russo One"/>
              <a:ea typeface="Russo One"/>
              <a:cs typeface="Russo One"/>
              <a:sym typeface="Russo One"/>
            </a:endParaRPr>
          </a:p>
          <a:p>
            <a:pPr indent="-34829" lvl="0" marL="44150" marR="3924" rtl="0" algn="ctr">
              <a:spcBef>
                <a:spcPts val="0"/>
              </a:spcBef>
              <a:spcAft>
                <a:spcPts val="0"/>
              </a:spcAft>
              <a:buNone/>
            </a:pPr>
            <a:r>
              <a:rPr lang="en" sz="1344">
                <a:solidFill>
                  <a:srgbClr val="FFFFFF"/>
                </a:solidFill>
                <a:latin typeface="Russo One"/>
                <a:ea typeface="Russo One"/>
                <a:cs typeface="Russo One"/>
                <a:sym typeface="Russo One"/>
              </a:rPr>
              <a:t>Curricular</a:t>
            </a:r>
            <a:endParaRPr sz="1344">
              <a:solidFill>
                <a:srgbClr val="FFFFFF"/>
              </a:solidFill>
              <a:latin typeface="Russo One"/>
              <a:ea typeface="Russo One"/>
              <a:cs typeface="Russo One"/>
              <a:sym typeface="Russo One"/>
            </a:endParaRPr>
          </a:p>
        </p:txBody>
      </p:sp>
      <p:sp>
        <p:nvSpPr>
          <p:cNvPr id="1106" name="Google Shape;1106;p49"/>
          <p:cNvSpPr/>
          <p:nvPr/>
        </p:nvSpPr>
        <p:spPr>
          <a:xfrm>
            <a:off x="4357740" y="2368351"/>
            <a:ext cx="1577100" cy="645000"/>
          </a:xfrm>
          <a:prstGeom prst="roundRect">
            <a:avLst>
              <a:gd fmla="val 16667" name="adj"/>
            </a:avLst>
          </a:prstGeom>
          <a:solidFill>
            <a:srgbClr val="3C924D"/>
          </a:solidFill>
          <a:ln>
            <a:noFill/>
          </a:ln>
        </p:spPr>
        <p:txBody>
          <a:bodyPr anchorCtr="0" anchor="ctr" bIns="70625" lIns="70625" spcFirstLastPara="1" rIns="70625" wrap="square" tIns="70625">
            <a:noAutofit/>
          </a:bodyPr>
          <a:lstStyle/>
          <a:p>
            <a:pPr indent="-34829" lvl="0" marL="44150" marR="3924" rtl="0" algn="ctr">
              <a:spcBef>
                <a:spcPts val="0"/>
              </a:spcBef>
              <a:spcAft>
                <a:spcPts val="0"/>
              </a:spcAft>
              <a:buNone/>
            </a:pPr>
            <a:r>
              <a:rPr lang="en" sz="1344">
                <a:solidFill>
                  <a:srgbClr val="FFFFFF"/>
                </a:solidFill>
                <a:latin typeface="Russo One"/>
                <a:ea typeface="Russo One"/>
                <a:cs typeface="Russo One"/>
                <a:sym typeface="Russo One"/>
              </a:rPr>
              <a:t>Ejes </a:t>
            </a:r>
            <a:endParaRPr sz="1344">
              <a:solidFill>
                <a:srgbClr val="FFFFFF"/>
              </a:solidFill>
              <a:latin typeface="Russo One"/>
              <a:ea typeface="Russo One"/>
              <a:cs typeface="Russo One"/>
              <a:sym typeface="Russo One"/>
            </a:endParaRPr>
          </a:p>
          <a:p>
            <a:pPr indent="-34829" lvl="0" marL="44150" marR="3924" rtl="0" algn="ctr">
              <a:spcBef>
                <a:spcPts val="0"/>
              </a:spcBef>
              <a:spcAft>
                <a:spcPts val="0"/>
              </a:spcAft>
              <a:buNone/>
            </a:pPr>
            <a:r>
              <a:rPr lang="en" sz="1344">
                <a:solidFill>
                  <a:srgbClr val="FFFFFF"/>
                </a:solidFill>
                <a:latin typeface="Russo One"/>
                <a:ea typeface="Russo One"/>
                <a:cs typeface="Russo One"/>
                <a:sym typeface="Russo One"/>
              </a:rPr>
              <a:t>Articuladores</a:t>
            </a:r>
            <a:endParaRPr sz="1344">
              <a:solidFill>
                <a:srgbClr val="FFFFFF"/>
              </a:solidFill>
              <a:latin typeface="Russo One"/>
              <a:ea typeface="Russo One"/>
              <a:cs typeface="Russo One"/>
              <a:sym typeface="Russo One"/>
            </a:endParaRPr>
          </a:p>
        </p:txBody>
      </p:sp>
      <p:sp>
        <p:nvSpPr>
          <p:cNvPr id="1107" name="Google Shape;1107;p49"/>
          <p:cNvSpPr/>
          <p:nvPr/>
        </p:nvSpPr>
        <p:spPr>
          <a:xfrm>
            <a:off x="6066202" y="2368346"/>
            <a:ext cx="1742400" cy="645000"/>
          </a:xfrm>
          <a:prstGeom prst="roundRect">
            <a:avLst>
              <a:gd fmla="val 16667" name="adj"/>
            </a:avLst>
          </a:prstGeom>
          <a:solidFill>
            <a:srgbClr val="F09546"/>
          </a:solidFill>
          <a:ln>
            <a:noFill/>
          </a:ln>
        </p:spPr>
        <p:txBody>
          <a:bodyPr anchorCtr="0" anchor="ctr" bIns="70625" lIns="70625" spcFirstLastPara="1" rIns="70625" wrap="square" tIns="70625">
            <a:noAutofit/>
          </a:bodyPr>
          <a:lstStyle/>
          <a:p>
            <a:pPr indent="-34829" lvl="0" marL="44150" marR="3924" rtl="0" algn="ctr">
              <a:spcBef>
                <a:spcPts val="0"/>
              </a:spcBef>
              <a:spcAft>
                <a:spcPts val="0"/>
              </a:spcAft>
              <a:buNone/>
            </a:pPr>
            <a:r>
              <a:rPr lang="en" sz="1344">
                <a:solidFill>
                  <a:srgbClr val="FFFFFF"/>
                </a:solidFill>
                <a:latin typeface="Russo One"/>
                <a:ea typeface="Russo One"/>
                <a:cs typeface="Russo One"/>
                <a:sym typeface="Russo One"/>
              </a:rPr>
              <a:t>    Reflexión   sobre la práctica</a:t>
            </a:r>
            <a:endParaRPr sz="1344">
              <a:solidFill>
                <a:srgbClr val="FFFFFF"/>
              </a:solidFill>
              <a:latin typeface="Russo One"/>
              <a:ea typeface="Russo One"/>
              <a:cs typeface="Russo One"/>
              <a:sym typeface="Russo One"/>
            </a:endParaRPr>
          </a:p>
        </p:txBody>
      </p:sp>
      <p:sp>
        <p:nvSpPr>
          <p:cNvPr id="1108" name="Google Shape;1108;p49"/>
          <p:cNvSpPr/>
          <p:nvPr/>
        </p:nvSpPr>
        <p:spPr>
          <a:xfrm>
            <a:off x="1714993" y="3110439"/>
            <a:ext cx="1577100" cy="645000"/>
          </a:xfrm>
          <a:prstGeom prst="roundRect">
            <a:avLst>
              <a:gd fmla="val 16667" name="adj"/>
            </a:avLst>
          </a:prstGeom>
          <a:solidFill>
            <a:srgbClr val="3C78D8"/>
          </a:solidFill>
          <a:ln>
            <a:noFill/>
          </a:ln>
        </p:spPr>
        <p:txBody>
          <a:bodyPr anchorCtr="0" anchor="ctr" bIns="70625" lIns="70625" spcFirstLastPara="1" rIns="70625" wrap="square" tIns="70625">
            <a:noAutofit/>
          </a:bodyPr>
          <a:lstStyle/>
          <a:p>
            <a:pPr indent="-34829" lvl="0" marL="44150" marR="3924" rtl="0" algn="ctr">
              <a:spcBef>
                <a:spcPts val="0"/>
              </a:spcBef>
              <a:spcAft>
                <a:spcPts val="0"/>
              </a:spcAft>
              <a:buNone/>
            </a:pPr>
            <a:r>
              <a:rPr lang="en" sz="1344">
                <a:solidFill>
                  <a:srgbClr val="FFFFFF"/>
                </a:solidFill>
                <a:latin typeface="Russo One"/>
                <a:ea typeface="Russo One"/>
                <a:cs typeface="Russo One"/>
                <a:sym typeface="Russo One"/>
              </a:rPr>
              <a:t>    Trabajo con las familias</a:t>
            </a:r>
            <a:endParaRPr sz="1344">
              <a:solidFill>
                <a:srgbClr val="FFFFFF"/>
              </a:solidFill>
              <a:latin typeface="Russo One"/>
              <a:ea typeface="Russo One"/>
              <a:cs typeface="Russo One"/>
              <a:sym typeface="Russo One"/>
            </a:endParaRPr>
          </a:p>
        </p:txBody>
      </p:sp>
      <p:sp>
        <p:nvSpPr>
          <p:cNvPr id="1109" name="Google Shape;1109;p49"/>
          <p:cNvSpPr/>
          <p:nvPr/>
        </p:nvSpPr>
        <p:spPr>
          <a:xfrm>
            <a:off x="3448026" y="3095040"/>
            <a:ext cx="1896600" cy="645000"/>
          </a:xfrm>
          <a:prstGeom prst="roundRect">
            <a:avLst>
              <a:gd fmla="val 16667" name="adj"/>
            </a:avLst>
          </a:prstGeom>
          <a:solidFill>
            <a:srgbClr val="274E13"/>
          </a:solidFill>
          <a:ln>
            <a:noFill/>
          </a:ln>
        </p:spPr>
        <p:txBody>
          <a:bodyPr anchorCtr="0" anchor="ctr" bIns="70625" lIns="70625" spcFirstLastPara="1" rIns="70625" wrap="square" tIns="70625">
            <a:noAutofit/>
          </a:bodyPr>
          <a:lstStyle/>
          <a:p>
            <a:pPr indent="-34829" lvl="0" marL="44150" marR="3924" rtl="0" algn="ctr">
              <a:spcBef>
                <a:spcPts val="0"/>
              </a:spcBef>
              <a:spcAft>
                <a:spcPts val="0"/>
              </a:spcAft>
              <a:buNone/>
            </a:pPr>
            <a:r>
              <a:rPr lang="en" sz="1344">
                <a:solidFill>
                  <a:srgbClr val="FFFFFF"/>
                </a:solidFill>
                <a:latin typeface="Russo One"/>
                <a:ea typeface="Russo One"/>
                <a:cs typeface="Russo One"/>
                <a:sym typeface="Russo One"/>
              </a:rPr>
              <a:t>    Estrategias para atender el Rezago</a:t>
            </a:r>
            <a:endParaRPr sz="1344">
              <a:solidFill>
                <a:srgbClr val="FFFFFF"/>
              </a:solidFill>
              <a:latin typeface="Russo One"/>
              <a:ea typeface="Russo One"/>
              <a:cs typeface="Russo One"/>
              <a:sym typeface="Russo One"/>
            </a:endParaRPr>
          </a:p>
        </p:txBody>
      </p:sp>
      <p:sp>
        <p:nvSpPr>
          <p:cNvPr id="1110" name="Google Shape;1110;p49"/>
          <p:cNvSpPr/>
          <p:nvPr/>
        </p:nvSpPr>
        <p:spPr>
          <a:xfrm>
            <a:off x="5447160" y="3095040"/>
            <a:ext cx="1896600" cy="645000"/>
          </a:xfrm>
          <a:prstGeom prst="roundRect">
            <a:avLst>
              <a:gd fmla="val 16667" name="adj"/>
            </a:avLst>
          </a:prstGeom>
          <a:solidFill>
            <a:srgbClr val="E76361"/>
          </a:solidFill>
          <a:ln>
            <a:noFill/>
          </a:ln>
        </p:spPr>
        <p:txBody>
          <a:bodyPr anchorCtr="0" anchor="ctr" bIns="70625" lIns="70625" spcFirstLastPara="1" rIns="70625" wrap="square" tIns="70625">
            <a:noAutofit/>
          </a:bodyPr>
          <a:lstStyle/>
          <a:p>
            <a:pPr indent="0" lvl="0" marL="0" rtl="0" algn="ctr">
              <a:spcBef>
                <a:spcPts val="0"/>
              </a:spcBef>
              <a:spcAft>
                <a:spcPts val="0"/>
              </a:spcAft>
              <a:buNone/>
            </a:pPr>
            <a:r>
              <a:rPr lang="en" sz="1265">
                <a:solidFill>
                  <a:srgbClr val="FFFFFF"/>
                </a:solidFill>
                <a:latin typeface="Russo One"/>
                <a:ea typeface="Russo One"/>
                <a:cs typeface="Russo One"/>
                <a:sym typeface="Russo One"/>
              </a:rPr>
              <a:t>Infancias  adolescencias trans</a:t>
            </a:r>
            <a:endParaRPr sz="1265">
              <a:solidFill>
                <a:srgbClr val="FFFFFF"/>
              </a:solidFill>
              <a:latin typeface="Russo One"/>
              <a:ea typeface="Russo One"/>
              <a:cs typeface="Russo One"/>
              <a:sym typeface="Russo One"/>
            </a:endParaRPr>
          </a:p>
          <a:p>
            <a:pPr indent="0" lvl="0" marL="0" rtl="0" algn="ctr">
              <a:spcBef>
                <a:spcPts val="0"/>
              </a:spcBef>
              <a:spcAft>
                <a:spcPts val="0"/>
              </a:spcAft>
              <a:buNone/>
            </a:pPr>
            <a:r>
              <a:rPr lang="en" sz="1265">
                <a:solidFill>
                  <a:srgbClr val="FFFFFF"/>
                </a:solidFill>
                <a:latin typeface="Russo One"/>
                <a:ea typeface="Russo One"/>
                <a:cs typeface="Russo One"/>
                <a:sym typeface="Russo One"/>
              </a:rPr>
              <a:t> y no binarias</a:t>
            </a:r>
            <a:endParaRPr sz="1021"/>
          </a:p>
        </p:txBody>
      </p:sp>
      <p:sp>
        <p:nvSpPr>
          <p:cNvPr id="1111" name="Google Shape;1111;p49"/>
          <p:cNvSpPr/>
          <p:nvPr/>
        </p:nvSpPr>
        <p:spPr>
          <a:xfrm>
            <a:off x="232823" y="1665006"/>
            <a:ext cx="231600" cy="224100"/>
          </a:xfrm>
          <a:prstGeom prst="ellipse">
            <a:avLst/>
          </a:prstGeom>
          <a:solidFill>
            <a:srgbClr val="FFFFFF"/>
          </a:solidFill>
          <a:ln>
            <a:noFill/>
          </a:ln>
        </p:spPr>
        <p:txBody>
          <a:bodyPr anchorCtr="0" anchor="ctr" bIns="71850" lIns="71850" spcFirstLastPara="1" rIns="71850" wrap="square" tIns="71850">
            <a:noAutofit/>
          </a:bodyPr>
          <a:lstStyle/>
          <a:p>
            <a:pPr indent="0" lvl="0" marL="0" rtl="0" algn="l">
              <a:spcBef>
                <a:spcPts val="0"/>
              </a:spcBef>
              <a:spcAft>
                <a:spcPts val="0"/>
              </a:spcAft>
              <a:buNone/>
            </a:pPr>
            <a:r>
              <a:rPr lang="en" sz="1178">
                <a:solidFill>
                  <a:srgbClr val="A64D79"/>
                </a:solidFill>
                <a:latin typeface="Russo One"/>
                <a:ea typeface="Russo One"/>
                <a:cs typeface="Russo One"/>
                <a:sym typeface="Russo One"/>
              </a:rPr>
              <a:t>1</a:t>
            </a:r>
            <a:endParaRPr sz="1178">
              <a:solidFill>
                <a:srgbClr val="A64D79"/>
              </a:solidFill>
              <a:latin typeface="Russo One"/>
              <a:ea typeface="Russo One"/>
              <a:cs typeface="Russo One"/>
              <a:sym typeface="Russo One"/>
            </a:endParaRPr>
          </a:p>
        </p:txBody>
      </p:sp>
      <p:sp>
        <p:nvSpPr>
          <p:cNvPr id="1112" name="Google Shape;1112;p49"/>
          <p:cNvSpPr/>
          <p:nvPr/>
        </p:nvSpPr>
        <p:spPr>
          <a:xfrm>
            <a:off x="1876220" y="1665006"/>
            <a:ext cx="231600" cy="224100"/>
          </a:xfrm>
          <a:prstGeom prst="ellipse">
            <a:avLst/>
          </a:prstGeom>
          <a:solidFill>
            <a:srgbClr val="FFFFFF"/>
          </a:solidFill>
          <a:ln>
            <a:noFill/>
          </a:ln>
        </p:spPr>
        <p:txBody>
          <a:bodyPr anchorCtr="0" anchor="ctr" bIns="71850" lIns="71850" spcFirstLastPara="1" rIns="71850" wrap="square" tIns="71850">
            <a:noAutofit/>
          </a:bodyPr>
          <a:lstStyle/>
          <a:p>
            <a:pPr indent="0" lvl="0" marL="0" rtl="0" algn="ctr">
              <a:spcBef>
                <a:spcPts val="0"/>
              </a:spcBef>
              <a:spcAft>
                <a:spcPts val="0"/>
              </a:spcAft>
              <a:buNone/>
            </a:pPr>
            <a:r>
              <a:rPr lang="en" sz="1178">
                <a:solidFill>
                  <a:srgbClr val="19A280"/>
                </a:solidFill>
                <a:latin typeface="Russo One"/>
                <a:ea typeface="Russo One"/>
                <a:cs typeface="Russo One"/>
                <a:sym typeface="Russo One"/>
              </a:rPr>
              <a:t>2</a:t>
            </a:r>
            <a:endParaRPr sz="1178">
              <a:solidFill>
                <a:srgbClr val="19A280"/>
              </a:solidFill>
              <a:latin typeface="Russo One"/>
              <a:ea typeface="Russo One"/>
              <a:cs typeface="Russo One"/>
              <a:sym typeface="Russo One"/>
            </a:endParaRPr>
          </a:p>
        </p:txBody>
      </p:sp>
      <p:sp>
        <p:nvSpPr>
          <p:cNvPr id="1113" name="Google Shape;1113;p49"/>
          <p:cNvSpPr/>
          <p:nvPr/>
        </p:nvSpPr>
        <p:spPr>
          <a:xfrm>
            <a:off x="3570281" y="1664996"/>
            <a:ext cx="231600" cy="224100"/>
          </a:xfrm>
          <a:prstGeom prst="ellipse">
            <a:avLst/>
          </a:prstGeom>
          <a:solidFill>
            <a:srgbClr val="FFFFFF"/>
          </a:solidFill>
          <a:ln>
            <a:noFill/>
          </a:ln>
        </p:spPr>
        <p:txBody>
          <a:bodyPr anchorCtr="0" anchor="ctr" bIns="71850" lIns="71850" spcFirstLastPara="1" rIns="71850" wrap="square" tIns="71850">
            <a:noAutofit/>
          </a:bodyPr>
          <a:lstStyle/>
          <a:p>
            <a:pPr indent="0" lvl="0" marL="0" rtl="0" algn="ctr">
              <a:spcBef>
                <a:spcPts val="0"/>
              </a:spcBef>
              <a:spcAft>
                <a:spcPts val="0"/>
              </a:spcAft>
              <a:buNone/>
            </a:pPr>
            <a:r>
              <a:rPr lang="en" sz="1178">
                <a:solidFill>
                  <a:srgbClr val="000000"/>
                </a:solidFill>
                <a:latin typeface="Russo One"/>
                <a:ea typeface="Russo One"/>
                <a:cs typeface="Russo One"/>
                <a:sym typeface="Russo One"/>
              </a:rPr>
              <a:t>3</a:t>
            </a:r>
            <a:endParaRPr sz="1178">
              <a:solidFill>
                <a:srgbClr val="000000"/>
              </a:solidFill>
              <a:latin typeface="Russo One"/>
              <a:ea typeface="Russo One"/>
              <a:cs typeface="Russo One"/>
              <a:sym typeface="Russo One"/>
            </a:endParaRPr>
          </a:p>
        </p:txBody>
      </p:sp>
      <p:sp>
        <p:nvSpPr>
          <p:cNvPr id="1114" name="Google Shape;1114;p49"/>
          <p:cNvSpPr/>
          <p:nvPr/>
        </p:nvSpPr>
        <p:spPr>
          <a:xfrm>
            <a:off x="5215701" y="1664996"/>
            <a:ext cx="231600" cy="224100"/>
          </a:xfrm>
          <a:prstGeom prst="ellipse">
            <a:avLst/>
          </a:prstGeom>
          <a:solidFill>
            <a:srgbClr val="FFFFFF"/>
          </a:solidFill>
          <a:ln>
            <a:noFill/>
          </a:ln>
        </p:spPr>
        <p:txBody>
          <a:bodyPr anchorCtr="0" anchor="ctr" bIns="71850" lIns="71850" spcFirstLastPara="1" rIns="71850" wrap="square" tIns="71850">
            <a:noAutofit/>
          </a:bodyPr>
          <a:lstStyle/>
          <a:p>
            <a:pPr indent="0" lvl="0" marL="0" rtl="0" algn="l">
              <a:spcBef>
                <a:spcPts val="0"/>
              </a:spcBef>
              <a:spcAft>
                <a:spcPts val="0"/>
              </a:spcAft>
              <a:buNone/>
            </a:pPr>
            <a:r>
              <a:rPr lang="en" sz="1178">
                <a:solidFill>
                  <a:srgbClr val="674EA7"/>
                </a:solidFill>
                <a:latin typeface="Russo One"/>
                <a:ea typeface="Russo One"/>
                <a:cs typeface="Russo One"/>
                <a:sym typeface="Russo One"/>
              </a:rPr>
              <a:t>4</a:t>
            </a:r>
            <a:endParaRPr sz="1178">
              <a:solidFill>
                <a:srgbClr val="674EA7"/>
              </a:solidFill>
              <a:latin typeface="Russo One"/>
              <a:ea typeface="Russo One"/>
              <a:cs typeface="Russo One"/>
              <a:sym typeface="Russo One"/>
            </a:endParaRPr>
          </a:p>
        </p:txBody>
      </p:sp>
      <p:sp>
        <p:nvSpPr>
          <p:cNvPr id="1115" name="Google Shape;1115;p49"/>
          <p:cNvSpPr/>
          <p:nvPr/>
        </p:nvSpPr>
        <p:spPr>
          <a:xfrm>
            <a:off x="6938329" y="1664996"/>
            <a:ext cx="231600" cy="224100"/>
          </a:xfrm>
          <a:prstGeom prst="ellipse">
            <a:avLst/>
          </a:prstGeom>
          <a:solidFill>
            <a:srgbClr val="FFFFFF"/>
          </a:solidFill>
          <a:ln>
            <a:noFill/>
          </a:ln>
        </p:spPr>
        <p:txBody>
          <a:bodyPr anchorCtr="0" anchor="ctr" bIns="71850" lIns="71850" spcFirstLastPara="1" rIns="71850" wrap="square" tIns="71850">
            <a:noAutofit/>
          </a:bodyPr>
          <a:lstStyle/>
          <a:p>
            <a:pPr indent="0" lvl="0" marL="0" rtl="0" algn="l">
              <a:spcBef>
                <a:spcPts val="0"/>
              </a:spcBef>
              <a:spcAft>
                <a:spcPts val="0"/>
              </a:spcAft>
              <a:buNone/>
            </a:pPr>
            <a:r>
              <a:rPr lang="en" sz="1178">
                <a:solidFill>
                  <a:srgbClr val="6BB05E"/>
                </a:solidFill>
                <a:latin typeface="Russo One"/>
                <a:ea typeface="Russo One"/>
                <a:cs typeface="Russo One"/>
                <a:sym typeface="Russo One"/>
              </a:rPr>
              <a:t>5</a:t>
            </a:r>
            <a:endParaRPr sz="1178">
              <a:solidFill>
                <a:srgbClr val="6BB05E"/>
              </a:solidFill>
              <a:latin typeface="Russo One"/>
              <a:ea typeface="Russo One"/>
              <a:cs typeface="Russo One"/>
              <a:sym typeface="Russo One"/>
            </a:endParaRPr>
          </a:p>
        </p:txBody>
      </p:sp>
      <p:sp>
        <p:nvSpPr>
          <p:cNvPr id="1116" name="Google Shape;1116;p49"/>
          <p:cNvSpPr/>
          <p:nvPr/>
        </p:nvSpPr>
        <p:spPr>
          <a:xfrm>
            <a:off x="935311" y="2473180"/>
            <a:ext cx="231600" cy="224100"/>
          </a:xfrm>
          <a:prstGeom prst="ellipse">
            <a:avLst/>
          </a:prstGeom>
          <a:solidFill>
            <a:srgbClr val="FFFFFF"/>
          </a:solidFill>
          <a:ln>
            <a:noFill/>
          </a:ln>
        </p:spPr>
        <p:txBody>
          <a:bodyPr anchorCtr="0" anchor="ctr" bIns="71850" lIns="71850" spcFirstLastPara="1" rIns="71850" wrap="square" tIns="71850">
            <a:noAutofit/>
          </a:bodyPr>
          <a:lstStyle/>
          <a:p>
            <a:pPr indent="0" lvl="0" marL="0" rtl="0" algn="l">
              <a:spcBef>
                <a:spcPts val="0"/>
              </a:spcBef>
              <a:spcAft>
                <a:spcPts val="0"/>
              </a:spcAft>
              <a:buNone/>
            </a:pPr>
            <a:r>
              <a:rPr lang="en" sz="1178">
                <a:solidFill>
                  <a:srgbClr val="F1C232"/>
                </a:solidFill>
                <a:latin typeface="Russo One"/>
                <a:ea typeface="Russo One"/>
                <a:cs typeface="Russo One"/>
                <a:sym typeface="Russo One"/>
              </a:rPr>
              <a:t>6</a:t>
            </a:r>
            <a:endParaRPr sz="1178">
              <a:solidFill>
                <a:srgbClr val="F1C232"/>
              </a:solidFill>
              <a:latin typeface="Russo One"/>
              <a:ea typeface="Russo One"/>
              <a:cs typeface="Russo One"/>
              <a:sym typeface="Russo One"/>
            </a:endParaRPr>
          </a:p>
        </p:txBody>
      </p:sp>
      <p:sp>
        <p:nvSpPr>
          <p:cNvPr id="1117" name="Google Shape;1117;p49"/>
          <p:cNvSpPr/>
          <p:nvPr/>
        </p:nvSpPr>
        <p:spPr>
          <a:xfrm>
            <a:off x="2646518" y="2425295"/>
            <a:ext cx="231600" cy="224100"/>
          </a:xfrm>
          <a:prstGeom prst="ellipse">
            <a:avLst/>
          </a:prstGeom>
          <a:solidFill>
            <a:srgbClr val="FFFFFF"/>
          </a:solidFill>
          <a:ln>
            <a:noFill/>
          </a:ln>
        </p:spPr>
        <p:txBody>
          <a:bodyPr anchorCtr="0" anchor="ctr" bIns="71850" lIns="71850" spcFirstLastPara="1" rIns="71850" wrap="square" tIns="71850">
            <a:noAutofit/>
          </a:bodyPr>
          <a:lstStyle/>
          <a:p>
            <a:pPr indent="0" lvl="0" marL="0" rtl="0" algn="l">
              <a:spcBef>
                <a:spcPts val="0"/>
              </a:spcBef>
              <a:spcAft>
                <a:spcPts val="0"/>
              </a:spcAft>
              <a:buNone/>
            </a:pPr>
            <a:r>
              <a:rPr lang="en" sz="1178">
                <a:solidFill>
                  <a:srgbClr val="0B5394"/>
                </a:solidFill>
                <a:latin typeface="Russo One"/>
                <a:ea typeface="Russo One"/>
                <a:cs typeface="Russo One"/>
                <a:sym typeface="Russo One"/>
              </a:rPr>
              <a:t>7</a:t>
            </a:r>
            <a:endParaRPr sz="1178">
              <a:solidFill>
                <a:srgbClr val="0B5394"/>
              </a:solidFill>
              <a:latin typeface="Russo One"/>
              <a:ea typeface="Russo One"/>
              <a:cs typeface="Russo One"/>
              <a:sym typeface="Russo One"/>
            </a:endParaRPr>
          </a:p>
        </p:txBody>
      </p:sp>
      <p:sp>
        <p:nvSpPr>
          <p:cNvPr id="1118" name="Google Shape;1118;p49"/>
          <p:cNvSpPr/>
          <p:nvPr/>
        </p:nvSpPr>
        <p:spPr>
          <a:xfrm>
            <a:off x="4467381" y="2425295"/>
            <a:ext cx="231600" cy="224100"/>
          </a:xfrm>
          <a:prstGeom prst="ellipse">
            <a:avLst/>
          </a:prstGeom>
          <a:solidFill>
            <a:srgbClr val="FFFFFF"/>
          </a:solidFill>
          <a:ln>
            <a:noFill/>
          </a:ln>
        </p:spPr>
        <p:txBody>
          <a:bodyPr anchorCtr="0" anchor="ctr" bIns="71850" lIns="71850" spcFirstLastPara="1" rIns="71850" wrap="square" tIns="71850">
            <a:noAutofit/>
          </a:bodyPr>
          <a:lstStyle/>
          <a:p>
            <a:pPr indent="0" lvl="0" marL="0" rtl="0" algn="l">
              <a:spcBef>
                <a:spcPts val="0"/>
              </a:spcBef>
              <a:spcAft>
                <a:spcPts val="0"/>
              </a:spcAft>
              <a:buNone/>
            </a:pPr>
            <a:r>
              <a:rPr lang="en" sz="1178">
                <a:solidFill>
                  <a:srgbClr val="3C924D"/>
                </a:solidFill>
                <a:latin typeface="Russo One"/>
                <a:ea typeface="Russo One"/>
                <a:cs typeface="Russo One"/>
                <a:sym typeface="Russo One"/>
              </a:rPr>
              <a:t>8</a:t>
            </a:r>
            <a:endParaRPr sz="1178">
              <a:solidFill>
                <a:srgbClr val="3C924D"/>
              </a:solidFill>
              <a:latin typeface="Russo One"/>
              <a:ea typeface="Russo One"/>
              <a:cs typeface="Russo One"/>
              <a:sym typeface="Russo One"/>
            </a:endParaRPr>
          </a:p>
        </p:txBody>
      </p:sp>
      <p:sp>
        <p:nvSpPr>
          <p:cNvPr id="1119" name="Google Shape;1119;p49"/>
          <p:cNvSpPr/>
          <p:nvPr/>
        </p:nvSpPr>
        <p:spPr>
          <a:xfrm>
            <a:off x="6178961" y="2425304"/>
            <a:ext cx="231600" cy="224100"/>
          </a:xfrm>
          <a:prstGeom prst="ellipse">
            <a:avLst/>
          </a:prstGeom>
          <a:solidFill>
            <a:srgbClr val="FFFFFF"/>
          </a:solidFill>
          <a:ln>
            <a:noFill/>
          </a:ln>
        </p:spPr>
        <p:txBody>
          <a:bodyPr anchorCtr="0" anchor="ctr" bIns="71850" lIns="71850" spcFirstLastPara="1" rIns="71850" wrap="square" tIns="71850">
            <a:noAutofit/>
          </a:bodyPr>
          <a:lstStyle/>
          <a:p>
            <a:pPr indent="0" lvl="0" marL="0" rtl="0" algn="l">
              <a:spcBef>
                <a:spcPts val="0"/>
              </a:spcBef>
              <a:spcAft>
                <a:spcPts val="0"/>
              </a:spcAft>
              <a:buNone/>
            </a:pPr>
            <a:r>
              <a:rPr lang="en" sz="1178">
                <a:solidFill>
                  <a:srgbClr val="F09546"/>
                </a:solidFill>
                <a:latin typeface="Russo One"/>
                <a:ea typeface="Russo One"/>
                <a:cs typeface="Russo One"/>
                <a:sym typeface="Russo One"/>
              </a:rPr>
              <a:t>9</a:t>
            </a:r>
            <a:endParaRPr sz="1178">
              <a:solidFill>
                <a:srgbClr val="F09546"/>
              </a:solidFill>
              <a:latin typeface="Russo One"/>
              <a:ea typeface="Russo One"/>
              <a:cs typeface="Russo One"/>
              <a:sym typeface="Russo One"/>
            </a:endParaRPr>
          </a:p>
        </p:txBody>
      </p:sp>
      <p:sp>
        <p:nvSpPr>
          <p:cNvPr id="1120" name="Google Shape;1120;p49"/>
          <p:cNvSpPr/>
          <p:nvPr/>
        </p:nvSpPr>
        <p:spPr>
          <a:xfrm>
            <a:off x="1755124" y="3185378"/>
            <a:ext cx="231600" cy="224100"/>
          </a:xfrm>
          <a:prstGeom prst="ellipse">
            <a:avLst/>
          </a:prstGeom>
          <a:solidFill>
            <a:srgbClr val="FFFFFF"/>
          </a:solidFill>
          <a:ln>
            <a:noFill/>
          </a:ln>
        </p:spPr>
        <p:txBody>
          <a:bodyPr anchorCtr="0" anchor="ctr" bIns="71850" lIns="71850" spcFirstLastPara="1" rIns="71850" wrap="square" tIns="71850">
            <a:noAutofit/>
          </a:bodyPr>
          <a:lstStyle/>
          <a:p>
            <a:pPr indent="0" lvl="0" marL="0" rtl="0" algn="l">
              <a:spcBef>
                <a:spcPts val="0"/>
              </a:spcBef>
              <a:spcAft>
                <a:spcPts val="0"/>
              </a:spcAft>
              <a:buNone/>
            </a:pPr>
            <a:r>
              <a:t/>
            </a:r>
            <a:endParaRPr sz="1178">
              <a:solidFill>
                <a:srgbClr val="F1C232"/>
              </a:solidFill>
              <a:latin typeface="Russo One"/>
              <a:ea typeface="Russo One"/>
              <a:cs typeface="Russo One"/>
              <a:sym typeface="Russo One"/>
            </a:endParaRPr>
          </a:p>
        </p:txBody>
      </p:sp>
      <p:sp>
        <p:nvSpPr>
          <p:cNvPr id="1121" name="Google Shape;1121;p49"/>
          <p:cNvSpPr/>
          <p:nvPr/>
        </p:nvSpPr>
        <p:spPr>
          <a:xfrm>
            <a:off x="3519607" y="3185378"/>
            <a:ext cx="231600" cy="224100"/>
          </a:xfrm>
          <a:prstGeom prst="ellipse">
            <a:avLst/>
          </a:prstGeom>
          <a:solidFill>
            <a:srgbClr val="FFFFFF"/>
          </a:solidFill>
          <a:ln>
            <a:noFill/>
          </a:ln>
        </p:spPr>
        <p:txBody>
          <a:bodyPr anchorCtr="0" anchor="ctr" bIns="71850" lIns="71850" spcFirstLastPara="1" rIns="71850" wrap="square" tIns="71850">
            <a:noAutofit/>
          </a:bodyPr>
          <a:lstStyle/>
          <a:p>
            <a:pPr indent="0" lvl="0" marL="0" rtl="0" algn="l">
              <a:spcBef>
                <a:spcPts val="0"/>
              </a:spcBef>
              <a:spcAft>
                <a:spcPts val="0"/>
              </a:spcAft>
              <a:buNone/>
            </a:pPr>
            <a:r>
              <a:t/>
            </a:r>
            <a:endParaRPr sz="1178">
              <a:solidFill>
                <a:srgbClr val="F1C232"/>
              </a:solidFill>
              <a:latin typeface="Russo One"/>
              <a:ea typeface="Russo One"/>
              <a:cs typeface="Russo One"/>
              <a:sym typeface="Russo One"/>
            </a:endParaRPr>
          </a:p>
        </p:txBody>
      </p:sp>
      <p:sp>
        <p:nvSpPr>
          <p:cNvPr id="1122" name="Google Shape;1122;p49"/>
          <p:cNvSpPr/>
          <p:nvPr/>
        </p:nvSpPr>
        <p:spPr>
          <a:xfrm>
            <a:off x="5555037" y="3123785"/>
            <a:ext cx="231600" cy="224100"/>
          </a:xfrm>
          <a:prstGeom prst="ellipse">
            <a:avLst/>
          </a:prstGeom>
          <a:solidFill>
            <a:srgbClr val="FFFFFF"/>
          </a:solidFill>
          <a:ln>
            <a:noFill/>
          </a:ln>
        </p:spPr>
        <p:txBody>
          <a:bodyPr anchorCtr="0" anchor="ctr" bIns="71850" lIns="71850" spcFirstLastPara="1" rIns="71850" wrap="square" tIns="71850">
            <a:noAutofit/>
          </a:bodyPr>
          <a:lstStyle/>
          <a:p>
            <a:pPr indent="0" lvl="0" marL="0" rtl="0" algn="l">
              <a:spcBef>
                <a:spcPts val="0"/>
              </a:spcBef>
              <a:spcAft>
                <a:spcPts val="0"/>
              </a:spcAft>
              <a:buNone/>
            </a:pPr>
            <a:r>
              <a:t/>
            </a:r>
            <a:endParaRPr sz="1178">
              <a:solidFill>
                <a:srgbClr val="F1C232"/>
              </a:solidFill>
              <a:latin typeface="Russo One"/>
              <a:ea typeface="Russo One"/>
              <a:cs typeface="Russo One"/>
              <a:sym typeface="Russo One"/>
            </a:endParaRPr>
          </a:p>
        </p:txBody>
      </p:sp>
      <p:sp>
        <p:nvSpPr>
          <p:cNvPr id="1123" name="Google Shape;1123;p49"/>
          <p:cNvSpPr txBox="1"/>
          <p:nvPr/>
        </p:nvSpPr>
        <p:spPr>
          <a:xfrm>
            <a:off x="1715184" y="3134243"/>
            <a:ext cx="311400" cy="326400"/>
          </a:xfrm>
          <a:prstGeom prst="rect">
            <a:avLst/>
          </a:prstGeom>
          <a:noFill/>
          <a:ln>
            <a:noFill/>
          </a:ln>
        </p:spPr>
        <p:txBody>
          <a:bodyPr anchorCtr="0" anchor="t" bIns="71850" lIns="71850" spcFirstLastPara="1" rIns="71850" wrap="square" tIns="71850">
            <a:spAutoFit/>
          </a:bodyPr>
          <a:lstStyle/>
          <a:p>
            <a:pPr indent="0" lvl="0" marL="0" rtl="0" algn="l">
              <a:spcBef>
                <a:spcPts val="0"/>
              </a:spcBef>
              <a:spcAft>
                <a:spcPts val="0"/>
              </a:spcAft>
              <a:buNone/>
            </a:pPr>
            <a:r>
              <a:rPr lang="en" sz="1178">
                <a:solidFill>
                  <a:srgbClr val="4472C4"/>
                </a:solidFill>
                <a:latin typeface="Russo One"/>
                <a:ea typeface="Russo One"/>
                <a:cs typeface="Russo One"/>
                <a:sym typeface="Russo One"/>
              </a:rPr>
              <a:t>10</a:t>
            </a:r>
            <a:endParaRPr sz="2199">
              <a:solidFill>
                <a:srgbClr val="4472C4"/>
              </a:solidFill>
            </a:endParaRPr>
          </a:p>
        </p:txBody>
      </p:sp>
      <p:sp>
        <p:nvSpPr>
          <p:cNvPr id="1124" name="Google Shape;1124;p49"/>
          <p:cNvSpPr txBox="1"/>
          <p:nvPr/>
        </p:nvSpPr>
        <p:spPr>
          <a:xfrm>
            <a:off x="3479667" y="3123794"/>
            <a:ext cx="311400" cy="326400"/>
          </a:xfrm>
          <a:prstGeom prst="rect">
            <a:avLst/>
          </a:prstGeom>
          <a:noFill/>
          <a:ln>
            <a:noFill/>
          </a:ln>
        </p:spPr>
        <p:txBody>
          <a:bodyPr anchorCtr="0" anchor="t" bIns="71850" lIns="71850" spcFirstLastPara="1" rIns="71850" wrap="square" tIns="71850">
            <a:spAutoFit/>
          </a:bodyPr>
          <a:lstStyle/>
          <a:p>
            <a:pPr indent="0" lvl="0" marL="0" rtl="0" algn="l">
              <a:spcBef>
                <a:spcPts val="0"/>
              </a:spcBef>
              <a:spcAft>
                <a:spcPts val="0"/>
              </a:spcAft>
              <a:buNone/>
            </a:pPr>
            <a:r>
              <a:rPr lang="en" sz="1178">
                <a:solidFill>
                  <a:srgbClr val="274E13"/>
                </a:solidFill>
                <a:latin typeface="Russo One"/>
                <a:ea typeface="Russo One"/>
                <a:cs typeface="Russo One"/>
                <a:sym typeface="Russo One"/>
              </a:rPr>
              <a:t>11</a:t>
            </a:r>
            <a:endParaRPr sz="2199">
              <a:solidFill>
                <a:srgbClr val="274E13"/>
              </a:solidFill>
            </a:endParaRPr>
          </a:p>
        </p:txBody>
      </p:sp>
      <p:sp>
        <p:nvSpPr>
          <p:cNvPr id="1125" name="Google Shape;1125;p49"/>
          <p:cNvSpPr txBox="1"/>
          <p:nvPr/>
        </p:nvSpPr>
        <p:spPr>
          <a:xfrm>
            <a:off x="5500661" y="3072649"/>
            <a:ext cx="311400" cy="326400"/>
          </a:xfrm>
          <a:prstGeom prst="rect">
            <a:avLst/>
          </a:prstGeom>
          <a:noFill/>
          <a:ln>
            <a:noFill/>
          </a:ln>
        </p:spPr>
        <p:txBody>
          <a:bodyPr anchorCtr="0" anchor="t" bIns="71850" lIns="71850" spcFirstLastPara="1" rIns="71850" wrap="square" tIns="71850">
            <a:spAutoFit/>
          </a:bodyPr>
          <a:lstStyle/>
          <a:p>
            <a:pPr indent="0" lvl="0" marL="0" rtl="0" algn="l">
              <a:spcBef>
                <a:spcPts val="0"/>
              </a:spcBef>
              <a:spcAft>
                <a:spcPts val="0"/>
              </a:spcAft>
              <a:buNone/>
            </a:pPr>
            <a:r>
              <a:rPr lang="en" sz="1178">
                <a:solidFill>
                  <a:srgbClr val="E06666"/>
                </a:solidFill>
                <a:latin typeface="Russo One"/>
                <a:ea typeface="Russo One"/>
                <a:cs typeface="Russo One"/>
                <a:sym typeface="Russo One"/>
              </a:rPr>
              <a:t>12</a:t>
            </a:r>
            <a:endParaRPr sz="2199">
              <a:solidFill>
                <a:srgbClr val="E06666"/>
              </a:solidFill>
            </a:endParaRPr>
          </a:p>
        </p:txBody>
      </p:sp>
      <p:sp>
        <p:nvSpPr>
          <p:cNvPr id="1126" name="Google Shape;1126;p49"/>
          <p:cNvSpPr/>
          <p:nvPr/>
        </p:nvSpPr>
        <p:spPr>
          <a:xfrm>
            <a:off x="1144740" y="4336173"/>
            <a:ext cx="1709700" cy="482400"/>
          </a:xfrm>
          <a:prstGeom prst="roundRect">
            <a:avLst>
              <a:gd fmla="val 16667" name="adj"/>
            </a:avLst>
          </a:prstGeom>
          <a:solidFill>
            <a:srgbClr val="405A97"/>
          </a:solidFill>
          <a:ln>
            <a:noFill/>
          </a:ln>
        </p:spPr>
        <p:txBody>
          <a:bodyPr anchorCtr="0" anchor="ctr" bIns="70625" lIns="70625" spcFirstLastPara="1" rIns="70625" wrap="square" tIns="70625">
            <a:noAutofit/>
          </a:bodyPr>
          <a:lstStyle/>
          <a:p>
            <a:pPr indent="0" lvl="0" marL="0" marR="15179" rtl="0" algn="ctr">
              <a:spcBef>
                <a:spcPts val="0"/>
              </a:spcBef>
              <a:spcAft>
                <a:spcPts val="0"/>
              </a:spcAft>
              <a:buNone/>
            </a:pPr>
            <a:r>
              <a:rPr lang="en" sz="1029">
                <a:solidFill>
                  <a:srgbClr val="FFFFFF"/>
                </a:solidFill>
                <a:latin typeface="Russo One"/>
                <a:ea typeface="Russo One"/>
                <a:cs typeface="Russo One"/>
                <a:sym typeface="Russo One"/>
              </a:rPr>
              <a:t>   TEMAS PROPUESTOS POR EL CTE</a:t>
            </a:r>
            <a:endParaRPr sz="991">
              <a:solidFill>
                <a:srgbClr val="FFFFFF"/>
              </a:solidFill>
            </a:endParaRPr>
          </a:p>
        </p:txBody>
      </p:sp>
      <p:sp>
        <p:nvSpPr>
          <p:cNvPr id="1127" name="Google Shape;1127;p49"/>
          <p:cNvSpPr/>
          <p:nvPr/>
        </p:nvSpPr>
        <p:spPr>
          <a:xfrm>
            <a:off x="2921420" y="4336173"/>
            <a:ext cx="1709700" cy="482400"/>
          </a:xfrm>
          <a:prstGeom prst="roundRect">
            <a:avLst>
              <a:gd fmla="val 16667" name="adj"/>
            </a:avLst>
          </a:prstGeom>
          <a:solidFill>
            <a:srgbClr val="405A97"/>
          </a:solidFill>
          <a:ln>
            <a:noFill/>
          </a:ln>
        </p:spPr>
        <p:txBody>
          <a:bodyPr anchorCtr="0" anchor="ctr" bIns="70625" lIns="70625" spcFirstLastPara="1" rIns="70625" wrap="square" tIns="70625">
            <a:noAutofit/>
          </a:bodyPr>
          <a:lstStyle/>
          <a:p>
            <a:pPr indent="0" lvl="0" marL="0" marR="15179" rtl="0" algn="ctr">
              <a:spcBef>
                <a:spcPts val="0"/>
              </a:spcBef>
              <a:spcAft>
                <a:spcPts val="0"/>
              </a:spcAft>
              <a:buNone/>
            </a:pPr>
            <a:r>
              <a:rPr lang="en" sz="1029">
                <a:solidFill>
                  <a:srgbClr val="FFFFFF"/>
                </a:solidFill>
                <a:latin typeface="Russo One"/>
                <a:ea typeface="Russo One"/>
                <a:cs typeface="Russo One"/>
                <a:sym typeface="Russo One"/>
              </a:rPr>
              <a:t>   TEMAS PROPUESTOS POR EL CTE</a:t>
            </a:r>
            <a:endParaRPr sz="991">
              <a:solidFill>
                <a:srgbClr val="FFFFFF"/>
              </a:solidFill>
            </a:endParaRPr>
          </a:p>
        </p:txBody>
      </p:sp>
      <p:sp>
        <p:nvSpPr>
          <p:cNvPr id="1128" name="Google Shape;1128;p49"/>
          <p:cNvSpPr/>
          <p:nvPr/>
        </p:nvSpPr>
        <p:spPr>
          <a:xfrm>
            <a:off x="4698100" y="4351571"/>
            <a:ext cx="1709700" cy="482400"/>
          </a:xfrm>
          <a:prstGeom prst="roundRect">
            <a:avLst>
              <a:gd fmla="val 16667" name="adj"/>
            </a:avLst>
          </a:prstGeom>
          <a:solidFill>
            <a:srgbClr val="405A97"/>
          </a:solidFill>
          <a:ln>
            <a:noFill/>
          </a:ln>
        </p:spPr>
        <p:txBody>
          <a:bodyPr anchorCtr="0" anchor="ctr" bIns="70625" lIns="70625" spcFirstLastPara="1" rIns="70625" wrap="square" tIns="70625">
            <a:noAutofit/>
          </a:bodyPr>
          <a:lstStyle/>
          <a:p>
            <a:pPr indent="0" lvl="0" marL="0" marR="15179" rtl="0" algn="ctr">
              <a:spcBef>
                <a:spcPts val="0"/>
              </a:spcBef>
              <a:spcAft>
                <a:spcPts val="0"/>
              </a:spcAft>
              <a:buNone/>
            </a:pPr>
            <a:r>
              <a:rPr lang="en" sz="1029">
                <a:solidFill>
                  <a:srgbClr val="FFFFFF"/>
                </a:solidFill>
                <a:latin typeface="Russo One"/>
                <a:ea typeface="Russo One"/>
                <a:cs typeface="Russo One"/>
                <a:sym typeface="Russo One"/>
              </a:rPr>
              <a:t>   TEMAS PROPUESTOS POR EL CTE</a:t>
            </a:r>
            <a:endParaRPr sz="991">
              <a:solidFill>
                <a:srgbClr val="FFFFFF"/>
              </a:solidFill>
            </a:endParaRPr>
          </a:p>
        </p:txBody>
      </p:sp>
      <p:sp>
        <p:nvSpPr>
          <p:cNvPr id="1129" name="Google Shape;1129;p49"/>
          <p:cNvSpPr/>
          <p:nvPr/>
        </p:nvSpPr>
        <p:spPr>
          <a:xfrm>
            <a:off x="6474781" y="4351571"/>
            <a:ext cx="1709700" cy="482400"/>
          </a:xfrm>
          <a:prstGeom prst="roundRect">
            <a:avLst>
              <a:gd fmla="val 16667" name="adj"/>
            </a:avLst>
          </a:prstGeom>
          <a:solidFill>
            <a:srgbClr val="405A97"/>
          </a:solidFill>
          <a:ln>
            <a:noFill/>
          </a:ln>
        </p:spPr>
        <p:txBody>
          <a:bodyPr anchorCtr="0" anchor="ctr" bIns="70625" lIns="70625" spcFirstLastPara="1" rIns="70625" wrap="square" tIns="70625">
            <a:noAutofit/>
          </a:bodyPr>
          <a:lstStyle/>
          <a:p>
            <a:pPr indent="0" lvl="0" marL="0" marR="15179" rtl="0" algn="ctr">
              <a:spcBef>
                <a:spcPts val="0"/>
              </a:spcBef>
              <a:spcAft>
                <a:spcPts val="0"/>
              </a:spcAft>
              <a:buNone/>
            </a:pPr>
            <a:r>
              <a:rPr lang="en" sz="1029">
                <a:solidFill>
                  <a:srgbClr val="FFFFFF"/>
                </a:solidFill>
                <a:latin typeface="Russo One"/>
                <a:ea typeface="Russo One"/>
                <a:cs typeface="Russo One"/>
                <a:sym typeface="Russo One"/>
              </a:rPr>
              <a:t>   TEMAS PROPUESTOS POR EL CTE</a:t>
            </a:r>
            <a:endParaRPr sz="991">
              <a:solidFill>
                <a:srgbClr val="FFFFFF"/>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3" name="Shape 1133"/>
        <p:cNvGrpSpPr/>
        <p:nvPr/>
      </p:nvGrpSpPr>
      <p:grpSpPr>
        <a:xfrm>
          <a:off x="0" y="0"/>
          <a:ext cx="0" cy="0"/>
          <a:chOff x="0" y="0"/>
          <a:chExt cx="0" cy="0"/>
        </a:xfrm>
      </p:grpSpPr>
      <p:grpSp>
        <p:nvGrpSpPr>
          <p:cNvPr id="1134" name="Google Shape;1134;p50"/>
          <p:cNvGrpSpPr/>
          <p:nvPr/>
        </p:nvGrpSpPr>
        <p:grpSpPr>
          <a:xfrm>
            <a:off x="379036" y="967402"/>
            <a:ext cx="8571594" cy="3381729"/>
            <a:chOff x="791997" y="1434553"/>
            <a:chExt cx="5569587" cy="3109636"/>
          </a:xfrm>
        </p:grpSpPr>
        <p:sp>
          <p:nvSpPr>
            <p:cNvPr id="1135" name="Google Shape;1135;p50"/>
            <p:cNvSpPr/>
            <p:nvPr/>
          </p:nvSpPr>
          <p:spPr>
            <a:xfrm>
              <a:off x="791997" y="1434553"/>
              <a:ext cx="5569585" cy="2384425"/>
            </a:xfrm>
            <a:custGeom>
              <a:rect b="b" l="l" r="r" t="t"/>
              <a:pathLst>
                <a:path extrusionOk="0" h="2384425" w="5569585">
                  <a:moveTo>
                    <a:pt x="5569559" y="0"/>
                  </a:moveTo>
                  <a:lnTo>
                    <a:pt x="0" y="0"/>
                  </a:lnTo>
                  <a:lnTo>
                    <a:pt x="0" y="2384272"/>
                  </a:lnTo>
                  <a:lnTo>
                    <a:pt x="5569559" y="2384272"/>
                  </a:lnTo>
                  <a:lnTo>
                    <a:pt x="5569559" y="0"/>
                  </a:lnTo>
                  <a:close/>
                </a:path>
              </a:pathLst>
            </a:custGeom>
            <a:solidFill>
              <a:srgbClr val="FCF7EC"/>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037"/>
            </a:p>
          </p:txBody>
        </p:sp>
        <p:sp>
          <p:nvSpPr>
            <p:cNvPr id="1136" name="Google Shape;1136;p50"/>
            <p:cNvSpPr/>
            <p:nvPr/>
          </p:nvSpPr>
          <p:spPr>
            <a:xfrm>
              <a:off x="791997" y="3777754"/>
              <a:ext cx="5569585" cy="758825"/>
            </a:xfrm>
            <a:custGeom>
              <a:rect b="b" l="l" r="r" t="t"/>
              <a:pathLst>
                <a:path extrusionOk="0" h="758825" w="5569585">
                  <a:moveTo>
                    <a:pt x="5569559" y="0"/>
                  </a:moveTo>
                  <a:lnTo>
                    <a:pt x="0" y="0"/>
                  </a:lnTo>
                  <a:lnTo>
                    <a:pt x="0" y="758672"/>
                  </a:lnTo>
                  <a:lnTo>
                    <a:pt x="5569559" y="758672"/>
                  </a:lnTo>
                  <a:lnTo>
                    <a:pt x="5569559" y="0"/>
                  </a:lnTo>
                  <a:close/>
                </a:path>
              </a:pathLst>
            </a:custGeom>
            <a:solidFill>
              <a:srgbClr val="FCF7EC"/>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037"/>
            </a:p>
          </p:txBody>
        </p:sp>
        <p:sp>
          <p:nvSpPr>
            <p:cNvPr id="1137" name="Google Shape;1137;p50"/>
            <p:cNvSpPr/>
            <p:nvPr/>
          </p:nvSpPr>
          <p:spPr>
            <a:xfrm>
              <a:off x="791999" y="4531489"/>
              <a:ext cx="5569585" cy="12700"/>
            </a:xfrm>
            <a:custGeom>
              <a:rect b="b" l="l" r="r" t="t"/>
              <a:pathLst>
                <a:path extrusionOk="0" h="12700" w="5569585">
                  <a:moveTo>
                    <a:pt x="0" y="12700"/>
                  </a:moveTo>
                  <a:lnTo>
                    <a:pt x="5569559" y="12700"/>
                  </a:lnTo>
                  <a:lnTo>
                    <a:pt x="5569559" y="0"/>
                  </a:lnTo>
                  <a:lnTo>
                    <a:pt x="0" y="0"/>
                  </a:lnTo>
                  <a:lnTo>
                    <a:pt x="0" y="12700"/>
                  </a:lnTo>
                  <a:close/>
                </a:path>
              </a:pathLst>
            </a:custGeom>
            <a:solidFill>
              <a:srgbClr val="255B4E"/>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037"/>
            </a:p>
          </p:txBody>
        </p:sp>
      </p:grpSp>
      <p:sp>
        <p:nvSpPr>
          <p:cNvPr id="1138" name="Google Shape;1138;p50"/>
          <p:cNvSpPr txBox="1"/>
          <p:nvPr/>
        </p:nvSpPr>
        <p:spPr>
          <a:xfrm>
            <a:off x="437210" y="1071021"/>
            <a:ext cx="5505900" cy="1578300"/>
          </a:xfrm>
          <a:prstGeom prst="rect">
            <a:avLst/>
          </a:prstGeom>
          <a:noFill/>
          <a:ln>
            <a:noFill/>
          </a:ln>
        </p:spPr>
        <p:txBody>
          <a:bodyPr anchorCtr="0" anchor="t" bIns="33850" lIns="67725" spcFirstLastPara="1" rIns="67725" wrap="square" tIns="33850">
            <a:spAutoFit/>
          </a:bodyPr>
          <a:lstStyle/>
          <a:p>
            <a:pPr indent="0" lvl="0" marL="0" marR="45162" rtl="0" algn="just">
              <a:lnSpc>
                <a:spcPct val="121200"/>
              </a:lnSpc>
              <a:spcBef>
                <a:spcPts val="1230"/>
              </a:spcBef>
              <a:spcAft>
                <a:spcPts val="0"/>
              </a:spcAft>
              <a:buNone/>
            </a:pPr>
            <a:r>
              <a:rPr lang="en" sz="1259">
                <a:latin typeface="Century Gothic"/>
                <a:ea typeface="Century Gothic"/>
                <a:cs typeface="Century Gothic"/>
                <a:sym typeface="Century Gothic"/>
              </a:rPr>
              <a:t>De octubre a diciembre, la Secretaría de Educación Pública, en colaboración con la Organización de Estados Iberoamericanos (OEI), compartirá con ustedes el seminario virtual: </a:t>
            </a:r>
            <a:r>
              <a:rPr b="1" lang="en" sz="1259">
                <a:latin typeface="Century Gothic"/>
                <a:ea typeface="Century Gothic"/>
                <a:cs typeface="Century Gothic"/>
                <a:sym typeface="Century Gothic"/>
              </a:rPr>
              <a:t>“Bienestar integral y salud mental de las y los docentes”.</a:t>
            </a:r>
            <a:r>
              <a:rPr b="1" lang="en" sz="592">
                <a:solidFill>
                  <a:srgbClr val="000000"/>
                </a:solidFill>
                <a:latin typeface="Tahoma"/>
                <a:ea typeface="Tahoma"/>
                <a:cs typeface="Tahoma"/>
                <a:sym typeface="Tahoma"/>
              </a:rPr>
              <a:t> </a:t>
            </a:r>
            <a:endParaRPr b="1" sz="1259">
              <a:latin typeface="Century Gothic"/>
              <a:ea typeface="Century Gothic"/>
              <a:cs typeface="Century Gothic"/>
              <a:sym typeface="Century Gothic"/>
            </a:endParaRPr>
          </a:p>
          <a:p>
            <a:pPr indent="0" lvl="0" marL="0" marR="0" rtl="0" algn="l">
              <a:spcBef>
                <a:spcPts val="0"/>
              </a:spcBef>
              <a:spcAft>
                <a:spcPts val="0"/>
              </a:spcAft>
              <a:buNone/>
            </a:pPr>
            <a:r>
              <a:t/>
            </a:r>
            <a:endParaRPr sz="1037">
              <a:latin typeface="Century Gothic"/>
              <a:ea typeface="Century Gothic"/>
              <a:cs typeface="Century Gothic"/>
              <a:sym typeface="Century Gothic"/>
            </a:endParaRPr>
          </a:p>
          <a:p>
            <a:pPr indent="0" lvl="0" marL="0" marR="0" rtl="0" algn="l">
              <a:spcBef>
                <a:spcPts val="0"/>
              </a:spcBef>
              <a:spcAft>
                <a:spcPts val="0"/>
              </a:spcAft>
              <a:buNone/>
            </a:pPr>
            <a:r>
              <a:rPr b="1" lang="en" sz="1333">
                <a:latin typeface="Century Gothic"/>
                <a:ea typeface="Century Gothic"/>
                <a:cs typeface="Century Gothic"/>
                <a:sym typeface="Century Gothic"/>
              </a:rPr>
              <a:t>S</a:t>
            </a:r>
            <a:r>
              <a:rPr b="1" lang="en" sz="1333">
                <a:solidFill>
                  <a:srgbClr val="000000"/>
                </a:solidFill>
                <a:latin typeface="Century Gothic"/>
                <a:ea typeface="Century Gothic"/>
                <a:cs typeface="Century Gothic"/>
                <a:sym typeface="Century Gothic"/>
              </a:rPr>
              <a:t>e invita a participar en el siguiente cuestionario: </a:t>
            </a:r>
            <a:endParaRPr b="1" sz="1333">
              <a:solidFill>
                <a:srgbClr val="000000"/>
              </a:solidFill>
              <a:latin typeface="Century Gothic"/>
              <a:ea typeface="Century Gothic"/>
              <a:cs typeface="Century Gothic"/>
              <a:sym typeface="Century Gothic"/>
            </a:endParaRPr>
          </a:p>
          <a:p>
            <a:pPr indent="0" lvl="0" marL="0" marR="0" rtl="0" algn="l">
              <a:spcBef>
                <a:spcPts val="0"/>
              </a:spcBef>
              <a:spcAft>
                <a:spcPts val="0"/>
              </a:spcAft>
              <a:buNone/>
            </a:pPr>
            <a:r>
              <a:rPr b="1" lang="en" sz="1333">
                <a:solidFill>
                  <a:srgbClr val="000000"/>
                </a:solidFill>
                <a:latin typeface="Century Gothic"/>
                <a:ea typeface="Century Gothic"/>
                <a:cs typeface="Century Gothic"/>
                <a:sym typeface="Century Gothic"/>
              </a:rPr>
              <a:t>      </a:t>
            </a:r>
            <a:r>
              <a:rPr b="1" lang="en" sz="1333" u="sng">
                <a:solidFill>
                  <a:srgbClr val="0000FF"/>
                </a:solidFill>
                <a:latin typeface="Century Gothic"/>
                <a:ea typeface="Century Gothic"/>
                <a:cs typeface="Century Gothic"/>
                <a:sym typeface="Century Gothic"/>
                <a:hlinkClick r:id="rId3">
                  <a:extLst>
                    <a:ext uri="{A12FA001-AC4F-418D-AE19-62706E023703}">
                      <ahyp:hlinkClr val="tx"/>
                    </a:ext>
                  </a:extLst>
                </a:hlinkClick>
              </a:rPr>
              <a:t>ENCUESTA SOBRE BIENESTAR INTEGRAL DE LOS DOCENTES</a:t>
            </a:r>
            <a:endParaRPr b="1" sz="1333">
              <a:latin typeface="Century Gothic"/>
              <a:ea typeface="Century Gothic"/>
              <a:cs typeface="Century Gothic"/>
              <a:sym typeface="Century Gothic"/>
            </a:endParaRPr>
          </a:p>
        </p:txBody>
      </p:sp>
      <p:pic>
        <p:nvPicPr>
          <p:cNvPr id="1139" name="Google Shape;1139;p50"/>
          <p:cNvPicPr preferRelativeResize="0"/>
          <p:nvPr/>
        </p:nvPicPr>
        <p:blipFill rotWithShape="1">
          <a:blip r:embed="rId4">
            <a:alphaModFix/>
          </a:blip>
          <a:srcRect b="0" l="0" r="0" t="0"/>
          <a:stretch/>
        </p:blipFill>
        <p:spPr>
          <a:xfrm>
            <a:off x="6132150" y="1194076"/>
            <a:ext cx="2452605" cy="1296570"/>
          </a:xfrm>
          <a:prstGeom prst="rect">
            <a:avLst/>
          </a:prstGeom>
          <a:noFill/>
          <a:ln>
            <a:noFill/>
          </a:ln>
          <a:effectLst>
            <a:outerShdw blurRad="216401" rotWithShape="0" algn="tl" dir="2700000" dist="103496">
              <a:srgbClr val="333333">
                <a:alpha val="64709"/>
              </a:srgbClr>
            </a:outerShdw>
          </a:effectLst>
        </p:spPr>
      </p:pic>
      <p:pic>
        <p:nvPicPr>
          <p:cNvPr id="1140" name="Google Shape;1140;p50"/>
          <p:cNvPicPr preferRelativeResize="0"/>
          <p:nvPr/>
        </p:nvPicPr>
        <p:blipFill rotWithShape="1">
          <a:blip r:embed="rId5">
            <a:alphaModFix/>
          </a:blip>
          <a:srcRect b="0" l="0" r="0" t="0"/>
          <a:stretch/>
        </p:blipFill>
        <p:spPr>
          <a:xfrm>
            <a:off x="437219" y="644136"/>
            <a:ext cx="268935" cy="271257"/>
          </a:xfrm>
          <a:prstGeom prst="rect">
            <a:avLst/>
          </a:prstGeom>
          <a:noFill/>
          <a:ln>
            <a:noFill/>
          </a:ln>
        </p:spPr>
      </p:pic>
      <p:sp>
        <p:nvSpPr>
          <p:cNvPr id="1141" name="Google Shape;1141;p50"/>
          <p:cNvSpPr txBox="1"/>
          <p:nvPr/>
        </p:nvSpPr>
        <p:spPr>
          <a:xfrm>
            <a:off x="659001" y="580175"/>
            <a:ext cx="6912600" cy="337500"/>
          </a:xfrm>
          <a:prstGeom prst="rect">
            <a:avLst/>
          </a:prstGeom>
          <a:noFill/>
          <a:ln>
            <a:noFill/>
          </a:ln>
        </p:spPr>
        <p:txBody>
          <a:bodyPr anchorCtr="0" anchor="t" bIns="67725" lIns="67725" spcFirstLastPara="1" rIns="67725" wrap="square" tIns="67725">
            <a:spAutoFit/>
          </a:bodyPr>
          <a:lstStyle/>
          <a:p>
            <a:pPr indent="0" lvl="0" marL="235687" rtl="0" algn="l">
              <a:spcBef>
                <a:spcPts val="0"/>
              </a:spcBef>
              <a:spcAft>
                <a:spcPts val="0"/>
              </a:spcAft>
              <a:buNone/>
            </a:pPr>
            <a:r>
              <a:rPr lang="en" sz="1303">
                <a:solidFill>
                  <a:srgbClr val="12322B"/>
                </a:solidFill>
                <a:latin typeface="Bevan"/>
                <a:ea typeface="Bevan"/>
                <a:cs typeface="Bevan"/>
                <a:sym typeface="Bevan"/>
              </a:rPr>
              <a:t>BIENESTAR INTEGRAL Y SALUD MENTAL DE LAS Y LOS DOCENTES</a:t>
            </a:r>
            <a:endParaRPr sz="1378">
              <a:latin typeface="Bevan"/>
              <a:ea typeface="Bevan"/>
              <a:cs typeface="Bevan"/>
              <a:sym typeface="Bevan"/>
            </a:endParaRPr>
          </a:p>
        </p:txBody>
      </p:sp>
      <p:sp>
        <p:nvSpPr>
          <p:cNvPr id="1142" name="Google Shape;1142;p50"/>
          <p:cNvSpPr/>
          <p:nvPr/>
        </p:nvSpPr>
        <p:spPr>
          <a:xfrm>
            <a:off x="378922" y="949749"/>
            <a:ext cx="7653937" cy="0"/>
          </a:xfrm>
          <a:custGeom>
            <a:rect b="b" l="l" r="r" t="t"/>
            <a:pathLst>
              <a:path extrusionOk="0" h="120000" w="5583555">
                <a:moveTo>
                  <a:pt x="5583262" y="0"/>
                </a:moveTo>
                <a:lnTo>
                  <a:pt x="0" y="0"/>
                </a:lnTo>
              </a:path>
            </a:pathLst>
          </a:custGeom>
          <a:noFill/>
          <a:ln cap="flat" cmpd="sng" w="34800">
            <a:solidFill>
              <a:srgbClr val="255B4E"/>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sz="1919"/>
          </a:p>
        </p:txBody>
      </p:sp>
      <p:pic>
        <p:nvPicPr>
          <p:cNvPr id="1143" name="Google Shape;1143;p50" title="Captura de pantalla 2025-09-19 a la(s) 4.18.45 p.m..png">
            <a:hlinkClick r:id="rId6"/>
          </p:cNvPr>
          <p:cNvPicPr preferRelativeResize="0"/>
          <p:nvPr/>
        </p:nvPicPr>
        <p:blipFill>
          <a:blip r:embed="rId7">
            <a:alphaModFix/>
          </a:blip>
          <a:stretch>
            <a:fillRect/>
          </a:stretch>
        </p:blipFill>
        <p:spPr>
          <a:xfrm>
            <a:off x="524056" y="2896222"/>
            <a:ext cx="5180053" cy="1258895"/>
          </a:xfrm>
          <a:prstGeom prst="rect">
            <a:avLst/>
          </a:prstGeom>
          <a:noFill/>
          <a:ln>
            <a:noFill/>
          </a:ln>
        </p:spPr>
      </p:pic>
      <p:sp>
        <p:nvSpPr>
          <p:cNvPr id="1144" name="Google Shape;1144;p50"/>
          <p:cNvSpPr txBox="1"/>
          <p:nvPr/>
        </p:nvSpPr>
        <p:spPr>
          <a:xfrm>
            <a:off x="5842800" y="2753107"/>
            <a:ext cx="2955300" cy="1413900"/>
          </a:xfrm>
          <a:prstGeom prst="rect">
            <a:avLst/>
          </a:prstGeom>
          <a:noFill/>
          <a:ln>
            <a:noFill/>
          </a:ln>
        </p:spPr>
        <p:txBody>
          <a:bodyPr anchorCtr="0" anchor="t" bIns="67725" lIns="67725" spcFirstLastPara="1" rIns="67725" wrap="square" tIns="67725">
            <a:spAutoFit/>
          </a:bodyPr>
          <a:lstStyle/>
          <a:p>
            <a:pPr indent="0" lvl="0" marL="0" rtl="0" algn="just">
              <a:spcBef>
                <a:spcPts val="0"/>
              </a:spcBef>
              <a:spcAft>
                <a:spcPts val="0"/>
              </a:spcAft>
              <a:buNone/>
            </a:pPr>
            <a:r>
              <a:rPr lang="en" sz="1185">
                <a:latin typeface="Century Gothic"/>
                <a:ea typeface="Century Gothic"/>
                <a:cs typeface="Century Gothic"/>
                <a:sym typeface="Century Gothic"/>
              </a:rPr>
              <a:t>El propósito es ofrecer un marco informativo sobre la relevancia de la salud mental en la vida de las personas, promoviendo experiencias y herramientas que favorezcan estados de ánimo y relaciones interpersonales que generen bienestar.</a:t>
            </a:r>
            <a:endParaRPr sz="1037"/>
          </a:p>
        </p:txBody>
      </p:sp>
      <p:sp>
        <p:nvSpPr>
          <p:cNvPr id="1145" name="Google Shape;1145;p50"/>
          <p:cNvSpPr/>
          <p:nvPr/>
        </p:nvSpPr>
        <p:spPr>
          <a:xfrm flipH="1">
            <a:off x="287609" y="72422"/>
            <a:ext cx="568151" cy="894969"/>
          </a:xfrm>
          <a:custGeom>
            <a:rect b="b" l="l" r="r" t="t"/>
            <a:pathLst>
              <a:path extrusionOk="0" h="4114800" w="2705481">
                <a:moveTo>
                  <a:pt x="0" y="0"/>
                </a:moveTo>
                <a:lnTo>
                  <a:pt x="2705481" y="0"/>
                </a:lnTo>
                <a:lnTo>
                  <a:pt x="2705481" y="4114800"/>
                </a:lnTo>
                <a:lnTo>
                  <a:pt x="0" y="4114800"/>
                </a:lnTo>
                <a:lnTo>
                  <a:pt x="0" y="0"/>
                </a:lnTo>
                <a:close/>
              </a:path>
            </a:pathLst>
          </a:custGeom>
          <a:blipFill rotWithShape="1">
            <a:blip r:embed="rId8">
              <a:alphaModFix/>
            </a:blip>
            <a:stretch>
              <a:fillRect b="0" l="0" r="0" t="0"/>
            </a:stretch>
          </a:blipFill>
          <a:ln>
            <a:noFill/>
          </a:ln>
        </p:spPr>
      </p:sp>
      <p:sp>
        <p:nvSpPr>
          <p:cNvPr id="1146" name="Google Shape;1146;p50"/>
          <p:cNvSpPr/>
          <p:nvPr/>
        </p:nvSpPr>
        <p:spPr>
          <a:xfrm>
            <a:off x="7811200" y="185948"/>
            <a:ext cx="701972" cy="1008126"/>
          </a:xfrm>
          <a:custGeom>
            <a:rect b="b" l="l" r="r" t="t"/>
            <a:pathLst>
              <a:path extrusionOk="0" h="4114800" w="3019235">
                <a:moveTo>
                  <a:pt x="0" y="0"/>
                </a:moveTo>
                <a:lnTo>
                  <a:pt x="3019234" y="0"/>
                </a:lnTo>
                <a:lnTo>
                  <a:pt x="3019234" y="4114800"/>
                </a:lnTo>
                <a:lnTo>
                  <a:pt x="0" y="4114800"/>
                </a:lnTo>
                <a:lnTo>
                  <a:pt x="0" y="0"/>
                </a:lnTo>
                <a:close/>
              </a:path>
            </a:pathLst>
          </a:custGeom>
          <a:blipFill rotWithShape="1">
            <a:blip r:embed="rId9">
              <a:alphaModFix/>
            </a:blip>
            <a:stretch>
              <a:fillRect b="0" l="0" r="0" t="0"/>
            </a:stretch>
          </a:blipFill>
          <a:ln>
            <a:noFill/>
          </a:ln>
        </p:spPr>
      </p:sp>
      <p:pic>
        <p:nvPicPr>
          <p:cNvPr id="1147" name="Google Shape;1147;p50"/>
          <p:cNvPicPr preferRelativeResize="0"/>
          <p:nvPr/>
        </p:nvPicPr>
        <p:blipFill>
          <a:blip r:embed="rId10">
            <a:alphaModFix/>
          </a:blip>
          <a:stretch>
            <a:fillRect/>
          </a:stretch>
        </p:blipFill>
        <p:spPr>
          <a:xfrm rot="592513">
            <a:off x="5487375" y="3897538"/>
            <a:ext cx="249876" cy="249876"/>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1" name="Shape 1151"/>
        <p:cNvGrpSpPr/>
        <p:nvPr/>
      </p:nvGrpSpPr>
      <p:grpSpPr>
        <a:xfrm>
          <a:off x="0" y="0"/>
          <a:ext cx="0" cy="0"/>
          <a:chOff x="0" y="0"/>
          <a:chExt cx="0" cy="0"/>
        </a:xfrm>
      </p:grpSpPr>
      <p:grpSp>
        <p:nvGrpSpPr>
          <p:cNvPr id="1152" name="Google Shape;1152;p51"/>
          <p:cNvGrpSpPr/>
          <p:nvPr/>
        </p:nvGrpSpPr>
        <p:grpSpPr>
          <a:xfrm>
            <a:off x="300207" y="982868"/>
            <a:ext cx="8475797" cy="3088490"/>
            <a:chOff x="791997" y="1434553"/>
            <a:chExt cx="5569587" cy="3109636"/>
          </a:xfrm>
        </p:grpSpPr>
        <p:sp>
          <p:nvSpPr>
            <p:cNvPr id="1153" name="Google Shape;1153;p51"/>
            <p:cNvSpPr/>
            <p:nvPr/>
          </p:nvSpPr>
          <p:spPr>
            <a:xfrm>
              <a:off x="791997" y="1434553"/>
              <a:ext cx="5569585" cy="2384425"/>
            </a:xfrm>
            <a:custGeom>
              <a:rect b="b" l="l" r="r" t="t"/>
              <a:pathLst>
                <a:path extrusionOk="0" h="2384425" w="5569585">
                  <a:moveTo>
                    <a:pt x="5569559" y="0"/>
                  </a:moveTo>
                  <a:lnTo>
                    <a:pt x="0" y="0"/>
                  </a:lnTo>
                  <a:lnTo>
                    <a:pt x="0" y="2384272"/>
                  </a:lnTo>
                  <a:lnTo>
                    <a:pt x="5569559" y="2384272"/>
                  </a:lnTo>
                  <a:lnTo>
                    <a:pt x="5569559" y="0"/>
                  </a:lnTo>
                  <a:close/>
                </a:path>
              </a:pathLst>
            </a:custGeom>
            <a:solidFill>
              <a:srgbClr val="FCF7EC"/>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078"/>
            </a:p>
          </p:txBody>
        </p:sp>
        <p:sp>
          <p:nvSpPr>
            <p:cNvPr id="1154" name="Google Shape;1154;p51"/>
            <p:cNvSpPr/>
            <p:nvPr/>
          </p:nvSpPr>
          <p:spPr>
            <a:xfrm>
              <a:off x="791997" y="3777754"/>
              <a:ext cx="5569585" cy="758825"/>
            </a:xfrm>
            <a:custGeom>
              <a:rect b="b" l="l" r="r" t="t"/>
              <a:pathLst>
                <a:path extrusionOk="0" h="758825" w="5569585">
                  <a:moveTo>
                    <a:pt x="5569559" y="0"/>
                  </a:moveTo>
                  <a:lnTo>
                    <a:pt x="0" y="0"/>
                  </a:lnTo>
                  <a:lnTo>
                    <a:pt x="0" y="758672"/>
                  </a:lnTo>
                  <a:lnTo>
                    <a:pt x="5569559" y="758672"/>
                  </a:lnTo>
                  <a:lnTo>
                    <a:pt x="5569559" y="0"/>
                  </a:lnTo>
                  <a:close/>
                </a:path>
              </a:pathLst>
            </a:custGeom>
            <a:solidFill>
              <a:srgbClr val="FCF7EC"/>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078"/>
            </a:p>
          </p:txBody>
        </p:sp>
        <p:sp>
          <p:nvSpPr>
            <p:cNvPr id="1155" name="Google Shape;1155;p51"/>
            <p:cNvSpPr/>
            <p:nvPr/>
          </p:nvSpPr>
          <p:spPr>
            <a:xfrm>
              <a:off x="791999" y="4531489"/>
              <a:ext cx="5569585" cy="12700"/>
            </a:xfrm>
            <a:custGeom>
              <a:rect b="b" l="l" r="r" t="t"/>
              <a:pathLst>
                <a:path extrusionOk="0" h="12700" w="5569585">
                  <a:moveTo>
                    <a:pt x="0" y="12700"/>
                  </a:moveTo>
                  <a:lnTo>
                    <a:pt x="5569559" y="12700"/>
                  </a:lnTo>
                  <a:lnTo>
                    <a:pt x="5569559" y="0"/>
                  </a:lnTo>
                  <a:lnTo>
                    <a:pt x="0" y="0"/>
                  </a:lnTo>
                  <a:lnTo>
                    <a:pt x="0" y="12700"/>
                  </a:lnTo>
                  <a:close/>
                </a:path>
              </a:pathLst>
            </a:custGeom>
            <a:solidFill>
              <a:srgbClr val="255B4E"/>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078"/>
            </a:p>
          </p:txBody>
        </p:sp>
      </p:grpSp>
      <p:sp>
        <p:nvSpPr>
          <p:cNvPr id="1156" name="Google Shape;1156;p51"/>
          <p:cNvSpPr txBox="1"/>
          <p:nvPr/>
        </p:nvSpPr>
        <p:spPr>
          <a:xfrm>
            <a:off x="464156" y="1204460"/>
            <a:ext cx="5567400" cy="2301300"/>
          </a:xfrm>
          <a:prstGeom prst="rect">
            <a:avLst/>
          </a:prstGeom>
          <a:noFill/>
          <a:ln>
            <a:noFill/>
          </a:ln>
        </p:spPr>
        <p:txBody>
          <a:bodyPr anchorCtr="0" anchor="t" bIns="35225" lIns="70450" spcFirstLastPara="1" rIns="70450" wrap="square" tIns="35225">
            <a:spAutoFit/>
          </a:bodyPr>
          <a:lstStyle/>
          <a:p>
            <a:pPr indent="0" lvl="0" marL="0" marR="0" rtl="0" algn="just">
              <a:spcBef>
                <a:spcPts val="0"/>
              </a:spcBef>
              <a:spcAft>
                <a:spcPts val="0"/>
              </a:spcAft>
              <a:buNone/>
            </a:pPr>
            <a:r>
              <a:rPr b="0" i="0" lang="en" sz="1541" u="none" strike="noStrike">
                <a:solidFill>
                  <a:srgbClr val="000000"/>
                </a:solidFill>
                <a:latin typeface="Century Gothic"/>
                <a:ea typeface="Century Gothic"/>
                <a:cs typeface="Century Gothic"/>
                <a:sym typeface="Century Gothic"/>
              </a:rPr>
              <a:t>Les recordamos dar continuidad a las acciones de la Estrategia </a:t>
            </a:r>
            <a:r>
              <a:rPr b="1" i="0" lang="en" sz="1541" u="none" strike="noStrike">
                <a:solidFill>
                  <a:srgbClr val="006666"/>
                </a:solidFill>
                <a:latin typeface="Century Gothic"/>
                <a:ea typeface="Century Gothic"/>
                <a:cs typeface="Century Gothic"/>
                <a:sym typeface="Century Gothic"/>
              </a:rPr>
              <a:t>Vive Saludable, Vive Feliz</a:t>
            </a:r>
            <a:r>
              <a:rPr b="0" i="0" lang="en" sz="1541" u="none" strike="noStrike">
                <a:solidFill>
                  <a:srgbClr val="000000"/>
                </a:solidFill>
                <a:latin typeface="Century Gothic"/>
                <a:ea typeface="Century Gothic"/>
                <a:cs typeface="Century Gothic"/>
                <a:sym typeface="Century Gothic"/>
              </a:rPr>
              <a:t>.</a:t>
            </a:r>
            <a:endParaRPr b="0" i="0" sz="1541" u="none" strike="noStrike">
              <a:solidFill>
                <a:srgbClr val="000000"/>
              </a:solidFill>
              <a:latin typeface="Century Gothic"/>
              <a:ea typeface="Century Gothic"/>
              <a:cs typeface="Century Gothic"/>
              <a:sym typeface="Century Gothic"/>
            </a:endParaRPr>
          </a:p>
          <a:p>
            <a:pPr indent="0" lvl="0" marL="0" marR="0" rtl="0" algn="just">
              <a:spcBef>
                <a:spcPts val="0"/>
              </a:spcBef>
              <a:spcAft>
                <a:spcPts val="0"/>
              </a:spcAft>
              <a:buNone/>
            </a:pPr>
            <a:r>
              <a:t/>
            </a:r>
            <a:endParaRPr sz="1541">
              <a:latin typeface="Century Gothic"/>
              <a:ea typeface="Century Gothic"/>
              <a:cs typeface="Century Gothic"/>
              <a:sym typeface="Century Gothic"/>
            </a:endParaRPr>
          </a:p>
          <a:p>
            <a:pPr indent="-298508" lvl="0" marL="264253" marR="0" rtl="0" algn="just">
              <a:spcBef>
                <a:spcPts val="0"/>
              </a:spcBef>
              <a:spcAft>
                <a:spcPts val="0"/>
              </a:spcAft>
              <a:buClr>
                <a:srgbClr val="274E13"/>
              </a:buClr>
              <a:buSzPts val="1850"/>
              <a:buFont typeface="Russo One"/>
              <a:buAutoNum type="arabicPeriod"/>
            </a:pPr>
            <a:r>
              <a:rPr b="0" i="0" lang="en" sz="1541" u="none" strike="noStrike">
                <a:solidFill>
                  <a:srgbClr val="000000"/>
                </a:solidFill>
                <a:latin typeface="Century Gothic"/>
                <a:ea typeface="Century Gothic"/>
                <a:cs typeface="Century Gothic"/>
                <a:sym typeface="Century Gothic"/>
              </a:rPr>
              <a:t>De septiembre de 2025 a marzo de 2026, continuarán las </a:t>
            </a:r>
            <a:r>
              <a:rPr b="1" i="0" lang="en" sz="1541" u="none" strike="noStrike">
                <a:solidFill>
                  <a:srgbClr val="C00000"/>
                </a:solidFill>
                <a:latin typeface="Century Gothic"/>
                <a:ea typeface="Century Gothic"/>
                <a:cs typeface="Century Gothic"/>
                <a:sym typeface="Century Gothic"/>
              </a:rPr>
              <a:t>Jornadas de Salud Escolar </a:t>
            </a:r>
            <a:r>
              <a:rPr b="0" i="0" lang="en" sz="1541" u="none" strike="noStrike">
                <a:solidFill>
                  <a:srgbClr val="000000"/>
                </a:solidFill>
                <a:latin typeface="Century Gothic"/>
                <a:ea typeface="Century Gothic"/>
                <a:cs typeface="Century Gothic"/>
                <a:sym typeface="Century Gothic"/>
              </a:rPr>
              <a:t>en los planteles de educación primaria que no habían sido visitados.</a:t>
            </a:r>
            <a:endParaRPr sz="1310"/>
          </a:p>
          <a:p>
            <a:pPr indent="-298508" lvl="0" marL="264253" marR="0" rtl="0" algn="just">
              <a:spcBef>
                <a:spcPts val="0"/>
              </a:spcBef>
              <a:spcAft>
                <a:spcPts val="0"/>
              </a:spcAft>
              <a:buClr>
                <a:srgbClr val="274E13"/>
              </a:buClr>
              <a:buSzPts val="1850"/>
              <a:buFont typeface="Russo One"/>
              <a:buAutoNum type="arabicPeriod"/>
            </a:pPr>
            <a:r>
              <a:rPr b="0" i="0" lang="en" sz="1541" u="none" strike="noStrike">
                <a:solidFill>
                  <a:srgbClr val="000000"/>
                </a:solidFill>
                <a:latin typeface="Century Gothic"/>
                <a:ea typeface="Century Gothic"/>
                <a:cs typeface="Century Gothic"/>
                <a:sym typeface="Century Gothic"/>
              </a:rPr>
              <a:t>Es importante invitar a tutores a seguir la  recomendaciones que recibieron en el </a:t>
            </a:r>
            <a:r>
              <a:rPr b="1" i="0" lang="en" sz="1541" u="none" strike="noStrike">
                <a:solidFill>
                  <a:srgbClr val="C00000"/>
                </a:solidFill>
                <a:latin typeface="Century Gothic"/>
                <a:ea typeface="Century Gothic"/>
                <a:cs typeface="Century Gothic"/>
                <a:sym typeface="Century Gothic"/>
              </a:rPr>
              <a:t>Informe de Resultados</a:t>
            </a:r>
            <a:r>
              <a:rPr b="0" i="0" lang="en" sz="1541" u="none" strike="noStrike">
                <a:solidFill>
                  <a:srgbClr val="000000"/>
                </a:solidFill>
                <a:latin typeface="Century Gothic"/>
                <a:ea typeface="Century Gothic"/>
                <a:cs typeface="Century Gothic"/>
                <a:sym typeface="Century Gothic"/>
              </a:rPr>
              <a:t>.</a:t>
            </a:r>
            <a:endParaRPr sz="1541">
              <a:solidFill>
                <a:srgbClr val="000000"/>
              </a:solidFill>
              <a:latin typeface="Century Gothic"/>
              <a:ea typeface="Century Gothic"/>
              <a:cs typeface="Century Gothic"/>
              <a:sym typeface="Century Gothic"/>
            </a:endParaRPr>
          </a:p>
        </p:txBody>
      </p:sp>
      <p:pic>
        <p:nvPicPr>
          <p:cNvPr id="1157" name="Google Shape;1157;p51">
            <a:hlinkClick r:id="rId3"/>
          </p:cNvPr>
          <p:cNvPicPr preferRelativeResize="0"/>
          <p:nvPr/>
        </p:nvPicPr>
        <p:blipFill rotWithShape="1">
          <a:blip r:embed="rId4">
            <a:alphaModFix/>
          </a:blip>
          <a:srcRect b="8470" l="0" r="0" t="10780"/>
          <a:stretch/>
        </p:blipFill>
        <p:spPr>
          <a:xfrm>
            <a:off x="6225996" y="1361795"/>
            <a:ext cx="2355201" cy="1348715"/>
          </a:xfrm>
          <a:prstGeom prst="rect">
            <a:avLst/>
          </a:prstGeom>
          <a:noFill/>
          <a:ln>
            <a:noFill/>
          </a:ln>
          <a:effectLst>
            <a:outerShdw blurRad="225105" rotWithShape="0" algn="tl" dir="2700000" dist="107659">
              <a:srgbClr val="333333">
                <a:alpha val="64709"/>
              </a:srgbClr>
            </a:outerShdw>
          </a:effectLst>
        </p:spPr>
      </p:pic>
      <p:sp>
        <p:nvSpPr>
          <p:cNvPr id="1158" name="Google Shape;1158;p51"/>
          <p:cNvSpPr/>
          <p:nvPr/>
        </p:nvSpPr>
        <p:spPr>
          <a:xfrm>
            <a:off x="300246" y="964112"/>
            <a:ext cx="8217318" cy="0"/>
          </a:xfrm>
          <a:custGeom>
            <a:rect b="b" l="l" r="r" t="t"/>
            <a:pathLst>
              <a:path extrusionOk="0" h="120000" w="5583555">
                <a:moveTo>
                  <a:pt x="5583262" y="0"/>
                </a:moveTo>
                <a:lnTo>
                  <a:pt x="0" y="0"/>
                </a:lnTo>
              </a:path>
            </a:pathLst>
          </a:custGeom>
          <a:noFill/>
          <a:ln cap="flat" cmpd="sng" w="37350">
            <a:solidFill>
              <a:srgbClr val="255B4E"/>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sz="2060"/>
          </a:p>
        </p:txBody>
      </p:sp>
      <p:sp>
        <p:nvSpPr>
          <p:cNvPr id="1159" name="Google Shape;1159;p51"/>
          <p:cNvSpPr txBox="1"/>
          <p:nvPr/>
        </p:nvSpPr>
        <p:spPr>
          <a:xfrm>
            <a:off x="817071" y="567675"/>
            <a:ext cx="6573000" cy="415200"/>
          </a:xfrm>
          <a:prstGeom prst="rect">
            <a:avLst/>
          </a:prstGeom>
          <a:noFill/>
          <a:ln>
            <a:noFill/>
          </a:ln>
        </p:spPr>
        <p:txBody>
          <a:bodyPr anchorCtr="0" anchor="t" bIns="70450" lIns="70450" spcFirstLastPara="1" rIns="70450" wrap="square" tIns="70450">
            <a:spAutoFit/>
          </a:bodyPr>
          <a:lstStyle/>
          <a:p>
            <a:pPr indent="0" lvl="0" marL="245168" rtl="0" algn="l">
              <a:spcBef>
                <a:spcPts val="0"/>
              </a:spcBef>
              <a:spcAft>
                <a:spcPts val="0"/>
              </a:spcAft>
              <a:buNone/>
            </a:pPr>
            <a:r>
              <a:rPr lang="en" sz="1772">
                <a:solidFill>
                  <a:srgbClr val="12322B"/>
                </a:solidFill>
                <a:latin typeface="Bevan"/>
                <a:ea typeface="Bevan"/>
                <a:cs typeface="Bevan"/>
                <a:sym typeface="Bevan"/>
              </a:rPr>
              <a:t>ESTRATEGIA VIVE SALUDABLE, VIVE FELIZ</a:t>
            </a:r>
            <a:endParaRPr sz="2543">
              <a:solidFill>
                <a:srgbClr val="12322B"/>
              </a:solidFill>
              <a:latin typeface="Bevan"/>
              <a:ea typeface="Bevan"/>
              <a:cs typeface="Bevan"/>
              <a:sym typeface="Bevan"/>
            </a:endParaRPr>
          </a:p>
        </p:txBody>
      </p:sp>
      <p:grpSp>
        <p:nvGrpSpPr>
          <p:cNvPr id="1160" name="Google Shape;1160;p51"/>
          <p:cNvGrpSpPr/>
          <p:nvPr/>
        </p:nvGrpSpPr>
        <p:grpSpPr>
          <a:xfrm>
            <a:off x="4746085" y="3967690"/>
            <a:ext cx="1512507" cy="1117567"/>
            <a:chOff x="4172475" y="3746800"/>
            <a:chExt cx="308675" cy="228075"/>
          </a:xfrm>
        </p:grpSpPr>
        <p:sp>
          <p:nvSpPr>
            <p:cNvPr id="1161" name="Google Shape;1161;p51"/>
            <p:cNvSpPr/>
            <p:nvPr/>
          </p:nvSpPr>
          <p:spPr>
            <a:xfrm>
              <a:off x="4255325" y="3779475"/>
              <a:ext cx="206075" cy="76750"/>
            </a:xfrm>
            <a:custGeom>
              <a:rect b="b" l="l" r="r" t="t"/>
              <a:pathLst>
                <a:path extrusionOk="0" h="3070" w="8243">
                  <a:moveTo>
                    <a:pt x="3456" y="1"/>
                  </a:moveTo>
                  <a:cubicBezTo>
                    <a:pt x="3197" y="1"/>
                    <a:pt x="2938" y="9"/>
                    <a:pt x="2680" y="26"/>
                  </a:cubicBezTo>
                  <a:cubicBezTo>
                    <a:pt x="2177" y="58"/>
                    <a:pt x="1647" y="132"/>
                    <a:pt x="1255" y="449"/>
                  </a:cubicBezTo>
                  <a:cubicBezTo>
                    <a:pt x="1077" y="591"/>
                    <a:pt x="940" y="774"/>
                    <a:pt x="802" y="955"/>
                  </a:cubicBezTo>
                  <a:cubicBezTo>
                    <a:pt x="585" y="1244"/>
                    <a:pt x="328" y="1527"/>
                    <a:pt x="134" y="1835"/>
                  </a:cubicBezTo>
                  <a:cubicBezTo>
                    <a:pt x="28" y="2007"/>
                    <a:pt x="1" y="2312"/>
                    <a:pt x="176" y="2456"/>
                  </a:cubicBezTo>
                  <a:cubicBezTo>
                    <a:pt x="380" y="2624"/>
                    <a:pt x="876" y="2655"/>
                    <a:pt x="1132" y="2707"/>
                  </a:cubicBezTo>
                  <a:cubicBezTo>
                    <a:pt x="1809" y="2845"/>
                    <a:pt x="2498" y="2923"/>
                    <a:pt x="3187" y="2979"/>
                  </a:cubicBezTo>
                  <a:cubicBezTo>
                    <a:pt x="3946" y="3039"/>
                    <a:pt x="4709" y="3070"/>
                    <a:pt x="5472" y="3070"/>
                  </a:cubicBezTo>
                  <a:cubicBezTo>
                    <a:pt x="6285" y="3070"/>
                    <a:pt x="7097" y="3035"/>
                    <a:pt x="7906" y="2962"/>
                  </a:cubicBezTo>
                  <a:cubicBezTo>
                    <a:pt x="8002" y="2953"/>
                    <a:pt x="8112" y="2936"/>
                    <a:pt x="8160" y="2853"/>
                  </a:cubicBezTo>
                  <a:cubicBezTo>
                    <a:pt x="8183" y="2815"/>
                    <a:pt x="8187" y="2767"/>
                    <a:pt x="8191" y="2723"/>
                  </a:cubicBezTo>
                  <a:cubicBezTo>
                    <a:pt x="8218" y="2413"/>
                    <a:pt x="8243" y="2099"/>
                    <a:pt x="8166" y="1798"/>
                  </a:cubicBezTo>
                  <a:cubicBezTo>
                    <a:pt x="8055" y="1352"/>
                    <a:pt x="7721" y="984"/>
                    <a:pt x="7328" y="744"/>
                  </a:cubicBezTo>
                  <a:cubicBezTo>
                    <a:pt x="6935" y="503"/>
                    <a:pt x="6483" y="377"/>
                    <a:pt x="6034" y="279"/>
                  </a:cubicBezTo>
                  <a:cubicBezTo>
                    <a:pt x="5188" y="94"/>
                    <a:pt x="4322" y="1"/>
                    <a:pt x="3456"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2" name="Google Shape;1162;p51"/>
            <p:cNvSpPr/>
            <p:nvPr/>
          </p:nvSpPr>
          <p:spPr>
            <a:xfrm>
              <a:off x="4251275" y="3791000"/>
              <a:ext cx="58275" cy="53300"/>
            </a:xfrm>
            <a:custGeom>
              <a:rect b="b" l="l" r="r" t="t"/>
              <a:pathLst>
                <a:path extrusionOk="0" h="2132" w="2331">
                  <a:moveTo>
                    <a:pt x="24" y="0"/>
                  </a:moveTo>
                  <a:cubicBezTo>
                    <a:pt x="1" y="107"/>
                    <a:pt x="411" y="2132"/>
                    <a:pt x="411" y="2132"/>
                  </a:cubicBezTo>
                  <a:cubicBezTo>
                    <a:pt x="411" y="2132"/>
                    <a:pt x="2331" y="467"/>
                    <a:pt x="2283" y="467"/>
                  </a:cubicBezTo>
                  <a:cubicBezTo>
                    <a:pt x="2283" y="467"/>
                    <a:pt x="2282" y="467"/>
                    <a:pt x="2282" y="467"/>
                  </a:cubicBezTo>
                  <a:cubicBezTo>
                    <a:pt x="2280" y="468"/>
                    <a:pt x="2277" y="468"/>
                    <a:pt x="2273" y="468"/>
                  </a:cubicBezTo>
                  <a:cubicBezTo>
                    <a:pt x="2106" y="468"/>
                    <a:pt x="24" y="0"/>
                    <a:pt x="24"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3" name="Google Shape;1163;p51"/>
            <p:cNvSpPr/>
            <p:nvPr/>
          </p:nvSpPr>
          <p:spPr>
            <a:xfrm>
              <a:off x="4277375" y="3752075"/>
              <a:ext cx="61950" cy="51125"/>
            </a:xfrm>
            <a:custGeom>
              <a:rect b="b" l="l" r="r" t="t"/>
              <a:pathLst>
                <a:path extrusionOk="0" h="2045" w="2478">
                  <a:moveTo>
                    <a:pt x="1402" y="1"/>
                  </a:moveTo>
                  <a:cubicBezTo>
                    <a:pt x="1306" y="50"/>
                    <a:pt x="1" y="1654"/>
                    <a:pt x="1" y="1654"/>
                  </a:cubicBezTo>
                  <a:cubicBezTo>
                    <a:pt x="1" y="1654"/>
                    <a:pt x="2302" y="2044"/>
                    <a:pt x="2466" y="2044"/>
                  </a:cubicBezTo>
                  <a:cubicBezTo>
                    <a:pt x="2474" y="2044"/>
                    <a:pt x="2477" y="2043"/>
                    <a:pt x="2474" y="2041"/>
                  </a:cubicBezTo>
                  <a:cubicBezTo>
                    <a:pt x="2409" y="1995"/>
                    <a:pt x="1402" y="1"/>
                    <a:pt x="140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4" name="Google Shape;1164;p51"/>
            <p:cNvSpPr/>
            <p:nvPr/>
          </p:nvSpPr>
          <p:spPr>
            <a:xfrm>
              <a:off x="4339275" y="3747325"/>
              <a:ext cx="61950" cy="51100"/>
            </a:xfrm>
            <a:custGeom>
              <a:rect b="b" l="l" r="r" t="t"/>
              <a:pathLst>
                <a:path extrusionOk="0" h="2044" w="2478">
                  <a:moveTo>
                    <a:pt x="1402" y="0"/>
                  </a:moveTo>
                  <a:cubicBezTo>
                    <a:pt x="1306" y="48"/>
                    <a:pt x="1" y="1652"/>
                    <a:pt x="1" y="1652"/>
                  </a:cubicBezTo>
                  <a:cubicBezTo>
                    <a:pt x="1" y="1652"/>
                    <a:pt x="2297" y="2043"/>
                    <a:pt x="2466" y="2043"/>
                  </a:cubicBezTo>
                  <a:cubicBezTo>
                    <a:pt x="2475" y="2043"/>
                    <a:pt x="2478" y="2042"/>
                    <a:pt x="2474" y="2040"/>
                  </a:cubicBezTo>
                  <a:cubicBezTo>
                    <a:pt x="2407" y="1995"/>
                    <a:pt x="1402" y="0"/>
                    <a:pt x="1402"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5" name="Google Shape;1165;p51"/>
            <p:cNvSpPr/>
            <p:nvPr/>
          </p:nvSpPr>
          <p:spPr>
            <a:xfrm>
              <a:off x="4418625" y="3777075"/>
              <a:ext cx="50925" cy="62200"/>
            </a:xfrm>
            <a:custGeom>
              <a:rect b="b" l="l" r="r" t="t"/>
              <a:pathLst>
                <a:path extrusionOk="0" h="2488" w="2037">
                  <a:moveTo>
                    <a:pt x="2004" y="0"/>
                  </a:moveTo>
                  <a:lnTo>
                    <a:pt x="2004" y="0"/>
                  </a:lnTo>
                  <a:cubicBezTo>
                    <a:pt x="2003" y="0"/>
                    <a:pt x="2003" y="1"/>
                    <a:pt x="2002" y="2"/>
                  </a:cubicBezTo>
                  <a:cubicBezTo>
                    <a:pt x="1961" y="71"/>
                    <a:pt x="0" y="1142"/>
                    <a:pt x="0" y="1142"/>
                  </a:cubicBezTo>
                  <a:cubicBezTo>
                    <a:pt x="52" y="1237"/>
                    <a:pt x="1698" y="2487"/>
                    <a:pt x="1698" y="2487"/>
                  </a:cubicBezTo>
                  <a:cubicBezTo>
                    <a:pt x="1698" y="2487"/>
                    <a:pt x="2037" y="0"/>
                    <a:pt x="2004"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6" name="Google Shape;1166;p51"/>
            <p:cNvSpPr/>
            <p:nvPr/>
          </p:nvSpPr>
          <p:spPr>
            <a:xfrm>
              <a:off x="4374150" y="3765450"/>
              <a:ext cx="61300" cy="52875"/>
            </a:xfrm>
            <a:custGeom>
              <a:rect b="b" l="l" r="r" t="t"/>
              <a:pathLst>
                <a:path extrusionOk="0" h="2115" w="2452">
                  <a:moveTo>
                    <a:pt x="2451" y="1"/>
                  </a:moveTo>
                  <a:cubicBezTo>
                    <a:pt x="2451" y="1"/>
                    <a:pt x="1" y="802"/>
                    <a:pt x="81" y="810"/>
                  </a:cubicBezTo>
                  <a:cubicBezTo>
                    <a:pt x="162" y="819"/>
                    <a:pt x="1981" y="2114"/>
                    <a:pt x="1981" y="2114"/>
                  </a:cubicBezTo>
                  <a:cubicBezTo>
                    <a:pt x="2044" y="2028"/>
                    <a:pt x="2451" y="1"/>
                    <a:pt x="245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7" name="Google Shape;1167;p51"/>
            <p:cNvSpPr/>
            <p:nvPr/>
          </p:nvSpPr>
          <p:spPr>
            <a:xfrm>
              <a:off x="4301050" y="3764600"/>
              <a:ext cx="61275" cy="52875"/>
            </a:xfrm>
            <a:custGeom>
              <a:rect b="b" l="l" r="r" t="t"/>
              <a:pathLst>
                <a:path extrusionOk="0" h="2115" w="2451">
                  <a:moveTo>
                    <a:pt x="2450" y="0"/>
                  </a:moveTo>
                  <a:cubicBezTo>
                    <a:pt x="2450" y="0"/>
                    <a:pt x="0" y="803"/>
                    <a:pt x="82" y="810"/>
                  </a:cubicBezTo>
                  <a:cubicBezTo>
                    <a:pt x="160" y="819"/>
                    <a:pt x="1980" y="2115"/>
                    <a:pt x="1980" y="2115"/>
                  </a:cubicBezTo>
                  <a:cubicBezTo>
                    <a:pt x="2043" y="2027"/>
                    <a:pt x="2450" y="0"/>
                    <a:pt x="245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8" name="Google Shape;1168;p51"/>
            <p:cNvSpPr/>
            <p:nvPr/>
          </p:nvSpPr>
          <p:spPr>
            <a:xfrm>
              <a:off x="4277800" y="3799100"/>
              <a:ext cx="67575" cy="31475"/>
            </a:xfrm>
            <a:custGeom>
              <a:rect b="b" l="l" r="r" t="t"/>
              <a:pathLst>
                <a:path extrusionOk="0" h="1259" w="2703">
                  <a:moveTo>
                    <a:pt x="994" y="192"/>
                  </a:moveTo>
                  <a:cubicBezTo>
                    <a:pt x="994" y="192"/>
                    <a:pt x="994" y="192"/>
                    <a:pt x="993" y="192"/>
                  </a:cubicBezTo>
                  <a:lnTo>
                    <a:pt x="993" y="192"/>
                  </a:lnTo>
                  <a:cubicBezTo>
                    <a:pt x="994" y="192"/>
                    <a:pt x="994" y="192"/>
                    <a:pt x="994" y="192"/>
                  </a:cubicBezTo>
                  <a:close/>
                  <a:moveTo>
                    <a:pt x="970" y="195"/>
                  </a:moveTo>
                  <a:lnTo>
                    <a:pt x="970" y="195"/>
                  </a:lnTo>
                  <a:cubicBezTo>
                    <a:pt x="970" y="195"/>
                    <a:pt x="971" y="196"/>
                    <a:pt x="974" y="198"/>
                  </a:cubicBezTo>
                  <a:lnTo>
                    <a:pt x="974" y="198"/>
                  </a:lnTo>
                  <a:cubicBezTo>
                    <a:pt x="971" y="197"/>
                    <a:pt x="969" y="195"/>
                    <a:pt x="970" y="195"/>
                  </a:cubicBezTo>
                  <a:close/>
                  <a:moveTo>
                    <a:pt x="969" y="1"/>
                  </a:moveTo>
                  <a:cubicBezTo>
                    <a:pt x="925" y="1"/>
                    <a:pt x="884" y="22"/>
                    <a:pt x="841" y="70"/>
                  </a:cubicBezTo>
                  <a:cubicBezTo>
                    <a:pt x="747" y="177"/>
                    <a:pt x="659" y="291"/>
                    <a:pt x="571" y="403"/>
                  </a:cubicBezTo>
                  <a:cubicBezTo>
                    <a:pt x="390" y="635"/>
                    <a:pt x="214" y="872"/>
                    <a:pt x="48" y="1115"/>
                  </a:cubicBezTo>
                  <a:cubicBezTo>
                    <a:pt x="0" y="1187"/>
                    <a:pt x="68" y="1256"/>
                    <a:pt x="137" y="1256"/>
                  </a:cubicBezTo>
                  <a:cubicBezTo>
                    <a:pt x="167" y="1256"/>
                    <a:pt x="197" y="1244"/>
                    <a:pt x="219" y="1212"/>
                  </a:cubicBezTo>
                  <a:cubicBezTo>
                    <a:pt x="367" y="995"/>
                    <a:pt x="523" y="781"/>
                    <a:pt x="686" y="573"/>
                  </a:cubicBezTo>
                  <a:cubicBezTo>
                    <a:pt x="765" y="471"/>
                    <a:pt x="847" y="370"/>
                    <a:pt x="929" y="270"/>
                  </a:cubicBezTo>
                  <a:cubicBezTo>
                    <a:pt x="947" y="248"/>
                    <a:pt x="966" y="227"/>
                    <a:pt x="983" y="205"/>
                  </a:cubicBezTo>
                  <a:lnTo>
                    <a:pt x="983" y="205"/>
                  </a:lnTo>
                  <a:cubicBezTo>
                    <a:pt x="987" y="208"/>
                    <a:pt x="992" y="212"/>
                    <a:pt x="997" y="217"/>
                  </a:cubicBezTo>
                  <a:cubicBezTo>
                    <a:pt x="1048" y="262"/>
                    <a:pt x="1117" y="297"/>
                    <a:pt x="1174" y="335"/>
                  </a:cubicBezTo>
                  <a:cubicBezTo>
                    <a:pt x="1621" y="637"/>
                    <a:pt x="2069" y="940"/>
                    <a:pt x="2517" y="1242"/>
                  </a:cubicBezTo>
                  <a:cubicBezTo>
                    <a:pt x="2535" y="1253"/>
                    <a:pt x="2552" y="1258"/>
                    <a:pt x="2568" y="1258"/>
                  </a:cubicBezTo>
                  <a:cubicBezTo>
                    <a:pt x="2649" y="1258"/>
                    <a:pt x="2703" y="1131"/>
                    <a:pt x="2617" y="1073"/>
                  </a:cubicBezTo>
                  <a:cubicBezTo>
                    <a:pt x="2110" y="731"/>
                    <a:pt x="1605" y="385"/>
                    <a:pt x="1095" y="47"/>
                  </a:cubicBezTo>
                  <a:cubicBezTo>
                    <a:pt x="1050" y="18"/>
                    <a:pt x="1009" y="1"/>
                    <a:pt x="96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9" name="Google Shape;1169;p51"/>
            <p:cNvSpPr/>
            <p:nvPr/>
          </p:nvSpPr>
          <p:spPr>
            <a:xfrm>
              <a:off x="4320900" y="3788350"/>
              <a:ext cx="46025" cy="43000"/>
            </a:xfrm>
            <a:custGeom>
              <a:rect b="b" l="l" r="r" t="t"/>
              <a:pathLst>
                <a:path extrusionOk="0" h="1720" w="1841">
                  <a:moveTo>
                    <a:pt x="1592" y="1"/>
                  </a:moveTo>
                  <a:cubicBezTo>
                    <a:pt x="1576" y="1"/>
                    <a:pt x="1559" y="5"/>
                    <a:pt x="1543" y="12"/>
                  </a:cubicBezTo>
                  <a:cubicBezTo>
                    <a:pt x="1018" y="268"/>
                    <a:pt x="527" y="589"/>
                    <a:pt x="77" y="962"/>
                  </a:cubicBezTo>
                  <a:cubicBezTo>
                    <a:pt x="1" y="1027"/>
                    <a:pt x="71" y="1127"/>
                    <a:pt x="151" y="1127"/>
                  </a:cubicBezTo>
                  <a:cubicBezTo>
                    <a:pt x="173" y="1127"/>
                    <a:pt x="195" y="1119"/>
                    <a:pt x="216" y="1102"/>
                  </a:cubicBezTo>
                  <a:cubicBezTo>
                    <a:pt x="620" y="766"/>
                    <a:pt x="1062" y="478"/>
                    <a:pt x="1529" y="239"/>
                  </a:cubicBezTo>
                  <a:lnTo>
                    <a:pt x="1529" y="239"/>
                  </a:lnTo>
                  <a:cubicBezTo>
                    <a:pt x="1631" y="691"/>
                    <a:pt x="1551" y="1163"/>
                    <a:pt x="1610" y="1622"/>
                  </a:cubicBezTo>
                  <a:cubicBezTo>
                    <a:pt x="1618" y="1674"/>
                    <a:pt x="1651" y="1719"/>
                    <a:pt x="1709" y="1720"/>
                  </a:cubicBezTo>
                  <a:cubicBezTo>
                    <a:pt x="1756" y="1720"/>
                    <a:pt x="1813" y="1674"/>
                    <a:pt x="1807" y="1622"/>
                  </a:cubicBezTo>
                  <a:cubicBezTo>
                    <a:pt x="1739" y="1107"/>
                    <a:pt x="1840" y="577"/>
                    <a:pt x="1687" y="72"/>
                  </a:cubicBezTo>
                  <a:cubicBezTo>
                    <a:pt x="1673" y="25"/>
                    <a:pt x="1634" y="1"/>
                    <a:pt x="159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0" name="Google Shape;1170;p51"/>
            <p:cNvSpPr/>
            <p:nvPr/>
          </p:nvSpPr>
          <p:spPr>
            <a:xfrm>
              <a:off x="4359950" y="3797125"/>
              <a:ext cx="55475" cy="32300"/>
            </a:xfrm>
            <a:custGeom>
              <a:rect b="b" l="l" r="r" t="t"/>
              <a:pathLst>
                <a:path extrusionOk="0" h="1292" w="2219">
                  <a:moveTo>
                    <a:pt x="118" y="1"/>
                  </a:moveTo>
                  <a:cubicBezTo>
                    <a:pt x="28" y="1"/>
                    <a:pt x="0" y="155"/>
                    <a:pt x="103" y="197"/>
                  </a:cubicBezTo>
                  <a:cubicBezTo>
                    <a:pt x="433" y="334"/>
                    <a:pt x="740" y="520"/>
                    <a:pt x="1046" y="700"/>
                  </a:cubicBezTo>
                  <a:cubicBezTo>
                    <a:pt x="1373" y="892"/>
                    <a:pt x="1701" y="1086"/>
                    <a:pt x="2027" y="1278"/>
                  </a:cubicBezTo>
                  <a:cubicBezTo>
                    <a:pt x="2044" y="1288"/>
                    <a:pt x="2061" y="1292"/>
                    <a:pt x="2077" y="1292"/>
                  </a:cubicBezTo>
                  <a:cubicBezTo>
                    <a:pt x="2162" y="1292"/>
                    <a:pt x="2219" y="1163"/>
                    <a:pt x="2127" y="1109"/>
                  </a:cubicBezTo>
                  <a:cubicBezTo>
                    <a:pt x="1788" y="910"/>
                    <a:pt x="1451" y="710"/>
                    <a:pt x="1113" y="512"/>
                  </a:cubicBezTo>
                  <a:cubicBezTo>
                    <a:pt x="801" y="328"/>
                    <a:pt x="489" y="147"/>
                    <a:pt x="155" y="9"/>
                  </a:cubicBezTo>
                  <a:cubicBezTo>
                    <a:pt x="142" y="4"/>
                    <a:pt x="129" y="1"/>
                    <a:pt x="11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1" name="Google Shape;1171;p51"/>
            <p:cNvSpPr/>
            <p:nvPr/>
          </p:nvSpPr>
          <p:spPr>
            <a:xfrm>
              <a:off x="4385050" y="3789125"/>
              <a:ext cx="37225" cy="24675"/>
            </a:xfrm>
            <a:custGeom>
              <a:rect b="b" l="l" r="r" t="t"/>
              <a:pathLst>
                <a:path extrusionOk="0" h="987" w="1489">
                  <a:moveTo>
                    <a:pt x="1348" y="1"/>
                  </a:moveTo>
                  <a:cubicBezTo>
                    <a:pt x="1333" y="1"/>
                    <a:pt x="1316" y="6"/>
                    <a:pt x="1298" y="16"/>
                  </a:cubicBezTo>
                  <a:cubicBezTo>
                    <a:pt x="883" y="262"/>
                    <a:pt x="479" y="524"/>
                    <a:pt x="86" y="801"/>
                  </a:cubicBezTo>
                  <a:cubicBezTo>
                    <a:pt x="1" y="860"/>
                    <a:pt x="53" y="987"/>
                    <a:pt x="132" y="987"/>
                  </a:cubicBezTo>
                  <a:cubicBezTo>
                    <a:pt x="148" y="987"/>
                    <a:pt x="166" y="981"/>
                    <a:pt x="183" y="969"/>
                  </a:cubicBezTo>
                  <a:cubicBezTo>
                    <a:pt x="578" y="692"/>
                    <a:pt x="983" y="431"/>
                    <a:pt x="1398" y="184"/>
                  </a:cubicBezTo>
                  <a:cubicBezTo>
                    <a:pt x="1488" y="130"/>
                    <a:pt x="1434" y="1"/>
                    <a:pt x="134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2" name="Google Shape;1172;p51"/>
            <p:cNvSpPr/>
            <p:nvPr/>
          </p:nvSpPr>
          <p:spPr>
            <a:xfrm>
              <a:off x="4416375" y="3789725"/>
              <a:ext cx="26475" cy="42825"/>
            </a:xfrm>
            <a:custGeom>
              <a:rect b="b" l="l" r="r" t="t"/>
              <a:pathLst>
                <a:path extrusionOk="0" h="1713" w="1059">
                  <a:moveTo>
                    <a:pt x="119" y="1"/>
                  </a:moveTo>
                  <a:cubicBezTo>
                    <a:pt x="59" y="1"/>
                    <a:pt x="0" y="48"/>
                    <a:pt x="25" y="119"/>
                  </a:cubicBezTo>
                  <a:cubicBezTo>
                    <a:pt x="216" y="675"/>
                    <a:pt x="489" y="1198"/>
                    <a:pt x="836" y="1670"/>
                  </a:cubicBezTo>
                  <a:cubicBezTo>
                    <a:pt x="858" y="1700"/>
                    <a:pt x="889" y="1712"/>
                    <a:pt x="919" y="1712"/>
                  </a:cubicBezTo>
                  <a:cubicBezTo>
                    <a:pt x="990" y="1712"/>
                    <a:pt x="1058" y="1643"/>
                    <a:pt x="1004" y="1571"/>
                  </a:cubicBezTo>
                  <a:cubicBezTo>
                    <a:pt x="667" y="1112"/>
                    <a:pt x="398" y="607"/>
                    <a:pt x="214" y="67"/>
                  </a:cubicBezTo>
                  <a:cubicBezTo>
                    <a:pt x="197" y="21"/>
                    <a:pt x="158" y="1"/>
                    <a:pt x="11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3" name="Google Shape;1173;p51"/>
            <p:cNvSpPr/>
            <p:nvPr/>
          </p:nvSpPr>
          <p:spPr>
            <a:xfrm>
              <a:off x="4421050" y="3778675"/>
              <a:ext cx="45725" cy="25000"/>
            </a:xfrm>
            <a:custGeom>
              <a:rect b="b" l="l" r="r" t="t"/>
              <a:pathLst>
                <a:path extrusionOk="0" h="1000" w="1829">
                  <a:moveTo>
                    <a:pt x="1681" y="0"/>
                  </a:moveTo>
                  <a:cubicBezTo>
                    <a:pt x="1666" y="0"/>
                    <a:pt x="1650" y="4"/>
                    <a:pt x="1634" y="13"/>
                  </a:cubicBezTo>
                  <a:lnTo>
                    <a:pt x="881" y="416"/>
                  </a:lnTo>
                  <a:cubicBezTo>
                    <a:pt x="756" y="483"/>
                    <a:pt x="630" y="551"/>
                    <a:pt x="505" y="618"/>
                  </a:cubicBezTo>
                  <a:cubicBezTo>
                    <a:pt x="442" y="651"/>
                    <a:pt x="380" y="685"/>
                    <a:pt x="317" y="718"/>
                  </a:cubicBezTo>
                  <a:cubicBezTo>
                    <a:pt x="290" y="733"/>
                    <a:pt x="264" y="747"/>
                    <a:pt x="237" y="761"/>
                  </a:cubicBezTo>
                  <a:cubicBezTo>
                    <a:pt x="218" y="770"/>
                    <a:pt x="201" y="781"/>
                    <a:pt x="183" y="790"/>
                  </a:cubicBezTo>
                  <a:cubicBezTo>
                    <a:pt x="170" y="795"/>
                    <a:pt x="162" y="799"/>
                    <a:pt x="158" y="801"/>
                  </a:cubicBezTo>
                  <a:lnTo>
                    <a:pt x="158" y="801"/>
                  </a:lnTo>
                  <a:cubicBezTo>
                    <a:pt x="151" y="800"/>
                    <a:pt x="144" y="799"/>
                    <a:pt x="137" y="799"/>
                  </a:cubicBezTo>
                  <a:cubicBezTo>
                    <a:pt x="35" y="799"/>
                    <a:pt x="1" y="961"/>
                    <a:pt x="112" y="993"/>
                  </a:cubicBezTo>
                  <a:cubicBezTo>
                    <a:pt x="128" y="997"/>
                    <a:pt x="143" y="999"/>
                    <a:pt x="158" y="999"/>
                  </a:cubicBezTo>
                  <a:cubicBezTo>
                    <a:pt x="212" y="999"/>
                    <a:pt x="257" y="972"/>
                    <a:pt x="309" y="945"/>
                  </a:cubicBezTo>
                  <a:cubicBezTo>
                    <a:pt x="371" y="910"/>
                    <a:pt x="434" y="878"/>
                    <a:pt x="497" y="843"/>
                  </a:cubicBezTo>
                  <a:cubicBezTo>
                    <a:pt x="635" y="769"/>
                    <a:pt x="775" y="695"/>
                    <a:pt x="913" y="620"/>
                  </a:cubicBezTo>
                  <a:cubicBezTo>
                    <a:pt x="1186" y="474"/>
                    <a:pt x="1459" y="328"/>
                    <a:pt x="1733" y="181"/>
                  </a:cubicBezTo>
                  <a:cubicBezTo>
                    <a:pt x="1828" y="130"/>
                    <a:pt x="1770" y="0"/>
                    <a:pt x="168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4" name="Google Shape;1174;p51"/>
            <p:cNvSpPr/>
            <p:nvPr/>
          </p:nvSpPr>
          <p:spPr>
            <a:xfrm>
              <a:off x="4374750" y="3747975"/>
              <a:ext cx="32075" cy="52725"/>
            </a:xfrm>
            <a:custGeom>
              <a:rect b="b" l="l" r="r" t="t"/>
              <a:pathLst>
                <a:path extrusionOk="0" h="2109" w="1283">
                  <a:moveTo>
                    <a:pt x="134" y="1"/>
                  </a:moveTo>
                  <a:cubicBezTo>
                    <a:pt x="69" y="1"/>
                    <a:pt x="1" y="72"/>
                    <a:pt x="40" y="149"/>
                  </a:cubicBezTo>
                  <a:cubicBezTo>
                    <a:pt x="359" y="800"/>
                    <a:pt x="703" y="1437"/>
                    <a:pt x="1070" y="2061"/>
                  </a:cubicBezTo>
                  <a:cubicBezTo>
                    <a:pt x="1089" y="2094"/>
                    <a:pt x="1119" y="2108"/>
                    <a:pt x="1148" y="2108"/>
                  </a:cubicBezTo>
                  <a:cubicBezTo>
                    <a:pt x="1215" y="2108"/>
                    <a:pt x="1282" y="2038"/>
                    <a:pt x="1238" y="1962"/>
                  </a:cubicBezTo>
                  <a:cubicBezTo>
                    <a:pt x="871" y="1338"/>
                    <a:pt x="527" y="701"/>
                    <a:pt x="208" y="50"/>
                  </a:cubicBezTo>
                  <a:cubicBezTo>
                    <a:pt x="191" y="15"/>
                    <a:pt x="162" y="1"/>
                    <a:pt x="13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5" name="Google Shape;1175;p51"/>
            <p:cNvSpPr/>
            <p:nvPr/>
          </p:nvSpPr>
          <p:spPr>
            <a:xfrm>
              <a:off x="4339400" y="3746800"/>
              <a:ext cx="40400" cy="46975"/>
            </a:xfrm>
            <a:custGeom>
              <a:rect b="b" l="l" r="r" t="t"/>
              <a:pathLst>
                <a:path extrusionOk="0" h="1879" w="1616">
                  <a:moveTo>
                    <a:pt x="1449" y="1"/>
                  </a:moveTo>
                  <a:cubicBezTo>
                    <a:pt x="1407" y="1"/>
                    <a:pt x="1369" y="21"/>
                    <a:pt x="1334" y="58"/>
                  </a:cubicBezTo>
                  <a:cubicBezTo>
                    <a:pt x="1268" y="130"/>
                    <a:pt x="1212" y="216"/>
                    <a:pt x="1152" y="293"/>
                  </a:cubicBezTo>
                  <a:cubicBezTo>
                    <a:pt x="1030" y="450"/>
                    <a:pt x="909" y="607"/>
                    <a:pt x="787" y="764"/>
                  </a:cubicBezTo>
                  <a:cubicBezTo>
                    <a:pt x="544" y="1078"/>
                    <a:pt x="301" y="1392"/>
                    <a:pt x="59" y="1706"/>
                  </a:cubicBezTo>
                  <a:cubicBezTo>
                    <a:pt x="1" y="1780"/>
                    <a:pt x="66" y="1879"/>
                    <a:pt x="134" y="1879"/>
                  </a:cubicBezTo>
                  <a:cubicBezTo>
                    <a:pt x="156" y="1879"/>
                    <a:pt x="178" y="1869"/>
                    <a:pt x="197" y="1845"/>
                  </a:cubicBezTo>
                  <a:cubicBezTo>
                    <a:pt x="413" y="1565"/>
                    <a:pt x="629" y="1287"/>
                    <a:pt x="844" y="1008"/>
                  </a:cubicBezTo>
                  <a:cubicBezTo>
                    <a:pt x="953" y="868"/>
                    <a:pt x="1061" y="728"/>
                    <a:pt x="1168" y="588"/>
                  </a:cubicBezTo>
                  <a:cubicBezTo>
                    <a:pt x="1223" y="519"/>
                    <a:pt x="1277" y="449"/>
                    <a:pt x="1330" y="379"/>
                  </a:cubicBezTo>
                  <a:cubicBezTo>
                    <a:pt x="1358" y="344"/>
                    <a:pt x="1385" y="310"/>
                    <a:pt x="1412" y="274"/>
                  </a:cubicBezTo>
                  <a:cubicBezTo>
                    <a:pt x="1422" y="261"/>
                    <a:pt x="1445" y="219"/>
                    <a:pt x="1465" y="199"/>
                  </a:cubicBezTo>
                  <a:lnTo>
                    <a:pt x="1465" y="199"/>
                  </a:lnTo>
                  <a:cubicBezTo>
                    <a:pt x="1465" y="199"/>
                    <a:pt x="1466" y="199"/>
                    <a:pt x="1466" y="199"/>
                  </a:cubicBezTo>
                  <a:cubicBezTo>
                    <a:pt x="1556" y="199"/>
                    <a:pt x="1615" y="68"/>
                    <a:pt x="1518" y="18"/>
                  </a:cubicBezTo>
                  <a:cubicBezTo>
                    <a:pt x="1494" y="6"/>
                    <a:pt x="1471" y="1"/>
                    <a:pt x="144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6" name="Google Shape;1176;p51"/>
            <p:cNvSpPr/>
            <p:nvPr/>
          </p:nvSpPr>
          <p:spPr>
            <a:xfrm>
              <a:off x="4311525" y="3750250"/>
              <a:ext cx="28600" cy="45125"/>
            </a:xfrm>
            <a:custGeom>
              <a:rect b="b" l="l" r="r" t="t"/>
              <a:pathLst>
                <a:path extrusionOk="0" h="1805" w="1144">
                  <a:moveTo>
                    <a:pt x="132" y="0"/>
                  </a:moveTo>
                  <a:cubicBezTo>
                    <a:pt x="68" y="0"/>
                    <a:pt x="0" y="72"/>
                    <a:pt x="37" y="150"/>
                  </a:cubicBezTo>
                  <a:cubicBezTo>
                    <a:pt x="300" y="704"/>
                    <a:pt x="597" y="1242"/>
                    <a:pt x="928" y="1759"/>
                  </a:cubicBezTo>
                  <a:cubicBezTo>
                    <a:pt x="949" y="1791"/>
                    <a:pt x="978" y="1804"/>
                    <a:pt x="1008" y="1804"/>
                  </a:cubicBezTo>
                  <a:cubicBezTo>
                    <a:pt x="1076" y="1804"/>
                    <a:pt x="1144" y="1734"/>
                    <a:pt x="1096" y="1660"/>
                  </a:cubicBezTo>
                  <a:cubicBezTo>
                    <a:pt x="766" y="1142"/>
                    <a:pt x="469" y="605"/>
                    <a:pt x="205" y="51"/>
                  </a:cubicBezTo>
                  <a:cubicBezTo>
                    <a:pt x="188" y="15"/>
                    <a:pt x="160" y="0"/>
                    <a:pt x="13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7" name="Google Shape;1177;p51"/>
            <p:cNvSpPr/>
            <p:nvPr/>
          </p:nvSpPr>
          <p:spPr>
            <a:xfrm>
              <a:off x="4253725" y="3792100"/>
              <a:ext cx="51025" cy="7000"/>
            </a:xfrm>
            <a:custGeom>
              <a:rect b="b" l="l" r="r" t="t"/>
              <a:pathLst>
                <a:path extrusionOk="0" h="280" w="2041">
                  <a:moveTo>
                    <a:pt x="674" y="0"/>
                  </a:moveTo>
                  <a:cubicBezTo>
                    <a:pt x="491" y="0"/>
                    <a:pt x="309" y="5"/>
                    <a:pt x="126" y="16"/>
                  </a:cubicBezTo>
                  <a:cubicBezTo>
                    <a:pt x="3" y="22"/>
                    <a:pt x="1" y="212"/>
                    <a:pt x="120" y="212"/>
                  </a:cubicBezTo>
                  <a:cubicBezTo>
                    <a:pt x="122" y="212"/>
                    <a:pt x="124" y="211"/>
                    <a:pt x="126" y="211"/>
                  </a:cubicBezTo>
                  <a:cubicBezTo>
                    <a:pt x="306" y="201"/>
                    <a:pt x="486" y="196"/>
                    <a:pt x="666" y="196"/>
                  </a:cubicBezTo>
                  <a:cubicBezTo>
                    <a:pt x="1085" y="196"/>
                    <a:pt x="1502" y="223"/>
                    <a:pt x="1917" y="278"/>
                  </a:cubicBezTo>
                  <a:cubicBezTo>
                    <a:pt x="1922" y="279"/>
                    <a:pt x="1927" y="279"/>
                    <a:pt x="1932" y="279"/>
                  </a:cubicBezTo>
                  <a:cubicBezTo>
                    <a:pt x="2040" y="279"/>
                    <a:pt x="2034" y="99"/>
                    <a:pt x="1917" y="82"/>
                  </a:cubicBezTo>
                  <a:cubicBezTo>
                    <a:pt x="1504" y="27"/>
                    <a:pt x="1089" y="0"/>
                    <a:pt x="67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8" name="Google Shape;1178;p51"/>
            <p:cNvSpPr/>
            <p:nvPr/>
          </p:nvSpPr>
          <p:spPr>
            <a:xfrm>
              <a:off x="4374050" y="3781650"/>
              <a:ext cx="5425" cy="8725"/>
            </a:xfrm>
            <a:custGeom>
              <a:rect b="b" l="l" r="r" t="t"/>
              <a:pathLst>
                <a:path extrusionOk="0" h="349" w="217">
                  <a:moveTo>
                    <a:pt x="106" y="0"/>
                  </a:moveTo>
                  <a:cubicBezTo>
                    <a:pt x="104" y="0"/>
                    <a:pt x="103" y="0"/>
                    <a:pt x="101" y="0"/>
                  </a:cubicBezTo>
                  <a:cubicBezTo>
                    <a:pt x="77" y="1"/>
                    <a:pt x="51" y="9"/>
                    <a:pt x="32" y="29"/>
                  </a:cubicBezTo>
                  <a:cubicBezTo>
                    <a:pt x="16" y="47"/>
                    <a:pt x="1" y="74"/>
                    <a:pt x="4" y="98"/>
                  </a:cubicBezTo>
                  <a:cubicBezTo>
                    <a:pt x="9" y="149"/>
                    <a:pt x="14" y="200"/>
                    <a:pt x="21" y="251"/>
                  </a:cubicBezTo>
                  <a:cubicBezTo>
                    <a:pt x="21" y="264"/>
                    <a:pt x="23" y="277"/>
                    <a:pt x="28" y="289"/>
                  </a:cubicBezTo>
                  <a:cubicBezTo>
                    <a:pt x="32" y="300"/>
                    <a:pt x="38" y="311"/>
                    <a:pt x="48" y="320"/>
                  </a:cubicBezTo>
                  <a:cubicBezTo>
                    <a:pt x="63" y="336"/>
                    <a:pt x="89" y="349"/>
                    <a:pt x="112" y="349"/>
                  </a:cubicBezTo>
                  <a:cubicBezTo>
                    <a:pt x="113" y="349"/>
                    <a:pt x="115" y="348"/>
                    <a:pt x="117" y="348"/>
                  </a:cubicBezTo>
                  <a:cubicBezTo>
                    <a:pt x="142" y="347"/>
                    <a:pt x="168" y="340"/>
                    <a:pt x="186" y="320"/>
                  </a:cubicBezTo>
                  <a:cubicBezTo>
                    <a:pt x="203" y="301"/>
                    <a:pt x="217" y="275"/>
                    <a:pt x="215" y="251"/>
                  </a:cubicBezTo>
                  <a:cubicBezTo>
                    <a:pt x="210" y="200"/>
                    <a:pt x="204" y="149"/>
                    <a:pt x="198" y="98"/>
                  </a:cubicBezTo>
                  <a:cubicBezTo>
                    <a:pt x="198" y="85"/>
                    <a:pt x="195" y="71"/>
                    <a:pt x="190" y="60"/>
                  </a:cubicBezTo>
                  <a:cubicBezTo>
                    <a:pt x="187" y="48"/>
                    <a:pt x="179" y="38"/>
                    <a:pt x="171" y="29"/>
                  </a:cubicBezTo>
                  <a:cubicBezTo>
                    <a:pt x="154" y="13"/>
                    <a:pt x="130" y="0"/>
                    <a:pt x="10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9" name="Google Shape;1179;p51"/>
            <p:cNvSpPr/>
            <p:nvPr/>
          </p:nvSpPr>
          <p:spPr>
            <a:xfrm>
              <a:off x="4368275" y="3770675"/>
              <a:ext cx="6325" cy="4900"/>
            </a:xfrm>
            <a:custGeom>
              <a:rect b="b" l="l" r="r" t="t"/>
              <a:pathLst>
                <a:path extrusionOk="0" h="196" w="253">
                  <a:moveTo>
                    <a:pt x="126" y="1"/>
                  </a:moveTo>
                  <a:cubicBezTo>
                    <a:pt x="1" y="1"/>
                    <a:pt x="1" y="196"/>
                    <a:pt x="126" y="196"/>
                  </a:cubicBezTo>
                  <a:cubicBezTo>
                    <a:pt x="252" y="196"/>
                    <a:pt x="253" y="1"/>
                    <a:pt x="12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0" name="Google Shape;1180;p51"/>
            <p:cNvSpPr/>
            <p:nvPr/>
          </p:nvSpPr>
          <p:spPr>
            <a:xfrm>
              <a:off x="4315275" y="3781200"/>
              <a:ext cx="4950" cy="7875"/>
            </a:xfrm>
            <a:custGeom>
              <a:rect b="b" l="l" r="r" t="t"/>
              <a:pathLst>
                <a:path extrusionOk="0" h="315" w="198">
                  <a:moveTo>
                    <a:pt x="104" y="0"/>
                  </a:moveTo>
                  <a:cubicBezTo>
                    <a:pt x="102" y="0"/>
                    <a:pt x="100" y="0"/>
                    <a:pt x="99" y="1"/>
                  </a:cubicBezTo>
                  <a:cubicBezTo>
                    <a:pt x="74" y="3"/>
                    <a:pt x="48" y="10"/>
                    <a:pt x="30" y="30"/>
                  </a:cubicBezTo>
                  <a:cubicBezTo>
                    <a:pt x="12" y="50"/>
                    <a:pt x="1" y="73"/>
                    <a:pt x="1" y="99"/>
                  </a:cubicBezTo>
                  <a:lnTo>
                    <a:pt x="1" y="218"/>
                  </a:lnTo>
                  <a:cubicBezTo>
                    <a:pt x="1" y="243"/>
                    <a:pt x="11" y="269"/>
                    <a:pt x="30" y="287"/>
                  </a:cubicBezTo>
                  <a:cubicBezTo>
                    <a:pt x="38" y="296"/>
                    <a:pt x="49" y="303"/>
                    <a:pt x="61" y="307"/>
                  </a:cubicBezTo>
                  <a:cubicBezTo>
                    <a:pt x="70" y="312"/>
                    <a:pt x="80" y="315"/>
                    <a:pt x="91" y="315"/>
                  </a:cubicBezTo>
                  <a:cubicBezTo>
                    <a:pt x="93" y="315"/>
                    <a:pt x="96" y="314"/>
                    <a:pt x="99" y="314"/>
                  </a:cubicBezTo>
                  <a:cubicBezTo>
                    <a:pt x="124" y="313"/>
                    <a:pt x="150" y="306"/>
                    <a:pt x="168" y="286"/>
                  </a:cubicBezTo>
                  <a:cubicBezTo>
                    <a:pt x="185" y="266"/>
                    <a:pt x="197" y="243"/>
                    <a:pt x="197" y="217"/>
                  </a:cubicBezTo>
                  <a:lnTo>
                    <a:pt x="197" y="98"/>
                  </a:lnTo>
                  <a:cubicBezTo>
                    <a:pt x="197" y="73"/>
                    <a:pt x="187" y="47"/>
                    <a:pt x="168" y="29"/>
                  </a:cubicBezTo>
                  <a:cubicBezTo>
                    <a:pt x="158" y="19"/>
                    <a:pt x="148" y="13"/>
                    <a:pt x="137" y="9"/>
                  </a:cubicBezTo>
                  <a:cubicBezTo>
                    <a:pt x="126" y="3"/>
                    <a:pt x="115" y="0"/>
                    <a:pt x="10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1" name="Google Shape;1181;p51"/>
            <p:cNvSpPr/>
            <p:nvPr/>
          </p:nvSpPr>
          <p:spPr>
            <a:xfrm>
              <a:off x="4299675" y="3775725"/>
              <a:ext cx="5425" cy="6600"/>
            </a:xfrm>
            <a:custGeom>
              <a:rect b="b" l="l" r="r" t="t"/>
              <a:pathLst>
                <a:path extrusionOk="0" h="264" w="217">
                  <a:moveTo>
                    <a:pt x="94" y="0"/>
                  </a:moveTo>
                  <a:cubicBezTo>
                    <a:pt x="87" y="0"/>
                    <a:pt x="80" y="1"/>
                    <a:pt x="73" y="3"/>
                  </a:cubicBezTo>
                  <a:cubicBezTo>
                    <a:pt x="66" y="7"/>
                    <a:pt x="57" y="10"/>
                    <a:pt x="50" y="14"/>
                  </a:cubicBezTo>
                  <a:cubicBezTo>
                    <a:pt x="35" y="23"/>
                    <a:pt x="24" y="35"/>
                    <a:pt x="14" y="49"/>
                  </a:cubicBezTo>
                  <a:cubicBezTo>
                    <a:pt x="11" y="57"/>
                    <a:pt x="8" y="65"/>
                    <a:pt x="4" y="72"/>
                  </a:cubicBezTo>
                  <a:cubicBezTo>
                    <a:pt x="1" y="89"/>
                    <a:pt x="1" y="107"/>
                    <a:pt x="4" y="125"/>
                  </a:cubicBezTo>
                  <a:cubicBezTo>
                    <a:pt x="9" y="146"/>
                    <a:pt x="17" y="170"/>
                    <a:pt x="21" y="192"/>
                  </a:cubicBezTo>
                  <a:cubicBezTo>
                    <a:pt x="24" y="206"/>
                    <a:pt x="30" y="216"/>
                    <a:pt x="38" y="225"/>
                  </a:cubicBezTo>
                  <a:cubicBezTo>
                    <a:pt x="45" y="235"/>
                    <a:pt x="54" y="245"/>
                    <a:pt x="66" y="250"/>
                  </a:cubicBezTo>
                  <a:cubicBezTo>
                    <a:pt x="77" y="256"/>
                    <a:pt x="89" y="260"/>
                    <a:pt x="102" y="261"/>
                  </a:cubicBezTo>
                  <a:cubicBezTo>
                    <a:pt x="108" y="263"/>
                    <a:pt x="114" y="264"/>
                    <a:pt x="120" y="264"/>
                  </a:cubicBezTo>
                  <a:cubicBezTo>
                    <a:pt x="127" y="264"/>
                    <a:pt x="134" y="263"/>
                    <a:pt x="141" y="260"/>
                  </a:cubicBezTo>
                  <a:cubicBezTo>
                    <a:pt x="149" y="256"/>
                    <a:pt x="157" y="254"/>
                    <a:pt x="165" y="250"/>
                  </a:cubicBezTo>
                  <a:cubicBezTo>
                    <a:pt x="180" y="240"/>
                    <a:pt x="191" y="229"/>
                    <a:pt x="200" y="214"/>
                  </a:cubicBezTo>
                  <a:cubicBezTo>
                    <a:pt x="204" y="207"/>
                    <a:pt x="207" y="199"/>
                    <a:pt x="211" y="191"/>
                  </a:cubicBezTo>
                  <a:cubicBezTo>
                    <a:pt x="216" y="175"/>
                    <a:pt x="216" y="156"/>
                    <a:pt x="211" y="139"/>
                  </a:cubicBezTo>
                  <a:cubicBezTo>
                    <a:pt x="206" y="117"/>
                    <a:pt x="198" y="93"/>
                    <a:pt x="193" y="71"/>
                  </a:cubicBezTo>
                  <a:cubicBezTo>
                    <a:pt x="191" y="58"/>
                    <a:pt x="185" y="47"/>
                    <a:pt x="176" y="39"/>
                  </a:cubicBezTo>
                  <a:cubicBezTo>
                    <a:pt x="170" y="28"/>
                    <a:pt x="161" y="19"/>
                    <a:pt x="149" y="14"/>
                  </a:cubicBezTo>
                  <a:cubicBezTo>
                    <a:pt x="138" y="7"/>
                    <a:pt x="125" y="3"/>
                    <a:pt x="113" y="2"/>
                  </a:cubicBezTo>
                  <a:cubicBezTo>
                    <a:pt x="106" y="1"/>
                    <a:pt x="100" y="0"/>
                    <a:pt x="9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2" name="Google Shape;1182;p51"/>
            <p:cNvSpPr/>
            <p:nvPr/>
          </p:nvSpPr>
          <p:spPr>
            <a:xfrm>
              <a:off x="4275950" y="3805725"/>
              <a:ext cx="5850" cy="5325"/>
            </a:xfrm>
            <a:custGeom>
              <a:rect b="b" l="l" r="r" t="t"/>
              <a:pathLst>
                <a:path extrusionOk="0" h="213" w="234">
                  <a:moveTo>
                    <a:pt x="96" y="0"/>
                  </a:moveTo>
                  <a:cubicBezTo>
                    <a:pt x="88" y="0"/>
                    <a:pt x="81" y="1"/>
                    <a:pt x="73" y="4"/>
                  </a:cubicBezTo>
                  <a:cubicBezTo>
                    <a:pt x="60" y="6"/>
                    <a:pt x="49" y="12"/>
                    <a:pt x="40" y="21"/>
                  </a:cubicBezTo>
                  <a:cubicBezTo>
                    <a:pt x="29" y="27"/>
                    <a:pt x="21" y="36"/>
                    <a:pt x="16" y="48"/>
                  </a:cubicBezTo>
                  <a:cubicBezTo>
                    <a:pt x="12" y="56"/>
                    <a:pt x="8" y="63"/>
                    <a:pt x="5" y="72"/>
                  </a:cubicBezTo>
                  <a:cubicBezTo>
                    <a:pt x="0" y="89"/>
                    <a:pt x="0" y="106"/>
                    <a:pt x="5" y="124"/>
                  </a:cubicBezTo>
                  <a:cubicBezTo>
                    <a:pt x="8" y="131"/>
                    <a:pt x="12" y="140"/>
                    <a:pt x="16" y="147"/>
                  </a:cubicBezTo>
                  <a:cubicBezTo>
                    <a:pt x="25" y="163"/>
                    <a:pt x="37" y="174"/>
                    <a:pt x="51" y="183"/>
                  </a:cubicBezTo>
                  <a:cubicBezTo>
                    <a:pt x="63" y="188"/>
                    <a:pt x="73" y="194"/>
                    <a:pt x="85" y="199"/>
                  </a:cubicBezTo>
                  <a:cubicBezTo>
                    <a:pt x="96" y="206"/>
                    <a:pt x="108" y="210"/>
                    <a:pt x="121" y="211"/>
                  </a:cubicBezTo>
                  <a:cubicBezTo>
                    <a:pt x="127" y="212"/>
                    <a:pt x="133" y="213"/>
                    <a:pt x="139" y="213"/>
                  </a:cubicBezTo>
                  <a:cubicBezTo>
                    <a:pt x="146" y="213"/>
                    <a:pt x="153" y="212"/>
                    <a:pt x="160" y="210"/>
                  </a:cubicBezTo>
                  <a:cubicBezTo>
                    <a:pt x="174" y="207"/>
                    <a:pt x="184" y="200"/>
                    <a:pt x="193" y="193"/>
                  </a:cubicBezTo>
                  <a:cubicBezTo>
                    <a:pt x="204" y="187"/>
                    <a:pt x="212" y="177"/>
                    <a:pt x="217" y="165"/>
                  </a:cubicBezTo>
                  <a:cubicBezTo>
                    <a:pt x="222" y="157"/>
                    <a:pt x="225" y="149"/>
                    <a:pt x="228" y="142"/>
                  </a:cubicBezTo>
                  <a:cubicBezTo>
                    <a:pt x="233" y="125"/>
                    <a:pt x="233" y="106"/>
                    <a:pt x="228" y="90"/>
                  </a:cubicBezTo>
                  <a:cubicBezTo>
                    <a:pt x="225" y="82"/>
                    <a:pt x="222" y="74"/>
                    <a:pt x="217" y="67"/>
                  </a:cubicBezTo>
                  <a:cubicBezTo>
                    <a:pt x="209" y="52"/>
                    <a:pt x="197" y="40"/>
                    <a:pt x="183" y="31"/>
                  </a:cubicBezTo>
                  <a:cubicBezTo>
                    <a:pt x="170" y="26"/>
                    <a:pt x="160" y="20"/>
                    <a:pt x="148" y="14"/>
                  </a:cubicBezTo>
                  <a:cubicBezTo>
                    <a:pt x="137" y="7"/>
                    <a:pt x="125" y="4"/>
                    <a:pt x="112" y="2"/>
                  </a:cubicBezTo>
                  <a:cubicBezTo>
                    <a:pt x="107" y="1"/>
                    <a:pt x="101" y="0"/>
                    <a:pt x="9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3" name="Google Shape;1183;p51"/>
            <p:cNvSpPr/>
            <p:nvPr/>
          </p:nvSpPr>
          <p:spPr>
            <a:xfrm>
              <a:off x="4346725" y="3809525"/>
              <a:ext cx="6325" cy="4925"/>
            </a:xfrm>
            <a:custGeom>
              <a:rect b="b" l="l" r="r" t="t"/>
              <a:pathLst>
                <a:path extrusionOk="0" h="197" w="253">
                  <a:moveTo>
                    <a:pt x="126" y="0"/>
                  </a:moveTo>
                  <a:cubicBezTo>
                    <a:pt x="1" y="1"/>
                    <a:pt x="1" y="197"/>
                    <a:pt x="126" y="197"/>
                  </a:cubicBezTo>
                  <a:cubicBezTo>
                    <a:pt x="251" y="197"/>
                    <a:pt x="253" y="0"/>
                    <a:pt x="12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4" name="Google Shape;1184;p51"/>
            <p:cNvSpPr/>
            <p:nvPr/>
          </p:nvSpPr>
          <p:spPr>
            <a:xfrm>
              <a:off x="4374175" y="3815475"/>
              <a:ext cx="6375" cy="4900"/>
            </a:xfrm>
            <a:custGeom>
              <a:rect b="b" l="l" r="r" t="t"/>
              <a:pathLst>
                <a:path extrusionOk="0" h="196" w="255">
                  <a:moveTo>
                    <a:pt x="127" y="0"/>
                  </a:moveTo>
                  <a:cubicBezTo>
                    <a:pt x="1" y="0"/>
                    <a:pt x="1" y="196"/>
                    <a:pt x="127" y="196"/>
                  </a:cubicBezTo>
                  <a:cubicBezTo>
                    <a:pt x="253" y="196"/>
                    <a:pt x="255" y="0"/>
                    <a:pt x="12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5" name="Google Shape;1185;p51"/>
            <p:cNvSpPr/>
            <p:nvPr/>
          </p:nvSpPr>
          <p:spPr>
            <a:xfrm>
              <a:off x="4409250" y="3808300"/>
              <a:ext cx="6375" cy="4900"/>
            </a:xfrm>
            <a:custGeom>
              <a:rect b="b" l="l" r="r" t="t"/>
              <a:pathLst>
                <a:path extrusionOk="0" h="196" w="255">
                  <a:moveTo>
                    <a:pt x="128" y="0"/>
                  </a:moveTo>
                  <a:cubicBezTo>
                    <a:pt x="2" y="0"/>
                    <a:pt x="0" y="196"/>
                    <a:pt x="128" y="196"/>
                  </a:cubicBezTo>
                  <a:cubicBezTo>
                    <a:pt x="253" y="196"/>
                    <a:pt x="254" y="0"/>
                    <a:pt x="12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6" name="Google Shape;1186;p51"/>
            <p:cNvSpPr/>
            <p:nvPr/>
          </p:nvSpPr>
          <p:spPr>
            <a:xfrm>
              <a:off x="4409125" y="3775300"/>
              <a:ext cx="5300" cy="8300"/>
            </a:xfrm>
            <a:custGeom>
              <a:rect b="b" l="l" r="r" t="t"/>
              <a:pathLst>
                <a:path extrusionOk="0" h="332" w="212">
                  <a:moveTo>
                    <a:pt x="122" y="0"/>
                  </a:moveTo>
                  <a:cubicBezTo>
                    <a:pt x="120" y="0"/>
                    <a:pt x="118" y="0"/>
                    <a:pt x="116" y="0"/>
                  </a:cubicBezTo>
                  <a:cubicBezTo>
                    <a:pt x="91" y="1"/>
                    <a:pt x="65" y="10"/>
                    <a:pt x="46" y="30"/>
                  </a:cubicBezTo>
                  <a:lnTo>
                    <a:pt x="30" y="49"/>
                  </a:lnTo>
                  <a:cubicBezTo>
                    <a:pt x="22" y="64"/>
                    <a:pt x="18" y="82"/>
                    <a:pt x="18" y="99"/>
                  </a:cubicBezTo>
                  <a:cubicBezTo>
                    <a:pt x="12" y="145"/>
                    <a:pt x="6" y="189"/>
                    <a:pt x="1" y="235"/>
                  </a:cubicBezTo>
                  <a:cubicBezTo>
                    <a:pt x="1" y="247"/>
                    <a:pt x="3" y="261"/>
                    <a:pt x="8" y="272"/>
                  </a:cubicBezTo>
                  <a:cubicBezTo>
                    <a:pt x="12" y="284"/>
                    <a:pt x="19" y="294"/>
                    <a:pt x="28" y="303"/>
                  </a:cubicBezTo>
                  <a:cubicBezTo>
                    <a:pt x="38" y="313"/>
                    <a:pt x="48" y="319"/>
                    <a:pt x="59" y="323"/>
                  </a:cubicBezTo>
                  <a:cubicBezTo>
                    <a:pt x="69" y="328"/>
                    <a:pt x="79" y="331"/>
                    <a:pt x="89" y="331"/>
                  </a:cubicBezTo>
                  <a:cubicBezTo>
                    <a:pt x="92" y="331"/>
                    <a:pt x="94" y="331"/>
                    <a:pt x="97" y="331"/>
                  </a:cubicBezTo>
                  <a:cubicBezTo>
                    <a:pt x="122" y="330"/>
                    <a:pt x="148" y="321"/>
                    <a:pt x="166" y="302"/>
                  </a:cubicBezTo>
                  <a:lnTo>
                    <a:pt x="182" y="283"/>
                  </a:lnTo>
                  <a:cubicBezTo>
                    <a:pt x="191" y="267"/>
                    <a:pt x="195" y="251"/>
                    <a:pt x="195" y="232"/>
                  </a:cubicBezTo>
                  <a:cubicBezTo>
                    <a:pt x="201" y="187"/>
                    <a:pt x="207" y="143"/>
                    <a:pt x="212" y="98"/>
                  </a:cubicBezTo>
                  <a:cubicBezTo>
                    <a:pt x="212" y="84"/>
                    <a:pt x="210" y="72"/>
                    <a:pt x="205" y="59"/>
                  </a:cubicBezTo>
                  <a:cubicBezTo>
                    <a:pt x="201" y="47"/>
                    <a:pt x="194" y="37"/>
                    <a:pt x="185" y="28"/>
                  </a:cubicBezTo>
                  <a:cubicBezTo>
                    <a:pt x="175" y="19"/>
                    <a:pt x="165" y="12"/>
                    <a:pt x="153" y="9"/>
                  </a:cubicBezTo>
                  <a:cubicBezTo>
                    <a:pt x="144" y="3"/>
                    <a:pt x="133" y="0"/>
                    <a:pt x="12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7" name="Google Shape;1187;p51"/>
            <p:cNvSpPr/>
            <p:nvPr/>
          </p:nvSpPr>
          <p:spPr>
            <a:xfrm>
              <a:off x="4419700" y="3775700"/>
              <a:ext cx="4900" cy="6625"/>
            </a:xfrm>
            <a:custGeom>
              <a:rect b="b" l="l" r="r" t="t"/>
              <a:pathLst>
                <a:path extrusionOk="0" h="265" w="196">
                  <a:moveTo>
                    <a:pt x="103" y="1"/>
                  </a:moveTo>
                  <a:cubicBezTo>
                    <a:pt x="102" y="1"/>
                    <a:pt x="100" y="1"/>
                    <a:pt x="98" y="1"/>
                  </a:cubicBezTo>
                  <a:cubicBezTo>
                    <a:pt x="89" y="3"/>
                    <a:pt x="82" y="4"/>
                    <a:pt x="72" y="5"/>
                  </a:cubicBezTo>
                  <a:cubicBezTo>
                    <a:pt x="55" y="11"/>
                    <a:pt x="41" y="19"/>
                    <a:pt x="29" y="30"/>
                  </a:cubicBezTo>
                  <a:lnTo>
                    <a:pt x="14" y="50"/>
                  </a:lnTo>
                  <a:cubicBezTo>
                    <a:pt x="4" y="66"/>
                    <a:pt x="0" y="83"/>
                    <a:pt x="0" y="99"/>
                  </a:cubicBezTo>
                  <a:lnTo>
                    <a:pt x="0" y="167"/>
                  </a:lnTo>
                  <a:cubicBezTo>
                    <a:pt x="0" y="181"/>
                    <a:pt x="3" y="193"/>
                    <a:pt x="8" y="205"/>
                  </a:cubicBezTo>
                  <a:cubicBezTo>
                    <a:pt x="13" y="217"/>
                    <a:pt x="19" y="228"/>
                    <a:pt x="28" y="236"/>
                  </a:cubicBezTo>
                  <a:cubicBezTo>
                    <a:pt x="38" y="246"/>
                    <a:pt x="48" y="252"/>
                    <a:pt x="60" y="256"/>
                  </a:cubicBezTo>
                  <a:cubicBezTo>
                    <a:pt x="70" y="262"/>
                    <a:pt x="80" y="265"/>
                    <a:pt x="92" y="265"/>
                  </a:cubicBezTo>
                  <a:cubicBezTo>
                    <a:pt x="94" y="265"/>
                    <a:pt x="96" y="265"/>
                    <a:pt x="97" y="264"/>
                  </a:cubicBezTo>
                  <a:cubicBezTo>
                    <a:pt x="107" y="262"/>
                    <a:pt x="114" y="261"/>
                    <a:pt x="123" y="260"/>
                  </a:cubicBezTo>
                  <a:cubicBezTo>
                    <a:pt x="140" y="255"/>
                    <a:pt x="155" y="247"/>
                    <a:pt x="166" y="235"/>
                  </a:cubicBezTo>
                  <a:lnTo>
                    <a:pt x="182" y="215"/>
                  </a:lnTo>
                  <a:cubicBezTo>
                    <a:pt x="191" y="200"/>
                    <a:pt x="195" y="184"/>
                    <a:pt x="195" y="166"/>
                  </a:cubicBezTo>
                  <a:lnTo>
                    <a:pt x="195" y="98"/>
                  </a:lnTo>
                  <a:cubicBezTo>
                    <a:pt x="195" y="85"/>
                    <a:pt x="192" y="72"/>
                    <a:pt x="187" y="61"/>
                  </a:cubicBezTo>
                  <a:cubicBezTo>
                    <a:pt x="183" y="48"/>
                    <a:pt x="177" y="38"/>
                    <a:pt x="167" y="29"/>
                  </a:cubicBezTo>
                  <a:cubicBezTo>
                    <a:pt x="159" y="20"/>
                    <a:pt x="148" y="14"/>
                    <a:pt x="136" y="10"/>
                  </a:cubicBezTo>
                  <a:cubicBezTo>
                    <a:pt x="126" y="4"/>
                    <a:pt x="115" y="1"/>
                    <a:pt x="10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8" name="Google Shape;1188;p51"/>
            <p:cNvSpPr/>
            <p:nvPr/>
          </p:nvSpPr>
          <p:spPr>
            <a:xfrm>
              <a:off x="4442500" y="3805300"/>
              <a:ext cx="7475" cy="7075"/>
            </a:xfrm>
            <a:custGeom>
              <a:rect b="b" l="l" r="r" t="t"/>
              <a:pathLst>
                <a:path extrusionOk="0" h="283" w="299">
                  <a:moveTo>
                    <a:pt x="203" y="1"/>
                  </a:moveTo>
                  <a:cubicBezTo>
                    <a:pt x="202" y="1"/>
                    <a:pt x="201" y="1"/>
                    <a:pt x="200" y="1"/>
                  </a:cubicBezTo>
                  <a:cubicBezTo>
                    <a:pt x="190" y="2"/>
                    <a:pt x="183" y="3"/>
                    <a:pt x="174" y="5"/>
                  </a:cubicBezTo>
                  <a:cubicBezTo>
                    <a:pt x="158" y="10"/>
                    <a:pt x="144" y="18"/>
                    <a:pt x="131" y="29"/>
                  </a:cubicBezTo>
                  <a:cubicBezTo>
                    <a:pt x="97" y="58"/>
                    <a:pt x="63" y="86"/>
                    <a:pt x="30" y="115"/>
                  </a:cubicBezTo>
                  <a:cubicBezTo>
                    <a:pt x="20" y="123"/>
                    <a:pt x="14" y="134"/>
                    <a:pt x="10" y="146"/>
                  </a:cubicBezTo>
                  <a:cubicBezTo>
                    <a:pt x="3" y="158"/>
                    <a:pt x="0" y="170"/>
                    <a:pt x="1" y="184"/>
                  </a:cubicBezTo>
                  <a:cubicBezTo>
                    <a:pt x="1" y="196"/>
                    <a:pt x="4" y="210"/>
                    <a:pt x="10" y="221"/>
                  </a:cubicBezTo>
                  <a:cubicBezTo>
                    <a:pt x="14" y="233"/>
                    <a:pt x="20" y="243"/>
                    <a:pt x="30" y="253"/>
                  </a:cubicBezTo>
                  <a:cubicBezTo>
                    <a:pt x="47" y="269"/>
                    <a:pt x="71" y="282"/>
                    <a:pt x="96" y="282"/>
                  </a:cubicBezTo>
                  <a:cubicBezTo>
                    <a:pt x="97" y="282"/>
                    <a:pt x="98" y="282"/>
                    <a:pt x="98" y="282"/>
                  </a:cubicBezTo>
                  <a:cubicBezTo>
                    <a:pt x="108" y="280"/>
                    <a:pt x="115" y="279"/>
                    <a:pt x="125" y="278"/>
                  </a:cubicBezTo>
                  <a:cubicBezTo>
                    <a:pt x="141" y="273"/>
                    <a:pt x="156" y="264"/>
                    <a:pt x="167" y="253"/>
                  </a:cubicBezTo>
                  <a:cubicBezTo>
                    <a:pt x="202" y="225"/>
                    <a:pt x="235" y="196"/>
                    <a:pt x="269" y="168"/>
                  </a:cubicBezTo>
                  <a:cubicBezTo>
                    <a:pt x="278" y="159"/>
                    <a:pt x="285" y="148"/>
                    <a:pt x="289" y="137"/>
                  </a:cubicBezTo>
                  <a:cubicBezTo>
                    <a:pt x="295" y="125"/>
                    <a:pt x="298" y="112"/>
                    <a:pt x="297" y="99"/>
                  </a:cubicBezTo>
                  <a:cubicBezTo>
                    <a:pt x="297" y="86"/>
                    <a:pt x="294" y="73"/>
                    <a:pt x="289" y="61"/>
                  </a:cubicBezTo>
                  <a:cubicBezTo>
                    <a:pt x="285" y="49"/>
                    <a:pt x="278" y="39"/>
                    <a:pt x="269" y="29"/>
                  </a:cubicBezTo>
                  <a:cubicBezTo>
                    <a:pt x="252" y="13"/>
                    <a:pt x="228" y="1"/>
                    <a:pt x="20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9" name="Google Shape;1189;p51"/>
            <p:cNvSpPr/>
            <p:nvPr/>
          </p:nvSpPr>
          <p:spPr>
            <a:xfrm>
              <a:off x="4454350" y="3809125"/>
              <a:ext cx="7900" cy="7475"/>
            </a:xfrm>
            <a:custGeom>
              <a:rect b="b" l="l" r="r" t="t"/>
              <a:pathLst>
                <a:path extrusionOk="0" h="299" w="316">
                  <a:moveTo>
                    <a:pt x="220" y="1"/>
                  </a:moveTo>
                  <a:cubicBezTo>
                    <a:pt x="219" y="1"/>
                    <a:pt x="218" y="1"/>
                    <a:pt x="217" y="1"/>
                  </a:cubicBezTo>
                  <a:cubicBezTo>
                    <a:pt x="208" y="2"/>
                    <a:pt x="200" y="4"/>
                    <a:pt x="191" y="5"/>
                  </a:cubicBezTo>
                  <a:cubicBezTo>
                    <a:pt x="174" y="9"/>
                    <a:pt x="159" y="16"/>
                    <a:pt x="148" y="30"/>
                  </a:cubicBezTo>
                  <a:cubicBezTo>
                    <a:pt x="109" y="63"/>
                    <a:pt x="70" y="98"/>
                    <a:pt x="29" y="131"/>
                  </a:cubicBezTo>
                  <a:cubicBezTo>
                    <a:pt x="20" y="141"/>
                    <a:pt x="13" y="151"/>
                    <a:pt x="10" y="163"/>
                  </a:cubicBezTo>
                  <a:cubicBezTo>
                    <a:pt x="3" y="174"/>
                    <a:pt x="1" y="188"/>
                    <a:pt x="2" y="200"/>
                  </a:cubicBezTo>
                  <a:cubicBezTo>
                    <a:pt x="2" y="214"/>
                    <a:pt x="5" y="226"/>
                    <a:pt x="10" y="238"/>
                  </a:cubicBezTo>
                  <a:cubicBezTo>
                    <a:pt x="13" y="250"/>
                    <a:pt x="20" y="261"/>
                    <a:pt x="29" y="269"/>
                  </a:cubicBezTo>
                  <a:cubicBezTo>
                    <a:pt x="47" y="286"/>
                    <a:pt x="71" y="298"/>
                    <a:pt x="96" y="298"/>
                  </a:cubicBezTo>
                  <a:cubicBezTo>
                    <a:pt x="97" y="298"/>
                    <a:pt x="98" y="298"/>
                    <a:pt x="99" y="298"/>
                  </a:cubicBezTo>
                  <a:cubicBezTo>
                    <a:pt x="107" y="297"/>
                    <a:pt x="116" y="295"/>
                    <a:pt x="125" y="294"/>
                  </a:cubicBezTo>
                  <a:cubicBezTo>
                    <a:pt x="142" y="289"/>
                    <a:pt x="155" y="282"/>
                    <a:pt x="168" y="270"/>
                  </a:cubicBezTo>
                  <a:cubicBezTo>
                    <a:pt x="206" y="236"/>
                    <a:pt x="246" y="202"/>
                    <a:pt x="286" y="168"/>
                  </a:cubicBezTo>
                  <a:cubicBezTo>
                    <a:pt x="295" y="158"/>
                    <a:pt x="303" y="148"/>
                    <a:pt x="306" y="136"/>
                  </a:cubicBezTo>
                  <a:cubicBezTo>
                    <a:pt x="312" y="125"/>
                    <a:pt x="315" y="111"/>
                    <a:pt x="314" y="99"/>
                  </a:cubicBezTo>
                  <a:cubicBezTo>
                    <a:pt x="314" y="85"/>
                    <a:pt x="311" y="73"/>
                    <a:pt x="306" y="61"/>
                  </a:cubicBezTo>
                  <a:cubicBezTo>
                    <a:pt x="303" y="49"/>
                    <a:pt x="295" y="38"/>
                    <a:pt x="286" y="30"/>
                  </a:cubicBezTo>
                  <a:cubicBezTo>
                    <a:pt x="269" y="13"/>
                    <a:pt x="245" y="1"/>
                    <a:pt x="22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0" name="Google Shape;1190;p51"/>
            <p:cNvSpPr/>
            <p:nvPr/>
          </p:nvSpPr>
          <p:spPr>
            <a:xfrm>
              <a:off x="4251825" y="3840975"/>
              <a:ext cx="212650" cy="75800"/>
            </a:xfrm>
            <a:custGeom>
              <a:rect b="b" l="l" r="r" t="t"/>
              <a:pathLst>
                <a:path extrusionOk="0" h="3032" w="8506">
                  <a:moveTo>
                    <a:pt x="1" y="0"/>
                  </a:moveTo>
                  <a:cubicBezTo>
                    <a:pt x="1" y="1674"/>
                    <a:pt x="1905" y="3031"/>
                    <a:pt x="4253" y="3031"/>
                  </a:cubicBezTo>
                  <a:cubicBezTo>
                    <a:pt x="6602" y="3031"/>
                    <a:pt x="8506" y="1674"/>
                    <a:pt x="850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1" name="Google Shape;1191;p51"/>
            <p:cNvSpPr/>
            <p:nvPr/>
          </p:nvSpPr>
          <p:spPr>
            <a:xfrm>
              <a:off x="4251825" y="3825650"/>
              <a:ext cx="212725" cy="15350"/>
            </a:xfrm>
            <a:custGeom>
              <a:rect b="b" l="l" r="r" t="t"/>
              <a:pathLst>
                <a:path extrusionOk="0" h="614" w="8509">
                  <a:moveTo>
                    <a:pt x="1" y="1"/>
                  </a:moveTo>
                  <a:lnTo>
                    <a:pt x="1" y="613"/>
                  </a:lnTo>
                  <a:lnTo>
                    <a:pt x="8508" y="613"/>
                  </a:lnTo>
                  <a:lnTo>
                    <a:pt x="8508"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2" name="Google Shape;1192;p51"/>
            <p:cNvSpPr/>
            <p:nvPr/>
          </p:nvSpPr>
          <p:spPr>
            <a:xfrm>
              <a:off x="4301775" y="3817175"/>
              <a:ext cx="7450" cy="5750"/>
            </a:xfrm>
            <a:custGeom>
              <a:rect b="b" l="l" r="r" t="t"/>
              <a:pathLst>
                <a:path extrusionOk="0" h="230" w="298">
                  <a:moveTo>
                    <a:pt x="101" y="0"/>
                  </a:moveTo>
                  <a:cubicBezTo>
                    <a:pt x="95" y="0"/>
                    <a:pt x="90" y="1"/>
                    <a:pt x="85" y="2"/>
                  </a:cubicBezTo>
                  <a:cubicBezTo>
                    <a:pt x="72" y="2"/>
                    <a:pt x="60" y="7"/>
                    <a:pt x="49" y="14"/>
                  </a:cubicBezTo>
                  <a:cubicBezTo>
                    <a:pt x="37" y="21"/>
                    <a:pt x="28" y="29"/>
                    <a:pt x="20" y="39"/>
                  </a:cubicBezTo>
                  <a:cubicBezTo>
                    <a:pt x="12" y="48"/>
                    <a:pt x="7" y="60"/>
                    <a:pt x="4" y="71"/>
                  </a:cubicBezTo>
                  <a:cubicBezTo>
                    <a:pt x="3" y="81"/>
                    <a:pt x="2" y="89"/>
                    <a:pt x="0" y="98"/>
                  </a:cubicBezTo>
                  <a:cubicBezTo>
                    <a:pt x="0" y="116"/>
                    <a:pt x="4" y="132"/>
                    <a:pt x="13" y="148"/>
                  </a:cubicBezTo>
                  <a:lnTo>
                    <a:pt x="29" y="168"/>
                  </a:lnTo>
                  <a:cubicBezTo>
                    <a:pt x="41" y="179"/>
                    <a:pt x="56" y="186"/>
                    <a:pt x="72" y="192"/>
                  </a:cubicBezTo>
                  <a:cubicBezTo>
                    <a:pt x="106" y="204"/>
                    <a:pt x="139" y="215"/>
                    <a:pt x="174" y="226"/>
                  </a:cubicBezTo>
                  <a:cubicBezTo>
                    <a:pt x="181" y="228"/>
                    <a:pt x="188" y="230"/>
                    <a:pt x="196" y="230"/>
                  </a:cubicBezTo>
                  <a:cubicBezTo>
                    <a:pt x="201" y="230"/>
                    <a:pt x="207" y="229"/>
                    <a:pt x="213" y="227"/>
                  </a:cubicBezTo>
                  <a:cubicBezTo>
                    <a:pt x="226" y="227"/>
                    <a:pt x="238" y="223"/>
                    <a:pt x="249" y="216"/>
                  </a:cubicBezTo>
                  <a:cubicBezTo>
                    <a:pt x="261" y="209"/>
                    <a:pt x="270" y="201"/>
                    <a:pt x="276" y="191"/>
                  </a:cubicBezTo>
                  <a:cubicBezTo>
                    <a:pt x="286" y="181"/>
                    <a:pt x="291" y="170"/>
                    <a:pt x="294" y="158"/>
                  </a:cubicBezTo>
                  <a:cubicBezTo>
                    <a:pt x="295" y="149"/>
                    <a:pt x="296" y="141"/>
                    <a:pt x="297" y="132"/>
                  </a:cubicBezTo>
                  <a:cubicBezTo>
                    <a:pt x="297" y="113"/>
                    <a:pt x="294" y="98"/>
                    <a:pt x="285" y="82"/>
                  </a:cubicBezTo>
                  <a:lnTo>
                    <a:pt x="269" y="63"/>
                  </a:lnTo>
                  <a:cubicBezTo>
                    <a:pt x="258" y="51"/>
                    <a:pt x="243" y="42"/>
                    <a:pt x="226" y="38"/>
                  </a:cubicBezTo>
                  <a:cubicBezTo>
                    <a:pt x="192" y="27"/>
                    <a:pt x="158" y="16"/>
                    <a:pt x="124" y="4"/>
                  </a:cubicBezTo>
                  <a:cubicBezTo>
                    <a:pt x="116" y="2"/>
                    <a:pt x="108" y="0"/>
                    <a:pt x="10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3" name="Google Shape;1193;p51"/>
            <p:cNvSpPr/>
            <p:nvPr/>
          </p:nvSpPr>
          <p:spPr>
            <a:xfrm>
              <a:off x="4219250" y="3905050"/>
              <a:ext cx="50050" cy="29950"/>
            </a:xfrm>
            <a:custGeom>
              <a:rect b="b" l="l" r="r" t="t"/>
              <a:pathLst>
                <a:path extrusionOk="0" h="1198" w="2002">
                  <a:moveTo>
                    <a:pt x="1340" y="0"/>
                  </a:moveTo>
                  <a:cubicBezTo>
                    <a:pt x="894" y="0"/>
                    <a:pt x="324" y="165"/>
                    <a:pt x="1" y="269"/>
                  </a:cubicBezTo>
                  <a:cubicBezTo>
                    <a:pt x="334" y="479"/>
                    <a:pt x="643" y="729"/>
                    <a:pt x="918" y="1010"/>
                  </a:cubicBezTo>
                  <a:cubicBezTo>
                    <a:pt x="918" y="927"/>
                    <a:pt x="943" y="844"/>
                    <a:pt x="989" y="775"/>
                  </a:cubicBezTo>
                  <a:cubicBezTo>
                    <a:pt x="1000" y="758"/>
                    <a:pt x="1016" y="740"/>
                    <a:pt x="1035" y="740"/>
                  </a:cubicBezTo>
                  <a:cubicBezTo>
                    <a:pt x="1037" y="740"/>
                    <a:pt x="1039" y="740"/>
                    <a:pt x="1041" y="740"/>
                  </a:cubicBezTo>
                  <a:cubicBezTo>
                    <a:pt x="1059" y="744"/>
                    <a:pt x="1069" y="764"/>
                    <a:pt x="1075" y="781"/>
                  </a:cubicBezTo>
                  <a:cubicBezTo>
                    <a:pt x="1113" y="867"/>
                    <a:pt x="1164" y="948"/>
                    <a:pt x="1224" y="1021"/>
                  </a:cubicBezTo>
                  <a:cubicBezTo>
                    <a:pt x="1247" y="1049"/>
                    <a:pt x="1278" y="1079"/>
                    <a:pt x="1314" y="1083"/>
                  </a:cubicBezTo>
                  <a:cubicBezTo>
                    <a:pt x="1317" y="1083"/>
                    <a:pt x="1319" y="1083"/>
                    <a:pt x="1322" y="1083"/>
                  </a:cubicBezTo>
                  <a:cubicBezTo>
                    <a:pt x="1388" y="1083"/>
                    <a:pt x="1428" y="1002"/>
                    <a:pt x="1434" y="933"/>
                  </a:cubicBezTo>
                  <a:cubicBezTo>
                    <a:pt x="1441" y="863"/>
                    <a:pt x="1437" y="781"/>
                    <a:pt x="1490" y="733"/>
                  </a:cubicBezTo>
                  <a:cubicBezTo>
                    <a:pt x="1605" y="917"/>
                    <a:pt x="1758" y="1076"/>
                    <a:pt x="1940" y="1198"/>
                  </a:cubicBezTo>
                  <a:lnTo>
                    <a:pt x="1940" y="1198"/>
                  </a:lnTo>
                  <a:cubicBezTo>
                    <a:pt x="1904" y="1173"/>
                    <a:pt x="2002" y="504"/>
                    <a:pt x="1978" y="402"/>
                  </a:cubicBezTo>
                  <a:cubicBezTo>
                    <a:pt x="1936" y="221"/>
                    <a:pt x="1890" y="122"/>
                    <a:pt x="1710" y="55"/>
                  </a:cubicBezTo>
                  <a:cubicBezTo>
                    <a:pt x="1606" y="16"/>
                    <a:pt x="1479" y="0"/>
                    <a:pt x="1340" y="0"/>
                  </a:cubicBezTo>
                  <a:close/>
                  <a:moveTo>
                    <a:pt x="1940" y="1198"/>
                  </a:moveTo>
                  <a:cubicBezTo>
                    <a:pt x="1940" y="1198"/>
                    <a:pt x="1940" y="1198"/>
                    <a:pt x="1940" y="1198"/>
                  </a:cubicBezTo>
                  <a:cubicBezTo>
                    <a:pt x="1940" y="1198"/>
                    <a:pt x="1940" y="1198"/>
                    <a:pt x="1940" y="1198"/>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4" name="Google Shape;1194;p51"/>
            <p:cNvSpPr/>
            <p:nvPr/>
          </p:nvSpPr>
          <p:spPr>
            <a:xfrm>
              <a:off x="4172475" y="3938600"/>
              <a:ext cx="42125" cy="13825"/>
            </a:xfrm>
            <a:custGeom>
              <a:rect b="b" l="l" r="r" t="t"/>
              <a:pathLst>
                <a:path extrusionOk="0" h="553" w="1685">
                  <a:moveTo>
                    <a:pt x="630" y="0"/>
                  </a:moveTo>
                  <a:cubicBezTo>
                    <a:pt x="497" y="0"/>
                    <a:pt x="368" y="101"/>
                    <a:pt x="340" y="231"/>
                  </a:cubicBezTo>
                  <a:cubicBezTo>
                    <a:pt x="335" y="231"/>
                    <a:pt x="331" y="231"/>
                    <a:pt x="326" y="231"/>
                  </a:cubicBezTo>
                  <a:cubicBezTo>
                    <a:pt x="284" y="231"/>
                    <a:pt x="233" y="227"/>
                    <a:pt x="184" y="227"/>
                  </a:cubicBezTo>
                  <a:cubicBezTo>
                    <a:pt x="104" y="227"/>
                    <a:pt x="29" y="239"/>
                    <a:pt x="12" y="301"/>
                  </a:cubicBezTo>
                  <a:cubicBezTo>
                    <a:pt x="1" y="335"/>
                    <a:pt x="0" y="376"/>
                    <a:pt x="17" y="411"/>
                  </a:cubicBezTo>
                  <a:cubicBezTo>
                    <a:pt x="44" y="463"/>
                    <a:pt x="108" y="484"/>
                    <a:pt x="167" y="492"/>
                  </a:cubicBezTo>
                  <a:cubicBezTo>
                    <a:pt x="208" y="498"/>
                    <a:pt x="249" y="501"/>
                    <a:pt x="290" y="501"/>
                  </a:cubicBezTo>
                  <a:cubicBezTo>
                    <a:pt x="442" y="501"/>
                    <a:pt x="594" y="460"/>
                    <a:pt x="723" y="381"/>
                  </a:cubicBezTo>
                  <a:cubicBezTo>
                    <a:pt x="794" y="492"/>
                    <a:pt x="926" y="552"/>
                    <a:pt x="1057" y="552"/>
                  </a:cubicBezTo>
                  <a:cubicBezTo>
                    <a:pt x="1141" y="552"/>
                    <a:pt x="1225" y="527"/>
                    <a:pt x="1291" y="473"/>
                  </a:cubicBezTo>
                  <a:cubicBezTo>
                    <a:pt x="1312" y="456"/>
                    <a:pt x="1330" y="437"/>
                    <a:pt x="1356" y="424"/>
                  </a:cubicBezTo>
                  <a:cubicBezTo>
                    <a:pt x="1382" y="411"/>
                    <a:pt x="1410" y="408"/>
                    <a:pt x="1439" y="408"/>
                  </a:cubicBezTo>
                  <a:cubicBezTo>
                    <a:pt x="1462" y="408"/>
                    <a:pt x="1486" y="410"/>
                    <a:pt x="1509" y="412"/>
                  </a:cubicBezTo>
                  <a:cubicBezTo>
                    <a:pt x="1515" y="412"/>
                    <a:pt x="1520" y="412"/>
                    <a:pt x="1526" y="412"/>
                  </a:cubicBezTo>
                  <a:cubicBezTo>
                    <a:pt x="1574" y="412"/>
                    <a:pt x="1624" y="403"/>
                    <a:pt x="1653" y="366"/>
                  </a:cubicBezTo>
                  <a:cubicBezTo>
                    <a:pt x="1685" y="325"/>
                    <a:pt x="1469" y="214"/>
                    <a:pt x="1411" y="214"/>
                  </a:cubicBezTo>
                  <a:cubicBezTo>
                    <a:pt x="1409" y="214"/>
                    <a:pt x="1407" y="214"/>
                    <a:pt x="1406" y="214"/>
                  </a:cubicBezTo>
                  <a:cubicBezTo>
                    <a:pt x="1384" y="118"/>
                    <a:pt x="1284" y="53"/>
                    <a:pt x="1186" y="53"/>
                  </a:cubicBezTo>
                  <a:cubicBezTo>
                    <a:pt x="1172" y="53"/>
                    <a:pt x="1159" y="54"/>
                    <a:pt x="1146" y="56"/>
                  </a:cubicBezTo>
                  <a:cubicBezTo>
                    <a:pt x="1036" y="77"/>
                    <a:pt x="949" y="175"/>
                    <a:pt x="922" y="282"/>
                  </a:cubicBezTo>
                  <a:cubicBezTo>
                    <a:pt x="916" y="141"/>
                    <a:pt x="794" y="15"/>
                    <a:pt x="653" y="1"/>
                  </a:cubicBezTo>
                  <a:cubicBezTo>
                    <a:pt x="646" y="0"/>
                    <a:pt x="638" y="0"/>
                    <a:pt x="63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5" name="Google Shape;1195;p51"/>
            <p:cNvSpPr/>
            <p:nvPr/>
          </p:nvSpPr>
          <p:spPr>
            <a:xfrm>
              <a:off x="4439000" y="3911925"/>
              <a:ext cx="42150" cy="13800"/>
            </a:xfrm>
            <a:custGeom>
              <a:rect b="b" l="l" r="r" t="t"/>
              <a:pathLst>
                <a:path extrusionOk="0" h="552" w="1686">
                  <a:moveTo>
                    <a:pt x="630" y="0"/>
                  </a:moveTo>
                  <a:cubicBezTo>
                    <a:pt x="497" y="0"/>
                    <a:pt x="368" y="101"/>
                    <a:pt x="340" y="231"/>
                  </a:cubicBezTo>
                  <a:cubicBezTo>
                    <a:pt x="335" y="231"/>
                    <a:pt x="331" y="231"/>
                    <a:pt x="326" y="231"/>
                  </a:cubicBezTo>
                  <a:cubicBezTo>
                    <a:pt x="284" y="231"/>
                    <a:pt x="234" y="227"/>
                    <a:pt x="185" y="227"/>
                  </a:cubicBezTo>
                  <a:cubicBezTo>
                    <a:pt x="104" y="227"/>
                    <a:pt x="29" y="239"/>
                    <a:pt x="12" y="301"/>
                  </a:cubicBezTo>
                  <a:cubicBezTo>
                    <a:pt x="2" y="336"/>
                    <a:pt x="0" y="376"/>
                    <a:pt x="17" y="410"/>
                  </a:cubicBezTo>
                  <a:cubicBezTo>
                    <a:pt x="45" y="462"/>
                    <a:pt x="109" y="484"/>
                    <a:pt x="167" y="492"/>
                  </a:cubicBezTo>
                  <a:cubicBezTo>
                    <a:pt x="208" y="499"/>
                    <a:pt x="249" y="502"/>
                    <a:pt x="290" y="502"/>
                  </a:cubicBezTo>
                  <a:cubicBezTo>
                    <a:pt x="442" y="502"/>
                    <a:pt x="594" y="460"/>
                    <a:pt x="724" y="382"/>
                  </a:cubicBezTo>
                  <a:cubicBezTo>
                    <a:pt x="795" y="492"/>
                    <a:pt x="926" y="552"/>
                    <a:pt x="1056" y="552"/>
                  </a:cubicBezTo>
                  <a:cubicBezTo>
                    <a:pt x="1141" y="552"/>
                    <a:pt x="1225" y="526"/>
                    <a:pt x="1291" y="472"/>
                  </a:cubicBezTo>
                  <a:cubicBezTo>
                    <a:pt x="1312" y="456"/>
                    <a:pt x="1331" y="436"/>
                    <a:pt x="1356" y="424"/>
                  </a:cubicBezTo>
                  <a:cubicBezTo>
                    <a:pt x="1383" y="412"/>
                    <a:pt x="1411" y="408"/>
                    <a:pt x="1440" y="408"/>
                  </a:cubicBezTo>
                  <a:cubicBezTo>
                    <a:pt x="1463" y="408"/>
                    <a:pt x="1487" y="410"/>
                    <a:pt x="1510" y="412"/>
                  </a:cubicBezTo>
                  <a:cubicBezTo>
                    <a:pt x="1516" y="412"/>
                    <a:pt x="1521" y="412"/>
                    <a:pt x="1527" y="412"/>
                  </a:cubicBezTo>
                  <a:cubicBezTo>
                    <a:pt x="1575" y="412"/>
                    <a:pt x="1624" y="403"/>
                    <a:pt x="1654" y="366"/>
                  </a:cubicBezTo>
                  <a:cubicBezTo>
                    <a:pt x="1686" y="325"/>
                    <a:pt x="1470" y="214"/>
                    <a:pt x="1411" y="214"/>
                  </a:cubicBezTo>
                  <a:cubicBezTo>
                    <a:pt x="1409" y="214"/>
                    <a:pt x="1407" y="214"/>
                    <a:pt x="1406" y="214"/>
                  </a:cubicBezTo>
                  <a:cubicBezTo>
                    <a:pt x="1384" y="118"/>
                    <a:pt x="1285" y="53"/>
                    <a:pt x="1187" y="53"/>
                  </a:cubicBezTo>
                  <a:cubicBezTo>
                    <a:pt x="1173" y="53"/>
                    <a:pt x="1160" y="54"/>
                    <a:pt x="1146" y="57"/>
                  </a:cubicBezTo>
                  <a:cubicBezTo>
                    <a:pt x="1037" y="78"/>
                    <a:pt x="950" y="174"/>
                    <a:pt x="923" y="282"/>
                  </a:cubicBezTo>
                  <a:cubicBezTo>
                    <a:pt x="917" y="141"/>
                    <a:pt x="794" y="15"/>
                    <a:pt x="653" y="1"/>
                  </a:cubicBezTo>
                  <a:cubicBezTo>
                    <a:pt x="646" y="1"/>
                    <a:pt x="638" y="0"/>
                    <a:pt x="63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6" name="Google Shape;1196;p51"/>
            <p:cNvSpPr/>
            <p:nvPr/>
          </p:nvSpPr>
          <p:spPr>
            <a:xfrm>
              <a:off x="4323875" y="3930875"/>
              <a:ext cx="81525" cy="44000"/>
            </a:xfrm>
            <a:custGeom>
              <a:rect b="b" l="l" r="r" t="t"/>
              <a:pathLst>
                <a:path extrusionOk="0" h="1760" w="3261">
                  <a:moveTo>
                    <a:pt x="3047" y="1"/>
                  </a:moveTo>
                  <a:lnTo>
                    <a:pt x="3047" y="1"/>
                  </a:lnTo>
                  <a:cubicBezTo>
                    <a:pt x="2001" y="118"/>
                    <a:pt x="971" y="383"/>
                    <a:pt x="0" y="790"/>
                  </a:cubicBezTo>
                  <a:cubicBezTo>
                    <a:pt x="9" y="789"/>
                    <a:pt x="17" y="789"/>
                    <a:pt x="25" y="789"/>
                  </a:cubicBezTo>
                  <a:cubicBezTo>
                    <a:pt x="341" y="789"/>
                    <a:pt x="720" y="1001"/>
                    <a:pt x="1004" y="1137"/>
                  </a:cubicBezTo>
                  <a:cubicBezTo>
                    <a:pt x="1711" y="1476"/>
                    <a:pt x="2479" y="1687"/>
                    <a:pt x="3260" y="1759"/>
                  </a:cubicBezTo>
                  <a:cubicBezTo>
                    <a:pt x="3080" y="1301"/>
                    <a:pt x="3022" y="755"/>
                    <a:pt x="2989" y="264"/>
                  </a:cubicBezTo>
                  <a:cubicBezTo>
                    <a:pt x="2985" y="208"/>
                    <a:pt x="2993" y="16"/>
                    <a:pt x="304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7" name="Google Shape;1197;p51"/>
            <p:cNvSpPr/>
            <p:nvPr/>
          </p:nvSpPr>
          <p:spPr>
            <a:xfrm>
              <a:off x="4437550" y="3942875"/>
              <a:ext cx="8475" cy="6550"/>
            </a:xfrm>
            <a:custGeom>
              <a:rect b="b" l="l" r="r" t="t"/>
              <a:pathLst>
                <a:path extrusionOk="0" h="262" w="339">
                  <a:moveTo>
                    <a:pt x="170" y="0"/>
                  </a:moveTo>
                  <a:cubicBezTo>
                    <a:pt x="3" y="1"/>
                    <a:pt x="1" y="262"/>
                    <a:pt x="170" y="262"/>
                  </a:cubicBezTo>
                  <a:cubicBezTo>
                    <a:pt x="336" y="262"/>
                    <a:pt x="338" y="0"/>
                    <a:pt x="17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8" name="Google Shape;1198;p51"/>
            <p:cNvSpPr/>
            <p:nvPr/>
          </p:nvSpPr>
          <p:spPr>
            <a:xfrm>
              <a:off x="4463775" y="3883800"/>
              <a:ext cx="8475" cy="6575"/>
            </a:xfrm>
            <a:custGeom>
              <a:rect b="b" l="l" r="r" t="t"/>
              <a:pathLst>
                <a:path extrusionOk="0" h="263" w="339">
                  <a:moveTo>
                    <a:pt x="169" y="1"/>
                  </a:moveTo>
                  <a:cubicBezTo>
                    <a:pt x="1" y="1"/>
                    <a:pt x="1" y="262"/>
                    <a:pt x="169" y="262"/>
                  </a:cubicBezTo>
                  <a:cubicBezTo>
                    <a:pt x="336" y="262"/>
                    <a:pt x="338" y="1"/>
                    <a:pt x="169"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9" name="Google Shape;1199;p51"/>
            <p:cNvSpPr/>
            <p:nvPr/>
          </p:nvSpPr>
          <p:spPr>
            <a:xfrm>
              <a:off x="4356625" y="3945075"/>
              <a:ext cx="7675" cy="6200"/>
            </a:xfrm>
            <a:custGeom>
              <a:rect b="b" l="l" r="r" t="t"/>
              <a:pathLst>
                <a:path extrusionOk="0" h="248" w="307">
                  <a:moveTo>
                    <a:pt x="207" y="0"/>
                  </a:moveTo>
                  <a:cubicBezTo>
                    <a:pt x="189" y="0"/>
                    <a:pt x="173" y="4"/>
                    <a:pt x="157" y="13"/>
                  </a:cubicBezTo>
                  <a:cubicBezTo>
                    <a:pt x="122" y="31"/>
                    <a:pt x="86" y="48"/>
                    <a:pt x="50" y="67"/>
                  </a:cubicBezTo>
                  <a:cubicBezTo>
                    <a:pt x="38" y="73"/>
                    <a:pt x="29" y="81"/>
                    <a:pt x="23" y="91"/>
                  </a:cubicBezTo>
                  <a:cubicBezTo>
                    <a:pt x="13" y="100"/>
                    <a:pt x="8" y="112"/>
                    <a:pt x="6" y="124"/>
                  </a:cubicBezTo>
                  <a:cubicBezTo>
                    <a:pt x="2" y="137"/>
                    <a:pt x="1" y="151"/>
                    <a:pt x="4" y="163"/>
                  </a:cubicBezTo>
                  <a:cubicBezTo>
                    <a:pt x="4" y="177"/>
                    <a:pt x="8" y="188"/>
                    <a:pt x="16" y="200"/>
                  </a:cubicBezTo>
                  <a:cubicBezTo>
                    <a:pt x="29" y="221"/>
                    <a:pt x="50" y="239"/>
                    <a:pt x="75" y="245"/>
                  </a:cubicBezTo>
                  <a:cubicBezTo>
                    <a:pt x="84" y="246"/>
                    <a:pt x="92" y="247"/>
                    <a:pt x="101" y="248"/>
                  </a:cubicBezTo>
                  <a:cubicBezTo>
                    <a:pt x="119" y="248"/>
                    <a:pt x="134" y="245"/>
                    <a:pt x="150" y="235"/>
                  </a:cubicBezTo>
                  <a:cubicBezTo>
                    <a:pt x="186" y="216"/>
                    <a:pt x="221" y="200"/>
                    <a:pt x="258" y="182"/>
                  </a:cubicBezTo>
                  <a:cubicBezTo>
                    <a:pt x="269" y="175"/>
                    <a:pt x="279" y="167"/>
                    <a:pt x="285" y="157"/>
                  </a:cubicBezTo>
                  <a:cubicBezTo>
                    <a:pt x="294" y="147"/>
                    <a:pt x="300" y="136"/>
                    <a:pt x="302" y="124"/>
                  </a:cubicBezTo>
                  <a:cubicBezTo>
                    <a:pt x="306" y="111"/>
                    <a:pt x="307" y="98"/>
                    <a:pt x="304" y="85"/>
                  </a:cubicBezTo>
                  <a:cubicBezTo>
                    <a:pt x="304" y="72"/>
                    <a:pt x="300" y="60"/>
                    <a:pt x="291" y="48"/>
                  </a:cubicBezTo>
                  <a:cubicBezTo>
                    <a:pt x="279" y="27"/>
                    <a:pt x="258" y="10"/>
                    <a:pt x="233" y="4"/>
                  </a:cubicBezTo>
                  <a:cubicBezTo>
                    <a:pt x="223" y="2"/>
                    <a:pt x="216" y="1"/>
                    <a:pt x="20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0" name="Google Shape;1200;p51"/>
            <p:cNvSpPr/>
            <p:nvPr/>
          </p:nvSpPr>
          <p:spPr>
            <a:xfrm>
              <a:off x="4360350" y="3948525"/>
              <a:ext cx="19350" cy="8850"/>
            </a:xfrm>
            <a:custGeom>
              <a:rect b="b" l="l" r="r" t="t"/>
              <a:pathLst>
                <a:path extrusionOk="0" h="354" w="774">
                  <a:moveTo>
                    <a:pt x="662" y="0"/>
                  </a:moveTo>
                  <a:cubicBezTo>
                    <a:pt x="654" y="0"/>
                    <a:pt x="645" y="2"/>
                    <a:pt x="636" y="4"/>
                  </a:cubicBezTo>
                  <a:cubicBezTo>
                    <a:pt x="453" y="56"/>
                    <a:pt x="270" y="110"/>
                    <a:pt x="85" y="162"/>
                  </a:cubicBezTo>
                  <a:cubicBezTo>
                    <a:pt x="36" y="177"/>
                    <a:pt x="0" y="231"/>
                    <a:pt x="17" y="282"/>
                  </a:cubicBezTo>
                  <a:cubicBezTo>
                    <a:pt x="30" y="324"/>
                    <a:pt x="67" y="354"/>
                    <a:pt x="110" y="354"/>
                  </a:cubicBezTo>
                  <a:cubicBezTo>
                    <a:pt x="119" y="354"/>
                    <a:pt x="128" y="353"/>
                    <a:pt x="137" y="350"/>
                  </a:cubicBezTo>
                  <a:cubicBezTo>
                    <a:pt x="322" y="298"/>
                    <a:pt x="505" y="245"/>
                    <a:pt x="689" y="192"/>
                  </a:cubicBezTo>
                  <a:cubicBezTo>
                    <a:pt x="738" y="178"/>
                    <a:pt x="773" y="123"/>
                    <a:pt x="757" y="72"/>
                  </a:cubicBezTo>
                  <a:cubicBezTo>
                    <a:pt x="744" y="31"/>
                    <a:pt x="705" y="0"/>
                    <a:pt x="66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1" name="Google Shape;1201;p51"/>
            <p:cNvSpPr/>
            <p:nvPr/>
          </p:nvSpPr>
          <p:spPr>
            <a:xfrm>
              <a:off x="4373500" y="3939675"/>
              <a:ext cx="9550" cy="5825"/>
            </a:xfrm>
            <a:custGeom>
              <a:rect b="b" l="l" r="r" t="t"/>
              <a:pathLst>
                <a:path extrusionOk="0" h="233" w="382">
                  <a:moveTo>
                    <a:pt x="280" y="0"/>
                  </a:moveTo>
                  <a:cubicBezTo>
                    <a:pt x="271" y="0"/>
                    <a:pt x="262" y="1"/>
                    <a:pt x="254" y="4"/>
                  </a:cubicBezTo>
                  <a:cubicBezTo>
                    <a:pt x="195" y="17"/>
                    <a:pt x="136" y="28"/>
                    <a:pt x="76" y="40"/>
                  </a:cubicBezTo>
                  <a:cubicBezTo>
                    <a:pt x="53" y="45"/>
                    <a:pt x="29" y="65"/>
                    <a:pt x="17" y="84"/>
                  </a:cubicBezTo>
                  <a:cubicBezTo>
                    <a:pt x="6" y="105"/>
                    <a:pt x="1" y="137"/>
                    <a:pt x="7" y="160"/>
                  </a:cubicBezTo>
                  <a:cubicBezTo>
                    <a:pt x="15" y="184"/>
                    <a:pt x="29" y="207"/>
                    <a:pt x="52" y="218"/>
                  </a:cubicBezTo>
                  <a:cubicBezTo>
                    <a:pt x="59" y="222"/>
                    <a:pt x="68" y="226"/>
                    <a:pt x="75" y="229"/>
                  </a:cubicBezTo>
                  <a:cubicBezTo>
                    <a:pt x="84" y="231"/>
                    <a:pt x="93" y="233"/>
                    <a:pt x="102" y="233"/>
                  </a:cubicBezTo>
                  <a:cubicBezTo>
                    <a:pt x="110" y="233"/>
                    <a:pt x="119" y="231"/>
                    <a:pt x="127" y="229"/>
                  </a:cubicBezTo>
                  <a:cubicBezTo>
                    <a:pt x="186" y="217"/>
                    <a:pt x="246" y="206"/>
                    <a:pt x="305" y="194"/>
                  </a:cubicBezTo>
                  <a:cubicBezTo>
                    <a:pt x="329" y="189"/>
                    <a:pt x="352" y="169"/>
                    <a:pt x="363" y="149"/>
                  </a:cubicBezTo>
                  <a:cubicBezTo>
                    <a:pt x="376" y="128"/>
                    <a:pt x="381" y="97"/>
                    <a:pt x="374" y="74"/>
                  </a:cubicBezTo>
                  <a:cubicBezTo>
                    <a:pt x="366" y="50"/>
                    <a:pt x="352" y="27"/>
                    <a:pt x="330" y="14"/>
                  </a:cubicBezTo>
                  <a:cubicBezTo>
                    <a:pt x="321" y="11"/>
                    <a:pt x="314" y="8"/>
                    <a:pt x="306" y="4"/>
                  </a:cubicBezTo>
                  <a:cubicBezTo>
                    <a:pt x="297" y="1"/>
                    <a:pt x="289" y="0"/>
                    <a:pt x="28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2" name="Google Shape;1202;p51"/>
            <p:cNvSpPr/>
            <p:nvPr/>
          </p:nvSpPr>
          <p:spPr>
            <a:xfrm>
              <a:off x="4238550" y="3919200"/>
              <a:ext cx="28625" cy="13800"/>
            </a:xfrm>
            <a:custGeom>
              <a:rect b="b" l="l" r="r" t="t"/>
              <a:pathLst>
                <a:path extrusionOk="0" h="552" w="1145">
                  <a:moveTo>
                    <a:pt x="536" y="451"/>
                  </a:moveTo>
                  <a:cubicBezTo>
                    <a:pt x="536" y="451"/>
                    <a:pt x="536" y="451"/>
                    <a:pt x="536" y="451"/>
                  </a:cubicBezTo>
                  <a:lnTo>
                    <a:pt x="536" y="451"/>
                  </a:lnTo>
                  <a:cubicBezTo>
                    <a:pt x="536" y="451"/>
                    <a:pt x="536" y="451"/>
                    <a:pt x="536" y="451"/>
                  </a:cubicBezTo>
                  <a:close/>
                  <a:moveTo>
                    <a:pt x="835" y="1"/>
                  </a:moveTo>
                  <a:cubicBezTo>
                    <a:pt x="807" y="1"/>
                    <a:pt x="779" y="11"/>
                    <a:pt x="753" y="36"/>
                  </a:cubicBezTo>
                  <a:cubicBezTo>
                    <a:pt x="704" y="83"/>
                    <a:pt x="673" y="158"/>
                    <a:pt x="645" y="220"/>
                  </a:cubicBezTo>
                  <a:cubicBezTo>
                    <a:pt x="636" y="238"/>
                    <a:pt x="628" y="256"/>
                    <a:pt x="621" y="274"/>
                  </a:cubicBezTo>
                  <a:lnTo>
                    <a:pt x="621" y="274"/>
                  </a:lnTo>
                  <a:cubicBezTo>
                    <a:pt x="599" y="263"/>
                    <a:pt x="574" y="255"/>
                    <a:pt x="549" y="255"/>
                  </a:cubicBezTo>
                  <a:cubicBezTo>
                    <a:pt x="546" y="255"/>
                    <a:pt x="544" y="255"/>
                    <a:pt x="541" y="256"/>
                  </a:cubicBezTo>
                  <a:cubicBezTo>
                    <a:pt x="525" y="256"/>
                    <a:pt x="508" y="258"/>
                    <a:pt x="493" y="263"/>
                  </a:cubicBezTo>
                  <a:cubicBezTo>
                    <a:pt x="490" y="264"/>
                    <a:pt x="459" y="275"/>
                    <a:pt x="447" y="283"/>
                  </a:cubicBezTo>
                  <a:lnTo>
                    <a:pt x="447" y="283"/>
                  </a:lnTo>
                  <a:cubicBezTo>
                    <a:pt x="441" y="277"/>
                    <a:pt x="434" y="273"/>
                    <a:pt x="426" y="267"/>
                  </a:cubicBezTo>
                  <a:cubicBezTo>
                    <a:pt x="405" y="248"/>
                    <a:pt x="384" y="230"/>
                    <a:pt x="363" y="210"/>
                  </a:cubicBezTo>
                  <a:cubicBezTo>
                    <a:pt x="322" y="168"/>
                    <a:pt x="286" y="122"/>
                    <a:pt x="254" y="73"/>
                  </a:cubicBezTo>
                  <a:cubicBezTo>
                    <a:pt x="234" y="41"/>
                    <a:pt x="201" y="26"/>
                    <a:pt x="168" y="26"/>
                  </a:cubicBezTo>
                  <a:cubicBezTo>
                    <a:pt x="127" y="26"/>
                    <a:pt x="87" y="50"/>
                    <a:pt x="75" y="96"/>
                  </a:cubicBezTo>
                  <a:cubicBezTo>
                    <a:pt x="56" y="165"/>
                    <a:pt x="37" y="236"/>
                    <a:pt x="19" y="305"/>
                  </a:cubicBezTo>
                  <a:cubicBezTo>
                    <a:pt x="0" y="379"/>
                    <a:pt x="61" y="428"/>
                    <a:pt x="120" y="428"/>
                  </a:cubicBezTo>
                  <a:cubicBezTo>
                    <a:pt x="159" y="428"/>
                    <a:pt x="197" y="407"/>
                    <a:pt x="210" y="358"/>
                  </a:cubicBezTo>
                  <a:cubicBezTo>
                    <a:pt x="212" y="352"/>
                    <a:pt x="213" y="345"/>
                    <a:pt x="215" y="339"/>
                  </a:cubicBezTo>
                  <a:lnTo>
                    <a:pt x="215" y="339"/>
                  </a:lnTo>
                  <a:cubicBezTo>
                    <a:pt x="252" y="379"/>
                    <a:pt x="293" y="415"/>
                    <a:pt x="337" y="446"/>
                  </a:cubicBezTo>
                  <a:cubicBezTo>
                    <a:pt x="371" y="470"/>
                    <a:pt x="410" y="484"/>
                    <a:pt x="449" y="484"/>
                  </a:cubicBezTo>
                  <a:cubicBezTo>
                    <a:pt x="476" y="484"/>
                    <a:pt x="503" y="477"/>
                    <a:pt x="530" y="464"/>
                  </a:cubicBezTo>
                  <a:lnTo>
                    <a:pt x="541" y="457"/>
                  </a:lnTo>
                  <a:lnTo>
                    <a:pt x="541" y="457"/>
                  </a:lnTo>
                  <a:cubicBezTo>
                    <a:pt x="552" y="470"/>
                    <a:pt x="573" y="504"/>
                    <a:pt x="573" y="504"/>
                  </a:cubicBezTo>
                  <a:cubicBezTo>
                    <a:pt x="591" y="537"/>
                    <a:pt x="623" y="552"/>
                    <a:pt x="654" y="552"/>
                  </a:cubicBezTo>
                  <a:cubicBezTo>
                    <a:pt x="696" y="552"/>
                    <a:pt x="739" y="526"/>
                    <a:pt x="753" y="481"/>
                  </a:cubicBezTo>
                  <a:cubicBezTo>
                    <a:pt x="770" y="426"/>
                    <a:pt x="791" y="372"/>
                    <a:pt x="814" y="319"/>
                  </a:cubicBezTo>
                  <a:cubicBezTo>
                    <a:pt x="826" y="294"/>
                    <a:pt x="838" y="269"/>
                    <a:pt x="850" y="245"/>
                  </a:cubicBezTo>
                  <a:cubicBezTo>
                    <a:pt x="851" y="244"/>
                    <a:pt x="851" y="243"/>
                    <a:pt x="852" y="242"/>
                  </a:cubicBezTo>
                  <a:lnTo>
                    <a:pt x="852" y="242"/>
                  </a:lnTo>
                  <a:cubicBezTo>
                    <a:pt x="861" y="254"/>
                    <a:pt x="870" y="265"/>
                    <a:pt x="880" y="277"/>
                  </a:cubicBezTo>
                  <a:cubicBezTo>
                    <a:pt x="908" y="313"/>
                    <a:pt x="937" y="348"/>
                    <a:pt x="965" y="384"/>
                  </a:cubicBezTo>
                  <a:cubicBezTo>
                    <a:pt x="981" y="404"/>
                    <a:pt x="1005" y="413"/>
                    <a:pt x="1030" y="413"/>
                  </a:cubicBezTo>
                  <a:cubicBezTo>
                    <a:pt x="1058" y="413"/>
                    <a:pt x="1086" y="402"/>
                    <a:pt x="1104" y="384"/>
                  </a:cubicBezTo>
                  <a:cubicBezTo>
                    <a:pt x="1145" y="344"/>
                    <a:pt x="1137" y="288"/>
                    <a:pt x="1104" y="246"/>
                  </a:cubicBezTo>
                  <a:cubicBezTo>
                    <a:pt x="1057" y="188"/>
                    <a:pt x="1010" y="128"/>
                    <a:pt x="963" y="71"/>
                  </a:cubicBezTo>
                  <a:cubicBezTo>
                    <a:pt x="930" y="31"/>
                    <a:pt x="883" y="1"/>
                    <a:pt x="83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3" name="Google Shape;1203;p51"/>
            <p:cNvSpPr/>
            <p:nvPr/>
          </p:nvSpPr>
          <p:spPr>
            <a:xfrm>
              <a:off x="4245175" y="3910825"/>
              <a:ext cx="7600" cy="5825"/>
            </a:xfrm>
            <a:custGeom>
              <a:rect b="b" l="l" r="r" t="t"/>
              <a:pathLst>
                <a:path extrusionOk="0" h="233" w="304">
                  <a:moveTo>
                    <a:pt x="202" y="0"/>
                  </a:moveTo>
                  <a:cubicBezTo>
                    <a:pt x="195" y="0"/>
                    <a:pt x="187" y="1"/>
                    <a:pt x="180" y="3"/>
                  </a:cubicBezTo>
                  <a:cubicBezTo>
                    <a:pt x="144" y="16"/>
                    <a:pt x="109" y="27"/>
                    <a:pt x="72" y="39"/>
                  </a:cubicBezTo>
                  <a:cubicBezTo>
                    <a:pt x="59" y="42"/>
                    <a:pt x="49" y="48"/>
                    <a:pt x="40" y="56"/>
                  </a:cubicBezTo>
                  <a:cubicBezTo>
                    <a:pt x="29" y="63"/>
                    <a:pt x="20" y="71"/>
                    <a:pt x="15" y="84"/>
                  </a:cubicBezTo>
                  <a:cubicBezTo>
                    <a:pt x="9" y="95"/>
                    <a:pt x="4" y="107"/>
                    <a:pt x="3" y="120"/>
                  </a:cubicBezTo>
                  <a:cubicBezTo>
                    <a:pt x="0" y="133"/>
                    <a:pt x="0" y="147"/>
                    <a:pt x="4" y="159"/>
                  </a:cubicBezTo>
                  <a:cubicBezTo>
                    <a:pt x="13" y="183"/>
                    <a:pt x="26" y="206"/>
                    <a:pt x="49" y="218"/>
                  </a:cubicBezTo>
                  <a:cubicBezTo>
                    <a:pt x="65" y="227"/>
                    <a:pt x="82" y="232"/>
                    <a:pt x="99" y="232"/>
                  </a:cubicBezTo>
                  <a:cubicBezTo>
                    <a:pt x="108" y="232"/>
                    <a:pt x="116" y="231"/>
                    <a:pt x="125" y="228"/>
                  </a:cubicBezTo>
                  <a:cubicBezTo>
                    <a:pt x="160" y="217"/>
                    <a:pt x="195" y="205"/>
                    <a:pt x="232" y="193"/>
                  </a:cubicBezTo>
                  <a:cubicBezTo>
                    <a:pt x="245" y="190"/>
                    <a:pt x="255" y="184"/>
                    <a:pt x="265" y="176"/>
                  </a:cubicBezTo>
                  <a:cubicBezTo>
                    <a:pt x="275" y="170"/>
                    <a:pt x="284" y="160"/>
                    <a:pt x="290" y="149"/>
                  </a:cubicBezTo>
                  <a:cubicBezTo>
                    <a:pt x="296" y="137"/>
                    <a:pt x="299" y="126"/>
                    <a:pt x="301" y="112"/>
                  </a:cubicBezTo>
                  <a:cubicBezTo>
                    <a:pt x="303" y="100"/>
                    <a:pt x="303" y="86"/>
                    <a:pt x="299" y="73"/>
                  </a:cubicBezTo>
                  <a:cubicBezTo>
                    <a:pt x="292" y="49"/>
                    <a:pt x="277" y="26"/>
                    <a:pt x="255" y="14"/>
                  </a:cubicBezTo>
                  <a:cubicBezTo>
                    <a:pt x="240" y="6"/>
                    <a:pt x="221" y="0"/>
                    <a:pt x="20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4" name="Google Shape;1204;p51"/>
            <p:cNvSpPr/>
            <p:nvPr/>
          </p:nvSpPr>
          <p:spPr>
            <a:xfrm>
              <a:off x="4258275" y="3910850"/>
              <a:ext cx="6325" cy="4900"/>
            </a:xfrm>
            <a:custGeom>
              <a:rect b="b" l="l" r="r" t="t"/>
              <a:pathLst>
                <a:path extrusionOk="0" h="196" w="253">
                  <a:moveTo>
                    <a:pt x="126" y="0"/>
                  </a:moveTo>
                  <a:cubicBezTo>
                    <a:pt x="1" y="0"/>
                    <a:pt x="1" y="196"/>
                    <a:pt x="126" y="196"/>
                  </a:cubicBezTo>
                  <a:cubicBezTo>
                    <a:pt x="252" y="196"/>
                    <a:pt x="253" y="0"/>
                    <a:pt x="12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05" name="Google Shape;1205;p51"/>
          <p:cNvGrpSpPr/>
          <p:nvPr/>
        </p:nvGrpSpPr>
        <p:grpSpPr>
          <a:xfrm>
            <a:off x="6384278" y="4418858"/>
            <a:ext cx="1102623" cy="525158"/>
            <a:chOff x="4506800" y="3838875"/>
            <a:chExt cx="225025" cy="107175"/>
          </a:xfrm>
        </p:grpSpPr>
        <p:sp>
          <p:nvSpPr>
            <p:cNvPr id="1206" name="Google Shape;1206;p51"/>
            <p:cNvSpPr/>
            <p:nvPr/>
          </p:nvSpPr>
          <p:spPr>
            <a:xfrm>
              <a:off x="4506800" y="3855600"/>
              <a:ext cx="225025" cy="90450"/>
            </a:xfrm>
            <a:custGeom>
              <a:rect b="b" l="l" r="r" t="t"/>
              <a:pathLst>
                <a:path extrusionOk="0" h="3618" w="9001">
                  <a:moveTo>
                    <a:pt x="4501" y="0"/>
                  </a:moveTo>
                  <a:cubicBezTo>
                    <a:pt x="2015" y="0"/>
                    <a:pt x="1" y="810"/>
                    <a:pt x="1" y="1809"/>
                  </a:cubicBezTo>
                  <a:cubicBezTo>
                    <a:pt x="1" y="2808"/>
                    <a:pt x="2015" y="3618"/>
                    <a:pt x="4501" y="3618"/>
                  </a:cubicBezTo>
                  <a:cubicBezTo>
                    <a:pt x="6986" y="3618"/>
                    <a:pt x="9000" y="2808"/>
                    <a:pt x="9000" y="1809"/>
                  </a:cubicBezTo>
                  <a:cubicBezTo>
                    <a:pt x="9000" y="810"/>
                    <a:pt x="6986" y="0"/>
                    <a:pt x="450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7" name="Google Shape;1207;p51"/>
            <p:cNvSpPr/>
            <p:nvPr/>
          </p:nvSpPr>
          <p:spPr>
            <a:xfrm>
              <a:off x="4506800" y="3844725"/>
              <a:ext cx="225025" cy="90475"/>
            </a:xfrm>
            <a:custGeom>
              <a:rect b="b" l="l" r="r" t="t"/>
              <a:pathLst>
                <a:path extrusionOk="0" h="3619" w="9001">
                  <a:moveTo>
                    <a:pt x="4501" y="1"/>
                  </a:moveTo>
                  <a:cubicBezTo>
                    <a:pt x="2015" y="1"/>
                    <a:pt x="1" y="811"/>
                    <a:pt x="1" y="1809"/>
                  </a:cubicBezTo>
                  <a:cubicBezTo>
                    <a:pt x="1" y="2808"/>
                    <a:pt x="2015" y="3618"/>
                    <a:pt x="4501" y="3618"/>
                  </a:cubicBezTo>
                  <a:cubicBezTo>
                    <a:pt x="6986" y="3618"/>
                    <a:pt x="9000" y="2808"/>
                    <a:pt x="9000" y="1809"/>
                  </a:cubicBezTo>
                  <a:cubicBezTo>
                    <a:pt x="9000" y="811"/>
                    <a:pt x="6986" y="1"/>
                    <a:pt x="450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8" name="Google Shape;1208;p51"/>
            <p:cNvSpPr/>
            <p:nvPr/>
          </p:nvSpPr>
          <p:spPr>
            <a:xfrm>
              <a:off x="4513375" y="3838875"/>
              <a:ext cx="96875" cy="63650"/>
            </a:xfrm>
            <a:custGeom>
              <a:rect b="b" l="l" r="r" t="t"/>
              <a:pathLst>
                <a:path extrusionOk="0" h="2546" w="3875">
                  <a:moveTo>
                    <a:pt x="3487" y="1"/>
                  </a:moveTo>
                  <a:cubicBezTo>
                    <a:pt x="2156" y="329"/>
                    <a:pt x="841" y="946"/>
                    <a:pt x="0" y="2028"/>
                  </a:cubicBezTo>
                  <a:cubicBezTo>
                    <a:pt x="360" y="2390"/>
                    <a:pt x="894" y="2525"/>
                    <a:pt x="1406" y="2544"/>
                  </a:cubicBezTo>
                  <a:cubicBezTo>
                    <a:pt x="1436" y="2545"/>
                    <a:pt x="1466" y="2545"/>
                    <a:pt x="1495" y="2545"/>
                  </a:cubicBezTo>
                  <a:cubicBezTo>
                    <a:pt x="1977" y="2545"/>
                    <a:pt x="2453" y="2419"/>
                    <a:pt x="2905" y="2247"/>
                  </a:cubicBezTo>
                  <a:cubicBezTo>
                    <a:pt x="3195" y="2136"/>
                    <a:pt x="3495" y="1991"/>
                    <a:pt x="3660" y="1726"/>
                  </a:cubicBezTo>
                  <a:cubicBezTo>
                    <a:pt x="3765" y="1558"/>
                    <a:pt x="3804" y="1358"/>
                    <a:pt x="3831" y="1161"/>
                  </a:cubicBezTo>
                  <a:cubicBezTo>
                    <a:pt x="3859" y="945"/>
                    <a:pt x="3874" y="726"/>
                    <a:pt x="3831" y="513"/>
                  </a:cubicBezTo>
                  <a:cubicBezTo>
                    <a:pt x="3788" y="301"/>
                    <a:pt x="3663" y="126"/>
                    <a:pt x="348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9" name="Google Shape;1209;p51"/>
            <p:cNvSpPr/>
            <p:nvPr/>
          </p:nvSpPr>
          <p:spPr>
            <a:xfrm>
              <a:off x="4514425" y="3843500"/>
              <a:ext cx="102300" cy="64575"/>
            </a:xfrm>
            <a:custGeom>
              <a:rect b="b" l="l" r="r" t="t"/>
              <a:pathLst>
                <a:path extrusionOk="0" h="2583" w="4092">
                  <a:moveTo>
                    <a:pt x="3641" y="0"/>
                  </a:moveTo>
                  <a:cubicBezTo>
                    <a:pt x="3617" y="0"/>
                    <a:pt x="3594" y="7"/>
                    <a:pt x="3571" y="27"/>
                  </a:cubicBezTo>
                  <a:cubicBezTo>
                    <a:pt x="3500" y="88"/>
                    <a:pt x="3458" y="345"/>
                    <a:pt x="3425" y="438"/>
                  </a:cubicBezTo>
                  <a:cubicBezTo>
                    <a:pt x="3407" y="490"/>
                    <a:pt x="3388" y="542"/>
                    <a:pt x="3370" y="592"/>
                  </a:cubicBezTo>
                  <a:cubicBezTo>
                    <a:pt x="3336" y="680"/>
                    <a:pt x="3297" y="765"/>
                    <a:pt x="3246" y="844"/>
                  </a:cubicBezTo>
                  <a:cubicBezTo>
                    <a:pt x="3141" y="1008"/>
                    <a:pt x="2985" y="1137"/>
                    <a:pt x="2821" y="1243"/>
                  </a:cubicBezTo>
                  <a:cubicBezTo>
                    <a:pt x="2430" y="1495"/>
                    <a:pt x="1977" y="1629"/>
                    <a:pt x="1528" y="1751"/>
                  </a:cubicBezTo>
                  <a:cubicBezTo>
                    <a:pt x="1376" y="1793"/>
                    <a:pt x="1220" y="1834"/>
                    <a:pt x="1066" y="1857"/>
                  </a:cubicBezTo>
                  <a:cubicBezTo>
                    <a:pt x="985" y="1869"/>
                    <a:pt x="903" y="1876"/>
                    <a:pt x="821" y="1876"/>
                  </a:cubicBezTo>
                  <a:cubicBezTo>
                    <a:pt x="804" y="1876"/>
                    <a:pt x="786" y="1876"/>
                    <a:pt x="769" y="1875"/>
                  </a:cubicBezTo>
                  <a:cubicBezTo>
                    <a:pt x="674" y="1872"/>
                    <a:pt x="436" y="1811"/>
                    <a:pt x="265" y="1811"/>
                  </a:cubicBezTo>
                  <a:cubicBezTo>
                    <a:pt x="201" y="1811"/>
                    <a:pt x="147" y="1820"/>
                    <a:pt x="113" y="1843"/>
                  </a:cubicBezTo>
                  <a:cubicBezTo>
                    <a:pt x="107" y="1846"/>
                    <a:pt x="102" y="1850"/>
                    <a:pt x="99" y="1854"/>
                  </a:cubicBezTo>
                  <a:cubicBezTo>
                    <a:pt x="1" y="1954"/>
                    <a:pt x="139" y="2230"/>
                    <a:pt x="219" y="2301"/>
                  </a:cubicBezTo>
                  <a:cubicBezTo>
                    <a:pt x="275" y="2350"/>
                    <a:pt x="350" y="2374"/>
                    <a:pt x="424" y="2374"/>
                  </a:cubicBezTo>
                  <a:cubicBezTo>
                    <a:pt x="522" y="2374"/>
                    <a:pt x="618" y="2331"/>
                    <a:pt x="662" y="2243"/>
                  </a:cubicBezTo>
                  <a:lnTo>
                    <a:pt x="662" y="2243"/>
                  </a:lnTo>
                  <a:cubicBezTo>
                    <a:pt x="630" y="2311"/>
                    <a:pt x="656" y="2393"/>
                    <a:pt x="706" y="2446"/>
                  </a:cubicBezTo>
                  <a:cubicBezTo>
                    <a:pt x="758" y="2501"/>
                    <a:pt x="830" y="2529"/>
                    <a:pt x="902" y="2553"/>
                  </a:cubicBezTo>
                  <a:cubicBezTo>
                    <a:pt x="954" y="2569"/>
                    <a:pt x="1009" y="2583"/>
                    <a:pt x="1063" y="2583"/>
                  </a:cubicBezTo>
                  <a:cubicBezTo>
                    <a:pt x="1093" y="2583"/>
                    <a:pt x="1122" y="2578"/>
                    <a:pt x="1150" y="2568"/>
                  </a:cubicBezTo>
                  <a:cubicBezTo>
                    <a:pt x="1218" y="2542"/>
                    <a:pt x="1270" y="2464"/>
                    <a:pt x="1256" y="2397"/>
                  </a:cubicBezTo>
                  <a:lnTo>
                    <a:pt x="1256" y="2397"/>
                  </a:lnTo>
                  <a:cubicBezTo>
                    <a:pt x="1295" y="2485"/>
                    <a:pt x="1389" y="2546"/>
                    <a:pt x="1486" y="2546"/>
                  </a:cubicBezTo>
                  <a:cubicBezTo>
                    <a:pt x="1489" y="2546"/>
                    <a:pt x="1492" y="2546"/>
                    <a:pt x="1495" y="2546"/>
                  </a:cubicBezTo>
                  <a:cubicBezTo>
                    <a:pt x="1606" y="2542"/>
                    <a:pt x="1706" y="2451"/>
                    <a:pt x="1725" y="2340"/>
                  </a:cubicBezTo>
                  <a:cubicBezTo>
                    <a:pt x="1777" y="2474"/>
                    <a:pt x="1918" y="2567"/>
                    <a:pt x="2061" y="2567"/>
                  </a:cubicBezTo>
                  <a:cubicBezTo>
                    <a:pt x="2074" y="2567"/>
                    <a:pt x="2088" y="2566"/>
                    <a:pt x="2101" y="2565"/>
                  </a:cubicBezTo>
                  <a:cubicBezTo>
                    <a:pt x="2258" y="2547"/>
                    <a:pt x="2393" y="2413"/>
                    <a:pt x="2415" y="2260"/>
                  </a:cubicBezTo>
                  <a:cubicBezTo>
                    <a:pt x="2458" y="2356"/>
                    <a:pt x="2565" y="2418"/>
                    <a:pt x="2671" y="2418"/>
                  </a:cubicBezTo>
                  <a:cubicBezTo>
                    <a:pt x="2706" y="2418"/>
                    <a:pt x="2741" y="2411"/>
                    <a:pt x="2774" y="2397"/>
                  </a:cubicBezTo>
                  <a:cubicBezTo>
                    <a:pt x="2902" y="2338"/>
                    <a:pt x="2968" y="2167"/>
                    <a:pt x="2910" y="2037"/>
                  </a:cubicBezTo>
                  <a:lnTo>
                    <a:pt x="2910" y="2037"/>
                  </a:lnTo>
                  <a:cubicBezTo>
                    <a:pt x="2981" y="2101"/>
                    <a:pt x="3056" y="2167"/>
                    <a:pt x="3147" y="2197"/>
                  </a:cubicBezTo>
                  <a:cubicBezTo>
                    <a:pt x="3175" y="2206"/>
                    <a:pt x="3205" y="2210"/>
                    <a:pt x="3235" y="2210"/>
                  </a:cubicBezTo>
                  <a:cubicBezTo>
                    <a:pt x="3304" y="2210"/>
                    <a:pt x="3371" y="2186"/>
                    <a:pt x="3411" y="2131"/>
                  </a:cubicBezTo>
                  <a:cubicBezTo>
                    <a:pt x="3474" y="2048"/>
                    <a:pt x="3448" y="1931"/>
                    <a:pt x="3414" y="1831"/>
                  </a:cubicBezTo>
                  <a:lnTo>
                    <a:pt x="3414" y="1831"/>
                  </a:lnTo>
                  <a:cubicBezTo>
                    <a:pt x="3507" y="1860"/>
                    <a:pt x="3602" y="1891"/>
                    <a:pt x="3697" y="1891"/>
                  </a:cubicBezTo>
                  <a:cubicBezTo>
                    <a:pt x="3699" y="1891"/>
                    <a:pt x="3700" y="1891"/>
                    <a:pt x="3702" y="1891"/>
                  </a:cubicBezTo>
                  <a:cubicBezTo>
                    <a:pt x="3800" y="1889"/>
                    <a:pt x="3903" y="1848"/>
                    <a:pt x="3956" y="1764"/>
                  </a:cubicBezTo>
                  <a:cubicBezTo>
                    <a:pt x="4050" y="1614"/>
                    <a:pt x="3940" y="1422"/>
                    <a:pt x="3832" y="1281"/>
                  </a:cubicBezTo>
                  <a:lnTo>
                    <a:pt x="3832" y="1281"/>
                  </a:lnTo>
                  <a:cubicBezTo>
                    <a:pt x="3845" y="1284"/>
                    <a:pt x="3857" y="1285"/>
                    <a:pt x="3870" y="1285"/>
                  </a:cubicBezTo>
                  <a:cubicBezTo>
                    <a:pt x="3977" y="1285"/>
                    <a:pt x="4075" y="1181"/>
                    <a:pt x="4078" y="1070"/>
                  </a:cubicBezTo>
                  <a:cubicBezTo>
                    <a:pt x="4081" y="945"/>
                    <a:pt x="3988" y="834"/>
                    <a:pt x="3878" y="784"/>
                  </a:cubicBezTo>
                  <a:cubicBezTo>
                    <a:pt x="3996" y="765"/>
                    <a:pt x="4092" y="647"/>
                    <a:pt x="4085" y="528"/>
                  </a:cubicBezTo>
                  <a:cubicBezTo>
                    <a:pt x="4078" y="410"/>
                    <a:pt x="3972" y="303"/>
                    <a:pt x="3852" y="296"/>
                  </a:cubicBezTo>
                  <a:cubicBezTo>
                    <a:pt x="3952" y="275"/>
                    <a:pt x="3936" y="115"/>
                    <a:pt x="3851" y="60"/>
                  </a:cubicBezTo>
                  <a:cubicBezTo>
                    <a:pt x="3779" y="60"/>
                    <a:pt x="3709" y="0"/>
                    <a:pt x="364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0" name="Google Shape;1210;p51"/>
            <p:cNvSpPr/>
            <p:nvPr/>
          </p:nvSpPr>
          <p:spPr>
            <a:xfrm>
              <a:off x="4540500" y="3858225"/>
              <a:ext cx="63950" cy="39500"/>
            </a:xfrm>
            <a:custGeom>
              <a:rect b="b" l="l" r="r" t="t"/>
              <a:pathLst>
                <a:path extrusionOk="0" h="1580" w="2558">
                  <a:moveTo>
                    <a:pt x="2323" y="1"/>
                  </a:moveTo>
                  <a:cubicBezTo>
                    <a:pt x="2291" y="89"/>
                    <a:pt x="2251" y="173"/>
                    <a:pt x="2200" y="252"/>
                  </a:cubicBezTo>
                  <a:cubicBezTo>
                    <a:pt x="2095" y="417"/>
                    <a:pt x="1939" y="545"/>
                    <a:pt x="1775" y="652"/>
                  </a:cubicBezTo>
                  <a:cubicBezTo>
                    <a:pt x="1384" y="904"/>
                    <a:pt x="931" y="1036"/>
                    <a:pt x="483" y="1160"/>
                  </a:cubicBezTo>
                  <a:cubicBezTo>
                    <a:pt x="330" y="1202"/>
                    <a:pt x="175" y="1243"/>
                    <a:pt x="19" y="1265"/>
                  </a:cubicBezTo>
                  <a:cubicBezTo>
                    <a:pt x="1" y="1350"/>
                    <a:pt x="19" y="1437"/>
                    <a:pt x="101" y="1514"/>
                  </a:cubicBezTo>
                  <a:cubicBezTo>
                    <a:pt x="145" y="1556"/>
                    <a:pt x="208" y="1572"/>
                    <a:pt x="269" y="1578"/>
                  </a:cubicBezTo>
                  <a:cubicBezTo>
                    <a:pt x="283" y="1579"/>
                    <a:pt x="298" y="1579"/>
                    <a:pt x="312" y="1579"/>
                  </a:cubicBezTo>
                  <a:cubicBezTo>
                    <a:pt x="548" y="1579"/>
                    <a:pt x="781" y="1425"/>
                    <a:pt x="868" y="1204"/>
                  </a:cubicBezTo>
                  <a:cubicBezTo>
                    <a:pt x="899" y="1311"/>
                    <a:pt x="1010" y="1387"/>
                    <a:pt x="1121" y="1387"/>
                  </a:cubicBezTo>
                  <a:cubicBezTo>
                    <a:pt x="1139" y="1387"/>
                    <a:pt x="1156" y="1385"/>
                    <a:pt x="1174" y="1381"/>
                  </a:cubicBezTo>
                  <a:cubicBezTo>
                    <a:pt x="1299" y="1352"/>
                    <a:pt x="1390" y="1216"/>
                    <a:pt x="1369" y="1088"/>
                  </a:cubicBezTo>
                  <a:lnTo>
                    <a:pt x="1369" y="1088"/>
                  </a:lnTo>
                  <a:cubicBezTo>
                    <a:pt x="1461" y="1097"/>
                    <a:pt x="1530" y="1204"/>
                    <a:pt x="1618" y="1204"/>
                  </a:cubicBezTo>
                  <a:cubicBezTo>
                    <a:pt x="1625" y="1204"/>
                    <a:pt x="1632" y="1203"/>
                    <a:pt x="1639" y="1202"/>
                  </a:cubicBezTo>
                  <a:cubicBezTo>
                    <a:pt x="1708" y="1187"/>
                    <a:pt x="1742" y="1107"/>
                    <a:pt x="1747" y="1035"/>
                  </a:cubicBezTo>
                  <a:cubicBezTo>
                    <a:pt x="1751" y="965"/>
                    <a:pt x="1737" y="892"/>
                    <a:pt x="1760" y="825"/>
                  </a:cubicBezTo>
                  <a:cubicBezTo>
                    <a:pt x="1821" y="909"/>
                    <a:pt x="1925" y="955"/>
                    <a:pt x="2028" y="955"/>
                  </a:cubicBezTo>
                  <a:cubicBezTo>
                    <a:pt x="2081" y="955"/>
                    <a:pt x="2134" y="943"/>
                    <a:pt x="2180" y="916"/>
                  </a:cubicBezTo>
                  <a:cubicBezTo>
                    <a:pt x="2317" y="842"/>
                    <a:pt x="2382" y="658"/>
                    <a:pt x="2323" y="513"/>
                  </a:cubicBezTo>
                  <a:cubicBezTo>
                    <a:pt x="2476" y="459"/>
                    <a:pt x="2557" y="258"/>
                    <a:pt x="2485" y="111"/>
                  </a:cubicBezTo>
                  <a:cubicBezTo>
                    <a:pt x="2464" y="69"/>
                    <a:pt x="2430" y="29"/>
                    <a:pt x="2387" y="12"/>
                  </a:cubicBezTo>
                  <a:cubicBezTo>
                    <a:pt x="2366" y="5"/>
                    <a:pt x="2345" y="1"/>
                    <a:pt x="2323"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1" name="Google Shape;1211;p51"/>
            <p:cNvSpPr/>
            <p:nvPr/>
          </p:nvSpPr>
          <p:spPr>
            <a:xfrm>
              <a:off x="4579575" y="3843050"/>
              <a:ext cx="91975" cy="70475"/>
            </a:xfrm>
            <a:custGeom>
              <a:rect b="b" l="l" r="r" t="t"/>
              <a:pathLst>
                <a:path extrusionOk="0" h="2819" w="3679">
                  <a:moveTo>
                    <a:pt x="3180" y="1"/>
                  </a:moveTo>
                  <a:cubicBezTo>
                    <a:pt x="1908" y="507"/>
                    <a:pt x="686" y="1297"/>
                    <a:pt x="1" y="2482"/>
                  </a:cubicBezTo>
                  <a:cubicBezTo>
                    <a:pt x="325" y="2729"/>
                    <a:pt x="736" y="2819"/>
                    <a:pt x="1148" y="2819"/>
                  </a:cubicBezTo>
                  <a:cubicBezTo>
                    <a:pt x="1254" y="2819"/>
                    <a:pt x="1360" y="2813"/>
                    <a:pt x="1465" y="2802"/>
                  </a:cubicBezTo>
                  <a:cubicBezTo>
                    <a:pt x="1974" y="2750"/>
                    <a:pt x="2458" y="2551"/>
                    <a:pt x="2908" y="2306"/>
                  </a:cubicBezTo>
                  <a:cubicBezTo>
                    <a:pt x="3180" y="2155"/>
                    <a:pt x="3459" y="1972"/>
                    <a:pt x="3586" y="1688"/>
                  </a:cubicBezTo>
                  <a:cubicBezTo>
                    <a:pt x="3666" y="1507"/>
                    <a:pt x="3679" y="1303"/>
                    <a:pt x="3679" y="1105"/>
                  </a:cubicBezTo>
                  <a:cubicBezTo>
                    <a:pt x="3677" y="889"/>
                    <a:pt x="3663" y="669"/>
                    <a:pt x="3591" y="463"/>
                  </a:cubicBezTo>
                  <a:cubicBezTo>
                    <a:pt x="3519" y="257"/>
                    <a:pt x="3373" y="100"/>
                    <a:pt x="318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2" name="Google Shape;1212;p51"/>
            <p:cNvSpPr/>
            <p:nvPr/>
          </p:nvSpPr>
          <p:spPr>
            <a:xfrm>
              <a:off x="4580950" y="3846900"/>
              <a:ext cx="99175" cy="72850"/>
            </a:xfrm>
            <a:custGeom>
              <a:rect b="b" l="l" r="r" t="t"/>
              <a:pathLst>
                <a:path extrusionOk="0" h="2914" w="3967">
                  <a:moveTo>
                    <a:pt x="3361" y="0"/>
                  </a:moveTo>
                  <a:cubicBezTo>
                    <a:pt x="3331" y="0"/>
                    <a:pt x="3303" y="9"/>
                    <a:pt x="3279" y="37"/>
                  </a:cubicBezTo>
                  <a:cubicBezTo>
                    <a:pt x="3214" y="109"/>
                    <a:pt x="3208" y="370"/>
                    <a:pt x="3188" y="465"/>
                  </a:cubicBezTo>
                  <a:cubicBezTo>
                    <a:pt x="3177" y="520"/>
                    <a:pt x="3166" y="573"/>
                    <a:pt x="3154" y="626"/>
                  </a:cubicBezTo>
                  <a:cubicBezTo>
                    <a:pt x="3133" y="718"/>
                    <a:pt x="3104" y="807"/>
                    <a:pt x="3066" y="892"/>
                  </a:cubicBezTo>
                  <a:cubicBezTo>
                    <a:pt x="2982" y="1070"/>
                    <a:pt x="2846" y="1218"/>
                    <a:pt x="2697" y="1346"/>
                  </a:cubicBezTo>
                  <a:cubicBezTo>
                    <a:pt x="2345" y="1648"/>
                    <a:pt x="1913" y="1843"/>
                    <a:pt x="1486" y="2023"/>
                  </a:cubicBezTo>
                  <a:cubicBezTo>
                    <a:pt x="1342" y="2086"/>
                    <a:pt x="1193" y="2149"/>
                    <a:pt x="1042" y="2193"/>
                  </a:cubicBezTo>
                  <a:cubicBezTo>
                    <a:pt x="947" y="2221"/>
                    <a:pt x="851" y="2242"/>
                    <a:pt x="751" y="2251"/>
                  </a:cubicBezTo>
                  <a:cubicBezTo>
                    <a:pt x="737" y="2253"/>
                    <a:pt x="720" y="2253"/>
                    <a:pt x="700" y="2253"/>
                  </a:cubicBezTo>
                  <a:cubicBezTo>
                    <a:pt x="628" y="2253"/>
                    <a:pt x="521" y="2246"/>
                    <a:pt x="416" y="2246"/>
                  </a:cubicBezTo>
                  <a:cubicBezTo>
                    <a:pt x="283" y="2246"/>
                    <a:pt x="152" y="2257"/>
                    <a:pt x="96" y="2308"/>
                  </a:cubicBezTo>
                  <a:cubicBezTo>
                    <a:pt x="93" y="2311"/>
                    <a:pt x="89" y="2316"/>
                    <a:pt x="85" y="2320"/>
                  </a:cubicBezTo>
                  <a:cubicBezTo>
                    <a:pt x="0" y="2431"/>
                    <a:pt x="176" y="2687"/>
                    <a:pt x="263" y="2746"/>
                  </a:cubicBezTo>
                  <a:cubicBezTo>
                    <a:pt x="312" y="2778"/>
                    <a:pt x="371" y="2793"/>
                    <a:pt x="430" y="2793"/>
                  </a:cubicBezTo>
                  <a:cubicBezTo>
                    <a:pt x="545" y="2793"/>
                    <a:pt x="660" y="2735"/>
                    <a:pt x="695" y="2627"/>
                  </a:cubicBezTo>
                  <a:lnTo>
                    <a:pt x="695" y="2627"/>
                  </a:lnTo>
                  <a:cubicBezTo>
                    <a:pt x="673" y="2698"/>
                    <a:pt x="708" y="2776"/>
                    <a:pt x="767" y="2824"/>
                  </a:cubicBezTo>
                  <a:cubicBezTo>
                    <a:pt x="826" y="2871"/>
                    <a:pt x="900" y="2890"/>
                    <a:pt x="975" y="2903"/>
                  </a:cubicBezTo>
                  <a:cubicBezTo>
                    <a:pt x="1012" y="2909"/>
                    <a:pt x="1050" y="2913"/>
                    <a:pt x="1088" y="2913"/>
                  </a:cubicBezTo>
                  <a:cubicBezTo>
                    <a:pt x="1135" y="2913"/>
                    <a:pt x="1181" y="2906"/>
                    <a:pt x="1223" y="2883"/>
                  </a:cubicBezTo>
                  <a:cubicBezTo>
                    <a:pt x="1288" y="2848"/>
                    <a:pt x="1328" y="2764"/>
                    <a:pt x="1305" y="2699"/>
                  </a:cubicBezTo>
                  <a:lnTo>
                    <a:pt x="1305" y="2699"/>
                  </a:lnTo>
                  <a:cubicBezTo>
                    <a:pt x="1350" y="2772"/>
                    <a:pt x="1436" y="2819"/>
                    <a:pt x="1521" y="2819"/>
                  </a:cubicBezTo>
                  <a:cubicBezTo>
                    <a:pt x="1535" y="2819"/>
                    <a:pt x="1549" y="2818"/>
                    <a:pt x="1562" y="2815"/>
                  </a:cubicBezTo>
                  <a:cubicBezTo>
                    <a:pt x="1672" y="2796"/>
                    <a:pt x="1760" y="2693"/>
                    <a:pt x="1762" y="2580"/>
                  </a:cubicBezTo>
                  <a:cubicBezTo>
                    <a:pt x="1826" y="2692"/>
                    <a:pt x="1953" y="2763"/>
                    <a:pt x="2080" y="2763"/>
                  </a:cubicBezTo>
                  <a:cubicBezTo>
                    <a:pt x="2109" y="2763"/>
                    <a:pt x="2137" y="2759"/>
                    <a:pt x="2165" y="2752"/>
                  </a:cubicBezTo>
                  <a:cubicBezTo>
                    <a:pt x="2319" y="2712"/>
                    <a:pt x="2435" y="2563"/>
                    <a:pt x="2435" y="2406"/>
                  </a:cubicBezTo>
                  <a:cubicBezTo>
                    <a:pt x="2484" y="2485"/>
                    <a:pt x="2578" y="2531"/>
                    <a:pt x="2672" y="2531"/>
                  </a:cubicBezTo>
                  <a:cubicBezTo>
                    <a:pt x="2720" y="2531"/>
                    <a:pt x="2769" y="2518"/>
                    <a:pt x="2810" y="2493"/>
                  </a:cubicBezTo>
                  <a:cubicBezTo>
                    <a:pt x="2930" y="2418"/>
                    <a:pt x="2972" y="2240"/>
                    <a:pt x="2895" y="2119"/>
                  </a:cubicBezTo>
                  <a:lnTo>
                    <a:pt x="2895" y="2119"/>
                  </a:lnTo>
                  <a:cubicBezTo>
                    <a:pt x="2976" y="2174"/>
                    <a:pt x="3060" y="2229"/>
                    <a:pt x="3154" y="2246"/>
                  </a:cubicBezTo>
                  <a:cubicBezTo>
                    <a:pt x="3170" y="2249"/>
                    <a:pt x="3186" y="2250"/>
                    <a:pt x="3203" y="2250"/>
                  </a:cubicBezTo>
                  <a:cubicBezTo>
                    <a:pt x="3284" y="2250"/>
                    <a:pt x="3367" y="2216"/>
                    <a:pt x="3405" y="2146"/>
                  </a:cubicBezTo>
                  <a:cubicBezTo>
                    <a:pt x="3454" y="2054"/>
                    <a:pt x="3413" y="1941"/>
                    <a:pt x="3368" y="1847"/>
                  </a:cubicBezTo>
                  <a:lnTo>
                    <a:pt x="3368" y="1847"/>
                  </a:lnTo>
                  <a:cubicBezTo>
                    <a:pt x="3439" y="1860"/>
                    <a:pt x="3511" y="1874"/>
                    <a:pt x="3583" y="1874"/>
                  </a:cubicBezTo>
                  <a:cubicBezTo>
                    <a:pt x="3609" y="1874"/>
                    <a:pt x="3635" y="1872"/>
                    <a:pt x="3660" y="1868"/>
                  </a:cubicBezTo>
                  <a:cubicBezTo>
                    <a:pt x="3756" y="1852"/>
                    <a:pt x="3853" y="1798"/>
                    <a:pt x="3893" y="1708"/>
                  </a:cubicBezTo>
                  <a:cubicBezTo>
                    <a:pt x="3966" y="1546"/>
                    <a:pt x="3833" y="1371"/>
                    <a:pt x="3707" y="1246"/>
                  </a:cubicBezTo>
                  <a:lnTo>
                    <a:pt x="3707" y="1246"/>
                  </a:lnTo>
                  <a:cubicBezTo>
                    <a:pt x="3712" y="1246"/>
                    <a:pt x="3717" y="1247"/>
                    <a:pt x="3721" y="1247"/>
                  </a:cubicBezTo>
                  <a:cubicBezTo>
                    <a:pt x="3838" y="1247"/>
                    <a:pt x="3935" y="1121"/>
                    <a:pt x="3923" y="1003"/>
                  </a:cubicBezTo>
                  <a:cubicBezTo>
                    <a:pt x="3908" y="880"/>
                    <a:pt x="3802" y="782"/>
                    <a:pt x="3686" y="747"/>
                  </a:cubicBezTo>
                  <a:cubicBezTo>
                    <a:pt x="3799" y="713"/>
                    <a:pt x="3878" y="584"/>
                    <a:pt x="3856" y="465"/>
                  </a:cubicBezTo>
                  <a:cubicBezTo>
                    <a:pt x="3835" y="354"/>
                    <a:pt x="3727" y="265"/>
                    <a:pt x="3613" y="265"/>
                  </a:cubicBezTo>
                  <a:cubicBezTo>
                    <a:pt x="3607" y="265"/>
                    <a:pt x="3601" y="265"/>
                    <a:pt x="3595" y="266"/>
                  </a:cubicBezTo>
                  <a:cubicBezTo>
                    <a:pt x="3690" y="232"/>
                    <a:pt x="3652" y="76"/>
                    <a:pt x="3561" y="32"/>
                  </a:cubicBezTo>
                  <a:cubicBezTo>
                    <a:pt x="3554" y="33"/>
                    <a:pt x="3548" y="33"/>
                    <a:pt x="3541" y="33"/>
                  </a:cubicBezTo>
                  <a:cubicBezTo>
                    <a:pt x="3481" y="33"/>
                    <a:pt x="3417" y="0"/>
                    <a:pt x="336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3" name="Google Shape;1213;p51"/>
            <p:cNvSpPr/>
            <p:nvPr/>
          </p:nvSpPr>
          <p:spPr>
            <a:xfrm>
              <a:off x="4606725" y="3862475"/>
              <a:ext cx="59725" cy="46100"/>
            </a:xfrm>
            <a:custGeom>
              <a:rect b="b" l="l" r="r" t="t"/>
              <a:pathLst>
                <a:path extrusionOk="0" h="1844" w="2389">
                  <a:moveTo>
                    <a:pt x="2146" y="0"/>
                  </a:moveTo>
                  <a:cubicBezTo>
                    <a:pt x="2137" y="0"/>
                    <a:pt x="2128" y="1"/>
                    <a:pt x="2118" y="2"/>
                  </a:cubicBezTo>
                  <a:cubicBezTo>
                    <a:pt x="2097" y="93"/>
                    <a:pt x="2070" y="182"/>
                    <a:pt x="2031" y="268"/>
                  </a:cubicBezTo>
                  <a:cubicBezTo>
                    <a:pt x="1947" y="446"/>
                    <a:pt x="1811" y="594"/>
                    <a:pt x="1663" y="722"/>
                  </a:cubicBezTo>
                  <a:cubicBezTo>
                    <a:pt x="1310" y="1023"/>
                    <a:pt x="879" y="1219"/>
                    <a:pt x="452" y="1399"/>
                  </a:cubicBezTo>
                  <a:cubicBezTo>
                    <a:pt x="307" y="1462"/>
                    <a:pt x="159" y="1525"/>
                    <a:pt x="8" y="1569"/>
                  </a:cubicBezTo>
                  <a:cubicBezTo>
                    <a:pt x="0" y="1654"/>
                    <a:pt x="31" y="1738"/>
                    <a:pt x="122" y="1804"/>
                  </a:cubicBezTo>
                  <a:cubicBezTo>
                    <a:pt x="165" y="1834"/>
                    <a:pt x="219" y="1844"/>
                    <a:pt x="274" y="1844"/>
                  </a:cubicBezTo>
                  <a:cubicBezTo>
                    <a:pt x="282" y="1844"/>
                    <a:pt x="289" y="1844"/>
                    <a:pt x="297" y="1843"/>
                  </a:cubicBezTo>
                  <a:cubicBezTo>
                    <a:pt x="548" y="1830"/>
                    <a:pt x="781" y="1638"/>
                    <a:pt x="840" y="1392"/>
                  </a:cubicBezTo>
                  <a:cubicBezTo>
                    <a:pt x="883" y="1484"/>
                    <a:pt x="984" y="1542"/>
                    <a:pt x="1083" y="1542"/>
                  </a:cubicBezTo>
                  <a:cubicBezTo>
                    <a:pt x="1112" y="1542"/>
                    <a:pt x="1141" y="1537"/>
                    <a:pt x="1169" y="1527"/>
                  </a:cubicBezTo>
                  <a:cubicBezTo>
                    <a:pt x="1290" y="1481"/>
                    <a:pt x="1362" y="1333"/>
                    <a:pt x="1324" y="1209"/>
                  </a:cubicBezTo>
                  <a:cubicBezTo>
                    <a:pt x="1326" y="1209"/>
                    <a:pt x="1328" y="1209"/>
                    <a:pt x="1330" y="1209"/>
                  </a:cubicBezTo>
                  <a:cubicBezTo>
                    <a:pt x="1414" y="1209"/>
                    <a:pt x="1491" y="1291"/>
                    <a:pt x="1570" y="1291"/>
                  </a:cubicBezTo>
                  <a:cubicBezTo>
                    <a:pt x="1582" y="1291"/>
                    <a:pt x="1594" y="1289"/>
                    <a:pt x="1606" y="1284"/>
                  </a:cubicBezTo>
                  <a:cubicBezTo>
                    <a:pt x="1673" y="1261"/>
                    <a:pt x="1695" y="1178"/>
                    <a:pt x="1690" y="1106"/>
                  </a:cubicBezTo>
                  <a:cubicBezTo>
                    <a:pt x="1685" y="1036"/>
                    <a:pt x="1661" y="965"/>
                    <a:pt x="1675" y="896"/>
                  </a:cubicBezTo>
                  <a:lnTo>
                    <a:pt x="1675" y="896"/>
                  </a:lnTo>
                  <a:cubicBezTo>
                    <a:pt x="1737" y="958"/>
                    <a:pt x="1824" y="991"/>
                    <a:pt x="1911" y="991"/>
                  </a:cubicBezTo>
                  <a:cubicBezTo>
                    <a:pt x="1980" y="991"/>
                    <a:pt x="2049" y="971"/>
                    <a:pt x="2104" y="929"/>
                  </a:cubicBezTo>
                  <a:cubicBezTo>
                    <a:pt x="2229" y="835"/>
                    <a:pt x="2269" y="645"/>
                    <a:pt x="2192" y="509"/>
                  </a:cubicBezTo>
                  <a:cubicBezTo>
                    <a:pt x="2335" y="435"/>
                    <a:pt x="2389" y="226"/>
                    <a:pt x="2295" y="88"/>
                  </a:cubicBezTo>
                  <a:cubicBezTo>
                    <a:pt x="2267" y="49"/>
                    <a:pt x="2229" y="17"/>
                    <a:pt x="2183" y="4"/>
                  </a:cubicBezTo>
                  <a:cubicBezTo>
                    <a:pt x="2171" y="1"/>
                    <a:pt x="2158" y="0"/>
                    <a:pt x="214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4" name="Google Shape;1214;p51"/>
            <p:cNvSpPr/>
            <p:nvPr/>
          </p:nvSpPr>
          <p:spPr>
            <a:xfrm>
              <a:off x="4526575" y="3861075"/>
              <a:ext cx="73900" cy="31575"/>
            </a:xfrm>
            <a:custGeom>
              <a:rect b="b" l="l" r="r" t="t"/>
              <a:pathLst>
                <a:path extrusionOk="0" h="1263" w="2956">
                  <a:moveTo>
                    <a:pt x="2816" y="1"/>
                  </a:moveTo>
                  <a:cubicBezTo>
                    <a:pt x="2794" y="1"/>
                    <a:pt x="2771" y="10"/>
                    <a:pt x="2751" y="31"/>
                  </a:cubicBezTo>
                  <a:cubicBezTo>
                    <a:pt x="2133" y="690"/>
                    <a:pt x="1253" y="1065"/>
                    <a:pt x="353" y="1065"/>
                  </a:cubicBezTo>
                  <a:cubicBezTo>
                    <a:pt x="277" y="1065"/>
                    <a:pt x="202" y="1063"/>
                    <a:pt x="126" y="1057"/>
                  </a:cubicBezTo>
                  <a:cubicBezTo>
                    <a:pt x="123" y="1057"/>
                    <a:pt x="120" y="1057"/>
                    <a:pt x="118" y="1057"/>
                  </a:cubicBezTo>
                  <a:cubicBezTo>
                    <a:pt x="1" y="1057"/>
                    <a:pt x="4" y="1244"/>
                    <a:pt x="126" y="1254"/>
                  </a:cubicBezTo>
                  <a:cubicBezTo>
                    <a:pt x="205" y="1259"/>
                    <a:pt x="284" y="1262"/>
                    <a:pt x="363" y="1262"/>
                  </a:cubicBezTo>
                  <a:cubicBezTo>
                    <a:pt x="1308" y="1262"/>
                    <a:pt x="2241" y="862"/>
                    <a:pt x="2890" y="169"/>
                  </a:cubicBezTo>
                  <a:cubicBezTo>
                    <a:pt x="2956" y="99"/>
                    <a:pt x="2889" y="1"/>
                    <a:pt x="281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5" name="Google Shape;1215;p51"/>
            <p:cNvSpPr/>
            <p:nvPr/>
          </p:nvSpPr>
          <p:spPr>
            <a:xfrm>
              <a:off x="4535850" y="3870200"/>
              <a:ext cx="10900" cy="9250"/>
            </a:xfrm>
            <a:custGeom>
              <a:rect b="b" l="l" r="r" t="t"/>
              <a:pathLst>
                <a:path extrusionOk="0" h="370" w="436">
                  <a:moveTo>
                    <a:pt x="331" y="1"/>
                  </a:moveTo>
                  <a:cubicBezTo>
                    <a:pt x="315" y="1"/>
                    <a:pt x="300" y="5"/>
                    <a:pt x="285" y="14"/>
                  </a:cubicBezTo>
                  <a:cubicBezTo>
                    <a:pt x="196" y="68"/>
                    <a:pt x="113" y="132"/>
                    <a:pt x="38" y="204"/>
                  </a:cubicBezTo>
                  <a:cubicBezTo>
                    <a:pt x="2" y="239"/>
                    <a:pt x="1" y="307"/>
                    <a:pt x="38" y="342"/>
                  </a:cubicBezTo>
                  <a:cubicBezTo>
                    <a:pt x="59" y="361"/>
                    <a:pt x="84" y="370"/>
                    <a:pt x="109" y="370"/>
                  </a:cubicBezTo>
                  <a:cubicBezTo>
                    <a:pt x="133" y="370"/>
                    <a:pt x="158" y="361"/>
                    <a:pt x="177" y="342"/>
                  </a:cubicBezTo>
                  <a:cubicBezTo>
                    <a:pt x="211" y="311"/>
                    <a:pt x="246" y="279"/>
                    <a:pt x="283" y="252"/>
                  </a:cubicBezTo>
                  <a:lnTo>
                    <a:pt x="283" y="252"/>
                  </a:lnTo>
                  <a:lnTo>
                    <a:pt x="263" y="268"/>
                  </a:lnTo>
                  <a:cubicBezTo>
                    <a:pt x="303" y="238"/>
                    <a:pt x="342" y="211"/>
                    <a:pt x="384" y="184"/>
                  </a:cubicBezTo>
                  <a:cubicBezTo>
                    <a:pt x="405" y="171"/>
                    <a:pt x="422" y="150"/>
                    <a:pt x="429" y="126"/>
                  </a:cubicBezTo>
                  <a:cubicBezTo>
                    <a:pt x="435" y="102"/>
                    <a:pt x="432" y="71"/>
                    <a:pt x="419" y="50"/>
                  </a:cubicBezTo>
                  <a:cubicBezTo>
                    <a:pt x="399" y="20"/>
                    <a:pt x="365" y="1"/>
                    <a:pt x="33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6" name="Google Shape;1216;p51"/>
            <p:cNvSpPr/>
            <p:nvPr/>
          </p:nvSpPr>
          <p:spPr>
            <a:xfrm>
              <a:off x="4549925" y="3871300"/>
              <a:ext cx="8675" cy="7275"/>
            </a:xfrm>
            <a:custGeom>
              <a:rect b="b" l="l" r="r" t="t"/>
              <a:pathLst>
                <a:path extrusionOk="0" h="291" w="347">
                  <a:moveTo>
                    <a:pt x="244" y="0"/>
                  </a:moveTo>
                  <a:cubicBezTo>
                    <a:pt x="227" y="0"/>
                    <a:pt x="210" y="4"/>
                    <a:pt x="196" y="14"/>
                  </a:cubicBezTo>
                  <a:cubicBezTo>
                    <a:pt x="148" y="45"/>
                    <a:pt x="98" y="78"/>
                    <a:pt x="50" y="109"/>
                  </a:cubicBezTo>
                  <a:cubicBezTo>
                    <a:pt x="29" y="124"/>
                    <a:pt x="12" y="142"/>
                    <a:pt x="6" y="168"/>
                  </a:cubicBezTo>
                  <a:cubicBezTo>
                    <a:pt x="2" y="181"/>
                    <a:pt x="1" y="194"/>
                    <a:pt x="4" y="207"/>
                  </a:cubicBezTo>
                  <a:cubicBezTo>
                    <a:pt x="4" y="220"/>
                    <a:pt x="8" y="231"/>
                    <a:pt x="17" y="244"/>
                  </a:cubicBezTo>
                  <a:cubicBezTo>
                    <a:pt x="29" y="265"/>
                    <a:pt x="50" y="283"/>
                    <a:pt x="75" y="288"/>
                  </a:cubicBezTo>
                  <a:cubicBezTo>
                    <a:pt x="84" y="290"/>
                    <a:pt x="93" y="291"/>
                    <a:pt x="102" y="291"/>
                  </a:cubicBezTo>
                  <a:cubicBezTo>
                    <a:pt x="119" y="291"/>
                    <a:pt x="136" y="287"/>
                    <a:pt x="150" y="277"/>
                  </a:cubicBezTo>
                  <a:cubicBezTo>
                    <a:pt x="199" y="246"/>
                    <a:pt x="248" y="214"/>
                    <a:pt x="297" y="182"/>
                  </a:cubicBezTo>
                  <a:cubicBezTo>
                    <a:pt x="317" y="168"/>
                    <a:pt x="335" y="148"/>
                    <a:pt x="341" y="124"/>
                  </a:cubicBezTo>
                  <a:cubicBezTo>
                    <a:pt x="346" y="110"/>
                    <a:pt x="347" y="98"/>
                    <a:pt x="343" y="84"/>
                  </a:cubicBezTo>
                  <a:cubicBezTo>
                    <a:pt x="343" y="71"/>
                    <a:pt x="338" y="59"/>
                    <a:pt x="331" y="47"/>
                  </a:cubicBezTo>
                  <a:cubicBezTo>
                    <a:pt x="317" y="27"/>
                    <a:pt x="297" y="9"/>
                    <a:pt x="273" y="4"/>
                  </a:cubicBezTo>
                  <a:cubicBezTo>
                    <a:pt x="263" y="2"/>
                    <a:pt x="254" y="0"/>
                    <a:pt x="24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7" name="Google Shape;1217;p51"/>
            <p:cNvSpPr/>
            <p:nvPr/>
          </p:nvSpPr>
          <p:spPr>
            <a:xfrm>
              <a:off x="4555025" y="3860425"/>
              <a:ext cx="8075" cy="6325"/>
            </a:xfrm>
            <a:custGeom>
              <a:rect b="b" l="l" r="r" t="t"/>
              <a:pathLst>
                <a:path extrusionOk="0" h="253" w="323">
                  <a:moveTo>
                    <a:pt x="222" y="1"/>
                  </a:moveTo>
                  <a:cubicBezTo>
                    <a:pt x="204" y="1"/>
                    <a:pt x="189" y="5"/>
                    <a:pt x="173" y="13"/>
                  </a:cubicBezTo>
                  <a:cubicBezTo>
                    <a:pt x="132" y="33"/>
                    <a:pt x="91" y="53"/>
                    <a:pt x="50" y="71"/>
                  </a:cubicBezTo>
                  <a:cubicBezTo>
                    <a:pt x="38" y="78"/>
                    <a:pt x="29" y="85"/>
                    <a:pt x="23" y="96"/>
                  </a:cubicBezTo>
                  <a:cubicBezTo>
                    <a:pt x="13" y="105"/>
                    <a:pt x="8" y="117"/>
                    <a:pt x="6" y="128"/>
                  </a:cubicBezTo>
                  <a:cubicBezTo>
                    <a:pt x="2" y="142"/>
                    <a:pt x="1" y="154"/>
                    <a:pt x="4" y="168"/>
                  </a:cubicBezTo>
                  <a:cubicBezTo>
                    <a:pt x="4" y="180"/>
                    <a:pt x="8" y="193"/>
                    <a:pt x="16" y="204"/>
                  </a:cubicBezTo>
                  <a:cubicBezTo>
                    <a:pt x="29" y="225"/>
                    <a:pt x="50" y="243"/>
                    <a:pt x="75" y="248"/>
                  </a:cubicBezTo>
                  <a:cubicBezTo>
                    <a:pt x="84" y="250"/>
                    <a:pt x="91" y="251"/>
                    <a:pt x="101" y="253"/>
                  </a:cubicBezTo>
                  <a:cubicBezTo>
                    <a:pt x="119" y="253"/>
                    <a:pt x="136" y="248"/>
                    <a:pt x="150" y="240"/>
                  </a:cubicBezTo>
                  <a:cubicBezTo>
                    <a:pt x="191" y="220"/>
                    <a:pt x="232" y="200"/>
                    <a:pt x="273" y="183"/>
                  </a:cubicBezTo>
                  <a:cubicBezTo>
                    <a:pt x="285" y="175"/>
                    <a:pt x="294" y="168"/>
                    <a:pt x="300" y="157"/>
                  </a:cubicBezTo>
                  <a:cubicBezTo>
                    <a:pt x="310" y="148"/>
                    <a:pt x="315" y="137"/>
                    <a:pt x="317" y="125"/>
                  </a:cubicBezTo>
                  <a:cubicBezTo>
                    <a:pt x="321" y="111"/>
                    <a:pt x="322" y="99"/>
                    <a:pt x="319" y="85"/>
                  </a:cubicBezTo>
                  <a:cubicBezTo>
                    <a:pt x="319" y="73"/>
                    <a:pt x="315" y="60"/>
                    <a:pt x="307" y="49"/>
                  </a:cubicBezTo>
                  <a:cubicBezTo>
                    <a:pt x="294" y="28"/>
                    <a:pt x="273" y="10"/>
                    <a:pt x="248" y="5"/>
                  </a:cubicBezTo>
                  <a:cubicBezTo>
                    <a:pt x="239" y="3"/>
                    <a:pt x="232" y="2"/>
                    <a:pt x="22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8" name="Google Shape;1218;p51"/>
            <p:cNvSpPr/>
            <p:nvPr/>
          </p:nvSpPr>
          <p:spPr>
            <a:xfrm>
              <a:off x="4635800" y="3859125"/>
              <a:ext cx="9925" cy="8475"/>
            </a:xfrm>
            <a:custGeom>
              <a:rect b="b" l="l" r="r" t="t"/>
              <a:pathLst>
                <a:path extrusionOk="0" h="339" w="397">
                  <a:moveTo>
                    <a:pt x="291" y="0"/>
                  </a:moveTo>
                  <a:cubicBezTo>
                    <a:pt x="275" y="0"/>
                    <a:pt x="258" y="3"/>
                    <a:pt x="245" y="13"/>
                  </a:cubicBezTo>
                  <a:cubicBezTo>
                    <a:pt x="181" y="62"/>
                    <a:pt x="115" y="110"/>
                    <a:pt x="52" y="158"/>
                  </a:cubicBezTo>
                  <a:cubicBezTo>
                    <a:pt x="40" y="165"/>
                    <a:pt x="31" y="173"/>
                    <a:pt x="24" y="183"/>
                  </a:cubicBezTo>
                  <a:cubicBezTo>
                    <a:pt x="15" y="193"/>
                    <a:pt x="10" y="204"/>
                    <a:pt x="7" y="216"/>
                  </a:cubicBezTo>
                  <a:cubicBezTo>
                    <a:pt x="0" y="240"/>
                    <a:pt x="3" y="271"/>
                    <a:pt x="17" y="292"/>
                  </a:cubicBezTo>
                  <a:cubicBezTo>
                    <a:pt x="31" y="313"/>
                    <a:pt x="52" y="331"/>
                    <a:pt x="77" y="336"/>
                  </a:cubicBezTo>
                  <a:cubicBezTo>
                    <a:pt x="85" y="338"/>
                    <a:pt x="95" y="339"/>
                    <a:pt x="104" y="339"/>
                  </a:cubicBezTo>
                  <a:cubicBezTo>
                    <a:pt x="121" y="339"/>
                    <a:pt x="139" y="335"/>
                    <a:pt x="152" y="325"/>
                  </a:cubicBezTo>
                  <a:cubicBezTo>
                    <a:pt x="216" y="277"/>
                    <a:pt x="281" y="229"/>
                    <a:pt x="345" y="180"/>
                  </a:cubicBezTo>
                  <a:cubicBezTo>
                    <a:pt x="357" y="174"/>
                    <a:pt x="366" y="167"/>
                    <a:pt x="372" y="156"/>
                  </a:cubicBezTo>
                  <a:cubicBezTo>
                    <a:pt x="382" y="147"/>
                    <a:pt x="387" y="135"/>
                    <a:pt x="389" y="123"/>
                  </a:cubicBezTo>
                  <a:cubicBezTo>
                    <a:pt x="396" y="100"/>
                    <a:pt x="393" y="68"/>
                    <a:pt x="379" y="47"/>
                  </a:cubicBezTo>
                  <a:cubicBezTo>
                    <a:pt x="366" y="27"/>
                    <a:pt x="345" y="8"/>
                    <a:pt x="320" y="3"/>
                  </a:cubicBezTo>
                  <a:cubicBezTo>
                    <a:pt x="311" y="1"/>
                    <a:pt x="301" y="0"/>
                    <a:pt x="29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9" name="Google Shape;1219;p51"/>
            <p:cNvSpPr/>
            <p:nvPr/>
          </p:nvSpPr>
          <p:spPr>
            <a:xfrm>
              <a:off x="4626475" y="3873350"/>
              <a:ext cx="6200" cy="5800"/>
            </a:xfrm>
            <a:custGeom>
              <a:rect b="b" l="l" r="r" t="t"/>
              <a:pathLst>
                <a:path extrusionOk="0" h="232" w="248">
                  <a:moveTo>
                    <a:pt x="143" y="1"/>
                  </a:moveTo>
                  <a:cubicBezTo>
                    <a:pt x="126" y="1"/>
                    <a:pt x="111" y="6"/>
                    <a:pt x="98" y="13"/>
                  </a:cubicBezTo>
                  <a:cubicBezTo>
                    <a:pt x="82" y="26"/>
                    <a:pt x="65" y="39"/>
                    <a:pt x="49" y="50"/>
                  </a:cubicBezTo>
                  <a:cubicBezTo>
                    <a:pt x="38" y="57"/>
                    <a:pt x="29" y="65"/>
                    <a:pt x="22" y="75"/>
                  </a:cubicBezTo>
                  <a:cubicBezTo>
                    <a:pt x="13" y="85"/>
                    <a:pt x="8" y="96"/>
                    <a:pt x="6" y="108"/>
                  </a:cubicBezTo>
                  <a:cubicBezTo>
                    <a:pt x="1" y="121"/>
                    <a:pt x="0" y="134"/>
                    <a:pt x="3" y="147"/>
                  </a:cubicBezTo>
                  <a:cubicBezTo>
                    <a:pt x="3" y="160"/>
                    <a:pt x="8" y="172"/>
                    <a:pt x="16" y="184"/>
                  </a:cubicBezTo>
                  <a:lnTo>
                    <a:pt x="32" y="203"/>
                  </a:lnTo>
                  <a:cubicBezTo>
                    <a:pt x="43" y="215"/>
                    <a:pt x="58" y="225"/>
                    <a:pt x="75" y="228"/>
                  </a:cubicBezTo>
                  <a:cubicBezTo>
                    <a:pt x="84" y="229"/>
                    <a:pt x="91" y="231"/>
                    <a:pt x="101" y="232"/>
                  </a:cubicBezTo>
                  <a:cubicBezTo>
                    <a:pt x="118" y="232"/>
                    <a:pt x="134" y="228"/>
                    <a:pt x="150" y="218"/>
                  </a:cubicBezTo>
                  <a:cubicBezTo>
                    <a:pt x="165" y="207"/>
                    <a:pt x="182" y="194"/>
                    <a:pt x="199" y="182"/>
                  </a:cubicBezTo>
                  <a:cubicBezTo>
                    <a:pt x="210" y="175"/>
                    <a:pt x="220" y="168"/>
                    <a:pt x="226" y="158"/>
                  </a:cubicBezTo>
                  <a:cubicBezTo>
                    <a:pt x="235" y="148"/>
                    <a:pt x="241" y="137"/>
                    <a:pt x="243" y="124"/>
                  </a:cubicBezTo>
                  <a:cubicBezTo>
                    <a:pt x="247" y="112"/>
                    <a:pt x="248" y="98"/>
                    <a:pt x="244" y="86"/>
                  </a:cubicBezTo>
                  <a:cubicBezTo>
                    <a:pt x="244" y="72"/>
                    <a:pt x="241" y="60"/>
                    <a:pt x="232" y="49"/>
                  </a:cubicBezTo>
                  <a:lnTo>
                    <a:pt x="217" y="29"/>
                  </a:lnTo>
                  <a:cubicBezTo>
                    <a:pt x="205" y="18"/>
                    <a:pt x="191" y="8"/>
                    <a:pt x="174" y="5"/>
                  </a:cubicBezTo>
                  <a:cubicBezTo>
                    <a:pt x="164" y="3"/>
                    <a:pt x="157" y="2"/>
                    <a:pt x="148" y="1"/>
                  </a:cubicBezTo>
                  <a:cubicBezTo>
                    <a:pt x="146" y="1"/>
                    <a:pt x="144" y="1"/>
                    <a:pt x="14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0" name="Google Shape;1220;p51"/>
            <p:cNvSpPr/>
            <p:nvPr/>
          </p:nvSpPr>
          <p:spPr>
            <a:xfrm>
              <a:off x="4618625" y="3864575"/>
              <a:ext cx="9475" cy="8575"/>
            </a:xfrm>
            <a:custGeom>
              <a:rect b="b" l="l" r="r" t="t"/>
              <a:pathLst>
                <a:path extrusionOk="0" h="343" w="379">
                  <a:moveTo>
                    <a:pt x="285" y="1"/>
                  </a:moveTo>
                  <a:cubicBezTo>
                    <a:pt x="283" y="1"/>
                    <a:pt x="282" y="1"/>
                    <a:pt x="280" y="1"/>
                  </a:cubicBezTo>
                  <a:cubicBezTo>
                    <a:pt x="270" y="2"/>
                    <a:pt x="263" y="3"/>
                    <a:pt x="254" y="4"/>
                  </a:cubicBezTo>
                  <a:cubicBezTo>
                    <a:pt x="237" y="8"/>
                    <a:pt x="222" y="18"/>
                    <a:pt x="211" y="29"/>
                  </a:cubicBezTo>
                  <a:cubicBezTo>
                    <a:pt x="150" y="77"/>
                    <a:pt x="91" y="126"/>
                    <a:pt x="29" y="175"/>
                  </a:cubicBezTo>
                  <a:cubicBezTo>
                    <a:pt x="11" y="190"/>
                    <a:pt x="1" y="222"/>
                    <a:pt x="1" y="244"/>
                  </a:cubicBezTo>
                  <a:cubicBezTo>
                    <a:pt x="1" y="268"/>
                    <a:pt x="11" y="297"/>
                    <a:pt x="29" y="314"/>
                  </a:cubicBezTo>
                  <a:cubicBezTo>
                    <a:pt x="47" y="330"/>
                    <a:pt x="70" y="343"/>
                    <a:pt x="95" y="343"/>
                  </a:cubicBezTo>
                  <a:cubicBezTo>
                    <a:pt x="96" y="343"/>
                    <a:pt x="97" y="343"/>
                    <a:pt x="98" y="343"/>
                  </a:cubicBezTo>
                  <a:cubicBezTo>
                    <a:pt x="107" y="341"/>
                    <a:pt x="116" y="340"/>
                    <a:pt x="124" y="338"/>
                  </a:cubicBezTo>
                  <a:cubicBezTo>
                    <a:pt x="142" y="333"/>
                    <a:pt x="156" y="326"/>
                    <a:pt x="168" y="314"/>
                  </a:cubicBezTo>
                  <a:cubicBezTo>
                    <a:pt x="228" y="265"/>
                    <a:pt x="288" y="217"/>
                    <a:pt x="349" y="168"/>
                  </a:cubicBezTo>
                  <a:cubicBezTo>
                    <a:pt x="368" y="153"/>
                    <a:pt x="378" y="121"/>
                    <a:pt x="378" y="98"/>
                  </a:cubicBezTo>
                  <a:cubicBezTo>
                    <a:pt x="378" y="75"/>
                    <a:pt x="368" y="46"/>
                    <a:pt x="349" y="29"/>
                  </a:cubicBezTo>
                  <a:cubicBezTo>
                    <a:pt x="332" y="13"/>
                    <a:pt x="309" y="1"/>
                    <a:pt x="28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1" name="Google Shape;1221;p51"/>
            <p:cNvSpPr/>
            <p:nvPr/>
          </p:nvSpPr>
          <p:spPr>
            <a:xfrm>
              <a:off x="4590700" y="3889375"/>
              <a:ext cx="46675" cy="15500"/>
            </a:xfrm>
            <a:custGeom>
              <a:rect b="b" l="l" r="r" t="t"/>
              <a:pathLst>
                <a:path extrusionOk="0" h="620" w="1867">
                  <a:moveTo>
                    <a:pt x="1718" y="0"/>
                  </a:moveTo>
                  <a:cubicBezTo>
                    <a:pt x="1703" y="0"/>
                    <a:pt x="1688" y="4"/>
                    <a:pt x="1672" y="12"/>
                  </a:cubicBezTo>
                  <a:cubicBezTo>
                    <a:pt x="1191" y="254"/>
                    <a:pt x="663" y="395"/>
                    <a:pt x="126" y="423"/>
                  </a:cubicBezTo>
                  <a:cubicBezTo>
                    <a:pt x="4" y="430"/>
                    <a:pt x="1" y="619"/>
                    <a:pt x="120" y="619"/>
                  </a:cubicBezTo>
                  <a:cubicBezTo>
                    <a:pt x="122" y="619"/>
                    <a:pt x="124" y="619"/>
                    <a:pt x="126" y="619"/>
                  </a:cubicBezTo>
                  <a:cubicBezTo>
                    <a:pt x="700" y="589"/>
                    <a:pt x="1259" y="440"/>
                    <a:pt x="1771" y="180"/>
                  </a:cubicBezTo>
                  <a:cubicBezTo>
                    <a:pt x="1867" y="131"/>
                    <a:pt x="1807" y="0"/>
                    <a:pt x="171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2" name="Google Shape;1222;p51"/>
            <p:cNvSpPr/>
            <p:nvPr/>
          </p:nvSpPr>
          <p:spPr>
            <a:xfrm>
              <a:off x="4649800" y="3845200"/>
              <a:ext cx="15700" cy="31175"/>
            </a:xfrm>
            <a:custGeom>
              <a:rect b="b" l="l" r="r" t="t"/>
              <a:pathLst>
                <a:path extrusionOk="0" h="1247" w="628">
                  <a:moveTo>
                    <a:pt x="526" y="1"/>
                  </a:moveTo>
                  <a:cubicBezTo>
                    <a:pt x="470" y="1"/>
                    <a:pt x="433" y="47"/>
                    <a:pt x="429" y="99"/>
                  </a:cubicBezTo>
                  <a:cubicBezTo>
                    <a:pt x="397" y="463"/>
                    <a:pt x="256" y="810"/>
                    <a:pt x="34" y="1100"/>
                  </a:cubicBezTo>
                  <a:cubicBezTo>
                    <a:pt x="0" y="1142"/>
                    <a:pt x="27" y="1209"/>
                    <a:pt x="68" y="1232"/>
                  </a:cubicBezTo>
                  <a:cubicBezTo>
                    <a:pt x="84" y="1242"/>
                    <a:pt x="100" y="1246"/>
                    <a:pt x="116" y="1246"/>
                  </a:cubicBezTo>
                  <a:cubicBezTo>
                    <a:pt x="150" y="1246"/>
                    <a:pt x="180" y="1226"/>
                    <a:pt x="202" y="1197"/>
                  </a:cubicBezTo>
                  <a:cubicBezTo>
                    <a:pt x="447" y="880"/>
                    <a:pt x="590" y="496"/>
                    <a:pt x="624" y="99"/>
                  </a:cubicBezTo>
                  <a:cubicBezTo>
                    <a:pt x="627" y="47"/>
                    <a:pt x="575" y="1"/>
                    <a:pt x="52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3" name="Google Shape;1223;p51"/>
            <p:cNvSpPr/>
            <p:nvPr/>
          </p:nvSpPr>
          <p:spPr>
            <a:xfrm>
              <a:off x="4681100" y="3848600"/>
              <a:ext cx="41550" cy="58925"/>
            </a:xfrm>
            <a:custGeom>
              <a:rect b="b" l="l" r="r" t="t"/>
              <a:pathLst>
                <a:path extrusionOk="0" h="2357" w="1662">
                  <a:moveTo>
                    <a:pt x="867" y="0"/>
                  </a:moveTo>
                  <a:cubicBezTo>
                    <a:pt x="701" y="40"/>
                    <a:pt x="576" y="170"/>
                    <a:pt x="464" y="296"/>
                  </a:cubicBezTo>
                  <a:cubicBezTo>
                    <a:pt x="351" y="421"/>
                    <a:pt x="242" y="552"/>
                    <a:pt x="164" y="703"/>
                  </a:cubicBezTo>
                  <a:cubicBezTo>
                    <a:pt x="28" y="962"/>
                    <a:pt x="0" y="1275"/>
                    <a:pt x="84" y="1556"/>
                  </a:cubicBezTo>
                  <a:cubicBezTo>
                    <a:pt x="167" y="1837"/>
                    <a:pt x="363" y="2084"/>
                    <a:pt x="619" y="2228"/>
                  </a:cubicBezTo>
                  <a:cubicBezTo>
                    <a:pt x="760" y="2307"/>
                    <a:pt x="922" y="2356"/>
                    <a:pt x="1084" y="2356"/>
                  </a:cubicBezTo>
                  <a:cubicBezTo>
                    <a:pt x="1116" y="2356"/>
                    <a:pt x="1148" y="2354"/>
                    <a:pt x="1180" y="2350"/>
                  </a:cubicBezTo>
                  <a:cubicBezTo>
                    <a:pt x="1371" y="2327"/>
                    <a:pt x="1558" y="2221"/>
                    <a:pt x="1662" y="2057"/>
                  </a:cubicBezTo>
                  <a:cubicBezTo>
                    <a:pt x="1600" y="1977"/>
                    <a:pt x="1584" y="1870"/>
                    <a:pt x="1557" y="1775"/>
                  </a:cubicBezTo>
                  <a:cubicBezTo>
                    <a:pt x="1379" y="1176"/>
                    <a:pt x="1045" y="599"/>
                    <a:pt x="86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4" name="Google Shape;1224;p51"/>
            <p:cNvSpPr/>
            <p:nvPr/>
          </p:nvSpPr>
          <p:spPr>
            <a:xfrm>
              <a:off x="4682675" y="3846750"/>
              <a:ext cx="38000" cy="61050"/>
            </a:xfrm>
            <a:custGeom>
              <a:rect b="b" l="l" r="r" t="t"/>
              <a:pathLst>
                <a:path extrusionOk="0" h="2442" w="1520">
                  <a:moveTo>
                    <a:pt x="776" y="1"/>
                  </a:moveTo>
                  <a:cubicBezTo>
                    <a:pt x="754" y="1"/>
                    <a:pt x="731" y="10"/>
                    <a:pt x="711" y="33"/>
                  </a:cubicBezTo>
                  <a:cubicBezTo>
                    <a:pt x="328" y="481"/>
                    <a:pt x="1" y="1087"/>
                    <a:pt x="205" y="1689"/>
                  </a:cubicBezTo>
                  <a:cubicBezTo>
                    <a:pt x="355" y="2134"/>
                    <a:pt x="798" y="2441"/>
                    <a:pt x="1263" y="2441"/>
                  </a:cubicBezTo>
                  <a:cubicBezTo>
                    <a:pt x="1307" y="2441"/>
                    <a:pt x="1351" y="2438"/>
                    <a:pt x="1396" y="2433"/>
                  </a:cubicBezTo>
                  <a:cubicBezTo>
                    <a:pt x="1514" y="2417"/>
                    <a:pt x="1520" y="2235"/>
                    <a:pt x="1410" y="2235"/>
                  </a:cubicBezTo>
                  <a:cubicBezTo>
                    <a:pt x="1405" y="2235"/>
                    <a:pt x="1401" y="2236"/>
                    <a:pt x="1396" y="2236"/>
                  </a:cubicBezTo>
                  <a:cubicBezTo>
                    <a:pt x="1355" y="2242"/>
                    <a:pt x="1315" y="2244"/>
                    <a:pt x="1275" y="2244"/>
                  </a:cubicBezTo>
                  <a:cubicBezTo>
                    <a:pt x="878" y="2244"/>
                    <a:pt x="499" y="1993"/>
                    <a:pt x="382" y="1602"/>
                  </a:cubicBezTo>
                  <a:cubicBezTo>
                    <a:pt x="226" y="1075"/>
                    <a:pt x="518" y="558"/>
                    <a:pt x="850" y="169"/>
                  </a:cubicBezTo>
                  <a:cubicBezTo>
                    <a:pt x="913" y="98"/>
                    <a:pt x="847" y="1"/>
                    <a:pt x="77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5" name="Google Shape;1225;p51"/>
            <p:cNvSpPr/>
            <p:nvPr/>
          </p:nvSpPr>
          <p:spPr>
            <a:xfrm>
              <a:off x="4690525" y="3862175"/>
              <a:ext cx="20275" cy="6750"/>
            </a:xfrm>
            <a:custGeom>
              <a:rect b="b" l="l" r="r" t="t"/>
              <a:pathLst>
                <a:path extrusionOk="0" h="270" w="811">
                  <a:moveTo>
                    <a:pt x="99" y="1"/>
                  </a:moveTo>
                  <a:cubicBezTo>
                    <a:pt x="49" y="1"/>
                    <a:pt x="0" y="47"/>
                    <a:pt x="4" y="99"/>
                  </a:cubicBezTo>
                  <a:cubicBezTo>
                    <a:pt x="6" y="152"/>
                    <a:pt x="46" y="196"/>
                    <a:pt x="101" y="197"/>
                  </a:cubicBezTo>
                  <a:cubicBezTo>
                    <a:pt x="302" y="202"/>
                    <a:pt x="485" y="224"/>
                    <a:pt x="679" y="267"/>
                  </a:cubicBezTo>
                  <a:cubicBezTo>
                    <a:pt x="686" y="269"/>
                    <a:pt x="693" y="269"/>
                    <a:pt x="700" y="269"/>
                  </a:cubicBezTo>
                  <a:cubicBezTo>
                    <a:pt x="744" y="269"/>
                    <a:pt x="789" y="244"/>
                    <a:pt x="799" y="199"/>
                  </a:cubicBezTo>
                  <a:cubicBezTo>
                    <a:pt x="810" y="150"/>
                    <a:pt x="784" y="92"/>
                    <a:pt x="731" y="79"/>
                  </a:cubicBezTo>
                  <a:cubicBezTo>
                    <a:pt x="524" y="34"/>
                    <a:pt x="313" y="8"/>
                    <a:pt x="101" y="1"/>
                  </a:cubicBezTo>
                  <a:cubicBezTo>
                    <a:pt x="100" y="1"/>
                    <a:pt x="100" y="1"/>
                    <a:pt x="9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6" name="Google Shape;1226;p51"/>
            <p:cNvSpPr/>
            <p:nvPr/>
          </p:nvSpPr>
          <p:spPr>
            <a:xfrm>
              <a:off x="4687125" y="3865925"/>
              <a:ext cx="25450" cy="21800"/>
            </a:xfrm>
            <a:custGeom>
              <a:rect b="b" l="l" r="r" t="t"/>
              <a:pathLst>
                <a:path extrusionOk="0" h="872" w="1018">
                  <a:moveTo>
                    <a:pt x="910" y="1"/>
                  </a:moveTo>
                  <a:cubicBezTo>
                    <a:pt x="884" y="1"/>
                    <a:pt x="858" y="11"/>
                    <a:pt x="838" y="28"/>
                  </a:cubicBezTo>
                  <a:cubicBezTo>
                    <a:pt x="573" y="255"/>
                    <a:pt x="307" y="481"/>
                    <a:pt x="41" y="705"/>
                  </a:cubicBezTo>
                  <a:cubicBezTo>
                    <a:pt x="1" y="739"/>
                    <a:pt x="6" y="809"/>
                    <a:pt x="41" y="843"/>
                  </a:cubicBezTo>
                  <a:cubicBezTo>
                    <a:pt x="61" y="863"/>
                    <a:pt x="84" y="872"/>
                    <a:pt x="108" y="872"/>
                  </a:cubicBezTo>
                  <a:cubicBezTo>
                    <a:pt x="133" y="872"/>
                    <a:pt x="159" y="861"/>
                    <a:pt x="179" y="843"/>
                  </a:cubicBezTo>
                  <a:cubicBezTo>
                    <a:pt x="445" y="618"/>
                    <a:pt x="711" y="392"/>
                    <a:pt x="976" y="167"/>
                  </a:cubicBezTo>
                  <a:cubicBezTo>
                    <a:pt x="1017" y="133"/>
                    <a:pt x="1012" y="64"/>
                    <a:pt x="976" y="28"/>
                  </a:cubicBezTo>
                  <a:cubicBezTo>
                    <a:pt x="957" y="9"/>
                    <a:pt x="933" y="1"/>
                    <a:pt x="91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7" name="Google Shape;1227;p51"/>
            <p:cNvSpPr/>
            <p:nvPr/>
          </p:nvSpPr>
          <p:spPr>
            <a:xfrm>
              <a:off x="4701050" y="3868550"/>
              <a:ext cx="13250" cy="35325"/>
            </a:xfrm>
            <a:custGeom>
              <a:rect b="b" l="l" r="r" t="t"/>
              <a:pathLst>
                <a:path extrusionOk="0" h="1413" w="530">
                  <a:moveTo>
                    <a:pt x="410" y="0"/>
                  </a:moveTo>
                  <a:cubicBezTo>
                    <a:pt x="372" y="0"/>
                    <a:pt x="335" y="21"/>
                    <a:pt x="322" y="70"/>
                  </a:cubicBezTo>
                  <a:cubicBezTo>
                    <a:pt x="221" y="477"/>
                    <a:pt x="121" y="884"/>
                    <a:pt x="18" y="1291"/>
                  </a:cubicBezTo>
                  <a:cubicBezTo>
                    <a:pt x="0" y="1365"/>
                    <a:pt x="61" y="1413"/>
                    <a:pt x="118" y="1413"/>
                  </a:cubicBezTo>
                  <a:cubicBezTo>
                    <a:pt x="157" y="1413"/>
                    <a:pt x="194" y="1392"/>
                    <a:pt x="206" y="1343"/>
                  </a:cubicBezTo>
                  <a:cubicBezTo>
                    <a:pt x="309" y="936"/>
                    <a:pt x="409" y="529"/>
                    <a:pt x="510" y="122"/>
                  </a:cubicBezTo>
                  <a:cubicBezTo>
                    <a:pt x="529" y="48"/>
                    <a:pt x="469" y="0"/>
                    <a:pt x="41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28" name="Google Shape;1228;p51"/>
          <p:cNvGrpSpPr/>
          <p:nvPr/>
        </p:nvGrpSpPr>
        <p:grpSpPr>
          <a:xfrm>
            <a:off x="7710953" y="3505743"/>
            <a:ext cx="870240" cy="1513488"/>
            <a:chOff x="4777550" y="3652525"/>
            <a:chExt cx="177600" cy="308875"/>
          </a:xfrm>
        </p:grpSpPr>
        <p:sp>
          <p:nvSpPr>
            <p:cNvPr id="1229" name="Google Shape;1229;p51"/>
            <p:cNvSpPr/>
            <p:nvPr/>
          </p:nvSpPr>
          <p:spPr>
            <a:xfrm>
              <a:off x="4871675" y="3792650"/>
              <a:ext cx="64025" cy="14450"/>
            </a:xfrm>
            <a:custGeom>
              <a:rect b="b" l="l" r="r" t="t"/>
              <a:pathLst>
                <a:path extrusionOk="0" h="578" w="2561">
                  <a:moveTo>
                    <a:pt x="1281" y="0"/>
                  </a:moveTo>
                  <a:cubicBezTo>
                    <a:pt x="573" y="0"/>
                    <a:pt x="1" y="129"/>
                    <a:pt x="1" y="289"/>
                  </a:cubicBezTo>
                  <a:cubicBezTo>
                    <a:pt x="1" y="449"/>
                    <a:pt x="573" y="577"/>
                    <a:pt x="1281" y="577"/>
                  </a:cubicBezTo>
                  <a:cubicBezTo>
                    <a:pt x="1988" y="577"/>
                    <a:pt x="2561" y="449"/>
                    <a:pt x="2561" y="289"/>
                  </a:cubicBezTo>
                  <a:cubicBezTo>
                    <a:pt x="2561" y="129"/>
                    <a:pt x="1988" y="0"/>
                    <a:pt x="1281"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0" name="Google Shape;1230;p51"/>
            <p:cNvSpPr/>
            <p:nvPr/>
          </p:nvSpPr>
          <p:spPr>
            <a:xfrm>
              <a:off x="4855625" y="3896225"/>
              <a:ext cx="94375" cy="14425"/>
            </a:xfrm>
            <a:custGeom>
              <a:rect b="b" l="l" r="r" t="t"/>
              <a:pathLst>
                <a:path extrusionOk="0" h="577" w="3775">
                  <a:moveTo>
                    <a:pt x="1887" y="0"/>
                  </a:moveTo>
                  <a:cubicBezTo>
                    <a:pt x="845" y="0"/>
                    <a:pt x="0" y="129"/>
                    <a:pt x="0" y="289"/>
                  </a:cubicBezTo>
                  <a:cubicBezTo>
                    <a:pt x="0" y="448"/>
                    <a:pt x="845" y="577"/>
                    <a:pt x="1887" y="577"/>
                  </a:cubicBezTo>
                  <a:cubicBezTo>
                    <a:pt x="2930" y="577"/>
                    <a:pt x="3774" y="448"/>
                    <a:pt x="3774" y="289"/>
                  </a:cubicBezTo>
                  <a:cubicBezTo>
                    <a:pt x="3774" y="129"/>
                    <a:pt x="2930" y="0"/>
                    <a:pt x="1887"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1" name="Google Shape;1231;p51"/>
            <p:cNvSpPr/>
            <p:nvPr/>
          </p:nvSpPr>
          <p:spPr>
            <a:xfrm>
              <a:off x="4856150" y="3800150"/>
              <a:ext cx="93350" cy="102475"/>
            </a:xfrm>
            <a:custGeom>
              <a:rect b="b" l="l" r="r" t="t"/>
              <a:pathLst>
                <a:path extrusionOk="0" h="4099" w="3734">
                  <a:moveTo>
                    <a:pt x="627" y="0"/>
                  </a:moveTo>
                  <a:lnTo>
                    <a:pt x="1" y="4098"/>
                  </a:lnTo>
                  <a:lnTo>
                    <a:pt x="3733" y="4098"/>
                  </a:lnTo>
                  <a:lnTo>
                    <a:pt x="3188"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2" name="Google Shape;1232;p51"/>
            <p:cNvSpPr/>
            <p:nvPr/>
          </p:nvSpPr>
          <p:spPr>
            <a:xfrm>
              <a:off x="4858250" y="3878150"/>
              <a:ext cx="91850" cy="10100"/>
            </a:xfrm>
            <a:custGeom>
              <a:rect b="b" l="l" r="r" t="t"/>
              <a:pathLst>
                <a:path extrusionOk="0" h="404" w="3674">
                  <a:moveTo>
                    <a:pt x="3540" y="0"/>
                  </a:moveTo>
                  <a:cubicBezTo>
                    <a:pt x="3531" y="0"/>
                    <a:pt x="3522" y="1"/>
                    <a:pt x="3511" y="4"/>
                  </a:cubicBezTo>
                  <a:cubicBezTo>
                    <a:pt x="2980" y="157"/>
                    <a:pt x="2436" y="209"/>
                    <a:pt x="1889" y="209"/>
                  </a:cubicBezTo>
                  <a:cubicBezTo>
                    <a:pt x="1300" y="209"/>
                    <a:pt x="708" y="149"/>
                    <a:pt x="126" y="88"/>
                  </a:cubicBezTo>
                  <a:cubicBezTo>
                    <a:pt x="122" y="88"/>
                    <a:pt x="119" y="87"/>
                    <a:pt x="116" y="87"/>
                  </a:cubicBezTo>
                  <a:cubicBezTo>
                    <a:pt x="1" y="87"/>
                    <a:pt x="6" y="273"/>
                    <a:pt x="126" y="284"/>
                  </a:cubicBezTo>
                  <a:cubicBezTo>
                    <a:pt x="711" y="344"/>
                    <a:pt x="1304" y="403"/>
                    <a:pt x="1894" y="403"/>
                  </a:cubicBezTo>
                  <a:cubicBezTo>
                    <a:pt x="2457" y="403"/>
                    <a:pt x="3017" y="350"/>
                    <a:pt x="3564" y="192"/>
                  </a:cubicBezTo>
                  <a:cubicBezTo>
                    <a:pt x="3674" y="162"/>
                    <a:pt x="3641" y="0"/>
                    <a:pt x="354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3" name="Google Shape;1233;p51"/>
            <p:cNvSpPr/>
            <p:nvPr/>
          </p:nvSpPr>
          <p:spPr>
            <a:xfrm>
              <a:off x="4873675" y="3850625"/>
              <a:ext cx="5175" cy="8450"/>
            </a:xfrm>
            <a:custGeom>
              <a:rect b="b" l="l" r="r" t="t"/>
              <a:pathLst>
                <a:path extrusionOk="0" h="338" w="207">
                  <a:moveTo>
                    <a:pt x="113" y="1"/>
                  </a:moveTo>
                  <a:cubicBezTo>
                    <a:pt x="112" y="1"/>
                    <a:pt x="111" y="1"/>
                    <a:pt x="110" y="1"/>
                  </a:cubicBezTo>
                  <a:cubicBezTo>
                    <a:pt x="86" y="2"/>
                    <a:pt x="60" y="10"/>
                    <a:pt x="41" y="29"/>
                  </a:cubicBezTo>
                  <a:lnTo>
                    <a:pt x="25" y="49"/>
                  </a:lnTo>
                  <a:cubicBezTo>
                    <a:pt x="16" y="65"/>
                    <a:pt x="13" y="80"/>
                    <a:pt x="13" y="99"/>
                  </a:cubicBezTo>
                  <a:lnTo>
                    <a:pt x="0" y="240"/>
                  </a:lnTo>
                  <a:cubicBezTo>
                    <a:pt x="0" y="253"/>
                    <a:pt x="3" y="266"/>
                    <a:pt x="8" y="278"/>
                  </a:cubicBezTo>
                  <a:cubicBezTo>
                    <a:pt x="13" y="289"/>
                    <a:pt x="19" y="300"/>
                    <a:pt x="28" y="309"/>
                  </a:cubicBezTo>
                  <a:cubicBezTo>
                    <a:pt x="44" y="325"/>
                    <a:pt x="70" y="337"/>
                    <a:pt x="94" y="337"/>
                  </a:cubicBezTo>
                  <a:cubicBezTo>
                    <a:pt x="95" y="337"/>
                    <a:pt x="96" y="337"/>
                    <a:pt x="97" y="337"/>
                  </a:cubicBezTo>
                  <a:cubicBezTo>
                    <a:pt x="122" y="336"/>
                    <a:pt x="148" y="328"/>
                    <a:pt x="166" y="309"/>
                  </a:cubicBezTo>
                  <a:lnTo>
                    <a:pt x="182" y="289"/>
                  </a:lnTo>
                  <a:cubicBezTo>
                    <a:pt x="191" y="274"/>
                    <a:pt x="195" y="258"/>
                    <a:pt x="195" y="240"/>
                  </a:cubicBezTo>
                  <a:lnTo>
                    <a:pt x="207" y="99"/>
                  </a:lnTo>
                  <a:cubicBezTo>
                    <a:pt x="207" y="86"/>
                    <a:pt x="204" y="73"/>
                    <a:pt x="199" y="60"/>
                  </a:cubicBezTo>
                  <a:cubicBezTo>
                    <a:pt x="195" y="49"/>
                    <a:pt x="188" y="39"/>
                    <a:pt x="180" y="29"/>
                  </a:cubicBezTo>
                  <a:cubicBezTo>
                    <a:pt x="163" y="13"/>
                    <a:pt x="137" y="1"/>
                    <a:pt x="113"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4" name="Google Shape;1234;p51"/>
            <p:cNvSpPr/>
            <p:nvPr/>
          </p:nvSpPr>
          <p:spPr>
            <a:xfrm>
              <a:off x="4880425" y="3830600"/>
              <a:ext cx="4900" cy="6975"/>
            </a:xfrm>
            <a:custGeom>
              <a:rect b="b" l="l" r="r" t="t"/>
              <a:pathLst>
                <a:path extrusionOk="0" h="279" w="196">
                  <a:moveTo>
                    <a:pt x="107" y="1"/>
                  </a:moveTo>
                  <a:cubicBezTo>
                    <a:pt x="104" y="1"/>
                    <a:pt x="102" y="1"/>
                    <a:pt x="99" y="2"/>
                  </a:cubicBezTo>
                  <a:cubicBezTo>
                    <a:pt x="89" y="3"/>
                    <a:pt x="82" y="4"/>
                    <a:pt x="73" y="5"/>
                  </a:cubicBezTo>
                  <a:cubicBezTo>
                    <a:pt x="56" y="10"/>
                    <a:pt x="41" y="18"/>
                    <a:pt x="30" y="30"/>
                  </a:cubicBezTo>
                  <a:lnTo>
                    <a:pt x="14" y="50"/>
                  </a:lnTo>
                  <a:cubicBezTo>
                    <a:pt x="5" y="65"/>
                    <a:pt x="1" y="82"/>
                    <a:pt x="1" y="99"/>
                  </a:cubicBezTo>
                  <a:lnTo>
                    <a:pt x="1" y="181"/>
                  </a:lnTo>
                  <a:cubicBezTo>
                    <a:pt x="1" y="195"/>
                    <a:pt x="4" y="207"/>
                    <a:pt x="9" y="219"/>
                  </a:cubicBezTo>
                  <a:cubicBezTo>
                    <a:pt x="12" y="231"/>
                    <a:pt x="19" y="242"/>
                    <a:pt x="28" y="250"/>
                  </a:cubicBezTo>
                  <a:cubicBezTo>
                    <a:pt x="37" y="260"/>
                    <a:pt x="48" y="266"/>
                    <a:pt x="59" y="270"/>
                  </a:cubicBezTo>
                  <a:cubicBezTo>
                    <a:pt x="70" y="276"/>
                    <a:pt x="81" y="279"/>
                    <a:pt x="93" y="279"/>
                  </a:cubicBezTo>
                  <a:cubicBezTo>
                    <a:pt x="94" y="279"/>
                    <a:pt x="96" y="279"/>
                    <a:pt x="98" y="278"/>
                  </a:cubicBezTo>
                  <a:cubicBezTo>
                    <a:pt x="106" y="276"/>
                    <a:pt x="115" y="275"/>
                    <a:pt x="124" y="274"/>
                  </a:cubicBezTo>
                  <a:cubicBezTo>
                    <a:pt x="141" y="269"/>
                    <a:pt x="154" y="261"/>
                    <a:pt x="167" y="249"/>
                  </a:cubicBezTo>
                  <a:lnTo>
                    <a:pt x="182" y="229"/>
                  </a:lnTo>
                  <a:cubicBezTo>
                    <a:pt x="192" y="214"/>
                    <a:pt x="195" y="198"/>
                    <a:pt x="195" y="180"/>
                  </a:cubicBezTo>
                  <a:lnTo>
                    <a:pt x="195" y="98"/>
                  </a:lnTo>
                  <a:cubicBezTo>
                    <a:pt x="195" y="85"/>
                    <a:pt x="193" y="72"/>
                    <a:pt x="188" y="60"/>
                  </a:cubicBezTo>
                  <a:cubicBezTo>
                    <a:pt x="184" y="49"/>
                    <a:pt x="177" y="38"/>
                    <a:pt x="168" y="29"/>
                  </a:cubicBezTo>
                  <a:cubicBezTo>
                    <a:pt x="158" y="19"/>
                    <a:pt x="148" y="13"/>
                    <a:pt x="137" y="9"/>
                  </a:cubicBezTo>
                  <a:cubicBezTo>
                    <a:pt x="127" y="4"/>
                    <a:pt x="117" y="1"/>
                    <a:pt x="107"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5" name="Google Shape;1235;p51"/>
            <p:cNvSpPr/>
            <p:nvPr/>
          </p:nvSpPr>
          <p:spPr>
            <a:xfrm>
              <a:off x="4884175" y="3849450"/>
              <a:ext cx="5975" cy="15500"/>
            </a:xfrm>
            <a:custGeom>
              <a:rect b="b" l="l" r="r" t="t"/>
              <a:pathLst>
                <a:path extrusionOk="0" h="620" w="239">
                  <a:moveTo>
                    <a:pt x="141" y="1"/>
                  </a:moveTo>
                  <a:cubicBezTo>
                    <a:pt x="140" y="1"/>
                    <a:pt x="138" y="1"/>
                    <a:pt x="137" y="1"/>
                  </a:cubicBezTo>
                  <a:cubicBezTo>
                    <a:pt x="81" y="3"/>
                    <a:pt x="43" y="44"/>
                    <a:pt x="39" y="99"/>
                  </a:cubicBezTo>
                  <a:lnTo>
                    <a:pt x="3" y="522"/>
                  </a:lnTo>
                  <a:cubicBezTo>
                    <a:pt x="0" y="571"/>
                    <a:pt x="49" y="620"/>
                    <a:pt x="97" y="620"/>
                  </a:cubicBezTo>
                  <a:cubicBezTo>
                    <a:pt x="99" y="620"/>
                    <a:pt x="100" y="620"/>
                    <a:pt x="101" y="619"/>
                  </a:cubicBezTo>
                  <a:cubicBezTo>
                    <a:pt x="158" y="617"/>
                    <a:pt x="194" y="577"/>
                    <a:pt x="200" y="522"/>
                  </a:cubicBezTo>
                  <a:lnTo>
                    <a:pt x="235" y="99"/>
                  </a:lnTo>
                  <a:cubicBezTo>
                    <a:pt x="238" y="49"/>
                    <a:pt x="189" y="1"/>
                    <a:pt x="141"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6" name="Google Shape;1236;p51"/>
            <p:cNvSpPr/>
            <p:nvPr/>
          </p:nvSpPr>
          <p:spPr>
            <a:xfrm>
              <a:off x="4932275" y="3797150"/>
              <a:ext cx="21600" cy="107575"/>
            </a:xfrm>
            <a:custGeom>
              <a:rect b="b" l="l" r="r" t="t"/>
              <a:pathLst>
                <a:path extrusionOk="0" h="4303" w="864">
                  <a:moveTo>
                    <a:pt x="91" y="0"/>
                  </a:moveTo>
                  <a:cubicBezTo>
                    <a:pt x="45" y="0"/>
                    <a:pt x="1" y="31"/>
                    <a:pt x="1" y="94"/>
                  </a:cubicBezTo>
                  <a:lnTo>
                    <a:pt x="1" y="177"/>
                  </a:lnTo>
                  <a:cubicBezTo>
                    <a:pt x="1" y="200"/>
                    <a:pt x="7" y="219"/>
                    <a:pt x="18" y="233"/>
                  </a:cubicBezTo>
                  <a:lnTo>
                    <a:pt x="18" y="233"/>
                  </a:lnTo>
                  <a:cubicBezTo>
                    <a:pt x="186" y="1574"/>
                    <a:pt x="369" y="2911"/>
                    <a:pt x="659" y="4232"/>
                  </a:cubicBezTo>
                  <a:cubicBezTo>
                    <a:pt x="670" y="4281"/>
                    <a:pt x="706" y="4302"/>
                    <a:pt x="744" y="4302"/>
                  </a:cubicBezTo>
                  <a:cubicBezTo>
                    <a:pt x="802" y="4302"/>
                    <a:pt x="863" y="4254"/>
                    <a:pt x="847" y="4180"/>
                  </a:cubicBezTo>
                  <a:cubicBezTo>
                    <a:pt x="550" y="2831"/>
                    <a:pt x="366" y="1465"/>
                    <a:pt x="197" y="94"/>
                  </a:cubicBezTo>
                  <a:cubicBezTo>
                    <a:pt x="190" y="33"/>
                    <a:pt x="139" y="0"/>
                    <a:pt x="9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7" name="Google Shape;1237;p51"/>
            <p:cNvSpPr/>
            <p:nvPr/>
          </p:nvSpPr>
          <p:spPr>
            <a:xfrm>
              <a:off x="4892550" y="3791650"/>
              <a:ext cx="45375" cy="11575"/>
            </a:xfrm>
            <a:custGeom>
              <a:rect b="b" l="l" r="r" t="t"/>
              <a:pathLst>
                <a:path extrusionOk="0" h="463" w="1815">
                  <a:moveTo>
                    <a:pt x="1065" y="1"/>
                  </a:moveTo>
                  <a:cubicBezTo>
                    <a:pt x="942" y="1"/>
                    <a:pt x="943" y="193"/>
                    <a:pt x="1067" y="197"/>
                  </a:cubicBezTo>
                  <a:cubicBezTo>
                    <a:pt x="1196" y="200"/>
                    <a:pt x="1339" y="202"/>
                    <a:pt x="1469" y="228"/>
                  </a:cubicBezTo>
                  <a:lnTo>
                    <a:pt x="1469" y="228"/>
                  </a:lnTo>
                  <a:cubicBezTo>
                    <a:pt x="1466" y="229"/>
                    <a:pt x="1463" y="229"/>
                    <a:pt x="1459" y="229"/>
                  </a:cubicBezTo>
                  <a:cubicBezTo>
                    <a:pt x="1368" y="240"/>
                    <a:pt x="1276" y="247"/>
                    <a:pt x="1183" y="254"/>
                  </a:cubicBezTo>
                  <a:cubicBezTo>
                    <a:pt x="1040" y="264"/>
                    <a:pt x="896" y="269"/>
                    <a:pt x="752" y="269"/>
                  </a:cubicBezTo>
                  <a:cubicBezTo>
                    <a:pt x="543" y="269"/>
                    <a:pt x="334" y="259"/>
                    <a:pt x="126" y="239"/>
                  </a:cubicBezTo>
                  <a:cubicBezTo>
                    <a:pt x="122" y="238"/>
                    <a:pt x="118" y="238"/>
                    <a:pt x="114" y="238"/>
                  </a:cubicBezTo>
                  <a:cubicBezTo>
                    <a:pt x="1" y="238"/>
                    <a:pt x="6" y="422"/>
                    <a:pt x="126" y="433"/>
                  </a:cubicBezTo>
                  <a:cubicBezTo>
                    <a:pt x="336" y="452"/>
                    <a:pt x="546" y="462"/>
                    <a:pt x="756" y="462"/>
                  </a:cubicBezTo>
                  <a:cubicBezTo>
                    <a:pt x="1011" y="462"/>
                    <a:pt x="1267" y="448"/>
                    <a:pt x="1521" y="417"/>
                  </a:cubicBezTo>
                  <a:cubicBezTo>
                    <a:pt x="1604" y="407"/>
                    <a:pt x="1705" y="406"/>
                    <a:pt x="1757" y="330"/>
                  </a:cubicBezTo>
                  <a:cubicBezTo>
                    <a:pt x="1814" y="248"/>
                    <a:pt x="1767" y="146"/>
                    <a:pt x="1690" y="97"/>
                  </a:cubicBezTo>
                  <a:cubicBezTo>
                    <a:pt x="1612" y="47"/>
                    <a:pt x="1507" y="40"/>
                    <a:pt x="1418" y="28"/>
                  </a:cubicBezTo>
                  <a:cubicBezTo>
                    <a:pt x="1302" y="12"/>
                    <a:pt x="1185" y="4"/>
                    <a:pt x="1067" y="1"/>
                  </a:cubicBezTo>
                  <a:cubicBezTo>
                    <a:pt x="1067" y="1"/>
                    <a:pt x="1066" y="1"/>
                    <a:pt x="1065"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8" name="Google Shape;1238;p51"/>
            <p:cNvSpPr/>
            <p:nvPr/>
          </p:nvSpPr>
          <p:spPr>
            <a:xfrm>
              <a:off x="4872100" y="3793375"/>
              <a:ext cx="14050" cy="6625"/>
            </a:xfrm>
            <a:custGeom>
              <a:rect b="b" l="l" r="r" t="t"/>
              <a:pathLst>
                <a:path extrusionOk="0" h="265" w="562">
                  <a:moveTo>
                    <a:pt x="99" y="0"/>
                  </a:moveTo>
                  <a:cubicBezTo>
                    <a:pt x="92" y="0"/>
                    <a:pt x="85" y="1"/>
                    <a:pt x="78" y="3"/>
                  </a:cubicBezTo>
                  <a:cubicBezTo>
                    <a:pt x="56" y="9"/>
                    <a:pt x="31" y="26"/>
                    <a:pt x="19" y="46"/>
                  </a:cubicBezTo>
                  <a:cubicBezTo>
                    <a:pt x="8" y="69"/>
                    <a:pt x="0" y="97"/>
                    <a:pt x="9" y="123"/>
                  </a:cubicBezTo>
                  <a:cubicBezTo>
                    <a:pt x="18" y="146"/>
                    <a:pt x="34" y="172"/>
                    <a:pt x="56" y="182"/>
                  </a:cubicBezTo>
                  <a:cubicBezTo>
                    <a:pt x="177" y="234"/>
                    <a:pt x="305" y="264"/>
                    <a:pt x="435" y="264"/>
                  </a:cubicBezTo>
                  <a:cubicBezTo>
                    <a:pt x="443" y="264"/>
                    <a:pt x="452" y="264"/>
                    <a:pt x="460" y="264"/>
                  </a:cubicBezTo>
                  <a:cubicBezTo>
                    <a:pt x="511" y="263"/>
                    <a:pt x="561" y="219"/>
                    <a:pt x="558" y="166"/>
                  </a:cubicBezTo>
                  <a:cubicBezTo>
                    <a:pt x="556" y="114"/>
                    <a:pt x="516" y="67"/>
                    <a:pt x="462" y="67"/>
                  </a:cubicBezTo>
                  <a:cubicBezTo>
                    <a:pt x="461" y="67"/>
                    <a:pt x="461" y="67"/>
                    <a:pt x="460" y="67"/>
                  </a:cubicBezTo>
                  <a:cubicBezTo>
                    <a:pt x="452" y="68"/>
                    <a:pt x="443" y="68"/>
                    <a:pt x="434" y="68"/>
                  </a:cubicBezTo>
                  <a:cubicBezTo>
                    <a:pt x="413" y="68"/>
                    <a:pt x="391" y="67"/>
                    <a:pt x="369" y="65"/>
                  </a:cubicBezTo>
                  <a:cubicBezTo>
                    <a:pt x="366" y="65"/>
                    <a:pt x="341" y="61"/>
                    <a:pt x="332" y="61"/>
                  </a:cubicBezTo>
                  <a:cubicBezTo>
                    <a:pt x="331" y="61"/>
                    <a:pt x="330" y="61"/>
                    <a:pt x="329" y="61"/>
                  </a:cubicBezTo>
                  <a:cubicBezTo>
                    <a:pt x="331" y="61"/>
                    <a:pt x="333" y="62"/>
                    <a:pt x="334" y="62"/>
                  </a:cubicBezTo>
                  <a:lnTo>
                    <a:pt x="334" y="62"/>
                  </a:lnTo>
                  <a:cubicBezTo>
                    <a:pt x="331" y="62"/>
                    <a:pt x="327" y="61"/>
                    <a:pt x="323" y="60"/>
                  </a:cubicBezTo>
                  <a:lnTo>
                    <a:pt x="303" y="56"/>
                  </a:lnTo>
                  <a:cubicBezTo>
                    <a:pt x="276" y="51"/>
                    <a:pt x="249" y="44"/>
                    <a:pt x="222" y="36"/>
                  </a:cubicBezTo>
                  <a:cubicBezTo>
                    <a:pt x="207" y="33"/>
                    <a:pt x="193" y="28"/>
                    <a:pt x="178" y="22"/>
                  </a:cubicBezTo>
                  <a:cubicBezTo>
                    <a:pt x="172" y="19"/>
                    <a:pt x="166" y="18"/>
                    <a:pt x="160" y="15"/>
                  </a:cubicBezTo>
                  <a:cubicBezTo>
                    <a:pt x="157" y="14"/>
                    <a:pt x="142" y="8"/>
                    <a:pt x="142" y="8"/>
                  </a:cubicBezTo>
                  <a:lnTo>
                    <a:pt x="142" y="8"/>
                  </a:lnTo>
                  <a:cubicBezTo>
                    <a:pt x="142" y="8"/>
                    <a:pt x="144" y="9"/>
                    <a:pt x="150" y="11"/>
                  </a:cubicBezTo>
                  <a:lnTo>
                    <a:pt x="150" y="11"/>
                  </a:lnTo>
                  <a:cubicBezTo>
                    <a:pt x="133" y="5"/>
                    <a:pt x="117" y="0"/>
                    <a:pt x="99"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9" name="Google Shape;1239;p51"/>
            <p:cNvSpPr/>
            <p:nvPr/>
          </p:nvSpPr>
          <p:spPr>
            <a:xfrm>
              <a:off x="4871675" y="3748025"/>
              <a:ext cx="64025" cy="14475"/>
            </a:xfrm>
            <a:custGeom>
              <a:rect b="b" l="l" r="r" t="t"/>
              <a:pathLst>
                <a:path extrusionOk="0" h="579" w="2561">
                  <a:moveTo>
                    <a:pt x="1281" y="1"/>
                  </a:moveTo>
                  <a:cubicBezTo>
                    <a:pt x="573" y="1"/>
                    <a:pt x="1" y="130"/>
                    <a:pt x="1" y="290"/>
                  </a:cubicBezTo>
                  <a:cubicBezTo>
                    <a:pt x="1" y="449"/>
                    <a:pt x="573" y="578"/>
                    <a:pt x="1281" y="578"/>
                  </a:cubicBezTo>
                  <a:cubicBezTo>
                    <a:pt x="1988" y="578"/>
                    <a:pt x="2561" y="449"/>
                    <a:pt x="2561" y="290"/>
                  </a:cubicBezTo>
                  <a:cubicBezTo>
                    <a:pt x="2561" y="130"/>
                    <a:pt x="1988" y="1"/>
                    <a:pt x="1281"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0" name="Google Shape;1240;p51"/>
            <p:cNvSpPr/>
            <p:nvPr/>
          </p:nvSpPr>
          <p:spPr>
            <a:xfrm>
              <a:off x="4855625" y="3851600"/>
              <a:ext cx="94375" cy="14475"/>
            </a:xfrm>
            <a:custGeom>
              <a:rect b="b" l="l" r="r" t="t"/>
              <a:pathLst>
                <a:path extrusionOk="0" h="579" w="3775">
                  <a:moveTo>
                    <a:pt x="1887" y="1"/>
                  </a:moveTo>
                  <a:cubicBezTo>
                    <a:pt x="845" y="1"/>
                    <a:pt x="0" y="130"/>
                    <a:pt x="0" y="289"/>
                  </a:cubicBezTo>
                  <a:cubicBezTo>
                    <a:pt x="0" y="449"/>
                    <a:pt x="845" y="578"/>
                    <a:pt x="1887" y="578"/>
                  </a:cubicBezTo>
                  <a:cubicBezTo>
                    <a:pt x="2930" y="578"/>
                    <a:pt x="3774" y="449"/>
                    <a:pt x="3774" y="289"/>
                  </a:cubicBezTo>
                  <a:cubicBezTo>
                    <a:pt x="3774" y="130"/>
                    <a:pt x="2930" y="1"/>
                    <a:pt x="1887"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1" name="Google Shape;1241;p51"/>
            <p:cNvSpPr/>
            <p:nvPr/>
          </p:nvSpPr>
          <p:spPr>
            <a:xfrm>
              <a:off x="4856150" y="3755550"/>
              <a:ext cx="93350" cy="102425"/>
            </a:xfrm>
            <a:custGeom>
              <a:rect b="b" l="l" r="r" t="t"/>
              <a:pathLst>
                <a:path extrusionOk="0" h="4097" w="3734">
                  <a:moveTo>
                    <a:pt x="627" y="1"/>
                  </a:moveTo>
                  <a:lnTo>
                    <a:pt x="1" y="4096"/>
                  </a:lnTo>
                  <a:lnTo>
                    <a:pt x="3733" y="4096"/>
                  </a:lnTo>
                  <a:lnTo>
                    <a:pt x="3188" y="1"/>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2" name="Google Shape;1242;p51"/>
            <p:cNvSpPr/>
            <p:nvPr/>
          </p:nvSpPr>
          <p:spPr>
            <a:xfrm>
              <a:off x="4858250" y="3833550"/>
              <a:ext cx="91850" cy="10075"/>
            </a:xfrm>
            <a:custGeom>
              <a:rect b="b" l="l" r="r" t="t"/>
              <a:pathLst>
                <a:path extrusionOk="0" h="403" w="3674">
                  <a:moveTo>
                    <a:pt x="3541" y="0"/>
                  </a:moveTo>
                  <a:cubicBezTo>
                    <a:pt x="3532" y="0"/>
                    <a:pt x="3522" y="2"/>
                    <a:pt x="3511" y="5"/>
                  </a:cubicBezTo>
                  <a:cubicBezTo>
                    <a:pt x="2980" y="157"/>
                    <a:pt x="2436" y="209"/>
                    <a:pt x="1889" y="209"/>
                  </a:cubicBezTo>
                  <a:cubicBezTo>
                    <a:pt x="1300" y="209"/>
                    <a:pt x="708" y="148"/>
                    <a:pt x="126" y="88"/>
                  </a:cubicBezTo>
                  <a:cubicBezTo>
                    <a:pt x="122" y="88"/>
                    <a:pt x="118" y="88"/>
                    <a:pt x="114" y="88"/>
                  </a:cubicBezTo>
                  <a:cubicBezTo>
                    <a:pt x="1" y="88"/>
                    <a:pt x="7" y="272"/>
                    <a:pt x="126" y="284"/>
                  </a:cubicBezTo>
                  <a:cubicBezTo>
                    <a:pt x="711" y="344"/>
                    <a:pt x="1304" y="403"/>
                    <a:pt x="1894" y="403"/>
                  </a:cubicBezTo>
                  <a:cubicBezTo>
                    <a:pt x="2457" y="403"/>
                    <a:pt x="3017" y="349"/>
                    <a:pt x="3564" y="193"/>
                  </a:cubicBezTo>
                  <a:cubicBezTo>
                    <a:pt x="3674" y="161"/>
                    <a:pt x="3641" y="0"/>
                    <a:pt x="354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3" name="Google Shape;1243;p51"/>
            <p:cNvSpPr/>
            <p:nvPr/>
          </p:nvSpPr>
          <p:spPr>
            <a:xfrm>
              <a:off x="4873675" y="3806000"/>
              <a:ext cx="5175" cy="8425"/>
            </a:xfrm>
            <a:custGeom>
              <a:rect b="b" l="l" r="r" t="t"/>
              <a:pathLst>
                <a:path extrusionOk="0" h="337" w="207">
                  <a:moveTo>
                    <a:pt x="113" y="0"/>
                  </a:moveTo>
                  <a:cubicBezTo>
                    <a:pt x="112" y="0"/>
                    <a:pt x="111" y="0"/>
                    <a:pt x="110" y="0"/>
                  </a:cubicBezTo>
                  <a:cubicBezTo>
                    <a:pt x="86" y="1"/>
                    <a:pt x="60" y="10"/>
                    <a:pt x="41" y="29"/>
                  </a:cubicBezTo>
                  <a:lnTo>
                    <a:pt x="25" y="48"/>
                  </a:lnTo>
                  <a:cubicBezTo>
                    <a:pt x="16" y="64"/>
                    <a:pt x="13" y="82"/>
                    <a:pt x="13" y="98"/>
                  </a:cubicBezTo>
                  <a:lnTo>
                    <a:pt x="0" y="239"/>
                  </a:lnTo>
                  <a:cubicBezTo>
                    <a:pt x="0" y="252"/>
                    <a:pt x="3" y="266"/>
                    <a:pt x="8" y="277"/>
                  </a:cubicBezTo>
                  <a:cubicBezTo>
                    <a:pt x="13" y="289"/>
                    <a:pt x="19" y="299"/>
                    <a:pt x="28" y="308"/>
                  </a:cubicBezTo>
                  <a:cubicBezTo>
                    <a:pt x="44" y="324"/>
                    <a:pt x="68" y="337"/>
                    <a:pt x="92" y="337"/>
                  </a:cubicBezTo>
                  <a:cubicBezTo>
                    <a:pt x="94" y="337"/>
                    <a:pt x="96" y="337"/>
                    <a:pt x="97" y="337"/>
                  </a:cubicBezTo>
                  <a:cubicBezTo>
                    <a:pt x="122" y="336"/>
                    <a:pt x="148" y="328"/>
                    <a:pt x="166" y="308"/>
                  </a:cubicBezTo>
                  <a:lnTo>
                    <a:pt x="182" y="289"/>
                  </a:lnTo>
                  <a:cubicBezTo>
                    <a:pt x="191" y="273"/>
                    <a:pt x="195" y="257"/>
                    <a:pt x="195" y="239"/>
                  </a:cubicBezTo>
                  <a:lnTo>
                    <a:pt x="207" y="98"/>
                  </a:lnTo>
                  <a:cubicBezTo>
                    <a:pt x="207" y="85"/>
                    <a:pt x="204" y="72"/>
                    <a:pt x="199" y="61"/>
                  </a:cubicBezTo>
                  <a:cubicBezTo>
                    <a:pt x="195" y="48"/>
                    <a:pt x="188" y="38"/>
                    <a:pt x="180" y="29"/>
                  </a:cubicBezTo>
                  <a:cubicBezTo>
                    <a:pt x="163" y="12"/>
                    <a:pt x="137" y="0"/>
                    <a:pt x="113"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4" name="Google Shape;1244;p51"/>
            <p:cNvSpPr/>
            <p:nvPr/>
          </p:nvSpPr>
          <p:spPr>
            <a:xfrm>
              <a:off x="4880425" y="3786000"/>
              <a:ext cx="4900" cy="6950"/>
            </a:xfrm>
            <a:custGeom>
              <a:rect b="b" l="l" r="r" t="t"/>
              <a:pathLst>
                <a:path extrusionOk="0" h="278" w="196">
                  <a:moveTo>
                    <a:pt x="105" y="1"/>
                  </a:moveTo>
                  <a:cubicBezTo>
                    <a:pt x="103" y="1"/>
                    <a:pt x="101" y="1"/>
                    <a:pt x="99" y="1"/>
                  </a:cubicBezTo>
                  <a:cubicBezTo>
                    <a:pt x="89" y="2"/>
                    <a:pt x="82" y="4"/>
                    <a:pt x="73" y="5"/>
                  </a:cubicBezTo>
                  <a:cubicBezTo>
                    <a:pt x="56" y="10"/>
                    <a:pt x="41" y="18"/>
                    <a:pt x="30" y="30"/>
                  </a:cubicBezTo>
                  <a:lnTo>
                    <a:pt x="14" y="49"/>
                  </a:lnTo>
                  <a:cubicBezTo>
                    <a:pt x="5" y="65"/>
                    <a:pt x="1" y="80"/>
                    <a:pt x="1" y="99"/>
                  </a:cubicBezTo>
                  <a:lnTo>
                    <a:pt x="1" y="182"/>
                  </a:lnTo>
                  <a:cubicBezTo>
                    <a:pt x="1" y="194"/>
                    <a:pt x="4" y="208"/>
                    <a:pt x="9" y="219"/>
                  </a:cubicBezTo>
                  <a:cubicBezTo>
                    <a:pt x="12" y="231"/>
                    <a:pt x="19" y="241"/>
                    <a:pt x="28" y="251"/>
                  </a:cubicBezTo>
                  <a:cubicBezTo>
                    <a:pt x="37" y="260"/>
                    <a:pt x="48" y="266"/>
                    <a:pt x="59" y="270"/>
                  </a:cubicBezTo>
                  <a:cubicBezTo>
                    <a:pt x="70" y="276"/>
                    <a:pt x="80" y="278"/>
                    <a:pt x="91" y="278"/>
                  </a:cubicBezTo>
                  <a:cubicBezTo>
                    <a:pt x="93" y="278"/>
                    <a:pt x="96" y="278"/>
                    <a:pt x="98" y="278"/>
                  </a:cubicBezTo>
                  <a:cubicBezTo>
                    <a:pt x="106" y="277"/>
                    <a:pt x="115" y="275"/>
                    <a:pt x="124" y="274"/>
                  </a:cubicBezTo>
                  <a:cubicBezTo>
                    <a:pt x="141" y="268"/>
                    <a:pt x="154" y="261"/>
                    <a:pt x="167" y="250"/>
                  </a:cubicBezTo>
                  <a:lnTo>
                    <a:pt x="182" y="230"/>
                  </a:lnTo>
                  <a:cubicBezTo>
                    <a:pt x="192" y="214"/>
                    <a:pt x="195" y="198"/>
                    <a:pt x="195" y="180"/>
                  </a:cubicBezTo>
                  <a:lnTo>
                    <a:pt x="195" y="98"/>
                  </a:lnTo>
                  <a:cubicBezTo>
                    <a:pt x="195" y="84"/>
                    <a:pt x="193" y="72"/>
                    <a:pt x="188" y="59"/>
                  </a:cubicBezTo>
                  <a:cubicBezTo>
                    <a:pt x="184" y="48"/>
                    <a:pt x="177" y="37"/>
                    <a:pt x="168" y="28"/>
                  </a:cubicBezTo>
                  <a:cubicBezTo>
                    <a:pt x="158" y="20"/>
                    <a:pt x="148" y="12"/>
                    <a:pt x="137" y="9"/>
                  </a:cubicBezTo>
                  <a:cubicBezTo>
                    <a:pt x="127" y="3"/>
                    <a:pt x="116" y="1"/>
                    <a:pt x="105"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5" name="Google Shape;1245;p51"/>
            <p:cNvSpPr/>
            <p:nvPr/>
          </p:nvSpPr>
          <p:spPr>
            <a:xfrm>
              <a:off x="4884175" y="3804825"/>
              <a:ext cx="5975" cy="15500"/>
            </a:xfrm>
            <a:custGeom>
              <a:rect b="b" l="l" r="r" t="t"/>
              <a:pathLst>
                <a:path extrusionOk="0" h="620" w="239">
                  <a:moveTo>
                    <a:pt x="140" y="0"/>
                  </a:moveTo>
                  <a:cubicBezTo>
                    <a:pt x="139" y="0"/>
                    <a:pt x="138" y="0"/>
                    <a:pt x="137" y="0"/>
                  </a:cubicBezTo>
                  <a:cubicBezTo>
                    <a:pt x="81" y="3"/>
                    <a:pt x="43" y="45"/>
                    <a:pt x="39" y="98"/>
                  </a:cubicBezTo>
                  <a:lnTo>
                    <a:pt x="3" y="522"/>
                  </a:lnTo>
                  <a:cubicBezTo>
                    <a:pt x="0" y="572"/>
                    <a:pt x="50" y="620"/>
                    <a:pt x="98" y="620"/>
                  </a:cubicBezTo>
                  <a:cubicBezTo>
                    <a:pt x="99" y="620"/>
                    <a:pt x="100" y="620"/>
                    <a:pt x="101" y="620"/>
                  </a:cubicBezTo>
                  <a:cubicBezTo>
                    <a:pt x="158" y="617"/>
                    <a:pt x="194" y="576"/>
                    <a:pt x="200" y="522"/>
                  </a:cubicBezTo>
                  <a:lnTo>
                    <a:pt x="235" y="98"/>
                  </a:lnTo>
                  <a:cubicBezTo>
                    <a:pt x="238" y="48"/>
                    <a:pt x="188" y="0"/>
                    <a:pt x="14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6" name="Google Shape;1246;p51"/>
            <p:cNvSpPr/>
            <p:nvPr/>
          </p:nvSpPr>
          <p:spPr>
            <a:xfrm>
              <a:off x="4932275" y="3752550"/>
              <a:ext cx="21600" cy="107550"/>
            </a:xfrm>
            <a:custGeom>
              <a:rect b="b" l="l" r="r" t="t"/>
              <a:pathLst>
                <a:path extrusionOk="0" h="4302" w="864">
                  <a:moveTo>
                    <a:pt x="91" y="0"/>
                  </a:moveTo>
                  <a:cubicBezTo>
                    <a:pt x="45" y="0"/>
                    <a:pt x="1" y="31"/>
                    <a:pt x="1" y="94"/>
                  </a:cubicBezTo>
                  <a:lnTo>
                    <a:pt x="1" y="177"/>
                  </a:lnTo>
                  <a:cubicBezTo>
                    <a:pt x="1" y="200"/>
                    <a:pt x="7" y="218"/>
                    <a:pt x="18" y="233"/>
                  </a:cubicBezTo>
                  <a:lnTo>
                    <a:pt x="18" y="233"/>
                  </a:lnTo>
                  <a:cubicBezTo>
                    <a:pt x="186" y="1574"/>
                    <a:pt x="369" y="2911"/>
                    <a:pt x="659" y="4232"/>
                  </a:cubicBezTo>
                  <a:cubicBezTo>
                    <a:pt x="670" y="4281"/>
                    <a:pt x="706" y="4302"/>
                    <a:pt x="744" y="4302"/>
                  </a:cubicBezTo>
                  <a:cubicBezTo>
                    <a:pt x="802" y="4302"/>
                    <a:pt x="863" y="4254"/>
                    <a:pt x="847" y="4180"/>
                  </a:cubicBezTo>
                  <a:cubicBezTo>
                    <a:pt x="550" y="2831"/>
                    <a:pt x="366" y="1464"/>
                    <a:pt x="197" y="94"/>
                  </a:cubicBezTo>
                  <a:cubicBezTo>
                    <a:pt x="190" y="33"/>
                    <a:pt x="139" y="0"/>
                    <a:pt x="9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7" name="Google Shape;1247;p51"/>
            <p:cNvSpPr/>
            <p:nvPr/>
          </p:nvSpPr>
          <p:spPr>
            <a:xfrm>
              <a:off x="4892550" y="3747050"/>
              <a:ext cx="45375" cy="11575"/>
            </a:xfrm>
            <a:custGeom>
              <a:rect b="b" l="l" r="r" t="t"/>
              <a:pathLst>
                <a:path extrusionOk="0" h="463" w="1815">
                  <a:moveTo>
                    <a:pt x="1064" y="1"/>
                  </a:moveTo>
                  <a:cubicBezTo>
                    <a:pt x="942" y="1"/>
                    <a:pt x="943" y="192"/>
                    <a:pt x="1067" y="196"/>
                  </a:cubicBezTo>
                  <a:cubicBezTo>
                    <a:pt x="1196" y="200"/>
                    <a:pt x="1339" y="202"/>
                    <a:pt x="1470" y="228"/>
                  </a:cubicBezTo>
                  <a:lnTo>
                    <a:pt x="1470" y="228"/>
                  </a:lnTo>
                  <a:cubicBezTo>
                    <a:pt x="1466" y="228"/>
                    <a:pt x="1463" y="228"/>
                    <a:pt x="1459" y="229"/>
                  </a:cubicBezTo>
                  <a:cubicBezTo>
                    <a:pt x="1368" y="239"/>
                    <a:pt x="1276" y="248"/>
                    <a:pt x="1183" y="254"/>
                  </a:cubicBezTo>
                  <a:cubicBezTo>
                    <a:pt x="1039" y="264"/>
                    <a:pt x="894" y="269"/>
                    <a:pt x="749" y="269"/>
                  </a:cubicBezTo>
                  <a:cubicBezTo>
                    <a:pt x="541" y="269"/>
                    <a:pt x="333" y="258"/>
                    <a:pt x="126" y="238"/>
                  </a:cubicBezTo>
                  <a:cubicBezTo>
                    <a:pt x="122" y="238"/>
                    <a:pt x="118" y="238"/>
                    <a:pt x="115" y="238"/>
                  </a:cubicBezTo>
                  <a:cubicBezTo>
                    <a:pt x="1" y="238"/>
                    <a:pt x="5" y="421"/>
                    <a:pt x="126" y="434"/>
                  </a:cubicBezTo>
                  <a:cubicBezTo>
                    <a:pt x="334" y="453"/>
                    <a:pt x="543" y="463"/>
                    <a:pt x="752" y="463"/>
                  </a:cubicBezTo>
                  <a:cubicBezTo>
                    <a:pt x="1008" y="463"/>
                    <a:pt x="1265" y="448"/>
                    <a:pt x="1521" y="418"/>
                  </a:cubicBezTo>
                  <a:cubicBezTo>
                    <a:pt x="1604" y="407"/>
                    <a:pt x="1705" y="405"/>
                    <a:pt x="1757" y="330"/>
                  </a:cubicBezTo>
                  <a:cubicBezTo>
                    <a:pt x="1814" y="248"/>
                    <a:pt x="1767" y="145"/>
                    <a:pt x="1690" y="96"/>
                  </a:cubicBezTo>
                  <a:cubicBezTo>
                    <a:pt x="1612" y="47"/>
                    <a:pt x="1507" y="40"/>
                    <a:pt x="1418" y="28"/>
                  </a:cubicBezTo>
                  <a:cubicBezTo>
                    <a:pt x="1302" y="12"/>
                    <a:pt x="1185" y="3"/>
                    <a:pt x="1067" y="1"/>
                  </a:cubicBezTo>
                  <a:cubicBezTo>
                    <a:pt x="1066" y="1"/>
                    <a:pt x="1065" y="1"/>
                    <a:pt x="106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8" name="Google Shape;1248;p51"/>
            <p:cNvSpPr/>
            <p:nvPr/>
          </p:nvSpPr>
          <p:spPr>
            <a:xfrm>
              <a:off x="4872100" y="3748725"/>
              <a:ext cx="14050" cy="6625"/>
            </a:xfrm>
            <a:custGeom>
              <a:rect b="b" l="l" r="r" t="t"/>
              <a:pathLst>
                <a:path extrusionOk="0" h="265" w="562">
                  <a:moveTo>
                    <a:pt x="99" y="0"/>
                  </a:moveTo>
                  <a:cubicBezTo>
                    <a:pt x="92" y="0"/>
                    <a:pt x="85" y="1"/>
                    <a:pt x="78" y="3"/>
                  </a:cubicBezTo>
                  <a:cubicBezTo>
                    <a:pt x="56" y="9"/>
                    <a:pt x="31" y="27"/>
                    <a:pt x="19" y="48"/>
                  </a:cubicBezTo>
                  <a:cubicBezTo>
                    <a:pt x="8" y="70"/>
                    <a:pt x="0" y="97"/>
                    <a:pt x="9" y="123"/>
                  </a:cubicBezTo>
                  <a:cubicBezTo>
                    <a:pt x="18" y="148"/>
                    <a:pt x="34" y="174"/>
                    <a:pt x="56" y="184"/>
                  </a:cubicBezTo>
                  <a:cubicBezTo>
                    <a:pt x="177" y="235"/>
                    <a:pt x="305" y="265"/>
                    <a:pt x="435" y="265"/>
                  </a:cubicBezTo>
                  <a:cubicBezTo>
                    <a:pt x="443" y="265"/>
                    <a:pt x="452" y="264"/>
                    <a:pt x="460" y="264"/>
                  </a:cubicBezTo>
                  <a:cubicBezTo>
                    <a:pt x="511" y="263"/>
                    <a:pt x="561" y="220"/>
                    <a:pt x="558" y="166"/>
                  </a:cubicBezTo>
                  <a:cubicBezTo>
                    <a:pt x="556" y="115"/>
                    <a:pt x="517" y="69"/>
                    <a:pt x="464" y="69"/>
                  </a:cubicBezTo>
                  <a:cubicBezTo>
                    <a:pt x="462" y="69"/>
                    <a:pt x="461" y="69"/>
                    <a:pt x="460" y="69"/>
                  </a:cubicBezTo>
                  <a:cubicBezTo>
                    <a:pt x="453" y="69"/>
                    <a:pt x="445" y="69"/>
                    <a:pt x="438" y="69"/>
                  </a:cubicBezTo>
                  <a:cubicBezTo>
                    <a:pt x="415" y="69"/>
                    <a:pt x="392" y="68"/>
                    <a:pt x="369" y="66"/>
                  </a:cubicBezTo>
                  <a:cubicBezTo>
                    <a:pt x="366" y="66"/>
                    <a:pt x="341" y="61"/>
                    <a:pt x="332" y="61"/>
                  </a:cubicBezTo>
                  <a:cubicBezTo>
                    <a:pt x="331" y="61"/>
                    <a:pt x="330" y="61"/>
                    <a:pt x="329" y="61"/>
                  </a:cubicBezTo>
                  <a:cubicBezTo>
                    <a:pt x="339" y="63"/>
                    <a:pt x="344" y="64"/>
                    <a:pt x="343" y="64"/>
                  </a:cubicBezTo>
                  <a:cubicBezTo>
                    <a:pt x="343" y="64"/>
                    <a:pt x="341" y="64"/>
                    <a:pt x="337" y="64"/>
                  </a:cubicBezTo>
                  <a:cubicBezTo>
                    <a:pt x="333" y="64"/>
                    <a:pt x="327" y="61"/>
                    <a:pt x="323" y="60"/>
                  </a:cubicBezTo>
                  <a:lnTo>
                    <a:pt x="303" y="56"/>
                  </a:lnTo>
                  <a:cubicBezTo>
                    <a:pt x="276" y="51"/>
                    <a:pt x="249" y="45"/>
                    <a:pt x="222" y="37"/>
                  </a:cubicBezTo>
                  <a:cubicBezTo>
                    <a:pt x="207" y="33"/>
                    <a:pt x="193" y="28"/>
                    <a:pt x="178" y="23"/>
                  </a:cubicBezTo>
                  <a:cubicBezTo>
                    <a:pt x="172" y="20"/>
                    <a:pt x="166" y="19"/>
                    <a:pt x="160" y="16"/>
                  </a:cubicBezTo>
                  <a:cubicBezTo>
                    <a:pt x="159" y="15"/>
                    <a:pt x="155" y="14"/>
                    <a:pt x="151" y="12"/>
                  </a:cubicBezTo>
                  <a:lnTo>
                    <a:pt x="151" y="12"/>
                  </a:lnTo>
                  <a:cubicBezTo>
                    <a:pt x="152" y="12"/>
                    <a:pt x="153" y="13"/>
                    <a:pt x="154" y="13"/>
                  </a:cubicBezTo>
                  <a:cubicBezTo>
                    <a:pt x="153" y="13"/>
                    <a:pt x="152" y="12"/>
                    <a:pt x="150" y="12"/>
                  </a:cubicBezTo>
                  <a:lnTo>
                    <a:pt x="150" y="12"/>
                  </a:lnTo>
                  <a:cubicBezTo>
                    <a:pt x="146" y="10"/>
                    <a:pt x="142" y="8"/>
                    <a:pt x="142" y="8"/>
                  </a:cubicBezTo>
                  <a:lnTo>
                    <a:pt x="142" y="8"/>
                  </a:lnTo>
                  <a:cubicBezTo>
                    <a:pt x="142" y="8"/>
                    <a:pt x="144" y="9"/>
                    <a:pt x="150" y="12"/>
                  </a:cubicBezTo>
                  <a:lnTo>
                    <a:pt x="150" y="12"/>
                  </a:lnTo>
                  <a:cubicBezTo>
                    <a:pt x="133" y="5"/>
                    <a:pt x="117" y="0"/>
                    <a:pt x="99"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9" name="Google Shape;1249;p51"/>
            <p:cNvSpPr/>
            <p:nvPr/>
          </p:nvSpPr>
          <p:spPr>
            <a:xfrm>
              <a:off x="4870275" y="3700600"/>
              <a:ext cx="64025" cy="14425"/>
            </a:xfrm>
            <a:custGeom>
              <a:rect b="b" l="l" r="r" t="t"/>
              <a:pathLst>
                <a:path extrusionOk="0" h="577" w="2561">
                  <a:moveTo>
                    <a:pt x="1280" y="0"/>
                  </a:moveTo>
                  <a:cubicBezTo>
                    <a:pt x="574" y="0"/>
                    <a:pt x="0" y="130"/>
                    <a:pt x="0" y="288"/>
                  </a:cubicBezTo>
                  <a:cubicBezTo>
                    <a:pt x="0" y="448"/>
                    <a:pt x="574" y="577"/>
                    <a:pt x="1280" y="577"/>
                  </a:cubicBezTo>
                  <a:cubicBezTo>
                    <a:pt x="1988" y="577"/>
                    <a:pt x="2560" y="448"/>
                    <a:pt x="2560" y="288"/>
                  </a:cubicBezTo>
                  <a:cubicBezTo>
                    <a:pt x="2560" y="130"/>
                    <a:pt x="1988" y="0"/>
                    <a:pt x="128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0" name="Google Shape;1250;p51"/>
            <p:cNvSpPr/>
            <p:nvPr/>
          </p:nvSpPr>
          <p:spPr>
            <a:xfrm>
              <a:off x="4854200" y="3804175"/>
              <a:ext cx="94400" cy="14425"/>
            </a:xfrm>
            <a:custGeom>
              <a:rect b="b" l="l" r="r" t="t"/>
              <a:pathLst>
                <a:path extrusionOk="0" h="577" w="3776">
                  <a:moveTo>
                    <a:pt x="1889" y="0"/>
                  </a:moveTo>
                  <a:cubicBezTo>
                    <a:pt x="846" y="0"/>
                    <a:pt x="1" y="130"/>
                    <a:pt x="1" y="288"/>
                  </a:cubicBezTo>
                  <a:cubicBezTo>
                    <a:pt x="1" y="448"/>
                    <a:pt x="846" y="577"/>
                    <a:pt x="1889" y="577"/>
                  </a:cubicBezTo>
                  <a:cubicBezTo>
                    <a:pt x="2930" y="577"/>
                    <a:pt x="3776" y="448"/>
                    <a:pt x="3776" y="288"/>
                  </a:cubicBezTo>
                  <a:cubicBezTo>
                    <a:pt x="3776" y="130"/>
                    <a:pt x="2930" y="0"/>
                    <a:pt x="1889"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1" name="Google Shape;1251;p51"/>
            <p:cNvSpPr/>
            <p:nvPr/>
          </p:nvSpPr>
          <p:spPr>
            <a:xfrm>
              <a:off x="4854775" y="3708125"/>
              <a:ext cx="93300" cy="102425"/>
            </a:xfrm>
            <a:custGeom>
              <a:rect b="b" l="l" r="r" t="t"/>
              <a:pathLst>
                <a:path extrusionOk="0" h="4097" w="3732">
                  <a:moveTo>
                    <a:pt x="625" y="0"/>
                  </a:moveTo>
                  <a:lnTo>
                    <a:pt x="1" y="4097"/>
                  </a:lnTo>
                  <a:lnTo>
                    <a:pt x="3732" y="4097"/>
                  </a:lnTo>
                  <a:lnTo>
                    <a:pt x="3185"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2" name="Google Shape;1252;p51"/>
            <p:cNvSpPr/>
            <p:nvPr/>
          </p:nvSpPr>
          <p:spPr>
            <a:xfrm>
              <a:off x="4856875" y="3786125"/>
              <a:ext cx="91850" cy="10100"/>
            </a:xfrm>
            <a:custGeom>
              <a:rect b="b" l="l" r="r" t="t"/>
              <a:pathLst>
                <a:path extrusionOk="0" h="404" w="3674">
                  <a:moveTo>
                    <a:pt x="3540" y="1"/>
                  </a:moveTo>
                  <a:cubicBezTo>
                    <a:pt x="3531" y="1"/>
                    <a:pt x="3521" y="2"/>
                    <a:pt x="3511" y="5"/>
                  </a:cubicBezTo>
                  <a:cubicBezTo>
                    <a:pt x="2979" y="157"/>
                    <a:pt x="2435" y="209"/>
                    <a:pt x="1888" y="209"/>
                  </a:cubicBezTo>
                  <a:cubicBezTo>
                    <a:pt x="1299" y="209"/>
                    <a:pt x="708" y="149"/>
                    <a:pt x="126" y="89"/>
                  </a:cubicBezTo>
                  <a:cubicBezTo>
                    <a:pt x="121" y="88"/>
                    <a:pt x="117" y="88"/>
                    <a:pt x="113" y="88"/>
                  </a:cubicBezTo>
                  <a:cubicBezTo>
                    <a:pt x="0" y="88"/>
                    <a:pt x="5" y="272"/>
                    <a:pt x="126" y="284"/>
                  </a:cubicBezTo>
                  <a:cubicBezTo>
                    <a:pt x="710" y="345"/>
                    <a:pt x="1303" y="403"/>
                    <a:pt x="1893" y="403"/>
                  </a:cubicBezTo>
                  <a:cubicBezTo>
                    <a:pt x="2456" y="403"/>
                    <a:pt x="3016" y="350"/>
                    <a:pt x="3563" y="193"/>
                  </a:cubicBezTo>
                  <a:cubicBezTo>
                    <a:pt x="3673" y="162"/>
                    <a:pt x="3640" y="1"/>
                    <a:pt x="354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3" name="Google Shape;1253;p51"/>
            <p:cNvSpPr/>
            <p:nvPr/>
          </p:nvSpPr>
          <p:spPr>
            <a:xfrm>
              <a:off x="4872275" y="3758575"/>
              <a:ext cx="5175" cy="8475"/>
            </a:xfrm>
            <a:custGeom>
              <a:rect b="b" l="l" r="r" t="t"/>
              <a:pathLst>
                <a:path extrusionOk="0" h="339" w="207">
                  <a:moveTo>
                    <a:pt x="113" y="1"/>
                  </a:moveTo>
                  <a:cubicBezTo>
                    <a:pt x="112" y="1"/>
                    <a:pt x="111" y="1"/>
                    <a:pt x="110" y="1"/>
                  </a:cubicBezTo>
                  <a:cubicBezTo>
                    <a:pt x="85" y="2"/>
                    <a:pt x="59" y="10"/>
                    <a:pt x="40" y="30"/>
                  </a:cubicBezTo>
                  <a:lnTo>
                    <a:pt x="25" y="49"/>
                  </a:lnTo>
                  <a:cubicBezTo>
                    <a:pt x="16" y="64"/>
                    <a:pt x="12" y="80"/>
                    <a:pt x="12" y="99"/>
                  </a:cubicBezTo>
                  <a:lnTo>
                    <a:pt x="1" y="240"/>
                  </a:lnTo>
                  <a:cubicBezTo>
                    <a:pt x="1" y="253"/>
                    <a:pt x="3" y="266"/>
                    <a:pt x="8" y="278"/>
                  </a:cubicBezTo>
                  <a:cubicBezTo>
                    <a:pt x="12" y="289"/>
                    <a:pt x="18" y="300"/>
                    <a:pt x="28" y="309"/>
                  </a:cubicBezTo>
                  <a:cubicBezTo>
                    <a:pt x="44" y="325"/>
                    <a:pt x="70" y="338"/>
                    <a:pt x="94" y="338"/>
                  </a:cubicBezTo>
                  <a:cubicBezTo>
                    <a:pt x="95" y="338"/>
                    <a:pt x="96" y="338"/>
                    <a:pt x="97" y="338"/>
                  </a:cubicBezTo>
                  <a:cubicBezTo>
                    <a:pt x="122" y="336"/>
                    <a:pt x="148" y="329"/>
                    <a:pt x="166" y="309"/>
                  </a:cubicBezTo>
                  <a:lnTo>
                    <a:pt x="181" y="289"/>
                  </a:lnTo>
                  <a:cubicBezTo>
                    <a:pt x="191" y="273"/>
                    <a:pt x="195" y="258"/>
                    <a:pt x="195" y="240"/>
                  </a:cubicBezTo>
                  <a:lnTo>
                    <a:pt x="207" y="99"/>
                  </a:lnTo>
                  <a:cubicBezTo>
                    <a:pt x="207" y="85"/>
                    <a:pt x="204" y="73"/>
                    <a:pt x="199" y="61"/>
                  </a:cubicBezTo>
                  <a:cubicBezTo>
                    <a:pt x="195" y="49"/>
                    <a:pt x="189" y="38"/>
                    <a:pt x="179" y="30"/>
                  </a:cubicBezTo>
                  <a:cubicBezTo>
                    <a:pt x="163" y="13"/>
                    <a:pt x="137" y="1"/>
                    <a:pt x="113"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4" name="Google Shape;1254;p51"/>
            <p:cNvSpPr/>
            <p:nvPr/>
          </p:nvSpPr>
          <p:spPr>
            <a:xfrm>
              <a:off x="4879025" y="3738575"/>
              <a:ext cx="4900" cy="6950"/>
            </a:xfrm>
            <a:custGeom>
              <a:rect b="b" l="l" r="r" t="t"/>
              <a:pathLst>
                <a:path extrusionOk="0" h="278" w="196">
                  <a:moveTo>
                    <a:pt x="105" y="0"/>
                  </a:moveTo>
                  <a:cubicBezTo>
                    <a:pt x="103" y="0"/>
                    <a:pt x="101" y="0"/>
                    <a:pt x="98" y="0"/>
                  </a:cubicBezTo>
                  <a:cubicBezTo>
                    <a:pt x="89" y="1"/>
                    <a:pt x="82" y="2"/>
                    <a:pt x="72" y="5"/>
                  </a:cubicBezTo>
                  <a:cubicBezTo>
                    <a:pt x="56" y="10"/>
                    <a:pt x="41" y="17"/>
                    <a:pt x="30" y="29"/>
                  </a:cubicBezTo>
                  <a:lnTo>
                    <a:pt x="14" y="48"/>
                  </a:lnTo>
                  <a:cubicBezTo>
                    <a:pt x="4" y="64"/>
                    <a:pt x="0" y="81"/>
                    <a:pt x="0" y="99"/>
                  </a:cubicBezTo>
                  <a:lnTo>
                    <a:pt x="0" y="180"/>
                  </a:lnTo>
                  <a:cubicBezTo>
                    <a:pt x="0" y="194"/>
                    <a:pt x="3" y="206"/>
                    <a:pt x="9" y="218"/>
                  </a:cubicBezTo>
                  <a:cubicBezTo>
                    <a:pt x="13" y="230"/>
                    <a:pt x="19" y="241"/>
                    <a:pt x="28" y="249"/>
                  </a:cubicBezTo>
                  <a:cubicBezTo>
                    <a:pt x="37" y="258"/>
                    <a:pt x="47" y="265"/>
                    <a:pt x="60" y="269"/>
                  </a:cubicBezTo>
                  <a:cubicBezTo>
                    <a:pt x="70" y="274"/>
                    <a:pt x="81" y="277"/>
                    <a:pt x="92" y="277"/>
                  </a:cubicBezTo>
                  <a:cubicBezTo>
                    <a:pt x="94" y="277"/>
                    <a:pt x="96" y="277"/>
                    <a:pt x="97" y="277"/>
                  </a:cubicBezTo>
                  <a:cubicBezTo>
                    <a:pt x="107" y="275"/>
                    <a:pt x="114" y="274"/>
                    <a:pt x="124" y="273"/>
                  </a:cubicBezTo>
                  <a:cubicBezTo>
                    <a:pt x="140" y="268"/>
                    <a:pt x="155" y="261"/>
                    <a:pt x="166" y="248"/>
                  </a:cubicBezTo>
                  <a:lnTo>
                    <a:pt x="182" y="229"/>
                  </a:lnTo>
                  <a:cubicBezTo>
                    <a:pt x="191" y="212"/>
                    <a:pt x="196" y="198"/>
                    <a:pt x="196" y="179"/>
                  </a:cubicBezTo>
                  <a:lnTo>
                    <a:pt x="196" y="96"/>
                  </a:lnTo>
                  <a:cubicBezTo>
                    <a:pt x="196" y="84"/>
                    <a:pt x="193" y="70"/>
                    <a:pt x="187" y="59"/>
                  </a:cubicBezTo>
                  <a:cubicBezTo>
                    <a:pt x="183" y="47"/>
                    <a:pt x="177" y="37"/>
                    <a:pt x="167" y="28"/>
                  </a:cubicBezTo>
                  <a:cubicBezTo>
                    <a:pt x="158" y="18"/>
                    <a:pt x="149" y="12"/>
                    <a:pt x="136" y="8"/>
                  </a:cubicBezTo>
                  <a:cubicBezTo>
                    <a:pt x="126" y="2"/>
                    <a:pt x="116" y="0"/>
                    <a:pt x="105"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5" name="Google Shape;1255;p51"/>
            <p:cNvSpPr/>
            <p:nvPr/>
          </p:nvSpPr>
          <p:spPr>
            <a:xfrm>
              <a:off x="4882750" y="3757400"/>
              <a:ext cx="6000" cy="15525"/>
            </a:xfrm>
            <a:custGeom>
              <a:rect b="b" l="l" r="r" t="t"/>
              <a:pathLst>
                <a:path extrusionOk="0" h="621" w="240">
                  <a:moveTo>
                    <a:pt x="141" y="1"/>
                  </a:moveTo>
                  <a:cubicBezTo>
                    <a:pt x="140" y="1"/>
                    <a:pt x="139" y="1"/>
                    <a:pt x="138" y="1"/>
                  </a:cubicBezTo>
                  <a:cubicBezTo>
                    <a:pt x="80" y="4"/>
                    <a:pt x="44" y="44"/>
                    <a:pt x="39" y="99"/>
                  </a:cubicBezTo>
                  <a:lnTo>
                    <a:pt x="5" y="522"/>
                  </a:lnTo>
                  <a:cubicBezTo>
                    <a:pt x="1" y="572"/>
                    <a:pt x="51" y="620"/>
                    <a:pt x="99" y="620"/>
                  </a:cubicBezTo>
                  <a:cubicBezTo>
                    <a:pt x="100" y="620"/>
                    <a:pt x="101" y="620"/>
                    <a:pt x="102" y="620"/>
                  </a:cubicBezTo>
                  <a:cubicBezTo>
                    <a:pt x="158" y="617"/>
                    <a:pt x="195" y="576"/>
                    <a:pt x="200" y="522"/>
                  </a:cubicBezTo>
                  <a:lnTo>
                    <a:pt x="236" y="99"/>
                  </a:lnTo>
                  <a:cubicBezTo>
                    <a:pt x="240" y="49"/>
                    <a:pt x="190" y="1"/>
                    <a:pt x="141"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6" name="Google Shape;1256;p51"/>
            <p:cNvSpPr/>
            <p:nvPr/>
          </p:nvSpPr>
          <p:spPr>
            <a:xfrm>
              <a:off x="4930875" y="3705125"/>
              <a:ext cx="21600" cy="107575"/>
            </a:xfrm>
            <a:custGeom>
              <a:rect b="b" l="l" r="r" t="t"/>
              <a:pathLst>
                <a:path extrusionOk="0" h="4303" w="864">
                  <a:moveTo>
                    <a:pt x="91" y="1"/>
                  </a:moveTo>
                  <a:cubicBezTo>
                    <a:pt x="44" y="1"/>
                    <a:pt x="0" y="31"/>
                    <a:pt x="0" y="95"/>
                  </a:cubicBezTo>
                  <a:lnTo>
                    <a:pt x="0" y="177"/>
                  </a:lnTo>
                  <a:cubicBezTo>
                    <a:pt x="0" y="201"/>
                    <a:pt x="7" y="219"/>
                    <a:pt x="18" y="234"/>
                  </a:cubicBezTo>
                  <a:lnTo>
                    <a:pt x="18" y="234"/>
                  </a:lnTo>
                  <a:cubicBezTo>
                    <a:pt x="185" y="1575"/>
                    <a:pt x="369" y="2911"/>
                    <a:pt x="659" y="4233"/>
                  </a:cubicBezTo>
                  <a:cubicBezTo>
                    <a:pt x="670" y="4281"/>
                    <a:pt x="706" y="4302"/>
                    <a:pt x="744" y="4302"/>
                  </a:cubicBezTo>
                  <a:cubicBezTo>
                    <a:pt x="802" y="4302"/>
                    <a:pt x="864" y="4254"/>
                    <a:pt x="847" y="4180"/>
                  </a:cubicBezTo>
                  <a:cubicBezTo>
                    <a:pt x="550" y="2831"/>
                    <a:pt x="366" y="1465"/>
                    <a:pt x="197" y="95"/>
                  </a:cubicBezTo>
                  <a:cubicBezTo>
                    <a:pt x="189" y="33"/>
                    <a:pt x="139" y="1"/>
                    <a:pt x="9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7" name="Google Shape;1257;p51"/>
            <p:cNvSpPr/>
            <p:nvPr/>
          </p:nvSpPr>
          <p:spPr>
            <a:xfrm>
              <a:off x="4891150" y="3699600"/>
              <a:ext cx="45350" cy="11575"/>
            </a:xfrm>
            <a:custGeom>
              <a:rect b="b" l="l" r="r" t="t"/>
              <a:pathLst>
                <a:path extrusionOk="0" h="463" w="1814">
                  <a:moveTo>
                    <a:pt x="1065" y="0"/>
                  </a:moveTo>
                  <a:cubicBezTo>
                    <a:pt x="942" y="0"/>
                    <a:pt x="942" y="193"/>
                    <a:pt x="1067" y="197"/>
                  </a:cubicBezTo>
                  <a:cubicBezTo>
                    <a:pt x="1195" y="200"/>
                    <a:pt x="1338" y="202"/>
                    <a:pt x="1469" y="228"/>
                  </a:cubicBezTo>
                  <a:lnTo>
                    <a:pt x="1469" y="228"/>
                  </a:lnTo>
                  <a:cubicBezTo>
                    <a:pt x="1465" y="229"/>
                    <a:pt x="1462" y="229"/>
                    <a:pt x="1459" y="229"/>
                  </a:cubicBezTo>
                  <a:cubicBezTo>
                    <a:pt x="1368" y="240"/>
                    <a:pt x="1276" y="248"/>
                    <a:pt x="1184" y="254"/>
                  </a:cubicBezTo>
                  <a:cubicBezTo>
                    <a:pt x="1040" y="264"/>
                    <a:pt x="896" y="268"/>
                    <a:pt x="752" y="268"/>
                  </a:cubicBezTo>
                  <a:cubicBezTo>
                    <a:pt x="543" y="268"/>
                    <a:pt x="334" y="258"/>
                    <a:pt x="125" y="239"/>
                  </a:cubicBezTo>
                  <a:cubicBezTo>
                    <a:pt x="122" y="238"/>
                    <a:pt x="118" y="238"/>
                    <a:pt x="114" y="238"/>
                  </a:cubicBezTo>
                  <a:cubicBezTo>
                    <a:pt x="0" y="238"/>
                    <a:pt x="5" y="422"/>
                    <a:pt x="125" y="433"/>
                  </a:cubicBezTo>
                  <a:cubicBezTo>
                    <a:pt x="334" y="453"/>
                    <a:pt x="544" y="463"/>
                    <a:pt x="753" y="463"/>
                  </a:cubicBezTo>
                  <a:cubicBezTo>
                    <a:pt x="1009" y="463"/>
                    <a:pt x="1265" y="448"/>
                    <a:pt x="1520" y="417"/>
                  </a:cubicBezTo>
                  <a:cubicBezTo>
                    <a:pt x="1604" y="407"/>
                    <a:pt x="1704" y="406"/>
                    <a:pt x="1757" y="331"/>
                  </a:cubicBezTo>
                  <a:cubicBezTo>
                    <a:pt x="1814" y="248"/>
                    <a:pt x="1767" y="146"/>
                    <a:pt x="1691" y="97"/>
                  </a:cubicBezTo>
                  <a:cubicBezTo>
                    <a:pt x="1612" y="46"/>
                    <a:pt x="1508" y="40"/>
                    <a:pt x="1419" y="29"/>
                  </a:cubicBezTo>
                  <a:cubicBezTo>
                    <a:pt x="1302" y="13"/>
                    <a:pt x="1185" y="4"/>
                    <a:pt x="1067" y="0"/>
                  </a:cubicBezTo>
                  <a:cubicBezTo>
                    <a:pt x="1066" y="0"/>
                    <a:pt x="1066" y="0"/>
                    <a:pt x="1065"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8" name="Google Shape;1258;p51"/>
            <p:cNvSpPr/>
            <p:nvPr/>
          </p:nvSpPr>
          <p:spPr>
            <a:xfrm>
              <a:off x="4870700" y="3701300"/>
              <a:ext cx="14050" cy="6650"/>
            </a:xfrm>
            <a:custGeom>
              <a:rect b="b" l="l" r="r" t="t"/>
              <a:pathLst>
                <a:path extrusionOk="0" h="266" w="562">
                  <a:moveTo>
                    <a:pt x="142" y="9"/>
                  </a:moveTo>
                  <a:lnTo>
                    <a:pt x="142" y="9"/>
                  </a:lnTo>
                  <a:cubicBezTo>
                    <a:pt x="142" y="9"/>
                    <a:pt x="145" y="10"/>
                    <a:pt x="152" y="13"/>
                  </a:cubicBezTo>
                  <a:lnTo>
                    <a:pt x="152" y="13"/>
                  </a:lnTo>
                  <a:cubicBezTo>
                    <a:pt x="147" y="11"/>
                    <a:pt x="142" y="9"/>
                    <a:pt x="142" y="9"/>
                  </a:cubicBezTo>
                  <a:close/>
                  <a:moveTo>
                    <a:pt x="100" y="1"/>
                  </a:moveTo>
                  <a:cubicBezTo>
                    <a:pt x="92" y="1"/>
                    <a:pt x="85" y="2"/>
                    <a:pt x="77" y="3"/>
                  </a:cubicBezTo>
                  <a:cubicBezTo>
                    <a:pt x="55" y="10"/>
                    <a:pt x="30" y="27"/>
                    <a:pt x="19" y="48"/>
                  </a:cubicBezTo>
                  <a:cubicBezTo>
                    <a:pt x="7" y="70"/>
                    <a:pt x="1" y="97"/>
                    <a:pt x="8" y="124"/>
                  </a:cubicBezTo>
                  <a:cubicBezTo>
                    <a:pt x="18" y="148"/>
                    <a:pt x="32" y="174"/>
                    <a:pt x="55" y="184"/>
                  </a:cubicBezTo>
                  <a:cubicBezTo>
                    <a:pt x="177" y="235"/>
                    <a:pt x="304" y="265"/>
                    <a:pt x="435" y="265"/>
                  </a:cubicBezTo>
                  <a:cubicBezTo>
                    <a:pt x="444" y="265"/>
                    <a:pt x="452" y="265"/>
                    <a:pt x="461" y="265"/>
                  </a:cubicBezTo>
                  <a:cubicBezTo>
                    <a:pt x="511" y="264"/>
                    <a:pt x="561" y="221"/>
                    <a:pt x="558" y="166"/>
                  </a:cubicBezTo>
                  <a:cubicBezTo>
                    <a:pt x="556" y="115"/>
                    <a:pt x="517" y="69"/>
                    <a:pt x="464" y="69"/>
                  </a:cubicBezTo>
                  <a:cubicBezTo>
                    <a:pt x="463" y="69"/>
                    <a:pt x="462" y="69"/>
                    <a:pt x="461" y="69"/>
                  </a:cubicBezTo>
                  <a:cubicBezTo>
                    <a:pt x="453" y="70"/>
                    <a:pt x="446" y="70"/>
                    <a:pt x="438" y="70"/>
                  </a:cubicBezTo>
                  <a:cubicBezTo>
                    <a:pt x="415" y="70"/>
                    <a:pt x="391" y="68"/>
                    <a:pt x="369" y="66"/>
                  </a:cubicBezTo>
                  <a:cubicBezTo>
                    <a:pt x="365" y="66"/>
                    <a:pt x="340" y="62"/>
                    <a:pt x="332" y="62"/>
                  </a:cubicBezTo>
                  <a:cubicBezTo>
                    <a:pt x="331" y="62"/>
                    <a:pt x="330" y="62"/>
                    <a:pt x="330" y="62"/>
                  </a:cubicBezTo>
                  <a:cubicBezTo>
                    <a:pt x="340" y="64"/>
                    <a:pt x="344" y="65"/>
                    <a:pt x="343" y="65"/>
                  </a:cubicBezTo>
                  <a:cubicBezTo>
                    <a:pt x="342" y="65"/>
                    <a:pt x="340" y="64"/>
                    <a:pt x="336" y="64"/>
                  </a:cubicBezTo>
                  <a:cubicBezTo>
                    <a:pt x="332" y="64"/>
                    <a:pt x="327" y="62"/>
                    <a:pt x="323" y="61"/>
                  </a:cubicBezTo>
                  <a:lnTo>
                    <a:pt x="304" y="57"/>
                  </a:lnTo>
                  <a:cubicBezTo>
                    <a:pt x="276" y="52"/>
                    <a:pt x="249" y="45"/>
                    <a:pt x="221" y="38"/>
                  </a:cubicBezTo>
                  <a:cubicBezTo>
                    <a:pt x="207" y="34"/>
                    <a:pt x="192" y="29"/>
                    <a:pt x="179" y="23"/>
                  </a:cubicBezTo>
                  <a:cubicBezTo>
                    <a:pt x="171" y="20"/>
                    <a:pt x="166" y="19"/>
                    <a:pt x="160" y="17"/>
                  </a:cubicBezTo>
                  <a:cubicBezTo>
                    <a:pt x="158" y="16"/>
                    <a:pt x="156" y="15"/>
                    <a:pt x="153" y="13"/>
                  </a:cubicBezTo>
                  <a:lnTo>
                    <a:pt x="153" y="13"/>
                  </a:lnTo>
                  <a:cubicBezTo>
                    <a:pt x="153" y="14"/>
                    <a:pt x="153" y="14"/>
                    <a:pt x="154" y="14"/>
                  </a:cubicBezTo>
                  <a:cubicBezTo>
                    <a:pt x="153" y="14"/>
                    <a:pt x="153" y="14"/>
                    <a:pt x="152" y="13"/>
                  </a:cubicBezTo>
                  <a:lnTo>
                    <a:pt x="152" y="13"/>
                  </a:lnTo>
                  <a:cubicBezTo>
                    <a:pt x="152" y="13"/>
                    <a:pt x="152" y="13"/>
                    <a:pt x="153" y="13"/>
                  </a:cubicBezTo>
                  <a:lnTo>
                    <a:pt x="153" y="13"/>
                  </a:lnTo>
                  <a:cubicBezTo>
                    <a:pt x="135" y="6"/>
                    <a:pt x="118" y="1"/>
                    <a:pt x="100"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9" name="Google Shape;1259;p51"/>
            <p:cNvSpPr/>
            <p:nvPr/>
          </p:nvSpPr>
          <p:spPr>
            <a:xfrm>
              <a:off x="4870750" y="3653525"/>
              <a:ext cx="64000" cy="14425"/>
            </a:xfrm>
            <a:custGeom>
              <a:rect b="b" l="l" r="r" t="t"/>
              <a:pathLst>
                <a:path extrusionOk="0" h="577" w="2560">
                  <a:moveTo>
                    <a:pt x="1280" y="0"/>
                  </a:moveTo>
                  <a:cubicBezTo>
                    <a:pt x="573" y="0"/>
                    <a:pt x="0" y="129"/>
                    <a:pt x="0" y="289"/>
                  </a:cubicBezTo>
                  <a:cubicBezTo>
                    <a:pt x="0" y="447"/>
                    <a:pt x="573" y="577"/>
                    <a:pt x="1280" y="577"/>
                  </a:cubicBezTo>
                  <a:cubicBezTo>
                    <a:pt x="1986" y="577"/>
                    <a:pt x="2560" y="447"/>
                    <a:pt x="2560" y="289"/>
                  </a:cubicBezTo>
                  <a:cubicBezTo>
                    <a:pt x="2560" y="129"/>
                    <a:pt x="1986" y="0"/>
                    <a:pt x="128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0" name="Google Shape;1260;p51"/>
            <p:cNvSpPr/>
            <p:nvPr/>
          </p:nvSpPr>
          <p:spPr>
            <a:xfrm>
              <a:off x="4854675" y="3757050"/>
              <a:ext cx="94375" cy="14450"/>
            </a:xfrm>
            <a:custGeom>
              <a:rect b="b" l="l" r="r" t="t"/>
              <a:pathLst>
                <a:path extrusionOk="0" h="578" w="3775">
                  <a:moveTo>
                    <a:pt x="1887" y="0"/>
                  </a:moveTo>
                  <a:cubicBezTo>
                    <a:pt x="845" y="0"/>
                    <a:pt x="0" y="130"/>
                    <a:pt x="0" y="290"/>
                  </a:cubicBezTo>
                  <a:cubicBezTo>
                    <a:pt x="0" y="448"/>
                    <a:pt x="845" y="578"/>
                    <a:pt x="1887" y="578"/>
                  </a:cubicBezTo>
                  <a:cubicBezTo>
                    <a:pt x="2930" y="578"/>
                    <a:pt x="3775" y="448"/>
                    <a:pt x="3775" y="290"/>
                  </a:cubicBezTo>
                  <a:cubicBezTo>
                    <a:pt x="3775" y="130"/>
                    <a:pt x="2930" y="0"/>
                    <a:pt x="1887"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1" name="Google Shape;1261;p51"/>
            <p:cNvSpPr/>
            <p:nvPr/>
          </p:nvSpPr>
          <p:spPr>
            <a:xfrm>
              <a:off x="4855225" y="3661025"/>
              <a:ext cx="93300" cy="102425"/>
            </a:xfrm>
            <a:custGeom>
              <a:rect b="b" l="l" r="r" t="t"/>
              <a:pathLst>
                <a:path extrusionOk="0" h="4097" w="3732">
                  <a:moveTo>
                    <a:pt x="626" y="0"/>
                  </a:moveTo>
                  <a:lnTo>
                    <a:pt x="0" y="4096"/>
                  </a:lnTo>
                  <a:lnTo>
                    <a:pt x="3732" y="4096"/>
                  </a:lnTo>
                  <a:lnTo>
                    <a:pt x="3187"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2" name="Google Shape;1262;p51"/>
            <p:cNvSpPr/>
            <p:nvPr/>
          </p:nvSpPr>
          <p:spPr>
            <a:xfrm>
              <a:off x="4857325" y="3739000"/>
              <a:ext cx="91825" cy="10100"/>
            </a:xfrm>
            <a:custGeom>
              <a:rect b="b" l="l" r="r" t="t"/>
              <a:pathLst>
                <a:path extrusionOk="0" h="404" w="3673">
                  <a:moveTo>
                    <a:pt x="3540" y="1"/>
                  </a:moveTo>
                  <a:cubicBezTo>
                    <a:pt x="3531" y="1"/>
                    <a:pt x="3521" y="2"/>
                    <a:pt x="3511" y="5"/>
                  </a:cubicBezTo>
                  <a:cubicBezTo>
                    <a:pt x="2980" y="158"/>
                    <a:pt x="2436" y="210"/>
                    <a:pt x="1890" y="210"/>
                  </a:cubicBezTo>
                  <a:cubicBezTo>
                    <a:pt x="1301" y="210"/>
                    <a:pt x="708" y="149"/>
                    <a:pt x="125" y="89"/>
                  </a:cubicBezTo>
                  <a:cubicBezTo>
                    <a:pt x="121" y="88"/>
                    <a:pt x="118" y="88"/>
                    <a:pt x="114" y="88"/>
                  </a:cubicBezTo>
                  <a:cubicBezTo>
                    <a:pt x="0" y="88"/>
                    <a:pt x="5" y="272"/>
                    <a:pt x="125" y="285"/>
                  </a:cubicBezTo>
                  <a:cubicBezTo>
                    <a:pt x="710" y="345"/>
                    <a:pt x="1304" y="404"/>
                    <a:pt x="1893" y="404"/>
                  </a:cubicBezTo>
                  <a:cubicBezTo>
                    <a:pt x="2456" y="404"/>
                    <a:pt x="3016" y="350"/>
                    <a:pt x="3563" y="193"/>
                  </a:cubicBezTo>
                  <a:cubicBezTo>
                    <a:pt x="3673" y="163"/>
                    <a:pt x="3639" y="1"/>
                    <a:pt x="354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3" name="Google Shape;1263;p51"/>
            <p:cNvSpPr/>
            <p:nvPr/>
          </p:nvSpPr>
          <p:spPr>
            <a:xfrm>
              <a:off x="4872725" y="3711450"/>
              <a:ext cx="5200" cy="8475"/>
            </a:xfrm>
            <a:custGeom>
              <a:rect b="b" l="l" r="r" t="t"/>
              <a:pathLst>
                <a:path extrusionOk="0" h="339" w="208">
                  <a:moveTo>
                    <a:pt x="113" y="1"/>
                  </a:moveTo>
                  <a:cubicBezTo>
                    <a:pt x="112" y="1"/>
                    <a:pt x="111" y="1"/>
                    <a:pt x="110" y="1"/>
                  </a:cubicBezTo>
                  <a:cubicBezTo>
                    <a:pt x="85" y="3"/>
                    <a:pt x="59" y="10"/>
                    <a:pt x="41" y="30"/>
                  </a:cubicBezTo>
                  <a:lnTo>
                    <a:pt x="26" y="50"/>
                  </a:lnTo>
                  <a:cubicBezTo>
                    <a:pt x="17" y="66"/>
                    <a:pt x="12" y="82"/>
                    <a:pt x="12" y="99"/>
                  </a:cubicBezTo>
                  <a:lnTo>
                    <a:pt x="0" y="240"/>
                  </a:lnTo>
                  <a:cubicBezTo>
                    <a:pt x="0" y="253"/>
                    <a:pt x="4" y="266"/>
                    <a:pt x="9" y="278"/>
                  </a:cubicBezTo>
                  <a:cubicBezTo>
                    <a:pt x="12" y="289"/>
                    <a:pt x="19" y="301"/>
                    <a:pt x="28" y="309"/>
                  </a:cubicBezTo>
                  <a:cubicBezTo>
                    <a:pt x="45" y="325"/>
                    <a:pt x="71" y="338"/>
                    <a:pt x="95" y="338"/>
                  </a:cubicBezTo>
                  <a:cubicBezTo>
                    <a:pt x="96" y="338"/>
                    <a:pt x="97" y="338"/>
                    <a:pt x="98" y="338"/>
                  </a:cubicBezTo>
                  <a:cubicBezTo>
                    <a:pt x="122" y="336"/>
                    <a:pt x="148" y="329"/>
                    <a:pt x="167" y="309"/>
                  </a:cubicBezTo>
                  <a:lnTo>
                    <a:pt x="182" y="289"/>
                  </a:lnTo>
                  <a:cubicBezTo>
                    <a:pt x="192" y="273"/>
                    <a:pt x="195" y="258"/>
                    <a:pt x="195" y="240"/>
                  </a:cubicBezTo>
                  <a:lnTo>
                    <a:pt x="207" y="99"/>
                  </a:lnTo>
                  <a:cubicBezTo>
                    <a:pt x="207" y="86"/>
                    <a:pt x="204" y="73"/>
                    <a:pt x="199" y="61"/>
                  </a:cubicBezTo>
                  <a:cubicBezTo>
                    <a:pt x="195" y="50"/>
                    <a:pt x="189" y="39"/>
                    <a:pt x="179" y="30"/>
                  </a:cubicBezTo>
                  <a:cubicBezTo>
                    <a:pt x="163" y="14"/>
                    <a:pt x="137" y="1"/>
                    <a:pt x="11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4" name="Google Shape;1264;p51"/>
            <p:cNvSpPr/>
            <p:nvPr/>
          </p:nvSpPr>
          <p:spPr>
            <a:xfrm>
              <a:off x="4879500" y="3691475"/>
              <a:ext cx="4875" cy="6950"/>
            </a:xfrm>
            <a:custGeom>
              <a:rect b="b" l="l" r="r" t="t"/>
              <a:pathLst>
                <a:path extrusionOk="0" h="278" w="195">
                  <a:moveTo>
                    <a:pt x="103" y="0"/>
                  </a:moveTo>
                  <a:cubicBezTo>
                    <a:pt x="101" y="0"/>
                    <a:pt x="100" y="0"/>
                    <a:pt x="98" y="0"/>
                  </a:cubicBezTo>
                  <a:cubicBezTo>
                    <a:pt x="89" y="3"/>
                    <a:pt x="81" y="4"/>
                    <a:pt x="72" y="5"/>
                  </a:cubicBezTo>
                  <a:cubicBezTo>
                    <a:pt x="54" y="10"/>
                    <a:pt x="41" y="18"/>
                    <a:pt x="28" y="30"/>
                  </a:cubicBezTo>
                  <a:lnTo>
                    <a:pt x="13" y="50"/>
                  </a:lnTo>
                  <a:cubicBezTo>
                    <a:pt x="5" y="65"/>
                    <a:pt x="0" y="81"/>
                    <a:pt x="0" y="99"/>
                  </a:cubicBezTo>
                  <a:lnTo>
                    <a:pt x="0" y="181"/>
                  </a:lnTo>
                  <a:cubicBezTo>
                    <a:pt x="0" y="194"/>
                    <a:pt x="2" y="207"/>
                    <a:pt x="7" y="219"/>
                  </a:cubicBezTo>
                  <a:cubicBezTo>
                    <a:pt x="12" y="230"/>
                    <a:pt x="18" y="241"/>
                    <a:pt x="27" y="250"/>
                  </a:cubicBezTo>
                  <a:cubicBezTo>
                    <a:pt x="37" y="260"/>
                    <a:pt x="47" y="266"/>
                    <a:pt x="59" y="270"/>
                  </a:cubicBezTo>
                  <a:cubicBezTo>
                    <a:pt x="68" y="275"/>
                    <a:pt x="78" y="278"/>
                    <a:pt x="88" y="278"/>
                  </a:cubicBezTo>
                  <a:cubicBezTo>
                    <a:pt x="91" y="278"/>
                    <a:pt x="94" y="278"/>
                    <a:pt x="96" y="277"/>
                  </a:cubicBezTo>
                  <a:cubicBezTo>
                    <a:pt x="106" y="276"/>
                    <a:pt x="113" y="275"/>
                    <a:pt x="122" y="274"/>
                  </a:cubicBezTo>
                  <a:cubicBezTo>
                    <a:pt x="139" y="269"/>
                    <a:pt x="154" y="261"/>
                    <a:pt x="165" y="249"/>
                  </a:cubicBezTo>
                  <a:lnTo>
                    <a:pt x="182" y="229"/>
                  </a:lnTo>
                  <a:cubicBezTo>
                    <a:pt x="190" y="214"/>
                    <a:pt x="194" y="198"/>
                    <a:pt x="194" y="180"/>
                  </a:cubicBezTo>
                  <a:lnTo>
                    <a:pt x="194" y="98"/>
                  </a:lnTo>
                  <a:cubicBezTo>
                    <a:pt x="194" y="84"/>
                    <a:pt x="191" y="71"/>
                    <a:pt x="187" y="60"/>
                  </a:cubicBezTo>
                  <a:cubicBezTo>
                    <a:pt x="183" y="47"/>
                    <a:pt x="177" y="37"/>
                    <a:pt x="167" y="29"/>
                  </a:cubicBezTo>
                  <a:cubicBezTo>
                    <a:pt x="158" y="19"/>
                    <a:pt x="147" y="13"/>
                    <a:pt x="136" y="9"/>
                  </a:cubicBezTo>
                  <a:cubicBezTo>
                    <a:pt x="126" y="3"/>
                    <a:pt x="114" y="0"/>
                    <a:pt x="10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5" name="Google Shape;1265;p51"/>
            <p:cNvSpPr/>
            <p:nvPr/>
          </p:nvSpPr>
          <p:spPr>
            <a:xfrm>
              <a:off x="4883200" y="3710275"/>
              <a:ext cx="6000" cy="15525"/>
            </a:xfrm>
            <a:custGeom>
              <a:rect b="b" l="l" r="r" t="t"/>
              <a:pathLst>
                <a:path extrusionOk="0" h="621" w="240">
                  <a:moveTo>
                    <a:pt x="141" y="1"/>
                  </a:moveTo>
                  <a:cubicBezTo>
                    <a:pt x="140" y="1"/>
                    <a:pt x="139" y="1"/>
                    <a:pt x="138" y="1"/>
                  </a:cubicBezTo>
                  <a:cubicBezTo>
                    <a:pt x="82" y="4"/>
                    <a:pt x="45" y="45"/>
                    <a:pt x="40" y="99"/>
                  </a:cubicBezTo>
                  <a:lnTo>
                    <a:pt x="5" y="522"/>
                  </a:lnTo>
                  <a:cubicBezTo>
                    <a:pt x="1" y="572"/>
                    <a:pt x="51" y="620"/>
                    <a:pt x="100" y="620"/>
                  </a:cubicBezTo>
                  <a:cubicBezTo>
                    <a:pt x="101" y="620"/>
                    <a:pt x="102" y="620"/>
                    <a:pt x="103" y="620"/>
                  </a:cubicBezTo>
                  <a:cubicBezTo>
                    <a:pt x="158" y="617"/>
                    <a:pt x="196" y="578"/>
                    <a:pt x="200" y="522"/>
                  </a:cubicBezTo>
                  <a:lnTo>
                    <a:pt x="236" y="99"/>
                  </a:lnTo>
                  <a:cubicBezTo>
                    <a:pt x="240" y="49"/>
                    <a:pt x="190" y="1"/>
                    <a:pt x="14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6" name="Google Shape;1266;p51"/>
            <p:cNvSpPr/>
            <p:nvPr/>
          </p:nvSpPr>
          <p:spPr>
            <a:xfrm>
              <a:off x="4931350" y="3658000"/>
              <a:ext cx="21575" cy="107600"/>
            </a:xfrm>
            <a:custGeom>
              <a:rect b="b" l="l" r="r" t="t"/>
              <a:pathLst>
                <a:path extrusionOk="0" h="4304" w="863">
                  <a:moveTo>
                    <a:pt x="90" y="1"/>
                  </a:moveTo>
                  <a:cubicBezTo>
                    <a:pt x="44" y="1"/>
                    <a:pt x="0" y="31"/>
                    <a:pt x="0" y="95"/>
                  </a:cubicBezTo>
                  <a:lnTo>
                    <a:pt x="0" y="178"/>
                  </a:lnTo>
                  <a:cubicBezTo>
                    <a:pt x="0" y="200"/>
                    <a:pt x="7" y="219"/>
                    <a:pt x="17" y="233"/>
                  </a:cubicBezTo>
                  <a:lnTo>
                    <a:pt x="17" y="233"/>
                  </a:lnTo>
                  <a:cubicBezTo>
                    <a:pt x="185" y="1575"/>
                    <a:pt x="367" y="2912"/>
                    <a:pt x="658" y="4233"/>
                  </a:cubicBezTo>
                  <a:cubicBezTo>
                    <a:pt x="669" y="4282"/>
                    <a:pt x="706" y="4303"/>
                    <a:pt x="744" y="4303"/>
                  </a:cubicBezTo>
                  <a:cubicBezTo>
                    <a:pt x="801" y="4303"/>
                    <a:pt x="863" y="4255"/>
                    <a:pt x="846" y="4180"/>
                  </a:cubicBezTo>
                  <a:cubicBezTo>
                    <a:pt x="550" y="2832"/>
                    <a:pt x="366" y="1465"/>
                    <a:pt x="196" y="95"/>
                  </a:cubicBezTo>
                  <a:cubicBezTo>
                    <a:pt x="189" y="33"/>
                    <a:pt x="138" y="1"/>
                    <a:pt x="9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7" name="Google Shape;1267;p51"/>
            <p:cNvSpPr/>
            <p:nvPr/>
          </p:nvSpPr>
          <p:spPr>
            <a:xfrm>
              <a:off x="4891625" y="3652525"/>
              <a:ext cx="45325" cy="11575"/>
            </a:xfrm>
            <a:custGeom>
              <a:rect b="b" l="l" r="r" t="t"/>
              <a:pathLst>
                <a:path extrusionOk="0" h="463" w="1813">
                  <a:moveTo>
                    <a:pt x="1063" y="0"/>
                  </a:moveTo>
                  <a:cubicBezTo>
                    <a:pt x="940" y="0"/>
                    <a:pt x="941" y="193"/>
                    <a:pt x="1066" y="196"/>
                  </a:cubicBezTo>
                  <a:cubicBezTo>
                    <a:pt x="1195" y="199"/>
                    <a:pt x="1338" y="202"/>
                    <a:pt x="1469" y="228"/>
                  </a:cubicBezTo>
                  <a:lnTo>
                    <a:pt x="1469" y="228"/>
                  </a:lnTo>
                  <a:cubicBezTo>
                    <a:pt x="1465" y="228"/>
                    <a:pt x="1461" y="229"/>
                    <a:pt x="1457" y="229"/>
                  </a:cubicBezTo>
                  <a:cubicBezTo>
                    <a:pt x="1366" y="240"/>
                    <a:pt x="1275" y="247"/>
                    <a:pt x="1182" y="253"/>
                  </a:cubicBezTo>
                  <a:cubicBezTo>
                    <a:pt x="1039" y="263"/>
                    <a:pt x="896" y="268"/>
                    <a:pt x="753" y="268"/>
                  </a:cubicBezTo>
                  <a:cubicBezTo>
                    <a:pt x="543" y="268"/>
                    <a:pt x="333" y="258"/>
                    <a:pt x="123" y="238"/>
                  </a:cubicBezTo>
                  <a:cubicBezTo>
                    <a:pt x="119" y="237"/>
                    <a:pt x="116" y="237"/>
                    <a:pt x="112" y="237"/>
                  </a:cubicBezTo>
                  <a:cubicBezTo>
                    <a:pt x="0" y="237"/>
                    <a:pt x="5" y="422"/>
                    <a:pt x="125" y="433"/>
                  </a:cubicBezTo>
                  <a:cubicBezTo>
                    <a:pt x="333" y="452"/>
                    <a:pt x="542" y="462"/>
                    <a:pt x="751" y="462"/>
                  </a:cubicBezTo>
                  <a:cubicBezTo>
                    <a:pt x="1007" y="462"/>
                    <a:pt x="1264" y="447"/>
                    <a:pt x="1518" y="417"/>
                  </a:cubicBezTo>
                  <a:cubicBezTo>
                    <a:pt x="1602" y="407"/>
                    <a:pt x="1703" y="406"/>
                    <a:pt x="1755" y="330"/>
                  </a:cubicBezTo>
                  <a:cubicBezTo>
                    <a:pt x="1813" y="247"/>
                    <a:pt x="1766" y="146"/>
                    <a:pt x="1688" y="96"/>
                  </a:cubicBezTo>
                  <a:cubicBezTo>
                    <a:pt x="1610" y="46"/>
                    <a:pt x="1506" y="39"/>
                    <a:pt x="1417" y="28"/>
                  </a:cubicBezTo>
                  <a:cubicBezTo>
                    <a:pt x="1301" y="12"/>
                    <a:pt x="1183" y="3"/>
                    <a:pt x="1066" y="1"/>
                  </a:cubicBezTo>
                  <a:cubicBezTo>
                    <a:pt x="1065" y="0"/>
                    <a:pt x="1064" y="0"/>
                    <a:pt x="106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8" name="Google Shape;1268;p51"/>
            <p:cNvSpPr/>
            <p:nvPr/>
          </p:nvSpPr>
          <p:spPr>
            <a:xfrm>
              <a:off x="4871150" y="3654175"/>
              <a:ext cx="14025" cy="6650"/>
            </a:xfrm>
            <a:custGeom>
              <a:rect b="b" l="l" r="r" t="t"/>
              <a:pathLst>
                <a:path extrusionOk="0" h="266" w="561">
                  <a:moveTo>
                    <a:pt x="100" y="1"/>
                  </a:moveTo>
                  <a:cubicBezTo>
                    <a:pt x="93" y="1"/>
                    <a:pt x="86" y="2"/>
                    <a:pt x="78" y="3"/>
                  </a:cubicBezTo>
                  <a:cubicBezTo>
                    <a:pt x="56" y="11"/>
                    <a:pt x="31" y="28"/>
                    <a:pt x="20" y="48"/>
                  </a:cubicBezTo>
                  <a:cubicBezTo>
                    <a:pt x="7" y="70"/>
                    <a:pt x="1" y="98"/>
                    <a:pt x="9" y="124"/>
                  </a:cubicBezTo>
                  <a:cubicBezTo>
                    <a:pt x="17" y="149"/>
                    <a:pt x="33" y="175"/>
                    <a:pt x="56" y="184"/>
                  </a:cubicBezTo>
                  <a:cubicBezTo>
                    <a:pt x="177" y="235"/>
                    <a:pt x="304" y="265"/>
                    <a:pt x="435" y="265"/>
                  </a:cubicBezTo>
                  <a:cubicBezTo>
                    <a:pt x="443" y="265"/>
                    <a:pt x="452" y="265"/>
                    <a:pt x="460" y="265"/>
                  </a:cubicBezTo>
                  <a:cubicBezTo>
                    <a:pt x="512" y="264"/>
                    <a:pt x="561" y="221"/>
                    <a:pt x="559" y="168"/>
                  </a:cubicBezTo>
                  <a:cubicBezTo>
                    <a:pt x="556" y="116"/>
                    <a:pt x="517" y="69"/>
                    <a:pt x="462" y="69"/>
                  </a:cubicBezTo>
                  <a:cubicBezTo>
                    <a:pt x="462" y="69"/>
                    <a:pt x="461" y="69"/>
                    <a:pt x="460" y="69"/>
                  </a:cubicBezTo>
                  <a:cubicBezTo>
                    <a:pt x="453" y="70"/>
                    <a:pt x="445" y="70"/>
                    <a:pt x="438" y="70"/>
                  </a:cubicBezTo>
                  <a:cubicBezTo>
                    <a:pt x="415" y="70"/>
                    <a:pt x="392" y="69"/>
                    <a:pt x="370" y="66"/>
                  </a:cubicBezTo>
                  <a:cubicBezTo>
                    <a:pt x="366" y="66"/>
                    <a:pt x="343" y="62"/>
                    <a:pt x="334" y="62"/>
                  </a:cubicBezTo>
                  <a:cubicBezTo>
                    <a:pt x="332" y="62"/>
                    <a:pt x="330" y="62"/>
                    <a:pt x="330" y="63"/>
                  </a:cubicBezTo>
                  <a:cubicBezTo>
                    <a:pt x="339" y="64"/>
                    <a:pt x="343" y="65"/>
                    <a:pt x="343" y="65"/>
                  </a:cubicBezTo>
                  <a:cubicBezTo>
                    <a:pt x="343" y="65"/>
                    <a:pt x="340" y="65"/>
                    <a:pt x="336" y="64"/>
                  </a:cubicBezTo>
                  <a:cubicBezTo>
                    <a:pt x="333" y="64"/>
                    <a:pt x="328" y="63"/>
                    <a:pt x="324" y="61"/>
                  </a:cubicBezTo>
                  <a:lnTo>
                    <a:pt x="304" y="58"/>
                  </a:lnTo>
                  <a:cubicBezTo>
                    <a:pt x="277" y="53"/>
                    <a:pt x="249" y="45"/>
                    <a:pt x="221" y="38"/>
                  </a:cubicBezTo>
                  <a:cubicBezTo>
                    <a:pt x="208" y="34"/>
                    <a:pt x="193" y="29"/>
                    <a:pt x="178" y="23"/>
                  </a:cubicBezTo>
                  <a:cubicBezTo>
                    <a:pt x="172" y="21"/>
                    <a:pt x="167" y="19"/>
                    <a:pt x="161" y="17"/>
                  </a:cubicBezTo>
                  <a:cubicBezTo>
                    <a:pt x="157" y="15"/>
                    <a:pt x="142" y="9"/>
                    <a:pt x="142" y="9"/>
                  </a:cubicBezTo>
                  <a:lnTo>
                    <a:pt x="142" y="9"/>
                  </a:lnTo>
                  <a:cubicBezTo>
                    <a:pt x="142" y="9"/>
                    <a:pt x="144" y="10"/>
                    <a:pt x="149" y="12"/>
                  </a:cubicBezTo>
                  <a:lnTo>
                    <a:pt x="149" y="12"/>
                  </a:lnTo>
                  <a:cubicBezTo>
                    <a:pt x="133" y="6"/>
                    <a:pt x="117" y="1"/>
                    <a:pt x="10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9" name="Google Shape;1269;p51"/>
            <p:cNvSpPr/>
            <p:nvPr/>
          </p:nvSpPr>
          <p:spPr>
            <a:xfrm>
              <a:off x="4849400" y="3762975"/>
              <a:ext cx="101975" cy="10625"/>
            </a:xfrm>
            <a:custGeom>
              <a:rect b="b" l="l" r="r" t="t"/>
              <a:pathLst>
                <a:path extrusionOk="0" h="425" w="4079">
                  <a:moveTo>
                    <a:pt x="3938" y="0"/>
                  </a:moveTo>
                  <a:cubicBezTo>
                    <a:pt x="3930" y="0"/>
                    <a:pt x="3921" y="1"/>
                    <a:pt x="3912" y="3"/>
                  </a:cubicBezTo>
                  <a:cubicBezTo>
                    <a:pt x="3297" y="155"/>
                    <a:pt x="2666" y="231"/>
                    <a:pt x="2034" y="231"/>
                  </a:cubicBezTo>
                  <a:cubicBezTo>
                    <a:pt x="1406" y="231"/>
                    <a:pt x="778" y="156"/>
                    <a:pt x="165" y="5"/>
                  </a:cubicBezTo>
                  <a:cubicBezTo>
                    <a:pt x="156" y="3"/>
                    <a:pt x="148" y="2"/>
                    <a:pt x="139" y="2"/>
                  </a:cubicBezTo>
                  <a:cubicBezTo>
                    <a:pt x="36" y="2"/>
                    <a:pt x="0" y="166"/>
                    <a:pt x="113" y="194"/>
                  </a:cubicBezTo>
                  <a:cubicBezTo>
                    <a:pt x="743" y="348"/>
                    <a:pt x="1389" y="425"/>
                    <a:pt x="2034" y="425"/>
                  </a:cubicBezTo>
                  <a:cubicBezTo>
                    <a:pt x="2683" y="425"/>
                    <a:pt x="3332" y="347"/>
                    <a:pt x="3965" y="191"/>
                  </a:cubicBezTo>
                  <a:cubicBezTo>
                    <a:pt x="4079" y="164"/>
                    <a:pt x="4042" y="0"/>
                    <a:pt x="393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0" name="Google Shape;1270;p51"/>
            <p:cNvSpPr/>
            <p:nvPr/>
          </p:nvSpPr>
          <p:spPr>
            <a:xfrm>
              <a:off x="4849375" y="3810875"/>
              <a:ext cx="102000" cy="10625"/>
            </a:xfrm>
            <a:custGeom>
              <a:rect b="b" l="l" r="r" t="t"/>
              <a:pathLst>
                <a:path extrusionOk="0" h="425" w="4080">
                  <a:moveTo>
                    <a:pt x="3940" y="0"/>
                  </a:moveTo>
                  <a:cubicBezTo>
                    <a:pt x="3931" y="0"/>
                    <a:pt x="3923" y="1"/>
                    <a:pt x="3913" y="4"/>
                  </a:cubicBezTo>
                  <a:cubicBezTo>
                    <a:pt x="3298" y="155"/>
                    <a:pt x="2668" y="231"/>
                    <a:pt x="2037" y="231"/>
                  </a:cubicBezTo>
                  <a:cubicBezTo>
                    <a:pt x="1408" y="231"/>
                    <a:pt x="780" y="155"/>
                    <a:pt x="166" y="5"/>
                  </a:cubicBezTo>
                  <a:cubicBezTo>
                    <a:pt x="158" y="3"/>
                    <a:pt x="149" y="2"/>
                    <a:pt x="141" y="2"/>
                  </a:cubicBezTo>
                  <a:cubicBezTo>
                    <a:pt x="38" y="2"/>
                    <a:pt x="1" y="166"/>
                    <a:pt x="114" y="193"/>
                  </a:cubicBezTo>
                  <a:cubicBezTo>
                    <a:pt x="744" y="348"/>
                    <a:pt x="1390" y="425"/>
                    <a:pt x="2035" y="425"/>
                  </a:cubicBezTo>
                  <a:cubicBezTo>
                    <a:pt x="2684" y="425"/>
                    <a:pt x="3333" y="347"/>
                    <a:pt x="3966" y="192"/>
                  </a:cubicBezTo>
                  <a:cubicBezTo>
                    <a:pt x="4080" y="164"/>
                    <a:pt x="4043" y="0"/>
                    <a:pt x="394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1" name="Google Shape;1271;p51"/>
            <p:cNvSpPr/>
            <p:nvPr/>
          </p:nvSpPr>
          <p:spPr>
            <a:xfrm>
              <a:off x="4853175" y="3858775"/>
              <a:ext cx="101975" cy="10625"/>
            </a:xfrm>
            <a:custGeom>
              <a:rect b="b" l="l" r="r" t="t"/>
              <a:pathLst>
                <a:path extrusionOk="0" h="425" w="4079">
                  <a:moveTo>
                    <a:pt x="3938" y="1"/>
                  </a:moveTo>
                  <a:cubicBezTo>
                    <a:pt x="3930" y="1"/>
                    <a:pt x="3921" y="2"/>
                    <a:pt x="3912" y="4"/>
                  </a:cubicBezTo>
                  <a:cubicBezTo>
                    <a:pt x="3297" y="155"/>
                    <a:pt x="2666" y="231"/>
                    <a:pt x="2035" y="231"/>
                  </a:cubicBezTo>
                  <a:cubicBezTo>
                    <a:pt x="1407" y="231"/>
                    <a:pt x="778" y="156"/>
                    <a:pt x="165" y="5"/>
                  </a:cubicBezTo>
                  <a:cubicBezTo>
                    <a:pt x="156" y="3"/>
                    <a:pt x="147" y="2"/>
                    <a:pt x="138" y="2"/>
                  </a:cubicBezTo>
                  <a:cubicBezTo>
                    <a:pt x="35" y="2"/>
                    <a:pt x="1" y="165"/>
                    <a:pt x="113" y="193"/>
                  </a:cubicBezTo>
                  <a:cubicBezTo>
                    <a:pt x="743" y="348"/>
                    <a:pt x="1389" y="425"/>
                    <a:pt x="2035" y="425"/>
                  </a:cubicBezTo>
                  <a:cubicBezTo>
                    <a:pt x="2683" y="425"/>
                    <a:pt x="3331" y="347"/>
                    <a:pt x="3964" y="192"/>
                  </a:cubicBezTo>
                  <a:cubicBezTo>
                    <a:pt x="4078" y="164"/>
                    <a:pt x="4042" y="1"/>
                    <a:pt x="393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2" name="Google Shape;1272;p51"/>
            <p:cNvSpPr/>
            <p:nvPr/>
          </p:nvSpPr>
          <p:spPr>
            <a:xfrm>
              <a:off x="4799850" y="3843350"/>
              <a:ext cx="64025" cy="14450"/>
            </a:xfrm>
            <a:custGeom>
              <a:rect b="b" l="l" r="r" t="t"/>
              <a:pathLst>
                <a:path extrusionOk="0" h="578" w="2561">
                  <a:moveTo>
                    <a:pt x="1280" y="0"/>
                  </a:moveTo>
                  <a:cubicBezTo>
                    <a:pt x="573" y="0"/>
                    <a:pt x="0" y="130"/>
                    <a:pt x="0" y="289"/>
                  </a:cubicBezTo>
                  <a:cubicBezTo>
                    <a:pt x="0" y="449"/>
                    <a:pt x="573" y="577"/>
                    <a:pt x="1280" y="577"/>
                  </a:cubicBezTo>
                  <a:cubicBezTo>
                    <a:pt x="1988" y="577"/>
                    <a:pt x="2560" y="449"/>
                    <a:pt x="2560" y="289"/>
                  </a:cubicBezTo>
                  <a:cubicBezTo>
                    <a:pt x="2560" y="130"/>
                    <a:pt x="1988" y="0"/>
                    <a:pt x="128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3" name="Google Shape;1273;p51"/>
            <p:cNvSpPr/>
            <p:nvPr/>
          </p:nvSpPr>
          <p:spPr>
            <a:xfrm>
              <a:off x="4783775" y="3946925"/>
              <a:ext cx="94375" cy="14475"/>
            </a:xfrm>
            <a:custGeom>
              <a:rect b="b" l="l" r="r" t="t"/>
              <a:pathLst>
                <a:path extrusionOk="0" h="579" w="3775">
                  <a:moveTo>
                    <a:pt x="1888" y="0"/>
                  </a:moveTo>
                  <a:cubicBezTo>
                    <a:pt x="846" y="0"/>
                    <a:pt x="1" y="130"/>
                    <a:pt x="1" y="289"/>
                  </a:cubicBezTo>
                  <a:cubicBezTo>
                    <a:pt x="1" y="449"/>
                    <a:pt x="846" y="578"/>
                    <a:pt x="1888" y="578"/>
                  </a:cubicBezTo>
                  <a:cubicBezTo>
                    <a:pt x="2930" y="578"/>
                    <a:pt x="3775" y="449"/>
                    <a:pt x="3775" y="289"/>
                  </a:cubicBezTo>
                  <a:cubicBezTo>
                    <a:pt x="3775" y="130"/>
                    <a:pt x="2930" y="0"/>
                    <a:pt x="1888"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4" name="Google Shape;1274;p51"/>
            <p:cNvSpPr/>
            <p:nvPr/>
          </p:nvSpPr>
          <p:spPr>
            <a:xfrm>
              <a:off x="4784300" y="3850875"/>
              <a:ext cx="93300" cy="102450"/>
            </a:xfrm>
            <a:custGeom>
              <a:rect b="b" l="l" r="r" t="t"/>
              <a:pathLst>
                <a:path extrusionOk="0" h="4098" w="3732">
                  <a:moveTo>
                    <a:pt x="627" y="0"/>
                  </a:moveTo>
                  <a:lnTo>
                    <a:pt x="1" y="4097"/>
                  </a:lnTo>
                  <a:lnTo>
                    <a:pt x="3732" y="4097"/>
                  </a:lnTo>
                  <a:lnTo>
                    <a:pt x="3187"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5" name="Google Shape;1275;p51"/>
            <p:cNvSpPr/>
            <p:nvPr/>
          </p:nvSpPr>
          <p:spPr>
            <a:xfrm>
              <a:off x="4786425" y="3928900"/>
              <a:ext cx="91825" cy="10075"/>
            </a:xfrm>
            <a:custGeom>
              <a:rect b="b" l="l" r="r" t="t"/>
              <a:pathLst>
                <a:path extrusionOk="0" h="403" w="3673">
                  <a:moveTo>
                    <a:pt x="3539" y="0"/>
                  </a:moveTo>
                  <a:cubicBezTo>
                    <a:pt x="3530" y="0"/>
                    <a:pt x="3520" y="2"/>
                    <a:pt x="3510" y="5"/>
                  </a:cubicBezTo>
                  <a:cubicBezTo>
                    <a:pt x="2979" y="156"/>
                    <a:pt x="2434" y="208"/>
                    <a:pt x="1887" y="208"/>
                  </a:cubicBezTo>
                  <a:cubicBezTo>
                    <a:pt x="1299" y="208"/>
                    <a:pt x="707" y="148"/>
                    <a:pt x="124" y="88"/>
                  </a:cubicBezTo>
                  <a:cubicBezTo>
                    <a:pt x="120" y="88"/>
                    <a:pt x="116" y="87"/>
                    <a:pt x="112" y="87"/>
                  </a:cubicBezTo>
                  <a:cubicBezTo>
                    <a:pt x="0" y="87"/>
                    <a:pt x="4" y="271"/>
                    <a:pt x="124" y="284"/>
                  </a:cubicBezTo>
                  <a:cubicBezTo>
                    <a:pt x="709" y="344"/>
                    <a:pt x="1303" y="403"/>
                    <a:pt x="1893" y="403"/>
                  </a:cubicBezTo>
                  <a:cubicBezTo>
                    <a:pt x="2455" y="403"/>
                    <a:pt x="3015" y="349"/>
                    <a:pt x="3562" y="193"/>
                  </a:cubicBezTo>
                  <a:cubicBezTo>
                    <a:pt x="3672" y="161"/>
                    <a:pt x="3639" y="0"/>
                    <a:pt x="353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6" name="Google Shape;1276;p51"/>
            <p:cNvSpPr/>
            <p:nvPr/>
          </p:nvSpPr>
          <p:spPr>
            <a:xfrm>
              <a:off x="4801800" y="3901325"/>
              <a:ext cx="5200" cy="8450"/>
            </a:xfrm>
            <a:custGeom>
              <a:rect b="b" l="l" r="r" t="t"/>
              <a:pathLst>
                <a:path extrusionOk="0" h="338" w="208">
                  <a:moveTo>
                    <a:pt x="113" y="1"/>
                  </a:moveTo>
                  <a:cubicBezTo>
                    <a:pt x="112" y="1"/>
                    <a:pt x="111" y="1"/>
                    <a:pt x="110" y="1"/>
                  </a:cubicBezTo>
                  <a:cubicBezTo>
                    <a:pt x="85" y="2"/>
                    <a:pt x="59" y="10"/>
                    <a:pt x="41" y="30"/>
                  </a:cubicBezTo>
                  <a:lnTo>
                    <a:pt x="26" y="49"/>
                  </a:lnTo>
                  <a:cubicBezTo>
                    <a:pt x="17" y="65"/>
                    <a:pt x="12" y="80"/>
                    <a:pt x="12" y="99"/>
                  </a:cubicBezTo>
                  <a:lnTo>
                    <a:pt x="1" y="240"/>
                  </a:lnTo>
                  <a:cubicBezTo>
                    <a:pt x="1" y="253"/>
                    <a:pt x="4" y="266"/>
                    <a:pt x="9" y="278"/>
                  </a:cubicBezTo>
                  <a:cubicBezTo>
                    <a:pt x="12" y="289"/>
                    <a:pt x="19" y="300"/>
                    <a:pt x="28" y="309"/>
                  </a:cubicBezTo>
                  <a:cubicBezTo>
                    <a:pt x="44" y="325"/>
                    <a:pt x="69" y="338"/>
                    <a:pt x="93" y="338"/>
                  </a:cubicBezTo>
                  <a:cubicBezTo>
                    <a:pt x="94" y="338"/>
                    <a:pt x="96" y="338"/>
                    <a:pt x="98" y="337"/>
                  </a:cubicBezTo>
                  <a:cubicBezTo>
                    <a:pt x="122" y="336"/>
                    <a:pt x="148" y="329"/>
                    <a:pt x="167" y="309"/>
                  </a:cubicBezTo>
                  <a:lnTo>
                    <a:pt x="182" y="289"/>
                  </a:lnTo>
                  <a:cubicBezTo>
                    <a:pt x="192" y="274"/>
                    <a:pt x="195" y="258"/>
                    <a:pt x="195" y="240"/>
                  </a:cubicBezTo>
                  <a:lnTo>
                    <a:pt x="207" y="99"/>
                  </a:lnTo>
                  <a:cubicBezTo>
                    <a:pt x="207" y="86"/>
                    <a:pt x="204" y="73"/>
                    <a:pt x="199" y="62"/>
                  </a:cubicBezTo>
                  <a:cubicBezTo>
                    <a:pt x="195" y="49"/>
                    <a:pt x="189" y="39"/>
                    <a:pt x="179" y="30"/>
                  </a:cubicBezTo>
                  <a:cubicBezTo>
                    <a:pt x="163" y="13"/>
                    <a:pt x="137" y="1"/>
                    <a:pt x="113"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7" name="Google Shape;1277;p51"/>
            <p:cNvSpPr/>
            <p:nvPr/>
          </p:nvSpPr>
          <p:spPr>
            <a:xfrm>
              <a:off x="4808600" y="3881325"/>
              <a:ext cx="4875" cy="6950"/>
            </a:xfrm>
            <a:custGeom>
              <a:rect b="b" l="l" r="r" t="t"/>
              <a:pathLst>
                <a:path extrusionOk="0" h="278" w="195">
                  <a:moveTo>
                    <a:pt x="105" y="0"/>
                  </a:moveTo>
                  <a:cubicBezTo>
                    <a:pt x="103" y="0"/>
                    <a:pt x="101" y="0"/>
                    <a:pt x="98" y="1"/>
                  </a:cubicBezTo>
                  <a:cubicBezTo>
                    <a:pt x="89" y="2"/>
                    <a:pt x="82" y="3"/>
                    <a:pt x="72" y="5"/>
                  </a:cubicBezTo>
                  <a:cubicBezTo>
                    <a:pt x="56" y="10"/>
                    <a:pt x="41" y="17"/>
                    <a:pt x="30" y="29"/>
                  </a:cubicBezTo>
                  <a:lnTo>
                    <a:pt x="14" y="49"/>
                  </a:lnTo>
                  <a:cubicBezTo>
                    <a:pt x="4" y="64"/>
                    <a:pt x="0" y="81"/>
                    <a:pt x="0" y="99"/>
                  </a:cubicBezTo>
                  <a:lnTo>
                    <a:pt x="0" y="180"/>
                  </a:lnTo>
                  <a:cubicBezTo>
                    <a:pt x="0" y="194"/>
                    <a:pt x="3" y="206"/>
                    <a:pt x="9" y="219"/>
                  </a:cubicBezTo>
                  <a:cubicBezTo>
                    <a:pt x="12" y="231"/>
                    <a:pt x="19" y="241"/>
                    <a:pt x="27" y="249"/>
                  </a:cubicBezTo>
                  <a:cubicBezTo>
                    <a:pt x="37" y="259"/>
                    <a:pt x="47" y="266"/>
                    <a:pt x="59" y="269"/>
                  </a:cubicBezTo>
                  <a:cubicBezTo>
                    <a:pt x="70" y="275"/>
                    <a:pt x="81" y="278"/>
                    <a:pt x="92" y="278"/>
                  </a:cubicBezTo>
                  <a:cubicBezTo>
                    <a:pt x="94" y="278"/>
                    <a:pt x="96" y="278"/>
                    <a:pt x="97" y="278"/>
                  </a:cubicBezTo>
                  <a:cubicBezTo>
                    <a:pt x="106" y="275"/>
                    <a:pt x="114" y="274"/>
                    <a:pt x="124" y="273"/>
                  </a:cubicBezTo>
                  <a:cubicBezTo>
                    <a:pt x="140" y="268"/>
                    <a:pt x="154" y="261"/>
                    <a:pt x="166" y="248"/>
                  </a:cubicBezTo>
                  <a:lnTo>
                    <a:pt x="182" y="229"/>
                  </a:lnTo>
                  <a:cubicBezTo>
                    <a:pt x="191" y="214"/>
                    <a:pt x="195" y="198"/>
                    <a:pt x="195" y="179"/>
                  </a:cubicBezTo>
                  <a:lnTo>
                    <a:pt x="195" y="97"/>
                  </a:lnTo>
                  <a:cubicBezTo>
                    <a:pt x="195" y="84"/>
                    <a:pt x="193" y="71"/>
                    <a:pt x="187" y="59"/>
                  </a:cubicBezTo>
                  <a:cubicBezTo>
                    <a:pt x="183" y="48"/>
                    <a:pt x="177" y="37"/>
                    <a:pt x="167" y="28"/>
                  </a:cubicBezTo>
                  <a:cubicBezTo>
                    <a:pt x="158" y="18"/>
                    <a:pt x="148" y="12"/>
                    <a:pt x="136" y="8"/>
                  </a:cubicBezTo>
                  <a:cubicBezTo>
                    <a:pt x="126" y="3"/>
                    <a:pt x="115" y="0"/>
                    <a:pt x="105"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8" name="Google Shape;1278;p51"/>
            <p:cNvSpPr/>
            <p:nvPr/>
          </p:nvSpPr>
          <p:spPr>
            <a:xfrm>
              <a:off x="4812325" y="3900150"/>
              <a:ext cx="5975" cy="15525"/>
            </a:xfrm>
            <a:custGeom>
              <a:rect b="b" l="l" r="r" t="t"/>
              <a:pathLst>
                <a:path extrusionOk="0" h="621" w="239">
                  <a:moveTo>
                    <a:pt x="141" y="1"/>
                  </a:moveTo>
                  <a:cubicBezTo>
                    <a:pt x="140" y="1"/>
                    <a:pt x="139" y="1"/>
                    <a:pt x="138" y="1"/>
                  </a:cubicBezTo>
                  <a:cubicBezTo>
                    <a:pt x="80" y="4"/>
                    <a:pt x="44" y="44"/>
                    <a:pt x="39" y="99"/>
                  </a:cubicBezTo>
                  <a:lnTo>
                    <a:pt x="4" y="522"/>
                  </a:lnTo>
                  <a:cubicBezTo>
                    <a:pt x="1" y="573"/>
                    <a:pt x="51" y="621"/>
                    <a:pt x="99" y="621"/>
                  </a:cubicBezTo>
                  <a:cubicBezTo>
                    <a:pt x="100" y="621"/>
                    <a:pt x="101" y="621"/>
                    <a:pt x="102" y="621"/>
                  </a:cubicBezTo>
                  <a:cubicBezTo>
                    <a:pt x="158" y="617"/>
                    <a:pt x="195" y="577"/>
                    <a:pt x="200" y="522"/>
                  </a:cubicBezTo>
                  <a:lnTo>
                    <a:pt x="236" y="99"/>
                  </a:lnTo>
                  <a:cubicBezTo>
                    <a:pt x="239" y="49"/>
                    <a:pt x="189" y="1"/>
                    <a:pt x="141"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9" name="Google Shape;1279;p51"/>
            <p:cNvSpPr/>
            <p:nvPr/>
          </p:nvSpPr>
          <p:spPr>
            <a:xfrm>
              <a:off x="4860425" y="3847850"/>
              <a:ext cx="21575" cy="107575"/>
            </a:xfrm>
            <a:custGeom>
              <a:rect b="b" l="l" r="r" t="t"/>
              <a:pathLst>
                <a:path extrusionOk="0" h="4303" w="863">
                  <a:moveTo>
                    <a:pt x="91" y="1"/>
                  </a:moveTo>
                  <a:cubicBezTo>
                    <a:pt x="44" y="1"/>
                    <a:pt x="0" y="31"/>
                    <a:pt x="0" y="95"/>
                  </a:cubicBezTo>
                  <a:lnTo>
                    <a:pt x="0" y="177"/>
                  </a:lnTo>
                  <a:cubicBezTo>
                    <a:pt x="0" y="200"/>
                    <a:pt x="7" y="219"/>
                    <a:pt x="17" y="233"/>
                  </a:cubicBezTo>
                  <a:lnTo>
                    <a:pt x="17" y="233"/>
                  </a:lnTo>
                  <a:cubicBezTo>
                    <a:pt x="185" y="1574"/>
                    <a:pt x="368" y="2911"/>
                    <a:pt x="659" y="4233"/>
                  </a:cubicBezTo>
                  <a:cubicBezTo>
                    <a:pt x="669" y="4282"/>
                    <a:pt x="706" y="4303"/>
                    <a:pt x="744" y="4303"/>
                  </a:cubicBezTo>
                  <a:cubicBezTo>
                    <a:pt x="801" y="4303"/>
                    <a:pt x="863" y="4254"/>
                    <a:pt x="847" y="4181"/>
                  </a:cubicBezTo>
                  <a:cubicBezTo>
                    <a:pt x="550" y="2831"/>
                    <a:pt x="366" y="1465"/>
                    <a:pt x="196" y="95"/>
                  </a:cubicBezTo>
                  <a:cubicBezTo>
                    <a:pt x="189" y="33"/>
                    <a:pt x="139" y="1"/>
                    <a:pt x="9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0" name="Google Shape;1280;p51"/>
            <p:cNvSpPr/>
            <p:nvPr/>
          </p:nvSpPr>
          <p:spPr>
            <a:xfrm>
              <a:off x="4820725" y="3842350"/>
              <a:ext cx="45350" cy="11575"/>
            </a:xfrm>
            <a:custGeom>
              <a:rect b="b" l="l" r="r" t="t"/>
              <a:pathLst>
                <a:path extrusionOk="0" h="463" w="1814">
                  <a:moveTo>
                    <a:pt x="1065" y="1"/>
                  </a:moveTo>
                  <a:cubicBezTo>
                    <a:pt x="942" y="1"/>
                    <a:pt x="942" y="193"/>
                    <a:pt x="1067" y="197"/>
                  </a:cubicBezTo>
                  <a:cubicBezTo>
                    <a:pt x="1195" y="201"/>
                    <a:pt x="1338" y="203"/>
                    <a:pt x="1469" y="228"/>
                  </a:cubicBezTo>
                  <a:lnTo>
                    <a:pt x="1469" y="228"/>
                  </a:lnTo>
                  <a:cubicBezTo>
                    <a:pt x="1465" y="229"/>
                    <a:pt x="1462" y="229"/>
                    <a:pt x="1459" y="229"/>
                  </a:cubicBezTo>
                  <a:cubicBezTo>
                    <a:pt x="1368" y="240"/>
                    <a:pt x="1276" y="248"/>
                    <a:pt x="1183" y="255"/>
                  </a:cubicBezTo>
                  <a:cubicBezTo>
                    <a:pt x="1039" y="264"/>
                    <a:pt x="896" y="269"/>
                    <a:pt x="752" y="269"/>
                  </a:cubicBezTo>
                  <a:cubicBezTo>
                    <a:pt x="543" y="269"/>
                    <a:pt x="334" y="259"/>
                    <a:pt x="125" y="239"/>
                  </a:cubicBezTo>
                  <a:cubicBezTo>
                    <a:pt x="122" y="239"/>
                    <a:pt x="118" y="238"/>
                    <a:pt x="114" y="238"/>
                  </a:cubicBezTo>
                  <a:cubicBezTo>
                    <a:pt x="0" y="238"/>
                    <a:pt x="4" y="422"/>
                    <a:pt x="125" y="433"/>
                  </a:cubicBezTo>
                  <a:cubicBezTo>
                    <a:pt x="335" y="453"/>
                    <a:pt x="545" y="463"/>
                    <a:pt x="756" y="463"/>
                  </a:cubicBezTo>
                  <a:cubicBezTo>
                    <a:pt x="1011" y="463"/>
                    <a:pt x="1266" y="448"/>
                    <a:pt x="1520" y="418"/>
                  </a:cubicBezTo>
                  <a:cubicBezTo>
                    <a:pt x="1604" y="407"/>
                    <a:pt x="1704" y="406"/>
                    <a:pt x="1757" y="330"/>
                  </a:cubicBezTo>
                  <a:cubicBezTo>
                    <a:pt x="1814" y="248"/>
                    <a:pt x="1767" y="146"/>
                    <a:pt x="1690" y="97"/>
                  </a:cubicBezTo>
                  <a:cubicBezTo>
                    <a:pt x="1611" y="47"/>
                    <a:pt x="1507" y="40"/>
                    <a:pt x="1418" y="29"/>
                  </a:cubicBezTo>
                  <a:cubicBezTo>
                    <a:pt x="1302" y="13"/>
                    <a:pt x="1185" y="4"/>
                    <a:pt x="1067" y="1"/>
                  </a:cubicBezTo>
                  <a:cubicBezTo>
                    <a:pt x="1066" y="1"/>
                    <a:pt x="1066" y="1"/>
                    <a:pt x="1065"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1" name="Google Shape;1281;p51"/>
            <p:cNvSpPr/>
            <p:nvPr/>
          </p:nvSpPr>
          <p:spPr>
            <a:xfrm>
              <a:off x="4800250" y="3844075"/>
              <a:ext cx="14075" cy="6625"/>
            </a:xfrm>
            <a:custGeom>
              <a:rect b="b" l="l" r="r" t="t"/>
              <a:pathLst>
                <a:path extrusionOk="0" h="265" w="563">
                  <a:moveTo>
                    <a:pt x="100" y="0"/>
                  </a:moveTo>
                  <a:cubicBezTo>
                    <a:pt x="93" y="0"/>
                    <a:pt x="86" y="1"/>
                    <a:pt x="78" y="3"/>
                  </a:cubicBezTo>
                  <a:cubicBezTo>
                    <a:pt x="56" y="9"/>
                    <a:pt x="31" y="27"/>
                    <a:pt x="20" y="48"/>
                  </a:cubicBezTo>
                  <a:cubicBezTo>
                    <a:pt x="8" y="70"/>
                    <a:pt x="1" y="97"/>
                    <a:pt x="9" y="123"/>
                  </a:cubicBezTo>
                  <a:cubicBezTo>
                    <a:pt x="19" y="147"/>
                    <a:pt x="32" y="173"/>
                    <a:pt x="56" y="183"/>
                  </a:cubicBezTo>
                  <a:cubicBezTo>
                    <a:pt x="178" y="234"/>
                    <a:pt x="305" y="264"/>
                    <a:pt x="435" y="264"/>
                  </a:cubicBezTo>
                  <a:cubicBezTo>
                    <a:pt x="444" y="264"/>
                    <a:pt x="452" y="264"/>
                    <a:pt x="461" y="264"/>
                  </a:cubicBezTo>
                  <a:cubicBezTo>
                    <a:pt x="512" y="263"/>
                    <a:pt x="562" y="220"/>
                    <a:pt x="559" y="166"/>
                  </a:cubicBezTo>
                  <a:cubicBezTo>
                    <a:pt x="557" y="115"/>
                    <a:pt x="518" y="68"/>
                    <a:pt x="464" y="68"/>
                  </a:cubicBezTo>
                  <a:cubicBezTo>
                    <a:pt x="463" y="68"/>
                    <a:pt x="462" y="68"/>
                    <a:pt x="461" y="69"/>
                  </a:cubicBezTo>
                  <a:cubicBezTo>
                    <a:pt x="453" y="69"/>
                    <a:pt x="446" y="69"/>
                    <a:pt x="438" y="69"/>
                  </a:cubicBezTo>
                  <a:cubicBezTo>
                    <a:pt x="416" y="69"/>
                    <a:pt x="392" y="68"/>
                    <a:pt x="370" y="65"/>
                  </a:cubicBezTo>
                  <a:cubicBezTo>
                    <a:pt x="366" y="65"/>
                    <a:pt x="341" y="61"/>
                    <a:pt x="333" y="61"/>
                  </a:cubicBezTo>
                  <a:cubicBezTo>
                    <a:pt x="331" y="61"/>
                    <a:pt x="330" y="61"/>
                    <a:pt x="330" y="61"/>
                  </a:cubicBezTo>
                  <a:cubicBezTo>
                    <a:pt x="340" y="63"/>
                    <a:pt x="344" y="64"/>
                    <a:pt x="344" y="64"/>
                  </a:cubicBezTo>
                  <a:cubicBezTo>
                    <a:pt x="343" y="64"/>
                    <a:pt x="341" y="64"/>
                    <a:pt x="337" y="63"/>
                  </a:cubicBezTo>
                  <a:cubicBezTo>
                    <a:pt x="333" y="63"/>
                    <a:pt x="328" y="61"/>
                    <a:pt x="324" y="60"/>
                  </a:cubicBezTo>
                  <a:lnTo>
                    <a:pt x="304" y="56"/>
                  </a:lnTo>
                  <a:cubicBezTo>
                    <a:pt x="277" y="51"/>
                    <a:pt x="250" y="45"/>
                    <a:pt x="222" y="37"/>
                  </a:cubicBezTo>
                  <a:cubicBezTo>
                    <a:pt x="208" y="33"/>
                    <a:pt x="193" y="28"/>
                    <a:pt x="179" y="23"/>
                  </a:cubicBezTo>
                  <a:cubicBezTo>
                    <a:pt x="172" y="19"/>
                    <a:pt x="167" y="18"/>
                    <a:pt x="161" y="16"/>
                  </a:cubicBezTo>
                  <a:cubicBezTo>
                    <a:pt x="159" y="15"/>
                    <a:pt x="155" y="13"/>
                    <a:pt x="151" y="12"/>
                  </a:cubicBezTo>
                  <a:lnTo>
                    <a:pt x="151" y="12"/>
                  </a:lnTo>
                  <a:cubicBezTo>
                    <a:pt x="152" y="12"/>
                    <a:pt x="153" y="13"/>
                    <a:pt x="155" y="13"/>
                  </a:cubicBezTo>
                  <a:cubicBezTo>
                    <a:pt x="153" y="13"/>
                    <a:pt x="152" y="12"/>
                    <a:pt x="151" y="12"/>
                  </a:cubicBezTo>
                  <a:lnTo>
                    <a:pt x="151" y="12"/>
                  </a:lnTo>
                  <a:cubicBezTo>
                    <a:pt x="147" y="10"/>
                    <a:pt x="143" y="8"/>
                    <a:pt x="142" y="8"/>
                  </a:cubicBezTo>
                  <a:lnTo>
                    <a:pt x="142" y="8"/>
                  </a:lnTo>
                  <a:cubicBezTo>
                    <a:pt x="142" y="8"/>
                    <a:pt x="145" y="9"/>
                    <a:pt x="150" y="12"/>
                  </a:cubicBezTo>
                  <a:lnTo>
                    <a:pt x="150" y="12"/>
                  </a:lnTo>
                  <a:cubicBezTo>
                    <a:pt x="134" y="5"/>
                    <a:pt x="117" y="0"/>
                    <a:pt x="10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2" name="Google Shape;1282;p51"/>
            <p:cNvSpPr/>
            <p:nvPr/>
          </p:nvSpPr>
          <p:spPr>
            <a:xfrm>
              <a:off x="4799850" y="3798750"/>
              <a:ext cx="64025" cy="14450"/>
            </a:xfrm>
            <a:custGeom>
              <a:rect b="b" l="l" r="r" t="t"/>
              <a:pathLst>
                <a:path extrusionOk="0" h="578" w="2561">
                  <a:moveTo>
                    <a:pt x="1280" y="1"/>
                  </a:moveTo>
                  <a:cubicBezTo>
                    <a:pt x="573" y="1"/>
                    <a:pt x="0" y="129"/>
                    <a:pt x="0" y="289"/>
                  </a:cubicBezTo>
                  <a:cubicBezTo>
                    <a:pt x="0" y="448"/>
                    <a:pt x="573" y="578"/>
                    <a:pt x="1280" y="578"/>
                  </a:cubicBezTo>
                  <a:cubicBezTo>
                    <a:pt x="1988" y="578"/>
                    <a:pt x="2560" y="448"/>
                    <a:pt x="2560" y="289"/>
                  </a:cubicBezTo>
                  <a:cubicBezTo>
                    <a:pt x="2560" y="129"/>
                    <a:pt x="1988" y="1"/>
                    <a:pt x="1280"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3" name="Google Shape;1283;p51"/>
            <p:cNvSpPr/>
            <p:nvPr/>
          </p:nvSpPr>
          <p:spPr>
            <a:xfrm>
              <a:off x="4783775" y="3902325"/>
              <a:ext cx="94375" cy="14450"/>
            </a:xfrm>
            <a:custGeom>
              <a:rect b="b" l="l" r="r" t="t"/>
              <a:pathLst>
                <a:path extrusionOk="0" h="578" w="3775">
                  <a:moveTo>
                    <a:pt x="1888" y="1"/>
                  </a:moveTo>
                  <a:cubicBezTo>
                    <a:pt x="846" y="1"/>
                    <a:pt x="1" y="129"/>
                    <a:pt x="1" y="289"/>
                  </a:cubicBezTo>
                  <a:cubicBezTo>
                    <a:pt x="1" y="448"/>
                    <a:pt x="846" y="577"/>
                    <a:pt x="1888" y="577"/>
                  </a:cubicBezTo>
                  <a:cubicBezTo>
                    <a:pt x="2930" y="577"/>
                    <a:pt x="3775" y="448"/>
                    <a:pt x="3775" y="289"/>
                  </a:cubicBezTo>
                  <a:cubicBezTo>
                    <a:pt x="3775" y="129"/>
                    <a:pt x="2930" y="1"/>
                    <a:pt x="1888"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4" name="Google Shape;1284;p51"/>
            <p:cNvSpPr/>
            <p:nvPr/>
          </p:nvSpPr>
          <p:spPr>
            <a:xfrm>
              <a:off x="4784300" y="3806250"/>
              <a:ext cx="93300" cy="102450"/>
            </a:xfrm>
            <a:custGeom>
              <a:rect b="b" l="l" r="r" t="t"/>
              <a:pathLst>
                <a:path extrusionOk="0" h="4098" w="3732">
                  <a:moveTo>
                    <a:pt x="627" y="1"/>
                  </a:moveTo>
                  <a:lnTo>
                    <a:pt x="1" y="4098"/>
                  </a:lnTo>
                  <a:lnTo>
                    <a:pt x="3732" y="4098"/>
                  </a:lnTo>
                  <a:lnTo>
                    <a:pt x="3187" y="1"/>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5" name="Google Shape;1285;p51"/>
            <p:cNvSpPr/>
            <p:nvPr/>
          </p:nvSpPr>
          <p:spPr>
            <a:xfrm>
              <a:off x="4786425" y="3884250"/>
              <a:ext cx="91825" cy="10100"/>
            </a:xfrm>
            <a:custGeom>
              <a:rect b="b" l="l" r="r" t="t"/>
              <a:pathLst>
                <a:path extrusionOk="0" h="404" w="3673">
                  <a:moveTo>
                    <a:pt x="3539" y="0"/>
                  </a:moveTo>
                  <a:cubicBezTo>
                    <a:pt x="3530" y="0"/>
                    <a:pt x="3520" y="2"/>
                    <a:pt x="3510" y="5"/>
                  </a:cubicBezTo>
                  <a:cubicBezTo>
                    <a:pt x="2979" y="157"/>
                    <a:pt x="2436" y="209"/>
                    <a:pt x="1889" y="209"/>
                  </a:cubicBezTo>
                  <a:cubicBezTo>
                    <a:pt x="1300" y="209"/>
                    <a:pt x="707" y="149"/>
                    <a:pt x="124" y="88"/>
                  </a:cubicBezTo>
                  <a:cubicBezTo>
                    <a:pt x="121" y="88"/>
                    <a:pt x="117" y="88"/>
                    <a:pt x="114" y="88"/>
                  </a:cubicBezTo>
                  <a:cubicBezTo>
                    <a:pt x="0" y="88"/>
                    <a:pt x="4" y="272"/>
                    <a:pt x="124" y="285"/>
                  </a:cubicBezTo>
                  <a:cubicBezTo>
                    <a:pt x="709" y="345"/>
                    <a:pt x="1303" y="404"/>
                    <a:pt x="1893" y="404"/>
                  </a:cubicBezTo>
                  <a:cubicBezTo>
                    <a:pt x="2455" y="404"/>
                    <a:pt x="3015" y="350"/>
                    <a:pt x="3562" y="193"/>
                  </a:cubicBezTo>
                  <a:cubicBezTo>
                    <a:pt x="3672" y="162"/>
                    <a:pt x="3639" y="0"/>
                    <a:pt x="353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6" name="Google Shape;1286;p51"/>
            <p:cNvSpPr/>
            <p:nvPr/>
          </p:nvSpPr>
          <p:spPr>
            <a:xfrm>
              <a:off x="4801800" y="3856750"/>
              <a:ext cx="5200" cy="8425"/>
            </a:xfrm>
            <a:custGeom>
              <a:rect b="b" l="l" r="r" t="t"/>
              <a:pathLst>
                <a:path extrusionOk="0" h="337" w="208">
                  <a:moveTo>
                    <a:pt x="115" y="0"/>
                  </a:moveTo>
                  <a:cubicBezTo>
                    <a:pt x="114" y="0"/>
                    <a:pt x="112" y="0"/>
                    <a:pt x="110" y="0"/>
                  </a:cubicBezTo>
                  <a:cubicBezTo>
                    <a:pt x="85" y="1"/>
                    <a:pt x="59" y="9"/>
                    <a:pt x="41" y="29"/>
                  </a:cubicBezTo>
                  <a:lnTo>
                    <a:pt x="26" y="48"/>
                  </a:lnTo>
                  <a:cubicBezTo>
                    <a:pt x="17" y="64"/>
                    <a:pt x="12" y="80"/>
                    <a:pt x="12" y="98"/>
                  </a:cubicBezTo>
                  <a:lnTo>
                    <a:pt x="1" y="239"/>
                  </a:lnTo>
                  <a:cubicBezTo>
                    <a:pt x="1" y="252"/>
                    <a:pt x="4" y="265"/>
                    <a:pt x="9" y="277"/>
                  </a:cubicBezTo>
                  <a:cubicBezTo>
                    <a:pt x="12" y="289"/>
                    <a:pt x="19" y="299"/>
                    <a:pt x="28" y="309"/>
                  </a:cubicBezTo>
                  <a:cubicBezTo>
                    <a:pt x="45" y="325"/>
                    <a:pt x="71" y="337"/>
                    <a:pt x="95" y="337"/>
                  </a:cubicBezTo>
                  <a:cubicBezTo>
                    <a:pt x="96" y="337"/>
                    <a:pt x="97" y="337"/>
                    <a:pt x="98" y="337"/>
                  </a:cubicBezTo>
                  <a:cubicBezTo>
                    <a:pt x="122" y="336"/>
                    <a:pt x="148" y="327"/>
                    <a:pt x="167" y="309"/>
                  </a:cubicBezTo>
                  <a:lnTo>
                    <a:pt x="182" y="289"/>
                  </a:lnTo>
                  <a:cubicBezTo>
                    <a:pt x="192" y="273"/>
                    <a:pt x="195" y="257"/>
                    <a:pt x="195" y="239"/>
                  </a:cubicBezTo>
                  <a:lnTo>
                    <a:pt x="207" y="98"/>
                  </a:lnTo>
                  <a:cubicBezTo>
                    <a:pt x="207" y="85"/>
                    <a:pt x="204" y="71"/>
                    <a:pt x="199" y="60"/>
                  </a:cubicBezTo>
                  <a:cubicBezTo>
                    <a:pt x="195" y="48"/>
                    <a:pt x="189" y="38"/>
                    <a:pt x="179" y="29"/>
                  </a:cubicBezTo>
                  <a:cubicBezTo>
                    <a:pt x="164" y="13"/>
                    <a:pt x="139" y="0"/>
                    <a:pt x="115"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7" name="Google Shape;1287;p51"/>
            <p:cNvSpPr/>
            <p:nvPr/>
          </p:nvSpPr>
          <p:spPr>
            <a:xfrm>
              <a:off x="4808600" y="3836700"/>
              <a:ext cx="4875" cy="6975"/>
            </a:xfrm>
            <a:custGeom>
              <a:rect b="b" l="l" r="r" t="t"/>
              <a:pathLst>
                <a:path extrusionOk="0" h="279" w="195">
                  <a:moveTo>
                    <a:pt x="103" y="1"/>
                  </a:moveTo>
                  <a:cubicBezTo>
                    <a:pt x="102" y="1"/>
                    <a:pt x="100" y="1"/>
                    <a:pt x="98" y="1"/>
                  </a:cubicBezTo>
                  <a:cubicBezTo>
                    <a:pt x="89" y="3"/>
                    <a:pt x="82" y="4"/>
                    <a:pt x="72" y="5"/>
                  </a:cubicBezTo>
                  <a:cubicBezTo>
                    <a:pt x="56" y="10"/>
                    <a:pt x="41" y="19"/>
                    <a:pt x="30" y="30"/>
                  </a:cubicBezTo>
                  <a:lnTo>
                    <a:pt x="14" y="50"/>
                  </a:lnTo>
                  <a:cubicBezTo>
                    <a:pt x="4" y="66"/>
                    <a:pt x="0" y="82"/>
                    <a:pt x="0" y="99"/>
                  </a:cubicBezTo>
                  <a:lnTo>
                    <a:pt x="0" y="182"/>
                  </a:lnTo>
                  <a:cubicBezTo>
                    <a:pt x="0" y="194"/>
                    <a:pt x="3" y="208"/>
                    <a:pt x="9" y="219"/>
                  </a:cubicBezTo>
                  <a:cubicBezTo>
                    <a:pt x="12" y="231"/>
                    <a:pt x="19" y="241"/>
                    <a:pt x="27" y="251"/>
                  </a:cubicBezTo>
                  <a:cubicBezTo>
                    <a:pt x="37" y="260"/>
                    <a:pt x="47" y="266"/>
                    <a:pt x="59" y="271"/>
                  </a:cubicBezTo>
                  <a:cubicBezTo>
                    <a:pt x="69" y="276"/>
                    <a:pt x="79" y="279"/>
                    <a:pt x="89" y="279"/>
                  </a:cubicBezTo>
                  <a:cubicBezTo>
                    <a:pt x="92" y="279"/>
                    <a:pt x="95" y="278"/>
                    <a:pt x="97" y="278"/>
                  </a:cubicBezTo>
                  <a:cubicBezTo>
                    <a:pt x="106" y="277"/>
                    <a:pt x="114" y="276"/>
                    <a:pt x="124" y="275"/>
                  </a:cubicBezTo>
                  <a:cubicBezTo>
                    <a:pt x="140" y="270"/>
                    <a:pt x="154" y="261"/>
                    <a:pt x="166" y="250"/>
                  </a:cubicBezTo>
                  <a:lnTo>
                    <a:pt x="182" y="230"/>
                  </a:lnTo>
                  <a:cubicBezTo>
                    <a:pt x="191" y="214"/>
                    <a:pt x="195" y="198"/>
                    <a:pt x="195" y="181"/>
                  </a:cubicBezTo>
                  <a:lnTo>
                    <a:pt x="195" y="98"/>
                  </a:lnTo>
                  <a:cubicBezTo>
                    <a:pt x="195" y="85"/>
                    <a:pt x="193" y="72"/>
                    <a:pt x="187" y="61"/>
                  </a:cubicBezTo>
                  <a:cubicBezTo>
                    <a:pt x="183" y="48"/>
                    <a:pt x="177" y="38"/>
                    <a:pt x="167" y="29"/>
                  </a:cubicBezTo>
                  <a:cubicBezTo>
                    <a:pt x="158" y="20"/>
                    <a:pt x="148" y="14"/>
                    <a:pt x="136" y="9"/>
                  </a:cubicBezTo>
                  <a:cubicBezTo>
                    <a:pt x="126" y="4"/>
                    <a:pt x="114" y="1"/>
                    <a:pt x="103"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8" name="Google Shape;1288;p51"/>
            <p:cNvSpPr/>
            <p:nvPr/>
          </p:nvSpPr>
          <p:spPr>
            <a:xfrm>
              <a:off x="4812325" y="3855575"/>
              <a:ext cx="5975" cy="15500"/>
            </a:xfrm>
            <a:custGeom>
              <a:rect b="b" l="l" r="r" t="t"/>
              <a:pathLst>
                <a:path extrusionOk="0" h="620" w="239">
                  <a:moveTo>
                    <a:pt x="142" y="0"/>
                  </a:moveTo>
                  <a:cubicBezTo>
                    <a:pt x="140" y="0"/>
                    <a:pt x="139" y="0"/>
                    <a:pt x="138" y="0"/>
                  </a:cubicBezTo>
                  <a:cubicBezTo>
                    <a:pt x="80" y="2"/>
                    <a:pt x="44" y="43"/>
                    <a:pt x="39" y="98"/>
                  </a:cubicBezTo>
                  <a:lnTo>
                    <a:pt x="4" y="521"/>
                  </a:lnTo>
                  <a:cubicBezTo>
                    <a:pt x="1" y="570"/>
                    <a:pt x="50" y="619"/>
                    <a:pt x="98" y="619"/>
                  </a:cubicBezTo>
                  <a:cubicBezTo>
                    <a:pt x="99" y="619"/>
                    <a:pt x="101" y="619"/>
                    <a:pt x="102" y="619"/>
                  </a:cubicBezTo>
                  <a:cubicBezTo>
                    <a:pt x="158" y="617"/>
                    <a:pt x="195" y="576"/>
                    <a:pt x="200" y="521"/>
                  </a:cubicBezTo>
                  <a:lnTo>
                    <a:pt x="236" y="98"/>
                  </a:lnTo>
                  <a:cubicBezTo>
                    <a:pt x="239" y="49"/>
                    <a:pt x="190" y="0"/>
                    <a:pt x="142"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9" name="Google Shape;1289;p51"/>
            <p:cNvSpPr/>
            <p:nvPr/>
          </p:nvSpPr>
          <p:spPr>
            <a:xfrm>
              <a:off x="4860425" y="3803250"/>
              <a:ext cx="21575" cy="107575"/>
            </a:xfrm>
            <a:custGeom>
              <a:rect b="b" l="l" r="r" t="t"/>
              <a:pathLst>
                <a:path extrusionOk="0" h="4303" w="863">
                  <a:moveTo>
                    <a:pt x="91" y="0"/>
                  </a:moveTo>
                  <a:cubicBezTo>
                    <a:pt x="44" y="0"/>
                    <a:pt x="0" y="31"/>
                    <a:pt x="0" y="95"/>
                  </a:cubicBezTo>
                  <a:lnTo>
                    <a:pt x="0" y="177"/>
                  </a:lnTo>
                  <a:cubicBezTo>
                    <a:pt x="0" y="200"/>
                    <a:pt x="7" y="219"/>
                    <a:pt x="17" y="233"/>
                  </a:cubicBezTo>
                  <a:lnTo>
                    <a:pt x="17" y="233"/>
                  </a:lnTo>
                  <a:cubicBezTo>
                    <a:pt x="185" y="1575"/>
                    <a:pt x="368" y="2912"/>
                    <a:pt x="659" y="4232"/>
                  </a:cubicBezTo>
                  <a:cubicBezTo>
                    <a:pt x="669" y="4281"/>
                    <a:pt x="706" y="4303"/>
                    <a:pt x="744" y="4303"/>
                  </a:cubicBezTo>
                  <a:cubicBezTo>
                    <a:pt x="801" y="4303"/>
                    <a:pt x="863" y="4254"/>
                    <a:pt x="847" y="4180"/>
                  </a:cubicBezTo>
                  <a:cubicBezTo>
                    <a:pt x="550" y="2831"/>
                    <a:pt x="366" y="1464"/>
                    <a:pt x="196" y="95"/>
                  </a:cubicBezTo>
                  <a:cubicBezTo>
                    <a:pt x="189" y="33"/>
                    <a:pt x="138" y="0"/>
                    <a:pt x="9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0" name="Google Shape;1290;p51"/>
            <p:cNvSpPr/>
            <p:nvPr/>
          </p:nvSpPr>
          <p:spPr>
            <a:xfrm>
              <a:off x="4820725" y="3797775"/>
              <a:ext cx="45350" cy="11550"/>
            </a:xfrm>
            <a:custGeom>
              <a:rect b="b" l="l" r="r" t="t"/>
              <a:pathLst>
                <a:path extrusionOk="0" h="462" w="1814">
                  <a:moveTo>
                    <a:pt x="1064" y="0"/>
                  </a:moveTo>
                  <a:cubicBezTo>
                    <a:pt x="942" y="0"/>
                    <a:pt x="943" y="192"/>
                    <a:pt x="1067" y="195"/>
                  </a:cubicBezTo>
                  <a:cubicBezTo>
                    <a:pt x="1196" y="199"/>
                    <a:pt x="1339" y="202"/>
                    <a:pt x="1471" y="228"/>
                  </a:cubicBezTo>
                  <a:lnTo>
                    <a:pt x="1471" y="228"/>
                  </a:lnTo>
                  <a:cubicBezTo>
                    <a:pt x="1467" y="228"/>
                    <a:pt x="1463" y="228"/>
                    <a:pt x="1459" y="229"/>
                  </a:cubicBezTo>
                  <a:cubicBezTo>
                    <a:pt x="1368" y="239"/>
                    <a:pt x="1276" y="247"/>
                    <a:pt x="1183" y="253"/>
                  </a:cubicBezTo>
                  <a:cubicBezTo>
                    <a:pt x="1038" y="263"/>
                    <a:pt x="893" y="268"/>
                    <a:pt x="748" y="268"/>
                  </a:cubicBezTo>
                  <a:cubicBezTo>
                    <a:pt x="540" y="268"/>
                    <a:pt x="332" y="258"/>
                    <a:pt x="125" y="237"/>
                  </a:cubicBezTo>
                  <a:cubicBezTo>
                    <a:pt x="122" y="237"/>
                    <a:pt x="118" y="237"/>
                    <a:pt x="114" y="237"/>
                  </a:cubicBezTo>
                  <a:cubicBezTo>
                    <a:pt x="0" y="237"/>
                    <a:pt x="4" y="421"/>
                    <a:pt x="125" y="433"/>
                  </a:cubicBezTo>
                  <a:cubicBezTo>
                    <a:pt x="334" y="452"/>
                    <a:pt x="543" y="462"/>
                    <a:pt x="751" y="462"/>
                  </a:cubicBezTo>
                  <a:cubicBezTo>
                    <a:pt x="1008" y="462"/>
                    <a:pt x="1265" y="447"/>
                    <a:pt x="1520" y="417"/>
                  </a:cubicBezTo>
                  <a:cubicBezTo>
                    <a:pt x="1604" y="407"/>
                    <a:pt x="1704" y="405"/>
                    <a:pt x="1757" y="329"/>
                  </a:cubicBezTo>
                  <a:cubicBezTo>
                    <a:pt x="1814" y="247"/>
                    <a:pt x="1767" y="145"/>
                    <a:pt x="1690" y="95"/>
                  </a:cubicBezTo>
                  <a:cubicBezTo>
                    <a:pt x="1611" y="46"/>
                    <a:pt x="1507" y="40"/>
                    <a:pt x="1418" y="27"/>
                  </a:cubicBezTo>
                  <a:cubicBezTo>
                    <a:pt x="1302" y="12"/>
                    <a:pt x="1185" y="3"/>
                    <a:pt x="1067" y="0"/>
                  </a:cubicBezTo>
                  <a:cubicBezTo>
                    <a:pt x="1066" y="0"/>
                    <a:pt x="1065" y="0"/>
                    <a:pt x="1064"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1" name="Google Shape;1291;p51"/>
            <p:cNvSpPr/>
            <p:nvPr/>
          </p:nvSpPr>
          <p:spPr>
            <a:xfrm>
              <a:off x="4800250" y="3799475"/>
              <a:ext cx="14075" cy="6625"/>
            </a:xfrm>
            <a:custGeom>
              <a:rect b="b" l="l" r="r" t="t"/>
              <a:pathLst>
                <a:path extrusionOk="0" h="265" w="563">
                  <a:moveTo>
                    <a:pt x="101" y="0"/>
                  </a:moveTo>
                  <a:cubicBezTo>
                    <a:pt x="93" y="0"/>
                    <a:pt x="86" y="1"/>
                    <a:pt x="78" y="3"/>
                  </a:cubicBezTo>
                  <a:cubicBezTo>
                    <a:pt x="56" y="9"/>
                    <a:pt x="31" y="26"/>
                    <a:pt x="20" y="47"/>
                  </a:cubicBezTo>
                  <a:cubicBezTo>
                    <a:pt x="8" y="69"/>
                    <a:pt x="1" y="97"/>
                    <a:pt x="9" y="123"/>
                  </a:cubicBezTo>
                  <a:cubicBezTo>
                    <a:pt x="19" y="146"/>
                    <a:pt x="32" y="172"/>
                    <a:pt x="56" y="183"/>
                  </a:cubicBezTo>
                  <a:cubicBezTo>
                    <a:pt x="180" y="236"/>
                    <a:pt x="309" y="265"/>
                    <a:pt x="440" y="265"/>
                  </a:cubicBezTo>
                  <a:cubicBezTo>
                    <a:pt x="447" y="265"/>
                    <a:pt x="454" y="264"/>
                    <a:pt x="461" y="264"/>
                  </a:cubicBezTo>
                  <a:cubicBezTo>
                    <a:pt x="512" y="262"/>
                    <a:pt x="562" y="219"/>
                    <a:pt x="559" y="166"/>
                  </a:cubicBezTo>
                  <a:cubicBezTo>
                    <a:pt x="557" y="114"/>
                    <a:pt x="517" y="68"/>
                    <a:pt x="462" y="68"/>
                  </a:cubicBezTo>
                  <a:cubicBezTo>
                    <a:pt x="462" y="68"/>
                    <a:pt x="461" y="68"/>
                    <a:pt x="461" y="68"/>
                  </a:cubicBezTo>
                  <a:cubicBezTo>
                    <a:pt x="453" y="68"/>
                    <a:pt x="445" y="68"/>
                    <a:pt x="437" y="68"/>
                  </a:cubicBezTo>
                  <a:cubicBezTo>
                    <a:pt x="415" y="68"/>
                    <a:pt x="392" y="67"/>
                    <a:pt x="370" y="66"/>
                  </a:cubicBezTo>
                  <a:cubicBezTo>
                    <a:pt x="366" y="66"/>
                    <a:pt x="343" y="61"/>
                    <a:pt x="334" y="61"/>
                  </a:cubicBezTo>
                  <a:cubicBezTo>
                    <a:pt x="332" y="61"/>
                    <a:pt x="330" y="61"/>
                    <a:pt x="330" y="62"/>
                  </a:cubicBezTo>
                  <a:cubicBezTo>
                    <a:pt x="336" y="62"/>
                    <a:pt x="340" y="63"/>
                    <a:pt x="342" y="63"/>
                  </a:cubicBezTo>
                  <a:lnTo>
                    <a:pt x="342" y="63"/>
                  </a:lnTo>
                  <a:cubicBezTo>
                    <a:pt x="341" y="63"/>
                    <a:pt x="339" y="63"/>
                    <a:pt x="337" y="63"/>
                  </a:cubicBezTo>
                  <a:cubicBezTo>
                    <a:pt x="333" y="63"/>
                    <a:pt x="328" y="62"/>
                    <a:pt x="324" y="61"/>
                  </a:cubicBezTo>
                  <a:lnTo>
                    <a:pt x="304" y="56"/>
                  </a:lnTo>
                  <a:cubicBezTo>
                    <a:pt x="277" y="51"/>
                    <a:pt x="250" y="45"/>
                    <a:pt x="222" y="37"/>
                  </a:cubicBezTo>
                  <a:cubicBezTo>
                    <a:pt x="208" y="32"/>
                    <a:pt x="193" y="27"/>
                    <a:pt x="179" y="22"/>
                  </a:cubicBezTo>
                  <a:cubicBezTo>
                    <a:pt x="172" y="20"/>
                    <a:pt x="167" y="19"/>
                    <a:pt x="161" y="16"/>
                  </a:cubicBezTo>
                  <a:cubicBezTo>
                    <a:pt x="157" y="14"/>
                    <a:pt x="143" y="8"/>
                    <a:pt x="142" y="8"/>
                  </a:cubicBezTo>
                  <a:lnTo>
                    <a:pt x="142" y="8"/>
                  </a:lnTo>
                  <a:cubicBezTo>
                    <a:pt x="142" y="8"/>
                    <a:pt x="145" y="9"/>
                    <a:pt x="155" y="14"/>
                  </a:cubicBezTo>
                  <a:cubicBezTo>
                    <a:pt x="136" y="6"/>
                    <a:pt x="119" y="0"/>
                    <a:pt x="101"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2" name="Google Shape;1292;p51"/>
            <p:cNvSpPr/>
            <p:nvPr/>
          </p:nvSpPr>
          <p:spPr>
            <a:xfrm>
              <a:off x="4798425" y="3751325"/>
              <a:ext cx="64025" cy="14475"/>
            </a:xfrm>
            <a:custGeom>
              <a:rect b="b" l="l" r="r" t="t"/>
              <a:pathLst>
                <a:path extrusionOk="0" h="579" w="2561">
                  <a:moveTo>
                    <a:pt x="1281" y="0"/>
                  </a:moveTo>
                  <a:cubicBezTo>
                    <a:pt x="574" y="0"/>
                    <a:pt x="1" y="130"/>
                    <a:pt x="1" y="290"/>
                  </a:cubicBezTo>
                  <a:cubicBezTo>
                    <a:pt x="1" y="449"/>
                    <a:pt x="574" y="578"/>
                    <a:pt x="1281" y="578"/>
                  </a:cubicBezTo>
                  <a:cubicBezTo>
                    <a:pt x="1988" y="578"/>
                    <a:pt x="2561" y="449"/>
                    <a:pt x="2561" y="290"/>
                  </a:cubicBezTo>
                  <a:cubicBezTo>
                    <a:pt x="2561" y="130"/>
                    <a:pt x="1988" y="0"/>
                    <a:pt x="1281"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3" name="Google Shape;1293;p51"/>
            <p:cNvSpPr/>
            <p:nvPr/>
          </p:nvSpPr>
          <p:spPr>
            <a:xfrm>
              <a:off x="4782375" y="3854875"/>
              <a:ext cx="94400" cy="14450"/>
            </a:xfrm>
            <a:custGeom>
              <a:rect b="b" l="l" r="r" t="t"/>
              <a:pathLst>
                <a:path extrusionOk="0" h="578" w="3776">
                  <a:moveTo>
                    <a:pt x="1888" y="0"/>
                  </a:moveTo>
                  <a:cubicBezTo>
                    <a:pt x="845" y="0"/>
                    <a:pt x="0" y="130"/>
                    <a:pt x="0" y="289"/>
                  </a:cubicBezTo>
                  <a:cubicBezTo>
                    <a:pt x="0" y="448"/>
                    <a:pt x="845" y="578"/>
                    <a:pt x="1888" y="578"/>
                  </a:cubicBezTo>
                  <a:cubicBezTo>
                    <a:pt x="2930" y="578"/>
                    <a:pt x="3775" y="448"/>
                    <a:pt x="3775" y="289"/>
                  </a:cubicBezTo>
                  <a:cubicBezTo>
                    <a:pt x="3775" y="130"/>
                    <a:pt x="2930" y="0"/>
                    <a:pt x="1888"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4" name="Google Shape;1294;p51"/>
            <p:cNvSpPr/>
            <p:nvPr/>
          </p:nvSpPr>
          <p:spPr>
            <a:xfrm>
              <a:off x="4782900" y="3758850"/>
              <a:ext cx="93325" cy="102425"/>
            </a:xfrm>
            <a:custGeom>
              <a:rect b="b" l="l" r="r" t="t"/>
              <a:pathLst>
                <a:path extrusionOk="0" h="4097" w="3733">
                  <a:moveTo>
                    <a:pt x="627" y="0"/>
                  </a:moveTo>
                  <a:lnTo>
                    <a:pt x="0" y="4096"/>
                  </a:lnTo>
                  <a:lnTo>
                    <a:pt x="3732" y="4096"/>
                  </a:lnTo>
                  <a:lnTo>
                    <a:pt x="3187"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5" name="Google Shape;1295;p51"/>
            <p:cNvSpPr/>
            <p:nvPr/>
          </p:nvSpPr>
          <p:spPr>
            <a:xfrm>
              <a:off x="4785025" y="3836825"/>
              <a:ext cx="91800" cy="10125"/>
            </a:xfrm>
            <a:custGeom>
              <a:rect b="b" l="l" r="r" t="t"/>
              <a:pathLst>
                <a:path extrusionOk="0" h="405" w="3672">
                  <a:moveTo>
                    <a:pt x="3539" y="1"/>
                  </a:moveTo>
                  <a:cubicBezTo>
                    <a:pt x="3530" y="1"/>
                    <a:pt x="3520" y="2"/>
                    <a:pt x="3509" y="5"/>
                  </a:cubicBezTo>
                  <a:cubicBezTo>
                    <a:pt x="2979" y="158"/>
                    <a:pt x="2435" y="210"/>
                    <a:pt x="1889" y="210"/>
                  </a:cubicBezTo>
                  <a:cubicBezTo>
                    <a:pt x="1299" y="210"/>
                    <a:pt x="707" y="149"/>
                    <a:pt x="124" y="89"/>
                  </a:cubicBezTo>
                  <a:cubicBezTo>
                    <a:pt x="120" y="89"/>
                    <a:pt x="117" y="88"/>
                    <a:pt x="113" y="88"/>
                  </a:cubicBezTo>
                  <a:cubicBezTo>
                    <a:pt x="1" y="88"/>
                    <a:pt x="5" y="272"/>
                    <a:pt x="124" y="285"/>
                  </a:cubicBezTo>
                  <a:cubicBezTo>
                    <a:pt x="709" y="345"/>
                    <a:pt x="1302" y="404"/>
                    <a:pt x="1892" y="404"/>
                  </a:cubicBezTo>
                  <a:cubicBezTo>
                    <a:pt x="2455" y="404"/>
                    <a:pt x="3015" y="351"/>
                    <a:pt x="3562" y="193"/>
                  </a:cubicBezTo>
                  <a:cubicBezTo>
                    <a:pt x="3672" y="163"/>
                    <a:pt x="3639" y="1"/>
                    <a:pt x="353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6" name="Google Shape;1296;p51"/>
            <p:cNvSpPr/>
            <p:nvPr/>
          </p:nvSpPr>
          <p:spPr>
            <a:xfrm>
              <a:off x="4800400" y="3809275"/>
              <a:ext cx="5200" cy="8475"/>
            </a:xfrm>
            <a:custGeom>
              <a:rect b="b" l="l" r="r" t="t"/>
              <a:pathLst>
                <a:path extrusionOk="0" h="339" w="208">
                  <a:moveTo>
                    <a:pt x="113" y="1"/>
                  </a:moveTo>
                  <a:cubicBezTo>
                    <a:pt x="112" y="1"/>
                    <a:pt x="111" y="1"/>
                    <a:pt x="110" y="1"/>
                  </a:cubicBezTo>
                  <a:cubicBezTo>
                    <a:pt x="86" y="3"/>
                    <a:pt x="60" y="10"/>
                    <a:pt x="41" y="30"/>
                  </a:cubicBezTo>
                  <a:lnTo>
                    <a:pt x="25" y="50"/>
                  </a:lnTo>
                  <a:cubicBezTo>
                    <a:pt x="18" y="66"/>
                    <a:pt x="13" y="82"/>
                    <a:pt x="13" y="99"/>
                  </a:cubicBezTo>
                  <a:lnTo>
                    <a:pt x="0" y="240"/>
                  </a:lnTo>
                  <a:cubicBezTo>
                    <a:pt x="0" y="254"/>
                    <a:pt x="3" y="266"/>
                    <a:pt x="9" y="278"/>
                  </a:cubicBezTo>
                  <a:cubicBezTo>
                    <a:pt x="13" y="289"/>
                    <a:pt x="19" y="301"/>
                    <a:pt x="28" y="309"/>
                  </a:cubicBezTo>
                  <a:cubicBezTo>
                    <a:pt x="44" y="325"/>
                    <a:pt x="70" y="338"/>
                    <a:pt x="95" y="338"/>
                  </a:cubicBezTo>
                  <a:cubicBezTo>
                    <a:pt x="96" y="338"/>
                    <a:pt x="96" y="338"/>
                    <a:pt x="97" y="338"/>
                  </a:cubicBezTo>
                  <a:cubicBezTo>
                    <a:pt x="122" y="336"/>
                    <a:pt x="149" y="329"/>
                    <a:pt x="166" y="309"/>
                  </a:cubicBezTo>
                  <a:lnTo>
                    <a:pt x="182" y="289"/>
                  </a:lnTo>
                  <a:cubicBezTo>
                    <a:pt x="191" y="274"/>
                    <a:pt x="196" y="258"/>
                    <a:pt x="196" y="240"/>
                  </a:cubicBezTo>
                  <a:lnTo>
                    <a:pt x="207" y="99"/>
                  </a:lnTo>
                  <a:cubicBezTo>
                    <a:pt x="207" y="87"/>
                    <a:pt x="204" y="73"/>
                    <a:pt x="199" y="61"/>
                  </a:cubicBezTo>
                  <a:cubicBezTo>
                    <a:pt x="196" y="50"/>
                    <a:pt x="188" y="40"/>
                    <a:pt x="180" y="30"/>
                  </a:cubicBezTo>
                  <a:cubicBezTo>
                    <a:pt x="163" y="14"/>
                    <a:pt x="137" y="1"/>
                    <a:pt x="113"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7" name="Google Shape;1297;p51"/>
            <p:cNvSpPr/>
            <p:nvPr/>
          </p:nvSpPr>
          <p:spPr>
            <a:xfrm>
              <a:off x="4807150" y="3789300"/>
              <a:ext cx="4900" cy="6975"/>
            </a:xfrm>
            <a:custGeom>
              <a:rect b="b" l="l" r="r" t="t"/>
              <a:pathLst>
                <a:path extrusionOk="0" h="279" w="196">
                  <a:moveTo>
                    <a:pt x="104" y="0"/>
                  </a:moveTo>
                  <a:cubicBezTo>
                    <a:pt x="102" y="0"/>
                    <a:pt x="101" y="0"/>
                    <a:pt x="99" y="1"/>
                  </a:cubicBezTo>
                  <a:cubicBezTo>
                    <a:pt x="90" y="3"/>
                    <a:pt x="82" y="4"/>
                    <a:pt x="73" y="5"/>
                  </a:cubicBezTo>
                  <a:cubicBezTo>
                    <a:pt x="56" y="10"/>
                    <a:pt x="42" y="18"/>
                    <a:pt x="30" y="30"/>
                  </a:cubicBezTo>
                  <a:lnTo>
                    <a:pt x="14" y="50"/>
                  </a:lnTo>
                  <a:cubicBezTo>
                    <a:pt x="6" y="63"/>
                    <a:pt x="1" y="81"/>
                    <a:pt x="1" y="99"/>
                  </a:cubicBezTo>
                  <a:lnTo>
                    <a:pt x="1" y="181"/>
                  </a:lnTo>
                  <a:cubicBezTo>
                    <a:pt x="1" y="194"/>
                    <a:pt x="4" y="207"/>
                    <a:pt x="9" y="219"/>
                  </a:cubicBezTo>
                  <a:cubicBezTo>
                    <a:pt x="12" y="230"/>
                    <a:pt x="20" y="241"/>
                    <a:pt x="28" y="250"/>
                  </a:cubicBezTo>
                  <a:cubicBezTo>
                    <a:pt x="37" y="260"/>
                    <a:pt x="48" y="266"/>
                    <a:pt x="59" y="270"/>
                  </a:cubicBezTo>
                  <a:cubicBezTo>
                    <a:pt x="69" y="275"/>
                    <a:pt x="79" y="278"/>
                    <a:pt x="90" y="278"/>
                  </a:cubicBezTo>
                  <a:cubicBezTo>
                    <a:pt x="92" y="278"/>
                    <a:pt x="95" y="278"/>
                    <a:pt x="98" y="277"/>
                  </a:cubicBezTo>
                  <a:cubicBezTo>
                    <a:pt x="106" y="276"/>
                    <a:pt x="115" y="275"/>
                    <a:pt x="124" y="274"/>
                  </a:cubicBezTo>
                  <a:cubicBezTo>
                    <a:pt x="141" y="269"/>
                    <a:pt x="155" y="261"/>
                    <a:pt x="167" y="249"/>
                  </a:cubicBezTo>
                  <a:lnTo>
                    <a:pt x="183" y="229"/>
                  </a:lnTo>
                  <a:cubicBezTo>
                    <a:pt x="192" y="214"/>
                    <a:pt x="195" y="198"/>
                    <a:pt x="195" y="180"/>
                  </a:cubicBezTo>
                  <a:lnTo>
                    <a:pt x="195" y="98"/>
                  </a:lnTo>
                  <a:cubicBezTo>
                    <a:pt x="195" y="84"/>
                    <a:pt x="193" y="72"/>
                    <a:pt x="188" y="60"/>
                  </a:cubicBezTo>
                  <a:cubicBezTo>
                    <a:pt x="184" y="48"/>
                    <a:pt x="177" y="37"/>
                    <a:pt x="168" y="29"/>
                  </a:cubicBezTo>
                  <a:cubicBezTo>
                    <a:pt x="159" y="19"/>
                    <a:pt x="148" y="13"/>
                    <a:pt x="137" y="9"/>
                  </a:cubicBezTo>
                  <a:cubicBezTo>
                    <a:pt x="127" y="3"/>
                    <a:pt x="115" y="0"/>
                    <a:pt x="104"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8" name="Google Shape;1298;p51"/>
            <p:cNvSpPr/>
            <p:nvPr/>
          </p:nvSpPr>
          <p:spPr>
            <a:xfrm>
              <a:off x="4810900" y="3808100"/>
              <a:ext cx="5975" cy="15525"/>
            </a:xfrm>
            <a:custGeom>
              <a:rect b="b" l="l" r="r" t="t"/>
              <a:pathLst>
                <a:path extrusionOk="0" h="621" w="239">
                  <a:moveTo>
                    <a:pt x="140" y="1"/>
                  </a:moveTo>
                  <a:cubicBezTo>
                    <a:pt x="139" y="1"/>
                    <a:pt x="138" y="1"/>
                    <a:pt x="137" y="1"/>
                  </a:cubicBezTo>
                  <a:cubicBezTo>
                    <a:pt x="81" y="4"/>
                    <a:pt x="44" y="45"/>
                    <a:pt x="39" y="99"/>
                  </a:cubicBezTo>
                  <a:lnTo>
                    <a:pt x="3" y="522"/>
                  </a:lnTo>
                  <a:cubicBezTo>
                    <a:pt x="0" y="572"/>
                    <a:pt x="50" y="621"/>
                    <a:pt x="99" y="621"/>
                  </a:cubicBezTo>
                  <a:cubicBezTo>
                    <a:pt x="100" y="621"/>
                    <a:pt x="101" y="620"/>
                    <a:pt x="102" y="620"/>
                  </a:cubicBezTo>
                  <a:cubicBezTo>
                    <a:pt x="158" y="617"/>
                    <a:pt x="195" y="578"/>
                    <a:pt x="200" y="522"/>
                  </a:cubicBezTo>
                  <a:lnTo>
                    <a:pt x="235" y="99"/>
                  </a:lnTo>
                  <a:cubicBezTo>
                    <a:pt x="238" y="49"/>
                    <a:pt x="188" y="1"/>
                    <a:pt x="140"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9" name="Google Shape;1299;p51"/>
            <p:cNvSpPr/>
            <p:nvPr/>
          </p:nvSpPr>
          <p:spPr>
            <a:xfrm>
              <a:off x="4859000" y="3755825"/>
              <a:ext cx="21600" cy="107600"/>
            </a:xfrm>
            <a:custGeom>
              <a:rect b="b" l="l" r="r" t="t"/>
              <a:pathLst>
                <a:path extrusionOk="0" h="4304" w="864">
                  <a:moveTo>
                    <a:pt x="91" y="1"/>
                  </a:moveTo>
                  <a:cubicBezTo>
                    <a:pt x="45" y="1"/>
                    <a:pt x="1" y="31"/>
                    <a:pt x="1" y="95"/>
                  </a:cubicBezTo>
                  <a:lnTo>
                    <a:pt x="1" y="178"/>
                  </a:lnTo>
                  <a:cubicBezTo>
                    <a:pt x="1" y="200"/>
                    <a:pt x="8" y="219"/>
                    <a:pt x="18" y="233"/>
                  </a:cubicBezTo>
                  <a:lnTo>
                    <a:pt x="18" y="233"/>
                  </a:lnTo>
                  <a:cubicBezTo>
                    <a:pt x="186" y="1575"/>
                    <a:pt x="369" y="2912"/>
                    <a:pt x="659" y="4233"/>
                  </a:cubicBezTo>
                  <a:cubicBezTo>
                    <a:pt x="670" y="4282"/>
                    <a:pt x="706" y="4303"/>
                    <a:pt x="744" y="4303"/>
                  </a:cubicBezTo>
                  <a:cubicBezTo>
                    <a:pt x="802" y="4303"/>
                    <a:pt x="864" y="4255"/>
                    <a:pt x="847" y="4181"/>
                  </a:cubicBezTo>
                  <a:cubicBezTo>
                    <a:pt x="550" y="2832"/>
                    <a:pt x="367" y="1465"/>
                    <a:pt x="197" y="95"/>
                  </a:cubicBezTo>
                  <a:cubicBezTo>
                    <a:pt x="190" y="33"/>
                    <a:pt x="139" y="1"/>
                    <a:pt x="9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0" name="Google Shape;1300;p51"/>
            <p:cNvSpPr/>
            <p:nvPr/>
          </p:nvSpPr>
          <p:spPr>
            <a:xfrm>
              <a:off x="4819300" y="3750325"/>
              <a:ext cx="45350" cy="11575"/>
            </a:xfrm>
            <a:custGeom>
              <a:rect b="b" l="l" r="r" t="t"/>
              <a:pathLst>
                <a:path extrusionOk="0" h="463" w="1814">
                  <a:moveTo>
                    <a:pt x="1063" y="1"/>
                  </a:moveTo>
                  <a:cubicBezTo>
                    <a:pt x="941" y="1"/>
                    <a:pt x="942" y="192"/>
                    <a:pt x="1066" y="196"/>
                  </a:cubicBezTo>
                  <a:cubicBezTo>
                    <a:pt x="1195" y="199"/>
                    <a:pt x="1338" y="201"/>
                    <a:pt x="1469" y="227"/>
                  </a:cubicBezTo>
                  <a:lnTo>
                    <a:pt x="1469" y="227"/>
                  </a:lnTo>
                  <a:cubicBezTo>
                    <a:pt x="1465" y="228"/>
                    <a:pt x="1462" y="228"/>
                    <a:pt x="1458" y="228"/>
                  </a:cubicBezTo>
                  <a:cubicBezTo>
                    <a:pt x="1367" y="239"/>
                    <a:pt x="1275" y="247"/>
                    <a:pt x="1182" y="253"/>
                  </a:cubicBezTo>
                  <a:cubicBezTo>
                    <a:pt x="1038" y="263"/>
                    <a:pt x="893" y="268"/>
                    <a:pt x="748" y="268"/>
                  </a:cubicBezTo>
                  <a:cubicBezTo>
                    <a:pt x="540" y="268"/>
                    <a:pt x="332" y="258"/>
                    <a:pt x="125" y="238"/>
                  </a:cubicBezTo>
                  <a:cubicBezTo>
                    <a:pt x="121" y="237"/>
                    <a:pt x="118" y="237"/>
                    <a:pt x="115" y="237"/>
                  </a:cubicBezTo>
                  <a:cubicBezTo>
                    <a:pt x="1" y="237"/>
                    <a:pt x="4" y="421"/>
                    <a:pt x="125" y="433"/>
                  </a:cubicBezTo>
                  <a:cubicBezTo>
                    <a:pt x="333" y="452"/>
                    <a:pt x="542" y="462"/>
                    <a:pt x="751" y="462"/>
                  </a:cubicBezTo>
                  <a:cubicBezTo>
                    <a:pt x="1008" y="462"/>
                    <a:pt x="1264" y="447"/>
                    <a:pt x="1520" y="417"/>
                  </a:cubicBezTo>
                  <a:cubicBezTo>
                    <a:pt x="1603" y="407"/>
                    <a:pt x="1704" y="405"/>
                    <a:pt x="1756" y="330"/>
                  </a:cubicBezTo>
                  <a:cubicBezTo>
                    <a:pt x="1814" y="247"/>
                    <a:pt x="1766" y="145"/>
                    <a:pt x="1689" y="96"/>
                  </a:cubicBezTo>
                  <a:cubicBezTo>
                    <a:pt x="1611" y="47"/>
                    <a:pt x="1506" y="39"/>
                    <a:pt x="1418" y="28"/>
                  </a:cubicBezTo>
                  <a:cubicBezTo>
                    <a:pt x="1302" y="12"/>
                    <a:pt x="1184" y="3"/>
                    <a:pt x="1066" y="1"/>
                  </a:cubicBezTo>
                  <a:cubicBezTo>
                    <a:pt x="1065" y="1"/>
                    <a:pt x="1064" y="1"/>
                    <a:pt x="1063"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1" name="Google Shape;1301;p51"/>
            <p:cNvSpPr/>
            <p:nvPr/>
          </p:nvSpPr>
          <p:spPr>
            <a:xfrm>
              <a:off x="4798825" y="3752025"/>
              <a:ext cx="14050" cy="6625"/>
            </a:xfrm>
            <a:custGeom>
              <a:rect b="b" l="l" r="r" t="t"/>
              <a:pathLst>
                <a:path extrusionOk="0" h="265" w="562">
                  <a:moveTo>
                    <a:pt x="100" y="0"/>
                  </a:moveTo>
                  <a:cubicBezTo>
                    <a:pt x="93" y="0"/>
                    <a:pt x="85" y="1"/>
                    <a:pt x="78" y="3"/>
                  </a:cubicBezTo>
                  <a:cubicBezTo>
                    <a:pt x="56" y="10"/>
                    <a:pt x="31" y="27"/>
                    <a:pt x="19" y="47"/>
                  </a:cubicBezTo>
                  <a:cubicBezTo>
                    <a:pt x="8" y="69"/>
                    <a:pt x="0" y="97"/>
                    <a:pt x="9" y="123"/>
                  </a:cubicBezTo>
                  <a:cubicBezTo>
                    <a:pt x="19" y="147"/>
                    <a:pt x="34" y="174"/>
                    <a:pt x="56" y="183"/>
                  </a:cubicBezTo>
                  <a:cubicBezTo>
                    <a:pt x="177" y="234"/>
                    <a:pt x="305" y="264"/>
                    <a:pt x="435" y="264"/>
                  </a:cubicBezTo>
                  <a:cubicBezTo>
                    <a:pt x="443" y="264"/>
                    <a:pt x="452" y="264"/>
                    <a:pt x="460" y="264"/>
                  </a:cubicBezTo>
                  <a:cubicBezTo>
                    <a:pt x="511" y="263"/>
                    <a:pt x="562" y="220"/>
                    <a:pt x="558" y="167"/>
                  </a:cubicBezTo>
                  <a:cubicBezTo>
                    <a:pt x="556" y="115"/>
                    <a:pt x="516" y="68"/>
                    <a:pt x="462" y="68"/>
                  </a:cubicBezTo>
                  <a:cubicBezTo>
                    <a:pt x="461" y="68"/>
                    <a:pt x="461" y="68"/>
                    <a:pt x="460" y="68"/>
                  </a:cubicBezTo>
                  <a:cubicBezTo>
                    <a:pt x="453" y="69"/>
                    <a:pt x="445" y="69"/>
                    <a:pt x="438" y="69"/>
                  </a:cubicBezTo>
                  <a:cubicBezTo>
                    <a:pt x="415" y="69"/>
                    <a:pt x="392" y="68"/>
                    <a:pt x="369" y="65"/>
                  </a:cubicBezTo>
                  <a:cubicBezTo>
                    <a:pt x="366" y="65"/>
                    <a:pt x="344" y="61"/>
                    <a:pt x="334" y="61"/>
                  </a:cubicBezTo>
                  <a:cubicBezTo>
                    <a:pt x="332" y="61"/>
                    <a:pt x="330" y="61"/>
                    <a:pt x="330" y="62"/>
                  </a:cubicBezTo>
                  <a:cubicBezTo>
                    <a:pt x="336" y="63"/>
                    <a:pt x="340" y="63"/>
                    <a:pt x="342" y="64"/>
                  </a:cubicBezTo>
                  <a:lnTo>
                    <a:pt x="342" y="64"/>
                  </a:lnTo>
                  <a:cubicBezTo>
                    <a:pt x="341" y="64"/>
                    <a:pt x="339" y="63"/>
                    <a:pt x="337" y="63"/>
                  </a:cubicBezTo>
                  <a:cubicBezTo>
                    <a:pt x="333" y="63"/>
                    <a:pt x="328" y="62"/>
                    <a:pt x="323" y="60"/>
                  </a:cubicBezTo>
                  <a:lnTo>
                    <a:pt x="303" y="57"/>
                  </a:lnTo>
                  <a:cubicBezTo>
                    <a:pt x="276" y="52"/>
                    <a:pt x="249" y="44"/>
                    <a:pt x="222" y="37"/>
                  </a:cubicBezTo>
                  <a:cubicBezTo>
                    <a:pt x="207" y="33"/>
                    <a:pt x="193" y="28"/>
                    <a:pt x="178" y="22"/>
                  </a:cubicBezTo>
                  <a:cubicBezTo>
                    <a:pt x="172" y="20"/>
                    <a:pt x="167" y="18"/>
                    <a:pt x="160" y="16"/>
                  </a:cubicBezTo>
                  <a:cubicBezTo>
                    <a:pt x="159" y="15"/>
                    <a:pt x="155" y="13"/>
                    <a:pt x="151" y="12"/>
                  </a:cubicBezTo>
                  <a:lnTo>
                    <a:pt x="151" y="12"/>
                  </a:lnTo>
                  <a:cubicBezTo>
                    <a:pt x="152" y="12"/>
                    <a:pt x="153" y="13"/>
                    <a:pt x="154" y="13"/>
                  </a:cubicBezTo>
                  <a:cubicBezTo>
                    <a:pt x="153" y="13"/>
                    <a:pt x="152" y="12"/>
                    <a:pt x="151" y="12"/>
                  </a:cubicBezTo>
                  <a:lnTo>
                    <a:pt x="151" y="12"/>
                  </a:lnTo>
                  <a:cubicBezTo>
                    <a:pt x="146" y="10"/>
                    <a:pt x="142" y="8"/>
                    <a:pt x="142" y="8"/>
                  </a:cubicBezTo>
                  <a:lnTo>
                    <a:pt x="142" y="8"/>
                  </a:lnTo>
                  <a:cubicBezTo>
                    <a:pt x="142" y="8"/>
                    <a:pt x="144" y="9"/>
                    <a:pt x="150" y="11"/>
                  </a:cubicBezTo>
                  <a:lnTo>
                    <a:pt x="150" y="11"/>
                  </a:lnTo>
                  <a:cubicBezTo>
                    <a:pt x="133" y="5"/>
                    <a:pt x="117" y="0"/>
                    <a:pt x="10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2" name="Google Shape;1302;p51"/>
            <p:cNvSpPr/>
            <p:nvPr/>
          </p:nvSpPr>
          <p:spPr>
            <a:xfrm>
              <a:off x="4798900" y="3704225"/>
              <a:ext cx="64025" cy="14450"/>
            </a:xfrm>
            <a:custGeom>
              <a:rect b="b" l="l" r="r" t="t"/>
              <a:pathLst>
                <a:path extrusionOk="0" h="578" w="2561">
                  <a:moveTo>
                    <a:pt x="1281" y="0"/>
                  </a:moveTo>
                  <a:cubicBezTo>
                    <a:pt x="573" y="0"/>
                    <a:pt x="1" y="129"/>
                    <a:pt x="1" y="289"/>
                  </a:cubicBezTo>
                  <a:cubicBezTo>
                    <a:pt x="1" y="449"/>
                    <a:pt x="573" y="577"/>
                    <a:pt x="1281" y="577"/>
                  </a:cubicBezTo>
                  <a:cubicBezTo>
                    <a:pt x="1987" y="577"/>
                    <a:pt x="2561" y="449"/>
                    <a:pt x="2561" y="289"/>
                  </a:cubicBezTo>
                  <a:cubicBezTo>
                    <a:pt x="2561" y="129"/>
                    <a:pt x="1987" y="0"/>
                    <a:pt x="1281"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3" name="Google Shape;1303;p51"/>
            <p:cNvSpPr/>
            <p:nvPr/>
          </p:nvSpPr>
          <p:spPr>
            <a:xfrm>
              <a:off x="4782825" y="3807800"/>
              <a:ext cx="94400" cy="14450"/>
            </a:xfrm>
            <a:custGeom>
              <a:rect b="b" l="l" r="r" t="t"/>
              <a:pathLst>
                <a:path extrusionOk="0" h="578" w="3776">
                  <a:moveTo>
                    <a:pt x="1888" y="0"/>
                  </a:moveTo>
                  <a:cubicBezTo>
                    <a:pt x="845" y="0"/>
                    <a:pt x="1" y="129"/>
                    <a:pt x="1" y="289"/>
                  </a:cubicBezTo>
                  <a:cubicBezTo>
                    <a:pt x="1" y="449"/>
                    <a:pt x="845" y="577"/>
                    <a:pt x="1888" y="577"/>
                  </a:cubicBezTo>
                  <a:cubicBezTo>
                    <a:pt x="2931" y="577"/>
                    <a:pt x="3775" y="449"/>
                    <a:pt x="3775" y="289"/>
                  </a:cubicBezTo>
                  <a:cubicBezTo>
                    <a:pt x="3775" y="129"/>
                    <a:pt x="2931" y="0"/>
                    <a:pt x="1888"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4" name="Google Shape;1304;p51"/>
            <p:cNvSpPr/>
            <p:nvPr/>
          </p:nvSpPr>
          <p:spPr>
            <a:xfrm>
              <a:off x="4783375" y="3711725"/>
              <a:ext cx="93325" cy="102475"/>
            </a:xfrm>
            <a:custGeom>
              <a:rect b="b" l="l" r="r" t="t"/>
              <a:pathLst>
                <a:path extrusionOk="0" h="4099" w="3733">
                  <a:moveTo>
                    <a:pt x="627" y="0"/>
                  </a:moveTo>
                  <a:lnTo>
                    <a:pt x="1" y="4098"/>
                  </a:lnTo>
                  <a:lnTo>
                    <a:pt x="3732" y="4098"/>
                  </a:lnTo>
                  <a:lnTo>
                    <a:pt x="3187"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5" name="Google Shape;1305;p51"/>
            <p:cNvSpPr/>
            <p:nvPr/>
          </p:nvSpPr>
          <p:spPr>
            <a:xfrm>
              <a:off x="4785475" y="3789725"/>
              <a:ext cx="91850" cy="10100"/>
            </a:xfrm>
            <a:custGeom>
              <a:rect b="b" l="l" r="r" t="t"/>
              <a:pathLst>
                <a:path extrusionOk="0" h="404" w="3674">
                  <a:moveTo>
                    <a:pt x="3540" y="0"/>
                  </a:moveTo>
                  <a:cubicBezTo>
                    <a:pt x="3531" y="0"/>
                    <a:pt x="3521" y="2"/>
                    <a:pt x="3511" y="4"/>
                  </a:cubicBezTo>
                  <a:cubicBezTo>
                    <a:pt x="2980" y="157"/>
                    <a:pt x="2436" y="209"/>
                    <a:pt x="1889" y="209"/>
                  </a:cubicBezTo>
                  <a:cubicBezTo>
                    <a:pt x="1300" y="209"/>
                    <a:pt x="708" y="149"/>
                    <a:pt x="126" y="88"/>
                  </a:cubicBezTo>
                  <a:cubicBezTo>
                    <a:pt x="122" y="88"/>
                    <a:pt x="119" y="88"/>
                    <a:pt x="115" y="88"/>
                  </a:cubicBezTo>
                  <a:cubicBezTo>
                    <a:pt x="1" y="88"/>
                    <a:pt x="5" y="271"/>
                    <a:pt x="126" y="284"/>
                  </a:cubicBezTo>
                  <a:cubicBezTo>
                    <a:pt x="711" y="344"/>
                    <a:pt x="1304" y="403"/>
                    <a:pt x="1894" y="403"/>
                  </a:cubicBezTo>
                  <a:cubicBezTo>
                    <a:pt x="2457" y="403"/>
                    <a:pt x="3017" y="350"/>
                    <a:pt x="3564" y="192"/>
                  </a:cubicBezTo>
                  <a:cubicBezTo>
                    <a:pt x="3674" y="162"/>
                    <a:pt x="3640" y="0"/>
                    <a:pt x="354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6" name="Google Shape;1306;p51"/>
            <p:cNvSpPr/>
            <p:nvPr/>
          </p:nvSpPr>
          <p:spPr>
            <a:xfrm>
              <a:off x="4800900" y="3762200"/>
              <a:ext cx="5175" cy="8450"/>
            </a:xfrm>
            <a:custGeom>
              <a:rect b="b" l="l" r="r" t="t"/>
              <a:pathLst>
                <a:path extrusionOk="0" h="338" w="207">
                  <a:moveTo>
                    <a:pt x="113" y="1"/>
                  </a:moveTo>
                  <a:cubicBezTo>
                    <a:pt x="112" y="1"/>
                    <a:pt x="111" y="1"/>
                    <a:pt x="110" y="1"/>
                  </a:cubicBezTo>
                  <a:cubicBezTo>
                    <a:pt x="85" y="2"/>
                    <a:pt x="59" y="10"/>
                    <a:pt x="41" y="29"/>
                  </a:cubicBezTo>
                  <a:lnTo>
                    <a:pt x="25" y="49"/>
                  </a:lnTo>
                  <a:cubicBezTo>
                    <a:pt x="16" y="64"/>
                    <a:pt x="12" y="80"/>
                    <a:pt x="12" y="99"/>
                  </a:cubicBezTo>
                  <a:lnTo>
                    <a:pt x="0" y="240"/>
                  </a:lnTo>
                  <a:cubicBezTo>
                    <a:pt x="0" y="253"/>
                    <a:pt x="3" y="266"/>
                    <a:pt x="8" y="278"/>
                  </a:cubicBezTo>
                  <a:cubicBezTo>
                    <a:pt x="12" y="289"/>
                    <a:pt x="19" y="300"/>
                    <a:pt x="27" y="309"/>
                  </a:cubicBezTo>
                  <a:cubicBezTo>
                    <a:pt x="44" y="325"/>
                    <a:pt x="70" y="337"/>
                    <a:pt x="94" y="337"/>
                  </a:cubicBezTo>
                  <a:cubicBezTo>
                    <a:pt x="95" y="337"/>
                    <a:pt x="96" y="337"/>
                    <a:pt x="97" y="337"/>
                  </a:cubicBezTo>
                  <a:cubicBezTo>
                    <a:pt x="121" y="336"/>
                    <a:pt x="147" y="329"/>
                    <a:pt x="166" y="309"/>
                  </a:cubicBezTo>
                  <a:lnTo>
                    <a:pt x="182" y="289"/>
                  </a:lnTo>
                  <a:cubicBezTo>
                    <a:pt x="191" y="274"/>
                    <a:pt x="194" y="258"/>
                    <a:pt x="194" y="240"/>
                  </a:cubicBezTo>
                  <a:lnTo>
                    <a:pt x="207" y="99"/>
                  </a:lnTo>
                  <a:cubicBezTo>
                    <a:pt x="207" y="86"/>
                    <a:pt x="204" y="73"/>
                    <a:pt x="199" y="61"/>
                  </a:cubicBezTo>
                  <a:cubicBezTo>
                    <a:pt x="194" y="49"/>
                    <a:pt x="188" y="39"/>
                    <a:pt x="179" y="29"/>
                  </a:cubicBezTo>
                  <a:cubicBezTo>
                    <a:pt x="163" y="13"/>
                    <a:pt x="137" y="1"/>
                    <a:pt x="11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7" name="Google Shape;1307;p51"/>
            <p:cNvSpPr/>
            <p:nvPr/>
          </p:nvSpPr>
          <p:spPr>
            <a:xfrm>
              <a:off x="4807650" y="3742175"/>
              <a:ext cx="4875" cy="6975"/>
            </a:xfrm>
            <a:custGeom>
              <a:rect b="b" l="l" r="r" t="t"/>
              <a:pathLst>
                <a:path extrusionOk="0" h="279" w="195">
                  <a:moveTo>
                    <a:pt x="107" y="1"/>
                  </a:moveTo>
                  <a:cubicBezTo>
                    <a:pt x="104" y="1"/>
                    <a:pt x="101" y="1"/>
                    <a:pt x="99" y="2"/>
                  </a:cubicBezTo>
                  <a:cubicBezTo>
                    <a:pt x="89" y="3"/>
                    <a:pt x="81" y="4"/>
                    <a:pt x="73" y="5"/>
                  </a:cubicBezTo>
                  <a:cubicBezTo>
                    <a:pt x="55" y="10"/>
                    <a:pt x="41" y="18"/>
                    <a:pt x="29" y="30"/>
                  </a:cubicBezTo>
                  <a:lnTo>
                    <a:pt x="13" y="50"/>
                  </a:lnTo>
                  <a:cubicBezTo>
                    <a:pt x="5" y="65"/>
                    <a:pt x="1" y="82"/>
                    <a:pt x="1" y="99"/>
                  </a:cubicBezTo>
                  <a:lnTo>
                    <a:pt x="1" y="181"/>
                  </a:lnTo>
                  <a:cubicBezTo>
                    <a:pt x="1" y="195"/>
                    <a:pt x="3" y="207"/>
                    <a:pt x="8" y="219"/>
                  </a:cubicBezTo>
                  <a:cubicBezTo>
                    <a:pt x="12" y="230"/>
                    <a:pt x="18" y="242"/>
                    <a:pt x="28" y="250"/>
                  </a:cubicBezTo>
                  <a:cubicBezTo>
                    <a:pt x="37" y="260"/>
                    <a:pt x="48" y="266"/>
                    <a:pt x="59" y="270"/>
                  </a:cubicBezTo>
                  <a:cubicBezTo>
                    <a:pt x="68" y="275"/>
                    <a:pt x="79" y="278"/>
                    <a:pt x="89" y="278"/>
                  </a:cubicBezTo>
                  <a:cubicBezTo>
                    <a:pt x="91" y="278"/>
                    <a:pt x="94" y="278"/>
                    <a:pt x="97" y="277"/>
                  </a:cubicBezTo>
                  <a:cubicBezTo>
                    <a:pt x="106" y="276"/>
                    <a:pt x="113" y="275"/>
                    <a:pt x="123" y="274"/>
                  </a:cubicBezTo>
                  <a:cubicBezTo>
                    <a:pt x="140" y="269"/>
                    <a:pt x="154" y="261"/>
                    <a:pt x="166" y="249"/>
                  </a:cubicBezTo>
                  <a:lnTo>
                    <a:pt x="182" y="229"/>
                  </a:lnTo>
                  <a:cubicBezTo>
                    <a:pt x="191" y="214"/>
                    <a:pt x="195" y="198"/>
                    <a:pt x="195" y="180"/>
                  </a:cubicBezTo>
                  <a:lnTo>
                    <a:pt x="195" y="98"/>
                  </a:lnTo>
                  <a:cubicBezTo>
                    <a:pt x="195" y="85"/>
                    <a:pt x="192" y="72"/>
                    <a:pt x="188" y="60"/>
                  </a:cubicBezTo>
                  <a:cubicBezTo>
                    <a:pt x="183" y="49"/>
                    <a:pt x="177" y="38"/>
                    <a:pt x="168" y="29"/>
                  </a:cubicBezTo>
                  <a:cubicBezTo>
                    <a:pt x="158" y="19"/>
                    <a:pt x="148" y="13"/>
                    <a:pt x="136" y="9"/>
                  </a:cubicBezTo>
                  <a:cubicBezTo>
                    <a:pt x="127" y="4"/>
                    <a:pt x="117" y="1"/>
                    <a:pt x="10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8" name="Google Shape;1308;p51"/>
            <p:cNvSpPr/>
            <p:nvPr/>
          </p:nvSpPr>
          <p:spPr>
            <a:xfrm>
              <a:off x="4811375" y="3761025"/>
              <a:ext cx="6000" cy="15500"/>
            </a:xfrm>
            <a:custGeom>
              <a:rect b="b" l="l" r="r" t="t"/>
              <a:pathLst>
                <a:path extrusionOk="0" h="620" w="240">
                  <a:moveTo>
                    <a:pt x="142" y="1"/>
                  </a:moveTo>
                  <a:cubicBezTo>
                    <a:pt x="141" y="1"/>
                    <a:pt x="139" y="1"/>
                    <a:pt x="138" y="1"/>
                  </a:cubicBezTo>
                  <a:cubicBezTo>
                    <a:pt x="80" y="3"/>
                    <a:pt x="44" y="44"/>
                    <a:pt x="40" y="99"/>
                  </a:cubicBezTo>
                  <a:lnTo>
                    <a:pt x="4" y="522"/>
                  </a:lnTo>
                  <a:cubicBezTo>
                    <a:pt x="0" y="571"/>
                    <a:pt x="49" y="620"/>
                    <a:pt x="98" y="620"/>
                  </a:cubicBezTo>
                  <a:cubicBezTo>
                    <a:pt x="99" y="620"/>
                    <a:pt x="101" y="620"/>
                    <a:pt x="102" y="620"/>
                  </a:cubicBezTo>
                  <a:cubicBezTo>
                    <a:pt x="158" y="617"/>
                    <a:pt x="195" y="577"/>
                    <a:pt x="200" y="522"/>
                  </a:cubicBezTo>
                  <a:lnTo>
                    <a:pt x="235" y="99"/>
                  </a:lnTo>
                  <a:cubicBezTo>
                    <a:pt x="239" y="49"/>
                    <a:pt x="190" y="1"/>
                    <a:pt x="14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9" name="Google Shape;1309;p51"/>
            <p:cNvSpPr/>
            <p:nvPr/>
          </p:nvSpPr>
          <p:spPr>
            <a:xfrm>
              <a:off x="4859500" y="3708725"/>
              <a:ext cx="21600" cy="107575"/>
            </a:xfrm>
            <a:custGeom>
              <a:rect b="b" l="l" r="r" t="t"/>
              <a:pathLst>
                <a:path extrusionOk="0" h="4303" w="864">
                  <a:moveTo>
                    <a:pt x="91" y="0"/>
                  </a:moveTo>
                  <a:cubicBezTo>
                    <a:pt x="45" y="0"/>
                    <a:pt x="1" y="31"/>
                    <a:pt x="1" y="94"/>
                  </a:cubicBezTo>
                  <a:lnTo>
                    <a:pt x="1" y="177"/>
                  </a:lnTo>
                  <a:cubicBezTo>
                    <a:pt x="1" y="200"/>
                    <a:pt x="7" y="219"/>
                    <a:pt x="18" y="233"/>
                  </a:cubicBezTo>
                  <a:lnTo>
                    <a:pt x="18" y="233"/>
                  </a:lnTo>
                  <a:cubicBezTo>
                    <a:pt x="185" y="1574"/>
                    <a:pt x="368" y="2911"/>
                    <a:pt x="659" y="4232"/>
                  </a:cubicBezTo>
                  <a:cubicBezTo>
                    <a:pt x="670" y="4281"/>
                    <a:pt x="706" y="4302"/>
                    <a:pt x="744" y="4302"/>
                  </a:cubicBezTo>
                  <a:cubicBezTo>
                    <a:pt x="802" y="4302"/>
                    <a:pt x="863" y="4254"/>
                    <a:pt x="847" y="4180"/>
                  </a:cubicBezTo>
                  <a:cubicBezTo>
                    <a:pt x="550" y="2831"/>
                    <a:pt x="366" y="1465"/>
                    <a:pt x="196" y="94"/>
                  </a:cubicBezTo>
                  <a:cubicBezTo>
                    <a:pt x="189" y="33"/>
                    <a:pt x="139" y="0"/>
                    <a:pt x="9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0" name="Google Shape;1310;p51"/>
            <p:cNvSpPr/>
            <p:nvPr/>
          </p:nvSpPr>
          <p:spPr>
            <a:xfrm>
              <a:off x="4819775" y="3703225"/>
              <a:ext cx="45350" cy="11575"/>
            </a:xfrm>
            <a:custGeom>
              <a:rect b="b" l="l" r="r" t="t"/>
              <a:pathLst>
                <a:path extrusionOk="0" h="463" w="1814">
                  <a:moveTo>
                    <a:pt x="1064" y="1"/>
                  </a:moveTo>
                  <a:cubicBezTo>
                    <a:pt x="941" y="1"/>
                    <a:pt x="942" y="193"/>
                    <a:pt x="1066" y="197"/>
                  </a:cubicBezTo>
                  <a:cubicBezTo>
                    <a:pt x="1195" y="200"/>
                    <a:pt x="1337" y="202"/>
                    <a:pt x="1468" y="228"/>
                  </a:cubicBezTo>
                  <a:lnTo>
                    <a:pt x="1468" y="228"/>
                  </a:lnTo>
                  <a:cubicBezTo>
                    <a:pt x="1465" y="229"/>
                    <a:pt x="1461" y="229"/>
                    <a:pt x="1458" y="229"/>
                  </a:cubicBezTo>
                  <a:cubicBezTo>
                    <a:pt x="1366" y="240"/>
                    <a:pt x="1275" y="247"/>
                    <a:pt x="1182" y="255"/>
                  </a:cubicBezTo>
                  <a:cubicBezTo>
                    <a:pt x="1038" y="264"/>
                    <a:pt x="894" y="269"/>
                    <a:pt x="751" y="269"/>
                  </a:cubicBezTo>
                  <a:cubicBezTo>
                    <a:pt x="541" y="269"/>
                    <a:pt x="332" y="259"/>
                    <a:pt x="124" y="239"/>
                  </a:cubicBezTo>
                  <a:cubicBezTo>
                    <a:pt x="120" y="238"/>
                    <a:pt x="116" y="238"/>
                    <a:pt x="112" y="238"/>
                  </a:cubicBezTo>
                  <a:cubicBezTo>
                    <a:pt x="1" y="238"/>
                    <a:pt x="6" y="422"/>
                    <a:pt x="126" y="433"/>
                  </a:cubicBezTo>
                  <a:cubicBezTo>
                    <a:pt x="335" y="453"/>
                    <a:pt x="545" y="463"/>
                    <a:pt x="756" y="463"/>
                  </a:cubicBezTo>
                  <a:cubicBezTo>
                    <a:pt x="1011" y="463"/>
                    <a:pt x="1266" y="448"/>
                    <a:pt x="1519" y="418"/>
                  </a:cubicBezTo>
                  <a:cubicBezTo>
                    <a:pt x="1602" y="407"/>
                    <a:pt x="1704" y="406"/>
                    <a:pt x="1756" y="330"/>
                  </a:cubicBezTo>
                  <a:cubicBezTo>
                    <a:pt x="1813" y="248"/>
                    <a:pt x="1766" y="146"/>
                    <a:pt x="1689" y="97"/>
                  </a:cubicBezTo>
                  <a:cubicBezTo>
                    <a:pt x="1611" y="47"/>
                    <a:pt x="1506" y="40"/>
                    <a:pt x="1417" y="29"/>
                  </a:cubicBezTo>
                  <a:cubicBezTo>
                    <a:pt x="1301" y="12"/>
                    <a:pt x="1183" y="4"/>
                    <a:pt x="1066" y="1"/>
                  </a:cubicBezTo>
                  <a:cubicBezTo>
                    <a:pt x="1066" y="1"/>
                    <a:pt x="1065" y="1"/>
                    <a:pt x="106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1" name="Google Shape;1311;p51"/>
            <p:cNvSpPr/>
            <p:nvPr/>
          </p:nvSpPr>
          <p:spPr>
            <a:xfrm>
              <a:off x="4799325" y="3704900"/>
              <a:ext cx="14025" cy="6650"/>
            </a:xfrm>
            <a:custGeom>
              <a:rect b="b" l="l" r="r" t="t"/>
              <a:pathLst>
                <a:path extrusionOk="0" h="266" w="561">
                  <a:moveTo>
                    <a:pt x="100" y="1"/>
                  </a:moveTo>
                  <a:cubicBezTo>
                    <a:pt x="93" y="1"/>
                    <a:pt x="85" y="2"/>
                    <a:pt x="78" y="4"/>
                  </a:cubicBezTo>
                  <a:cubicBezTo>
                    <a:pt x="56" y="10"/>
                    <a:pt x="31" y="27"/>
                    <a:pt x="19" y="48"/>
                  </a:cubicBezTo>
                  <a:cubicBezTo>
                    <a:pt x="7" y="69"/>
                    <a:pt x="0" y="98"/>
                    <a:pt x="9" y="124"/>
                  </a:cubicBezTo>
                  <a:cubicBezTo>
                    <a:pt x="17" y="148"/>
                    <a:pt x="32" y="174"/>
                    <a:pt x="56" y="183"/>
                  </a:cubicBezTo>
                  <a:cubicBezTo>
                    <a:pt x="178" y="236"/>
                    <a:pt x="307" y="265"/>
                    <a:pt x="440" y="265"/>
                  </a:cubicBezTo>
                  <a:cubicBezTo>
                    <a:pt x="446" y="265"/>
                    <a:pt x="453" y="265"/>
                    <a:pt x="460" y="265"/>
                  </a:cubicBezTo>
                  <a:cubicBezTo>
                    <a:pt x="511" y="263"/>
                    <a:pt x="560" y="220"/>
                    <a:pt x="558" y="167"/>
                  </a:cubicBezTo>
                  <a:cubicBezTo>
                    <a:pt x="555" y="115"/>
                    <a:pt x="516" y="68"/>
                    <a:pt x="462" y="68"/>
                  </a:cubicBezTo>
                  <a:cubicBezTo>
                    <a:pt x="461" y="68"/>
                    <a:pt x="461" y="68"/>
                    <a:pt x="460" y="68"/>
                  </a:cubicBezTo>
                  <a:cubicBezTo>
                    <a:pt x="452" y="69"/>
                    <a:pt x="444" y="69"/>
                    <a:pt x="436" y="69"/>
                  </a:cubicBezTo>
                  <a:cubicBezTo>
                    <a:pt x="413" y="69"/>
                    <a:pt x="391" y="68"/>
                    <a:pt x="369" y="66"/>
                  </a:cubicBezTo>
                  <a:cubicBezTo>
                    <a:pt x="366" y="66"/>
                    <a:pt x="342" y="61"/>
                    <a:pt x="333" y="61"/>
                  </a:cubicBezTo>
                  <a:cubicBezTo>
                    <a:pt x="331" y="61"/>
                    <a:pt x="330" y="62"/>
                    <a:pt x="329" y="62"/>
                  </a:cubicBezTo>
                  <a:cubicBezTo>
                    <a:pt x="339" y="63"/>
                    <a:pt x="343" y="64"/>
                    <a:pt x="343" y="64"/>
                  </a:cubicBezTo>
                  <a:cubicBezTo>
                    <a:pt x="342" y="64"/>
                    <a:pt x="340" y="64"/>
                    <a:pt x="336" y="63"/>
                  </a:cubicBezTo>
                  <a:cubicBezTo>
                    <a:pt x="333" y="63"/>
                    <a:pt x="327" y="62"/>
                    <a:pt x="323" y="61"/>
                  </a:cubicBezTo>
                  <a:lnTo>
                    <a:pt x="303" y="57"/>
                  </a:lnTo>
                  <a:cubicBezTo>
                    <a:pt x="276" y="52"/>
                    <a:pt x="249" y="45"/>
                    <a:pt x="221" y="37"/>
                  </a:cubicBezTo>
                  <a:cubicBezTo>
                    <a:pt x="207" y="33"/>
                    <a:pt x="193" y="28"/>
                    <a:pt x="178" y="22"/>
                  </a:cubicBezTo>
                  <a:cubicBezTo>
                    <a:pt x="172" y="20"/>
                    <a:pt x="166" y="19"/>
                    <a:pt x="160" y="16"/>
                  </a:cubicBezTo>
                  <a:cubicBezTo>
                    <a:pt x="157" y="15"/>
                    <a:pt x="142" y="9"/>
                    <a:pt x="141" y="9"/>
                  </a:cubicBezTo>
                  <a:lnTo>
                    <a:pt x="141" y="9"/>
                  </a:lnTo>
                  <a:cubicBezTo>
                    <a:pt x="141" y="9"/>
                    <a:pt x="144" y="10"/>
                    <a:pt x="153" y="14"/>
                  </a:cubicBezTo>
                  <a:cubicBezTo>
                    <a:pt x="136" y="7"/>
                    <a:pt x="118" y="1"/>
                    <a:pt x="10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2" name="Google Shape;1312;p51"/>
            <p:cNvSpPr/>
            <p:nvPr/>
          </p:nvSpPr>
          <p:spPr>
            <a:xfrm>
              <a:off x="4777550" y="3813700"/>
              <a:ext cx="102000" cy="10625"/>
            </a:xfrm>
            <a:custGeom>
              <a:rect b="b" l="l" r="r" t="t"/>
              <a:pathLst>
                <a:path extrusionOk="0" h="425" w="4080">
                  <a:moveTo>
                    <a:pt x="3939" y="0"/>
                  </a:moveTo>
                  <a:cubicBezTo>
                    <a:pt x="3931" y="0"/>
                    <a:pt x="3922" y="1"/>
                    <a:pt x="3913" y="4"/>
                  </a:cubicBezTo>
                  <a:cubicBezTo>
                    <a:pt x="3297" y="154"/>
                    <a:pt x="2666" y="230"/>
                    <a:pt x="2035" y="230"/>
                  </a:cubicBezTo>
                  <a:cubicBezTo>
                    <a:pt x="1407" y="230"/>
                    <a:pt x="779" y="155"/>
                    <a:pt x="166" y="5"/>
                  </a:cubicBezTo>
                  <a:cubicBezTo>
                    <a:pt x="157" y="2"/>
                    <a:pt x="148" y="1"/>
                    <a:pt x="140" y="1"/>
                  </a:cubicBezTo>
                  <a:cubicBezTo>
                    <a:pt x="37" y="1"/>
                    <a:pt x="1" y="165"/>
                    <a:pt x="114" y="193"/>
                  </a:cubicBezTo>
                  <a:cubicBezTo>
                    <a:pt x="744" y="347"/>
                    <a:pt x="1391" y="424"/>
                    <a:pt x="2037" y="424"/>
                  </a:cubicBezTo>
                  <a:cubicBezTo>
                    <a:pt x="2685" y="424"/>
                    <a:pt x="3333" y="347"/>
                    <a:pt x="3965" y="192"/>
                  </a:cubicBezTo>
                  <a:cubicBezTo>
                    <a:pt x="4079" y="164"/>
                    <a:pt x="4043" y="0"/>
                    <a:pt x="393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3" name="Google Shape;1313;p51"/>
            <p:cNvSpPr/>
            <p:nvPr/>
          </p:nvSpPr>
          <p:spPr>
            <a:xfrm>
              <a:off x="4777550" y="3861575"/>
              <a:ext cx="102000" cy="10650"/>
            </a:xfrm>
            <a:custGeom>
              <a:rect b="b" l="l" r="r" t="t"/>
              <a:pathLst>
                <a:path extrusionOk="0" h="426" w="4080">
                  <a:moveTo>
                    <a:pt x="3939" y="1"/>
                  </a:moveTo>
                  <a:cubicBezTo>
                    <a:pt x="3931" y="1"/>
                    <a:pt x="3922" y="2"/>
                    <a:pt x="3913" y="4"/>
                  </a:cubicBezTo>
                  <a:cubicBezTo>
                    <a:pt x="3297" y="155"/>
                    <a:pt x="2666" y="231"/>
                    <a:pt x="2035" y="231"/>
                  </a:cubicBezTo>
                  <a:cubicBezTo>
                    <a:pt x="1407" y="231"/>
                    <a:pt x="779" y="156"/>
                    <a:pt x="166" y="6"/>
                  </a:cubicBezTo>
                  <a:cubicBezTo>
                    <a:pt x="157" y="4"/>
                    <a:pt x="148" y="3"/>
                    <a:pt x="140" y="3"/>
                  </a:cubicBezTo>
                  <a:cubicBezTo>
                    <a:pt x="37" y="3"/>
                    <a:pt x="1" y="166"/>
                    <a:pt x="114" y="194"/>
                  </a:cubicBezTo>
                  <a:cubicBezTo>
                    <a:pt x="744" y="348"/>
                    <a:pt x="1389" y="425"/>
                    <a:pt x="2035" y="425"/>
                  </a:cubicBezTo>
                  <a:cubicBezTo>
                    <a:pt x="2684" y="425"/>
                    <a:pt x="3333" y="347"/>
                    <a:pt x="3965" y="192"/>
                  </a:cubicBezTo>
                  <a:cubicBezTo>
                    <a:pt x="4079" y="165"/>
                    <a:pt x="4043" y="1"/>
                    <a:pt x="393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4" name="Google Shape;1314;p51"/>
            <p:cNvSpPr/>
            <p:nvPr/>
          </p:nvSpPr>
          <p:spPr>
            <a:xfrm>
              <a:off x="4781275" y="3909475"/>
              <a:ext cx="102025" cy="10650"/>
            </a:xfrm>
            <a:custGeom>
              <a:rect b="b" l="l" r="r" t="t"/>
              <a:pathLst>
                <a:path extrusionOk="0" h="426" w="4081">
                  <a:moveTo>
                    <a:pt x="3941" y="1"/>
                  </a:moveTo>
                  <a:cubicBezTo>
                    <a:pt x="3932" y="1"/>
                    <a:pt x="3924" y="2"/>
                    <a:pt x="3914" y="4"/>
                  </a:cubicBezTo>
                  <a:cubicBezTo>
                    <a:pt x="3299" y="155"/>
                    <a:pt x="2669" y="231"/>
                    <a:pt x="2038" y="231"/>
                  </a:cubicBezTo>
                  <a:cubicBezTo>
                    <a:pt x="1409" y="231"/>
                    <a:pt x="781" y="156"/>
                    <a:pt x="167" y="5"/>
                  </a:cubicBezTo>
                  <a:cubicBezTo>
                    <a:pt x="159" y="3"/>
                    <a:pt x="150" y="2"/>
                    <a:pt x="142" y="2"/>
                  </a:cubicBezTo>
                  <a:cubicBezTo>
                    <a:pt x="38" y="2"/>
                    <a:pt x="1" y="166"/>
                    <a:pt x="115" y="193"/>
                  </a:cubicBezTo>
                  <a:cubicBezTo>
                    <a:pt x="745" y="348"/>
                    <a:pt x="1391" y="425"/>
                    <a:pt x="2036" y="425"/>
                  </a:cubicBezTo>
                  <a:cubicBezTo>
                    <a:pt x="2685" y="425"/>
                    <a:pt x="3333" y="347"/>
                    <a:pt x="3967" y="192"/>
                  </a:cubicBezTo>
                  <a:cubicBezTo>
                    <a:pt x="4081" y="164"/>
                    <a:pt x="4045" y="1"/>
                    <a:pt x="394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15" name="Google Shape;1315;p51"/>
          <p:cNvGrpSpPr/>
          <p:nvPr/>
        </p:nvGrpSpPr>
        <p:grpSpPr>
          <a:xfrm>
            <a:off x="3567263" y="3882425"/>
            <a:ext cx="1341865" cy="1136800"/>
            <a:chOff x="3920325" y="3719450"/>
            <a:chExt cx="273850" cy="232000"/>
          </a:xfrm>
        </p:grpSpPr>
        <p:sp>
          <p:nvSpPr>
            <p:cNvPr id="1316" name="Google Shape;1316;p51"/>
            <p:cNvSpPr/>
            <p:nvPr/>
          </p:nvSpPr>
          <p:spPr>
            <a:xfrm>
              <a:off x="3934650" y="3789100"/>
              <a:ext cx="256475" cy="103600"/>
            </a:xfrm>
            <a:custGeom>
              <a:rect b="b" l="l" r="r" t="t"/>
              <a:pathLst>
                <a:path extrusionOk="0" h="4144" w="10259">
                  <a:moveTo>
                    <a:pt x="110" y="0"/>
                  </a:moveTo>
                  <a:lnTo>
                    <a:pt x="110" y="0"/>
                  </a:lnTo>
                  <a:cubicBezTo>
                    <a:pt x="1" y="445"/>
                    <a:pt x="80" y="923"/>
                    <a:pt x="271" y="1340"/>
                  </a:cubicBezTo>
                  <a:cubicBezTo>
                    <a:pt x="463" y="1757"/>
                    <a:pt x="760" y="2117"/>
                    <a:pt x="1093" y="2433"/>
                  </a:cubicBezTo>
                  <a:cubicBezTo>
                    <a:pt x="2268" y="3555"/>
                    <a:pt x="3899" y="4143"/>
                    <a:pt x="5526" y="4143"/>
                  </a:cubicBezTo>
                  <a:cubicBezTo>
                    <a:pt x="5862" y="4143"/>
                    <a:pt x="6197" y="4118"/>
                    <a:pt x="6528" y="4068"/>
                  </a:cubicBezTo>
                  <a:cubicBezTo>
                    <a:pt x="7467" y="3925"/>
                    <a:pt x="8396" y="3576"/>
                    <a:pt x="9102" y="2938"/>
                  </a:cubicBezTo>
                  <a:cubicBezTo>
                    <a:pt x="9807" y="2301"/>
                    <a:pt x="10258" y="1349"/>
                    <a:pt x="10161" y="405"/>
                  </a:cubicBezTo>
                  <a:lnTo>
                    <a:pt x="110"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7" name="Google Shape;1317;p51"/>
            <p:cNvSpPr/>
            <p:nvPr/>
          </p:nvSpPr>
          <p:spPr>
            <a:xfrm>
              <a:off x="3933825" y="3750075"/>
              <a:ext cx="260350" cy="90850"/>
            </a:xfrm>
            <a:custGeom>
              <a:rect b="b" l="l" r="r" t="t"/>
              <a:pathLst>
                <a:path extrusionOk="0" h="3634" w="10414">
                  <a:moveTo>
                    <a:pt x="5629" y="0"/>
                  </a:moveTo>
                  <a:cubicBezTo>
                    <a:pt x="4091" y="0"/>
                    <a:pt x="2609" y="197"/>
                    <a:pt x="1120" y="660"/>
                  </a:cubicBezTo>
                  <a:cubicBezTo>
                    <a:pt x="838" y="748"/>
                    <a:pt x="548" y="849"/>
                    <a:pt x="334" y="1052"/>
                  </a:cubicBezTo>
                  <a:cubicBezTo>
                    <a:pt x="119" y="1256"/>
                    <a:pt x="0" y="1589"/>
                    <a:pt x="131" y="1855"/>
                  </a:cubicBezTo>
                  <a:cubicBezTo>
                    <a:pt x="186" y="1967"/>
                    <a:pt x="279" y="2055"/>
                    <a:pt x="374" y="2138"/>
                  </a:cubicBezTo>
                  <a:cubicBezTo>
                    <a:pt x="1245" y="2897"/>
                    <a:pt x="2383" y="3287"/>
                    <a:pt x="3525" y="3460"/>
                  </a:cubicBezTo>
                  <a:cubicBezTo>
                    <a:pt x="4667" y="3633"/>
                    <a:pt x="5828" y="3605"/>
                    <a:pt x="6982" y="3626"/>
                  </a:cubicBezTo>
                  <a:cubicBezTo>
                    <a:pt x="7166" y="3629"/>
                    <a:pt x="7351" y="3633"/>
                    <a:pt x="7536" y="3633"/>
                  </a:cubicBezTo>
                  <a:cubicBezTo>
                    <a:pt x="8036" y="3633"/>
                    <a:pt x="8534" y="3603"/>
                    <a:pt x="9003" y="3439"/>
                  </a:cubicBezTo>
                  <a:cubicBezTo>
                    <a:pt x="9643" y="3214"/>
                    <a:pt x="10227" y="2671"/>
                    <a:pt x="10275" y="1993"/>
                  </a:cubicBezTo>
                  <a:cubicBezTo>
                    <a:pt x="10414" y="74"/>
                    <a:pt x="7505" y="48"/>
                    <a:pt x="6219" y="10"/>
                  </a:cubicBezTo>
                  <a:cubicBezTo>
                    <a:pt x="6022" y="3"/>
                    <a:pt x="5825" y="0"/>
                    <a:pt x="562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8" name="Google Shape;1318;p51"/>
            <p:cNvSpPr/>
            <p:nvPr/>
          </p:nvSpPr>
          <p:spPr>
            <a:xfrm>
              <a:off x="3957150" y="3829500"/>
              <a:ext cx="55775" cy="94025"/>
            </a:xfrm>
            <a:custGeom>
              <a:rect b="b" l="l" r="r" t="t"/>
              <a:pathLst>
                <a:path extrusionOk="0" h="3761" w="2231">
                  <a:moveTo>
                    <a:pt x="0" y="1"/>
                  </a:moveTo>
                  <a:lnTo>
                    <a:pt x="0" y="1"/>
                  </a:lnTo>
                  <a:cubicBezTo>
                    <a:pt x="129" y="1012"/>
                    <a:pt x="276" y="2020"/>
                    <a:pt x="444" y="3024"/>
                  </a:cubicBezTo>
                  <a:cubicBezTo>
                    <a:pt x="495" y="3324"/>
                    <a:pt x="601" y="3687"/>
                    <a:pt x="899" y="3752"/>
                  </a:cubicBezTo>
                  <a:cubicBezTo>
                    <a:pt x="927" y="3758"/>
                    <a:pt x="954" y="3761"/>
                    <a:pt x="982" y="3761"/>
                  </a:cubicBezTo>
                  <a:cubicBezTo>
                    <a:pt x="1144" y="3761"/>
                    <a:pt x="1303" y="3662"/>
                    <a:pt x="1407" y="3532"/>
                  </a:cubicBezTo>
                  <a:cubicBezTo>
                    <a:pt x="1529" y="3381"/>
                    <a:pt x="1592" y="3192"/>
                    <a:pt x="1657" y="3009"/>
                  </a:cubicBezTo>
                  <a:cubicBezTo>
                    <a:pt x="1813" y="2571"/>
                    <a:pt x="2005" y="2147"/>
                    <a:pt x="2230" y="1739"/>
                  </a:cubicBezTo>
                  <a:cubicBezTo>
                    <a:pt x="1430" y="1222"/>
                    <a:pt x="860" y="409"/>
                    <a:pt x="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9" name="Google Shape;1319;p51"/>
            <p:cNvSpPr/>
            <p:nvPr/>
          </p:nvSpPr>
          <p:spPr>
            <a:xfrm>
              <a:off x="4099150" y="3837575"/>
              <a:ext cx="55775" cy="94025"/>
            </a:xfrm>
            <a:custGeom>
              <a:rect b="b" l="l" r="r" t="t"/>
              <a:pathLst>
                <a:path extrusionOk="0" h="3761" w="2231">
                  <a:moveTo>
                    <a:pt x="2230" y="0"/>
                  </a:moveTo>
                  <a:lnTo>
                    <a:pt x="2230" y="0"/>
                  </a:lnTo>
                  <a:cubicBezTo>
                    <a:pt x="1371" y="409"/>
                    <a:pt x="800" y="1222"/>
                    <a:pt x="0" y="1739"/>
                  </a:cubicBezTo>
                  <a:cubicBezTo>
                    <a:pt x="225" y="2147"/>
                    <a:pt x="417" y="2571"/>
                    <a:pt x="574" y="3009"/>
                  </a:cubicBezTo>
                  <a:cubicBezTo>
                    <a:pt x="640" y="3192"/>
                    <a:pt x="701" y="3381"/>
                    <a:pt x="824" y="3532"/>
                  </a:cubicBezTo>
                  <a:cubicBezTo>
                    <a:pt x="927" y="3662"/>
                    <a:pt x="1086" y="3761"/>
                    <a:pt x="1249" y="3761"/>
                  </a:cubicBezTo>
                  <a:cubicBezTo>
                    <a:pt x="1276" y="3761"/>
                    <a:pt x="1304" y="3758"/>
                    <a:pt x="1332" y="3752"/>
                  </a:cubicBezTo>
                  <a:cubicBezTo>
                    <a:pt x="1629" y="3686"/>
                    <a:pt x="1737" y="3324"/>
                    <a:pt x="1786" y="3024"/>
                  </a:cubicBezTo>
                  <a:cubicBezTo>
                    <a:pt x="1954" y="2019"/>
                    <a:pt x="2103" y="1011"/>
                    <a:pt x="223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0" name="Google Shape;1320;p51"/>
            <p:cNvSpPr/>
            <p:nvPr/>
          </p:nvSpPr>
          <p:spPr>
            <a:xfrm>
              <a:off x="4034675" y="3818550"/>
              <a:ext cx="55750" cy="94025"/>
            </a:xfrm>
            <a:custGeom>
              <a:rect b="b" l="l" r="r" t="t"/>
              <a:pathLst>
                <a:path extrusionOk="0" h="3761" w="2230">
                  <a:moveTo>
                    <a:pt x="2229" y="1"/>
                  </a:moveTo>
                  <a:lnTo>
                    <a:pt x="2229" y="1"/>
                  </a:lnTo>
                  <a:cubicBezTo>
                    <a:pt x="1371" y="411"/>
                    <a:pt x="801" y="1223"/>
                    <a:pt x="1" y="1739"/>
                  </a:cubicBezTo>
                  <a:cubicBezTo>
                    <a:pt x="225" y="2147"/>
                    <a:pt x="416" y="2571"/>
                    <a:pt x="573" y="3009"/>
                  </a:cubicBezTo>
                  <a:cubicBezTo>
                    <a:pt x="639" y="3192"/>
                    <a:pt x="702" y="3381"/>
                    <a:pt x="823" y="3532"/>
                  </a:cubicBezTo>
                  <a:cubicBezTo>
                    <a:pt x="926" y="3662"/>
                    <a:pt x="1086" y="3761"/>
                    <a:pt x="1248" y="3761"/>
                  </a:cubicBezTo>
                  <a:cubicBezTo>
                    <a:pt x="1275" y="3761"/>
                    <a:pt x="1303" y="3758"/>
                    <a:pt x="1331" y="3752"/>
                  </a:cubicBezTo>
                  <a:cubicBezTo>
                    <a:pt x="1628" y="3687"/>
                    <a:pt x="1736" y="3326"/>
                    <a:pt x="1785" y="3025"/>
                  </a:cubicBezTo>
                  <a:cubicBezTo>
                    <a:pt x="1953" y="2021"/>
                    <a:pt x="2102" y="1012"/>
                    <a:pt x="222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1" name="Google Shape;1321;p51"/>
            <p:cNvSpPr/>
            <p:nvPr/>
          </p:nvSpPr>
          <p:spPr>
            <a:xfrm>
              <a:off x="3969200" y="3719450"/>
              <a:ext cx="199525" cy="95250"/>
            </a:xfrm>
            <a:custGeom>
              <a:rect b="b" l="l" r="r" t="t"/>
              <a:pathLst>
                <a:path extrusionOk="0" h="3810" w="7981">
                  <a:moveTo>
                    <a:pt x="1733" y="1"/>
                  </a:moveTo>
                  <a:cubicBezTo>
                    <a:pt x="1655" y="1"/>
                    <a:pt x="1576" y="14"/>
                    <a:pt x="1503" y="37"/>
                  </a:cubicBezTo>
                  <a:cubicBezTo>
                    <a:pt x="1263" y="113"/>
                    <a:pt x="1049" y="320"/>
                    <a:pt x="1043" y="569"/>
                  </a:cubicBezTo>
                  <a:cubicBezTo>
                    <a:pt x="1042" y="623"/>
                    <a:pt x="1049" y="678"/>
                    <a:pt x="1032" y="729"/>
                  </a:cubicBezTo>
                  <a:cubicBezTo>
                    <a:pt x="1017" y="777"/>
                    <a:pt x="979" y="818"/>
                    <a:pt x="948" y="858"/>
                  </a:cubicBezTo>
                  <a:cubicBezTo>
                    <a:pt x="767" y="1090"/>
                    <a:pt x="745" y="1434"/>
                    <a:pt x="892" y="1687"/>
                  </a:cubicBezTo>
                  <a:cubicBezTo>
                    <a:pt x="821" y="1646"/>
                    <a:pt x="741" y="1627"/>
                    <a:pt x="659" y="1627"/>
                  </a:cubicBezTo>
                  <a:cubicBezTo>
                    <a:pt x="490" y="1627"/>
                    <a:pt x="316" y="1709"/>
                    <a:pt x="205" y="1842"/>
                  </a:cubicBezTo>
                  <a:cubicBezTo>
                    <a:pt x="41" y="2037"/>
                    <a:pt x="0" y="2313"/>
                    <a:pt x="40" y="2565"/>
                  </a:cubicBezTo>
                  <a:cubicBezTo>
                    <a:pt x="1161" y="3412"/>
                    <a:pt x="2627" y="3810"/>
                    <a:pt x="4038" y="3810"/>
                  </a:cubicBezTo>
                  <a:cubicBezTo>
                    <a:pt x="4095" y="3810"/>
                    <a:pt x="4152" y="3809"/>
                    <a:pt x="4209" y="3808"/>
                  </a:cubicBezTo>
                  <a:cubicBezTo>
                    <a:pt x="5496" y="3779"/>
                    <a:pt x="6796" y="3481"/>
                    <a:pt x="7899" y="2817"/>
                  </a:cubicBezTo>
                  <a:cubicBezTo>
                    <a:pt x="7981" y="2611"/>
                    <a:pt x="7868" y="2275"/>
                    <a:pt x="7659" y="2216"/>
                  </a:cubicBezTo>
                  <a:cubicBezTo>
                    <a:pt x="7627" y="2207"/>
                    <a:pt x="7595" y="2202"/>
                    <a:pt x="7562" y="2202"/>
                  </a:cubicBezTo>
                  <a:cubicBezTo>
                    <a:pt x="7431" y="2202"/>
                    <a:pt x="7299" y="2272"/>
                    <a:pt x="7222" y="2379"/>
                  </a:cubicBezTo>
                  <a:lnTo>
                    <a:pt x="7222" y="2379"/>
                  </a:lnTo>
                  <a:cubicBezTo>
                    <a:pt x="7259" y="2289"/>
                    <a:pt x="7289" y="2196"/>
                    <a:pt x="7302" y="2099"/>
                  </a:cubicBezTo>
                  <a:cubicBezTo>
                    <a:pt x="7319" y="1948"/>
                    <a:pt x="7287" y="1785"/>
                    <a:pt x="7180" y="1680"/>
                  </a:cubicBezTo>
                  <a:cubicBezTo>
                    <a:pt x="7119" y="1619"/>
                    <a:pt x="7031" y="1584"/>
                    <a:pt x="6945" y="1584"/>
                  </a:cubicBezTo>
                  <a:cubicBezTo>
                    <a:pt x="6881" y="1584"/>
                    <a:pt x="6819" y="1603"/>
                    <a:pt x="6771" y="1646"/>
                  </a:cubicBezTo>
                  <a:cubicBezTo>
                    <a:pt x="6828" y="1413"/>
                    <a:pt x="6649" y="1159"/>
                    <a:pt x="6414" y="1107"/>
                  </a:cubicBezTo>
                  <a:cubicBezTo>
                    <a:pt x="6378" y="1099"/>
                    <a:pt x="6342" y="1095"/>
                    <a:pt x="6307" y="1095"/>
                  </a:cubicBezTo>
                  <a:cubicBezTo>
                    <a:pt x="6105" y="1095"/>
                    <a:pt x="5906" y="1215"/>
                    <a:pt x="5799" y="1389"/>
                  </a:cubicBezTo>
                  <a:cubicBezTo>
                    <a:pt x="5674" y="1594"/>
                    <a:pt x="5669" y="1858"/>
                    <a:pt x="5751" y="2084"/>
                  </a:cubicBezTo>
                  <a:cubicBezTo>
                    <a:pt x="5659" y="1968"/>
                    <a:pt x="5513" y="1900"/>
                    <a:pt x="5365" y="1900"/>
                  </a:cubicBezTo>
                  <a:cubicBezTo>
                    <a:pt x="5353" y="1900"/>
                    <a:pt x="5340" y="1900"/>
                    <a:pt x="5328" y="1901"/>
                  </a:cubicBezTo>
                  <a:cubicBezTo>
                    <a:pt x="5169" y="1915"/>
                    <a:pt x="5057" y="2062"/>
                    <a:pt x="4981" y="2203"/>
                  </a:cubicBezTo>
                  <a:cubicBezTo>
                    <a:pt x="5031" y="1999"/>
                    <a:pt x="5010" y="1781"/>
                    <a:pt x="4926" y="1591"/>
                  </a:cubicBezTo>
                  <a:cubicBezTo>
                    <a:pt x="4890" y="1511"/>
                    <a:pt x="4841" y="1435"/>
                    <a:pt x="4770" y="1384"/>
                  </a:cubicBezTo>
                  <a:cubicBezTo>
                    <a:pt x="4705" y="1338"/>
                    <a:pt x="4627" y="1318"/>
                    <a:pt x="4548" y="1318"/>
                  </a:cubicBezTo>
                  <a:cubicBezTo>
                    <a:pt x="4472" y="1318"/>
                    <a:pt x="4395" y="1336"/>
                    <a:pt x="4326" y="1366"/>
                  </a:cubicBezTo>
                  <a:cubicBezTo>
                    <a:pt x="4193" y="1425"/>
                    <a:pt x="4084" y="1525"/>
                    <a:pt x="3980" y="1626"/>
                  </a:cubicBezTo>
                  <a:lnTo>
                    <a:pt x="3980" y="1626"/>
                  </a:lnTo>
                  <a:cubicBezTo>
                    <a:pt x="4040" y="1488"/>
                    <a:pt x="4033" y="1321"/>
                    <a:pt x="3953" y="1194"/>
                  </a:cubicBezTo>
                  <a:cubicBezTo>
                    <a:pt x="3869" y="1062"/>
                    <a:pt x="3713" y="983"/>
                    <a:pt x="3558" y="983"/>
                  </a:cubicBezTo>
                  <a:cubicBezTo>
                    <a:pt x="3513" y="983"/>
                    <a:pt x="3468" y="990"/>
                    <a:pt x="3425" y="1004"/>
                  </a:cubicBezTo>
                  <a:cubicBezTo>
                    <a:pt x="3352" y="1028"/>
                    <a:pt x="3183" y="1207"/>
                    <a:pt x="3098" y="1207"/>
                  </a:cubicBezTo>
                  <a:cubicBezTo>
                    <a:pt x="3086" y="1207"/>
                    <a:pt x="3075" y="1203"/>
                    <a:pt x="3067" y="1195"/>
                  </a:cubicBezTo>
                  <a:cubicBezTo>
                    <a:pt x="3023" y="1151"/>
                    <a:pt x="3059" y="771"/>
                    <a:pt x="3020" y="672"/>
                  </a:cubicBezTo>
                  <a:cubicBezTo>
                    <a:pt x="2947" y="487"/>
                    <a:pt x="2778" y="331"/>
                    <a:pt x="2580" y="315"/>
                  </a:cubicBezTo>
                  <a:cubicBezTo>
                    <a:pt x="2570" y="314"/>
                    <a:pt x="2561" y="314"/>
                    <a:pt x="2551" y="314"/>
                  </a:cubicBezTo>
                  <a:cubicBezTo>
                    <a:pt x="2434" y="314"/>
                    <a:pt x="2317" y="373"/>
                    <a:pt x="2244" y="463"/>
                  </a:cubicBezTo>
                  <a:lnTo>
                    <a:pt x="2244" y="463"/>
                  </a:lnTo>
                  <a:cubicBezTo>
                    <a:pt x="2250" y="334"/>
                    <a:pt x="2189" y="197"/>
                    <a:pt x="2087" y="114"/>
                  </a:cubicBezTo>
                  <a:cubicBezTo>
                    <a:pt x="1987" y="35"/>
                    <a:pt x="1861" y="1"/>
                    <a:pt x="1733"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2" name="Google Shape;1322;p51"/>
            <p:cNvSpPr/>
            <p:nvPr/>
          </p:nvSpPr>
          <p:spPr>
            <a:xfrm>
              <a:off x="4059775" y="3719750"/>
              <a:ext cx="79825" cy="68775"/>
            </a:xfrm>
            <a:custGeom>
              <a:rect b="b" l="l" r="r" t="t"/>
              <a:pathLst>
                <a:path extrusionOk="0" h="2751" w="3193">
                  <a:moveTo>
                    <a:pt x="1951" y="0"/>
                  </a:moveTo>
                  <a:cubicBezTo>
                    <a:pt x="1938" y="0"/>
                    <a:pt x="1926" y="18"/>
                    <a:pt x="1937" y="24"/>
                  </a:cubicBezTo>
                  <a:cubicBezTo>
                    <a:pt x="1942" y="32"/>
                    <a:pt x="1947" y="39"/>
                    <a:pt x="1952" y="47"/>
                  </a:cubicBezTo>
                  <a:lnTo>
                    <a:pt x="1952" y="47"/>
                  </a:lnTo>
                  <a:cubicBezTo>
                    <a:pt x="1963" y="36"/>
                    <a:pt x="1971" y="15"/>
                    <a:pt x="1959" y="3"/>
                  </a:cubicBezTo>
                  <a:cubicBezTo>
                    <a:pt x="1956" y="1"/>
                    <a:pt x="1954" y="0"/>
                    <a:pt x="1951" y="0"/>
                  </a:cubicBezTo>
                  <a:close/>
                  <a:moveTo>
                    <a:pt x="1952" y="47"/>
                  </a:moveTo>
                  <a:cubicBezTo>
                    <a:pt x="1952" y="48"/>
                    <a:pt x="1952" y="48"/>
                    <a:pt x="1951" y="48"/>
                  </a:cubicBezTo>
                  <a:cubicBezTo>
                    <a:pt x="1150" y="792"/>
                    <a:pt x="607" y="1778"/>
                    <a:pt x="1" y="2691"/>
                  </a:cubicBezTo>
                  <a:cubicBezTo>
                    <a:pt x="101" y="2541"/>
                    <a:pt x="244" y="2422"/>
                    <a:pt x="409" y="2352"/>
                  </a:cubicBezTo>
                  <a:cubicBezTo>
                    <a:pt x="474" y="2323"/>
                    <a:pt x="545" y="2302"/>
                    <a:pt x="617" y="2300"/>
                  </a:cubicBezTo>
                  <a:cubicBezTo>
                    <a:pt x="621" y="2300"/>
                    <a:pt x="626" y="2300"/>
                    <a:pt x="630" y="2300"/>
                  </a:cubicBezTo>
                  <a:cubicBezTo>
                    <a:pt x="860" y="2300"/>
                    <a:pt x="1068" y="2519"/>
                    <a:pt x="1052" y="2749"/>
                  </a:cubicBezTo>
                  <a:lnTo>
                    <a:pt x="1052" y="2749"/>
                  </a:lnTo>
                  <a:cubicBezTo>
                    <a:pt x="1060" y="2641"/>
                    <a:pt x="1127" y="2544"/>
                    <a:pt x="1216" y="2482"/>
                  </a:cubicBezTo>
                  <a:cubicBezTo>
                    <a:pt x="1306" y="2417"/>
                    <a:pt x="1412" y="2385"/>
                    <a:pt x="1519" y="2369"/>
                  </a:cubicBezTo>
                  <a:cubicBezTo>
                    <a:pt x="1563" y="2362"/>
                    <a:pt x="1608" y="2357"/>
                    <a:pt x="1654" y="2357"/>
                  </a:cubicBezTo>
                  <a:cubicBezTo>
                    <a:pt x="1719" y="2357"/>
                    <a:pt x="1783" y="2367"/>
                    <a:pt x="1842" y="2393"/>
                  </a:cubicBezTo>
                  <a:cubicBezTo>
                    <a:pt x="1941" y="2436"/>
                    <a:pt x="2024" y="2535"/>
                    <a:pt x="2019" y="2645"/>
                  </a:cubicBezTo>
                  <a:cubicBezTo>
                    <a:pt x="2482" y="2484"/>
                    <a:pt x="2781" y="2242"/>
                    <a:pt x="3193" y="1976"/>
                  </a:cubicBezTo>
                  <a:cubicBezTo>
                    <a:pt x="2854" y="1434"/>
                    <a:pt x="2515" y="890"/>
                    <a:pt x="2176" y="348"/>
                  </a:cubicBezTo>
                  <a:cubicBezTo>
                    <a:pt x="2117" y="253"/>
                    <a:pt x="2019" y="144"/>
                    <a:pt x="1952" y="47"/>
                  </a:cubicBezTo>
                  <a:close/>
                  <a:moveTo>
                    <a:pt x="1052" y="2749"/>
                  </a:moveTo>
                  <a:cubicBezTo>
                    <a:pt x="1052" y="2749"/>
                    <a:pt x="1052" y="2750"/>
                    <a:pt x="1052" y="2750"/>
                  </a:cubicBezTo>
                  <a:cubicBezTo>
                    <a:pt x="1052" y="2750"/>
                    <a:pt x="1052" y="2749"/>
                    <a:pt x="1052" y="2749"/>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3" name="Google Shape;1323;p51"/>
            <p:cNvSpPr/>
            <p:nvPr/>
          </p:nvSpPr>
          <p:spPr>
            <a:xfrm>
              <a:off x="4055850" y="3774675"/>
              <a:ext cx="32050" cy="12225"/>
            </a:xfrm>
            <a:custGeom>
              <a:rect b="b" l="l" r="r" t="t"/>
              <a:pathLst>
                <a:path extrusionOk="0" h="489" w="1282">
                  <a:moveTo>
                    <a:pt x="195" y="388"/>
                  </a:moveTo>
                  <a:cubicBezTo>
                    <a:pt x="193" y="390"/>
                    <a:pt x="192" y="392"/>
                    <a:pt x="191" y="392"/>
                  </a:cubicBezTo>
                  <a:cubicBezTo>
                    <a:pt x="191" y="392"/>
                    <a:pt x="192" y="390"/>
                    <a:pt x="195" y="388"/>
                  </a:cubicBezTo>
                  <a:close/>
                  <a:moveTo>
                    <a:pt x="703" y="0"/>
                  </a:moveTo>
                  <a:cubicBezTo>
                    <a:pt x="683" y="0"/>
                    <a:pt x="664" y="1"/>
                    <a:pt x="645" y="2"/>
                  </a:cubicBezTo>
                  <a:cubicBezTo>
                    <a:pt x="514" y="11"/>
                    <a:pt x="389" y="45"/>
                    <a:pt x="272" y="103"/>
                  </a:cubicBezTo>
                  <a:cubicBezTo>
                    <a:pt x="214" y="131"/>
                    <a:pt x="160" y="167"/>
                    <a:pt x="110" y="207"/>
                  </a:cubicBezTo>
                  <a:cubicBezTo>
                    <a:pt x="54" y="250"/>
                    <a:pt x="1" y="301"/>
                    <a:pt x="3" y="377"/>
                  </a:cubicBezTo>
                  <a:cubicBezTo>
                    <a:pt x="5" y="439"/>
                    <a:pt x="56" y="471"/>
                    <a:pt x="105" y="471"/>
                  </a:cubicBezTo>
                  <a:cubicBezTo>
                    <a:pt x="151" y="471"/>
                    <a:pt x="197" y="443"/>
                    <a:pt x="198" y="385"/>
                  </a:cubicBezTo>
                  <a:lnTo>
                    <a:pt x="198" y="385"/>
                  </a:lnTo>
                  <a:cubicBezTo>
                    <a:pt x="199" y="385"/>
                    <a:pt x="200" y="384"/>
                    <a:pt x="201" y="384"/>
                  </a:cubicBezTo>
                  <a:cubicBezTo>
                    <a:pt x="210" y="377"/>
                    <a:pt x="217" y="368"/>
                    <a:pt x="227" y="361"/>
                  </a:cubicBezTo>
                  <a:cubicBezTo>
                    <a:pt x="243" y="347"/>
                    <a:pt x="262" y="334"/>
                    <a:pt x="282" y="322"/>
                  </a:cubicBezTo>
                  <a:cubicBezTo>
                    <a:pt x="320" y="297"/>
                    <a:pt x="358" y="275"/>
                    <a:pt x="400" y="258"/>
                  </a:cubicBezTo>
                  <a:cubicBezTo>
                    <a:pt x="483" y="223"/>
                    <a:pt x="571" y="202"/>
                    <a:pt x="661" y="197"/>
                  </a:cubicBezTo>
                  <a:cubicBezTo>
                    <a:pt x="675" y="196"/>
                    <a:pt x="689" y="196"/>
                    <a:pt x="704" y="196"/>
                  </a:cubicBezTo>
                  <a:cubicBezTo>
                    <a:pt x="861" y="196"/>
                    <a:pt x="1060" y="241"/>
                    <a:pt x="1087" y="417"/>
                  </a:cubicBezTo>
                  <a:cubicBezTo>
                    <a:pt x="1093" y="461"/>
                    <a:pt x="1140" y="489"/>
                    <a:pt x="1182" y="489"/>
                  </a:cubicBezTo>
                  <a:cubicBezTo>
                    <a:pt x="1191" y="489"/>
                    <a:pt x="1199" y="487"/>
                    <a:pt x="1207" y="485"/>
                  </a:cubicBezTo>
                  <a:cubicBezTo>
                    <a:pt x="1262" y="470"/>
                    <a:pt x="1282" y="417"/>
                    <a:pt x="1275" y="365"/>
                  </a:cubicBezTo>
                  <a:cubicBezTo>
                    <a:pt x="1234" y="101"/>
                    <a:pt x="942" y="0"/>
                    <a:pt x="70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4" name="Google Shape;1324;p51"/>
            <p:cNvSpPr/>
            <p:nvPr/>
          </p:nvSpPr>
          <p:spPr>
            <a:xfrm>
              <a:off x="4081875" y="3776825"/>
              <a:ext cx="36375" cy="11625"/>
            </a:xfrm>
            <a:custGeom>
              <a:rect b="b" l="l" r="r" t="t"/>
              <a:pathLst>
                <a:path extrusionOk="0" h="465" w="1455">
                  <a:moveTo>
                    <a:pt x="651" y="0"/>
                  </a:moveTo>
                  <a:cubicBezTo>
                    <a:pt x="431" y="0"/>
                    <a:pt x="207" y="86"/>
                    <a:pt x="62" y="255"/>
                  </a:cubicBezTo>
                  <a:cubicBezTo>
                    <a:pt x="1" y="328"/>
                    <a:pt x="67" y="426"/>
                    <a:pt x="138" y="426"/>
                  </a:cubicBezTo>
                  <a:cubicBezTo>
                    <a:pt x="160" y="426"/>
                    <a:pt x="183" y="417"/>
                    <a:pt x="202" y="394"/>
                  </a:cubicBezTo>
                  <a:cubicBezTo>
                    <a:pt x="318" y="257"/>
                    <a:pt x="488" y="195"/>
                    <a:pt x="664" y="195"/>
                  </a:cubicBezTo>
                  <a:cubicBezTo>
                    <a:pt x="679" y="195"/>
                    <a:pt x="694" y="196"/>
                    <a:pt x="709" y="196"/>
                  </a:cubicBezTo>
                  <a:cubicBezTo>
                    <a:pt x="924" y="211"/>
                    <a:pt x="1123" y="324"/>
                    <a:pt x="1292" y="450"/>
                  </a:cubicBezTo>
                  <a:cubicBezTo>
                    <a:pt x="1305" y="460"/>
                    <a:pt x="1321" y="464"/>
                    <a:pt x="1337" y="464"/>
                  </a:cubicBezTo>
                  <a:cubicBezTo>
                    <a:pt x="1372" y="464"/>
                    <a:pt x="1409" y="444"/>
                    <a:pt x="1426" y="415"/>
                  </a:cubicBezTo>
                  <a:cubicBezTo>
                    <a:pt x="1454" y="366"/>
                    <a:pt x="1433" y="314"/>
                    <a:pt x="1390" y="281"/>
                  </a:cubicBezTo>
                  <a:cubicBezTo>
                    <a:pt x="1187" y="129"/>
                    <a:pt x="947" y="12"/>
                    <a:pt x="689" y="1"/>
                  </a:cubicBezTo>
                  <a:cubicBezTo>
                    <a:pt x="677" y="1"/>
                    <a:pt x="664" y="0"/>
                    <a:pt x="65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5" name="Google Shape;1325;p51"/>
            <p:cNvSpPr/>
            <p:nvPr/>
          </p:nvSpPr>
          <p:spPr>
            <a:xfrm>
              <a:off x="4000375" y="3768200"/>
              <a:ext cx="40550" cy="17200"/>
            </a:xfrm>
            <a:custGeom>
              <a:rect b="b" l="l" r="r" t="t"/>
              <a:pathLst>
                <a:path extrusionOk="0" h="688" w="1622">
                  <a:moveTo>
                    <a:pt x="309" y="1"/>
                  </a:moveTo>
                  <a:cubicBezTo>
                    <a:pt x="242" y="1"/>
                    <a:pt x="174" y="12"/>
                    <a:pt x="106" y="34"/>
                  </a:cubicBezTo>
                  <a:cubicBezTo>
                    <a:pt x="0" y="71"/>
                    <a:pt x="32" y="229"/>
                    <a:pt x="127" y="229"/>
                  </a:cubicBezTo>
                  <a:cubicBezTo>
                    <a:pt x="137" y="229"/>
                    <a:pt x="148" y="227"/>
                    <a:pt x="159" y="223"/>
                  </a:cubicBezTo>
                  <a:cubicBezTo>
                    <a:pt x="210" y="206"/>
                    <a:pt x="261" y="198"/>
                    <a:pt x="311" y="198"/>
                  </a:cubicBezTo>
                  <a:cubicBezTo>
                    <a:pt x="506" y="198"/>
                    <a:pt x="685" y="319"/>
                    <a:pt x="745" y="520"/>
                  </a:cubicBezTo>
                  <a:cubicBezTo>
                    <a:pt x="759" y="567"/>
                    <a:pt x="797" y="589"/>
                    <a:pt x="835" y="589"/>
                  </a:cubicBezTo>
                  <a:cubicBezTo>
                    <a:pt x="875" y="589"/>
                    <a:pt x="916" y="565"/>
                    <a:pt x="933" y="520"/>
                  </a:cubicBezTo>
                  <a:cubicBezTo>
                    <a:pt x="970" y="424"/>
                    <a:pt x="1073" y="356"/>
                    <a:pt x="1176" y="356"/>
                  </a:cubicBezTo>
                  <a:cubicBezTo>
                    <a:pt x="1186" y="356"/>
                    <a:pt x="1197" y="357"/>
                    <a:pt x="1207" y="359"/>
                  </a:cubicBezTo>
                  <a:cubicBezTo>
                    <a:pt x="1321" y="376"/>
                    <a:pt x="1413" y="482"/>
                    <a:pt x="1422" y="594"/>
                  </a:cubicBezTo>
                  <a:cubicBezTo>
                    <a:pt x="1426" y="656"/>
                    <a:pt x="1478" y="688"/>
                    <a:pt x="1526" y="688"/>
                  </a:cubicBezTo>
                  <a:cubicBezTo>
                    <a:pt x="1575" y="688"/>
                    <a:pt x="1622" y="656"/>
                    <a:pt x="1617" y="594"/>
                  </a:cubicBezTo>
                  <a:cubicBezTo>
                    <a:pt x="1601" y="384"/>
                    <a:pt x="1448" y="197"/>
                    <a:pt x="1234" y="167"/>
                  </a:cubicBezTo>
                  <a:cubicBezTo>
                    <a:pt x="1213" y="165"/>
                    <a:pt x="1193" y="163"/>
                    <a:pt x="1172" y="163"/>
                  </a:cubicBezTo>
                  <a:cubicBezTo>
                    <a:pt x="1050" y="163"/>
                    <a:pt x="937" y="215"/>
                    <a:pt x="854" y="299"/>
                  </a:cubicBezTo>
                  <a:lnTo>
                    <a:pt x="854" y="299"/>
                  </a:lnTo>
                  <a:cubicBezTo>
                    <a:pt x="734" y="114"/>
                    <a:pt x="528" y="1"/>
                    <a:pt x="30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6" name="Google Shape;1326;p51"/>
            <p:cNvSpPr/>
            <p:nvPr/>
          </p:nvSpPr>
          <p:spPr>
            <a:xfrm>
              <a:off x="4100000" y="3744350"/>
              <a:ext cx="7675" cy="6925"/>
            </a:xfrm>
            <a:custGeom>
              <a:rect b="b" l="l" r="r" t="t"/>
              <a:pathLst>
                <a:path extrusionOk="0" h="277" w="307">
                  <a:moveTo>
                    <a:pt x="202" y="0"/>
                  </a:moveTo>
                  <a:cubicBezTo>
                    <a:pt x="186" y="0"/>
                    <a:pt x="172" y="5"/>
                    <a:pt x="158" y="14"/>
                  </a:cubicBezTo>
                  <a:cubicBezTo>
                    <a:pt x="122" y="41"/>
                    <a:pt x="85" y="67"/>
                    <a:pt x="50" y="94"/>
                  </a:cubicBezTo>
                  <a:cubicBezTo>
                    <a:pt x="38" y="101"/>
                    <a:pt x="29" y="109"/>
                    <a:pt x="23" y="119"/>
                  </a:cubicBezTo>
                  <a:cubicBezTo>
                    <a:pt x="13" y="129"/>
                    <a:pt x="8" y="140"/>
                    <a:pt x="6" y="152"/>
                  </a:cubicBezTo>
                  <a:cubicBezTo>
                    <a:pt x="2" y="165"/>
                    <a:pt x="1" y="178"/>
                    <a:pt x="5" y="191"/>
                  </a:cubicBezTo>
                  <a:cubicBezTo>
                    <a:pt x="5" y="204"/>
                    <a:pt x="8" y="216"/>
                    <a:pt x="16" y="228"/>
                  </a:cubicBezTo>
                  <a:cubicBezTo>
                    <a:pt x="29" y="249"/>
                    <a:pt x="50" y="267"/>
                    <a:pt x="75" y="272"/>
                  </a:cubicBezTo>
                  <a:cubicBezTo>
                    <a:pt x="84" y="273"/>
                    <a:pt x="92" y="275"/>
                    <a:pt x="101" y="276"/>
                  </a:cubicBezTo>
                  <a:cubicBezTo>
                    <a:pt x="119" y="276"/>
                    <a:pt x="136" y="272"/>
                    <a:pt x="150" y="263"/>
                  </a:cubicBezTo>
                  <a:cubicBezTo>
                    <a:pt x="186" y="235"/>
                    <a:pt x="222" y="209"/>
                    <a:pt x="258" y="182"/>
                  </a:cubicBezTo>
                  <a:cubicBezTo>
                    <a:pt x="269" y="175"/>
                    <a:pt x="279" y="167"/>
                    <a:pt x="285" y="157"/>
                  </a:cubicBezTo>
                  <a:cubicBezTo>
                    <a:pt x="294" y="148"/>
                    <a:pt x="300" y="136"/>
                    <a:pt x="302" y="125"/>
                  </a:cubicBezTo>
                  <a:cubicBezTo>
                    <a:pt x="306" y="111"/>
                    <a:pt x="307" y="98"/>
                    <a:pt x="304" y="85"/>
                  </a:cubicBezTo>
                  <a:cubicBezTo>
                    <a:pt x="304" y="72"/>
                    <a:pt x="300" y="60"/>
                    <a:pt x="292" y="48"/>
                  </a:cubicBezTo>
                  <a:cubicBezTo>
                    <a:pt x="279" y="27"/>
                    <a:pt x="258" y="10"/>
                    <a:pt x="233" y="4"/>
                  </a:cubicBezTo>
                  <a:cubicBezTo>
                    <a:pt x="223" y="3"/>
                    <a:pt x="216" y="1"/>
                    <a:pt x="207" y="0"/>
                  </a:cubicBezTo>
                  <a:cubicBezTo>
                    <a:pt x="205" y="0"/>
                    <a:pt x="204" y="0"/>
                    <a:pt x="20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7" name="Google Shape;1327;p51"/>
            <p:cNvSpPr/>
            <p:nvPr/>
          </p:nvSpPr>
          <p:spPr>
            <a:xfrm>
              <a:off x="4085925" y="3760400"/>
              <a:ext cx="7925" cy="6625"/>
            </a:xfrm>
            <a:custGeom>
              <a:rect b="b" l="l" r="r" t="t"/>
              <a:pathLst>
                <a:path extrusionOk="0" h="265" w="317">
                  <a:moveTo>
                    <a:pt x="168" y="17"/>
                  </a:moveTo>
                  <a:lnTo>
                    <a:pt x="167" y="18"/>
                  </a:lnTo>
                  <a:lnTo>
                    <a:pt x="167" y="18"/>
                  </a:lnTo>
                  <a:cubicBezTo>
                    <a:pt x="167" y="17"/>
                    <a:pt x="167" y="17"/>
                    <a:pt x="168" y="17"/>
                  </a:cubicBezTo>
                  <a:close/>
                  <a:moveTo>
                    <a:pt x="154" y="28"/>
                  </a:moveTo>
                  <a:lnTo>
                    <a:pt x="154" y="28"/>
                  </a:lnTo>
                  <a:cubicBezTo>
                    <a:pt x="152" y="29"/>
                    <a:pt x="151" y="30"/>
                    <a:pt x="150" y="31"/>
                  </a:cubicBezTo>
                  <a:lnTo>
                    <a:pt x="148" y="32"/>
                  </a:lnTo>
                  <a:lnTo>
                    <a:pt x="154" y="28"/>
                  </a:lnTo>
                  <a:close/>
                  <a:moveTo>
                    <a:pt x="222" y="1"/>
                  </a:moveTo>
                  <a:cubicBezTo>
                    <a:pt x="221" y="1"/>
                    <a:pt x="220" y="1"/>
                    <a:pt x="219" y="1"/>
                  </a:cubicBezTo>
                  <a:cubicBezTo>
                    <a:pt x="210" y="2"/>
                    <a:pt x="202" y="4"/>
                    <a:pt x="193" y="5"/>
                  </a:cubicBezTo>
                  <a:cubicBezTo>
                    <a:pt x="183" y="8"/>
                    <a:pt x="174" y="13"/>
                    <a:pt x="166" y="18"/>
                  </a:cubicBezTo>
                  <a:lnTo>
                    <a:pt x="166" y="18"/>
                  </a:lnTo>
                  <a:lnTo>
                    <a:pt x="167" y="18"/>
                  </a:lnTo>
                  <a:lnTo>
                    <a:pt x="167" y="18"/>
                  </a:lnTo>
                  <a:cubicBezTo>
                    <a:pt x="166" y="18"/>
                    <a:pt x="166" y="18"/>
                    <a:pt x="165" y="18"/>
                  </a:cubicBezTo>
                  <a:lnTo>
                    <a:pt x="165" y="18"/>
                  </a:lnTo>
                  <a:cubicBezTo>
                    <a:pt x="163" y="20"/>
                    <a:pt x="160" y="23"/>
                    <a:pt x="157" y="25"/>
                  </a:cubicBezTo>
                  <a:lnTo>
                    <a:pt x="157" y="25"/>
                  </a:lnTo>
                  <a:cubicBezTo>
                    <a:pt x="130" y="45"/>
                    <a:pt x="100" y="61"/>
                    <a:pt x="69" y="74"/>
                  </a:cubicBezTo>
                  <a:cubicBezTo>
                    <a:pt x="77" y="70"/>
                    <a:pt x="84" y="68"/>
                    <a:pt x="92" y="64"/>
                  </a:cubicBezTo>
                  <a:lnTo>
                    <a:pt x="92" y="64"/>
                  </a:lnTo>
                  <a:lnTo>
                    <a:pt x="73" y="72"/>
                  </a:lnTo>
                  <a:cubicBezTo>
                    <a:pt x="59" y="74"/>
                    <a:pt x="49" y="80"/>
                    <a:pt x="39" y="89"/>
                  </a:cubicBezTo>
                  <a:cubicBezTo>
                    <a:pt x="29" y="95"/>
                    <a:pt x="20" y="104"/>
                    <a:pt x="15" y="116"/>
                  </a:cubicBezTo>
                  <a:cubicBezTo>
                    <a:pt x="8" y="127"/>
                    <a:pt x="5" y="140"/>
                    <a:pt x="3" y="152"/>
                  </a:cubicBezTo>
                  <a:cubicBezTo>
                    <a:pt x="1" y="166"/>
                    <a:pt x="1" y="178"/>
                    <a:pt x="5" y="192"/>
                  </a:cubicBezTo>
                  <a:cubicBezTo>
                    <a:pt x="12" y="215"/>
                    <a:pt x="27" y="239"/>
                    <a:pt x="49" y="251"/>
                  </a:cubicBezTo>
                  <a:cubicBezTo>
                    <a:pt x="65" y="259"/>
                    <a:pt x="84" y="264"/>
                    <a:pt x="102" y="264"/>
                  </a:cubicBezTo>
                  <a:cubicBezTo>
                    <a:pt x="110" y="264"/>
                    <a:pt x="118" y="263"/>
                    <a:pt x="125" y="261"/>
                  </a:cubicBezTo>
                  <a:cubicBezTo>
                    <a:pt x="154" y="251"/>
                    <a:pt x="183" y="237"/>
                    <a:pt x="211" y="221"/>
                  </a:cubicBezTo>
                  <a:cubicBezTo>
                    <a:pt x="238" y="206"/>
                    <a:pt x="263" y="188"/>
                    <a:pt x="288" y="168"/>
                  </a:cubicBezTo>
                  <a:cubicBezTo>
                    <a:pt x="297" y="159"/>
                    <a:pt x="304" y="148"/>
                    <a:pt x="308" y="137"/>
                  </a:cubicBezTo>
                  <a:cubicBezTo>
                    <a:pt x="314" y="125"/>
                    <a:pt x="316" y="112"/>
                    <a:pt x="315" y="99"/>
                  </a:cubicBezTo>
                  <a:cubicBezTo>
                    <a:pt x="315" y="86"/>
                    <a:pt x="313" y="73"/>
                    <a:pt x="308" y="61"/>
                  </a:cubicBezTo>
                  <a:cubicBezTo>
                    <a:pt x="304" y="49"/>
                    <a:pt x="297" y="38"/>
                    <a:pt x="288" y="30"/>
                  </a:cubicBezTo>
                  <a:cubicBezTo>
                    <a:pt x="270" y="13"/>
                    <a:pt x="247" y="1"/>
                    <a:pt x="22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8" name="Google Shape;1328;p51"/>
            <p:cNvSpPr/>
            <p:nvPr/>
          </p:nvSpPr>
          <p:spPr>
            <a:xfrm>
              <a:off x="4113775" y="3759425"/>
              <a:ext cx="8725" cy="7250"/>
            </a:xfrm>
            <a:custGeom>
              <a:rect b="b" l="l" r="r" t="t"/>
              <a:pathLst>
                <a:path extrusionOk="0" h="290" w="349">
                  <a:moveTo>
                    <a:pt x="246" y="0"/>
                  </a:moveTo>
                  <a:cubicBezTo>
                    <a:pt x="229" y="0"/>
                    <a:pt x="212" y="4"/>
                    <a:pt x="198" y="14"/>
                  </a:cubicBezTo>
                  <a:cubicBezTo>
                    <a:pt x="149" y="45"/>
                    <a:pt x="100" y="76"/>
                    <a:pt x="51" y="108"/>
                  </a:cubicBezTo>
                  <a:cubicBezTo>
                    <a:pt x="30" y="121"/>
                    <a:pt x="13" y="142"/>
                    <a:pt x="6" y="166"/>
                  </a:cubicBezTo>
                  <a:cubicBezTo>
                    <a:pt x="3" y="180"/>
                    <a:pt x="0" y="192"/>
                    <a:pt x="5" y="206"/>
                  </a:cubicBezTo>
                  <a:cubicBezTo>
                    <a:pt x="5" y="219"/>
                    <a:pt x="9" y="231"/>
                    <a:pt x="16" y="243"/>
                  </a:cubicBezTo>
                  <a:cubicBezTo>
                    <a:pt x="30" y="263"/>
                    <a:pt x="51" y="281"/>
                    <a:pt x="76" y="286"/>
                  </a:cubicBezTo>
                  <a:cubicBezTo>
                    <a:pt x="84" y="288"/>
                    <a:pt x="93" y="289"/>
                    <a:pt x="102" y="289"/>
                  </a:cubicBezTo>
                  <a:cubicBezTo>
                    <a:pt x="119" y="289"/>
                    <a:pt x="137" y="286"/>
                    <a:pt x="151" y="276"/>
                  </a:cubicBezTo>
                  <a:cubicBezTo>
                    <a:pt x="200" y="245"/>
                    <a:pt x="249" y="213"/>
                    <a:pt x="298" y="182"/>
                  </a:cubicBezTo>
                  <a:cubicBezTo>
                    <a:pt x="319" y="169"/>
                    <a:pt x="336" y="149"/>
                    <a:pt x="343" y="123"/>
                  </a:cubicBezTo>
                  <a:cubicBezTo>
                    <a:pt x="346" y="111"/>
                    <a:pt x="348" y="97"/>
                    <a:pt x="344" y="85"/>
                  </a:cubicBezTo>
                  <a:cubicBezTo>
                    <a:pt x="344" y="71"/>
                    <a:pt x="340" y="60"/>
                    <a:pt x="333" y="48"/>
                  </a:cubicBezTo>
                  <a:cubicBezTo>
                    <a:pt x="319" y="27"/>
                    <a:pt x="298" y="9"/>
                    <a:pt x="273" y="3"/>
                  </a:cubicBezTo>
                  <a:cubicBezTo>
                    <a:pt x="264" y="1"/>
                    <a:pt x="255" y="0"/>
                    <a:pt x="24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9" name="Google Shape;1329;p51"/>
            <p:cNvSpPr/>
            <p:nvPr/>
          </p:nvSpPr>
          <p:spPr>
            <a:xfrm>
              <a:off x="4100000" y="3764825"/>
              <a:ext cx="7675" cy="6925"/>
            </a:xfrm>
            <a:custGeom>
              <a:rect b="b" l="l" r="r" t="t"/>
              <a:pathLst>
                <a:path extrusionOk="0" h="277" w="307">
                  <a:moveTo>
                    <a:pt x="207" y="0"/>
                  </a:moveTo>
                  <a:cubicBezTo>
                    <a:pt x="189" y="0"/>
                    <a:pt x="171" y="5"/>
                    <a:pt x="158" y="13"/>
                  </a:cubicBezTo>
                  <a:cubicBezTo>
                    <a:pt x="122" y="41"/>
                    <a:pt x="85" y="67"/>
                    <a:pt x="50" y="94"/>
                  </a:cubicBezTo>
                  <a:cubicBezTo>
                    <a:pt x="38" y="101"/>
                    <a:pt x="29" y="109"/>
                    <a:pt x="23" y="120"/>
                  </a:cubicBezTo>
                  <a:cubicBezTo>
                    <a:pt x="13" y="128"/>
                    <a:pt x="8" y="140"/>
                    <a:pt x="6" y="152"/>
                  </a:cubicBezTo>
                  <a:cubicBezTo>
                    <a:pt x="2" y="165"/>
                    <a:pt x="1" y="178"/>
                    <a:pt x="5" y="191"/>
                  </a:cubicBezTo>
                  <a:cubicBezTo>
                    <a:pt x="5" y="204"/>
                    <a:pt x="8" y="216"/>
                    <a:pt x="16" y="227"/>
                  </a:cubicBezTo>
                  <a:cubicBezTo>
                    <a:pt x="29" y="248"/>
                    <a:pt x="50" y="267"/>
                    <a:pt x="75" y="272"/>
                  </a:cubicBezTo>
                  <a:cubicBezTo>
                    <a:pt x="84" y="273"/>
                    <a:pt x="92" y="274"/>
                    <a:pt x="101" y="276"/>
                  </a:cubicBezTo>
                  <a:cubicBezTo>
                    <a:pt x="119" y="276"/>
                    <a:pt x="136" y="272"/>
                    <a:pt x="150" y="263"/>
                  </a:cubicBezTo>
                  <a:cubicBezTo>
                    <a:pt x="186" y="236"/>
                    <a:pt x="222" y="209"/>
                    <a:pt x="258" y="181"/>
                  </a:cubicBezTo>
                  <a:cubicBezTo>
                    <a:pt x="269" y="175"/>
                    <a:pt x="279" y="168"/>
                    <a:pt x="285" y="157"/>
                  </a:cubicBezTo>
                  <a:cubicBezTo>
                    <a:pt x="294" y="148"/>
                    <a:pt x="300" y="136"/>
                    <a:pt x="302" y="125"/>
                  </a:cubicBezTo>
                  <a:cubicBezTo>
                    <a:pt x="306" y="111"/>
                    <a:pt x="307" y="99"/>
                    <a:pt x="304" y="85"/>
                  </a:cubicBezTo>
                  <a:cubicBezTo>
                    <a:pt x="304" y="73"/>
                    <a:pt x="300" y="60"/>
                    <a:pt x="292" y="49"/>
                  </a:cubicBezTo>
                  <a:cubicBezTo>
                    <a:pt x="279" y="28"/>
                    <a:pt x="258" y="10"/>
                    <a:pt x="233" y="5"/>
                  </a:cubicBezTo>
                  <a:cubicBezTo>
                    <a:pt x="223" y="3"/>
                    <a:pt x="216" y="1"/>
                    <a:pt x="20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0" name="Google Shape;1330;p51"/>
            <p:cNvSpPr/>
            <p:nvPr/>
          </p:nvSpPr>
          <p:spPr>
            <a:xfrm>
              <a:off x="3975925" y="3817800"/>
              <a:ext cx="147250" cy="19175"/>
            </a:xfrm>
            <a:custGeom>
              <a:rect b="b" l="l" r="r" t="t"/>
              <a:pathLst>
                <a:path extrusionOk="0" h="767" w="5890">
                  <a:moveTo>
                    <a:pt x="207" y="0"/>
                  </a:moveTo>
                  <a:cubicBezTo>
                    <a:pt x="85" y="0"/>
                    <a:pt x="1" y="178"/>
                    <a:pt x="133" y="238"/>
                  </a:cubicBezTo>
                  <a:cubicBezTo>
                    <a:pt x="772" y="527"/>
                    <a:pt x="1460" y="656"/>
                    <a:pt x="2155" y="713"/>
                  </a:cubicBezTo>
                  <a:cubicBezTo>
                    <a:pt x="2625" y="752"/>
                    <a:pt x="3098" y="766"/>
                    <a:pt x="3570" y="766"/>
                  </a:cubicBezTo>
                  <a:cubicBezTo>
                    <a:pt x="3845" y="766"/>
                    <a:pt x="4120" y="762"/>
                    <a:pt x="4394" y="754"/>
                  </a:cubicBezTo>
                  <a:cubicBezTo>
                    <a:pt x="4836" y="740"/>
                    <a:pt x="5279" y="717"/>
                    <a:pt x="5722" y="682"/>
                  </a:cubicBezTo>
                  <a:cubicBezTo>
                    <a:pt x="5884" y="668"/>
                    <a:pt x="5889" y="420"/>
                    <a:pt x="5735" y="420"/>
                  </a:cubicBezTo>
                  <a:cubicBezTo>
                    <a:pt x="5731" y="420"/>
                    <a:pt x="5727" y="420"/>
                    <a:pt x="5722" y="421"/>
                  </a:cubicBezTo>
                  <a:cubicBezTo>
                    <a:pt x="5031" y="475"/>
                    <a:pt x="4337" y="504"/>
                    <a:pt x="3643" y="504"/>
                  </a:cubicBezTo>
                  <a:cubicBezTo>
                    <a:pt x="3586" y="504"/>
                    <a:pt x="3529" y="503"/>
                    <a:pt x="3472" y="503"/>
                  </a:cubicBezTo>
                  <a:cubicBezTo>
                    <a:pt x="2774" y="498"/>
                    <a:pt x="2066" y="480"/>
                    <a:pt x="1379" y="353"/>
                  </a:cubicBezTo>
                  <a:cubicBezTo>
                    <a:pt x="995" y="281"/>
                    <a:pt x="619" y="174"/>
                    <a:pt x="264" y="13"/>
                  </a:cubicBezTo>
                  <a:cubicBezTo>
                    <a:pt x="244" y="4"/>
                    <a:pt x="225" y="0"/>
                    <a:pt x="20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1" name="Google Shape;1331;p51"/>
            <p:cNvSpPr/>
            <p:nvPr/>
          </p:nvSpPr>
          <p:spPr>
            <a:xfrm>
              <a:off x="4000125" y="3855000"/>
              <a:ext cx="9700" cy="13575"/>
            </a:xfrm>
            <a:custGeom>
              <a:rect b="b" l="l" r="r" t="t"/>
              <a:pathLst>
                <a:path extrusionOk="0" h="543" w="388">
                  <a:moveTo>
                    <a:pt x="262" y="109"/>
                  </a:moveTo>
                  <a:lnTo>
                    <a:pt x="262" y="109"/>
                  </a:lnTo>
                  <a:cubicBezTo>
                    <a:pt x="263" y="112"/>
                    <a:pt x="263" y="115"/>
                    <a:pt x="264" y="118"/>
                  </a:cubicBezTo>
                  <a:lnTo>
                    <a:pt x="264" y="118"/>
                  </a:lnTo>
                  <a:cubicBezTo>
                    <a:pt x="263" y="115"/>
                    <a:pt x="263" y="112"/>
                    <a:pt x="262" y="109"/>
                  </a:cubicBezTo>
                  <a:close/>
                  <a:moveTo>
                    <a:pt x="297" y="235"/>
                  </a:moveTo>
                  <a:cubicBezTo>
                    <a:pt x="298" y="238"/>
                    <a:pt x="300" y="242"/>
                    <a:pt x="301" y="245"/>
                  </a:cubicBezTo>
                  <a:cubicBezTo>
                    <a:pt x="300" y="242"/>
                    <a:pt x="298" y="238"/>
                    <a:pt x="297" y="235"/>
                  </a:cubicBezTo>
                  <a:close/>
                  <a:moveTo>
                    <a:pt x="138" y="0"/>
                  </a:moveTo>
                  <a:cubicBezTo>
                    <a:pt x="137" y="0"/>
                    <a:pt x="136" y="0"/>
                    <a:pt x="135" y="0"/>
                  </a:cubicBezTo>
                  <a:cubicBezTo>
                    <a:pt x="101" y="1"/>
                    <a:pt x="66" y="14"/>
                    <a:pt x="42" y="38"/>
                  </a:cubicBezTo>
                  <a:cubicBezTo>
                    <a:pt x="20" y="62"/>
                    <a:pt x="0" y="98"/>
                    <a:pt x="4" y="131"/>
                  </a:cubicBezTo>
                  <a:cubicBezTo>
                    <a:pt x="9" y="168"/>
                    <a:pt x="14" y="204"/>
                    <a:pt x="22" y="240"/>
                  </a:cubicBezTo>
                  <a:cubicBezTo>
                    <a:pt x="30" y="271"/>
                    <a:pt x="42" y="301"/>
                    <a:pt x="56" y="332"/>
                  </a:cubicBezTo>
                  <a:cubicBezTo>
                    <a:pt x="83" y="395"/>
                    <a:pt x="117" y="452"/>
                    <a:pt x="163" y="505"/>
                  </a:cubicBezTo>
                  <a:cubicBezTo>
                    <a:pt x="183" y="529"/>
                    <a:pt x="225" y="543"/>
                    <a:pt x="256" y="543"/>
                  </a:cubicBezTo>
                  <a:cubicBezTo>
                    <a:pt x="288" y="543"/>
                    <a:pt x="326" y="528"/>
                    <a:pt x="349" y="505"/>
                  </a:cubicBezTo>
                  <a:cubicBezTo>
                    <a:pt x="371" y="480"/>
                    <a:pt x="388" y="448"/>
                    <a:pt x="387" y="412"/>
                  </a:cubicBezTo>
                  <a:cubicBezTo>
                    <a:pt x="386" y="401"/>
                    <a:pt x="384" y="388"/>
                    <a:pt x="382" y="377"/>
                  </a:cubicBezTo>
                  <a:cubicBezTo>
                    <a:pt x="375" y="355"/>
                    <a:pt x="365" y="335"/>
                    <a:pt x="348" y="319"/>
                  </a:cubicBezTo>
                  <a:lnTo>
                    <a:pt x="348" y="319"/>
                  </a:lnTo>
                  <a:cubicBezTo>
                    <a:pt x="327" y="290"/>
                    <a:pt x="309" y="259"/>
                    <a:pt x="293" y="226"/>
                  </a:cubicBezTo>
                  <a:lnTo>
                    <a:pt x="293" y="226"/>
                  </a:lnTo>
                  <a:cubicBezTo>
                    <a:pt x="282" y="196"/>
                    <a:pt x="273" y="165"/>
                    <a:pt x="267" y="134"/>
                  </a:cubicBezTo>
                  <a:lnTo>
                    <a:pt x="267" y="134"/>
                  </a:lnTo>
                  <a:cubicBezTo>
                    <a:pt x="267" y="133"/>
                    <a:pt x="267" y="131"/>
                    <a:pt x="267" y="130"/>
                  </a:cubicBezTo>
                  <a:cubicBezTo>
                    <a:pt x="268" y="111"/>
                    <a:pt x="265" y="94"/>
                    <a:pt x="255" y="80"/>
                  </a:cubicBezTo>
                  <a:cubicBezTo>
                    <a:pt x="250" y="64"/>
                    <a:pt x="241" y="51"/>
                    <a:pt x="228" y="38"/>
                  </a:cubicBezTo>
                  <a:cubicBezTo>
                    <a:pt x="206" y="17"/>
                    <a:pt x="170" y="0"/>
                    <a:pt x="13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2" name="Google Shape;1332;p51"/>
            <p:cNvSpPr/>
            <p:nvPr/>
          </p:nvSpPr>
          <p:spPr>
            <a:xfrm>
              <a:off x="4013675" y="3859725"/>
              <a:ext cx="9100" cy="10325"/>
            </a:xfrm>
            <a:custGeom>
              <a:rect b="b" l="l" r="r" t="t"/>
              <a:pathLst>
                <a:path extrusionOk="0" h="413" w="364">
                  <a:moveTo>
                    <a:pt x="136" y="0"/>
                  </a:moveTo>
                  <a:cubicBezTo>
                    <a:pt x="129" y="0"/>
                    <a:pt x="121" y="1"/>
                    <a:pt x="114" y="3"/>
                  </a:cubicBezTo>
                  <a:cubicBezTo>
                    <a:pt x="97" y="4"/>
                    <a:pt x="80" y="9"/>
                    <a:pt x="65" y="18"/>
                  </a:cubicBezTo>
                  <a:cubicBezTo>
                    <a:pt x="38" y="36"/>
                    <a:pt x="13" y="62"/>
                    <a:pt x="6" y="97"/>
                  </a:cubicBezTo>
                  <a:cubicBezTo>
                    <a:pt x="5" y="108"/>
                    <a:pt x="3" y="120"/>
                    <a:pt x="0" y="132"/>
                  </a:cubicBezTo>
                  <a:cubicBezTo>
                    <a:pt x="5" y="155"/>
                    <a:pt x="10" y="177"/>
                    <a:pt x="22" y="198"/>
                  </a:cubicBezTo>
                  <a:cubicBezTo>
                    <a:pt x="54" y="261"/>
                    <a:pt x="96" y="320"/>
                    <a:pt x="142" y="374"/>
                  </a:cubicBezTo>
                  <a:cubicBezTo>
                    <a:pt x="153" y="386"/>
                    <a:pt x="168" y="395"/>
                    <a:pt x="183" y="401"/>
                  </a:cubicBezTo>
                  <a:cubicBezTo>
                    <a:pt x="199" y="409"/>
                    <a:pt x="216" y="412"/>
                    <a:pt x="232" y="412"/>
                  </a:cubicBezTo>
                  <a:cubicBezTo>
                    <a:pt x="236" y="413"/>
                    <a:pt x="239" y="413"/>
                    <a:pt x="242" y="413"/>
                  </a:cubicBezTo>
                  <a:cubicBezTo>
                    <a:pt x="257" y="413"/>
                    <a:pt x="270" y="409"/>
                    <a:pt x="283" y="401"/>
                  </a:cubicBezTo>
                  <a:cubicBezTo>
                    <a:pt x="298" y="395"/>
                    <a:pt x="312" y="386"/>
                    <a:pt x="324" y="374"/>
                  </a:cubicBezTo>
                  <a:cubicBezTo>
                    <a:pt x="346" y="348"/>
                    <a:pt x="363" y="316"/>
                    <a:pt x="362" y="281"/>
                  </a:cubicBezTo>
                  <a:cubicBezTo>
                    <a:pt x="361" y="269"/>
                    <a:pt x="359" y="258"/>
                    <a:pt x="357" y="245"/>
                  </a:cubicBezTo>
                  <a:cubicBezTo>
                    <a:pt x="351" y="223"/>
                    <a:pt x="340" y="203"/>
                    <a:pt x="323" y="188"/>
                  </a:cubicBezTo>
                  <a:cubicBezTo>
                    <a:pt x="320" y="184"/>
                    <a:pt x="317" y="181"/>
                    <a:pt x="314" y="177"/>
                  </a:cubicBezTo>
                  <a:lnTo>
                    <a:pt x="314" y="177"/>
                  </a:lnTo>
                  <a:cubicBezTo>
                    <a:pt x="289" y="141"/>
                    <a:pt x="265" y="105"/>
                    <a:pt x="245" y="65"/>
                  </a:cubicBezTo>
                  <a:cubicBezTo>
                    <a:pt x="237" y="50"/>
                    <a:pt x="225" y="37"/>
                    <a:pt x="211" y="29"/>
                  </a:cubicBezTo>
                  <a:cubicBezTo>
                    <a:pt x="198" y="16"/>
                    <a:pt x="183" y="9"/>
                    <a:pt x="167" y="5"/>
                  </a:cubicBezTo>
                  <a:cubicBezTo>
                    <a:pt x="156" y="2"/>
                    <a:pt x="146" y="0"/>
                    <a:pt x="13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3" name="Google Shape;1333;p51"/>
            <p:cNvSpPr/>
            <p:nvPr/>
          </p:nvSpPr>
          <p:spPr>
            <a:xfrm>
              <a:off x="4091900" y="3862200"/>
              <a:ext cx="9575" cy="10500"/>
            </a:xfrm>
            <a:custGeom>
              <a:rect b="b" l="l" r="r" t="t"/>
              <a:pathLst>
                <a:path extrusionOk="0" h="420" w="383">
                  <a:moveTo>
                    <a:pt x="246" y="0"/>
                  </a:moveTo>
                  <a:cubicBezTo>
                    <a:pt x="236" y="0"/>
                    <a:pt x="225" y="2"/>
                    <a:pt x="215" y="5"/>
                  </a:cubicBezTo>
                  <a:cubicBezTo>
                    <a:pt x="205" y="9"/>
                    <a:pt x="194" y="14"/>
                    <a:pt x="184" y="19"/>
                  </a:cubicBezTo>
                  <a:cubicBezTo>
                    <a:pt x="164" y="30"/>
                    <a:pt x="148" y="46"/>
                    <a:pt x="137" y="66"/>
                  </a:cubicBezTo>
                  <a:cubicBezTo>
                    <a:pt x="97" y="118"/>
                    <a:pt x="59" y="170"/>
                    <a:pt x="21" y="222"/>
                  </a:cubicBezTo>
                  <a:cubicBezTo>
                    <a:pt x="11" y="237"/>
                    <a:pt x="6" y="254"/>
                    <a:pt x="4" y="270"/>
                  </a:cubicBezTo>
                  <a:cubicBezTo>
                    <a:pt x="1" y="287"/>
                    <a:pt x="2" y="306"/>
                    <a:pt x="7" y="323"/>
                  </a:cubicBezTo>
                  <a:cubicBezTo>
                    <a:pt x="11" y="339"/>
                    <a:pt x="19" y="354"/>
                    <a:pt x="30" y="368"/>
                  </a:cubicBezTo>
                  <a:cubicBezTo>
                    <a:pt x="40" y="381"/>
                    <a:pt x="51" y="392"/>
                    <a:pt x="67" y="401"/>
                  </a:cubicBezTo>
                  <a:cubicBezTo>
                    <a:pt x="88" y="412"/>
                    <a:pt x="112" y="419"/>
                    <a:pt x="136" y="419"/>
                  </a:cubicBezTo>
                  <a:cubicBezTo>
                    <a:pt x="147" y="419"/>
                    <a:pt x="158" y="418"/>
                    <a:pt x="168" y="415"/>
                  </a:cubicBezTo>
                  <a:cubicBezTo>
                    <a:pt x="179" y="410"/>
                    <a:pt x="189" y="405"/>
                    <a:pt x="199" y="401"/>
                  </a:cubicBezTo>
                  <a:cubicBezTo>
                    <a:pt x="218" y="389"/>
                    <a:pt x="234" y="374"/>
                    <a:pt x="246" y="354"/>
                  </a:cubicBezTo>
                  <a:cubicBezTo>
                    <a:pt x="285" y="302"/>
                    <a:pt x="323" y="249"/>
                    <a:pt x="362" y="197"/>
                  </a:cubicBezTo>
                  <a:cubicBezTo>
                    <a:pt x="372" y="183"/>
                    <a:pt x="377" y="166"/>
                    <a:pt x="378" y="149"/>
                  </a:cubicBezTo>
                  <a:cubicBezTo>
                    <a:pt x="382" y="132"/>
                    <a:pt x="381" y="114"/>
                    <a:pt x="375" y="97"/>
                  </a:cubicBezTo>
                  <a:cubicBezTo>
                    <a:pt x="372" y="80"/>
                    <a:pt x="363" y="66"/>
                    <a:pt x="352" y="52"/>
                  </a:cubicBezTo>
                  <a:cubicBezTo>
                    <a:pt x="343" y="38"/>
                    <a:pt x="331" y="28"/>
                    <a:pt x="315" y="19"/>
                  </a:cubicBezTo>
                  <a:cubicBezTo>
                    <a:pt x="294" y="8"/>
                    <a:pt x="270" y="0"/>
                    <a:pt x="24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4" name="Google Shape;1334;p51"/>
            <p:cNvSpPr/>
            <p:nvPr/>
          </p:nvSpPr>
          <p:spPr>
            <a:xfrm>
              <a:off x="4107025" y="3865725"/>
              <a:ext cx="8700" cy="9450"/>
            </a:xfrm>
            <a:custGeom>
              <a:rect b="b" l="l" r="r" t="t"/>
              <a:pathLst>
                <a:path extrusionOk="0" h="378" w="348">
                  <a:moveTo>
                    <a:pt x="215" y="0"/>
                  </a:moveTo>
                  <a:cubicBezTo>
                    <a:pt x="204" y="0"/>
                    <a:pt x="192" y="2"/>
                    <a:pt x="181" y="5"/>
                  </a:cubicBezTo>
                  <a:cubicBezTo>
                    <a:pt x="170" y="9"/>
                    <a:pt x="160" y="14"/>
                    <a:pt x="149" y="19"/>
                  </a:cubicBezTo>
                  <a:cubicBezTo>
                    <a:pt x="129" y="30"/>
                    <a:pt x="114" y="46"/>
                    <a:pt x="102" y="66"/>
                  </a:cubicBezTo>
                  <a:cubicBezTo>
                    <a:pt x="75" y="103"/>
                    <a:pt x="47" y="143"/>
                    <a:pt x="20" y="181"/>
                  </a:cubicBezTo>
                  <a:cubicBezTo>
                    <a:pt x="11" y="195"/>
                    <a:pt x="6" y="212"/>
                    <a:pt x="4" y="229"/>
                  </a:cubicBezTo>
                  <a:cubicBezTo>
                    <a:pt x="1" y="245"/>
                    <a:pt x="2" y="264"/>
                    <a:pt x="7" y="281"/>
                  </a:cubicBezTo>
                  <a:cubicBezTo>
                    <a:pt x="11" y="298"/>
                    <a:pt x="19" y="312"/>
                    <a:pt x="30" y="326"/>
                  </a:cubicBezTo>
                  <a:cubicBezTo>
                    <a:pt x="40" y="339"/>
                    <a:pt x="51" y="350"/>
                    <a:pt x="67" y="359"/>
                  </a:cubicBezTo>
                  <a:cubicBezTo>
                    <a:pt x="77" y="363"/>
                    <a:pt x="88" y="369"/>
                    <a:pt x="98" y="373"/>
                  </a:cubicBezTo>
                  <a:cubicBezTo>
                    <a:pt x="110" y="376"/>
                    <a:pt x="122" y="378"/>
                    <a:pt x="133" y="378"/>
                  </a:cubicBezTo>
                  <a:cubicBezTo>
                    <a:pt x="144" y="378"/>
                    <a:pt x="156" y="376"/>
                    <a:pt x="167" y="373"/>
                  </a:cubicBezTo>
                  <a:cubicBezTo>
                    <a:pt x="177" y="369"/>
                    <a:pt x="188" y="363"/>
                    <a:pt x="198" y="359"/>
                  </a:cubicBezTo>
                  <a:cubicBezTo>
                    <a:pt x="218" y="348"/>
                    <a:pt x="234" y="332"/>
                    <a:pt x="245" y="312"/>
                  </a:cubicBezTo>
                  <a:cubicBezTo>
                    <a:pt x="274" y="274"/>
                    <a:pt x="301" y="235"/>
                    <a:pt x="328" y="197"/>
                  </a:cubicBezTo>
                  <a:cubicBezTo>
                    <a:pt x="337" y="183"/>
                    <a:pt x="343" y="166"/>
                    <a:pt x="344" y="149"/>
                  </a:cubicBezTo>
                  <a:cubicBezTo>
                    <a:pt x="348" y="132"/>
                    <a:pt x="347" y="114"/>
                    <a:pt x="342" y="97"/>
                  </a:cubicBezTo>
                  <a:cubicBezTo>
                    <a:pt x="337" y="80"/>
                    <a:pt x="329" y="66"/>
                    <a:pt x="317" y="52"/>
                  </a:cubicBezTo>
                  <a:cubicBezTo>
                    <a:pt x="308" y="38"/>
                    <a:pt x="297" y="28"/>
                    <a:pt x="281" y="19"/>
                  </a:cubicBezTo>
                  <a:cubicBezTo>
                    <a:pt x="270" y="14"/>
                    <a:pt x="260" y="9"/>
                    <a:pt x="250" y="5"/>
                  </a:cubicBezTo>
                  <a:cubicBezTo>
                    <a:pt x="238" y="2"/>
                    <a:pt x="227" y="0"/>
                    <a:pt x="21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5" name="Google Shape;1335;p51"/>
            <p:cNvSpPr/>
            <p:nvPr/>
          </p:nvSpPr>
          <p:spPr>
            <a:xfrm>
              <a:off x="4125375" y="3845300"/>
              <a:ext cx="7700" cy="8225"/>
            </a:xfrm>
            <a:custGeom>
              <a:rect b="b" l="l" r="r" t="t"/>
              <a:pathLst>
                <a:path extrusionOk="0" h="329" w="308">
                  <a:moveTo>
                    <a:pt x="175" y="0"/>
                  </a:moveTo>
                  <a:cubicBezTo>
                    <a:pt x="163" y="0"/>
                    <a:pt x="152" y="2"/>
                    <a:pt x="140" y="5"/>
                  </a:cubicBezTo>
                  <a:cubicBezTo>
                    <a:pt x="130" y="9"/>
                    <a:pt x="120" y="14"/>
                    <a:pt x="109" y="17"/>
                  </a:cubicBezTo>
                  <a:cubicBezTo>
                    <a:pt x="89" y="30"/>
                    <a:pt x="74" y="46"/>
                    <a:pt x="62" y="64"/>
                  </a:cubicBezTo>
                  <a:cubicBezTo>
                    <a:pt x="47" y="87"/>
                    <a:pt x="35" y="109"/>
                    <a:pt x="20" y="131"/>
                  </a:cubicBezTo>
                  <a:cubicBezTo>
                    <a:pt x="11" y="146"/>
                    <a:pt x="6" y="163"/>
                    <a:pt x="5" y="179"/>
                  </a:cubicBezTo>
                  <a:cubicBezTo>
                    <a:pt x="0" y="197"/>
                    <a:pt x="1" y="215"/>
                    <a:pt x="7" y="232"/>
                  </a:cubicBezTo>
                  <a:cubicBezTo>
                    <a:pt x="11" y="249"/>
                    <a:pt x="18" y="263"/>
                    <a:pt x="31" y="277"/>
                  </a:cubicBezTo>
                  <a:cubicBezTo>
                    <a:pt x="40" y="291"/>
                    <a:pt x="52" y="302"/>
                    <a:pt x="67" y="310"/>
                  </a:cubicBezTo>
                  <a:cubicBezTo>
                    <a:pt x="78" y="314"/>
                    <a:pt x="88" y="319"/>
                    <a:pt x="99" y="324"/>
                  </a:cubicBezTo>
                  <a:cubicBezTo>
                    <a:pt x="110" y="327"/>
                    <a:pt x="121" y="328"/>
                    <a:pt x="133" y="328"/>
                  </a:cubicBezTo>
                  <a:cubicBezTo>
                    <a:pt x="144" y="328"/>
                    <a:pt x="156" y="327"/>
                    <a:pt x="168" y="324"/>
                  </a:cubicBezTo>
                  <a:cubicBezTo>
                    <a:pt x="178" y="319"/>
                    <a:pt x="188" y="314"/>
                    <a:pt x="199" y="310"/>
                  </a:cubicBezTo>
                  <a:cubicBezTo>
                    <a:pt x="219" y="299"/>
                    <a:pt x="234" y="283"/>
                    <a:pt x="246" y="263"/>
                  </a:cubicBezTo>
                  <a:cubicBezTo>
                    <a:pt x="261" y="241"/>
                    <a:pt x="273" y="219"/>
                    <a:pt x="288" y="197"/>
                  </a:cubicBezTo>
                  <a:cubicBezTo>
                    <a:pt x="297" y="183"/>
                    <a:pt x="302" y="166"/>
                    <a:pt x="303" y="148"/>
                  </a:cubicBezTo>
                  <a:cubicBezTo>
                    <a:pt x="308" y="131"/>
                    <a:pt x="306" y="114"/>
                    <a:pt x="300" y="96"/>
                  </a:cubicBezTo>
                  <a:cubicBezTo>
                    <a:pt x="297" y="79"/>
                    <a:pt x="289" y="64"/>
                    <a:pt x="277" y="52"/>
                  </a:cubicBezTo>
                  <a:cubicBezTo>
                    <a:pt x="268" y="37"/>
                    <a:pt x="256" y="27"/>
                    <a:pt x="241" y="17"/>
                  </a:cubicBezTo>
                  <a:cubicBezTo>
                    <a:pt x="230" y="14"/>
                    <a:pt x="220" y="9"/>
                    <a:pt x="209" y="5"/>
                  </a:cubicBezTo>
                  <a:cubicBezTo>
                    <a:pt x="198" y="2"/>
                    <a:pt x="186" y="0"/>
                    <a:pt x="17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6" name="Google Shape;1336;p51"/>
            <p:cNvSpPr/>
            <p:nvPr/>
          </p:nvSpPr>
          <p:spPr>
            <a:xfrm>
              <a:off x="3920325" y="3924150"/>
              <a:ext cx="70900" cy="27300"/>
            </a:xfrm>
            <a:custGeom>
              <a:rect b="b" l="l" r="r" t="t"/>
              <a:pathLst>
                <a:path extrusionOk="0" h="1092" w="2836">
                  <a:moveTo>
                    <a:pt x="1409" y="1"/>
                  </a:moveTo>
                  <a:cubicBezTo>
                    <a:pt x="1253" y="1"/>
                    <a:pt x="1055" y="48"/>
                    <a:pt x="935" y="89"/>
                  </a:cubicBezTo>
                  <a:cubicBezTo>
                    <a:pt x="840" y="121"/>
                    <a:pt x="753" y="196"/>
                    <a:pt x="735" y="294"/>
                  </a:cubicBezTo>
                  <a:cubicBezTo>
                    <a:pt x="724" y="345"/>
                    <a:pt x="739" y="401"/>
                    <a:pt x="771" y="443"/>
                  </a:cubicBezTo>
                  <a:lnTo>
                    <a:pt x="771" y="443"/>
                  </a:lnTo>
                  <a:cubicBezTo>
                    <a:pt x="701" y="415"/>
                    <a:pt x="626" y="401"/>
                    <a:pt x="551" y="401"/>
                  </a:cubicBezTo>
                  <a:cubicBezTo>
                    <a:pt x="486" y="401"/>
                    <a:pt x="422" y="412"/>
                    <a:pt x="361" y="434"/>
                  </a:cubicBezTo>
                  <a:cubicBezTo>
                    <a:pt x="187" y="495"/>
                    <a:pt x="47" y="648"/>
                    <a:pt x="0" y="827"/>
                  </a:cubicBezTo>
                  <a:cubicBezTo>
                    <a:pt x="179" y="928"/>
                    <a:pt x="381" y="955"/>
                    <a:pt x="588" y="955"/>
                  </a:cubicBezTo>
                  <a:cubicBezTo>
                    <a:pt x="759" y="955"/>
                    <a:pt x="934" y="936"/>
                    <a:pt x="1103" y="927"/>
                  </a:cubicBezTo>
                  <a:cubicBezTo>
                    <a:pt x="1120" y="926"/>
                    <a:pt x="1136" y="926"/>
                    <a:pt x="1152" y="926"/>
                  </a:cubicBezTo>
                  <a:cubicBezTo>
                    <a:pt x="1183" y="926"/>
                    <a:pt x="1214" y="928"/>
                    <a:pt x="1245" y="938"/>
                  </a:cubicBezTo>
                  <a:cubicBezTo>
                    <a:pt x="1301" y="958"/>
                    <a:pt x="1346" y="1003"/>
                    <a:pt x="1396" y="1035"/>
                  </a:cubicBezTo>
                  <a:cubicBezTo>
                    <a:pt x="1462" y="1074"/>
                    <a:pt x="1538" y="1092"/>
                    <a:pt x="1615" y="1092"/>
                  </a:cubicBezTo>
                  <a:cubicBezTo>
                    <a:pt x="1671" y="1092"/>
                    <a:pt x="1728" y="1082"/>
                    <a:pt x="1782" y="1066"/>
                  </a:cubicBezTo>
                  <a:cubicBezTo>
                    <a:pt x="1908" y="1026"/>
                    <a:pt x="2022" y="953"/>
                    <a:pt x="2132" y="879"/>
                  </a:cubicBezTo>
                  <a:cubicBezTo>
                    <a:pt x="2167" y="855"/>
                    <a:pt x="2205" y="831"/>
                    <a:pt x="2247" y="831"/>
                  </a:cubicBezTo>
                  <a:cubicBezTo>
                    <a:pt x="2278" y="831"/>
                    <a:pt x="2306" y="843"/>
                    <a:pt x="2334" y="857"/>
                  </a:cubicBezTo>
                  <a:cubicBezTo>
                    <a:pt x="2409" y="890"/>
                    <a:pt x="2486" y="923"/>
                    <a:pt x="2567" y="925"/>
                  </a:cubicBezTo>
                  <a:cubicBezTo>
                    <a:pt x="2569" y="925"/>
                    <a:pt x="2570" y="925"/>
                    <a:pt x="2571" y="925"/>
                  </a:cubicBezTo>
                  <a:cubicBezTo>
                    <a:pt x="2651" y="925"/>
                    <a:pt x="2737" y="889"/>
                    <a:pt x="2775" y="818"/>
                  </a:cubicBezTo>
                  <a:cubicBezTo>
                    <a:pt x="2836" y="704"/>
                    <a:pt x="2744" y="560"/>
                    <a:pt x="2624" y="515"/>
                  </a:cubicBezTo>
                  <a:cubicBezTo>
                    <a:pt x="2577" y="498"/>
                    <a:pt x="2528" y="492"/>
                    <a:pt x="2479" y="492"/>
                  </a:cubicBezTo>
                  <a:cubicBezTo>
                    <a:pt x="2401" y="492"/>
                    <a:pt x="2322" y="508"/>
                    <a:pt x="2246" y="524"/>
                  </a:cubicBezTo>
                  <a:cubicBezTo>
                    <a:pt x="2202" y="424"/>
                    <a:pt x="2094" y="360"/>
                    <a:pt x="1987" y="360"/>
                  </a:cubicBezTo>
                  <a:cubicBezTo>
                    <a:pt x="1957" y="360"/>
                    <a:pt x="1926" y="365"/>
                    <a:pt x="1898" y="376"/>
                  </a:cubicBezTo>
                  <a:cubicBezTo>
                    <a:pt x="1998" y="338"/>
                    <a:pt x="1575" y="24"/>
                    <a:pt x="1520" y="12"/>
                  </a:cubicBezTo>
                  <a:cubicBezTo>
                    <a:pt x="1487" y="4"/>
                    <a:pt x="1449" y="1"/>
                    <a:pt x="140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7" name="Google Shape;1337;p51"/>
            <p:cNvSpPr/>
            <p:nvPr/>
          </p:nvSpPr>
          <p:spPr>
            <a:xfrm>
              <a:off x="4056500" y="3928600"/>
              <a:ext cx="47050" cy="18925"/>
            </a:xfrm>
            <a:custGeom>
              <a:rect b="b" l="l" r="r" t="t"/>
              <a:pathLst>
                <a:path extrusionOk="0" h="757" w="1882">
                  <a:moveTo>
                    <a:pt x="1180" y="0"/>
                  </a:moveTo>
                  <a:cubicBezTo>
                    <a:pt x="909" y="0"/>
                    <a:pt x="550" y="45"/>
                    <a:pt x="439" y="194"/>
                  </a:cubicBezTo>
                  <a:cubicBezTo>
                    <a:pt x="403" y="242"/>
                    <a:pt x="401" y="279"/>
                    <a:pt x="421" y="302"/>
                  </a:cubicBezTo>
                  <a:lnTo>
                    <a:pt x="421" y="302"/>
                  </a:lnTo>
                  <a:cubicBezTo>
                    <a:pt x="195" y="342"/>
                    <a:pt x="1" y="590"/>
                    <a:pt x="291" y="686"/>
                  </a:cubicBezTo>
                  <a:cubicBezTo>
                    <a:pt x="332" y="700"/>
                    <a:pt x="375" y="704"/>
                    <a:pt x="418" y="704"/>
                  </a:cubicBezTo>
                  <a:cubicBezTo>
                    <a:pt x="462" y="704"/>
                    <a:pt x="507" y="699"/>
                    <a:pt x="551" y="696"/>
                  </a:cubicBezTo>
                  <a:cubicBezTo>
                    <a:pt x="703" y="682"/>
                    <a:pt x="857" y="675"/>
                    <a:pt x="1010" y="675"/>
                  </a:cubicBezTo>
                  <a:cubicBezTo>
                    <a:pt x="1086" y="675"/>
                    <a:pt x="1163" y="677"/>
                    <a:pt x="1239" y="680"/>
                  </a:cubicBezTo>
                  <a:cubicBezTo>
                    <a:pt x="1285" y="682"/>
                    <a:pt x="1333" y="685"/>
                    <a:pt x="1374" y="707"/>
                  </a:cubicBezTo>
                  <a:cubicBezTo>
                    <a:pt x="1435" y="740"/>
                    <a:pt x="1485" y="757"/>
                    <a:pt x="1530" y="757"/>
                  </a:cubicBezTo>
                  <a:cubicBezTo>
                    <a:pt x="1613" y="757"/>
                    <a:pt x="1677" y="701"/>
                    <a:pt x="1759" y="590"/>
                  </a:cubicBezTo>
                  <a:cubicBezTo>
                    <a:pt x="1839" y="482"/>
                    <a:pt x="1882" y="363"/>
                    <a:pt x="1820" y="236"/>
                  </a:cubicBezTo>
                  <a:cubicBezTo>
                    <a:pt x="1748" y="90"/>
                    <a:pt x="1575" y="37"/>
                    <a:pt x="1426" y="15"/>
                  </a:cubicBezTo>
                  <a:cubicBezTo>
                    <a:pt x="1368" y="6"/>
                    <a:pt x="1280" y="0"/>
                    <a:pt x="118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38" name="Google Shape;1338;p51"/>
          <p:cNvSpPr/>
          <p:nvPr/>
        </p:nvSpPr>
        <p:spPr>
          <a:xfrm flipH="1">
            <a:off x="222118" y="83174"/>
            <a:ext cx="730557" cy="1121283"/>
          </a:xfrm>
          <a:custGeom>
            <a:rect b="b" l="l" r="r" t="t"/>
            <a:pathLst>
              <a:path extrusionOk="0" h="4114800" w="2864930">
                <a:moveTo>
                  <a:pt x="0" y="0"/>
                </a:moveTo>
                <a:lnTo>
                  <a:pt x="2864930" y="0"/>
                </a:lnTo>
                <a:lnTo>
                  <a:pt x="2864930" y="4114800"/>
                </a:lnTo>
                <a:lnTo>
                  <a:pt x="0" y="4114800"/>
                </a:lnTo>
                <a:lnTo>
                  <a:pt x="0" y="0"/>
                </a:lnTo>
                <a:close/>
              </a:path>
            </a:pathLst>
          </a:custGeom>
          <a:blipFill rotWithShape="1">
            <a:blip r:embed="rId5">
              <a:alphaModFix/>
            </a:blip>
            <a:stretch>
              <a:fillRect b="0" l="0" r="0" t="0"/>
            </a:stretch>
          </a:blipFill>
          <a:ln>
            <a:noFill/>
          </a:ln>
        </p:spPr>
      </p:sp>
      <p:sp>
        <p:nvSpPr>
          <p:cNvPr id="1339" name="Google Shape;1339;p51"/>
          <p:cNvSpPr/>
          <p:nvPr/>
        </p:nvSpPr>
        <p:spPr>
          <a:xfrm flipH="1">
            <a:off x="7904395" y="213865"/>
            <a:ext cx="871605" cy="1122821"/>
          </a:xfrm>
          <a:custGeom>
            <a:rect b="b" l="l" r="r" t="t"/>
            <a:pathLst>
              <a:path extrusionOk="0" h="4727667" w="3557570">
                <a:moveTo>
                  <a:pt x="0" y="0"/>
                </a:moveTo>
                <a:lnTo>
                  <a:pt x="3557570" y="0"/>
                </a:lnTo>
                <a:lnTo>
                  <a:pt x="3557570" y="4727667"/>
                </a:lnTo>
                <a:lnTo>
                  <a:pt x="0" y="4727667"/>
                </a:lnTo>
                <a:lnTo>
                  <a:pt x="0" y="0"/>
                </a:lnTo>
                <a:close/>
              </a:path>
            </a:pathLst>
          </a:custGeom>
          <a:blipFill rotWithShape="1">
            <a:blip r:embed="rId6">
              <a:alphaModFix/>
            </a:blip>
            <a:stretch>
              <a:fillRect b="0" l="0" r="0" t="0"/>
            </a:stretch>
          </a:blipFill>
          <a:ln>
            <a:noFill/>
          </a:ln>
        </p:spPr>
      </p:sp>
      <p:pic>
        <p:nvPicPr>
          <p:cNvPr id="1340" name="Google Shape;1340;p51"/>
          <p:cNvPicPr preferRelativeResize="0"/>
          <p:nvPr/>
        </p:nvPicPr>
        <p:blipFill>
          <a:blip r:embed="rId7">
            <a:alphaModFix/>
          </a:blip>
          <a:stretch>
            <a:fillRect/>
          </a:stretch>
        </p:blipFill>
        <p:spPr>
          <a:xfrm rot="592513">
            <a:off x="8141825" y="2755213"/>
            <a:ext cx="249876" cy="249876"/>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4" name="Shape 1344"/>
        <p:cNvGrpSpPr/>
        <p:nvPr/>
      </p:nvGrpSpPr>
      <p:grpSpPr>
        <a:xfrm>
          <a:off x="0" y="0"/>
          <a:ext cx="0" cy="0"/>
          <a:chOff x="0" y="0"/>
          <a:chExt cx="0" cy="0"/>
        </a:xfrm>
      </p:grpSpPr>
      <p:grpSp>
        <p:nvGrpSpPr>
          <p:cNvPr id="1345" name="Google Shape;1345;p52"/>
          <p:cNvGrpSpPr/>
          <p:nvPr/>
        </p:nvGrpSpPr>
        <p:grpSpPr>
          <a:xfrm>
            <a:off x="355018" y="1305999"/>
            <a:ext cx="8434026" cy="2871438"/>
            <a:chOff x="791997" y="1434553"/>
            <a:chExt cx="5569587" cy="3109636"/>
          </a:xfrm>
        </p:grpSpPr>
        <p:sp>
          <p:nvSpPr>
            <p:cNvPr id="1346" name="Google Shape;1346;p52"/>
            <p:cNvSpPr/>
            <p:nvPr/>
          </p:nvSpPr>
          <p:spPr>
            <a:xfrm>
              <a:off x="791997" y="1434553"/>
              <a:ext cx="5569585" cy="2384425"/>
            </a:xfrm>
            <a:custGeom>
              <a:rect b="b" l="l" r="r" t="t"/>
              <a:pathLst>
                <a:path extrusionOk="0" h="2384425" w="5569585">
                  <a:moveTo>
                    <a:pt x="5569559" y="0"/>
                  </a:moveTo>
                  <a:lnTo>
                    <a:pt x="0" y="0"/>
                  </a:lnTo>
                  <a:lnTo>
                    <a:pt x="0" y="2384272"/>
                  </a:lnTo>
                  <a:lnTo>
                    <a:pt x="5569559" y="2384272"/>
                  </a:lnTo>
                  <a:lnTo>
                    <a:pt x="5569559" y="0"/>
                  </a:lnTo>
                  <a:close/>
                </a:path>
              </a:pathLst>
            </a:custGeom>
            <a:solidFill>
              <a:srgbClr val="FCF7EC"/>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073"/>
            </a:p>
          </p:txBody>
        </p:sp>
        <p:sp>
          <p:nvSpPr>
            <p:cNvPr id="1347" name="Google Shape;1347;p52"/>
            <p:cNvSpPr/>
            <p:nvPr/>
          </p:nvSpPr>
          <p:spPr>
            <a:xfrm>
              <a:off x="791997" y="3777754"/>
              <a:ext cx="5569585" cy="758825"/>
            </a:xfrm>
            <a:custGeom>
              <a:rect b="b" l="l" r="r" t="t"/>
              <a:pathLst>
                <a:path extrusionOk="0" h="758825" w="5569585">
                  <a:moveTo>
                    <a:pt x="5569559" y="0"/>
                  </a:moveTo>
                  <a:lnTo>
                    <a:pt x="0" y="0"/>
                  </a:lnTo>
                  <a:lnTo>
                    <a:pt x="0" y="758672"/>
                  </a:lnTo>
                  <a:lnTo>
                    <a:pt x="5569559" y="758672"/>
                  </a:lnTo>
                  <a:lnTo>
                    <a:pt x="5569559" y="0"/>
                  </a:lnTo>
                  <a:close/>
                </a:path>
              </a:pathLst>
            </a:custGeom>
            <a:solidFill>
              <a:srgbClr val="FCF7EC"/>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073"/>
            </a:p>
          </p:txBody>
        </p:sp>
        <p:sp>
          <p:nvSpPr>
            <p:cNvPr id="1348" name="Google Shape;1348;p52"/>
            <p:cNvSpPr/>
            <p:nvPr/>
          </p:nvSpPr>
          <p:spPr>
            <a:xfrm>
              <a:off x="791999" y="4531489"/>
              <a:ext cx="5569585" cy="12700"/>
            </a:xfrm>
            <a:custGeom>
              <a:rect b="b" l="l" r="r" t="t"/>
              <a:pathLst>
                <a:path extrusionOk="0" h="12700" w="5569585">
                  <a:moveTo>
                    <a:pt x="0" y="12700"/>
                  </a:moveTo>
                  <a:lnTo>
                    <a:pt x="5569559" y="12700"/>
                  </a:lnTo>
                  <a:lnTo>
                    <a:pt x="5569559" y="0"/>
                  </a:lnTo>
                  <a:lnTo>
                    <a:pt x="0" y="0"/>
                  </a:lnTo>
                  <a:lnTo>
                    <a:pt x="0" y="12700"/>
                  </a:lnTo>
                  <a:close/>
                </a:path>
              </a:pathLst>
            </a:custGeom>
            <a:solidFill>
              <a:srgbClr val="255B4E"/>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073"/>
            </a:p>
          </p:txBody>
        </p:sp>
      </p:grpSp>
      <p:sp>
        <p:nvSpPr>
          <p:cNvPr id="1349" name="Google Shape;1349;p52"/>
          <p:cNvSpPr/>
          <p:nvPr/>
        </p:nvSpPr>
        <p:spPr>
          <a:xfrm>
            <a:off x="354941" y="1287190"/>
            <a:ext cx="8176000" cy="0"/>
          </a:xfrm>
          <a:custGeom>
            <a:rect b="b" l="l" r="r" t="t"/>
            <a:pathLst>
              <a:path extrusionOk="0" h="120000" w="5583555">
                <a:moveTo>
                  <a:pt x="5583262" y="0"/>
                </a:moveTo>
                <a:lnTo>
                  <a:pt x="0" y="0"/>
                </a:lnTo>
              </a:path>
            </a:pathLst>
          </a:custGeom>
          <a:noFill/>
          <a:ln cap="flat" cmpd="sng" w="37175">
            <a:solidFill>
              <a:srgbClr val="255B4E"/>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sz="2050"/>
          </a:p>
        </p:txBody>
      </p:sp>
      <p:pic>
        <p:nvPicPr>
          <p:cNvPr id="1350" name="Google Shape;1350;p52"/>
          <p:cNvPicPr preferRelativeResize="0"/>
          <p:nvPr/>
        </p:nvPicPr>
        <p:blipFill rotWithShape="1">
          <a:blip r:embed="rId3">
            <a:alphaModFix/>
          </a:blip>
          <a:srcRect b="0" l="0" r="0" t="0"/>
          <a:stretch/>
        </p:blipFill>
        <p:spPr>
          <a:xfrm>
            <a:off x="6510445" y="1475070"/>
            <a:ext cx="1923784" cy="2494573"/>
          </a:xfrm>
          <a:prstGeom prst="rect">
            <a:avLst/>
          </a:prstGeom>
          <a:noFill/>
          <a:ln>
            <a:noFill/>
          </a:ln>
          <a:effectLst>
            <a:outerShdw blurRad="223998" rotWithShape="0" algn="tl" dir="2700000" dist="107129">
              <a:srgbClr val="333333">
                <a:alpha val="64709"/>
              </a:srgbClr>
            </a:outerShdw>
          </a:effectLst>
        </p:spPr>
      </p:pic>
      <p:sp>
        <p:nvSpPr>
          <p:cNvPr id="1351" name="Google Shape;1351;p52"/>
          <p:cNvSpPr txBox="1"/>
          <p:nvPr/>
        </p:nvSpPr>
        <p:spPr>
          <a:xfrm>
            <a:off x="552581" y="1536419"/>
            <a:ext cx="5494500" cy="2371800"/>
          </a:xfrm>
          <a:prstGeom prst="rect">
            <a:avLst/>
          </a:prstGeom>
          <a:noFill/>
          <a:ln>
            <a:noFill/>
          </a:ln>
        </p:spPr>
        <p:txBody>
          <a:bodyPr anchorCtr="0" anchor="t" bIns="35050" lIns="70125" spcFirstLastPara="1" rIns="70125" wrap="square" tIns="35050">
            <a:spAutoFit/>
          </a:bodyPr>
          <a:lstStyle/>
          <a:p>
            <a:pPr indent="0" lvl="0" marL="0" marR="0" rtl="0" algn="just">
              <a:lnSpc>
                <a:spcPct val="115000"/>
              </a:lnSpc>
              <a:spcBef>
                <a:spcPts val="0"/>
              </a:spcBef>
              <a:spcAft>
                <a:spcPts val="0"/>
              </a:spcAft>
              <a:buNone/>
            </a:pPr>
            <a:r>
              <a:rPr b="0" i="0" lang="en" sz="1303" u="none" strike="noStrike">
                <a:solidFill>
                  <a:srgbClr val="000000"/>
                </a:solidFill>
                <a:latin typeface="Century Gothic"/>
                <a:ea typeface="Century Gothic"/>
                <a:cs typeface="Century Gothic"/>
                <a:sym typeface="Century Gothic"/>
              </a:rPr>
              <a:t>El 8 de septiembre de 2025 se publicó en el Diario Oficial de la Federación el </a:t>
            </a:r>
            <a:r>
              <a:rPr b="1" i="0" lang="en" sz="1303" u="none" strike="noStrike">
                <a:solidFill>
                  <a:srgbClr val="C00000"/>
                </a:solidFill>
                <a:latin typeface="Century Gothic"/>
                <a:ea typeface="Century Gothic"/>
                <a:cs typeface="Century Gothic"/>
                <a:sym typeface="Century Gothic"/>
              </a:rPr>
              <a:t>Acuerdo</a:t>
            </a:r>
            <a:r>
              <a:rPr i="0" lang="en" sz="1303" u="none" strike="noStrike">
                <a:solidFill>
                  <a:srgbClr val="000000"/>
                </a:solidFill>
                <a:latin typeface="Century Gothic"/>
                <a:ea typeface="Century Gothic"/>
                <a:cs typeface="Century Gothic"/>
                <a:sym typeface="Century Gothic"/>
              </a:rPr>
              <a:t> número </a:t>
            </a:r>
            <a:r>
              <a:rPr b="1" i="0" lang="en" sz="1303" u="none" strike="noStrike">
                <a:solidFill>
                  <a:srgbClr val="C00000"/>
                </a:solidFill>
                <a:latin typeface="Century Gothic"/>
                <a:ea typeface="Century Gothic"/>
                <a:cs typeface="Century Gothic"/>
                <a:sym typeface="Century Gothic"/>
              </a:rPr>
              <a:t>25/09/25</a:t>
            </a:r>
            <a:r>
              <a:rPr i="0" lang="en" sz="1303" u="none" strike="noStrike">
                <a:solidFill>
                  <a:srgbClr val="000000"/>
                </a:solidFill>
                <a:latin typeface="Century Gothic"/>
                <a:ea typeface="Century Gothic"/>
                <a:cs typeface="Century Gothic"/>
                <a:sym typeface="Century Gothic"/>
              </a:rPr>
              <a:t> por el que se emitieron los Lineamientos para la </a:t>
            </a:r>
            <a:r>
              <a:rPr b="1" i="0" lang="en" sz="1303" u="none" strike="noStrike">
                <a:solidFill>
                  <a:srgbClr val="006666"/>
                </a:solidFill>
                <a:latin typeface="Century Gothic"/>
                <a:ea typeface="Century Gothic"/>
                <a:cs typeface="Century Gothic"/>
                <a:sym typeface="Century Gothic"/>
              </a:rPr>
              <a:t>Prevención primaria, Atención (detección, notificación, intervención y seguimiento) y Medidas de no repetición (Prevención secundaria) para la erradicación del Maltrato en Educación Básica </a:t>
            </a:r>
            <a:r>
              <a:rPr lang="en" sz="1303">
                <a:latin typeface="Century Gothic"/>
                <a:ea typeface="Century Gothic"/>
                <a:cs typeface="Century Gothic"/>
                <a:sym typeface="Century Gothic"/>
              </a:rPr>
              <a:t>los cuales son un marco para que las Autoridades Educativas Locales y Municipales, elaboren, emitan y difundan sus respectivos protocolos, se les invita a consultarlos en la página Escuela Libre de Violencia: </a:t>
            </a:r>
            <a:endParaRPr sz="1303">
              <a:latin typeface="Century Gothic"/>
              <a:ea typeface="Century Gothic"/>
              <a:cs typeface="Century Gothic"/>
              <a:sym typeface="Century Gothic"/>
            </a:endParaRPr>
          </a:p>
          <a:p>
            <a:pPr indent="0" lvl="0" marL="0" marR="0" rtl="0" algn="just">
              <a:lnSpc>
                <a:spcPct val="115000"/>
              </a:lnSpc>
              <a:spcBef>
                <a:spcPts val="0"/>
              </a:spcBef>
              <a:spcAft>
                <a:spcPts val="0"/>
              </a:spcAft>
              <a:buNone/>
            </a:pPr>
            <a:r>
              <a:rPr b="1" lang="en" sz="1457">
                <a:solidFill>
                  <a:srgbClr val="1155CC"/>
                </a:solidFill>
                <a:uFill>
                  <a:noFill/>
                </a:uFill>
                <a:latin typeface="Century Gothic"/>
                <a:ea typeface="Century Gothic"/>
                <a:cs typeface="Century Gothic"/>
                <a:sym typeface="Century Gothic"/>
                <a:hlinkClick r:id="rId4">
                  <a:extLst>
                    <a:ext uri="{A12FA001-AC4F-418D-AE19-62706E023703}">
                      <ahyp:hlinkClr val="tx"/>
                    </a:ext>
                  </a:extLst>
                </a:hlinkClick>
              </a:rPr>
              <a:t>https://</a:t>
            </a:r>
            <a:r>
              <a:rPr b="1" lang="en" sz="1457">
                <a:solidFill>
                  <a:srgbClr val="1155CC"/>
                </a:solidFill>
                <a:latin typeface="Century Gothic"/>
                <a:ea typeface="Century Gothic"/>
                <a:cs typeface="Century Gothic"/>
                <a:sym typeface="Century Gothic"/>
              </a:rPr>
              <a:t> </a:t>
            </a:r>
            <a:r>
              <a:rPr b="1" lang="en" sz="1457">
                <a:solidFill>
                  <a:srgbClr val="1155CC"/>
                </a:solidFill>
                <a:uFill>
                  <a:noFill/>
                </a:uFill>
                <a:latin typeface="Century Gothic"/>
                <a:ea typeface="Century Gothic"/>
                <a:cs typeface="Century Gothic"/>
                <a:sym typeface="Century Gothic"/>
                <a:hlinkClick r:id="rId5">
                  <a:extLst>
                    <a:ext uri="{A12FA001-AC4F-418D-AE19-62706E023703}">
                      <ahyp:hlinkClr val="tx"/>
                    </a:ext>
                  </a:extLst>
                </a:hlinkClick>
              </a:rPr>
              <a:t>escuelalibredeviolencia.sep.gob.mx/</a:t>
            </a:r>
            <a:r>
              <a:rPr b="1" lang="en" sz="1457">
                <a:solidFill>
                  <a:srgbClr val="1155CC"/>
                </a:solidFill>
                <a:latin typeface="Century Gothic"/>
                <a:ea typeface="Century Gothic"/>
                <a:cs typeface="Century Gothic"/>
                <a:sym typeface="Century Gothic"/>
              </a:rPr>
              <a:t> </a:t>
            </a:r>
            <a:endParaRPr sz="1303">
              <a:solidFill>
                <a:srgbClr val="1155CC"/>
              </a:solidFill>
              <a:latin typeface="Century Gothic"/>
              <a:ea typeface="Century Gothic"/>
              <a:cs typeface="Century Gothic"/>
              <a:sym typeface="Century Gothic"/>
            </a:endParaRPr>
          </a:p>
        </p:txBody>
      </p:sp>
      <p:sp>
        <p:nvSpPr>
          <p:cNvPr id="1352" name="Google Shape;1352;p52"/>
          <p:cNvSpPr txBox="1"/>
          <p:nvPr/>
        </p:nvSpPr>
        <p:spPr>
          <a:xfrm>
            <a:off x="704528" y="668475"/>
            <a:ext cx="7615500" cy="637500"/>
          </a:xfrm>
          <a:prstGeom prst="rect">
            <a:avLst/>
          </a:prstGeom>
          <a:noFill/>
          <a:ln>
            <a:noFill/>
          </a:ln>
        </p:spPr>
        <p:txBody>
          <a:bodyPr anchorCtr="0" anchor="t" bIns="70125" lIns="70125" spcFirstLastPara="1" rIns="70125" wrap="square" tIns="70125">
            <a:spAutoFit/>
          </a:bodyPr>
          <a:lstStyle/>
          <a:p>
            <a:pPr indent="0" lvl="0" marL="233249" marR="329178" rtl="0" algn="ctr">
              <a:spcBef>
                <a:spcPts val="0"/>
              </a:spcBef>
              <a:spcAft>
                <a:spcPts val="0"/>
              </a:spcAft>
              <a:buNone/>
            </a:pPr>
            <a:r>
              <a:rPr lang="en" sz="1610">
                <a:solidFill>
                  <a:srgbClr val="12322B"/>
                </a:solidFill>
                <a:latin typeface="Bevan"/>
                <a:ea typeface="Bevan"/>
                <a:cs typeface="Bevan"/>
                <a:sym typeface="Bevan"/>
              </a:rPr>
              <a:t>LINEAMIENTOS PARA LA PREVENCIÓN, ATENCIÓN, </a:t>
            </a:r>
            <a:endParaRPr sz="1610">
              <a:solidFill>
                <a:srgbClr val="12322B"/>
              </a:solidFill>
              <a:latin typeface="Bevan"/>
              <a:ea typeface="Bevan"/>
              <a:cs typeface="Bevan"/>
              <a:sym typeface="Bevan"/>
            </a:endParaRPr>
          </a:p>
          <a:p>
            <a:pPr indent="0" lvl="0" marL="233249" marR="329178" rtl="0" algn="ctr">
              <a:spcBef>
                <a:spcPts val="0"/>
              </a:spcBef>
              <a:spcAft>
                <a:spcPts val="0"/>
              </a:spcAft>
              <a:buNone/>
            </a:pPr>
            <a:r>
              <a:rPr lang="en" sz="1610">
                <a:solidFill>
                  <a:srgbClr val="12322B"/>
                </a:solidFill>
                <a:latin typeface="Bevan"/>
                <a:ea typeface="Bevan"/>
                <a:cs typeface="Bevan"/>
                <a:sym typeface="Bevan"/>
              </a:rPr>
              <a:t>NO REPETICIÓN Y ERRADICACIÓN DEL MALTRATO</a:t>
            </a:r>
            <a:endParaRPr sz="1687">
              <a:latin typeface="Bevan"/>
              <a:ea typeface="Bevan"/>
              <a:cs typeface="Bevan"/>
              <a:sym typeface="Bevan"/>
            </a:endParaRPr>
          </a:p>
        </p:txBody>
      </p:sp>
      <p:sp>
        <p:nvSpPr>
          <p:cNvPr id="1353" name="Google Shape;1353;p52"/>
          <p:cNvSpPr/>
          <p:nvPr/>
        </p:nvSpPr>
        <p:spPr>
          <a:xfrm>
            <a:off x="7889775" y="136825"/>
            <a:ext cx="752288" cy="1131570"/>
          </a:xfrm>
          <a:custGeom>
            <a:rect b="b" l="l" r="r" t="t"/>
            <a:pathLst>
              <a:path extrusionOk="0" h="4114800" w="2921508">
                <a:moveTo>
                  <a:pt x="0" y="0"/>
                </a:moveTo>
                <a:lnTo>
                  <a:pt x="2921508" y="0"/>
                </a:lnTo>
                <a:lnTo>
                  <a:pt x="2921508" y="4114800"/>
                </a:lnTo>
                <a:lnTo>
                  <a:pt x="0" y="4114800"/>
                </a:lnTo>
                <a:lnTo>
                  <a:pt x="0" y="0"/>
                </a:lnTo>
                <a:close/>
              </a:path>
            </a:pathLst>
          </a:custGeom>
          <a:blipFill rotWithShape="1">
            <a:blip r:embed="rId6">
              <a:alphaModFix/>
            </a:blip>
            <a:stretch>
              <a:fillRect b="0" l="0" r="0" t="0"/>
            </a:stretch>
          </a:blipFill>
          <a:ln>
            <a:noFill/>
          </a:ln>
        </p:spPr>
      </p:sp>
      <p:sp>
        <p:nvSpPr>
          <p:cNvPr id="1354" name="Google Shape;1354;p52"/>
          <p:cNvSpPr/>
          <p:nvPr/>
        </p:nvSpPr>
        <p:spPr>
          <a:xfrm>
            <a:off x="286700" y="140973"/>
            <a:ext cx="878886" cy="1127415"/>
          </a:xfrm>
          <a:custGeom>
            <a:rect b="b" l="l" r="r" t="t"/>
            <a:pathLst>
              <a:path extrusionOk="0" h="4421234" w="3255133">
                <a:moveTo>
                  <a:pt x="0" y="0"/>
                </a:moveTo>
                <a:lnTo>
                  <a:pt x="3255133" y="0"/>
                </a:lnTo>
                <a:lnTo>
                  <a:pt x="3255133" y="4421233"/>
                </a:lnTo>
                <a:lnTo>
                  <a:pt x="0" y="4421233"/>
                </a:lnTo>
                <a:lnTo>
                  <a:pt x="0" y="0"/>
                </a:lnTo>
                <a:close/>
              </a:path>
            </a:pathLst>
          </a:custGeom>
          <a:blipFill rotWithShape="1">
            <a:blip r:embed="rId7">
              <a:alphaModFix/>
            </a:blip>
            <a:stretch>
              <a:fillRect b="0" l="0" r="0" t="0"/>
            </a:stretch>
          </a:blipFill>
          <a:ln>
            <a:noFill/>
          </a:ln>
        </p:spPr>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8" name="Shape 1358"/>
        <p:cNvGrpSpPr/>
        <p:nvPr/>
      </p:nvGrpSpPr>
      <p:grpSpPr>
        <a:xfrm>
          <a:off x="0" y="0"/>
          <a:ext cx="0" cy="0"/>
          <a:chOff x="0" y="0"/>
          <a:chExt cx="0" cy="0"/>
        </a:xfrm>
      </p:grpSpPr>
      <p:sp>
        <p:nvSpPr>
          <p:cNvPr id="1359" name="Google Shape;1359;p53"/>
          <p:cNvSpPr/>
          <p:nvPr/>
        </p:nvSpPr>
        <p:spPr>
          <a:xfrm flipH="1">
            <a:off x="6686322" y="2003375"/>
            <a:ext cx="2610078" cy="3292555"/>
          </a:xfrm>
          <a:custGeom>
            <a:rect b="b" l="l" r="r" t="t"/>
            <a:pathLst>
              <a:path extrusionOk="0" h="21120" w="16742">
                <a:moveTo>
                  <a:pt x="4134" y="0"/>
                </a:moveTo>
                <a:cubicBezTo>
                  <a:pt x="3890" y="0"/>
                  <a:pt x="3647" y="24"/>
                  <a:pt x="3411" y="70"/>
                </a:cubicBezTo>
                <a:cubicBezTo>
                  <a:pt x="2305" y="284"/>
                  <a:pt x="1326" y="909"/>
                  <a:pt x="424" y="1584"/>
                </a:cubicBezTo>
                <a:cubicBezTo>
                  <a:pt x="383" y="2779"/>
                  <a:pt x="387" y="4153"/>
                  <a:pt x="346" y="5348"/>
                </a:cubicBezTo>
                <a:cubicBezTo>
                  <a:pt x="172" y="10332"/>
                  <a:pt x="0" y="15350"/>
                  <a:pt x="765" y="20278"/>
                </a:cubicBezTo>
                <a:cubicBezTo>
                  <a:pt x="4312" y="20699"/>
                  <a:pt x="7869" y="21120"/>
                  <a:pt x="11438" y="21120"/>
                </a:cubicBezTo>
                <a:cubicBezTo>
                  <a:pt x="11690" y="21120"/>
                  <a:pt x="11942" y="21118"/>
                  <a:pt x="12194" y="21114"/>
                </a:cubicBezTo>
                <a:cubicBezTo>
                  <a:pt x="13406" y="21093"/>
                  <a:pt x="14631" y="21017"/>
                  <a:pt x="15793" y="20672"/>
                </a:cubicBezTo>
                <a:cubicBezTo>
                  <a:pt x="16088" y="20581"/>
                  <a:pt x="15944" y="19989"/>
                  <a:pt x="15893" y="19684"/>
                </a:cubicBezTo>
                <a:cubicBezTo>
                  <a:pt x="16388" y="19047"/>
                  <a:pt x="16682" y="18255"/>
                  <a:pt x="16724" y="17449"/>
                </a:cubicBezTo>
                <a:cubicBezTo>
                  <a:pt x="16741" y="17127"/>
                  <a:pt x="16702" y="16769"/>
                  <a:pt x="16462" y="16557"/>
                </a:cubicBezTo>
                <a:cubicBezTo>
                  <a:pt x="16333" y="16443"/>
                  <a:pt x="16183" y="16396"/>
                  <a:pt x="16025" y="16396"/>
                </a:cubicBezTo>
                <a:cubicBezTo>
                  <a:pt x="15644" y="16396"/>
                  <a:pt x="15216" y="16669"/>
                  <a:pt x="14901" y="16938"/>
                </a:cubicBezTo>
                <a:cubicBezTo>
                  <a:pt x="15251" y="16525"/>
                  <a:pt x="15552" y="16051"/>
                  <a:pt x="15647" y="15518"/>
                </a:cubicBezTo>
                <a:cubicBezTo>
                  <a:pt x="15741" y="14985"/>
                  <a:pt x="15596" y="14389"/>
                  <a:pt x="15181" y="14043"/>
                </a:cubicBezTo>
                <a:cubicBezTo>
                  <a:pt x="14926" y="13830"/>
                  <a:pt x="14597" y="13736"/>
                  <a:pt x="14262" y="13736"/>
                </a:cubicBezTo>
                <a:cubicBezTo>
                  <a:pt x="14038" y="13736"/>
                  <a:pt x="13812" y="13778"/>
                  <a:pt x="13603" y="13855"/>
                </a:cubicBezTo>
                <a:cubicBezTo>
                  <a:pt x="13083" y="14047"/>
                  <a:pt x="12654" y="14425"/>
                  <a:pt x="12267" y="14822"/>
                </a:cubicBezTo>
                <a:cubicBezTo>
                  <a:pt x="12564" y="14389"/>
                  <a:pt x="12729" y="13869"/>
                  <a:pt x="12739" y="13344"/>
                </a:cubicBezTo>
                <a:cubicBezTo>
                  <a:pt x="12744" y="13089"/>
                  <a:pt x="12696" y="12804"/>
                  <a:pt x="12491" y="12653"/>
                </a:cubicBezTo>
                <a:cubicBezTo>
                  <a:pt x="12380" y="12573"/>
                  <a:pt x="12242" y="12545"/>
                  <a:pt x="12104" y="12545"/>
                </a:cubicBezTo>
                <a:cubicBezTo>
                  <a:pt x="12060" y="12545"/>
                  <a:pt x="12016" y="12548"/>
                  <a:pt x="11973" y="12553"/>
                </a:cubicBezTo>
                <a:cubicBezTo>
                  <a:pt x="11487" y="12605"/>
                  <a:pt x="11031" y="12884"/>
                  <a:pt x="10763" y="13293"/>
                </a:cubicBezTo>
                <a:cubicBezTo>
                  <a:pt x="10918" y="12722"/>
                  <a:pt x="10979" y="12125"/>
                  <a:pt x="10942" y="11535"/>
                </a:cubicBezTo>
                <a:cubicBezTo>
                  <a:pt x="10903" y="10905"/>
                  <a:pt x="10723" y="10233"/>
                  <a:pt x="10221" y="9852"/>
                </a:cubicBezTo>
                <a:cubicBezTo>
                  <a:pt x="10025" y="9703"/>
                  <a:pt x="9772" y="9629"/>
                  <a:pt x="9524" y="9629"/>
                </a:cubicBezTo>
                <a:cubicBezTo>
                  <a:pt x="9148" y="9629"/>
                  <a:pt x="8783" y="9799"/>
                  <a:pt x="8644" y="10139"/>
                </a:cubicBezTo>
                <a:lnTo>
                  <a:pt x="8644" y="10139"/>
                </a:lnTo>
                <a:cubicBezTo>
                  <a:pt x="8913" y="9431"/>
                  <a:pt x="9167" y="8696"/>
                  <a:pt x="9128" y="7940"/>
                </a:cubicBezTo>
                <a:cubicBezTo>
                  <a:pt x="9089" y="7172"/>
                  <a:pt x="8675" y="6373"/>
                  <a:pt x="7956" y="6106"/>
                </a:cubicBezTo>
                <a:cubicBezTo>
                  <a:pt x="7767" y="6035"/>
                  <a:pt x="7573" y="6004"/>
                  <a:pt x="7379" y="6004"/>
                </a:cubicBezTo>
                <a:cubicBezTo>
                  <a:pt x="6736" y="6004"/>
                  <a:pt x="6079" y="6340"/>
                  <a:pt x="5500" y="6672"/>
                </a:cubicBezTo>
                <a:cubicBezTo>
                  <a:pt x="6075" y="5815"/>
                  <a:pt x="6660" y="4941"/>
                  <a:pt x="6937" y="3946"/>
                </a:cubicBezTo>
                <a:cubicBezTo>
                  <a:pt x="7214" y="2952"/>
                  <a:pt x="7138" y="1802"/>
                  <a:pt x="6486" y="1003"/>
                </a:cubicBezTo>
                <a:cubicBezTo>
                  <a:pt x="5926" y="317"/>
                  <a:pt x="5029" y="0"/>
                  <a:pt x="4134"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360" name="Google Shape;1360;p53"/>
          <p:cNvGrpSpPr/>
          <p:nvPr/>
        </p:nvGrpSpPr>
        <p:grpSpPr>
          <a:xfrm flipH="1">
            <a:off x="6334879" y="2487839"/>
            <a:ext cx="3637410" cy="2884259"/>
            <a:chOff x="10219379" y="2759826"/>
            <a:chExt cx="3294457" cy="2612317"/>
          </a:xfrm>
        </p:grpSpPr>
        <p:sp>
          <p:nvSpPr>
            <p:cNvPr id="1361" name="Google Shape;1361;p53"/>
            <p:cNvSpPr/>
            <p:nvPr/>
          </p:nvSpPr>
          <p:spPr>
            <a:xfrm>
              <a:off x="10911825" y="2807604"/>
              <a:ext cx="619933" cy="567002"/>
            </a:xfrm>
            <a:custGeom>
              <a:rect b="b" l="l" r="r" t="t"/>
              <a:pathLst>
                <a:path extrusionOk="0" h="7702" w="8421">
                  <a:moveTo>
                    <a:pt x="6635" y="1"/>
                  </a:moveTo>
                  <a:cubicBezTo>
                    <a:pt x="6158" y="1"/>
                    <a:pt x="5703" y="365"/>
                    <a:pt x="5561" y="818"/>
                  </a:cubicBezTo>
                  <a:lnTo>
                    <a:pt x="5561" y="818"/>
                  </a:lnTo>
                  <a:cubicBezTo>
                    <a:pt x="5530" y="742"/>
                    <a:pt x="5482" y="671"/>
                    <a:pt x="5422" y="615"/>
                  </a:cubicBezTo>
                  <a:cubicBezTo>
                    <a:pt x="5252" y="457"/>
                    <a:pt x="5020" y="394"/>
                    <a:pt x="4795" y="337"/>
                  </a:cubicBezTo>
                  <a:cubicBezTo>
                    <a:pt x="4408" y="239"/>
                    <a:pt x="3989" y="152"/>
                    <a:pt x="3588" y="152"/>
                  </a:cubicBezTo>
                  <a:cubicBezTo>
                    <a:pt x="3207" y="152"/>
                    <a:pt x="2842" y="231"/>
                    <a:pt x="2535" y="456"/>
                  </a:cubicBezTo>
                  <a:cubicBezTo>
                    <a:pt x="2034" y="825"/>
                    <a:pt x="1843" y="1558"/>
                    <a:pt x="2100" y="2125"/>
                  </a:cubicBezTo>
                  <a:cubicBezTo>
                    <a:pt x="2077" y="2124"/>
                    <a:pt x="2054" y="2123"/>
                    <a:pt x="2032" y="2123"/>
                  </a:cubicBezTo>
                  <a:cubicBezTo>
                    <a:pt x="1132" y="2123"/>
                    <a:pt x="279" y="2843"/>
                    <a:pt x="142" y="3735"/>
                  </a:cubicBezTo>
                  <a:cubicBezTo>
                    <a:pt x="1" y="4649"/>
                    <a:pt x="631" y="5618"/>
                    <a:pt x="1522" y="5859"/>
                  </a:cubicBezTo>
                  <a:cubicBezTo>
                    <a:pt x="1641" y="5892"/>
                    <a:pt x="1769" y="5911"/>
                    <a:pt x="1894" y="5911"/>
                  </a:cubicBezTo>
                  <a:cubicBezTo>
                    <a:pt x="1998" y="5911"/>
                    <a:pt x="2101" y="5898"/>
                    <a:pt x="2198" y="5868"/>
                  </a:cubicBezTo>
                  <a:lnTo>
                    <a:pt x="2198" y="5868"/>
                  </a:lnTo>
                  <a:cubicBezTo>
                    <a:pt x="1993" y="6083"/>
                    <a:pt x="1959" y="6487"/>
                    <a:pt x="2126" y="6760"/>
                  </a:cubicBezTo>
                  <a:cubicBezTo>
                    <a:pt x="2349" y="7123"/>
                    <a:pt x="2776" y="7299"/>
                    <a:pt x="3176" y="7452"/>
                  </a:cubicBezTo>
                  <a:cubicBezTo>
                    <a:pt x="3498" y="7577"/>
                    <a:pt x="3839" y="7702"/>
                    <a:pt x="4179" y="7702"/>
                  </a:cubicBezTo>
                  <a:cubicBezTo>
                    <a:pt x="4264" y="7702"/>
                    <a:pt x="4350" y="7694"/>
                    <a:pt x="4435" y="7676"/>
                  </a:cubicBezTo>
                  <a:cubicBezTo>
                    <a:pt x="4740" y="7612"/>
                    <a:pt x="5004" y="7426"/>
                    <a:pt x="5257" y="7246"/>
                  </a:cubicBezTo>
                  <a:cubicBezTo>
                    <a:pt x="5508" y="7066"/>
                    <a:pt x="5761" y="6886"/>
                    <a:pt x="6012" y="6707"/>
                  </a:cubicBezTo>
                  <a:cubicBezTo>
                    <a:pt x="6571" y="6307"/>
                    <a:pt x="6823" y="6003"/>
                    <a:pt x="7213" y="5438"/>
                  </a:cubicBezTo>
                  <a:cubicBezTo>
                    <a:pt x="7559" y="4936"/>
                    <a:pt x="7880" y="4407"/>
                    <a:pt x="8052" y="3823"/>
                  </a:cubicBezTo>
                  <a:lnTo>
                    <a:pt x="7966" y="3121"/>
                  </a:lnTo>
                  <a:cubicBezTo>
                    <a:pt x="8420" y="2256"/>
                    <a:pt x="8232" y="1099"/>
                    <a:pt x="7525" y="420"/>
                  </a:cubicBezTo>
                  <a:cubicBezTo>
                    <a:pt x="7328" y="231"/>
                    <a:pt x="7090" y="76"/>
                    <a:pt x="6824" y="20"/>
                  </a:cubicBezTo>
                  <a:cubicBezTo>
                    <a:pt x="6761" y="7"/>
                    <a:pt x="6698" y="1"/>
                    <a:pt x="6635" y="1"/>
                  </a:cubicBezTo>
                  <a:close/>
                </a:path>
              </a:pathLst>
            </a:custGeom>
            <a:solidFill>
              <a:srgbClr val="513A2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2" name="Google Shape;1362;p53"/>
            <p:cNvSpPr/>
            <p:nvPr/>
          </p:nvSpPr>
          <p:spPr>
            <a:xfrm>
              <a:off x="11365604" y="2905588"/>
              <a:ext cx="201270" cy="206939"/>
            </a:xfrm>
            <a:custGeom>
              <a:rect b="b" l="l" r="r" t="t"/>
              <a:pathLst>
                <a:path extrusionOk="0" h="2811" w="2734">
                  <a:moveTo>
                    <a:pt x="1536" y="1"/>
                  </a:moveTo>
                  <a:cubicBezTo>
                    <a:pt x="1081" y="1"/>
                    <a:pt x="576" y="237"/>
                    <a:pt x="340" y="535"/>
                  </a:cubicBezTo>
                  <a:cubicBezTo>
                    <a:pt x="102" y="836"/>
                    <a:pt x="0" y="1230"/>
                    <a:pt x="11" y="1613"/>
                  </a:cubicBezTo>
                  <a:cubicBezTo>
                    <a:pt x="21" y="2004"/>
                    <a:pt x="161" y="2415"/>
                    <a:pt x="480" y="2641"/>
                  </a:cubicBezTo>
                  <a:cubicBezTo>
                    <a:pt x="643" y="2757"/>
                    <a:pt x="842" y="2811"/>
                    <a:pt x="1043" y="2811"/>
                  </a:cubicBezTo>
                  <a:cubicBezTo>
                    <a:pt x="1214" y="2811"/>
                    <a:pt x="1387" y="2771"/>
                    <a:pt x="1540" y="2696"/>
                  </a:cubicBezTo>
                  <a:cubicBezTo>
                    <a:pt x="2243" y="2351"/>
                    <a:pt x="2734" y="1061"/>
                    <a:pt x="2283" y="362"/>
                  </a:cubicBezTo>
                  <a:cubicBezTo>
                    <a:pt x="2117" y="104"/>
                    <a:pt x="1838" y="1"/>
                    <a:pt x="1536"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3" name="Google Shape;1363;p53"/>
            <p:cNvSpPr/>
            <p:nvPr/>
          </p:nvSpPr>
          <p:spPr>
            <a:xfrm>
              <a:off x="11128997" y="2932680"/>
              <a:ext cx="310813" cy="363008"/>
            </a:xfrm>
            <a:custGeom>
              <a:rect b="b" l="l" r="r" t="t"/>
              <a:pathLst>
                <a:path extrusionOk="0" h="4931" w="4222">
                  <a:moveTo>
                    <a:pt x="574" y="0"/>
                  </a:moveTo>
                  <a:cubicBezTo>
                    <a:pt x="495" y="0"/>
                    <a:pt x="416" y="12"/>
                    <a:pt x="348" y="53"/>
                  </a:cubicBezTo>
                  <a:cubicBezTo>
                    <a:pt x="195" y="145"/>
                    <a:pt x="153" y="345"/>
                    <a:pt x="133" y="524"/>
                  </a:cubicBezTo>
                  <a:cubicBezTo>
                    <a:pt x="0" y="1738"/>
                    <a:pt x="144" y="2979"/>
                    <a:pt x="552" y="4131"/>
                  </a:cubicBezTo>
                  <a:cubicBezTo>
                    <a:pt x="672" y="4470"/>
                    <a:pt x="864" y="4843"/>
                    <a:pt x="1215" y="4918"/>
                  </a:cubicBezTo>
                  <a:cubicBezTo>
                    <a:pt x="1257" y="4926"/>
                    <a:pt x="1298" y="4930"/>
                    <a:pt x="1340" y="4930"/>
                  </a:cubicBezTo>
                  <a:cubicBezTo>
                    <a:pt x="1544" y="4930"/>
                    <a:pt x="1747" y="4832"/>
                    <a:pt x="1923" y="4721"/>
                  </a:cubicBezTo>
                  <a:cubicBezTo>
                    <a:pt x="2630" y="4270"/>
                    <a:pt x="3147" y="3582"/>
                    <a:pt x="3649" y="2909"/>
                  </a:cubicBezTo>
                  <a:cubicBezTo>
                    <a:pt x="3854" y="2633"/>
                    <a:pt x="4067" y="2340"/>
                    <a:pt x="4095" y="1997"/>
                  </a:cubicBezTo>
                  <a:cubicBezTo>
                    <a:pt x="4222" y="521"/>
                    <a:pt x="2626" y="456"/>
                    <a:pt x="1586" y="186"/>
                  </a:cubicBezTo>
                  <a:cubicBezTo>
                    <a:pt x="1283" y="108"/>
                    <a:pt x="978" y="27"/>
                    <a:pt x="666" y="4"/>
                  </a:cubicBezTo>
                  <a:cubicBezTo>
                    <a:pt x="636" y="2"/>
                    <a:pt x="605" y="0"/>
                    <a:pt x="574"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4" name="Google Shape;1364;p53"/>
            <p:cNvSpPr/>
            <p:nvPr/>
          </p:nvSpPr>
          <p:spPr>
            <a:xfrm>
              <a:off x="11477281" y="2759826"/>
              <a:ext cx="252287" cy="359106"/>
            </a:xfrm>
            <a:custGeom>
              <a:rect b="b" l="l" r="r" t="t"/>
              <a:pathLst>
                <a:path extrusionOk="0" h="4878" w="3427">
                  <a:moveTo>
                    <a:pt x="2490" y="1"/>
                  </a:moveTo>
                  <a:cubicBezTo>
                    <a:pt x="2438" y="1"/>
                    <a:pt x="2386" y="7"/>
                    <a:pt x="2336" y="18"/>
                  </a:cubicBezTo>
                  <a:cubicBezTo>
                    <a:pt x="1826" y="126"/>
                    <a:pt x="1481" y="589"/>
                    <a:pt x="1184" y="1020"/>
                  </a:cubicBezTo>
                  <a:cubicBezTo>
                    <a:pt x="893" y="1444"/>
                    <a:pt x="599" y="1869"/>
                    <a:pt x="308" y="2295"/>
                  </a:cubicBezTo>
                  <a:cubicBezTo>
                    <a:pt x="24" y="2709"/>
                    <a:pt x="0" y="2861"/>
                    <a:pt x="276" y="3290"/>
                  </a:cubicBezTo>
                  <a:cubicBezTo>
                    <a:pt x="707" y="3957"/>
                    <a:pt x="1348" y="4489"/>
                    <a:pt x="2089" y="4777"/>
                  </a:cubicBezTo>
                  <a:cubicBezTo>
                    <a:pt x="2228" y="4831"/>
                    <a:pt x="2377" y="4877"/>
                    <a:pt x="2525" y="4877"/>
                  </a:cubicBezTo>
                  <a:cubicBezTo>
                    <a:pt x="2574" y="4877"/>
                    <a:pt x="2624" y="4872"/>
                    <a:pt x="2672" y="4860"/>
                  </a:cubicBezTo>
                  <a:cubicBezTo>
                    <a:pt x="3104" y="4757"/>
                    <a:pt x="3254" y="4225"/>
                    <a:pt x="3306" y="3784"/>
                  </a:cubicBezTo>
                  <a:cubicBezTo>
                    <a:pt x="3357" y="3357"/>
                    <a:pt x="3389" y="2927"/>
                    <a:pt x="3402" y="2496"/>
                  </a:cubicBezTo>
                  <a:cubicBezTo>
                    <a:pt x="3427" y="1700"/>
                    <a:pt x="3369" y="846"/>
                    <a:pt x="2884" y="214"/>
                  </a:cubicBezTo>
                  <a:cubicBezTo>
                    <a:pt x="2841" y="158"/>
                    <a:pt x="2796" y="103"/>
                    <a:pt x="2736" y="65"/>
                  </a:cubicBezTo>
                  <a:cubicBezTo>
                    <a:pt x="2663" y="19"/>
                    <a:pt x="2577" y="1"/>
                    <a:pt x="249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5" name="Google Shape;1365;p53"/>
            <p:cNvSpPr/>
            <p:nvPr/>
          </p:nvSpPr>
          <p:spPr>
            <a:xfrm>
              <a:off x="11383787" y="2980973"/>
              <a:ext cx="48661" cy="99531"/>
            </a:xfrm>
            <a:custGeom>
              <a:rect b="b" l="l" r="r" t="t"/>
              <a:pathLst>
                <a:path extrusionOk="0" h="1352" w="661">
                  <a:moveTo>
                    <a:pt x="208" y="1"/>
                  </a:moveTo>
                  <a:cubicBezTo>
                    <a:pt x="151" y="1"/>
                    <a:pt x="87" y="38"/>
                    <a:pt x="77" y="97"/>
                  </a:cubicBezTo>
                  <a:cubicBezTo>
                    <a:pt x="40" y="342"/>
                    <a:pt x="1" y="596"/>
                    <a:pt x="62" y="841"/>
                  </a:cubicBezTo>
                  <a:cubicBezTo>
                    <a:pt x="111" y="1041"/>
                    <a:pt x="228" y="1226"/>
                    <a:pt x="407" y="1333"/>
                  </a:cubicBezTo>
                  <a:cubicBezTo>
                    <a:pt x="430" y="1346"/>
                    <a:pt x="452" y="1352"/>
                    <a:pt x="473" y="1352"/>
                  </a:cubicBezTo>
                  <a:cubicBezTo>
                    <a:pt x="587" y="1352"/>
                    <a:pt x="661" y="1179"/>
                    <a:pt x="539" y="1107"/>
                  </a:cubicBezTo>
                  <a:cubicBezTo>
                    <a:pt x="226" y="921"/>
                    <a:pt x="281" y="479"/>
                    <a:pt x="329" y="166"/>
                  </a:cubicBezTo>
                  <a:cubicBezTo>
                    <a:pt x="339" y="97"/>
                    <a:pt x="312" y="26"/>
                    <a:pt x="238" y="5"/>
                  </a:cubicBezTo>
                  <a:cubicBezTo>
                    <a:pt x="228" y="2"/>
                    <a:pt x="218" y="1"/>
                    <a:pt x="20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6" name="Google Shape;1366;p53"/>
            <p:cNvSpPr/>
            <p:nvPr/>
          </p:nvSpPr>
          <p:spPr>
            <a:xfrm>
              <a:off x="11501207" y="2924140"/>
              <a:ext cx="46526" cy="123457"/>
            </a:xfrm>
            <a:custGeom>
              <a:rect b="b" l="l" r="r" t="t"/>
              <a:pathLst>
                <a:path extrusionOk="0" h="1677" w="632">
                  <a:moveTo>
                    <a:pt x="303" y="0"/>
                  </a:moveTo>
                  <a:cubicBezTo>
                    <a:pt x="279" y="0"/>
                    <a:pt x="255" y="6"/>
                    <a:pt x="237" y="17"/>
                  </a:cubicBezTo>
                  <a:cubicBezTo>
                    <a:pt x="171" y="55"/>
                    <a:pt x="163" y="130"/>
                    <a:pt x="191" y="195"/>
                  </a:cubicBezTo>
                  <a:cubicBezTo>
                    <a:pt x="369" y="613"/>
                    <a:pt x="312" y="1109"/>
                    <a:pt x="65" y="1485"/>
                  </a:cubicBezTo>
                  <a:cubicBezTo>
                    <a:pt x="0" y="1583"/>
                    <a:pt x="90" y="1677"/>
                    <a:pt x="182" y="1677"/>
                  </a:cubicBezTo>
                  <a:cubicBezTo>
                    <a:pt x="222" y="1677"/>
                    <a:pt x="262" y="1659"/>
                    <a:pt x="290" y="1617"/>
                  </a:cubicBezTo>
                  <a:cubicBezTo>
                    <a:pt x="593" y="1157"/>
                    <a:pt x="632" y="566"/>
                    <a:pt x="415" y="64"/>
                  </a:cubicBezTo>
                  <a:cubicBezTo>
                    <a:pt x="397" y="21"/>
                    <a:pt x="349" y="0"/>
                    <a:pt x="30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7" name="Google Shape;1367;p53"/>
            <p:cNvSpPr/>
            <p:nvPr/>
          </p:nvSpPr>
          <p:spPr>
            <a:xfrm>
              <a:off x="11523808" y="2908165"/>
              <a:ext cx="79433" cy="53152"/>
            </a:xfrm>
            <a:custGeom>
              <a:rect b="b" l="l" r="r" t="t"/>
              <a:pathLst>
                <a:path extrusionOk="0" h="722" w="1079">
                  <a:moveTo>
                    <a:pt x="925" y="0"/>
                  </a:moveTo>
                  <a:cubicBezTo>
                    <a:pt x="904" y="0"/>
                    <a:pt x="882" y="6"/>
                    <a:pt x="862" y="18"/>
                  </a:cubicBezTo>
                  <a:cubicBezTo>
                    <a:pt x="604" y="171"/>
                    <a:pt x="344" y="324"/>
                    <a:pt x="86" y="479"/>
                  </a:cubicBezTo>
                  <a:cubicBezTo>
                    <a:pt x="27" y="514"/>
                    <a:pt x="1" y="598"/>
                    <a:pt x="39" y="657"/>
                  </a:cubicBezTo>
                  <a:cubicBezTo>
                    <a:pt x="65" y="697"/>
                    <a:pt x="109" y="721"/>
                    <a:pt x="155" y="721"/>
                  </a:cubicBezTo>
                  <a:cubicBezTo>
                    <a:pt x="176" y="721"/>
                    <a:pt x="198" y="716"/>
                    <a:pt x="218" y="704"/>
                  </a:cubicBezTo>
                  <a:cubicBezTo>
                    <a:pt x="476" y="551"/>
                    <a:pt x="735" y="397"/>
                    <a:pt x="993" y="243"/>
                  </a:cubicBezTo>
                  <a:cubicBezTo>
                    <a:pt x="1053" y="208"/>
                    <a:pt x="1079" y="124"/>
                    <a:pt x="1040" y="65"/>
                  </a:cubicBezTo>
                  <a:cubicBezTo>
                    <a:pt x="1015" y="24"/>
                    <a:pt x="971" y="0"/>
                    <a:pt x="92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8" name="Google Shape;1368;p53"/>
            <p:cNvSpPr/>
            <p:nvPr/>
          </p:nvSpPr>
          <p:spPr>
            <a:xfrm>
              <a:off x="11518360" y="2971476"/>
              <a:ext cx="81200" cy="24294"/>
            </a:xfrm>
            <a:custGeom>
              <a:rect b="b" l="l" r="r" t="t"/>
              <a:pathLst>
                <a:path extrusionOk="0" h="330" w="1103">
                  <a:moveTo>
                    <a:pt x="123" y="0"/>
                  </a:moveTo>
                  <a:cubicBezTo>
                    <a:pt x="59" y="0"/>
                    <a:pt x="1" y="71"/>
                    <a:pt x="4" y="132"/>
                  </a:cubicBezTo>
                  <a:cubicBezTo>
                    <a:pt x="7" y="210"/>
                    <a:pt x="62" y="252"/>
                    <a:pt x="134" y="262"/>
                  </a:cubicBezTo>
                  <a:cubicBezTo>
                    <a:pt x="410" y="299"/>
                    <a:pt x="690" y="323"/>
                    <a:pt x="970" y="329"/>
                  </a:cubicBezTo>
                  <a:cubicBezTo>
                    <a:pt x="971" y="329"/>
                    <a:pt x="971" y="329"/>
                    <a:pt x="972" y="329"/>
                  </a:cubicBezTo>
                  <a:cubicBezTo>
                    <a:pt x="1038" y="329"/>
                    <a:pt x="1103" y="267"/>
                    <a:pt x="1101" y="198"/>
                  </a:cubicBezTo>
                  <a:cubicBezTo>
                    <a:pt x="1098" y="126"/>
                    <a:pt x="1043" y="70"/>
                    <a:pt x="970" y="68"/>
                  </a:cubicBezTo>
                  <a:cubicBezTo>
                    <a:pt x="690" y="59"/>
                    <a:pt x="410" y="38"/>
                    <a:pt x="134" y="1"/>
                  </a:cubicBezTo>
                  <a:cubicBezTo>
                    <a:pt x="130" y="0"/>
                    <a:pt x="126" y="0"/>
                    <a:pt x="12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9" name="Google Shape;1369;p53"/>
            <p:cNvSpPr/>
            <p:nvPr/>
          </p:nvSpPr>
          <p:spPr>
            <a:xfrm>
              <a:off x="11174493" y="2942692"/>
              <a:ext cx="188240" cy="59336"/>
            </a:xfrm>
            <a:custGeom>
              <a:rect b="b" l="l" r="r" t="t"/>
              <a:pathLst>
                <a:path extrusionOk="0" h="806" w="2557">
                  <a:moveTo>
                    <a:pt x="183" y="1"/>
                  </a:moveTo>
                  <a:cubicBezTo>
                    <a:pt x="73" y="1"/>
                    <a:pt x="0" y="172"/>
                    <a:pt x="117" y="249"/>
                  </a:cubicBezTo>
                  <a:cubicBezTo>
                    <a:pt x="673" y="611"/>
                    <a:pt x="1330" y="805"/>
                    <a:pt x="1992" y="805"/>
                  </a:cubicBezTo>
                  <a:cubicBezTo>
                    <a:pt x="2124" y="805"/>
                    <a:pt x="2257" y="798"/>
                    <a:pt x="2389" y="782"/>
                  </a:cubicBezTo>
                  <a:cubicBezTo>
                    <a:pt x="2548" y="763"/>
                    <a:pt x="2556" y="519"/>
                    <a:pt x="2407" y="519"/>
                  </a:cubicBezTo>
                  <a:cubicBezTo>
                    <a:pt x="2401" y="519"/>
                    <a:pt x="2396" y="520"/>
                    <a:pt x="2389" y="520"/>
                  </a:cubicBezTo>
                  <a:cubicBezTo>
                    <a:pt x="2261" y="536"/>
                    <a:pt x="2133" y="543"/>
                    <a:pt x="2005" y="543"/>
                  </a:cubicBezTo>
                  <a:cubicBezTo>
                    <a:pt x="1384" y="543"/>
                    <a:pt x="775" y="364"/>
                    <a:pt x="249" y="22"/>
                  </a:cubicBezTo>
                  <a:cubicBezTo>
                    <a:pt x="227" y="7"/>
                    <a:pt x="204" y="1"/>
                    <a:pt x="18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0" name="Google Shape;1370;p53"/>
            <p:cNvSpPr/>
            <p:nvPr/>
          </p:nvSpPr>
          <p:spPr>
            <a:xfrm>
              <a:off x="11534703" y="2782794"/>
              <a:ext cx="125739" cy="119334"/>
            </a:xfrm>
            <a:custGeom>
              <a:rect b="b" l="l" r="r" t="t"/>
              <a:pathLst>
                <a:path extrusionOk="0" h="1621" w="1708">
                  <a:moveTo>
                    <a:pt x="1549" y="0"/>
                  </a:moveTo>
                  <a:cubicBezTo>
                    <a:pt x="1497" y="0"/>
                    <a:pt x="1447" y="28"/>
                    <a:pt x="1428" y="93"/>
                  </a:cubicBezTo>
                  <a:cubicBezTo>
                    <a:pt x="1254" y="721"/>
                    <a:pt x="651" y="1073"/>
                    <a:pt x="123" y="1377"/>
                  </a:cubicBezTo>
                  <a:cubicBezTo>
                    <a:pt x="0" y="1448"/>
                    <a:pt x="75" y="1620"/>
                    <a:pt x="190" y="1620"/>
                  </a:cubicBezTo>
                  <a:cubicBezTo>
                    <a:pt x="210" y="1620"/>
                    <a:pt x="232" y="1615"/>
                    <a:pt x="255" y="1602"/>
                  </a:cubicBezTo>
                  <a:cubicBezTo>
                    <a:pt x="845" y="1260"/>
                    <a:pt x="1486" y="861"/>
                    <a:pt x="1680" y="162"/>
                  </a:cubicBezTo>
                  <a:cubicBezTo>
                    <a:pt x="1707" y="64"/>
                    <a:pt x="1627" y="0"/>
                    <a:pt x="154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1" name="Google Shape;1371;p53"/>
            <p:cNvSpPr/>
            <p:nvPr/>
          </p:nvSpPr>
          <p:spPr>
            <a:xfrm>
              <a:off x="11259006" y="3024260"/>
              <a:ext cx="124708" cy="51238"/>
            </a:xfrm>
            <a:custGeom>
              <a:rect b="b" l="l" r="r" t="t"/>
              <a:pathLst>
                <a:path extrusionOk="0" h="696" w="1694">
                  <a:moveTo>
                    <a:pt x="1554" y="1"/>
                  </a:moveTo>
                  <a:cubicBezTo>
                    <a:pt x="1531" y="1"/>
                    <a:pt x="1507" y="6"/>
                    <a:pt x="1484" y="16"/>
                  </a:cubicBezTo>
                  <a:cubicBezTo>
                    <a:pt x="1055" y="199"/>
                    <a:pt x="608" y="339"/>
                    <a:pt x="153" y="440"/>
                  </a:cubicBezTo>
                  <a:cubicBezTo>
                    <a:pt x="0" y="474"/>
                    <a:pt x="51" y="696"/>
                    <a:pt x="191" y="696"/>
                  </a:cubicBezTo>
                  <a:cubicBezTo>
                    <a:pt x="201" y="696"/>
                    <a:pt x="211" y="695"/>
                    <a:pt x="222" y="692"/>
                  </a:cubicBezTo>
                  <a:cubicBezTo>
                    <a:pt x="700" y="586"/>
                    <a:pt x="1165" y="434"/>
                    <a:pt x="1614" y="243"/>
                  </a:cubicBezTo>
                  <a:cubicBezTo>
                    <a:pt x="1679" y="215"/>
                    <a:pt x="1694" y="120"/>
                    <a:pt x="1661" y="63"/>
                  </a:cubicBezTo>
                  <a:cubicBezTo>
                    <a:pt x="1636" y="20"/>
                    <a:pt x="1597" y="1"/>
                    <a:pt x="155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2" name="Google Shape;1372;p53"/>
            <p:cNvSpPr/>
            <p:nvPr/>
          </p:nvSpPr>
          <p:spPr>
            <a:xfrm>
              <a:off x="11318636" y="3101779"/>
              <a:ext cx="49618" cy="62501"/>
            </a:xfrm>
            <a:custGeom>
              <a:rect b="b" l="l" r="r" t="t"/>
              <a:pathLst>
                <a:path extrusionOk="0" h="849" w="674">
                  <a:moveTo>
                    <a:pt x="524" y="1"/>
                  </a:moveTo>
                  <a:cubicBezTo>
                    <a:pt x="479" y="1"/>
                    <a:pt x="437" y="23"/>
                    <a:pt x="411" y="65"/>
                  </a:cubicBezTo>
                  <a:cubicBezTo>
                    <a:pt x="287" y="261"/>
                    <a:pt x="163" y="457"/>
                    <a:pt x="37" y="653"/>
                  </a:cubicBezTo>
                  <a:cubicBezTo>
                    <a:pt x="1" y="710"/>
                    <a:pt x="23" y="799"/>
                    <a:pt x="84" y="832"/>
                  </a:cubicBezTo>
                  <a:cubicBezTo>
                    <a:pt x="106" y="843"/>
                    <a:pt x="128" y="848"/>
                    <a:pt x="150" y="848"/>
                  </a:cubicBezTo>
                  <a:cubicBezTo>
                    <a:pt x="194" y="848"/>
                    <a:pt x="237" y="826"/>
                    <a:pt x="263" y="785"/>
                  </a:cubicBezTo>
                  <a:cubicBezTo>
                    <a:pt x="388" y="588"/>
                    <a:pt x="511" y="393"/>
                    <a:pt x="636" y="196"/>
                  </a:cubicBezTo>
                  <a:cubicBezTo>
                    <a:pt x="674" y="139"/>
                    <a:pt x="651" y="50"/>
                    <a:pt x="589" y="18"/>
                  </a:cubicBezTo>
                  <a:cubicBezTo>
                    <a:pt x="568" y="6"/>
                    <a:pt x="545" y="1"/>
                    <a:pt x="52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3" name="Google Shape;1373;p53"/>
            <p:cNvSpPr/>
            <p:nvPr/>
          </p:nvSpPr>
          <p:spPr>
            <a:xfrm>
              <a:off x="11652418" y="3833758"/>
              <a:ext cx="335180" cy="428527"/>
            </a:xfrm>
            <a:custGeom>
              <a:rect b="b" l="l" r="r" t="t"/>
              <a:pathLst>
                <a:path extrusionOk="0" h="5821" w="4553">
                  <a:moveTo>
                    <a:pt x="450" y="0"/>
                  </a:moveTo>
                  <a:cubicBezTo>
                    <a:pt x="450" y="0"/>
                    <a:pt x="1219" y="3974"/>
                    <a:pt x="1" y="5321"/>
                  </a:cubicBezTo>
                  <a:cubicBezTo>
                    <a:pt x="1" y="5321"/>
                    <a:pt x="1000" y="5820"/>
                    <a:pt x="2152" y="5820"/>
                  </a:cubicBezTo>
                  <a:cubicBezTo>
                    <a:pt x="2978" y="5820"/>
                    <a:pt x="3883" y="5563"/>
                    <a:pt x="4552" y="4679"/>
                  </a:cubicBezTo>
                  <a:cubicBezTo>
                    <a:pt x="4552" y="4679"/>
                    <a:pt x="2693" y="2499"/>
                    <a:pt x="3335" y="64"/>
                  </a:cubicBezTo>
                  <a:lnTo>
                    <a:pt x="450" y="0"/>
                  </a:lnTo>
                  <a:close/>
                </a:path>
              </a:pathLst>
            </a:custGeom>
            <a:solidFill>
              <a:srgbClr val="A0574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4" name="Google Shape;1374;p53"/>
            <p:cNvSpPr/>
            <p:nvPr/>
          </p:nvSpPr>
          <p:spPr>
            <a:xfrm>
              <a:off x="10219379" y="4536142"/>
              <a:ext cx="837473" cy="829448"/>
            </a:xfrm>
            <a:custGeom>
              <a:rect b="b" l="l" r="r" t="t"/>
              <a:pathLst>
                <a:path extrusionOk="0" h="11267" w="11376">
                  <a:moveTo>
                    <a:pt x="4481" y="0"/>
                  </a:moveTo>
                  <a:cubicBezTo>
                    <a:pt x="4428" y="0"/>
                    <a:pt x="4368" y="14"/>
                    <a:pt x="4296" y="45"/>
                  </a:cubicBezTo>
                  <a:cubicBezTo>
                    <a:pt x="3968" y="184"/>
                    <a:pt x="3736" y="481"/>
                    <a:pt x="3543" y="781"/>
                  </a:cubicBezTo>
                  <a:cubicBezTo>
                    <a:pt x="2968" y="1677"/>
                    <a:pt x="2620" y="2700"/>
                    <a:pt x="2135" y="3648"/>
                  </a:cubicBezTo>
                  <a:cubicBezTo>
                    <a:pt x="1651" y="4596"/>
                    <a:pt x="977" y="5513"/>
                    <a:pt x="1" y="5939"/>
                  </a:cubicBezTo>
                  <a:cubicBezTo>
                    <a:pt x="34" y="5938"/>
                    <a:pt x="67" y="5938"/>
                    <a:pt x="100" y="5938"/>
                  </a:cubicBezTo>
                  <a:cubicBezTo>
                    <a:pt x="652" y="5938"/>
                    <a:pt x="1190" y="6041"/>
                    <a:pt x="1594" y="6420"/>
                  </a:cubicBezTo>
                  <a:cubicBezTo>
                    <a:pt x="1780" y="6594"/>
                    <a:pt x="1903" y="6826"/>
                    <a:pt x="1999" y="7062"/>
                  </a:cubicBezTo>
                  <a:cubicBezTo>
                    <a:pt x="2472" y="8217"/>
                    <a:pt x="2384" y="9524"/>
                    <a:pt x="2703" y="10731"/>
                  </a:cubicBezTo>
                  <a:cubicBezTo>
                    <a:pt x="4199" y="10917"/>
                    <a:pt x="5826" y="11267"/>
                    <a:pt x="7350" y="11267"/>
                  </a:cubicBezTo>
                  <a:cubicBezTo>
                    <a:pt x="7455" y="11267"/>
                    <a:pt x="7560" y="11265"/>
                    <a:pt x="7665" y="11262"/>
                  </a:cubicBezTo>
                  <a:cubicBezTo>
                    <a:pt x="8658" y="11227"/>
                    <a:pt x="9648" y="11082"/>
                    <a:pt x="10611" y="10829"/>
                  </a:cubicBezTo>
                  <a:cubicBezTo>
                    <a:pt x="10855" y="10765"/>
                    <a:pt x="11312" y="10709"/>
                    <a:pt x="11364" y="10464"/>
                  </a:cubicBezTo>
                  <a:cubicBezTo>
                    <a:pt x="11375" y="10408"/>
                    <a:pt x="11366" y="10342"/>
                    <a:pt x="11325" y="10265"/>
                  </a:cubicBezTo>
                  <a:cubicBezTo>
                    <a:pt x="11146" y="9910"/>
                    <a:pt x="10549" y="9543"/>
                    <a:pt x="10241" y="9293"/>
                  </a:cubicBezTo>
                  <a:cubicBezTo>
                    <a:pt x="9864" y="8985"/>
                    <a:pt x="9368" y="8734"/>
                    <a:pt x="9039" y="8378"/>
                  </a:cubicBezTo>
                  <a:cubicBezTo>
                    <a:pt x="8507" y="7801"/>
                    <a:pt x="8080" y="6949"/>
                    <a:pt x="7761" y="6238"/>
                  </a:cubicBezTo>
                  <a:cubicBezTo>
                    <a:pt x="6987" y="4507"/>
                    <a:pt x="6657" y="2579"/>
                    <a:pt x="5615" y="971"/>
                  </a:cubicBezTo>
                  <a:cubicBezTo>
                    <a:pt x="5437" y="698"/>
                    <a:pt x="5235" y="429"/>
                    <a:pt x="4956" y="260"/>
                  </a:cubicBezTo>
                  <a:cubicBezTo>
                    <a:pt x="4746" y="131"/>
                    <a:pt x="4647" y="0"/>
                    <a:pt x="448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5" name="Google Shape;1375;p53"/>
            <p:cNvSpPr/>
            <p:nvPr/>
          </p:nvSpPr>
          <p:spPr>
            <a:xfrm>
              <a:off x="11308182" y="2927600"/>
              <a:ext cx="1066055" cy="1029541"/>
            </a:xfrm>
            <a:custGeom>
              <a:rect b="b" l="l" r="r" t="t"/>
              <a:pathLst>
                <a:path extrusionOk="0" h="13985" w="14481">
                  <a:moveTo>
                    <a:pt x="7745" y="1"/>
                  </a:moveTo>
                  <a:cubicBezTo>
                    <a:pt x="7566" y="1"/>
                    <a:pt x="7384" y="11"/>
                    <a:pt x="7198" y="32"/>
                  </a:cubicBezTo>
                  <a:cubicBezTo>
                    <a:pt x="4978" y="281"/>
                    <a:pt x="2427" y="1287"/>
                    <a:pt x="1234" y="3230"/>
                  </a:cubicBezTo>
                  <a:cubicBezTo>
                    <a:pt x="356" y="4658"/>
                    <a:pt x="1" y="6380"/>
                    <a:pt x="124" y="8052"/>
                  </a:cubicBezTo>
                  <a:cubicBezTo>
                    <a:pt x="241" y="9618"/>
                    <a:pt x="798" y="11197"/>
                    <a:pt x="1918" y="12299"/>
                  </a:cubicBezTo>
                  <a:cubicBezTo>
                    <a:pt x="2912" y="13277"/>
                    <a:pt x="4286" y="13814"/>
                    <a:pt x="5672" y="13947"/>
                  </a:cubicBezTo>
                  <a:cubicBezTo>
                    <a:pt x="5933" y="13973"/>
                    <a:pt x="6193" y="13985"/>
                    <a:pt x="6454" y="13985"/>
                  </a:cubicBezTo>
                  <a:cubicBezTo>
                    <a:pt x="7583" y="13985"/>
                    <a:pt x="8712" y="13760"/>
                    <a:pt x="9792" y="13417"/>
                  </a:cubicBezTo>
                  <a:cubicBezTo>
                    <a:pt x="13523" y="12233"/>
                    <a:pt x="14481" y="6912"/>
                    <a:pt x="12853" y="3820"/>
                  </a:cubicBezTo>
                  <a:cubicBezTo>
                    <a:pt x="11776" y="1777"/>
                    <a:pt x="10106" y="1"/>
                    <a:pt x="7745" y="1"/>
                  </a:cubicBezTo>
                  <a:close/>
                </a:path>
              </a:pathLst>
            </a:custGeom>
            <a:solidFill>
              <a:srgbClr val="AF695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6" name="Google Shape;1376;p53"/>
            <p:cNvSpPr/>
            <p:nvPr/>
          </p:nvSpPr>
          <p:spPr>
            <a:xfrm>
              <a:off x="11232135" y="2916410"/>
              <a:ext cx="653061" cy="1037491"/>
            </a:xfrm>
            <a:custGeom>
              <a:rect b="b" l="l" r="r" t="t"/>
              <a:pathLst>
                <a:path extrusionOk="0" h="14093" w="8871">
                  <a:moveTo>
                    <a:pt x="7196" y="1"/>
                  </a:moveTo>
                  <a:cubicBezTo>
                    <a:pt x="5034" y="1"/>
                    <a:pt x="2905" y="1158"/>
                    <a:pt x="1664" y="2941"/>
                  </a:cubicBezTo>
                  <a:cubicBezTo>
                    <a:pt x="306" y="4892"/>
                    <a:pt x="0" y="7497"/>
                    <a:pt x="726" y="9761"/>
                  </a:cubicBezTo>
                  <a:cubicBezTo>
                    <a:pt x="1104" y="10937"/>
                    <a:pt x="2070" y="14092"/>
                    <a:pt x="5672" y="14092"/>
                  </a:cubicBezTo>
                  <a:cubicBezTo>
                    <a:pt x="5874" y="14092"/>
                    <a:pt x="6084" y="14083"/>
                    <a:pt x="6303" y="14062"/>
                  </a:cubicBezTo>
                  <a:cubicBezTo>
                    <a:pt x="2958" y="12504"/>
                    <a:pt x="2300" y="9958"/>
                    <a:pt x="2604" y="8754"/>
                  </a:cubicBezTo>
                  <a:lnTo>
                    <a:pt x="2604" y="8754"/>
                  </a:lnTo>
                  <a:cubicBezTo>
                    <a:pt x="2593" y="9067"/>
                    <a:pt x="2585" y="9397"/>
                    <a:pt x="2733" y="9673"/>
                  </a:cubicBezTo>
                  <a:cubicBezTo>
                    <a:pt x="2916" y="10013"/>
                    <a:pt x="3304" y="10198"/>
                    <a:pt x="3688" y="10243"/>
                  </a:cubicBezTo>
                  <a:cubicBezTo>
                    <a:pt x="3757" y="10251"/>
                    <a:pt x="3827" y="10255"/>
                    <a:pt x="3897" y="10255"/>
                  </a:cubicBezTo>
                  <a:cubicBezTo>
                    <a:pt x="4155" y="10255"/>
                    <a:pt x="4413" y="10198"/>
                    <a:pt x="4636" y="10069"/>
                  </a:cubicBezTo>
                  <a:cubicBezTo>
                    <a:pt x="4919" y="9906"/>
                    <a:pt x="5095" y="9463"/>
                    <a:pt x="5149" y="9140"/>
                  </a:cubicBezTo>
                  <a:lnTo>
                    <a:pt x="5149" y="9140"/>
                  </a:lnTo>
                  <a:cubicBezTo>
                    <a:pt x="5072" y="9370"/>
                    <a:pt x="4835" y="9508"/>
                    <a:pt x="4605" y="9588"/>
                  </a:cubicBezTo>
                  <a:cubicBezTo>
                    <a:pt x="4456" y="9639"/>
                    <a:pt x="4294" y="9675"/>
                    <a:pt x="4136" y="9675"/>
                  </a:cubicBezTo>
                  <a:cubicBezTo>
                    <a:pt x="3999" y="9675"/>
                    <a:pt x="3866" y="9648"/>
                    <a:pt x="3746" y="9582"/>
                  </a:cubicBezTo>
                  <a:cubicBezTo>
                    <a:pt x="3526" y="9461"/>
                    <a:pt x="3388" y="9222"/>
                    <a:pt x="3334" y="8975"/>
                  </a:cubicBezTo>
                  <a:cubicBezTo>
                    <a:pt x="3259" y="8642"/>
                    <a:pt x="3315" y="8291"/>
                    <a:pt x="3442" y="7973"/>
                  </a:cubicBezTo>
                  <a:cubicBezTo>
                    <a:pt x="3569" y="7656"/>
                    <a:pt x="3747" y="7145"/>
                    <a:pt x="4036" y="6964"/>
                  </a:cubicBezTo>
                  <a:cubicBezTo>
                    <a:pt x="5983" y="5737"/>
                    <a:pt x="7624" y="4026"/>
                    <a:pt x="8768" y="2028"/>
                  </a:cubicBezTo>
                  <a:cubicBezTo>
                    <a:pt x="8747" y="1513"/>
                    <a:pt x="8771" y="952"/>
                    <a:pt x="8815" y="434"/>
                  </a:cubicBezTo>
                  <a:lnTo>
                    <a:pt x="8815" y="434"/>
                  </a:lnTo>
                  <a:cubicBezTo>
                    <a:pt x="8829" y="440"/>
                    <a:pt x="8843" y="446"/>
                    <a:pt x="8857" y="451"/>
                  </a:cubicBezTo>
                  <a:cubicBezTo>
                    <a:pt x="8870" y="420"/>
                    <a:pt x="8855" y="378"/>
                    <a:pt x="8821" y="363"/>
                  </a:cubicBezTo>
                  <a:cubicBezTo>
                    <a:pt x="8819" y="387"/>
                    <a:pt x="8817" y="410"/>
                    <a:pt x="8815" y="434"/>
                  </a:cubicBezTo>
                  <a:lnTo>
                    <a:pt x="8815" y="434"/>
                  </a:lnTo>
                  <a:cubicBezTo>
                    <a:pt x="8523" y="311"/>
                    <a:pt x="8111" y="63"/>
                    <a:pt x="7811" y="32"/>
                  </a:cubicBezTo>
                  <a:cubicBezTo>
                    <a:pt x="7606" y="11"/>
                    <a:pt x="7401" y="1"/>
                    <a:pt x="7196" y="1"/>
                  </a:cubicBezTo>
                  <a:close/>
                </a:path>
              </a:pathLst>
            </a:custGeom>
            <a:solidFill>
              <a:srgbClr val="513A2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7" name="Google Shape;1377;p53"/>
            <p:cNvSpPr/>
            <p:nvPr/>
          </p:nvSpPr>
          <p:spPr>
            <a:xfrm>
              <a:off x="11894472" y="2943428"/>
              <a:ext cx="501924" cy="651662"/>
            </a:xfrm>
            <a:custGeom>
              <a:rect b="b" l="l" r="r" t="t"/>
              <a:pathLst>
                <a:path extrusionOk="0" h="8852" w="6818">
                  <a:moveTo>
                    <a:pt x="494" y="1"/>
                  </a:moveTo>
                  <a:cubicBezTo>
                    <a:pt x="328" y="1"/>
                    <a:pt x="164" y="11"/>
                    <a:pt x="1" y="33"/>
                  </a:cubicBezTo>
                  <a:cubicBezTo>
                    <a:pt x="36" y="486"/>
                    <a:pt x="70" y="941"/>
                    <a:pt x="104" y="1394"/>
                  </a:cubicBezTo>
                  <a:cubicBezTo>
                    <a:pt x="1515" y="1790"/>
                    <a:pt x="2892" y="2540"/>
                    <a:pt x="3920" y="3583"/>
                  </a:cubicBezTo>
                  <a:cubicBezTo>
                    <a:pt x="4948" y="4627"/>
                    <a:pt x="5607" y="6086"/>
                    <a:pt x="5487" y="7546"/>
                  </a:cubicBezTo>
                  <a:cubicBezTo>
                    <a:pt x="5467" y="7793"/>
                    <a:pt x="5413" y="8118"/>
                    <a:pt x="5523" y="8340"/>
                  </a:cubicBezTo>
                  <a:cubicBezTo>
                    <a:pt x="5645" y="8588"/>
                    <a:pt x="5851" y="8836"/>
                    <a:pt x="6128" y="8851"/>
                  </a:cubicBezTo>
                  <a:cubicBezTo>
                    <a:pt x="6137" y="8851"/>
                    <a:pt x="6145" y="8851"/>
                    <a:pt x="6154" y="8851"/>
                  </a:cubicBezTo>
                  <a:cubicBezTo>
                    <a:pt x="6420" y="8851"/>
                    <a:pt x="6637" y="8632"/>
                    <a:pt x="6818" y="8430"/>
                  </a:cubicBezTo>
                  <a:lnTo>
                    <a:pt x="6818" y="8430"/>
                  </a:lnTo>
                  <a:cubicBezTo>
                    <a:pt x="6746" y="8472"/>
                    <a:pt x="6633" y="8491"/>
                    <a:pt x="6514" y="8491"/>
                  </a:cubicBezTo>
                  <a:cubicBezTo>
                    <a:pt x="6346" y="8491"/>
                    <a:pt x="6164" y="8453"/>
                    <a:pt x="6066" y="8386"/>
                  </a:cubicBezTo>
                  <a:cubicBezTo>
                    <a:pt x="5863" y="8246"/>
                    <a:pt x="5780" y="7981"/>
                    <a:pt x="5783" y="7734"/>
                  </a:cubicBezTo>
                  <a:cubicBezTo>
                    <a:pt x="5790" y="6921"/>
                    <a:pt x="5857" y="6221"/>
                    <a:pt x="5912" y="5408"/>
                  </a:cubicBezTo>
                  <a:cubicBezTo>
                    <a:pt x="5969" y="4595"/>
                    <a:pt x="5943" y="3751"/>
                    <a:pt x="5601" y="3011"/>
                  </a:cubicBezTo>
                  <a:cubicBezTo>
                    <a:pt x="5177" y="2093"/>
                    <a:pt x="4321" y="1456"/>
                    <a:pt x="3456" y="931"/>
                  </a:cubicBezTo>
                  <a:cubicBezTo>
                    <a:pt x="2582" y="399"/>
                    <a:pt x="1522" y="1"/>
                    <a:pt x="494" y="1"/>
                  </a:cubicBezTo>
                  <a:close/>
                </a:path>
              </a:pathLst>
            </a:custGeom>
            <a:solidFill>
              <a:srgbClr val="513A2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8" name="Google Shape;1378;p53"/>
            <p:cNvSpPr/>
            <p:nvPr/>
          </p:nvSpPr>
          <p:spPr>
            <a:xfrm>
              <a:off x="12157507" y="4102609"/>
              <a:ext cx="825841" cy="1044780"/>
            </a:xfrm>
            <a:custGeom>
              <a:rect b="b" l="l" r="r" t="t"/>
              <a:pathLst>
                <a:path extrusionOk="0" h="14192" w="11218">
                  <a:moveTo>
                    <a:pt x="1987" y="1"/>
                  </a:moveTo>
                  <a:lnTo>
                    <a:pt x="0" y="6923"/>
                  </a:lnTo>
                  <a:cubicBezTo>
                    <a:pt x="0" y="6923"/>
                    <a:pt x="2564" y="13653"/>
                    <a:pt x="4359" y="14167"/>
                  </a:cubicBezTo>
                  <a:cubicBezTo>
                    <a:pt x="4416" y="14184"/>
                    <a:pt x="4477" y="14192"/>
                    <a:pt x="4541" y="14192"/>
                  </a:cubicBezTo>
                  <a:cubicBezTo>
                    <a:pt x="6473" y="14192"/>
                    <a:pt x="11217" y="6923"/>
                    <a:pt x="11217" y="6923"/>
                  </a:cubicBezTo>
                  <a:lnTo>
                    <a:pt x="10256" y="5320"/>
                  </a:lnTo>
                  <a:lnTo>
                    <a:pt x="5064" y="10064"/>
                  </a:lnTo>
                  <a:cubicBezTo>
                    <a:pt x="5064" y="10064"/>
                    <a:pt x="2948" y="257"/>
                    <a:pt x="198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9" name="Google Shape;1379;p53"/>
            <p:cNvSpPr/>
            <p:nvPr/>
          </p:nvSpPr>
          <p:spPr>
            <a:xfrm>
              <a:off x="10737058" y="4253746"/>
              <a:ext cx="825841" cy="1044706"/>
            </a:xfrm>
            <a:custGeom>
              <a:rect b="b" l="l" r="r" t="t"/>
              <a:pathLst>
                <a:path extrusionOk="0" h="14191" w="11218">
                  <a:moveTo>
                    <a:pt x="8717" y="0"/>
                  </a:moveTo>
                  <a:cubicBezTo>
                    <a:pt x="7756" y="256"/>
                    <a:pt x="6153" y="10063"/>
                    <a:pt x="6153" y="10063"/>
                  </a:cubicBezTo>
                  <a:lnTo>
                    <a:pt x="962" y="5320"/>
                  </a:lnTo>
                  <a:lnTo>
                    <a:pt x="1" y="6922"/>
                  </a:lnTo>
                  <a:cubicBezTo>
                    <a:pt x="1" y="6922"/>
                    <a:pt x="4744" y="14190"/>
                    <a:pt x="6676" y="14190"/>
                  </a:cubicBezTo>
                  <a:cubicBezTo>
                    <a:pt x="6740" y="14190"/>
                    <a:pt x="6801" y="14182"/>
                    <a:pt x="6858" y="14166"/>
                  </a:cubicBezTo>
                  <a:cubicBezTo>
                    <a:pt x="8653" y="13653"/>
                    <a:pt x="11217" y="6922"/>
                    <a:pt x="11217" y="6922"/>
                  </a:cubicBezTo>
                  <a:lnTo>
                    <a:pt x="8717"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0" name="Google Shape;1380;p53"/>
            <p:cNvSpPr/>
            <p:nvPr/>
          </p:nvSpPr>
          <p:spPr>
            <a:xfrm>
              <a:off x="11764611" y="3570060"/>
              <a:ext cx="376112" cy="175431"/>
            </a:xfrm>
            <a:custGeom>
              <a:rect b="b" l="l" r="r" t="t"/>
              <a:pathLst>
                <a:path extrusionOk="0" h="2383" w="5109">
                  <a:moveTo>
                    <a:pt x="4284" y="1"/>
                  </a:moveTo>
                  <a:cubicBezTo>
                    <a:pt x="2188" y="1"/>
                    <a:pt x="0" y="664"/>
                    <a:pt x="0" y="664"/>
                  </a:cubicBezTo>
                  <a:cubicBezTo>
                    <a:pt x="0" y="664"/>
                    <a:pt x="1720" y="2382"/>
                    <a:pt x="2686" y="2382"/>
                  </a:cubicBezTo>
                  <a:cubicBezTo>
                    <a:pt x="2715" y="2382"/>
                    <a:pt x="2743" y="2381"/>
                    <a:pt x="2771" y="2377"/>
                  </a:cubicBezTo>
                  <a:cubicBezTo>
                    <a:pt x="3717" y="2268"/>
                    <a:pt x="5109" y="39"/>
                    <a:pt x="5109" y="39"/>
                  </a:cubicBezTo>
                  <a:cubicBezTo>
                    <a:pt x="4839" y="12"/>
                    <a:pt x="4563" y="1"/>
                    <a:pt x="428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1" name="Google Shape;1381;p53"/>
            <p:cNvSpPr/>
            <p:nvPr/>
          </p:nvSpPr>
          <p:spPr>
            <a:xfrm>
              <a:off x="11914496" y="3260940"/>
              <a:ext cx="121248" cy="255453"/>
            </a:xfrm>
            <a:custGeom>
              <a:rect b="b" l="l" r="r" t="t"/>
              <a:pathLst>
                <a:path extrusionOk="0" h="3470" w="1647">
                  <a:moveTo>
                    <a:pt x="467" y="1"/>
                  </a:moveTo>
                  <a:cubicBezTo>
                    <a:pt x="428" y="1"/>
                    <a:pt x="390" y="20"/>
                    <a:pt x="365" y="66"/>
                  </a:cubicBezTo>
                  <a:cubicBezTo>
                    <a:pt x="190" y="394"/>
                    <a:pt x="51" y="766"/>
                    <a:pt x="16" y="1138"/>
                  </a:cubicBezTo>
                  <a:cubicBezTo>
                    <a:pt x="1" y="1302"/>
                    <a:pt x="45" y="1456"/>
                    <a:pt x="172" y="1566"/>
                  </a:cubicBezTo>
                  <a:cubicBezTo>
                    <a:pt x="298" y="1675"/>
                    <a:pt x="467" y="1731"/>
                    <a:pt x="618" y="1798"/>
                  </a:cubicBezTo>
                  <a:cubicBezTo>
                    <a:pt x="795" y="1876"/>
                    <a:pt x="973" y="1947"/>
                    <a:pt x="1148" y="2033"/>
                  </a:cubicBezTo>
                  <a:cubicBezTo>
                    <a:pt x="1300" y="2107"/>
                    <a:pt x="1391" y="2191"/>
                    <a:pt x="1302" y="2363"/>
                  </a:cubicBezTo>
                  <a:cubicBezTo>
                    <a:pt x="1222" y="2521"/>
                    <a:pt x="1103" y="2668"/>
                    <a:pt x="993" y="2807"/>
                  </a:cubicBezTo>
                  <a:cubicBezTo>
                    <a:pt x="873" y="2960"/>
                    <a:pt x="742" y="3106"/>
                    <a:pt x="607" y="3246"/>
                  </a:cubicBezTo>
                  <a:cubicBezTo>
                    <a:pt x="516" y="3339"/>
                    <a:pt x="605" y="3469"/>
                    <a:pt x="704" y="3469"/>
                  </a:cubicBezTo>
                  <a:cubicBezTo>
                    <a:pt x="733" y="3469"/>
                    <a:pt x="764" y="3458"/>
                    <a:pt x="790" y="3430"/>
                  </a:cubicBezTo>
                  <a:cubicBezTo>
                    <a:pt x="1051" y="3165"/>
                    <a:pt x="1295" y="2872"/>
                    <a:pt x="1491" y="2557"/>
                  </a:cubicBezTo>
                  <a:cubicBezTo>
                    <a:pt x="1583" y="2410"/>
                    <a:pt x="1646" y="2234"/>
                    <a:pt x="1569" y="2068"/>
                  </a:cubicBezTo>
                  <a:cubicBezTo>
                    <a:pt x="1505" y="1930"/>
                    <a:pt x="1369" y="1850"/>
                    <a:pt x="1237" y="1789"/>
                  </a:cubicBezTo>
                  <a:cubicBezTo>
                    <a:pt x="1056" y="1706"/>
                    <a:pt x="874" y="1628"/>
                    <a:pt x="693" y="1548"/>
                  </a:cubicBezTo>
                  <a:cubicBezTo>
                    <a:pt x="570" y="1493"/>
                    <a:pt x="355" y="1438"/>
                    <a:pt x="292" y="1307"/>
                  </a:cubicBezTo>
                  <a:cubicBezTo>
                    <a:pt x="250" y="1220"/>
                    <a:pt x="281" y="1109"/>
                    <a:pt x="297" y="1021"/>
                  </a:cubicBezTo>
                  <a:cubicBezTo>
                    <a:pt x="315" y="931"/>
                    <a:pt x="336" y="840"/>
                    <a:pt x="362" y="751"/>
                  </a:cubicBezTo>
                  <a:cubicBezTo>
                    <a:pt x="419" y="560"/>
                    <a:pt x="496" y="375"/>
                    <a:pt x="590" y="197"/>
                  </a:cubicBezTo>
                  <a:cubicBezTo>
                    <a:pt x="644" y="95"/>
                    <a:pt x="554" y="1"/>
                    <a:pt x="46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2" name="Google Shape;1382;p53"/>
            <p:cNvSpPr/>
            <p:nvPr/>
          </p:nvSpPr>
          <p:spPr>
            <a:xfrm>
              <a:off x="11656025" y="3360618"/>
              <a:ext cx="185516" cy="102696"/>
            </a:xfrm>
            <a:custGeom>
              <a:rect b="b" l="l" r="r" t="t"/>
              <a:pathLst>
                <a:path extrusionOk="0" h="1395" w="2520">
                  <a:moveTo>
                    <a:pt x="1838" y="1"/>
                  </a:moveTo>
                  <a:cubicBezTo>
                    <a:pt x="1817" y="1"/>
                    <a:pt x="1796" y="1"/>
                    <a:pt x="1775" y="3"/>
                  </a:cubicBezTo>
                  <a:cubicBezTo>
                    <a:pt x="1552" y="22"/>
                    <a:pt x="1341" y="123"/>
                    <a:pt x="1145" y="248"/>
                  </a:cubicBezTo>
                  <a:cubicBezTo>
                    <a:pt x="701" y="526"/>
                    <a:pt x="308" y="921"/>
                    <a:pt x="1" y="1395"/>
                  </a:cubicBezTo>
                  <a:cubicBezTo>
                    <a:pt x="548" y="855"/>
                    <a:pt x="1292" y="553"/>
                    <a:pt x="2013" y="553"/>
                  </a:cubicBezTo>
                  <a:cubicBezTo>
                    <a:pt x="2181" y="553"/>
                    <a:pt x="2347" y="569"/>
                    <a:pt x="2510" y="603"/>
                  </a:cubicBezTo>
                  <a:cubicBezTo>
                    <a:pt x="2520" y="472"/>
                    <a:pt x="2465" y="345"/>
                    <a:pt x="2387" y="252"/>
                  </a:cubicBezTo>
                  <a:cubicBezTo>
                    <a:pt x="2246" y="79"/>
                    <a:pt x="2040" y="1"/>
                    <a:pt x="183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3" name="Google Shape;1383;p53"/>
            <p:cNvSpPr/>
            <p:nvPr/>
          </p:nvSpPr>
          <p:spPr>
            <a:xfrm>
              <a:off x="12004456" y="3292669"/>
              <a:ext cx="192142" cy="86501"/>
            </a:xfrm>
            <a:custGeom>
              <a:rect b="b" l="l" r="r" t="t"/>
              <a:pathLst>
                <a:path extrusionOk="0" h="1175" w="2610">
                  <a:moveTo>
                    <a:pt x="1895" y="1"/>
                  </a:moveTo>
                  <a:cubicBezTo>
                    <a:pt x="1684" y="1"/>
                    <a:pt x="1471" y="76"/>
                    <a:pt x="1271" y="171"/>
                  </a:cubicBezTo>
                  <a:cubicBezTo>
                    <a:pt x="796" y="395"/>
                    <a:pt x="361" y="740"/>
                    <a:pt x="0" y="1175"/>
                  </a:cubicBezTo>
                  <a:cubicBezTo>
                    <a:pt x="520" y="773"/>
                    <a:pt x="1163" y="559"/>
                    <a:pt x="1786" y="559"/>
                  </a:cubicBezTo>
                  <a:cubicBezTo>
                    <a:pt x="2060" y="559"/>
                    <a:pt x="2331" y="600"/>
                    <a:pt x="2585" y="685"/>
                  </a:cubicBezTo>
                  <a:cubicBezTo>
                    <a:pt x="2609" y="557"/>
                    <a:pt x="2569" y="424"/>
                    <a:pt x="2504" y="320"/>
                  </a:cubicBezTo>
                  <a:cubicBezTo>
                    <a:pt x="2372" y="113"/>
                    <a:pt x="2147" y="10"/>
                    <a:pt x="1925" y="1"/>
                  </a:cubicBezTo>
                  <a:cubicBezTo>
                    <a:pt x="1915" y="1"/>
                    <a:pt x="1905" y="1"/>
                    <a:pt x="189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4" name="Google Shape;1384;p53"/>
            <p:cNvSpPr/>
            <p:nvPr/>
          </p:nvSpPr>
          <p:spPr>
            <a:xfrm>
              <a:off x="11769469" y="3315417"/>
              <a:ext cx="71630" cy="68096"/>
            </a:xfrm>
            <a:custGeom>
              <a:rect b="b" l="l" r="r" t="t"/>
              <a:pathLst>
                <a:path extrusionOk="0" h="925" w="973">
                  <a:moveTo>
                    <a:pt x="1" y="740"/>
                  </a:moveTo>
                  <a:lnTo>
                    <a:pt x="1" y="740"/>
                  </a:lnTo>
                  <a:cubicBezTo>
                    <a:pt x="8" y="744"/>
                    <a:pt x="14" y="747"/>
                    <a:pt x="21" y="749"/>
                  </a:cubicBezTo>
                  <a:lnTo>
                    <a:pt x="21" y="749"/>
                  </a:lnTo>
                  <a:cubicBezTo>
                    <a:pt x="14" y="746"/>
                    <a:pt x="8" y="743"/>
                    <a:pt x="1" y="740"/>
                  </a:cubicBezTo>
                  <a:close/>
                  <a:moveTo>
                    <a:pt x="694" y="1"/>
                  </a:moveTo>
                  <a:lnTo>
                    <a:pt x="694" y="1"/>
                  </a:lnTo>
                  <a:cubicBezTo>
                    <a:pt x="603" y="281"/>
                    <a:pt x="420" y="528"/>
                    <a:pt x="182" y="699"/>
                  </a:cubicBezTo>
                  <a:cubicBezTo>
                    <a:pt x="142" y="726"/>
                    <a:pt x="95" y="752"/>
                    <a:pt x="49" y="752"/>
                  </a:cubicBezTo>
                  <a:cubicBezTo>
                    <a:pt x="40" y="752"/>
                    <a:pt x="31" y="751"/>
                    <a:pt x="21" y="749"/>
                  </a:cubicBezTo>
                  <a:lnTo>
                    <a:pt x="21" y="749"/>
                  </a:lnTo>
                  <a:cubicBezTo>
                    <a:pt x="185" y="816"/>
                    <a:pt x="394" y="925"/>
                    <a:pt x="573" y="925"/>
                  </a:cubicBezTo>
                  <a:cubicBezTo>
                    <a:pt x="620" y="925"/>
                    <a:pt x="665" y="917"/>
                    <a:pt x="707" y="899"/>
                  </a:cubicBezTo>
                  <a:cubicBezTo>
                    <a:pt x="810" y="856"/>
                    <a:pt x="848" y="735"/>
                    <a:pt x="877" y="627"/>
                  </a:cubicBezTo>
                  <a:cubicBezTo>
                    <a:pt x="909" y="500"/>
                    <a:pt x="940" y="372"/>
                    <a:pt x="973" y="245"/>
                  </a:cubicBezTo>
                  <a:lnTo>
                    <a:pt x="973" y="245"/>
                  </a:lnTo>
                  <a:cubicBezTo>
                    <a:pt x="867" y="412"/>
                    <a:pt x="711" y="547"/>
                    <a:pt x="530" y="628"/>
                  </a:cubicBezTo>
                  <a:cubicBezTo>
                    <a:pt x="645" y="442"/>
                    <a:pt x="702" y="220"/>
                    <a:pt x="69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5" name="Google Shape;1385;p53"/>
            <p:cNvSpPr/>
            <p:nvPr/>
          </p:nvSpPr>
          <p:spPr>
            <a:xfrm>
              <a:off x="12125557" y="3253873"/>
              <a:ext cx="71630" cy="68096"/>
            </a:xfrm>
            <a:custGeom>
              <a:rect b="b" l="l" r="r" t="t"/>
              <a:pathLst>
                <a:path extrusionOk="0" h="925" w="973">
                  <a:moveTo>
                    <a:pt x="1" y="741"/>
                  </a:moveTo>
                  <a:lnTo>
                    <a:pt x="1" y="741"/>
                  </a:lnTo>
                  <a:cubicBezTo>
                    <a:pt x="8" y="744"/>
                    <a:pt x="15" y="747"/>
                    <a:pt x="22" y="749"/>
                  </a:cubicBezTo>
                  <a:lnTo>
                    <a:pt x="22" y="749"/>
                  </a:lnTo>
                  <a:cubicBezTo>
                    <a:pt x="15" y="746"/>
                    <a:pt x="8" y="743"/>
                    <a:pt x="1" y="741"/>
                  </a:cubicBezTo>
                  <a:close/>
                  <a:moveTo>
                    <a:pt x="692" y="1"/>
                  </a:moveTo>
                  <a:cubicBezTo>
                    <a:pt x="603" y="281"/>
                    <a:pt x="420" y="528"/>
                    <a:pt x="180" y="699"/>
                  </a:cubicBezTo>
                  <a:cubicBezTo>
                    <a:pt x="142" y="726"/>
                    <a:pt x="94" y="753"/>
                    <a:pt x="49" y="753"/>
                  </a:cubicBezTo>
                  <a:cubicBezTo>
                    <a:pt x="40" y="753"/>
                    <a:pt x="31" y="751"/>
                    <a:pt x="22" y="749"/>
                  </a:cubicBezTo>
                  <a:lnTo>
                    <a:pt x="22" y="749"/>
                  </a:lnTo>
                  <a:cubicBezTo>
                    <a:pt x="186" y="816"/>
                    <a:pt x="393" y="925"/>
                    <a:pt x="572" y="925"/>
                  </a:cubicBezTo>
                  <a:cubicBezTo>
                    <a:pt x="620" y="925"/>
                    <a:pt x="665" y="917"/>
                    <a:pt x="707" y="899"/>
                  </a:cubicBezTo>
                  <a:cubicBezTo>
                    <a:pt x="809" y="856"/>
                    <a:pt x="848" y="735"/>
                    <a:pt x="875" y="627"/>
                  </a:cubicBezTo>
                  <a:cubicBezTo>
                    <a:pt x="909" y="500"/>
                    <a:pt x="940" y="372"/>
                    <a:pt x="972" y="245"/>
                  </a:cubicBezTo>
                  <a:lnTo>
                    <a:pt x="972" y="245"/>
                  </a:lnTo>
                  <a:cubicBezTo>
                    <a:pt x="867" y="412"/>
                    <a:pt x="711" y="547"/>
                    <a:pt x="529" y="628"/>
                  </a:cubicBezTo>
                  <a:cubicBezTo>
                    <a:pt x="644" y="442"/>
                    <a:pt x="702" y="220"/>
                    <a:pt x="69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6" name="Google Shape;1386;p53"/>
            <p:cNvSpPr/>
            <p:nvPr/>
          </p:nvSpPr>
          <p:spPr>
            <a:xfrm>
              <a:off x="11583291" y="3249603"/>
              <a:ext cx="221589" cy="106745"/>
            </a:xfrm>
            <a:custGeom>
              <a:rect b="b" l="l" r="r" t="t"/>
              <a:pathLst>
                <a:path extrusionOk="0" h="1450" w="3010">
                  <a:moveTo>
                    <a:pt x="2291" y="1"/>
                  </a:moveTo>
                  <a:cubicBezTo>
                    <a:pt x="1434" y="1"/>
                    <a:pt x="658" y="602"/>
                    <a:pt x="88" y="1223"/>
                  </a:cubicBezTo>
                  <a:cubicBezTo>
                    <a:pt x="1" y="1318"/>
                    <a:pt x="89" y="1449"/>
                    <a:pt x="186" y="1449"/>
                  </a:cubicBezTo>
                  <a:cubicBezTo>
                    <a:pt x="215" y="1449"/>
                    <a:pt x="246" y="1437"/>
                    <a:pt x="272" y="1409"/>
                  </a:cubicBezTo>
                  <a:cubicBezTo>
                    <a:pt x="794" y="840"/>
                    <a:pt x="1499" y="263"/>
                    <a:pt x="2288" y="263"/>
                  </a:cubicBezTo>
                  <a:cubicBezTo>
                    <a:pt x="2454" y="263"/>
                    <a:pt x="2623" y="289"/>
                    <a:pt x="2795" y="345"/>
                  </a:cubicBezTo>
                  <a:cubicBezTo>
                    <a:pt x="2810" y="350"/>
                    <a:pt x="2824" y="352"/>
                    <a:pt x="2837" y="352"/>
                  </a:cubicBezTo>
                  <a:cubicBezTo>
                    <a:pt x="2965" y="352"/>
                    <a:pt x="3009" y="141"/>
                    <a:pt x="2864" y="93"/>
                  </a:cubicBezTo>
                  <a:cubicBezTo>
                    <a:pt x="2670" y="30"/>
                    <a:pt x="2479" y="1"/>
                    <a:pt x="229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7" name="Google Shape;1387;p53"/>
            <p:cNvSpPr/>
            <p:nvPr/>
          </p:nvSpPr>
          <p:spPr>
            <a:xfrm>
              <a:off x="12033977" y="3201310"/>
              <a:ext cx="176314" cy="47189"/>
            </a:xfrm>
            <a:custGeom>
              <a:rect b="b" l="l" r="r" t="t"/>
              <a:pathLst>
                <a:path extrusionOk="0" h="641" w="2395">
                  <a:moveTo>
                    <a:pt x="1304" y="1"/>
                  </a:moveTo>
                  <a:cubicBezTo>
                    <a:pt x="879" y="1"/>
                    <a:pt x="454" y="131"/>
                    <a:pt x="109" y="390"/>
                  </a:cubicBezTo>
                  <a:cubicBezTo>
                    <a:pt x="1" y="471"/>
                    <a:pt x="69" y="640"/>
                    <a:pt x="172" y="640"/>
                  </a:cubicBezTo>
                  <a:cubicBezTo>
                    <a:pt x="194" y="640"/>
                    <a:pt x="218" y="633"/>
                    <a:pt x="242" y="614"/>
                  </a:cubicBezTo>
                  <a:cubicBezTo>
                    <a:pt x="552" y="381"/>
                    <a:pt x="932" y="260"/>
                    <a:pt x="1312" y="260"/>
                  </a:cubicBezTo>
                  <a:cubicBezTo>
                    <a:pt x="1597" y="260"/>
                    <a:pt x="1881" y="328"/>
                    <a:pt x="2137" y="467"/>
                  </a:cubicBezTo>
                  <a:cubicBezTo>
                    <a:pt x="2159" y="479"/>
                    <a:pt x="2180" y="484"/>
                    <a:pt x="2200" y="484"/>
                  </a:cubicBezTo>
                  <a:cubicBezTo>
                    <a:pt x="2317" y="484"/>
                    <a:pt x="2394" y="310"/>
                    <a:pt x="2269" y="242"/>
                  </a:cubicBezTo>
                  <a:cubicBezTo>
                    <a:pt x="1973" y="81"/>
                    <a:pt x="1638" y="1"/>
                    <a:pt x="130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8" name="Google Shape;1388;p53"/>
            <p:cNvSpPr/>
            <p:nvPr/>
          </p:nvSpPr>
          <p:spPr>
            <a:xfrm>
              <a:off x="11757322" y="3531043"/>
              <a:ext cx="383326" cy="89887"/>
            </a:xfrm>
            <a:custGeom>
              <a:rect b="b" l="l" r="r" t="t"/>
              <a:pathLst>
                <a:path extrusionOk="0" h="1221" w="5207">
                  <a:moveTo>
                    <a:pt x="3501" y="0"/>
                  </a:moveTo>
                  <a:cubicBezTo>
                    <a:pt x="3250" y="0"/>
                    <a:pt x="2893" y="332"/>
                    <a:pt x="2893" y="332"/>
                  </a:cubicBezTo>
                  <a:cubicBezTo>
                    <a:pt x="2893" y="332"/>
                    <a:pt x="2724" y="330"/>
                    <a:pt x="2366" y="236"/>
                  </a:cubicBezTo>
                  <a:cubicBezTo>
                    <a:pt x="2354" y="232"/>
                    <a:pt x="2339" y="231"/>
                    <a:pt x="2321" y="231"/>
                  </a:cubicBezTo>
                  <a:cubicBezTo>
                    <a:pt x="1884" y="231"/>
                    <a:pt x="1" y="1220"/>
                    <a:pt x="38" y="1220"/>
                  </a:cubicBezTo>
                  <a:cubicBezTo>
                    <a:pt x="41" y="1220"/>
                    <a:pt x="61" y="1212"/>
                    <a:pt x="99" y="1194"/>
                  </a:cubicBezTo>
                  <a:cubicBezTo>
                    <a:pt x="1111" y="717"/>
                    <a:pt x="5206" y="568"/>
                    <a:pt x="5206" y="568"/>
                  </a:cubicBezTo>
                  <a:cubicBezTo>
                    <a:pt x="5206" y="568"/>
                    <a:pt x="3784" y="34"/>
                    <a:pt x="3534" y="3"/>
                  </a:cubicBezTo>
                  <a:cubicBezTo>
                    <a:pt x="3523" y="1"/>
                    <a:pt x="3512" y="0"/>
                    <a:pt x="3501" y="0"/>
                  </a:cubicBezTo>
                  <a:close/>
                </a:path>
              </a:pathLst>
            </a:custGeom>
            <a:solidFill>
              <a:srgbClr val="DD47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9" name="Google Shape;1389;p53"/>
            <p:cNvSpPr/>
            <p:nvPr/>
          </p:nvSpPr>
          <p:spPr>
            <a:xfrm>
              <a:off x="11834400" y="3658769"/>
              <a:ext cx="125371" cy="25030"/>
            </a:xfrm>
            <a:custGeom>
              <a:rect b="b" l="l" r="r" t="t"/>
              <a:pathLst>
                <a:path extrusionOk="0" h="340" w="1703">
                  <a:moveTo>
                    <a:pt x="1703" y="1"/>
                  </a:moveTo>
                  <a:cubicBezTo>
                    <a:pt x="1139" y="70"/>
                    <a:pt x="569" y="109"/>
                    <a:pt x="1" y="112"/>
                  </a:cubicBezTo>
                  <a:cubicBezTo>
                    <a:pt x="71" y="201"/>
                    <a:pt x="198" y="283"/>
                    <a:pt x="308" y="311"/>
                  </a:cubicBezTo>
                  <a:cubicBezTo>
                    <a:pt x="379" y="331"/>
                    <a:pt x="450" y="339"/>
                    <a:pt x="522" y="339"/>
                  </a:cubicBezTo>
                  <a:cubicBezTo>
                    <a:pt x="911" y="339"/>
                    <a:pt x="1316" y="92"/>
                    <a:pt x="170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0" name="Google Shape;1390;p53"/>
            <p:cNvSpPr/>
            <p:nvPr/>
          </p:nvSpPr>
          <p:spPr>
            <a:xfrm>
              <a:off x="11764611" y="3572857"/>
              <a:ext cx="376112" cy="186988"/>
            </a:xfrm>
            <a:custGeom>
              <a:rect b="b" l="l" r="r" t="t"/>
              <a:pathLst>
                <a:path extrusionOk="0" h="2540" w="5109">
                  <a:moveTo>
                    <a:pt x="5109" y="1"/>
                  </a:moveTo>
                  <a:cubicBezTo>
                    <a:pt x="5108" y="1"/>
                    <a:pt x="3809" y="1896"/>
                    <a:pt x="2903" y="2089"/>
                  </a:cubicBezTo>
                  <a:cubicBezTo>
                    <a:pt x="2868" y="2096"/>
                    <a:pt x="2830" y="2099"/>
                    <a:pt x="2789" y="2099"/>
                  </a:cubicBezTo>
                  <a:cubicBezTo>
                    <a:pt x="1959" y="2099"/>
                    <a:pt x="0" y="626"/>
                    <a:pt x="0" y="626"/>
                  </a:cubicBezTo>
                  <a:lnTo>
                    <a:pt x="0" y="626"/>
                  </a:lnTo>
                  <a:cubicBezTo>
                    <a:pt x="0" y="626"/>
                    <a:pt x="1359" y="2540"/>
                    <a:pt x="2847" y="2540"/>
                  </a:cubicBezTo>
                  <a:cubicBezTo>
                    <a:pt x="2907" y="2540"/>
                    <a:pt x="2967" y="2537"/>
                    <a:pt x="3027" y="2531"/>
                  </a:cubicBezTo>
                  <a:cubicBezTo>
                    <a:pt x="4091" y="2417"/>
                    <a:pt x="5108" y="1"/>
                    <a:pt x="5109" y="1"/>
                  </a:cubicBezTo>
                  <a:close/>
                </a:path>
              </a:pathLst>
            </a:custGeom>
            <a:solidFill>
              <a:srgbClr val="DD47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1" name="Google Shape;1391;p53"/>
            <p:cNvSpPr/>
            <p:nvPr/>
          </p:nvSpPr>
          <p:spPr>
            <a:xfrm>
              <a:off x="11170297" y="3504835"/>
              <a:ext cx="322224" cy="333708"/>
            </a:xfrm>
            <a:custGeom>
              <a:rect b="b" l="l" r="r" t="t"/>
              <a:pathLst>
                <a:path extrusionOk="0" h="4533" w="4377">
                  <a:moveTo>
                    <a:pt x="1676" y="1"/>
                  </a:moveTo>
                  <a:cubicBezTo>
                    <a:pt x="1609" y="1"/>
                    <a:pt x="1541" y="7"/>
                    <a:pt x="1474" y="19"/>
                  </a:cubicBezTo>
                  <a:cubicBezTo>
                    <a:pt x="1227" y="64"/>
                    <a:pt x="1002" y="196"/>
                    <a:pt x="813" y="362"/>
                  </a:cubicBezTo>
                  <a:cubicBezTo>
                    <a:pt x="247" y="857"/>
                    <a:pt x="0" y="1669"/>
                    <a:pt x="136" y="2409"/>
                  </a:cubicBezTo>
                  <a:cubicBezTo>
                    <a:pt x="272" y="3147"/>
                    <a:pt x="767" y="3799"/>
                    <a:pt x="1414" y="4183"/>
                  </a:cubicBezTo>
                  <a:cubicBezTo>
                    <a:pt x="1795" y="4409"/>
                    <a:pt x="2249" y="4532"/>
                    <a:pt x="2694" y="4532"/>
                  </a:cubicBezTo>
                  <a:cubicBezTo>
                    <a:pt x="3243" y="4532"/>
                    <a:pt x="3776" y="4346"/>
                    <a:pt x="4137" y="3936"/>
                  </a:cubicBezTo>
                  <a:cubicBezTo>
                    <a:pt x="4247" y="3812"/>
                    <a:pt x="4338" y="3670"/>
                    <a:pt x="4376" y="3509"/>
                  </a:cubicBezTo>
                  <a:lnTo>
                    <a:pt x="4250" y="2920"/>
                  </a:lnTo>
                  <a:cubicBezTo>
                    <a:pt x="4145" y="2297"/>
                    <a:pt x="3803" y="1806"/>
                    <a:pt x="3564" y="1221"/>
                  </a:cubicBezTo>
                  <a:cubicBezTo>
                    <a:pt x="3396" y="804"/>
                    <a:pt x="3015" y="513"/>
                    <a:pt x="2622" y="296"/>
                  </a:cubicBezTo>
                  <a:cubicBezTo>
                    <a:pt x="2331" y="135"/>
                    <a:pt x="2004" y="1"/>
                    <a:pt x="1676" y="1"/>
                  </a:cubicBezTo>
                  <a:close/>
                </a:path>
              </a:pathLst>
            </a:custGeom>
            <a:solidFill>
              <a:srgbClr val="AF695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2" name="Google Shape;1392;p53"/>
            <p:cNvSpPr/>
            <p:nvPr/>
          </p:nvSpPr>
          <p:spPr>
            <a:xfrm>
              <a:off x="11239791" y="3559385"/>
              <a:ext cx="93494" cy="213196"/>
            </a:xfrm>
            <a:custGeom>
              <a:rect b="b" l="l" r="r" t="t"/>
              <a:pathLst>
                <a:path extrusionOk="0" h="2896" w="1270">
                  <a:moveTo>
                    <a:pt x="1051" y="0"/>
                  </a:moveTo>
                  <a:cubicBezTo>
                    <a:pt x="402" y="0"/>
                    <a:pt x="176" y="782"/>
                    <a:pt x="94" y="1303"/>
                  </a:cubicBezTo>
                  <a:cubicBezTo>
                    <a:pt x="1" y="1882"/>
                    <a:pt x="95" y="2554"/>
                    <a:pt x="646" y="2877"/>
                  </a:cubicBezTo>
                  <a:cubicBezTo>
                    <a:pt x="668" y="2890"/>
                    <a:pt x="690" y="2895"/>
                    <a:pt x="711" y="2895"/>
                  </a:cubicBezTo>
                  <a:cubicBezTo>
                    <a:pt x="825" y="2895"/>
                    <a:pt x="900" y="2723"/>
                    <a:pt x="778" y="2652"/>
                  </a:cubicBezTo>
                  <a:cubicBezTo>
                    <a:pt x="336" y="2394"/>
                    <a:pt x="273" y="1833"/>
                    <a:pt x="346" y="1373"/>
                  </a:cubicBezTo>
                  <a:cubicBezTo>
                    <a:pt x="408" y="976"/>
                    <a:pt x="549" y="263"/>
                    <a:pt x="1068" y="263"/>
                  </a:cubicBezTo>
                  <a:cubicBezTo>
                    <a:pt x="1079" y="263"/>
                    <a:pt x="1091" y="264"/>
                    <a:pt x="1103" y="264"/>
                  </a:cubicBezTo>
                  <a:cubicBezTo>
                    <a:pt x="1106" y="264"/>
                    <a:pt x="1109" y="265"/>
                    <a:pt x="1112" y="265"/>
                  </a:cubicBezTo>
                  <a:cubicBezTo>
                    <a:pt x="1269" y="265"/>
                    <a:pt x="1266" y="12"/>
                    <a:pt x="1102" y="2"/>
                  </a:cubicBezTo>
                  <a:cubicBezTo>
                    <a:pt x="1085" y="1"/>
                    <a:pt x="1068" y="0"/>
                    <a:pt x="105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3" name="Google Shape;1393;p53"/>
            <p:cNvSpPr/>
            <p:nvPr/>
          </p:nvSpPr>
          <p:spPr>
            <a:xfrm>
              <a:off x="11252086" y="3687112"/>
              <a:ext cx="144806" cy="76194"/>
            </a:xfrm>
            <a:custGeom>
              <a:rect b="b" l="l" r="r" t="t"/>
              <a:pathLst>
                <a:path extrusionOk="0" h="1035" w="1967">
                  <a:moveTo>
                    <a:pt x="519" y="0"/>
                  </a:moveTo>
                  <a:cubicBezTo>
                    <a:pt x="395" y="0"/>
                    <a:pt x="270" y="16"/>
                    <a:pt x="148" y="48"/>
                  </a:cubicBezTo>
                  <a:cubicBezTo>
                    <a:pt x="0" y="87"/>
                    <a:pt x="48" y="304"/>
                    <a:pt x="183" y="304"/>
                  </a:cubicBezTo>
                  <a:cubicBezTo>
                    <a:pt x="195" y="304"/>
                    <a:pt x="207" y="303"/>
                    <a:pt x="219" y="299"/>
                  </a:cubicBezTo>
                  <a:cubicBezTo>
                    <a:pt x="320" y="273"/>
                    <a:pt x="422" y="261"/>
                    <a:pt x="524" y="261"/>
                  </a:cubicBezTo>
                  <a:cubicBezTo>
                    <a:pt x="1002" y="261"/>
                    <a:pt x="1470" y="537"/>
                    <a:pt x="1690" y="968"/>
                  </a:cubicBezTo>
                  <a:cubicBezTo>
                    <a:pt x="1713" y="1015"/>
                    <a:pt x="1751" y="1034"/>
                    <a:pt x="1790" y="1034"/>
                  </a:cubicBezTo>
                  <a:cubicBezTo>
                    <a:pt x="1877" y="1034"/>
                    <a:pt x="1967" y="939"/>
                    <a:pt x="1914" y="836"/>
                  </a:cubicBezTo>
                  <a:cubicBezTo>
                    <a:pt x="1653" y="320"/>
                    <a:pt x="1089" y="0"/>
                    <a:pt x="51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4" name="Google Shape;1394;p53"/>
            <p:cNvSpPr/>
            <p:nvPr/>
          </p:nvSpPr>
          <p:spPr>
            <a:xfrm>
              <a:off x="11405136" y="3763895"/>
              <a:ext cx="96733" cy="96807"/>
            </a:xfrm>
            <a:custGeom>
              <a:rect b="b" l="l" r="r" t="t"/>
              <a:pathLst>
                <a:path extrusionOk="0" h="1315" w="1314">
                  <a:moveTo>
                    <a:pt x="657" y="0"/>
                  </a:moveTo>
                  <a:cubicBezTo>
                    <a:pt x="294" y="0"/>
                    <a:pt x="0" y="295"/>
                    <a:pt x="0" y="658"/>
                  </a:cubicBezTo>
                  <a:cubicBezTo>
                    <a:pt x="0" y="1020"/>
                    <a:pt x="294" y="1315"/>
                    <a:pt x="657" y="1315"/>
                  </a:cubicBezTo>
                  <a:cubicBezTo>
                    <a:pt x="1019" y="1315"/>
                    <a:pt x="1314" y="1020"/>
                    <a:pt x="1314" y="658"/>
                  </a:cubicBezTo>
                  <a:cubicBezTo>
                    <a:pt x="1314" y="295"/>
                    <a:pt x="1019" y="0"/>
                    <a:pt x="657"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5" name="Google Shape;1395;p53"/>
            <p:cNvSpPr/>
            <p:nvPr/>
          </p:nvSpPr>
          <p:spPr>
            <a:xfrm>
              <a:off x="10400257" y="4496168"/>
              <a:ext cx="406958" cy="242938"/>
            </a:xfrm>
            <a:custGeom>
              <a:rect b="b" l="l" r="r" t="t"/>
              <a:pathLst>
                <a:path extrusionOk="0" h="3300" w="5528">
                  <a:moveTo>
                    <a:pt x="2283" y="0"/>
                  </a:moveTo>
                  <a:cubicBezTo>
                    <a:pt x="2241" y="0"/>
                    <a:pt x="2200" y="3"/>
                    <a:pt x="2159" y="10"/>
                  </a:cubicBezTo>
                  <a:cubicBezTo>
                    <a:pt x="1940" y="47"/>
                    <a:pt x="1754" y="183"/>
                    <a:pt x="1578" y="317"/>
                  </a:cubicBezTo>
                  <a:cubicBezTo>
                    <a:pt x="934" y="802"/>
                    <a:pt x="524" y="1375"/>
                    <a:pt x="173" y="2104"/>
                  </a:cubicBezTo>
                  <a:cubicBezTo>
                    <a:pt x="83" y="2293"/>
                    <a:pt x="0" y="2496"/>
                    <a:pt x="9" y="2705"/>
                  </a:cubicBezTo>
                  <a:cubicBezTo>
                    <a:pt x="14" y="2819"/>
                    <a:pt x="50" y="2861"/>
                    <a:pt x="100" y="2861"/>
                  </a:cubicBezTo>
                  <a:cubicBezTo>
                    <a:pt x="153" y="2861"/>
                    <a:pt x="223" y="2813"/>
                    <a:pt x="288" y="2754"/>
                  </a:cubicBezTo>
                  <a:cubicBezTo>
                    <a:pt x="665" y="2416"/>
                    <a:pt x="921" y="1980"/>
                    <a:pt x="1274" y="1634"/>
                  </a:cubicBezTo>
                  <a:cubicBezTo>
                    <a:pt x="1546" y="1367"/>
                    <a:pt x="1869" y="1226"/>
                    <a:pt x="2221" y="1091"/>
                  </a:cubicBezTo>
                  <a:cubicBezTo>
                    <a:pt x="2266" y="1074"/>
                    <a:pt x="2318" y="1061"/>
                    <a:pt x="2367" y="1061"/>
                  </a:cubicBezTo>
                  <a:cubicBezTo>
                    <a:pt x="2418" y="1061"/>
                    <a:pt x="2465" y="1076"/>
                    <a:pt x="2491" y="1121"/>
                  </a:cubicBezTo>
                  <a:cubicBezTo>
                    <a:pt x="2531" y="1189"/>
                    <a:pt x="2488" y="1275"/>
                    <a:pt x="2442" y="1341"/>
                  </a:cubicBezTo>
                  <a:cubicBezTo>
                    <a:pt x="2290" y="1565"/>
                    <a:pt x="2122" y="1777"/>
                    <a:pt x="1937" y="1973"/>
                  </a:cubicBezTo>
                  <a:cubicBezTo>
                    <a:pt x="1744" y="2179"/>
                    <a:pt x="1519" y="2399"/>
                    <a:pt x="1511" y="2681"/>
                  </a:cubicBezTo>
                  <a:cubicBezTo>
                    <a:pt x="1510" y="2745"/>
                    <a:pt x="1521" y="2813"/>
                    <a:pt x="1566" y="2858"/>
                  </a:cubicBezTo>
                  <a:cubicBezTo>
                    <a:pt x="1603" y="2896"/>
                    <a:pt x="1651" y="2910"/>
                    <a:pt x="1703" y="2910"/>
                  </a:cubicBezTo>
                  <a:cubicBezTo>
                    <a:pt x="1764" y="2910"/>
                    <a:pt x="1831" y="2890"/>
                    <a:pt x="1888" y="2866"/>
                  </a:cubicBezTo>
                  <a:cubicBezTo>
                    <a:pt x="2159" y="2748"/>
                    <a:pt x="2400" y="2564"/>
                    <a:pt x="2583" y="2334"/>
                  </a:cubicBezTo>
                  <a:cubicBezTo>
                    <a:pt x="2613" y="2296"/>
                    <a:pt x="2621" y="2280"/>
                    <a:pt x="2627" y="2280"/>
                  </a:cubicBezTo>
                  <a:cubicBezTo>
                    <a:pt x="2634" y="2280"/>
                    <a:pt x="2640" y="2305"/>
                    <a:pt x="2685" y="2345"/>
                  </a:cubicBezTo>
                  <a:cubicBezTo>
                    <a:pt x="2768" y="2416"/>
                    <a:pt x="2822" y="2512"/>
                    <a:pt x="2890" y="2596"/>
                  </a:cubicBezTo>
                  <a:cubicBezTo>
                    <a:pt x="3083" y="2835"/>
                    <a:pt x="3379" y="2965"/>
                    <a:pt x="3662" y="3083"/>
                  </a:cubicBezTo>
                  <a:cubicBezTo>
                    <a:pt x="3922" y="3192"/>
                    <a:pt x="4206" y="3300"/>
                    <a:pt x="4480" y="3300"/>
                  </a:cubicBezTo>
                  <a:cubicBezTo>
                    <a:pt x="4592" y="3300"/>
                    <a:pt x="4701" y="3282"/>
                    <a:pt x="4808" y="3240"/>
                  </a:cubicBezTo>
                  <a:cubicBezTo>
                    <a:pt x="5180" y="3093"/>
                    <a:pt x="5414" y="2585"/>
                    <a:pt x="5527" y="2202"/>
                  </a:cubicBezTo>
                  <a:cubicBezTo>
                    <a:pt x="4886" y="1170"/>
                    <a:pt x="3847" y="391"/>
                    <a:pt x="2676" y="66"/>
                  </a:cubicBezTo>
                  <a:cubicBezTo>
                    <a:pt x="2548" y="31"/>
                    <a:pt x="2415" y="0"/>
                    <a:pt x="2283" y="0"/>
                  </a:cubicBezTo>
                  <a:close/>
                </a:path>
              </a:pathLst>
            </a:custGeom>
            <a:solidFill>
              <a:srgbClr val="AF695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6" name="Google Shape;1396;p53"/>
            <p:cNvSpPr/>
            <p:nvPr/>
          </p:nvSpPr>
          <p:spPr>
            <a:xfrm>
              <a:off x="12676437" y="4412980"/>
              <a:ext cx="837399" cy="959162"/>
            </a:xfrm>
            <a:custGeom>
              <a:rect b="b" l="l" r="r" t="t"/>
              <a:pathLst>
                <a:path extrusionOk="0" h="13029" w="11375">
                  <a:moveTo>
                    <a:pt x="7459" y="0"/>
                  </a:moveTo>
                  <a:cubicBezTo>
                    <a:pt x="7104" y="13"/>
                    <a:pt x="6797" y="251"/>
                    <a:pt x="6556" y="511"/>
                  </a:cubicBezTo>
                  <a:cubicBezTo>
                    <a:pt x="5943" y="1167"/>
                    <a:pt x="5581" y="2011"/>
                    <a:pt x="5196" y="2821"/>
                  </a:cubicBezTo>
                  <a:cubicBezTo>
                    <a:pt x="3862" y="5611"/>
                    <a:pt x="2106" y="8197"/>
                    <a:pt x="1" y="10463"/>
                  </a:cubicBezTo>
                  <a:cubicBezTo>
                    <a:pt x="0" y="10465"/>
                    <a:pt x="231" y="10670"/>
                    <a:pt x="254" y="10690"/>
                  </a:cubicBezTo>
                  <a:cubicBezTo>
                    <a:pt x="1672" y="11926"/>
                    <a:pt x="3469" y="12727"/>
                    <a:pt x="5335" y="12960"/>
                  </a:cubicBezTo>
                  <a:cubicBezTo>
                    <a:pt x="5475" y="12979"/>
                    <a:pt x="6356" y="13029"/>
                    <a:pt x="7177" y="13029"/>
                  </a:cubicBezTo>
                  <a:cubicBezTo>
                    <a:pt x="7951" y="13029"/>
                    <a:pt x="8673" y="12984"/>
                    <a:pt x="8673" y="12826"/>
                  </a:cubicBezTo>
                  <a:cubicBezTo>
                    <a:pt x="8668" y="12064"/>
                    <a:pt x="8919" y="11266"/>
                    <a:pt x="9027" y="10497"/>
                  </a:cubicBezTo>
                  <a:cubicBezTo>
                    <a:pt x="9164" y="9514"/>
                    <a:pt x="9272" y="8526"/>
                    <a:pt x="9444" y="7548"/>
                  </a:cubicBezTo>
                  <a:cubicBezTo>
                    <a:pt x="9752" y="5780"/>
                    <a:pt x="10233" y="3737"/>
                    <a:pt x="11375" y="2353"/>
                  </a:cubicBezTo>
                  <a:cubicBezTo>
                    <a:pt x="10506" y="2252"/>
                    <a:pt x="9672" y="1869"/>
                    <a:pt x="9028" y="1276"/>
                  </a:cubicBezTo>
                  <a:cubicBezTo>
                    <a:pt x="8566" y="848"/>
                    <a:pt x="7967" y="372"/>
                    <a:pt x="7459"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7" name="Google Shape;1397;p53"/>
            <p:cNvSpPr/>
            <p:nvPr/>
          </p:nvSpPr>
          <p:spPr>
            <a:xfrm>
              <a:off x="12914810" y="4326627"/>
              <a:ext cx="436478" cy="286372"/>
            </a:xfrm>
            <a:custGeom>
              <a:rect b="b" l="l" r="r" t="t"/>
              <a:pathLst>
                <a:path extrusionOk="0" h="3890" w="5929">
                  <a:moveTo>
                    <a:pt x="3003" y="1"/>
                  </a:moveTo>
                  <a:cubicBezTo>
                    <a:pt x="2936" y="1"/>
                    <a:pt x="2875" y="4"/>
                    <a:pt x="2826" y="10"/>
                  </a:cubicBezTo>
                  <a:cubicBezTo>
                    <a:pt x="2431" y="60"/>
                    <a:pt x="2131" y="375"/>
                    <a:pt x="1865" y="671"/>
                  </a:cubicBezTo>
                  <a:cubicBezTo>
                    <a:pt x="1244" y="1366"/>
                    <a:pt x="622" y="2060"/>
                    <a:pt x="0" y="2755"/>
                  </a:cubicBezTo>
                  <a:cubicBezTo>
                    <a:pt x="102" y="2986"/>
                    <a:pt x="162" y="3232"/>
                    <a:pt x="313" y="3437"/>
                  </a:cubicBezTo>
                  <a:cubicBezTo>
                    <a:pt x="461" y="3643"/>
                    <a:pt x="664" y="3818"/>
                    <a:pt x="906" y="3890"/>
                  </a:cubicBezTo>
                  <a:cubicBezTo>
                    <a:pt x="1273" y="3721"/>
                    <a:pt x="1484" y="3285"/>
                    <a:pt x="1878" y="3197"/>
                  </a:cubicBezTo>
                  <a:cubicBezTo>
                    <a:pt x="1973" y="3176"/>
                    <a:pt x="2071" y="3169"/>
                    <a:pt x="2170" y="3169"/>
                  </a:cubicBezTo>
                  <a:cubicBezTo>
                    <a:pt x="2325" y="3169"/>
                    <a:pt x="2483" y="3186"/>
                    <a:pt x="2638" y="3186"/>
                  </a:cubicBezTo>
                  <a:cubicBezTo>
                    <a:pt x="2783" y="3186"/>
                    <a:pt x="2924" y="3171"/>
                    <a:pt x="3059" y="3116"/>
                  </a:cubicBezTo>
                  <a:cubicBezTo>
                    <a:pt x="3245" y="3039"/>
                    <a:pt x="3391" y="2894"/>
                    <a:pt x="3533" y="2752"/>
                  </a:cubicBezTo>
                  <a:cubicBezTo>
                    <a:pt x="3638" y="2646"/>
                    <a:pt x="3678" y="2682"/>
                    <a:pt x="3795" y="2588"/>
                  </a:cubicBezTo>
                  <a:cubicBezTo>
                    <a:pt x="3871" y="2526"/>
                    <a:pt x="3947" y="2457"/>
                    <a:pt x="3980" y="2365"/>
                  </a:cubicBezTo>
                  <a:cubicBezTo>
                    <a:pt x="4010" y="2272"/>
                    <a:pt x="3982" y="2152"/>
                    <a:pt x="3893" y="2113"/>
                  </a:cubicBezTo>
                  <a:cubicBezTo>
                    <a:pt x="3872" y="2104"/>
                    <a:pt x="3849" y="2100"/>
                    <a:pt x="3826" y="2100"/>
                  </a:cubicBezTo>
                  <a:cubicBezTo>
                    <a:pt x="3770" y="2100"/>
                    <a:pt x="3712" y="2123"/>
                    <a:pt x="3658" y="2145"/>
                  </a:cubicBezTo>
                  <a:cubicBezTo>
                    <a:pt x="3251" y="2313"/>
                    <a:pt x="2828" y="2444"/>
                    <a:pt x="2395" y="2533"/>
                  </a:cubicBezTo>
                  <a:cubicBezTo>
                    <a:pt x="2556" y="2236"/>
                    <a:pt x="2792" y="1896"/>
                    <a:pt x="3025" y="1651"/>
                  </a:cubicBezTo>
                  <a:cubicBezTo>
                    <a:pt x="3108" y="1564"/>
                    <a:pt x="3198" y="1478"/>
                    <a:pt x="3312" y="1445"/>
                  </a:cubicBezTo>
                  <a:cubicBezTo>
                    <a:pt x="3350" y="1434"/>
                    <a:pt x="3388" y="1429"/>
                    <a:pt x="3425" y="1429"/>
                  </a:cubicBezTo>
                  <a:cubicBezTo>
                    <a:pt x="3588" y="1429"/>
                    <a:pt x="3751" y="1522"/>
                    <a:pt x="3888" y="1619"/>
                  </a:cubicBezTo>
                  <a:cubicBezTo>
                    <a:pt x="4071" y="1750"/>
                    <a:pt x="4243" y="1894"/>
                    <a:pt x="4405" y="2050"/>
                  </a:cubicBezTo>
                  <a:cubicBezTo>
                    <a:pt x="4533" y="2172"/>
                    <a:pt x="4733" y="2297"/>
                    <a:pt x="4912" y="2297"/>
                  </a:cubicBezTo>
                  <a:cubicBezTo>
                    <a:pt x="4924" y="2297"/>
                    <a:pt x="4936" y="2296"/>
                    <a:pt x="4948" y="2295"/>
                  </a:cubicBezTo>
                  <a:cubicBezTo>
                    <a:pt x="5069" y="2283"/>
                    <a:pt x="5150" y="2228"/>
                    <a:pt x="5251" y="2170"/>
                  </a:cubicBezTo>
                  <a:cubicBezTo>
                    <a:pt x="5300" y="2140"/>
                    <a:pt x="5319" y="2040"/>
                    <a:pt x="5356" y="2019"/>
                  </a:cubicBezTo>
                  <a:cubicBezTo>
                    <a:pt x="5423" y="1984"/>
                    <a:pt x="5493" y="2010"/>
                    <a:pt x="5561" y="1979"/>
                  </a:cubicBezTo>
                  <a:cubicBezTo>
                    <a:pt x="5694" y="1917"/>
                    <a:pt x="5826" y="1868"/>
                    <a:pt x="5884" y="1784"/>
                  </a:cubicBezTo>
                  <a:cubicBezTo>
                    <a:pt x="5929" y="1721"/>
                    <a:pt x="5929" y="1635"/>
                    <a:pt x="5853" y="1509"/>
                  </a:cubicBezTo>
                  <a:cubicBezTo>
                    <a:pt x="5561" y="1058"/>
                    <a:pt x="4655" y="791"/>
                    <a:pt x="4211" y="506"/>
                  </a:cubicBezTo>
                  <a:cubicBezTo>
                    <a:pt x="3975" y="368"/>
                    <a:pt x="3737" y="228"/>
                    <a:pt x="3501" y="91"/>
                  </a:cubicBezTo>
                  <a:cubicBezTo>
                    <a:pt x="3389" y="25"/>
                    <a:pt x="3178" y="1"/>
                    <a:pt x="3003" y="1"/>
                  </a:cubicBezTo>
                  <a:close/>
                </a:path>
              </a:pathLst>
            </a:custGeom>
            <a:solidFill>
              <a:srgbClr val="AF695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8" name="Google Shape;1398;p53"/>
            <p:cNvSpPr/>
            <p:nvPr/>
          </p:nvSpPr>
          <p:spPr>
            <a:xfrm>
              <a:off x="11595879" y="4022440"/>
              <a:ext cx="490808" cy="267379"/>
            </a:xfrm>
            <a:custGeom>
              <a:rect b="b" l="l" r="r" t="t"/>
              <a:pathLst>
                <a:path extrusionOk="0" h="3632" w="6667">
                  <a:moveTo>
                    <a:pt x="4306" y="0"/>
                  </a:moveTo>
                  <a:lnTo>
                    <a:pt x="1250" y="192"/>
                  </a:lnTo>
                  <a:cubicBezTo>
                    <a:pt x="1250" y="1989"/>
                    <a:pt x="1" y="2757"/>
                    <a:pt x="1" y="2757"/>
                  </a:cubicBezTo>
                  <a:cubicBezTo>
                    <a:pt x="727" y="3394"/>
                    <a:pt x="1516" y="3632"/>
                    <a:pt x="2289" y="3632"/>
                  </a:cubicBezTo>
                  <a:cubicBezTo>
                    <a:pt x="4547" y="3632"/>
                    <a:pt x="6667" y="1603"/>
                    <a:pt x="6667" y="1603"/>
                  </a:cubicBezTo>
                  <a:lnTo>
                    <a:pt x="6667" y="1603"/>
                  </a:lnTo>
                  <a:cubicBezTo>
                    <a:pt x="6495" y="1637"/>
                    <a:pt x="6336" y="1652"/>
                    <a:pt x="6187" y="1652"/>
                  </a:cubicBezTo>
                  <a:cubicBezTo>
                    <a:pt x="4651" y="1652"/>
                    <a:pt x="4306" y="0"/>
                    <a:pt x="430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9" name="Google Shape;1399;p53"/>
            <p:cNvSpPr/>
            <p:nvPr/>
          </p:nvSpPr>
          <p:spPr>
            <a:xfrm>
              <a:off x="11369432" y="4099738"/>
              <a:ext cx="934427" cy="1234713"/>
            </a:xfrm>
            <a:custGeom>
              <a:rect b="b" l="l" r="r" t="t"/>
              <a:pathLst>
                <a:path extrusionOk="0" h="16772" w="12693">
                  <a:moveTo>
                    <a:pt x="10973" y="0"/>
                  </a:moveTo>
                  <a:cubicBezTo>
                    <a:pt x="9838" y="0"/>
                    <a:pt x="8400" y="56"/>
                    <a:pt x="7502" y="297"/>
                  </a:cubicBezTo>
                  <a:lnTo>
                    <a:pt x="4422" y="618"/>
                  </a:lnTo>
                  <a:cubicBezTo>
                    <a:pt x="4422" y="618"/>
                    <a:pt x="1858" y="1835"/>
                    <a:pt x="1" y="2092"/>
                  </a:cubicBezTo>
                  <a:lnTo>
                    <a:pt x="4488" y="16772"/>
                  </a:lnTo>
                  <a:cubicBezTo>
                    <a:pt x="4488" y="16772"/>
                    <a:pt x="9424" y="16579"/>
                    <a:pt x="9424" y="16387"/>
                  </a:cubicBezTo>
                  <a:cubicBezTo>
                    <a:pt x="9424" y="16195"/>
                    <a:pt x="12693" y="41"/>
                    <a:pt x="12693" y="41"/>
                  </a:cubicBezTo>
                  <a:cubicBezTo>
                    <a:pt x="12693" y="41"/>
                    <a:pt x="11944" y="0"/>
                    <a:pt x="10973"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0" name="Google Shape;1400;p53"/>
            <p:cNvSpPr/>
            <p:nvPr/>
          </p:nvSpPr>
          <p:spPr>
            <a:xfrm>
              <a:off x="11669938" y="3957583"/>
              <a:ext cx="275845" cy="113003"/>
            </a:xfrm>
            <a:custGeom>
              <a:rect b="b" l="l" r="r" t="t"/>
              <a:pathLst>
                <a:path extrusionOk="0" h="1535" w="3747">
                  <a:moveTo>
                    <a:pt x="3452" y="1"/>
                  </a:moveTo>
                  <a:cubicBezTo>
                    <a:pt x="3341" y="1"/>
                    <a:pt x="3223" y="84"/>
                    <a:pt x="3151" y="257"/>
                  </a:cubicBezTo>
                  <a:cubicBezTo>
                    <a:pt x="3080" y="430"/>
                    <a:pt x="3036" y="642"/>
                    <a:pt x="2871" y="729"/>
                  </a:cubicBezTo>
                  <a:cubicBezTo>
                    <a:pt x="2855" y="737"/>
                    <a:pt x="2837" y="744"/>
                    <a:pt x="2819" y="744"/>
                  </a:cubicBezTo>
                  <a:cubicBezTo>
                    <a:pt x="2815" y="744"/>
                    <a:pt x="2811" y="744"/>
                    <a:pt x="2806" y="743"/>
                  </a:cubicBezTo>
                  <a:cubicBezTo>
                    <a:pt x="2780" y="739"/>
                    <a:pt x="2761" y="718"/>
                    <a:pt x="2744" y="699"/>
                  </a:cubicBezTo>
                  <a:cubicBezTo>
                    <a:pt x="2675" y="613"/>
                    <a:pt x="2649" y="501"/>
                    <a:pt x="2597" y="402"/>
                  </a:cubicBezTo>
                  <a:cubicBezTo>
                    <a:pt x="2551" y="310"/>
                    <a:pt x="2464" y="225"/>
                    <a:pt x="2364" y="225"/>
                  </a:cubicBezTo>
                  <a:cubicBezTo>
                    <a:pt x="2356" y="225"/>
                    <a:pt x="2348" y="226"/>
                    <a:pt x="2339" y="227"/>
                  </a:cubicBezTo>
                  <a:cubicBezTo>
                    <a:pt x="2237" y="243"/>
                    <a:pt x="2173" y="341"/>
                    <a:pt x="2122" y="431"/>
                  </a:cubicBezTo>
                  <a:lnTo>
                    <a:pt x="1837" y="932"/>
                  </a:lnTo>
                  <a:cubicBezTo>
                    <a:pt x="1775" y="804"/>
                    <a:pt x="1712" y="673"/>
                    <a:pt x="1651" y="544"/>
                  </a:cubicBezTo>
                  <a:cubicBezTo>
                    <a:pt x="1602" y="439"/>
                    <a:pt x="1537" y="324"/>
                    <a:pt x="1426" y="298"/>
                  </a:cubicBezTo>
                  <a:cubicBezTo>
                    <a:pt x="1412" y="295"/>
                    <a:pt x="1397" y="293"/>
                    <a:pt x="1383" y="293"/>
                  </a:cubicBezTo>
                  <a:cubicBezTo>
                    <a:pt x="1267" y="293"/>
                    <a:pt x="1162" y="400"/>
                    <a:pt x="1116" y="511"/>
                  </a:cubicBezTo>
                  <a:cubicBezTo>
                    <a:pt x="1064" y="638"/>
                    <a:pt x="1054" y="779"/>
                    <a:pt x="994" y="903"/>
                  </a:cubicBezTo>
                  <a:cubicBezTo>
                    <a:pt x="972" y="948"/>
                    <a:pt x="933" y="996"/>
                    <a:pt x="884" y="996"/>
                  </a:cubicBezTo>
                  <a:cubicBezTo>
                    <a:pt x="880" y="996"/>
                    <a:pt x="877" y="996"/>
                    <a:pt x="873" y="995"/>
                  </a:cubicBezTo>
                  <a:cubicBezTo>
                    <a:pt x="844" y="992"/>
                    <a:pt x="819" y="969"/>
                    <a:pt x="798" y="947"/>
                  </a:cubicBezTo>
                  <a:cubicBezTo>
                    <a:pt x="721" y="858"/>
                    <a:pt x="687" y="741"/>
                    <a:pt x="633" y="637"/>
                  </a:cubicBezTo>
                  <a:cubicBezTo>
                    <a:pt x="580" y="532"/>
                    <a:pt x="490" y="430"/>
                    <a:pt x="372" y="423"/>
                  </a:cubicBezTo>
                  <a:cubicBezTo>
                    <a:pt x="368" y="423"/>
                    <a:pt x="364" y="423"/>
                    <a:pt x="361" y="423"/>
                  </a:cubicBezTo>
                  <a:cubicBezTo>
                    <a:pt x="249" y="423"/>
                    <a:pt x="151" y="513"/>
                    <a:pt x="110" y="617"/>
                  </a:cubicBezTo>
                  <a:cubicBezTo>
                    <a:pt x="40" y="793"/>
                    <a:pt x="1" y="1319"/>
                    <a:pt x="167" y="1463"/>
                  </a:cubicBezTo>
                  <a:cubicBezTo>
                    <a:pt x="229" y="1516"/>
                    <a:pt x="339" y="1534"/>
                    <a:pt x="467" y="1534"/>
                  </a:cubicBezTo>
                  <a:cubicBezTo>
                    <a:pt x="729" y="1534"/>
                    <a:pt x="1067" y="1459"/>
                    <a:pt x="1222" y="1447"/>
                  </a:cubicBezTo>
                  <a:cubicBezTo>
                    <a:pt x="1734" y="1410"/>
                    <a:pt x="2246" y="1366"/>
                    <a:pt x="2757" y="1318"/>
                  </a:cubicBezTo>
                  <a:cubicBezTo>
                    <a:pt x="2783" y="1315"/>
                    <a:pt x="2812" y="1315"/>
                    <a:pt x="2844" y="1315"/>
                  </a:cubicBezTo>
                  <a:cubicBezTo>
                    <a:pt x="2942" y="1315"/>
                    <a:pt x="3064" y="1324"/>
                    <a:pt x="3185" y="1324"/>
                  </a:cubicBezTo>
                  <a:cubicBezTo>
                    <a:pt x="3352" y="1324"/>
                    <a:pt x="3515" y="1306"/>
                    <a:pt x="3605" y="1222"/>
                  </a:cubicBezTo>
                  <a:cubicBezTo>
                    <a:pt x="3672" y="1160"/>
                    <a:pt x="3707" y="1036"/>
                    <a:pt x="3723" y="896"/>
                  </a:cubicBezTo>
                  <a:cubicBezTo>
                    <a:pt x="3747" y="684"/>
                    <a:pt x="3730" y="433"/>
                    <a:pt x="3714" y="308"/>
                  </a:cubicBezTo>
                  <a:cubicBezTo>
                    <a:pt x="3690" y="106"/>
                    <a:pt x="3576" y="1"/>
                    <a:pt x="345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1" name="Google Shape;1401;p53"/>
            <p:cNvSpPr/>
            <p:nvPr/>
          </p:nvSpPr>
          <p:spPr>
            <a:xfrm>
              <a:off x="11324746" y="4058954"/>
              <a:ext cx="945470" cy="934869"/>
            </a:xfrm>
            <a:custGeom>
              <a:rect b="b" l="l" r="r" t="t"/>
              <a:pathLst>
                <a:path extrusionOk="0" h="12699" w="12843">
                  <a:moveTo>
                    <a:pt x="12461" y="0"/>
                  </a:moveTo>
                  <a:cubicBezTo>
                    <a:pt x="12450" y="0"/>
                    <a:pt x="12439" y="4"/>
                    <a:pt x="12428" y="9"/>
                  </a:cubicBezTo>
                  <a:cubicBezTo>
                    <a:pt x="12291" y="63"/>
                    <a:pt x="12156" y="120"/>
                    <a:pt x="12018" y="173"/>
                  </a:cubicBezTo>
                  <a:cubicBezTo>
                    <a:pt x="11918" y="209"/>
                    <a:pt x="11817" y="246"/>
                    <a:pt x="11715" y="276"/>
                  </a:cubicBezTo>
                  <a:cubicBezTo>
                    <a:pt x="11663" y="292"/>
                    <a:pt x="11613" y="306"/>
                    <a:pt x="11563" y="317"/>
                  </a:cubicBezTo>
                  <a:cubicBezTo>
                    <a:pt x="11501" y="333"/>
                    <a:pt x="11440" y="344"/>
                    <a:pt x="11377" y="356"/>
                  </a:cubicBezTo>
                  <a:cubicBezTo>
                    <a:pt x="11275" y="375"/>
                    <a:pt x="11048" y="355"/>
                    <a:pt x="10983" y="427"/>
                  </a:cubicBezTo>
                  <a:lnTo>
                    <a:pt x="10981" y="428"/>
                  </a:lnTo>
                  <a:cubicBezTo>
                    <a:pt x="10922" y="496"/>
                    <a:pt x="10921" y="747"/>
                    <a:pt x="10903" y="838"/>
                  </a:cubicBezTo>
                  <a:cubicBezTo>
                    <a:pt x="10895" y="888"/>
                    <a:pt x="10886" y="938"/>
                    <a:pt x="10879" y="988"/>
                  </a:cubicBezTo>
                  <a:cubicBezTo>
                    <a:pt x="10868" y="1056"/>
                    <a:pt x="10857" y="1123"/>
                    <a:pt x="10845" y="1192"/>
                  </a:cubicBezTo>
                  <a:cubicBezTo>
                    <a:pt x="10824" y="1325"/>
                    <a:pt x="10806" y="1459"/>
                    <a:pt x="10786" y="1593"/>
                  </a:cubicBezTo>
                  <a:cubicBezTo>
                    <a:pt x="10780" y="1630"/>
                    <a:pt x="10774" y="1668"/>
                    <a:pt x="10769" y="1704"/>
                  </a:cubicBezTo>
                  <a:cubicBezTo>
                    <a:pt x="10755" y="1790"/>
                    <a:pt x="10744" y="1876"/>
                    <a:pt x="10733" y="1963"/>
                  </a:cubicBezTo>
                  <a:cubicBezTo>
                    <a:pt x="10724" y="2021"/>
                    <a:pt x="10717" y="2080"/>
                    <a:pt x="10708" y="2139"/>
                  </a:cubicBezTo>
                  <a:cubicBezTo>
                    <a:pt x="10696" y="2233"/>
                    <a:pt x="10682" y="2327"/>
                    <a:pt x="10671" y="2421"/>
                  </a:cubicBezTo>
                  <a:cubicBezTo>
                    <a:pt x="10649" y="2595"/>
                    <a:pt x="10625" y="2767"/>
                    <a:pt x="10602" y="2940"/>
                  </a:cubicBezTo>
                  <a:cubicBezTo>
                    <a:pt x="10588" y="3027"/>
                    <a:pt x="10577" y="3113"/>
                    <a:pt x="10563" y="3200"/>
                  </a:cubicBezTo>
                  <a:cubicBezTo>
                    <a:pt x="10542" y="3348"/>
                    <a:pt x="10520" y="3499"/>
                    <a:pt x="10497" y="3647"/>
                  </a:cubicBezTo>
                  <a:cubicBezTo>
                    <a:pt x="10494" y="3661"/>
                    <a:pt x="10493" y="3673"/>
                    <a:pt x="10490" y="3686"/>
                  </a:cubicBezTo>
                  <a:cubicBezTo>
                    <a:pt x="10471" y="3809"/>
                    <a:pt x="10450" y="3932"/>
                    <a:pt x="10427" y="4055"/>
                  </a:cubicBezTo>
                  <a:cubicBezTo>
                    <a:pt x="10411" y="4151"/>
                    <a:pt x="10394" y="4245"/>
                    <a:pt x="10374" y="4337"/>
                  </a:cubicBezTo>
                  <a:cubicBezTo>
                    <a:pt x="10363" y="4392"/>
                    <a:pt x="10351" y="4449"/>
                    <a:pt x="10339" y="4504"/>
                  </a:cubicBezTo>
                  <a:cubicBezTo>
                    <a:pt x="10339" y="4512"/>
                    <a:pt x="10336" y="4520"/>
                    <a:pt x="10335" y="4527"/>
                  </a:cubicBezTo>
                  <a:cubicBezTo>
                    <a:pt x="10320" y="4593"/>
                    <a:pt x="10305" y="4659"/>
                    <a:pt x="10289" y="4725"/>
                  </a:cubicBezTo>
                  <a:cubicBezTo>
                    <a:pt x="10258" y="4864"/>
                    <a:pt x="10221" y="5004"/>
                    <a:pt x="10184" y="5144"/>
                  </a:cubicBezTo>
                  <a:cubicBezTo>
                    <a:pt x="10145" y="5284"/>
                    <a:pt x="10105" y="5422"/>
                    <a:pt x="10060" y="5558"/>
                  </a:cubicBezTo>
                  <a:cubicBezTo>
                    <a:pt x="10048" y="5594"/>
                    <a:pt x="10038" y="5627"/>
                    <a:pt x="10025" y="5662"/>
                  </a:cubicBezTo>
                  <a:cubicBezTo>
                    <a:pt x="10014" y="5700"/>
                    <a:pt x="10001" y="5738"/>
                    <a:pt x="9986" y="5776"/>
                  </a:cubicBezTo>
                  <a:cubicBezTo>
                    <a:pt x="9976" y="5804"/>
                    <a:pt x="9965" y="5833"/>
                    <a:pt x="9956" y="5860"/>
                  </a:cubicBezTo>
                  <a:cubicBezTo>
                    <a:pt x="9909" y="5986"/>
                    <a:pt x="9860" y="6110"/>
                    <a:pt x="9806" y="6232"/>
                  </a:cubicBezTo>
                  <a:cubicBezTo>
                    <a:pt x="9788" y="6277"/>
                    <a:pt x="9767" y="6323"/>
                    <a:pt x="9747" y="6366"/>
                  </a:cubicBezTo>
                  <a:cubicBezTo>
                    <a:pt x="9743" y="6376"/>
                    <a:pt x="9738" y="6387"/>
                    <a:pt x="9732" y="6398"/>
                  </a:cubicBezTo>
                  <a:cubicBezTo>
                    <a:pt x="9706" y="6454"/>
                    <a:pt x="9680" y="6508"/>
                    <a:pt x="9653" y="6561"/>
                  </a:cubicBezTo>
                  <a:cubicBezTo>
                    <a:pt x="9651" y="6569"/>
                    <a:pt x="9648" y="6575"/>
                    <a:pt x="9644" y="6581"/>
                  </a:cubicBezTo>
                  <a:cubicBezTo>
                    <a:pt x="9614" y="6639"/>
                    <a:pt x="9584" y="6697"/>
                    <a:pt x="9553" y="6755"/>
                  </a:cubicBezTo>
                  <a:cubicBezTo>
                    <a:pt x="9437" y="6968"/>
                    <a:pt x="9307" y="7175"/>
                    <a:pt x="9212" y="7397"/>
                  </a:cubicBezTo>
                  <a:cubicBezTo>
                    <a:pt x="8952" y="8007"/>
                    <a:pt x="8958" y="8692"/>
                    <a:pt x="8878" y="9350"/>
                  </a:cubicBezTo>
                  <a:cubicBezTo>
                    <a:pt x="8795" y="10007"/>
                    <a:pt x="8586" y="10712"/>
                    <a:pt x="8042" y="11090"/>
                  </a:cubicBezTo>
                  <a:cubicBezTo>
                    <a:pt x="7945" y="11157"/>
                    <a:pt x="7825" y="11213"/>
                    <a:pt x="7711" y="11213"/>
                  </a:cubicBezTo>
                  <a:cubicBezTo>
                    <a:pt x="7664" y="11213"/>
                    <a:pt x="7619" y="11204"/>
                    <a:pt x="7576" y="11183"/>
                  </a:cubicBezTo>
                  <a:cubicBezTo>
                    <a:pt x="7483" y="11137"/>
                    <a:pt x="7424" y="11044"/>
                    <a:pt x="7374" y="10953"/>
                  </a:cubicBezTo>
                  <a:cubicBezTo>
                    <a:pt x="7147" y="10530"/>
                    <a:pt x="7035" y="10056"/>
                    <a:pt x="6876" y="9604"/>
                  </a:cubicBezTo>
                  <a:cubicBezTo>
                    <a:pt x="6644" y="8943"/>
                    <a:pt x="6306" y="8320"/>
                    <a:pt x="5881" y="7763"/>
                  </a:cubicBezTo>
                  <a:cubicBezTo>
                    <a:pt x="5445" y="7193"/>
                    <a:pt x="4919" y="6696"/>
                    <a:pt x="4501" y="6112"/>
                  </a:cubicBezTo>
                  <a:cubicBezTo>
                    <a:pt x="3934" y="5323"/>
                    <a:pt x="3543" y="4365"/>
                    <a:pt x="3336" y="3434"/>
                  </a:cubicBezTo>
                  <a:cubicBezTo>
                    <a:pt x="3297" y="3252"/>
                    <a:pt x="3234" y="3075"/>
                    <a:pt x="3173" y="2899"/>
                  </a:cubicBezTo>
                  <a:cubicBezTo>
                    <a:pt x="3081" y="2638"/>
                    <a:pt x="2991" y="2183"/>
                    <a:pt x="2900" y="1922"/>
                  </a:cubicBezTo>
                  <a:cubicBezTo>
                    <a:pt x="2655" y="2015"/>
                    <a:pt x="2394" y="2108"/>
                    <a:pt x="2128" y="2183"/>
                  </a:cubicBezTo>
                  <a:cubicBezTo>
                    <a:pt x="1803" y="2275"/>
                    <a:pt x="1470" y="2342"/>
                    <a:pt x="1143" y="2354"/>
                  </a:cubicBezTo>
                  <a:cubicBezTo>
                    <a:pt x="1108" y="2355"/>
                    <a:pt x="1074" y="2355"/>
                    <a:pt x="1040" y="2355"/>
                  </a:cubicBezTo>
                  <a:cubicBezTo>
                    <a:pt x="872" y="2355"/>
                    <a:pt x="707" y="2340"/>
                    <a:pt x="547" y="2303"/>
                  </a:cubicBezTo>
                  <a:cubicBezTo>
                    <a:pt x="532" y="2300"/>
                    <a:pt x="516" y="2297"/>
                    <a:pt x="501" y="2297"/>
                  </a:cubicBezTo>
                  <a:cubicBezTo>
                    <a:pt x="490" y="2297"/>
                    <a:pt x="479" y="2299"/>
                    <a:pt x="469" y="2303"/>
                  </a:cubicBezTo>
                  <a:cubicBezTo>
                    <a:pt x="442" y="2317"/>
                    <a:pt x="429" y="2348"/>
                    <a:pt x="418" y="2375"/>
                  </a:cubicBezTo>
                  <a:cubicBezTo>
                    <a:pt x="205" y="2929"/>
                    <a:pt x="0" y="3580"/>
                    <a:pt x="309" y="4087"/>
                  </a:cubicBezTo>
                  <a:cubicBezTo>
                    <a:pt x="539" y="4464"/>
                    <a:pt x="985" y="4638"/>
                    <a:pt x="1361" y="4873"/>
                  </a:cubicBezTo>
                  <a:cubicBezTo>
                    <a:pt x="1419" y="4909"/>
                    <a:pt x="1480" y="4952"/>
                    <a:pt x="1500" y="5019"/>
                  </a:cubicBezTo>
                  <a:cubicBezTo>
                    <a:pt x="1517" y="5077"/>
                    <a:pt x="1497" y="5138"/>
                    <a:pt x="1477" y="5195"/>
                  </a:cubicBezTo>
                  <a:cubicBezTo>
                    <a:pt x="1349" y="5562"/>
                    <a:pt x="1224" y="5952"/>
                    <a:pt x="1293" y="6335"/>
                  </a:cubicBezTo>
                  <a:cubicBezTo>
                    <a:pt x="1355" y="6678"/>
                    <a:pt x="1578" y="6988"/>
                    <a:pt x="1883" y="7155"/>
                  </a:cubicBezTo>
                  <a:cubicBezTo>
                    <a:pt x="2055" y="7249"/>
                    <a:pt x="2250" y="7296"/>
                    <a:pt x="2445" y="7296"/>
                  </a:cubicBezTo>
                  <a:cubicBezTo>
                    <a:pt x="2598" y="7296"/>
                    <a:pt x="2751" y="7267"/>
                    <a:pt x="2893" y="7208"/>
                  </a:cubicBezTo>
                  <a:lnTo>
                    <a:pt x="2893" y="7208"/>
                  </a:lnTo>
                  <a:cubicBezTo>
                    <a:pt x="2750" y="7742"/>
                    <a:pt x="2675" y="8332"/>
                    <a:pt x="2910" y="8834"/>
                  </a:cubicBezTo>
                  <a:cubicBezTo>
                    <a:pt x="3089" y="9214"/>
                    <a:pt x="3504" y="9500"/>
                    <a:pt x="3906" y="9500"/>
                  </a:cubicBezTo>
                  <a:cubicBezTo>
                    <a:pt x="4033" y="9500"/>
                    <a:pt x="4159" y="9471"/>
                    <a:pt x="4276" y="9408"/>
                  </a:cubicBezTo>
                  <a:lnTo>
                    <a:pt x="4276" y="9408"/>
                  </a:lnTo>
                  <a:cubicBezTo>
                    <a:pt x="4260" y="9862"/>
                    <a:pt x="4253" y="10346"/>
                    <a:pt x="4480" y="10740"/>
                  </a:cubicBezTo>
                  <a:cubicBezTo>
                    <a:pt x="4644" y="11025"/>
                    <a:pt x="4972" y="11232"/>
                    <a:pt x="5285" y="11232"/>
                  </a:cubicBezTo>
                  <a:cubicBezTo>
                    <a:pt x="5407" y="11232"/>
                    <a:pt x="5527" y="11201"/>
                    <a:pt x="5633" y="11130"/>
                  </a:cubicBezTo>
                  <a:lnTo>
                    <a:pt x="5633" y="11130"/>
                  </a:lnTo>
                  <a:cubicBezTo>
                    <a:pt x="5541" y="11457"/>
                    <a:pt x="5649" y="11822"/>
                    <a:pt x="5865" y="12087"/>
                  </a:cubicBezTo>
                  <a:cubicBezTo>
                    <a:pt x="6083" y="12350"/>
                    <a:pt x="6395" y="12521"/>
                    <a:pt x="6722" y="12620"/>
                  </a:cubicBezTo>
                  <a:cubicBezTo>
                    <a:pt x="6896" y="12671"/>
                    <a:pt x="7084" y="12699"/>
                    <a:pt x="7270" y="12699"/>
                  </a:cubicBezTo>
                  <a:cubicBezTo>
                    <a:pt x="7747" y="12699"/>
                    <a:pt x="8218" y="12520"/>
                    <a:pt x="8451" y="12117"/>
                  </a:cubicBezTo>
                  <a:cubicBezTo>
                    <a:pt x="8616" y="12313"/>
                    <a:pt x="8872" y="12420"/>
                    <a:pt x="9124" y="12420"/>
                  </a:cubicBezTo>
                  <a:cubicBezTo>
                    <a:pt x="9315" y="12420"/>
                    <a:pt x="9503" y="12359"/>
                    <a:pt x="9648" y="12230"/>
                  </a:cubicBezTo>
                  <a:cubicBezTo>
                    <a:pt x="9985" y="11931"/>
                    <a:pt x="10105" y="11449"/>
                    <a:pt x="10089" y="11000"/>
                  </a:cubicBezTo>
                  <a:lnTo>
                    <a:pt x="10089" y="11000"/>
                  </a:lnTo>
                  <a:cubicBezTo>
                    <a:pt x="10136" y="11010"/>
                    <a:pt x="10184" y="11014"/>
                    <a:pt x="10231" y="11014"/>
                  </a:cubicBezTo>
                  <a:cubicBezTo>
                    <a:pt x="10650" y="11014"/>
                    <a:pt x="11040" y="10650"/>
                    <a:pt x="11135" y="10228"/>
                  </a:cubicBezTo>
                  <a:cubicBezTo>
                    <a:pt x="11240" y="9761"/>
                    <a:pt x="11055" y="9268"/>
                    <a:pt x="10775" y="8878"/>
                  </a:cubicBezTo>
                  <a:cubicBezTo>
                    <a:pt x="10724" y="8807"/>
                    <a:pt x="10669" y="8729"/>
                    <a:pt x="10675" y="8643"/>
                  </a:cubicBezTo>
                  <a:cubicBezTo>
                    <a:pt x="10685" y="8533"/>
                    <a:pt x="10789" y="8462"/>
                    <a:pt x="10876" y="8397"/>
                  </a:cubicBezTo>
                  <a:cubicBezTo>
                    <a:pt x="11396" y="8013"/>
                    <a:pt x="11661" y="7230"/>
                    <a:pt x="11303" y="6691"/>
                  </a:cubicBezTo>
                  <a:cubicBezTo>
                    <a:pt x="11865" y="6404"/>
                    <a:pt x="12077" y="5595"/>
                    <a:pt x="11729" y="5069"/>
                  </a:cubicBezTo>
                  <a:cubicBezTo>
                    <a:pt x="12024" y="4933"/>
                    <a:pt x="12244" y="4728"/>
                    <a:pt x="12405" y="4445"/>
                  </a:cubicBezTo>
                  <a:cubicBezTo>
                    <a:pt x="12469" y="4335"/>
                    <a:pt x="12519" y="4213"/>
                    <a:pt x="12531" y="4085"/>
                  </a:cubicBezTo>
                  <a:cubicBezTo>
                    <a:pt x="12541" y="3965"/>
                    <a:pt x="12518" y="3844"/>
                    <a:pt x="12493" y="3724"/>
                  </a:cubicBezTo>
                  <a:cubicBezTo>
                    <a:pt x="12438" y="3450"/>
                    <a:pt x="12332" y="3122"/>
                    <a:pt x="12058" y="3061"/>
                  </a:cubicBezTo>
                  <a:cubicBezTo>
                    <a:pt x="12408" y="3034"/>
                    <a:pt x="12740" y="2770"/>
                    <a:pt x="12803" y="2424"/>
                  </a:cubicBezTo>
                  <a:cubicBezTo>
                    <a:pt x="12808" y="2406"/>
                    <a:pt x="12811" y="2387"/>
                    <a:pt x="12812" y="2369"/>
                  </a:cubicBezTo>
                  <a:cubicBezTo>
                    <a:pt x="12842" y="2037"/>
                    <a:pt x="12599" y="1689"/>
                    <a:pt x="12264" y="1643"/>
                  </a:cubicBezTo>
                  <a:cubicBezTo>
                    <a:pt x="12337" y="1602"/>
                    <a:pt x="12454" y="1594"/>
                    <a:pt x="12535" y="1559"/>
                  </a:cubicBezTo>
                  <a:cubicBezTo>
                    <a:pt x="12562" y="1547"/>
                    <a:pt x="12585" y="1531"/>
                    <a:pt x="12600" y="1509"/>
                  </a:cubicBezTo>
                  <a:cubicBezTo>
                    <a:pt x="12608" y="1499"/>
                    <a:pt x="12613" y="1486"/>
                    <a:pt x="12616" y="1472"/>
                  </a:cubicBezTo>
                  <a:cubicBezTo>
                    <a:pt x="12645" y="1347"/>
                    <a:pt x="12635" y="1220"/>
                    <a:pt x="12626" y="1092"/>
                  </a:cubicBezTo>
                  <a:cubicBezTo>
                    <a:pt x="12600" y="742"/>
                    <a:pt x="12552" y="408"/>
                    <a:pt x="12507" y="63"/>
                  </a:cubicBezTo>
                  <a:cubicBezTo>
                    <a:pt x="12505" y="39"/>
                    <a:pt x="12496" y="11"/>
                    <a:pt x="12474" y="3"/>
                  </a:cubicBezTo>
                  <a:cubicBezTo>
                    <a:pt x="12470" y="1"/>
                    <a:pt x="12466" y="0"/>
                    <a:pt x="12461"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2" name="Google Shape;1402;p53"/>
            <p:cNvSpPr/>
            <p:nvPr/>
          </p:nvSpPr>
          <p:spPr>
            <a:xfrm>
              <a:off x="11481478" y="4082585"/>
              <a:ext cx="694728" cy="840565"/>
            </a:xfrm>
            <a:custGeom>
              <a:rect b="b" l="l" r="r" t="t"/>
              <a:pathLst>
                <a:path extrusionOk="0" h="11418" w="9437">
                  <a:moveTo>
                    <a:pt x="9436" y="0"/>
                  </a:moveTo>
                  <a:lnTo>
                    <a:pt x="9436" y="0"/>
                  </a:lnTo>
                  <a:cubicBezTo>
                    <a:pt x="9376" y="16"/>
                    <a:pt x="9314" y="28"/>
                    <a:pt x="9251" y="35"/>
                  </a:cubicBezTo>
                  <a:cubicBezTo>
                    <a:pt x="9148" y="54"/>
                    <a:pt x="8922" y="34"/>
                    <a:pt x="8856" y="106"/>
                  </a:cubicBezTo>
                  <a:cubicBezTo>
                    <a:pt x="8819" y="291"/>
                    <a:pt x="8783" y="479"/>
                    <a:pt x="8752" y="667"/>
                  </a:cubicBezTo>
                  <a:cubicBezTo>
                    <a:pt x="8741" y="735"/>
                    <a:pt x="8730" y="802"/>
                    <a:pt x="8719" y="871"/>
                  </a:cubicBezTo>
                  <a:cubicBezTo>
                    <a:pt x="8679" y="1126"/>
                    <a:pt x="8642" y="1385"/>
                    <a:pt x="8607" y="1642"/>
                  </a:cubicBezTo>
                  <a:cubicBezTo>
                    <a:pt x="8598" y="1700"/>
                    <a:pt x="8590" y="1759"/>
                    <a:pt x="8583" y="1818"/>
                  </a:cubicBezTo>
                  <a:cubicBezTo>
                    <a:pt x="8569" y="1912"/>
                    <a:pt x="8557" y="2006"/>
                    <a:pt x="8544" y="2100"/>
                  </a:cubicBezTo>
                  <a:cubicBezTo>
                    <a:pt x="8491" y="2510"/>
                    <a:pt x="8436" y="2919"/>
                    <a:pt x="8370" y="3325"/>
                  </a:cubicBezTo>
                  <a:cubicBezTo>
                    <a:pt x="8368" y="3339"/>
                    <a:pt x="8366" y="3351"/>
                    <a:pt x="8364" y="3363"/>
                  </a:cubicBezTo>
                  <a:cubicBezTo>
                    <a:pt x="8344" y="3487"/>
                    <a:pt x="8323" y="3610"/>
                    <a:pt x="8301" y="3733"/>
                  </a:cubicBezTo>
                  <a:cubicBezTo>
                    <a:pt x="8285" y="3828"/>
                    <a:pt x="8267" y="3922"/>
                    <a:pt x="8248" y="4015"/>
                  </a:cubicBezTo>
                  <a:cubicBezTo>
                    <a:pt x="8236" y="4071"/>
                    <a:pt x="8224" y="4125"/>
                    <a:pt x="8213" y="4182"/>
                  </a:cubicBezTo>
                  <a:cubicBezTo>
                    <a:pt x="8213" y="4190"/>
                    <a:pt x="8210" y="4198"/>
                    <a:pt x="8208" y="4204"/>
                  </a:cubicBezTo>
                  <a:cubicBezTo>
                    <a:pt x="8194" y="4271"/>
                    <a:pt x="8180" y="4337"/>
                    <a:pt x="8162" y="4402"/>
                  </a:cubicBezTo>
                  <a:cubicBezTo>
                    <a:pt x="8131" y="4542"/>
                    <a:pt x="8097" y="4683"/>
                    <a:pt x="8057" y="4822"/>
                  </a:cubicBezTo>
                  <a:cubicBezTo>
                    <a:pt x="8020" y="4961"/>
                    <a:pt x="7979" y="5100"/>
                    <a:pt x="7933" y="5236"/>
                  </a:cubicBezTo>
                  <a:cubicBezTo>
                    <a:pt x="7922" y="5272"/>
                    <a:pt x="7911" y="5305"/>
                    <a:pt x="7899" y="5340"/>
                  </a:cubicBezTo>
                  <a:cubicBezTo>
                    <a:pt x="7888" y="5378"/>
                    <a:pt x="7874" y="5415"/>
                    <a:pt x="7859" y="5452"/>
                  </a:cubicBezTo>
                  <a:cubicBezTo>
                    <a:pt x="7849" y="5482"/>
                    <a:pt x="7841" y="5510"/>
                    <a:pt x="7830" y="5538"/>
                  </a:cubicBezTo>
                  <a:cubicBezTo>
                    <a:pt x="7783" y="5664"/>
                    <a:pt x="7733" y="5788"/>
                    <a:pt x="7680" y="5910"/>
                  </a:cubicBezTo>
                  <a:cubicBezTo>
                    <a:pt x="7661" y="5955"/>
                    <a:pt x="7642" y="5999"/>
                    <a:pt x="7621" y="6044"/>
                  </a:cubicBezTo>
                  <a:cubicBezTo>
                    <a:pt x="7617" y="6053"/>
                    <a:pt x="7612" y="6065"/>
                    <a:pt x="7607" y="6076"/>
                  </a:cubicBezTo>
                  <a:cubicBezTo>
                    <a:pt x="7580" y="6131"/>
                    <a:pt x="7554" y="6184"/>
                    <a:pt x="7527" y="6239"/>
                  </a:cubicBezTo>
                  <a:cubicBezTo>
                    <a:pt x="7524" y="6246"/>
                    <a:pt x="7522" y="6253"/>
                    <a:pt x="7518" y="6259"/>
                  </a:cubicBezTo>
                  <a:cubicBezTo>
                    <a:pt x="7487" y="6317"/>
                    <a:pt x="7457" y="6375"/>
                    <a:pt x="7426" y="6433"/>
                  </a:cubicBezTo>
                  <a:cubicBezTo>
                    <a:pt x="7310" y="6646"/>
                    <a:pt x="7180" y="6852"/>
                    <a:pt x="7085" y="7075"/>
                  </a:cubicBezTo>
                  <a:cubicBezTo>
                    <a:pt x="6825" y="7685"/>
                    <a:pt x="6832" y="8370"/>
                    <a:pt x="6751" y="9028"/>
                  </a:cubicBezTo>
                  <a:cubicBezTo>
                    <a:pt x="6668" y="9685"/>
                    <a:pt x="6459" y="10388"/>
                    <a:pt x="5915" y="10768"/>
                  </a:cubicBezTo>
                  <a:cubicBezTo>
                    <a:pt x="5818" y="10835"/>
                    <a:pt x="5698" y="10891"/>
                    <a:pt x="5584" y="10891"/>
                  </a:cubicBezTo>
                  <a:cubicBezTo>
                    <a:pt x="5537" y="10891"/>
                    <a:pt x="5492" y="10882"/>
                    <a:pt x="5449" y="10861"/>
                  </a:cubicBezTo>
                  <a:cubicBezTo>
                    <a:pt x="5356" y="10815"/>
                    <a:pt x="5297" y="10722"/>
                    <a:pt x="5247" y="10631"/>
                  </a:cubicBezTo>
                  <a:cubicBezTo>
                    <a:pt x="5021" y="10208"/>
                    <a:pt x="4908" y="9734"/>
                    <a:pt x="4749" y="9281"/>
                  </a:cubicBezTo>
                  <a:cubicBezTo>
                    <a:pt x="4518" y="8621"/>
                    <a:pt x="4179" y="7998"/>
                    <a:pt x="3755" y="7441"/>
                  </a:cubicBezTo>
                  <a:cubicBezTo>
                    <a:pt x="3318" y="6871"/>
                    <a:pt x="2792" y="6374"/>
                    <a:pt x="2374" y="5790"/>
                  </a:cubicBezTo>
                  <a:cubicBezTo>
                    <a:pt x="1808" y="5001"/>
                    <a:pt x="1416" y="4043"/>
                    <a:pt x="1209" y="3111"/>
                  </a:cubicBezTo>
                  <a:cubicBezTo>
                    <a:pt x="1170" y="2930"/>
                    <a:pt x="1107" y="2752"/>
                    <a:pt x="1046" y="2577"/>
                  </a:cubicBezTo>
                  <a:cubicBezTo>
                    <a:pt x="955" y="2316"/>
                    <a:pt x="864" y="1861"/>
                    <a:pt x="773" y="1600"/>
                  </a:cubicBezTo>
                  <a:cubicBezTo>
                    <a:pt x="529" y="1693"/>
                    <a:pt x="267" y="1786"/>
                    <a:pt x="1" y="1861"/>
                  </a:cubicBezTo>
                  <a:cubicBezTo>
                    <a:pt x="312" y="3601"/>
                    <a:pt x="934" y="5284"/>
                    <a:pt x="1829" y="6809"/>
                  </a:cubicBezTo>
                  <a:cubicBezTo>
                    <a:pt x="2267" y="7555"/>
                    <a:pt x="2769" y="8260"/>
                    <a:pt x="3270" y="8962"/>
                  </a:cubicBezTo>
                  <a:cubicBezTo>
                    <a:pt x="3562" y="9374"/>
                    <a:pt x="3855" y="9786"/>
                    <a:pt x="4148" y="10197"/>
                  </a:cubicBezTo>
                  <a:cubicBezTo>
                    <a:pt x="4387" y="10534"/>
                    <a:pt x="4634" y="10877"/>
                    <a:pt x="4968" y="11122"/>
                  </a:cubicBezTo>
                  <a:cubicBezTo>
                    <a:pt x="5211" y="11299"/>
                    <a:pt x="5512" y="11418"/>
                    <a:pt x="5809" y="11418"/>
                  </a:cubicBezTo>
                  <a:cubicBezTo>
                    <a:pt x="5920" y="11418"/>
                    <a:pt x="6031" y="11401"/>
                    <a:pt x="6138" y="11364"/>
                  </a:cubicBezTo>
                  <a:cubicBezTo>
                    <a:pt x="6538" y="11226"/>
                    <a:pt x="6807" y="10840"/>
                    <a:pt x="6944" y="10439"/>
                  </a:cubicBezTo>
                  <a:cubicBezTo>
                    <a:pt x="7081" y="10036"/>
                    <a:pt x="7114" y="9607"/>
                    <a:pt x="7191" y="9187"/>
                  </a:cubicBezTo>
                  <a:cubicBezTo>
                    <a:pt x="7509" y="7436"/>
                    <a:pt x="8579" y="5899"/>
                    <a:pt x="8977" y="4163"/>
                  </a:cubicBezTo>
                  <a:cubicBezTo>
                    <a:pt x="9112" y="3578"/>
                    <a:pt x="9169" y="2977"/>
                    <a:pt x="9224" y="2379"/>
                  </a:cubicBezTo>
                  <a:cubicBezTo>
                    <a:pt x="9297" y="1587"/>
                    <a:pt x="9368" y="793"/>
                    <a:pt x="943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3" name="Google Shape;1403;p53"/>
            <p:cNvSpPr/>
            <p:nvPr/>
          </p:nvSpPr>
          <p:spPr>
            <a:xfrm>
              <a:off x="11324746" y="4032304"/>
              <a:ext cx="976021" cy="961518"/>
            </a:xfrm>
            <a:custGeom>
              <a:rect b="b" l="l" r="r" t="t"/>
              <a:pathLst>
                <a:path extrusionOk="0" h="13061" w="13258">
                  <a:moveTo>
                    <a:pt x="13258" y="1"/>
                  </a:moveTo>
                  <a:lnTo>
                    <a:pt x="13258" y="1"/>
                  </a:lnTo>
                  <a:cubicBezTo>
                    <a:pt x="13065" y="137"/>
                    <a:pt x="12839" y="181"/>
                    <a:pt x="12640" y="296"/>
                  </a:cubicBezTo>
                  <a:cubicBezTo>
                    <a:pt x="12607" y="314"/>
                    <a:pt x="12154" y="567"/>
                    <a:pt x="12045" y="567"/>
                  </a:cubicBezTo>
                  <a:cubicBezTo>
                    <a:pt x="12033" y="567"/>
                    <a:pt x="12025" y="564"/>
                    <a:pt x="12023" y="557"/>
                  </a:cubicBezTo>
                  <a:lnTo>
                    <a:pt x="12023" y="557"/>
                  </a:lnTo>
                  <a:cubicBezTo>
                    <a:pt x="12112" y="789"/>
                    <a:pt x="12045" y="1014"/>
                    <a:pt x="12039" y="1252"/>
                  </a:cubicBezTo>
                  <a:cubicBezTo>
                    <a:pt x="12030" y="1523"/>
                    <a:pt x="12017" y="1795"/>
                    <a:pt x="11994" y="2067"/>
                  </a:cubicBezTo>
                  <a:cubicBezTo>
                    <a:pt x="11907" y="3141"/>
                    <a:pt x="11709" y="4206"/>
                    <a:pt x="11439" y="5249"/>
                  </a:cubicBezTo>
                  <a:cubicBezTo>
                    <a:pt x="11313" y="5736"/>
                    <a:pt x="11171" y="6218"/>
                    <a:pt x="11030" y="6701"/>
                  </a:cubicBezTo>
                  <a:cubicBezTo>
                    <a:pt x="10905" y="7130"/>
                    <a:pt x="10776" y="7561"/>
                    <a:pt x="10651" y="7991"/>
                  </a:cubicBezTo>
                  <a:cubicBezTo>
                    <a:pt x="10325" y="9102"/>
                    <a:pt x="9996" y="10223"/>
                    <a:pt x="9484" y="11264"/>
                  </a:cubicBezTo>
                  <a:cubicBezTo>
                    <a:pt x="9251" y="11737"/>
                    <a:pt x="8941" y="12225"/>
                    <a:pt x="8444" y="12395"/>
                  </a:cubicBezTo>
                  <a:cubicBezTo>
                    <a:pt x="8267" y="12455"/>
                    <a:pt x="8075" y="12471"/>
                    <a:pt x="7887" y="12475"/>
                  </a:cubicBezTo>
                  <a:cubicBezTo>
                    <a:pt x="7853" y="12476"/>
                    <a:pt x="7819" y="12476"/>
                    <a:pt x="7785" y="12476"/>
                  </a:cubicBezTo>
                  <a:cubicBezTo>
                    <a:pt x="7502" y="12476"/>
                    <a:pt x="7214" y="12445"/>
                    <a:pt x="6967" y="12310"/>
                  </a:cubicBezTo>
                  <a:cubicBezTo>
                    <a:pt x="6759" y="12198"/>
                    <a:pt x="6595" y="12020"/>
                    <a:pt x="6435" y="11847"/>
                  </a:cubicBezTo>
                  <a:cubicBezTo>
                    <a:pt x="4990" y="10274"/>
                    <a:pt x="3530" y="8684"/>
                    <a:pt x="2458" y="6837"/>
                  </a:cubicBezTo>
                  <a:cubicBezTo>
                    <a:pt x="1727" y="5575"/>
                    <a:pt x="1176" y="4164"/>
                    <a:pt x="1143" y="2716"/>
                  </a:cubicBezTo>
                  <a:cubicBezTo>
                    <a:pt x="1108" y="2717"/>
                    <a:pt x="1074" y="2717"/>
                    <a:pt x="1040" y="2717"/>
                  </a:cubicBezTo>
                  <a:cubicBezTo>
                    <a:pt x="872" y="2717"/>
                    <a:pt x="707" y="2702"/>
                    <a:pt x="547" y="2665"/>
                  </a:cubicBezTo>
                  <a:cubicBezTo>
                    <a:pt x="532" y="2662"/>
                    <a:pt x="516" y="2659"/>
                    <a:pt x="501" y="2659"/>
                  </a:cubicBezTo>
                  <a:cubicBezTo>
                    <a:pt x="490" y="2659"/>
                    <a:pt x="479" y="2661"/>
                    <a:pt x="469" y="2665"/>
                  </a:cubicBezTo>
                  <a:cubicBezTo>
                    <a:pt x="442" y="2679"/>
                    <a:pt x="429" y="2710"/>
                    <a:pt x="418" y="2737"/>
                  </a:cubicBezTo>
                  <a:cubicBezTo>
                    <a:pt x="205" y="3291"/>
                    <a:pt x="0" y="3942"/>
                    <a:pt x="309" y="4449"/>
                  </a:cubicBezTo>
                  <a:cubicBezTo>
                    <a:pt x="539" y="4826"/>
                    <a:pt x="985" y="5000"/>
                    <a:pt x="1361" y="5235"/>
                  </a:cubicBezTo>
                  <a:cubicBezTo>
                    <a:pt x="1419" y="5271"/>
                    <a:pt x="1480" y="5314"/>
                    <a:pt x="1500" y="5381"/>
                  </a:cubicBezTo>
                  <a:cubicBezTo>
                    <a:pt x="1517" y="5439"/>
                    <a:pt x="1497" y="5500"/>
                    <a:pt x="1477" y="5557"/>
                  </a:cubicBezTo>
                  <a:cubicBezTo>
                    <a:pt x="1349" y="5924"/>
                    <a:pt x="1224" y="6314"/>
                    <a:pt x="1293" y="6697"/>
                  </a:cubicBezTo>
                  <a:cubicBezTo>
                    <a:pt x="1355" y="7040"/>
                    <a:pt x="1578" y="7350"/>
                    <a:pt x="1883" y="7517"/>
                  </a:cubicBezTo>
                  <a:cubicBezTo>
                    <a:pt x="2055" y="7611"/>
                    <a:pt x="2250" y="7658"/>
                    <a:pt x="2445" y="7658"/>
                  </a:cubicBezTo>
                  <a:cubicBezTo>
                    <a:pt x="2598" y="7658"/>
                    <a:pt x="2751" y="7629"/>
                    <a:pt x="2893" y="7570"/>
                  </a:cubicBezTo>
                  <a:lnTo>
                    <a:pt x="2893" y="7570"/>
                  </a:lnTo>
                  <a:cubicBezTo>
                    <a:pt x="2750" y="8104"/>
                    <a:pt x="2675" y="8694"/>
                    <a:pt x="2910" y="9196"/>
                  </a:cubicBezTo>
                  <a:cubicBezTo>
                    <a:pt x="3089" y="9576"/>
                    <a:pt x="3504" y="9862"/>
                    <a:pt x="3906" y="9862"/>
                  </a:cubicBezTo>
                  <a:cubicBezTo>
                    <a:pt x="4033" y="9862"/>
                    <a:pt x="4159" y="9833"/>
                    <a:pt x="4276" y="9770"/>
                  </a:cubicBezTo>
                  <a:lnTo>
                    <a:pt x="4276" y="9770"/>
                  </a:lnTo>
                  <a:cubicBezTo>
                    <a:pt x="4260" y="10224"/>
                    <a:pt x="4253" y="10708"/>
                    <a:pt x="4480" y="11102"/>
                  </a:cubicBezTo>
                  <a:cubicBezTo>
                    <a:pt x="4644" y="11387"/>
                    <a:pt x="4972" y="11594"/>
                    <a:pt x="5285" y="11594"/>
                  </a:cubicBezTo>
                  <a:cubicBezTo>
                    <a:pt x="5407" y="11594"/>
                    <a:pt x="5527" y="11563"/>
                    <a:pt x="5633" y="11492"/>
                  </a:cubicBezTo>
                  <a:lnTo>
                    <a:pt x="5633" y="11492"/>
                  </a:lnTo>
                  <a:cubicBezTo>
                    <a:pt x="5541" y="11819"/>
                    <a:pt x="5650" y="12184"/>
                    <a:pt x="5865" y="12449"/>
                  </a:cubicBezTo>
                  <a:cubicBezTo>
                    <a:pt x="6082" y="12712"/>
                    <a:pt x="6395" y="12883"/>
                    <a:pt x="6722" y="12982"/>
                  </a:cubicBezTo>
                  <a:cubicBezTo>
                    <a:pt x="6896" y="13033"/>
                    <a:pt x="7084" y="13061"/>
                    <a:pt x="7270" y="13061"/>
                  </a:cubicBezTo>
                  <a:cubicBezTo>
                    <a:pt x="7747" y="13061"/>
                    <a:pt x="8218" y="12882"/>
                    <a:pt x="8451" y="12479"/>
                  </a:cubicBezTo>
                  <a:cubicBezTo>
                    <a:pt x="8616" y="12675"/>
                    <a:pt x="8872" y="12782"/>
                    <a:pt x="9124" y="12782"/>
                  </a:cubicBezTo>
                  <a:cubicBezTo>
                    <a:pt x="9315" y="12782"/>
                    <a:pt x="9503" y="12721"/>
                    <a:pt x="9648" y="12592"/>
                  </a:cubicBezTo>
                  <a:cubicBezTo>
                    <a:pt x="9985" y="12293"/>
                    <a:pt x="10105" y="11811"/>
                    <a:pt x="10089" y="11362"/>
                  </a:cubicBezTo>
                  <a:lnTo>
                    <a:pt x="10089" y="11362"/>
                  </a:lnTo>
                  <a:cubicBezTo>
                    <a:pt x="10136" y="11372"/>
                    <a:pt x="10184" y="11376"/>
                    <a:pt x="10231" y="11376"/>
                  </a:cubicBezTo>
                  <a:cubicBezTo>
                    <a:pt x="10650" y="11376"/>
                    <a:pt x="11040" y="11012"/>
                    <a:pt x="11135" y="10590"/>
                  </a:cubicBezTo>
                  <a:cubicBezTo>
                    <a:pt x="11240" y="10123"/>
                    <a:pt x="11055" y="9630"/>
                    <a:pt x="10775" y="9240"/>
                  </a:cubicBezTo>
                  <a:cubicBezTo>
                    <a:pt x="10724" y="9169"/>
                    <a:pt x="10669" y="9091"/>
                    <a:pt x="10675" y="9005"/>
                  </a:cubicBezTo>
                  <a:cubicBezTo>
                    <a:pt x="10685" y="8895"/>
                    <a:pt x="10789" y="8824"/>
                    <a:pt x="10876" y="8759"/>
                  </a:cubicBezTo>
                  <a:cubicBezTo>
                    <a:pt x="11396" y="8375"/>
                    <a:pt x="11661" y="7592"/>
                    <a:pt x="11303" y="7053"/>
                  </a:cubicBezTo>
                  <a:cubicBezTo>
                    <a:pt x="11865" y="6766"/>
                    <a:pt x="12077" y="5957"/>
                    <a:pt x="11729" y="5431"/>
                  </a:cubicBezTo>
                  <a:cubicBezTo>
                    <a:pt x="12024" y="5295"/>
                    <a:pt x="12244" y="5090"/>
                    <a:pt x="12405" y="4807"/>
                  </a:cubicBezTo>
                  <a:cubicBezTo>
                    <a:pt x="12469" y="4697"/>
                    <a:pt x="12519" y="4575"/>
                    <a:pt x="12531" y="4447"/>
                  </a:cubicBezTo>
                  <a:cubicBezTo>
                    <a:pt x="12541" y="4327"/>
                    <a:pt x="12518" y="4206"/>
                    <a:pt x="12493" y="4086"/>
                  </a:cubicBezTo>
                  <a:cubicBezTo>
                    <a:pt x="12438" y="3813"/>
                    <a:pt x="12332" y="3484"/>
                    <a:pt x="12058" y="3423"/>
                  </a:cubicBezTo>
                  <a:cubicBezTo>
                    <a:pt x="12408" y="3396"/>
                    <a:pt x="12740" y="3132"/>
                    <a:pt x="12803" y="2786"/>
                  </a:cubicBezTo>
                  <a:cubicBezTo>
                    <a:pt x="12868" y="2432"/>
                    <a:pt x="12715" y="2100"/>
                    <a:pt x="12368" y="2023"/>
                  </a:cubicBezTo>
                  <a:cubicBezTo>
                    <a:pt x="12515" y="1960"/>
                    <a:pt x="12647" y="1833"/>
                    <a:pt x="12776" y="1733"/>
                  </a:cubicBezTo>
                  <a:cubicBezTo>
                    <a:pt x="12885" y="1650"/>
                    <a:pt x="12936" y="1514"/>
                    <a:pt x="12978" y="1383"/>
                  </a:cubicBezTo>
                  <a:cubicBezTo>
                    <a:pt x="13122" y="935"/>
                    <a:pt x="13216" y="470"/>
                    <a:pt x="1325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4" name="Google Shape;1404;p53"/>
            <p:cNvSpPr/>
            <p:nvPr/>
          </p:nvSpPr>
          <p:spPr>
            <a:xfrm>
              <a:off x="10722923" y="4624115"/>
              <a:ext cx="108733" cy="161222"/>
            </a:xfrm>
            <a:custGeom>
              <a:rect b="b" l="l" r="r" t="t"/>
              <a:pathLst>
                <a:path extrusionOk="0" h="2190" w="1477">
                  <a:moveTo>
                    <a:pt x="1010" y="0"/>
                  </a:moveTo>
                  <a:cubicBezTo>
                    <a:pt x="978" y="0"/>
                    <a:pt x="946" y="4"/>
                    <a:pt x="922" y="25"/>
                  </a:cubicBezTo>
                  <a:cubicBezTo>
                    <a:pt x="890" y="52"/>
                    <a:pt x="885" y="101"/>
                    <a:pt x="885" y="142"/>
                  </a:cubicBezTo>
                  <a:cubicBezTo>
                    <a:pt x="885" y="283"/>
                    <a:pt x="903" y="424"/>
                    <a:pt x="939" y="559"/>
                  </a:cubicBezTo>
                  <a:lnTo>
                    <a:pt x="939" y="559"/>
                  </a:lnTo>
                  <a:cubicBezTo>
                    <a:pt x="872" y="425"/>
                    <a:pt x="752" y="318"/>
                    <a:pt x="607" y="272"/>
                  </a:cubicBezTo>
                  <a:lnTo>
                    <a:pt x="607" y="272"/>
                  </a:lnTo>
                  <a:cubicBezTo>
                    <a:pt x="567" y="587"/>
                    <a:pt x="646" y="919"/>
                    <a:pt x="826" y="1181"/>
                  </a:cubicBezTo>
                  <a:cubicBezTo>
                    <a:pt x="724" y="1034"/>
                    <a:pt x="617" y="879"/>
                    <a:pt x="452" y="807"/>
                  </a:cubicBezTo>
                  <a:cubicBezTo>
                    <a:pt x="431" y="798"/>
                    <a:pt x="406" y="791"/>
                    <a:pt x="384" y="791"/>
                  </a:cubicBezTo>
                  <a:cubicBezTo>
                    <a:pt x="364" y="791"/>
                    <a:pt x="346" y="796"/>
                    <a:pt x="332" y="810"/>
                  </a:cubicBezTo>
                  <a:cubicBezTo>
                    <a:pt x="315" y="827"/>
                    <a:pt x="310" y="852"/>
                    <a:pt x="305" y="877"/>
                  </a:cubicBezTo>
                  <a:cubicBezTo>
                    <a:pt x="269" y="1118"/>
                    <a:pt x="351" y="1374"/>
                    <a:pt x="522" y="1551"/>
                  </a:cubicBezTo>
                  <a:cubicBezTo>
                    <a:pt x="451" y="1501"/>
                    <a:pt x="402" y="1426"/>
                    <a:pt x="336" y="1370"/>
                  </a:cubicBezTo>
                  <a:cubicBezTo>
                    <a:pt x="291" y="1331"/>
                    <a:pt x="230" y="1302"/>
                    <a:pt x="172" y="1302"/>
                  </a:cubicBezTo>
                  <a:cubicBezTo>
                    <a:pt x="147" y="1302"/>
                    <a:pt x="121" y="1307"/>
                    <a:pt x="99" y="1321"/>
                  </a:cubicBezTo>
                  <a:cubicBezTo>
                    <a:pt x="0" y="1378"/>
                    <a:pt x="11" y="1521"/>
                    <a:pt x="34" y="1630"/>
                  </a:cubicBezTo>
                  <a:cubicBezTo>
                    <a:pt x="68" y="1791"/>
                    <a:pt x="122" y="2084"/>
                    <a:pt x="288" y="2167"/>
                  </a:cubicBezTo>
                  <a:cubicBezTo>
                    <a:pt x="318" y="2182"/>
                    <a:pt x="348" y="2189"/>
                    <a:pt x="378" y="2189"/>
                  </a:cubicBezTo>
                  <a:cubicBezTo>
                    <a:pt x="540" y="2189"/>
                    <a:pt x="696" y="1992"/>
                    <a:pt x="809" y="1877"/>
                  </a:cubicBezTo>
                  <a:cubicBezTo>
                    <a:pt x="1077" y="1604"/>
                    <a:pt x="1423" y="1122"/>
                    <a:pt x="1463" y="680"/>
                  </a:cubicBezTo>
                  <a:cubicBezTo>
                    <a:pt x="1477" y="527"/>
                    <a:pt x="1454" y="378"/>
                    <a:pt x="1376" y="246"/>
                  </a:cubicBezTo>
                  <a:cubicBezTo>
                    <a:pt x="1299" y="112"/>
                    <a:pt x="1163" y="2"/>
                    <a:pt x="101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5" name="Google Shape;1405;p53"/>
            <p:cNvSpPr/>
            <p:nvPr/>
          </p:nvSpPr>
          <p:spPr>
            <a:xfrm>
              <a:off x="12853413" y="4478426"/>
              <a:ext cx="158057" cy="195749"/>
            </a:xfrm>
            <a:custGeom>
              <a:rect b="b" l="l" r="r" t="t"/>
              <a:pathLst>
                <a:path extrusionOk="0" h="2659" w="2147">
                  <a:moveTo>
                    <a:pt x="1168" y="1"/>
                  </a:moveTo>
                  <a:cubicBezTo>
                    <a:pt x="911" y="1"/>
                    <a:pt x="665" y="136"/>
                    <a:pt x="481" y="318"/>
                  </a:cubicBezTo>
                  <a:cubicBezTo>
                    <a:pt x="342" y="456"/>
                    <a:pt x="164" y="660"/>
                    <a:pt x="89" y="846"/>
                  </a:cubicBezTo>
                  <a:cubicBezTo>
                    <a:pt x="0" y="1070"/>
                    <a:pt x="118" y="1197"/>
                    <a:pt x="249" y="1386"/>
                  </a:cubicBezTo>
                  <a:cubicBezTo>
                    <a:pt x="542" y="1808"/>
                    <a:pt x="859" y="2213"/>
                    <a:pt x="1201" y="2596"/>
                  </a:cubicBezTo>
                  <a:cubicBezTo>
                    <a:pt x="1223" y="2621"/>
                    <a:pt x="1247" y="2645"/>
                    <a:pt x="1278" y="2654"/>
                  </a:cubicBezTo>
                  <a:cubicBezTo>
                    <a:pt x="1288" y="2657"/>
                    <a:pt x="1298" y="2659"/>
                    <a:pt x="1308" y="2659"/>
                  </a:cubicBezTo>
                  <a:cubicBezTo>
                    <a:pt x="1342" y="2659"/>
                    <a:pt x="1376" y="2643"/>
                    <a:pt x="1406" y="2626"/>
                  </a:cubicBezTo>
                  <a:cubicBezTo>
                    <a:pt x="1411" y="2624"/>
                    <a:pt x="1414" y="2623"/>
                    <a:pt x="1416" y="2622"/>
                  </a:cubicBezTo>
                  <a:cubicBezTo>
                    <a:pt x="1702" y="2464"/>
                    <a:pt x="2140" y="2052"/>
                    <a:pt x="2146" y="1696"/>
                  </a:cubicBezTo>
                  <a:cubicBezTo>
                    <a:pt x="2147" y="1621"/>
                    <a:pt x="2093" y="1540"/>
                    <a:pt x="2019" y="1539"/>
                  </a:cubicBezTo>
                  <a:cubicBezTo>
                    <a:pt x="2017" y="1539"/>
                    <a:pt x="2015" y="1539"/>
                    <a:pt x="2013" y="1539"/>
                  </a:cubicBezTo>
                  <a:cubicBezTo>
                    <a:pt x="1979" y="1539"/>
                    <a:pt x="1946" y="1556"/>
                    <a:pt x="1916" y="1573"/>
                  </a:cubicBezTo>
                  <a:cubicBezTo>
                    <a:pt x="1822" y="1625"/>
                    <a:pt x="1731" y="1684"/>
                    <a:pt x="1646" y="1749"/>
                  </a:cubicBezTo>
                  <a:lnTo>
                    <a:pt x="1646" y="1749"/>
                  </a:lnTo>
                  <a:cubicBezTo>
                    <a:pt x="1756" y="1632"/>
                    <a:pt x="1846" y="1497"/>
                    <a:pt x="1911" y="1351"/>
                  </a:cubicBezTo>
                  <a:cubicBezTo>
                    <a:pt x="1949" y="1268"/>
                    <a:pt x="1979" y="1175"/>
                    <a:pt x="1968" y="1083"/>
                  </a:cubicBezTo>
                  <a:cubicBezTo>
                    <a:pt x="1954" y="992"/>
                    <a:pt x="1890" y="902"/>
                    <a:pt x="1798" y="889"/>
                  </a:cubicBezTo>
                  <a:cubicBezTo>
                    <a:pt x="1790" y="888"/>
                    <a:pt x="1782" y="888"/>
                    <a:pt x="1774" y="888"/>
                  </a:cubicBezTo>
                  <a:cubicBezTo>
                    <a:pt x="1726" y="888"/>
                    <a:pt x="1677" y="906"/>
                    <a:pt x="1632" y="926"/>
                  </a:cubicBezTo>
                  <a:cubicBezTo>
                    <a:pt x="1434" y="1013"/>
                    <a:pt x="1247" y="1127"/>
                    <a:pt x="1079" y="1260"/>
                  </a:cubicBezTo>
                  <a:lnTo>
                    <a:pt x="1458" y="716"/>
                  </a:lnTo>
                  <a:cubicBezTo>
                    <a:pt x="1509" y="643"/>
                    <a:pt x="1560" y="536"/>
                    <a:pt x="1497" y="471"/>
                  </a:cubicBezTo>
                  <a:cubicBezTo>
                    <a:pt x="1473" y="447"/>
                    <a:pt x="1441" y="439"/>
                    <a:pt x="1406" y="439"/>
                  </a:cubicBezTo>
                  <a:cubicBezTo>
                    <a:pt x="1374" y="439"/>
                    <a:pt x="1339" y="446"/>
                    <a:pt x="1309" y="455"/>
                  </a:cubicBezTo>
                  <a:cubicBezTo>
                    <a:pt x="1161" y="500"/>
                    <a:pt x="1019" y="568"/>
                    <a:pt x="892" y="657"/>
                  </a:cubicBezTo>
                  <a:lnTo>
                    <a:pt x="892" y="657"/>
                  </a:lnTo>
                  <a:cubicBezTo>
                    <a:pt x="1060" y="478"/>
                    <a:pt x="1170" y="245"/>
                    <a:pt x="1197" y="1"/>
                  </a:cubicBezTo>
                  <a:cubicBezTo>
                    <a:pt x="1187" y="1"/>
                    <a:pt x="1178" y="1"/>
                    <a:pt x="1168"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6" name="Google Shape;1406;p53"/>
            <p:cNvSpPr/>
            <p:nvPr/>
          </p:nvSpPr>
          <p:spPr>
            <a:xfrm>
              <a:off x="11795824" y="4066978"/>
              <a:ext cx="103212" cy="832835"/>
            </a:xfrm>
            <a:custGeom>
              <a:rect b="b" l="l" r="r" t="t"/>
              <a:pathLst>
                <a:path extrusionOk="0" h="11313" w="1402">
                  <a:moveTo>
                    <a:pt x="126" y="0"/>
                  </a:moveTo>
                  <a:cubicBezTo>
                    <a:pt x="61" y="0"/>
                    <a:pt x="1" y="42"/>
                    <a:pt x="10" y="124"/>
                  </a:cubicBezTo>
                  <a:cubicBezTo>
                    <a:pt x="174" y="1583"/>
                    <a:pt x="198" y="3053"/>
                    <a:pt x="233" y="4519"/>
                  </a:cubicBezTo>
                  <a:cubicBezTo>
                    <a:pt x="252" y="5258"/>
                    <a:pt x="271" y="5995"/>
                    <a:pt x="316" y="6731"/>
                  </a:cubicBezTo>
                  <a:cubicBezTo>
                    <a:pt x="358" y="7452"/>
                    <a:pt x="410" y="8177"/>
                    <a:pt x="546" y="8889"/>
                  </a:cubicBezTo>
                  <a:cubicBezTo>
                    <a:pt x="696" y="9676"/>
                    <a:pt x="984" y="10430"/>
                    <a:pt x="1132" y="11219"/>
                  </a:cubicBezTo>
                  <a:cubicBezTo>
                    <a:pt x="1144" y="11284"/>
                    <a:pt x="1192" y="11313"/>
                    <a:pt x="1242" y="11313"/>
                  </a:cubicBezTo>
                  <a:cubicBezTo>
                    <a:pt x="1319" y="11313"/>
                    <a:pt x="1402" y="11248"/>
                    <a:pt x="1384" y="11149"/>
                  </a:cubicBezTo>
                  <a:cubicBezTo>
                    <a:pt x="1252" y="10457"/>
                    <a:pt x="1015" y="9794"/>
                    <a:pt x="858" y="9108"/>
                  </a:cubicBezTo>
                  <a:cubicBezTo>
                    <a:pt x="696" y="8399"/>
                    <a:pt x="637" y="7670"/>
                    <a:pt x="590" y="6947"/>
                  </a:cubicBezTo>
                  <a:cubicBezTo>
                    <a:pt x="496" y="5495"/>
                    <a:pt x="496" y="4041"/>
                    <a:pt x="442" y="2588"/>
                  </a:cubicBezTo>
                  <a:cubicBezTo>
                    <a:pt x="412" y="1765"/>
                    <a:pt x="363" y="944"/>
                    <a:pt x="271" y="126"/>
                  </a:cubicBezTo>
                  <a:cubicBezTo>
                    <a:pt x="262" y="42"/>
                    <a:pt x="192" y="0"/>
                    <a:pt x="12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7" name="Google Shape;1407;p53"/>
            <p:cNvSpPr/>
            <p:nvPr/>
          </p:nvSpPr>
          <p:spPr>
            <a:xfrm>
              <a:off x="11495097" y="4444121"/>
              <a:ext cx="92979" cy="59409"/>
            </a:xfrm>
            <a:custGeom>
              <a:rect b="b" l="l" r="r" t="t"/>
              <a:pathLst>
                <a:path extrusionOk="0" h="807" w="1263">
                  <a:moveTo>
                    <a:pt x="1071" y="0"/>
                  </a:moveTo>
                  <a:cubicBezTo>
                    <a:pt x="1042" y="0"/>
                    <a:pt x="1011" y="11"/>
                    <a:pt x="984" y="38"/>
                  </a:cubicBezTo>
                  <a:cubicBezTo>
                    <a:pt x="739" y="277"/>
                    <a:pt x="437" y="454"/>
                    <a:pt x="111" y="550"/>
                  </a:cubicBezTo>
                  <a:cubicBezTo>
                    <a:pt x="43" y="570"/>
                    <a:pt x="1" y="642"/>
                    <a:pt x="19" y="711"/>
                  </a:cubicBezTo>
                  <a:cubicBezTo>
                    <a:pt x="34" y="767"/>
                    <a:pt x="89" y="806"/>
                    <a:pt x="146" y="806"/>
                  </a:cubicBezTo>
                  <a:cubicBezTo>
                    <a:pt x="157" y="806"/>
                    <a:pt x="168" y="805"/>
                    <a:pt x="180" y="802"/>
                  </a:cubicBezTo>
                  <a:cubicBezTo>
                    <a:pt x="550" y="692"/>
                    <a:pt x="891" y="492"/>
                    <a:pt x="1169" y="222"/>
                  </a:cubicBezTo>
                  <a:cubicBezTo>
                    <a:pt x="1262" y="131"/>
                    <a:pt x="1172" y="0"/>
                    <a:pt x="107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8" name="Google Shape;1408;p53"/>
            <p:cNvSpPr/>
            <p:nvPr/>
          </p:nvSpPr>
          <p:spPr>
            <a:xfrm>
              <a:off x="11565843" y="4493960"/>
              <a:ext cx="45937" cy="41962"/>
            </a:xfrm>
            <a:custGeom>
              <a:rect b="b" l="l" r="r" t="t"/>
              <a:pathLst>
                <a:path extrusionOk="0" h="570" w="624">
                  <a:moveTo>
                    <a:pt x="481" y="0"/>
                  </a:moveTo>
                  <a:cubicBezTo>
                    <a:pt x="448" y="0"/>
                    <a:pt x="415" y="13"/>
                    <a:pt x="389" y="38"/>
                  </a:cubicBezTo>
                  <a:cubicBezTo>
                    <a:pt x="276" y="140"/>
                    <a:pt x="164" y="245"/>
                    <a:pt x="51" y="348"/>
                  </a:cubicBezTo>
                  <a:cubicBezTo>
                    <a:pt x="2" y="395"/>
                    <a:pt x="0" y="487"/>
                    <a:pt x="51" y="532"/>
                  </a:cubicBezTo>
                  <a:cubicBezTo>
                    <a:pt x="78" y="557"/>
                    <a:pt x="111" y="570"/>
                    <a:pt x="143" y="570"/>
                  </a:cubicBezTo>
                  <a:cubicBezTo>
                    <a:pt x="176" y="570"/>
                    <a:pt x="209" y="557"/>
                    <a:pt x="235" y="532"/>
                  </a:cubicBezTo>
                  <a:cubicBezTo>
                    <a:pt x="348" y="430"/>
                    <a:pt x="460" y="325"/>
                    <a:pt x="573" y="222"/>
                  </a:cubicBezTo>
                  <a:cubicBezTo>
                    <a:pt x="623" y="175"/>
                    <a:pt x="624" y="83"/>
                    <a:pt x="573" y="38"/>
                  </a:cubicBezTo>
                  <a:cubicBezTo>
                    <a:pt x="546" y="13"/>
                    <a:pt x="513" y="0"/>
                    <a:pt x="48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9" name="Google Shape;1409;p53"/>
            <p:cNvSpPr/>
            <p:nvPr/>
          </p:nvSpPr>
          <p:spPr>
            <a:xfrm>
              <a:off x="11717275" y="4692801"/>
              <a:ext cx="83850" cy="168584"/>
            </a:xfrm>
            <a:custGeom>
              <a:rect b="b" l="l" r="r" t="t"/>
              <a:pathLst>
                <a:path extrusionOk="0" h="2290" w="1139">
                  <a:moveTo>
                    <a:pt x="875" y="1"/>
                  </a:moveTo>
                  <a:cubicBezTo>
                    <a:pt x="795" y="1"/>
                    <a:pt x="718" y="63"/>
                    <a:pt x="753" y="158"/>
                  </a:cubicBezTo>
                  <a:cubicBezTo>
                    <a:pt x="872" y="480"/>
                    <a:pt x="700" y="854"/>
                    <a:pt x="577" y="1153"/>
                  </a:cubicBezTo>
                  <a:cubicBezTo>
                    <a:pt x="439" y="1485"/>
                    <a:pt x="266" y="1801"/>
                    <a:pt x="66" y="2098"/>
                  </a:cubicBezTo>
                  <a:cubicBezTo>
                    <a:pt x="1" y="2196"/>
                    <a:pt x="91" y="2289"/>
                    <a:pt x="183" y="2289"/>
                  </a:cubicBezTo>
                  <a:cubicBezTo>
                    <a:pt x="223" y="2289"/>
                    <a:pt x="263" y="2272"/>
                    <a:pt x="291" y="2230"/>
                  </a:cubicBezTo>
                  <a:cubicBezTo>
                    <a:pt x="510" y="1903"/>
                    <a:pt x="694" y="1554"/>
                    <a:pt x="842" y="1188"/>
                  </a:cubicBezTo>
                  <a:cubicBezTo>
                    <a:pt x="977" y="851"/>
                    <a:pt x="1138" y="452"/>
                    <a:pt x="1006" y="90"/>
                  </a:cubicBezTo>
                  <a:cubicBezTo>
                    <a:pt x="982" y="28"/>
                    <a:pt x="928" y="1"/>
                    <a:pt x="87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0" name="Google Shape;1410;p53"/>
            <p:cNvSpPr/>
            <p:nvPr/>
          </p:nvSpPr>
          <p:spPr>
            <a:xfrm>
              <a:off x="11783383" y="4812282"/>
              <a:ext cx="32171" cy="74427"/>
            </a:xfrm>
            <a:custGeom>
              <a:rect b="b" l="l" r="r" t="t"/>
              <a:pathLst>
                <a:path extrusionOk="0" h="1011" w="437">
                  <a:moveTo>
                    <a:pt x="300" y="1"/>
                  </a:moveTo>
                  <a:cubicBezTo>
                    <a:pt x="243" y="1"/>
                    <a:pt x="184" y="36"/>
                    <a:pt x="170" y="95"/>
                  </a:cubicBezTo>
                  <a:cubicBezTo>
                    <a:pt x="118" y="346"/>
                    <a:pt x="67" y="597"/>
                    <a:pt x="15" y="846"/>
                  </a:cubicBezTo>
                  <a:cubicBezTo>
                    <a:pt x="0" y="913"/>
                    <a:pt x="35" y="991"/>
                    <a:pt x="106" y="1007"/>
                  </a:cubicBezTo>
                  <a:cubicBezTo>
                    <a:pt x="116" y="1009"/>
                    <a:pt x="126" y="1011"/>
                    <a:pt x="136" y="1011"/>
                  </a:cubicBezTo>
                  <a:cubicBezTo>
                    <a:pt x="194" y="1011"/>
                    <a:pt x="253" y="976"/>
                    <a:pt x="266" y="915"/>
                  </a:cubicBezTo>
                  <a:cubicBezTo>
                    <a:pt x="319" y="665"/>
                    <a:pt x="370" y="414"/>
                    <a:pt x="422" y="164"/>
                  </a:cubicBezTo>
                  <a:cubicBezTo>
                    <a:pt x="437" y="98"/>
                    <a:pt x="402" y="21"/>
                    <a:pt x="330" y="4"/>
                  </a:cubicBezTo>
                  <a:cubicBezTo>
                    <a:pt x="321" y="2"/>
                    <a:pt x="311" y="1"/>
                    <a:pt x="30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1" name="Google Shape;1411;p53"/>
            <p:cNvSpPr/>
            <p:nvPr/>
          </p:nvSpPr>
          <p:spPr>
            <a:xfrm>
              <a:off x="11987966" y="4654078"/>
              <a:ext cx="108144" cy="88341"/>
            </a:xfrm>
            <a:custGeom>
              <a:rect b="b" l="l" r="r" t="t"/>
              <a:pathLst>
                <a:path extrusionOk="0" h="1200" w="1469">
                  <a:moveTo>
                    <a:pt x="151" y="0"/>
                  </a:moveTo>
                  <a:cubicBezTo>
                    <a:pt x="130" y="0"/>
                    <a:pt x="109" y="6"/>
                    <a:pt x="88" y="17"/>
                  </a:cubicBezTo>
                  <a:cubicBezTo>
                    <a:pt x="33" y="53"/>
                    <a:pt x="0" y="141"/>
                    <a:pt x="42" y="198"/>
                  </a:cubicBezTo>
                  <a:cubicBezTo>
                    <a:pt x="357" y="630"/>
                    <a:pt x="726" y="1112"/>
                    <a:pt x="1291" y="1197"/>
                  </a:cubicBezTo>
                  <a:cubicBezTo>
                    <a:pt x="1300" y="1199"/>
                    <a:pt x="1310" y="1199"/>
                    <a:pt x="1319" y="1199"/>
                  </a:cubicBezTo>
                  <a:cubicBezTo>
                    <a:pt x="1378" y="1199"/>
                    <a:pt x="1434" y="1170"/>
                    <a:pt x="1452" y="1105"/>
                  </a:cubicBezTo>
                  <a:cubicBezTo>
                    <a:pt x="1468" y="1045"/>
                    <a:pt x="1431" y="956"/>
                    <a:pt x="1360" y="945"/>
                  </a:cubicBezTo>
                  <a:cubicBezTo>
                    <a:pt x="861" y="870"/>
                    <a:pt x="544" y="446"/>
                    <a:pt x="267" y="64"/>
                  </a:cubicBezTo>
                  <a:cubicBezTo>
                    <a:pt x="238" y="25"/>
                    <a:pt x="196" y="0"/>
                    <a:pt x="15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2" name="Google Shape;1412;p53"/>
            <p:cNvSpPr/>
            <p:nvPr/>
          </p:nvSpPr>
          <p:spPr>
            <a:xfrm>
              <a:off x="12040529" y="4583184"/>
              <a:ext cx="68759" cy="38502"/>
            </a:xfrm>
            <a:custGeom>
              <a:rect b="b" l="l" r="r" t="t"/>
              <a:pathLst>
                <a:path extrusionOk="0" h="523" w="934">
                  <a:moveTo>
                    <a:pt x="150" y="1"/>
                  </a:moveTo>
                  <a:cubicBezTo>
                    <a:pt x="104" y="1"/>
                    <a:pt x="57" y="24"/>
                    <a:pt x="35" y="65"/>
                  </a:cubicBezTo>
                  <a:cubicBezTo>
                    <a:pt x="0" y="130"/>
                    <a:pt x="18" y="206"/>
                    <a:pt x="81" y="245"/>
                  </a:cubicBezTo>
                  <a:cubicBezTo>
                    <a:pt x="288" y="373"/>
                    <a:pt x="519" y="467"/>
                    <a:pt x="759" y="520"/>
                  </a:cubicBezTo>
                  <a:cubicBezTo>
                    <a:pt x="769" y="522"/>
                    <a:pt x="779" y="523"/>
                    <a:pt x="789" y="523"/>
                  </a:cubicBezTo>
                  <a:cubicBezTo>
                    <a:pt x="847" y="523"/>
                    <a:pt x="904" y="489"/>
                    <a:pt x="920" y="428"/>
                  </a:cubicBezTo>
                  <a:cubicBezTo>
                    <a:pt x="933" y="363"/>
                    <a:pt x="900" y="284"/>
                    <a:pt x="828" y="268"/>
                  </a:cubicBezTo>
                  <a:cubicBezTo>
                    <a:pt x="716" y="243"/>
                    <a:pt x="606" y="210"/>
                    <a:pt x="498" y="166"/>
                  </a:cubicBezTo>
                  <a:cubicBezTo>
                    <a:pt x="492" y="164"/>
                    <a:pt x="484" y="161"/>
                    <a:pt x="478" y="158"/>
                  </a:cubicBezTo>
                  <a:cubicBezTo>
                    <a:pt x="467" y="153"/>
                    <a:pt x="457" y="149"/>
                    <a:pt x="446" y="143"/>
                  </a:cubicBezTo>
                  <a:cubicBezTo>
                    <a:pt x="419" y="130"/>
                    <a:pt x="390" y="117"/>
                    <a:pt x="364" y="103"/>
                  </a:cubicBezTo>
                  <a:cubicBezTo>
                    <a:pt x="314" y="77"/>
                    <a:pt x="263" y="47"/>
                    <a:pt x="214" y="18"/>
                  </a:cubicBezTo>
                  <a:cubicBezTo>
                    <a:pt x="195" y="6"/>
                    <a:pt x="173" y="1"/>
                    <a:pt x="15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3" name="Google Shape;1413;p53"/>
            <p:cNvSpPr/>
            <p:nvPr/>
          </p:nvSpPr>
          <p:spPr>
            <a:xfrm>
              <a:off x="12105460" y="4335388"/>
              <a:ext cx="58673" cy="28858"/>
            </a:xfrm>
            <a:custGeom>
              <a:rect b="b" l="l" r="r" t="t"/>
              <a:pathLst>
                <a:path extrusionOk="0" h="392" w="797">
                  <a:moveTo>
                    <a:pt x="279" y="51"/>
                  </a:moveTo>
                  <a:cubicBezTo>
                    <a:pt x="281" y="52"/>
                    <a:pt x="283" y="52"/>
                    <a:pt x="284" y="53"/>
                  </a:cubicBezTo>
                  <a:cubicBezTo>
                    <a:pt x="282" y="52"/>
                    <a:pt x="280" y="51"/>
                    <a:pt x="279" y="51"/>
                  </a:cubicBezTo>
                  <a:close/>
                  <a:moveTo>
                    <a:pt x="532" y="121"/>
                  </a:moveTo>
                  <a:lnTo>
                    <a:pt x="532" y="121"/>
                  </a:lnTo>
                  <a:cubicBezTo>
                    <a:pt x="533" y="121"/>
                    <a:pt x="534" y="122"/>
                    <a:pt x="535" y="122"/>
                  </a:cubicBezTo>
                  <a:lnTo>
                    <a:pt x="535" y="122"/>
                  </a:lnTo>
                  <a:cubicBezTo>
                    <a:pt x="536" y="122"/>
                    <a:pt x="538" y="123"/>
                    <a:pt x="539" y="123"/>
                  </a:cubicBezTo>
                  <a:cubicBezTo>
                    <a:pt x="544" y="123"/>
                    <a:pt x="548" y="124"/>
                    <a:pt x="548" y="124"/>
                  </a:cubicBezTo>
                  <a:cubicBezTo>
                    <a:pt x="550" y="124"/>
                    <a:pt x="544" y="123"/>
                    <a:pt x="532" y="121"/>
                  </a:cubicBezTo>
                  <a:close/>
                  <a:moveTo>
                    <a:pt x="142" y="1"/>
                  </a:moveTo>
                  <a:cubicBezTo>
                    <a:pt x="96" y="1"/>
                    <a:pt x="51" y="21"/>
                    <a:pt x="29" y="63"/>
                  </a:cubicBezTo>
                  <a:cubicBezTo>
                    <a:pt x="1" y="125"/>
                    <a:pt x="15" y="209"/>
                    <a:pt x="79" y="243"/>
                  </a:cubicBezTo>
                  <a:cubicBezTo>
                    <a:pt x="259" y="337"/>
                    <a:pt x="459" y="389"/>
                    <a:pt x="662" y="392"/>
                  </a:cubicBezTo>
                  <a:cubicBezTo>
                    <a:pt x="663" y="392"/>
                    <a:pt x="664" y="392"/>
                    <a:pt x="664" y="392"/>
                  </a:cubicBezTo>
                  <a:cubicBezTo>
                    <a:pt x="731" y="392"/>
                    <a:pt x="796" y="331"/>
                    <a:pt x="793" y="261"/>
                  </a:cubicBezTo>
                  <a:cubicBezTo>
                    <a:pt x="791" y="189"/>
                    <a:pt x="736" y="131"/>
                    <a:pt x="662" y="130"/>
                  </a:cubicBezTo>
                  <a:cubicBezTo>
                    <a:pt x="640" y="130"/>
                    <a:pt x="620" y="129"/>
                    <a:pt x="598" y="128"/>
                  </a:cubicBezTo>
                  <a:cubicBezTo>
                    <a:pt x="579" y="126"/>
                    <a:pt x="554" y="128"/>
                    <a:pt x="535" y="122"/>
                  </a:cubicBezTo>
                  <a:lnTo>
                    <a:pt x="535" y="122"/>
                  </a:lnTo>
                  <a:cubicBezTo>
                    <a:pt x="530" y="121"/>
                    <a:pt x="525" y="121"/>
                    <a:pt x="520" y="120"/>
                  </a:cubicBezTo>
                  <a:cubicBezTo>
                    <a:pt x="511" y="119"/>
                    <a:pt x="501" y="117"/>
                    <a:pt x="493" y="115"/>
                  </a:cubicBezTo>
                  <a:cubicBezTo>
                    <a:pt x="472" y="110"/>
                    <a:pt x="449" y="105"/>
                    <a:pt x="428" y="100"/>
                  </a:cubicBezTo>
                  <a:cubicBezTo>
                    <a:pt x="388" y="90"/>
                    <a:pt x="345" y="77"/>
                    <a:pt x="305" y="61"/>
                  </a:cubicBezTo>
                  <a:cubicBezTo>
                    <a:pt x="296" y="57"/>
                    <a:pt x="287" y="55"/>
                    <a:pt x="279" y="51"/>
                  </a:cubicBezTo>
                  <a:cubicBezTo>
                    <a:pt x="273" y="49"/>
                    <a:pt x="270" y="47"/>
                    <a:pt x="270" y="47"/>
                  </a:cubicBezTo>
                  <a:lnTo>
                    <a:pt x="270" y="47"/>
                  </a:lnTo>
                  <a:cubicBezTo>
                    <a:pt x="270" y="47"/>
                    <a:pt x="273" y="48"/>
                    <a:pt x="279" y="51"/>
                  </a:cubicBezTo>
                  <a:lnTo>
                    <a:pt x="279" y="51"/>
                  </a:lnTo>
                  <a:cubicBezTo>
                    <a:pt x="275" y="49"/>
                    <a:pt x="270" y="47"/>
                    <a:pt x="266" y="46"/>
                  </a:cubicBezTo>
                  <a:cubicBezTo>
                    <a:pt x="248" y="36"/>
                    <a:pt x="228" y="27"/>
                    <a:pt x="208" y="16"/>
                  </a:cubicBezTo>
                  <a:cubicBezTo>
                    <a:pt x="188" y="6"/>
                    <a:pt x="165" y="1"/>
                    <a:pt x="14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4" name="Google Shape;1414;p53"/>
            <p:cNvSpPr/>
            <p:nvPr/>
          </p:nvSpPr>
          <p:spPr>
            <a:xfrm>
              <a:off x="11028436" y="4854317"/>
              <a:ext cx="262005" cy="256999"/>
            </a:xfrm>
            <a:custGeom>
              <a:rect b="b" l="l" r="r" t="t"/>
              <a:pathLst>
                <a:path extrusionOk="0" h="3491" w="3559">
                  <a:moveTo>
                    <a:pt x="182" y="1"/>
                  </a:moveTo>
                  <a:cubicBezTo>
                    <a:pt x="73" y="1"/>
                    <a:pt x="1" y="171"/>
                    <a:pt x="119" y="247"/>
                  </a:cubicBezTo>
                  <a:cubicBezTo>
                    <a:pt x="1392" y="1055"/>
                    <a:pt x="2474" y="2149"/>
                    <a:pt x="3271" y="3429"/>
                  </a:cubicBezTo>
                  <a:cubicBezTo>
                    <a:pt x="3298" y="3472"/>
                    <a:pt x="3338" y="3490"/>
                    <a:pt x="3378" y="3490"/>
                  </a:cubicBezTo>
                  <a:cubicBezTo>
                    <a:pt x="3469" y="3490"/>
                    <a:pt x="3559" y="3396"/>
                    <a:pt x="3496" y="3296"/>
                  </a:cubicBezTo>
                  <a:cubicBezTo>
                    <a:pt x="2856" y="2271"/>
                    <a:pt x="2040" y="1357"/>
                    <a:pt x="1086" y="614"/>
                  </a:cubicBezTo>
                  <a:cubicBezTo>
                    <a:pt x="816" y="404"/>
                    <a:pt x="538" y="205"/>
                    <a:pt x="249" y="22"/>
                  </a:cubicBezTo>
                  <a:cubicBezTo>
                    <a:pt x="226" y="7"/>
                    <a:pt x="203" y="1"/>
                    <a:pt x="18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5" name="Google Shape;1415;p53"/>
            <p:cNvSpPr/>
            <p:nvPr/>
          </p:nvSpPr>
          <p:spPr>
            <a:xfrm>
              <a:off x="11164996" y="4968866"/>
              <a:ext cx="92537" cy="34453"/>
            </a:xfrm>
            <a:custGeom>
              <a:rect b="b" l="l" r="r" t="t"/>
              <a:pathLst>
                <a:path extrusionOk="0" h="468" w="1257">
                  <a:moveTo>
                    <a:pt x="447" y="1"/>
                  </a:moveTo>
                  <a:cubicBezTo>
                    <a:pt x="334" y="1"/>
                    <a:pt x="220" y="15"/>
                    <a:pt x="110" y="45"/>
                  </a:cubicBezTo>
                  <a:cubicBezTo>
                    <a:pt x="42" y="63"/>
                    <a:pt x="0" y="138"/>
                    <a:pt x="19" y="205"/>
                  </a:cubicBezTo>
                  <a:cubicBezTo>
                    <a:pt x="33" y="263"/>
                    <a:pt x="87" y="302"/>
                    <a:pt x="145" y="302"/>
                  </a:cubicBezTo>
                  <a:cubicBezTo>
                    <a:pt x="156" y="302"/>
                    <a:pt x="167" y="300"/>
                    <a:pt x="178" y="297"/>
                  </a:cubicBezTo>
                  <a:cubicBezTo>
                    <a:pt x="266" y="273"/>
                    <a:pt x="357" y="261"/>
                    <a:pt x="446" y="261"/>
                  </a:cubicBezTo>
                  <a:cubicBezTo>
                    <a:pt x="654" y="261"/>
                    <a:pt x="860" y="325"/>
                    <a:pt x="1039" y="449"/>
                  </a:cubicBezTo>
                  <a:cubicBezTo>
                    <a:pt x="1057" y="462"/>
                    <a:pt x="1078" y="467"/>
                    <a:pt x="1100" y="467"/>
                  </a:cubicBezTo>
                  <a:cubicBezTo>
                    <a:pt x="1147" y="467"/>
                    <a:pt x="1195" y="441"/>
                    <a:pt x="1218" y="402"/>
                  </a:cubicBezTo>
                  <a:cubicBezTo>
                    <a:pt x="1256" y="337"/>
                    <a:pt x="1230" y="264"/>
                    <a:pt x="1171" y="223"/>
                  </a:cubicBezTo>
                  <a:cubicBezTo>
                    <a:pt x="959" y="76"/>
                    <a:pt x="703" y="1"/>
                    <a:pt x="44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6" name="Google Shape;1416;p53"/>
            <p:cNvSpPr/>
            <p:nvPr/>
          </p:nvSpPr>
          <p:spPr>
            <a:xfrm>
              <a:off x="12456910" y="4784013"/>
              <a:ext cx="131849" cy="137665"/>
            </a:xfrm>
            <a:custGeom>
              <a:rect b="b" l="l" r="r" t="t"/>
              <a:pathLst>
                <a:path extrusionOk="0" h="1870" w="1791">
                  <a:moveTo>
                    <a:pt x="1649" y="0"/>
                  </a:moveTo>
                  <a:cubicBezTo>
                    <a:pt x="1615" y="0"/>
                    <a:pt x="1581" y="14"/>
                    <a:pt x="1552" y="37"/>
                  </a:cubicBezTo>
                  <a:cubicBezTo>
                    <a:pt x="976" y="497"/>
                    <a:pt x="512" y="1074"/>
                    <a:pt x="54" y="1647"/>
                  </a:cubicBezTo>
                  <a:cubicBezTo>
                    <a:pt x="9" y="1702"/>
                    <a:pt x="0" y="1778"/>
                    <a:pt x="54" y="1831"/>
                  </a:cubicBezTo>
                  <a:cubicBezTo>
                    <a:pt x="78" y="1855"/>
                    <a:pt x="115" y="1869"/>
                    <a:pt x="151" y="1869"/>
                  </a:cubicBezTo>
                  <a:cubicBezTo>
                    <a:pt x="184" y="1869"/>
                    <a:pt x="217" y="1858"/>
                    <a:pt x="238" y="1831"/>
                  </a:cubicBezTo>
                  <a:cubicBezTo>
                    <a:pt x="695" y="1258"/>
                    <a:pt x="1159" y="681"/>
                    <a:pt x="1737" y="221"/>
                  </a:cubicBezTo>
                  <a:cubicBezTo>
                    <a:pt x="1791" y="176"/>
                    <a:pt x="1782" y="82"/>
                    <a:pt x="1737" y="37"/>
                  </a:cubicBezTo>
                  <a:cubicBezTo>
                    <a:pt x="1710" y="11"/>
                    <a:pt x="1680" y="0"/>
                    <a:pt x="164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7" name="Google Shape;1417;p53"/>
            <p:cNvSpPr/>
            <p:nvPr/>
          </p:nvSpPr>
          <p:spPr>
            <a:xfrm>
              <a:off x="12474136" y="4821410"/>
              <a:ext cx="61839" cy="29373"/>
            </a:xfrm>
            <a:custGeom>
              <a:rect b="b" l="l" r="r" t="t"/>
              <a:pathLst>
                <a:path extrusionOk="0" h="399" w="840">
                  <a:moveTo>
                    <a:pt x="714" y="0"/>
                  </a:moveTo>
                  <a:cubicBezTo>
                    <a:pt x="712" y="0"/>
                    <a:pt x="709" y="0"/>
                    <a:pt x="706" y="0"/>
                  </a:cubicBezTo>
                  <a:cubicBezTo>
                    <a:pt x="500" y="17"/>
                    <a:pt x="296" y="60"/>
                    <a:pt x="102" y="138"/>
                  </a:cubicBezTo>
                  <a:cubicBezTo>
                    <a:pt x="69" y="152"/>
                    <a:pt x="42" y="168"/>
                    <a:pt x="24" y="199"/>
                  </a:cubicBezTo>
                  <a:cubicBezTo>
                    <a:pt x="6" y="226"/>
                    <a:pt x="0" y="268"/>
                    <a:pt x="11" y="299"/>
                  </a:cubicBezTo>
                  <a:cubicBezTo>
                    <a:pt x="27" y="350"/>
                    <a:pt x="80" y="398"/>
                    <a:pt x="136" y="398"/>
                  </a:cubicBezTo>
                  <a:cubicBezTo>
                    <a:pt x="147" y="398"/>
                    <a:pt x="160" y="396"/>
                    <a:pt x="171" y="391"/>
                  </a:cubicBezTo>
                  <a:cubicBezTo>
                    <a:pt x="260" y="356"/>
                    <a:pt x="353" y="325"/>
                    <a:pt x="445" y="303"/>
                  </a:cubicBezTo>
                  <a:cubicBezTo>
                    <a:pt x="491" y="293"/>
                    <a:pt x="536" y="284"/>
                    <a:pt x="581" y="276"/>
                  </a:cubicBezTo>
                  <a:cubicBezTo>
                    <a:pt x="591" y="273"/>
                    <a:pt x="603" y="272"/>
                    <a:pt x="613" y="271"/>
                  </a:cubicBezTo>
                  <a:lnTo>
                    <a:pt x="613" y="271"/>
                  </a:lnTo>
                  <a:cubicBezTo>
                    <a:pt x="612" y="272"/>
                    <a:pt x="611" y="272"/>
                    <a:pt x="610" y="272"/>
                  </a:cubicBezTo>
                  <a:cubicBezTo>
                    <a:pt x="617" y="271"/>
                    <a:pt x="625" y="271"/>
                    <a:pt x="631" y="269"/>
                  </a:cubicBezTo>
                  <a:cubicBezTo>
                    <a:pt x="656" y="267"/>
                    <a:pt x="680" y="264"/>
                    <a:pt x="705" y="263"/>
                  </a:cubicBezTo>
                  <a:cubicBezTo>
                    <a:pt x="773" y="257"/>
                    <a:pt x="839" y="206"/>
                    <a:pt x="836" y="132"/>
                  </a:cubicBezTo>
                  <a:cubicBezTo>
                    <a:pt x="835" y="67"/>
                    <a:pt x="783" y="0"/>
                    <a:pt x="71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8" name="Google Shape;1418;p53"/>
            <p:cNvSpPr/>
            <p:nvPr/>
          </p:nvSpPr>
          <p:spPr>
            <a:xfrm>
              <a:off x="11824167" y="4123737"/>
              <a:ext cx="57422" cy="57348"/>
            </a:xfrm>
            <a:custGeom>
              <a:rect b="b" l="l" r="r" t="t"/>
              <a:pathLst>
                <a:path extrusionOk="0" h="779" w="780">
                  <a:moveTo>
                    <a:pt x="391" y="0"/>
                  </a:moveTo>
                  <a:cubicBezTo>
                    <a:pt x="175" y="0"/>
                    <a:pt x="1" y="175"/>
                    <a:pt x="1" y="389"/>
                  </a:cubicBezTo>
                  <a:cubicBezTo>
                    <a:pt x="1" y="604"/>
                    <a:pt x="175" y="779"/>
                    <a:pt x="391" y="779"/>
                  </a:cubicBezTo>
                  <a:cubicBezTo>
                    <a:pt x="605" y="779"/>
                    <a:pt x="779" y="604"/>
                    <a:pt x="779" y="389"/>
                  </a:cubicBezTo>
                  <a:cubicBezTo>
                    <a:pt x="779" y="175"/>
                    <a:pt x="605" y="0"/>
                    <a:pt x="391"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9" name="Google Shape;1419;p53"/>
            <p:cNvSpPr/>
            <p:nvPr/>
          </p:nvSpPr>
          <p:spPr>
            <a:xfrm>
              <a:off x="11839406" y="4293426"/>
              <a:ext cx="57422" cy="57348"/>
            </a:xfrm>
            <a:custGeom>
              <a:rect b="b" l="l" r="r" t="t"/>
              <a:pathLst>
                <a:path extrusionOk="0" h="779" w="780">
                  <a:moveTo>
                    <a:pt x="389" y="0"/>
                  </a:moveTo>
                  <a:cubicBezTo>
                    <a:pt x="175" y="0"/>
                    <a:pt x="1" y="175"/>
                    <a:pt x="1" y="390"/>
                  </a:cubicBezTo>
                  <a:cubicBezTo>
                    <a:pt x="1" y="604"/>
                    <a:pt x="175" y="779"/>
                    <a:pt x="389" y="779"/>
                  </a:cubicBezTo>
                  <a:cubicBezTo>
                    <a:pt x="605" y="779"/>
                    <a:pt x="779" y="604"/>
                    <a:pt x="779" y="390"/>
                  </a:cubicBezTo>
                  <a:cubicBezTo>
                    <a:pt x="779" y="175"/>
                    <a:pt x="605" y="0"/>
                    <a:pt x="38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0" name="Google Shape;1420;p53"/>
            <p:cNvSpPr/>
            <p:nvPr/>
          </p:nvSpPr>
          <p:spPr>
            <a:xfrm>
              <a:off x="11839406" y="4489911"/>
              <a:ext cx="57422" cy="57422"/>
            </a:xfrm>
            <a:custGeom>
              <a:rect b="b" l="l" r="r" t="t"/>
              <a:pathLst>
                <a:path extrusionOk="0" h="780" w="780">
                  <a:moveTo>
                    <a:pt x="389" y="1"/>
                  </a:moveTo>
                  <a:cubicBezTo>
                    <a:pt x="175" y="1"/>
                    <a:pt x="1" y="175"/>
                    <a:pt x="1" y="390"/>
                  </a:cubicBezTo>
                  <a:cubicBezTo>
                    <a:pt x="1" y="605"/>
                    <a:pt x="175" y="779"/>
                    <a:pt x="389" y="779"/>
                  </a:cubicBezTo>
                  <a:cubicBezTo>
                    <a:pt x="605" y="779"/>
                    <a:pt x="779" y="605"/>
                    <a:pt x="779" y="390"/>
                  </a:cubicBezTo>
                  <a:cubicBezTo>
                    <a:pt x="779" y="175"/>
                    <a:pt x="605" y="1"/>
                    <a:pt x="389"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1" name="Google Shape;1421;p53"/>
            <p:cNvSpPr/>
            <p:nvPr/>
          </p:nvSpPr>
          <p:spPr>
            <a:xfrm>
              <a:off x="11847136" y="4654004"/>
              <a:ext cx="57348" cy="57422"/>
            </a:xfrm>
            <a:custGeom>
              <a:rect b="b" l="l" r="r" t="t"/>
              <a:pathLst>
                <a:path extrusionOk="0" h="780" w="779">
                  <a:moveTo>
                    <a:pt x="389" y="1"/>
                  </a:moveTo>
                  <a:cubicBezTo>
                    <a:pt x="175" y="1"/>
                    <a:pt x="0" y="174"/>
                    <a:pt x="0" y="389"/>
                  </a:cubicBezTo>
                  <a:cubicBezTo>
                    <a:pt x="0" y="605"/>
                    <a:pt x="175" y="779"/>
                    <a:pt x="389" y="779"/>
                  </a:cubicBezTo>
                  <a:cubicBezTo>
                    <a:pt x="604" y="779"/>
                    <a:pt x="779" y="605"/>
                    <a:pt x="779" y="389"/>
                  </a:cubicBezTo>
                  <a:cubicBezTo>
                    <a:pt x="779" y="174"/>
                    <a:pt x="604" y="1"/>
                    <a:pt x="389"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2" name="Google Shape;1422;p53"/>
            <p:cNvSpPr/>
            <p:nvPr/>
          </p:nvSpPr>
          <p:spPr>
            <a:xfrm>
              <a:off x="11649546" y="4355338"/>
              <a:ext cx="304703" cy="89445"/>
            </a:xfrm>
            <a:custGeom>
              <a:rect b="b" l="l" r="r" t="t"/>
              <a:pathLst>
                <a:path extrusionOk="0" h="1215" w="4139">
                  <a:moveTo>
                    <a:pt x="186" y="1"/>
                  </a:moveTo>
                  <a:cubicBezTo>
                    <a:pt x="90" y="1"/>
                    <a:pt x="1" y="132"/>
                    <a:pt x="87" y="228"/>
                  </a:cubicBezTo>
                  <a:cubicBezTo>
                    <a:pt x="567" y="769"/>
                    <a:pt x="1242" y="1116"/>
                    <a:pt x="1960" y="1197"/>
                  </a:cubicBezTo>
                  <a:cubicBezTo>
                    <a:pt x="2063" y="1208"/>
                    <a:pt x="2167" y="1214"/>
                    <a:pt x="2270" y="1214"/>
                  </a:cubicBezTo>
                  <a:cubicBezTo>
                    <a:pt x="2910" y="1214"/>
                    <a:pt x="3549" y="996"/>
                    <a:pt x="4054" y="605"/>
                  </a:cubicBezTo>
                  <a:cubicBezTo>
                    <a:pt x="4110" y="563"/>
                    <a:pt x="4139" y="495"/>
                    <a:pt x="4101" y="427"/>
                  </a:cubicBezTo>
                  <a:cubicBezTo>
                    <a:pt x="4080" y="389"/>
                    <a:pt x="4030" y="360"/>
                    <a:pt x="3983" y="360"/>
                  </a:cubicBezTo>
                  <a:cubicBezTo>
                    <a:pt x="3961" y="360"/>
                    <a:pt x="3940" y="366"/>
                    <a:pt x="3922" y="380"/>
                  </a:cubicBezTo>
                  <a:cubicBezTo>
                    <a:pt x="3445" y="749"/>
                    <a:pt x="2858" y="953"/>
                    <a:pt x="2257" y="953"/>
                  </a:cubicBezTo>
                  <a:cubicBezTo>
                    <a:pt x="2170" y="953"/>
                    <a:pt x="2082" y="949"/>
                    <a:pt x="1995" y="940"/>
                  </a:cubicBezTo>
                  <a:cubicBezTo>
                    <a:pt x="1331" y="873"/>
                    <a:pt x="710" y="539"/>
                    <a:pt x="271" y="42"/>
                  </a:cubicBezTo>
                  <a:cubicBezTo>
                    <a:pt x="245" y="13"/>
                    <a:pt x="215" y="1"/>
                    <a:pt x="18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3" name="Google Shape;1423;p53"/>
            <p:cNvSpPr/>
            <p:nvPr/>
          </p:nvSpPr>
          <p:spPr>
            <a:xfrm>
              <a:off x="11757249" y="4475114"/>
              <a:ext cx="113886" cy="24147"/>
            </a:xfrm>
            <a:custGeom>
              <a:rect b="b" l="l" r="r" t="t"/>
              <a:pathLst>
                <a:path extrusionOk="0" h="328" w="1547">
                  <a:moveTo>
                    <a:pt x="1398" y="1"/>
                  </a:moveTo>
                  <a:cubicBezTo>
                    <a:pt x="1388" y="1"/>
                    <a:pt x="1378" y="2"/>
                    <a:pt x="1369" y="3"/>
                  </a:cubicBezTo>
                  <a:cubicBezTo>
                    <a:pt x="1139" y="47"/>
                    <a:pt x="905" y="69"/>
                    <a:pt x="671" y="69"/>
                  </a:cubicBezTo>
                  <a:cubicBezTo>
                    <a:pt x="506" y="69"/>
                    <a:pt x="342" y="58"/>
                    <a:pt x="178" y="36"/>
                  </a:cubicBezTo>
                  <a:cubicBezTo>
                    <a:pt x="170" y="35"/>
                    <a:pt x="162" y="34"/>
                    <a:pt x="154" y="34"/>
                  </a:cubicBezTo>
                  <a:cubicBezTo>
                    <a:pt x="94" y="34"/>
                    <a:pt x="37" y="62"/>
                    <a:pt x="19" y="128"/>
                  </a:cubicBezTo>
                  <a:cubicBezTo>
                    <a:pt x="1" y="189"/>
                    <a:pt x="39" y="279"/>
                    <a:pt x="109" y="289"/>
                  </a:cubicBezTo>
                  <a:cubicBezTo>
                    <a:pt x="300" y="315"/>
                    <a:pt x="490" y="328"/>
                    <a:pt x="680" y="328"/>
                  </a:cubicBezTo>
                  <a:cubicBezTo>
                    <a:pt x="933" y="328"/>
                    <a:pt x="1186" y="304"/>
                    <a:pt x="1438" y="255"/>
                  </a:cubicBezTo>
                  <a:cubicBezTo>
                    <a:pt x="1508" y="243"/>
                    <a:pt x="1546" y="159"/>
                    <a:pt x="1529" y="95"/>
                  </a:cubicBezTo>
                  <a:cubicBezTo>
                    <a:pt x="1512" y="33"/>
                    <a:pt x="1457" y="1"/>
                    <a:pt x="139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4" name="Google Shape;1424;p53"/>
            <p:cNvSpPr/>
            <p:nvPr/>
          </p:nvSpPr>
          <p:spPr>
            <a:xfrm>
              <a:off x="10529972" y="4674323"/>
              <a:ext cx="68317" cy="303304"/>
            </a:xfrm>
            <a:custGeom>
              <a:rect b="b" l="l" r="r" t="t"/>
              <a:pathLst>
                <a:path extrusionOk="0" h="4120" w="928">
                  <a:moveTo>
                    <a:pt x="769" y="0"/>
                  </a:moveTo>
                  <a:cubicBezTo>
                    <a:pt x="718" y="0"/>
                    <a:pt x="668" y="28"/>
                    <a:pt x="651" y="92"/>
                  </a:cubicBezTo>
                  <a:cubicBezTo>
                    <a:pt x="317" y="1370"/>
                    <a:pt x="102" y="2678"/>
                    <a:pt x="6" y="3994"/>
                  </a:cubicBezTo>
                  <a:cubicBezTo>
                    <a:pt x="0" y="4078"/>
                    <a:pt x="62" y="4119"/>
                    <a:pt x="128" y="4119"/>
                  </a:cubicBezTo>
                  <a:cubicBezTo>
                    <a:pt x="193" y="4119"/>
                    <a:pt x="261" y="4078"/>
                    <a:pt x="267" y="3994"/>
                  </a:cubicBezTo>
                  <a:cubicBezTo>
                    <a:pt x="361" y="2699"/>
                    <a:pt x="574" y="1417"/>
                    <a:pt x="902" y="161"/>
                  </a:cubicBezTo>
                  <a:cubicBezTo>
                    <a:pt x="928" y="64"/>
                    <a:pt x="847" y="0"/>
                    <a:pt x="76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5" name="Google Shape;1425;p53"/>
            <p:cNvSpPr/>
            <p:nvPr/>
          </p:nvSpPr>
          <p:spPr>
            <a:xfrm>
              <a:off x="10410711" y="4717315"/>
              <a:ext cx="121837" cy="178007"/>
            </a:xfrm>
            <a:custGeom>
              <a:rect b="b" l="l" r="r" t="t"/>
              <a:pathLst>
                <a:path extrusionOk="0" h="2418" w="1655">
                  <a:moveTo>
                    <a:pt x="1471" y="0"/>
                  </a:moveTo>
                  <a:cubicBezTo>
                    <a:pt x="1431" y="0"/>
                    <a:pt x="1391" y="17"/>
                    <a:pt x="1363" y="58"/>
                  </a:cubicBezTo>
                  <a:cubicBezTo>
                    <a:pt x="879" y="750"/>
                    <a:pt x="443" y="1472"/>
                    <a:pt x="53" y="2220"/>
                  </a:cubicBezTo>
                  <a:cubicBezTo>
                    <a:pt x="0" y="2323"/>
                    <a:pt x="91" y="2417"/>
                    <a:pt x="177" y="2417"/>
                  </a:cubicBezTo>
                  <a:cubicBezTo>
                    <a:pt x="216" y="2417"/>
                    <a:pt x="254" y="2398"/>
                    <a:pt x="278" y="2352"/>
                  </a:cubicBezTo>
                  <a:cubicBezTo>
                    <a:pt x="668" y="1603"/>
                    <a:pt x="1104" y="881"/>
                    <a:pt x="1587" y="191"/>
                  </a:cubicBezTo>
                  <a:cubicBezTo>
                    <a:pt x="1655" y="93"/>
                    <a:pt x="1564" y="0"/>
                    <a:pt x="147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6" name="Google Shape;1426;p53"/>
            <p:cNvSpPr/>
            <p:nvPr/>
          </p:nvSpPr>
          <p:spPr>
            <a:xfrm>
              <a:off x="10593651" y="4746320"/>
              <a:ext cx="27459" cy="123898"/>
            </a:xfrm>
            <a:custGeom>
              <a:rect b="b" l="l" r="r" t="t"/>
              <a:pathLst>
                <a:path extrusionOk="0" h="1683" w="373">
                  <a:moveTo>
                    <a:pt x="229" y="1"/>
                  </a:moveTo>
                  <a:cubicBezTo>
                    <a:pt x="163" y="1"/>
                    <a:pt x="99" y="42"/>
                    <a:pt x="101" y="126"/>
                  </a:cubicBezTo>
                  <a:cubicBezTo>
                    <a:pt x="112" y="591"/>
                    <a:pt x="83" y="1057"/>
                    <a:pt x="11" y="1518"/>
                  </a:cubicBezTo>
                  <a:cubicBezTo>
                    <a:pt x="1" y="1587"/>
                    <a:pt x="29" y="1658"/>
                    <a:pt x="102" y="1679"/>
                  </a:cubicBezTo>
                  <a:cubicBezTo>
                    <a:pt x="112" y="1681"/>
                    <a:pt x="122" y="1683"/>
                    <a:pt x="133" y="1683"/>
                  </a:cubicBezTo>
                  <a:cubicBezTo>
                    <a:pt x="190" y="1683"/>
                    <a:pt x="254" y="1646"/>
                    <a:pt x="263" y="1587"/>
                  </a:cubicBezTo>
                  <a:cubicBezTo>
                    <a:pt x="337" y="1104"/>
                    <a:pt x="373" y="615"/>
                    <a:pt x="362" y="126"/>
                  </a:cubicBezTo>
                  <a:cubicBezTo>
                    <a:pt x="360" y="42"/>
                    <a:pt x="294" y="1"/>
                    <a:pt x="22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7" name="Google Shape;1427;p53"/>
            <p:cNvSpPr/>
            <p:nvPr/>
          </p:nvSpPr>
          <p:spPr>
            <a:xfrm>
              <a:off x="13186827" y="4459580"/>
              <a:ext cx="45348" cy="272238"/>
            </a:xfrm>
            <a:custGeom>
              <a:rect b="b" l="l" r="r" t="t"/>
              <a:pathLst>
                <a:path extrusionOk="0" h="3698" w="616">
                  <a:moveTo>
                    <a:pt x="160" y="1"/>
                  </a:moveTo>
                  <a:cubicBezTo>
                    <a:pt x="81" y="1"/>
                    <a:pt x="1" y="65"/>
                    <a:pt x="27" y="162"/>
                  </a:cubicBezTo>
                  <a:cubicBezTo>
                    <a:pt x="324" y="1262"/>
                    <a:pt x="353" y="2422"/>
                    <a:pt x="110" y="3535"/>
                  </a:cubicBezTo>
                  <a:cubicBezTo>
                    <a:pt x="88" y="3633"/>
                    <a:pt x="171" y="3698"/>
                    <a:pt x="247" y="3698"/>
                  </a:cubicBezTo>
                  <a:cubicBezTo>
                    <a:pt x="298" y="3698"/>
                    <a:pt x="347" y="3669"/>
                    <a:pt x="361" y="3604"/>
                  </a:cubicBezTo>
                  <a:cubicBezTo>
                    <a:pt x="615" y="2445"/>
                    <a:pt x="588" y="1238"/>
                    <a:pt x="280" y="93"/>
                  </a:cubicBezTo>
                  <a:cubicBezTo>
                    <a:pt x="262" y="29"/>
                    <a:pt x="211" y="1"/>
                    <a:pt x="16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8" name="Google Shape;1428;p53"/>
            <p:cNvSpPr/>
            <p:nvPr/>
          </p:nvSpPr>
          <p:spPr>
            <a:xfrm>
              <a:off x="13229010" y="4520977"/>
              <a:ext cx="34674" cy="112635"/>
            </a:xfrm>
            <a:custGeom>
              <a:rect b="b" l="l" r="r" t="t"/>
              <a:pathLst>
                <a:path extrusionOk="0" h="1530" w="471">
                  <a:moveTo>
                    <a:pt x="160" y="1"/>
                  </a:moveTo>
                  <a:cubicBezTo>
                    <a:pt x="81" y="1"/>
                    <a:pt x="0" y="64"/>
                    <a:pt x="29" y="162"/>
                  </a:cubicBezTo>
                  <a:cubicBezTo>
                    <a:pt x="147" y="566"/>
                    <a:pt x="206" y="982"/>
                    <a:pt x="209" y="1403"/>
                  </a:cubicBezTo>
                  <a:cubicBezTo>
                    <a:pt x="210" y="1487"/>
                    <a:pt x="276" y="1529"/>
                    <a:pt x="341" y="1529"/>
                  </a:cubicBezTo>
                  <a:cubicBezTo>
                    <a:pt x="406" y="1529"/>
                    <a:pt x="471" y="1488"/>
                    <a:pt x="471" y="1403"/>
                  </a:cubicBezTo>
                  <a:cubicBezTo>
                    <a:pt x="468" y="961"/>
                    <a:pt x="404" y="518"/>
                    <a:pt x="282" y="92"/>
                  </a:cubicBezTo>
                  <a:cubicBezTo>
                    <a:pt x="263" y="28"/>
                    <a:pt x="212" y="1"/>
                    <a:pt x="16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9" name="Google Shape;1429;p53"/>
            <p:cNvSpPr/>
            <p:nvPr/>
          </p:nvSpPr>
          <p:spPr>
            <a:xfrm>
              <a:off x="13060794" y="4590767"/>
              <a:ext cx="97543" cy="220705"/>
            </a:xfrm>
            <a:custGeom>
              <a:rect b="b" l="l" r="r" t="t"/>
              <a:pathLst>
                <a:path extrusionOk="0" h="2998" w="1325">
                  <a:moveTo>
                    <a:pt x="1166" y="1"/>
                  </a:moveTo>
                  <a:cubicBezTo>
                    <a:pt x="1114" y="1"/>
                    <a:pt x="1061" y="28"/>
                    <a:pt x="1038" y="90"/>
                  </a:cubicBezTo>
                  <a:cubicBezTo>
                    <a:pt x="704" y="1007"/>
                    <a:pt x="369" y="1922"/>
                    <a:pt x="35" y="2840"/>
                  </a:cubicBezTo>
                  <a:cubicBezTo>
                    <a:pt x="0" y="2935"/>
                    <a:pt x="78" y="2998"/>
                    <a:pt x="158" y="2998"/>
                  </a:cubicBezTo>
                  <a:cubicBezTo>
                    <a:pt x="211" y="2998"/>
                    <a:pt x="264" y="2971"/>
                    <a:pt x="287" y="2909"/>
                  </a:cubicBezTo>
                  <a:cubicBezTo>
                    <a:pt x="621" y="1991"/>
                    <a:pt x="955" y="1076"/>
                    <a:pt x="1290" y="160"/>
                  </a:cubicBezTo>
                  <a:cubicBezTo>
                    <a:pt x="1324" y="64"/>
                    <a:pt x="1246" y="1"/>
                    <a:pt x="116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0" name="Google Shape;1430;p53"/>
            <p:cNvSpPr/>
            <p:nvPr/>
          </p:nvSpPr>
          <p:spPr>
            <a:xfrm>
              <a:off x="13159221" y="4361890"/>
              <a:ext cx="161664" cy="120806"/>
            </a:xfrm>
            <a:custGeom>
              <a:rect b="b" l="l" r="r" t="t"/>
              <a:pathLst>
                <a:path extrusionOk="0" h="1641" w="2196">
                  <a:moveTo>
                    <a:pt x="196" y="0"/>
                  </a:moveTo>
                  <a:cubicBezTo>
                    <a:pt x="79" y="0"/>
                    <a:pt x="1" y="175"/>
                    <a:pt x="127" y="244"/>
                  </a:cubicBezTo>
                  <a:cubicBezTo>
                    <a:pt x="791" y="602"/>
                    <a:pt x="1395" y="1060"/>
                    <a:pt x="1920" y="1602"/>
                  </a:cubicBezTo>
                  <a:cubicBezTo>
                    <a:pt x="1947" y="1629"/>
                    <a:pt x="1977" y="1641"/>
                    <a:pt x="2007" y="1641"/>
                  </a:cubicBezTo>
                  <a:cubicBezTo>
                    <a:pt x="2106" y="1641"/>
                    <a:pt x="2195" y="1510"/>
                    <a:pt x="2104" y="1417"/>
                  </a:cubicBezTo>
                  <a:cubicBezTo>
                    <a:pt x="1565" y="861"/>
                    <a:pt x="940" y="387"/>
                    <a:pt x="259" y="17"/>
                  </a:cubicBezTo>
                  <a:cubicBezTo>
                    <a:pt x="237" y="5"/>
                    <a:pt x="216" y="0"/>
                    <a:pt x="19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31" name="Google Shape;1431;p53"/>
          <p:cNvGrpSpPr/>
          <p:nvPr/>
        </p:nvGrpSpPr>
        <p:grpSpPr>
          <a:xfrm flipH="1">
            <a:off x="6261751" y="-533424"/>
            <a:ext cx="3176916" cy="1137068"/>
            <a:chOff x="5123250" y="3560475"/>
            <a:chExt cx="464475" cy="166243"/>
          </a:xfrm>
        </p:grpSpPr>
        <p:sp>
          <p:nvSpPr>
            <p:cNvPr id="1432" name="Google Shape;1432;p53"/>
            <p:cNvSpPr/>
            <p:nvPr/>
          </p:nvSpPr>
          <p:spPr>
            <a:xfrm>
              <a:off x="5123250" y="3560475"/>
              <a:ext cx="455550" cy="75200"/>
            </a:xfrm>
            <a:custGeom>
              <a:rect b="b" l="l" r="r" t="t"/>
              <a:pathLst>
                <a:path extrusionOk="0" h="3008" w="18222">
                  <a:moveTo>
                    <a:pt x="98" y="0"/>
                  </a:moveTo>
                  <a:cubicBezTo>
                    <a:pt x="73" y="0"/>
                    <a:pt x="48" y="11"/>
                    <a:pt x="31" y="32"/>
                  </a:cubicBezTo>
                  <a:cubicBezTo>
                    <a:pt x="1" y="70"/>
                    <a:pt x="6" y="125"/>
                    <a:pt x="43" y="155"/>
                  </a:cubicBezTo>
                  <a:cubicBezTo>
                    <a:pt x="1922" y="1714"/>
                    <a:pt x="5541" y="2646"/>
                    <a:pt x="10797" y="2925"/>
                  </a:cubicBezTo>
                  <a:cubicBezTo>
                    <a:pt x="11933" y="2987"/>
                    <a:pt x="13029" y="3008"/>
                    <a:pt x="14011" y="3008"/>
                  </a:cubicBezTo>
                  <a:cubicBezTo>
                    <a:pt x="16398" y="3008"/>
                    <a:pt x="18113" y="2881"/>
                    <a:pt x="18138" y="2876"/>
                  </a:cubicBezTo>
                  <a:cubicBezTo>
                    <a:pt x="18185" y="2873"/>
                    <a:pt x="18222" y="2831"/>
                    <a:pt x="18217" y="2783"/>
                  </a:cubicBezTo>
                  <a:cubicBezTo>
                    <a:pt x="18215" y="2738"/>
                    <a:pt x="18178" y="2703"/>
                    <a:pt x="18132" y="2703"/>
                  </a:cubicBezTo>
                  <a:cubicBezTo>
                    <a:pt x="18129" y="2703"/>
                    <a:pt x="18127" y="2703"/>
                    <a:pt x="18124" y="2703"/>
                  </a:cubicBezTo>
                  <a:cubicBezTo>
                    <a:pt x="18077" y="2707"/>
                    <a:pt x="16417" y="2827"/>
                    <a:pt x="14088" y="2827"/>
                  </a:cubicBezTo>
                  <a:cubicBezTo>
                    <a:pt x="9731" y="2827"/>
                    <a:pt x="3032" y="2407"/>
                    <a:pt x="154" y="20"/>
                  </a:cubicBezTo>
                  <a:cubicBezTo>
                    <a:pt x="138" y="7"/>
                    <a:pt x="118" y="0"/>
                    <a:pt x="9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3" name="Google Shape;1433;p53"/>
            <p:cNvSpPr/>
            <p:nvPr/>
          </p:nvSpPr>
          <p:spPr>
            <a:xfrm>
              <a:off x="5325775" y="3619868"/>
              <a:ext cx="123375" cy="100800"/>
            </a:xfrm>
            <a:custGeom>
              <a:rect b="b" l="l" r="r" t="t"/>
              <a:pathLst>
                <a:path extrusionOk="0" h="4032" w="4935">
                  <a:moveTo>
                    <a:pt x="308" y="1"/>
                  </a:moveTo>
                  <a:cubicBezTo>
                    <a:pt x="205" y="1"/>
                    <a:pt x="103" y="3"/>
                    <a:pt x="1" y="7"/>
                  </a:cubicBezTo>
                  <a:cubicBezTo>
                    <a:pt x="107" y="230"/>
                    <a:pt x="106" y="577"/>
                    <a:pt x="134" y="825"/>
                  </a:cubicBezTo>
                  <a:cubicBezTo>
                    <a:pt x="168" y="1134"/>
                    <a:pt x="191" y="1444"/>
                    <a:pt x="205" y="1753"/>
                  </a:cubicBezTo>
                  <a:cubicBezTo>
                    <a:pt x="231" y="2372"/>
                    <a:pt x="215" y="2993"/>
                    <a:pt x="159" y="3607"/>
                  </a:cubicBezTo>
                  <a:cubicBezTo>
                    <a:pt x="295" y="3646"/>
                    <a:pt x="431" y="3685"/>
                    <a:pt x="567" y="3724"/>
                  </a:cubicBezTo>
                  <a:lnTo>
                    <a:pt x="507" y="1597"/>
                  </a:lnTo>
                  <a:lnTo>
                    <a:pt x="507" y="1597"/>
                  </a:lnTo>
                  <a:cubicBezTo>
                    <a:pt x="580" y="2313"/>
                    <a:pt x="649" y="3031"/>
                    <a:pt x="713" y="3749"/>
                  </a:cubicBezTo>
                  <a:cubicBezTo>
                    <a:pt x="719" y="3750"/>
                    <a:pt x="725" y="3750"/>
                    <a:pt x="731" y="3750"/>
                  </a:cubicBezTo>
                  <a:cubicBezTo>
                    <a:pt x="805" y="3750"/>
                    <a:pt x="870" y="3685"/>
                    <a:pt x="899" y="3608"/>
                  </a:cubicBezTo>
                  <a:cubicBezTo>
                    <a:pt x="931" y="3524"/>
                    <a:pt x="928" y="3431"/>
                    <a:pt x="926" y="3339"/>
                  </a:cubicBezTo>
                  <a:cubicBezTo>
                    <a:pt x="909" y="2777"/>
                    <a:pt x="920" y="2158"/>
                    <a:pt x="904" y="1597"/>
                  </a:cubicBezTo>
                  <a:lnTo>
                    <a:pt x="904" y="1597"/>
                  </a:lnTo>
                  <a:cubicBezTo>
                    <a:pt x="985" y="2331"/>
                    <a:pt x="1047" y="3070"/>
                    <a:pt x="1086" y="3809"/>
                  </a:cubicBezTo>
                  <a:cubicBezTo>
                    <a:pt x="1155" y="3786"/>
                    <a:pt x="1223" y="3763"/>
                    <a:pt x="1292" y="3740"/>
                  </a:cubicBezTo>
                  <a:cubicBezTo>
                    <a:pt x="1261" y="3358"/>
                    <a:pt x="1345" y="2953"/>
                    <a:pt x="1392" y="2557"/>
                  </a:cubicBezTo>
                  <a:lnTo>
                    <a:pt x="1392" y="2557"/>
                  </a:lnTo>
                  <a:cubicBezTo>
                    <a:pt x="1423" y="2875"/>
                    <a:pt x="1461" y="3192"/>
                    <a:pt x="1504" y="3509"/>
                  </a:cubicBezTo>
                  <a:cubicBezTo>
                    <a:pt x="1521" y="3521"/>
                    <a:pt x="1540" y="3526"/>
                    <a:pt x="1558" y="3526"/>
                  </a:cubicBezTo>
                  <a:cubicBezTo>
                    <a:pt x="1606" y="3526"/>
                    <a:pt x="1655" y="3492"/>
                    <a:pt x="1680" y="3444"/>
                  </a:cubicBezTo>
                  <a:cubicBezTo>
                    <a:pt x="1715" y="3378"/>
                    <a:pt x="1715" y="3296"/>
                    <a:pt x="1714" y="3217"/>
                  </a:cubicBezTo>
                  <a:cubicBezTo>
                    <a:pt x="1713" y="3056"/>
                    <a:pt x="1710" y="2894"/>
                    <a:pt x="1709" y="2732"/>
                  </a:cubicBezTo>
                  <a:cubicBezTo>
                    <a:pt x="1708" y="2572"/>
                    <a:pt x="1723" y="2423"/>
                    <a:pt x="1737" y="2273"/>
                  </a:cubicBezTo>
                  <a:lnTo>
                    <a:pt x="1737" y="2273"/>
                  </a:lnTo>
                  <a:cubicBezTo>
                    <a:pt x="1758" y="2652"/>
                    <a:pt x="1749" y="3033"/>
                    <a:pt x="1741" y="3413"/>
                  </a:cubicBezTo>
                  <a:cubicBezTo>
                    <a:pt x="1736" y="3540"/>
                    <a:pt x="1732" y="3672"/>
                    <a:pt x="1684" y="3786"/>
                  </a:cubicBezTo>
                  <a:cubicBezTo>
                    <a:pt x="1757" y="3812"/>
                    <a:pt x="1832" y="3825"/>
                    <a:pt x="1907" y="3825"/>
                  </a:cubicBezTo>
                  <a:cubicBezTo>
                    <a:pt x="1927" y="3825"/>
                    <a:pt x="1947" y="3824"/>
                    <a:pt x="1966" y="3822"/>
                  </a:cubicBezTo>
                  <a:cubicBezTo>
                    <a:pt x="1982" y="3820"/>
                    <a:pt x="2001" y="3818"/>
                    <a:pt x="2012" y="3807"/>
                  </a:cubicBezTo>
                  <a:cubicBezTo>
                    <a:pt x="2030" y="3789"/>
                    <a:pt x="2033" y="3757"/>
                    <a:pt x="2033" y="3730"/>
                  </a:cubicBezTo>
                  <a:cubicBezTo>
                    <a:pt x="2043" y="3045"/>
                    <a:pt x="2048" y="2378"/>
                    <a:pt x="2053" y="1693"/>
                  </a:cubicBezTo>
                  <a:cubicBezTo>
                    <a:pt x="2116" y="2471"/>
                    <a:pt x="2137" y="3253"/>
                    <a:pt x="2118" y="4031"/>
                  </a:cubicBezTo>
                  <a:cubicBezTo>
                    <a:pt x="2210" y="4023"/>
                    <a:pt x="2300" y="4013"/>
                    <a:pt x="2389" y="4006"/>
                  </a:cubicBezTo>
                  <a:cubicBezTo>
                    <a:pt x="2369" y="3244"/>
                    <a:pt x="2377" y="2444"/>
                    <a:pt x="2356" y="1682"/>
                  </a:cubicBezTo>
                  <a:lnTo>
                    <a:pt x="2356" y="1682"/>
                  </a:lnTo>
                  <a:cubicBezTo>
                    <a:pt x="2436" y="2419"/>
                    <a:pt x="2519" y="3156"/>
                    <a:pt x="2599" y="3892"/>
                  </a:cubicBezTo>
                  <a:cubicBezTo>
                    <a:pt x="2678" y="3889"/>
                    <a:pt x="2755" y="3869"/>
                    <a:pt x="2827" y="3834"/>
                  </a:cubicBezTo>
                  <a:cubicBezTo>
                    <a:pt x="2812" y="3114"/>
                    <a:pt x="2842" y="2407"/>
                    <a:pt x="2865" y="1689"/>
                  </a:cubicBezTo>
                  <a:cubicBezTo>
                    <a:pt x="2949" y="2407"/>
                    <a:pt x="3033" y="3125"/>
                    <a:pt x="3119" y="3844"/>
                  </a:cubicBezTo>
                  <a:cubicBezTo>
                    <a:pt x="3182" y="3840"/>
                    <a:pt x="3247" y="3835"/>
                    <a:pt x="3313" y="3830"/>
                  </a:cubicBezTo>
                  <a:cubicBezTo>
                    <a:pt x="3330" y="3828"/>
                    <a:pt x="3347" y="3827"/>
                    <a:pt x="3359" y="3815"/>
                  </a:cubicBezTo>
                  <a:cubicBezTo>
                    <a:pt x="3377" y="3797"/>
                    <a:pt x="3376" y="3766"/>
                    <a:pt x="3373" y="3739"/>
                  </a:cubicBezTo>
                  <a:cubicBezTo>
                    <a:pt x="3307" y="3042"/>
                    <a:pt x="3364" y="2350"/>
                    <a:pt x="3429" y="1656"/>
                  </a:cubicBezTo>
                  <a:cubicBezTo>
                    <a:pt x="3444" y="2295"/>
                    <a:pt x="3495" y="2934"/>
                    <a:pt x="3581" y="3567"/>
                  </a:cubicBezTo>
                  <a:cubicBezTo>
                    <a:pt x="3591" y="3642"/>
                    <a:pt x="3621" y="3741"/>
                    <a:pt x="3690" y="3742"/>
                  </a:cubicBezTo>
                  <a:cubicBezTo>
                    <a:pt x="3721" y="3652"/>
                    <a:pt x="3723" y="3553"/>
                    <a:pt x="3728" y="3456"/>
                  </a:cubicBezTo>
                  <a:cubicBezTo>
                    <a:pt x="3757" y="2848"/>
                    <a:pt x="3832" y="2235"/>
                    <a:pt x="3936" y="1640"/>
                  </a:cubicBezTo>
                  <a:cubicBezTo>
                    <a:pt x="3977" y="2287"/>
                    <a:pt x="4034" y="2932"/>
                    <a:pt x="4107" y="3577"/>
                  </a:cubicBezTo>
                  <a:cubicBezTo>
                    <a:pt x="4113" y="3634"/>
                    <a:pt x="4122" y="3695"/>
                    <a:pt x="4153" y="3742"/>
                  </a:cubicBezTo>
                  <a:cubicBezTo>
                    <a:pt x="4175" y="3775"/>
                    <a:pt x="4212" y="3799"/>
                    <a:pt x="4247" y="3799"/>
                  </a:cubicBezTo>
                  <a:cubicBezTo>
                    <a:pt x="4262" y="3799"/>
                    <a:pt x="4276" y="3794"/>
                    <a:pt x="4289" y="3785"/>
                  </a:cubicBezTo>
                  <a:cubicBezTo>
                    <a:pt x="4328" y="3754"/>
                    <a:pt x="4332" y="3693"/>
                    <a:pt x="4332" y="3639"/>
                  </a:cubicBezTo>
                  <a:cubicBezTo>
                    <a:pt x="4332" y="2976"/>
                    <a:pt x="4235" y="2297"/>
                    <a:pt x="4332" y="1644"/>
                  </a:cubicBezTo>
                  <a:cubicBezTo>
                    <a:pt x="4418" y="2276"/>
                    <a:pt x="4503" y="2908"/>
                    <a:pt x="4589" y="3540"/>
                  </a:cubicBezTo>
                  <a:cubicBezTo>
                    <a:pt x="4726" y="3515"/>
                    <a:pt x="4819" y="3429"/>
                    <a:pt x="4935" y="3344"/>
                  </a:cubicBezTo>
                  <a:cubicBezTo>
                    <a:pt x="4721" y="2266"/>
                    <a:pt x="4569" y="1254"/>
                    <a:pt x="4590" y="155"/>
                  </a:cubicBezTo>
                  <a:cubicBezTo>
                    <a:pt x="3821" y="146"/>
                    <a:pt x="3051" y="130"/>
                    <a:pt x="2281" y="103"/>
                  </a:cubicBezTo>
                  <a:cubicBezTo>
                    <a:pt x="1631" y="82"/>
                    <a:pt x="962" y="1"/>
                    <a:pt x="30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4" name="Google Shape;1434;p53"/>
            <p:cNvSpPr/>
            <p:nvPr/>
          </p:nvSpPr>
          <p:spPr>
            <a:xfrm>
              <a:off x="5464350" y="3625943"/>
              <a:ext cx="123375" cy="100775"/>
            </a:xfrm>
            <a:custGeom>
              <a:rect b="b" l="l" r="r" t="t"/>
              <a:pathLst>
                <a:path extrusionOk="0" h="4031" w="4935">
                  <a:moveTo>
                    <a:pt x="300" y="1"/>
                  </a:moveTo>
                  <a:cubicBezTo>
                    <a:pt x="200" y="1"/>
                    <a:pt x="100" y="2"/>
                    <a:pt x="1" y="7"/>
                  </a:cubicBezTo>
                  <a:cubicBezTo>
                    <a:pt x="108" y="230"/>
                    <a:pt x="106" y="576"/>
                    <a:pt x="134" y="826"/>
                  </a:cubicBezTo>
                  <a:cubicBezTo>
                    <a:pt x="168" y="1134"/>
                    <a:pt x="191" y="1443"/>
                    <a:pt x="205" y="1753"/>
                  </a:cubicBezTo>
                  <a:cubicBezTo>
                    <a:pt x="231" y="2372"/>
                    <a:pt x="215" y="2993"/>
                    <a:pt x="159" y="3606"/>
                  </a:cubicBezTo>
                  <a:cubicBezTo>
                    <a:pt x="296" y="3646"/>
                    <a:pt x="431" y="3685"/>
                    <a:pt x="567" y="3724"/>
                  </a:cubicBezTo>
                  <a:lnTo>
                    <a:pt x="507" y="1596"/>
                  </a:lnTo>
                  <a:lnTo>
                    <a:pt x="507" y="1596"/>
                  </a:lnTo>
                  <a:cubicBezTo>
                    <a:pt x="580" y="2313"/>
                    <a:pt x="649" y="3032"/>
                    <a:pt x="714" y="3748"/>
                  </a:cubicBezTo>
                  <a:cubicBezTo>
                    <a:pt x="720" y="3749"/>
                    <a:pt x="725" y="3750"/>
                    <a:pt x="731" y="3750"/>
                  </a:cubicBezTo>
                  <a:cubicBezTo>
                    <a:pt x="806" y="3750"/>
                    <a:pt x="870" y="3685"/>
                    <a:pt x="900" y="3607"/>
                  </a:cubicBezTo>
                  <a:cubicBezTo>
                    <a:pt x="931" y="3524"/>
                    <a:pt x="928" y="3431"/>
                    <a:pt x="926" y="3340"/>
                  </a:cubicBezTo>
                  <a:cubicBezTo>
                    <a:pt x="909" y="2777"/>
                    <a:pt x="920" y="2158"/>
                    <a:pt x="904" y="1596"/>
                  </a:cubicBezTo>
                  <a:lnTo>
                    <a:pt x="904" y="1596"/>
                  </a:lnTo>
                  <a:cubicBezTo>
                    <a:pt x="985" y="2332"/>
                    <a:pt x="1047" y="3069"/>
                    <a:pt x="1087" y="3809"/>
                  </a:cubicBezTo>
                  <a:cubicBezTo>
                    <a:pt x="1156" y="3785"/>
                    <a:pt x="1223" y="3763"/>
                    <a:pt x="1292" y="3739"/>
                  </a:cubicBezTo>
                  <a:cubicBezTo>
                    <a:pt x="1261" y="3357"/>
                    <a:pt x="1346" y="2952"/>
                    <a:pt x="1392" y="2557"/>
                  </a:cubicBezTo>
                  <a:lnTo>
                    <a:pt x="1392" y="2557"/>
                  </a:lnTo>
                  <a:cubicBezTo>
                    <a:pt x="1423" y="2875"/>
                    <a:pt x="1461" y="3192"/>
                    <a:pt x="1505" y="3508"/>
                  </a:cubicBezTo>
                  <a:cubicBezTo>
                    <a:pt x="1521" y="3520"/>
                    <a:pt x="1540" y="3526"/>
                    <a:pt x="1559" y="3526"/>
                  </a:cubicBezTo>
                  <a:cubicBezTo>
                    <a:pt x="1606" y="3526"/>
                    <a:pt x="1655" y="3492"/>
                    <a:pt x="1680" y="3444"/>
                  </a:cubicBezTo>
                  <a:cubicBezTo>
                    <a:pt x="1716" y="3378"/>
                    <a:pt x="1716" y="3295"/>
                    <a:pt x="1715" y="3217"/>
                  </a:cubicBezTo>
                  <a:cubicBezTo>
                    <a:pt x="1713" y="3057"/>
                    <a:pt x="1710" y="2895"/>
                    <a:pt x="1709" y="2733"/>
                  </a:cubicBezTo>
                  <a:cubicBezTo>
                    <a:pt x="1708" y="2572"/>
                    <a:pt x="1723" y="2422"/>
                    <a:pt x="1737" y="2272"/>
                  </a:cubicBezTo>
                  <a:lnTo>
                    <a:pt x="1737" y="2272"/>
                  </a:lnTo>
                  <a:cubicBezTo>
                    <a:pt x="1759" y="2652"/>
                    <a:pt x="1750" y="3033"/>
                    <a:pt x="1741" y="3413"/>
                  </a:cubicBezTo>
                  <a:cubicBezTo>
                    <a:pt x="1736" y="3539"/>
                    <a:pt x="1732" y="3671"/>
                    <a:pt x="1684" y="3785"/>
                  </a:cubicBezTo>
                  <a:cubicBezTo>
                    <a:pt x="1756" y="3812"/>
                    <a:pt x="1830" y="3825"/>
                    <a:pt x="1903" y="3825"/>
                  </a:cubicBezTo>
                  <a:cubicBezTo>
                    <a:pt x="1924" y="3825"/>
                    <a:pt x="1945" y="3824"/>
                    <a:pt x="1966" y="3822"/>
                  </a:cubicBezTo>
                  <a:cubicBezTo>
                    <a:pt x="1982" y="3821"/>
                    <a:pt x="2001" y="3817"/>
                    <a:pt x="2012" y="3806"/>
                  </a:cubicBezTo>
                  <a:cubicBezTo>
                    <a:pt x="2030" y="3789"/>
                    <a:pt x="2033" y="3758"/>
                    <a:pt x="2033" y="3731"/>
                  </a:cubicBezTo>
                  <a:cubicBezTo>
                    <a:pt x="2043" y="3044"/>
                    <a:pt x="2048" y="2379"/>
                    <a:pt x="2053" y="1693"/>
                  </a:cubicBezTo>
                  <a:cubicBezTo>
                    <a:pt x="2116" y="2472"/>
                    <a:pt x="2137" y="3252"/>
                    <a:pt x="2118" y="4031"/>
                  </a:cubicBezTo>
                  <a:cubicBezTo>
                    <a:pt x="2210" y="4023"/>
                    <a:pt x="2300" y="4014"/>
                    <a:pt x="2390" y="4006"/>
                  </a:cubicBezTo>
                  <a:cubicBezTo>
                    <a:pt x="2369" y="3245"/>
                    <a:pt x="2377" y="2443"/>
                    <a:pt x="2356" y="1683"/>
                  </a:cubicBezTo>
                  <a:lnTo>
                    <a:pt x="2356" y="1683"/>
                  </a:lnTo>
                  <a:cubicBezTo>
                    <a:pt x="2437" y="2419"/>
                    <a:pt x="2519" y="3156"/>
                    <a:pt x="2600" y="3893"/>
                  </a:cubicBezTo>
                  <a:cubicBezTo>
                    <a:pt x="2678" y="3888"/>
                    <a:pt x="2755" y="3869"/>
                    <a:pt x="2827" y="3833"/>
                  </a:cubicBezTo>
                  <a:cubicBezTo>
                    <a:pt x="2812" y="3114"/>
                    <a:pt x="2842" y="2407"/>
                    <a:pt x="2865" y="1689"/>
                  </a:cubicBezTo>
                  <a:cubicBezTo>
                    <a:pt x="2950" y="2407"/>
                    <a:pt x="3033" y="3126"/>
                    <a:pt x="3119" y="3844"/>
                  </a:cubicBezTo>
                  <a:cubicBezTo>
                    <a:pt x="3183" y="3840"/>
                    <a:pt x="3247" y="3835"/>
                    <a:pt x="3313" y="3830"/>
                  </a:cubicBezTo>
                  <a:cubicBezTo>
                    <a:pt x="3330" y="3828"/>
                    <a:pt x="3347" y="3827"/>
                    <a:pt x="3359" y="3815"/>
                  </a:cubicBezTo>
                  <a:cubicBezTo>
                    <a:pt x="3377" y="3797"/>
                    <a:pt x="3376" y="3765"/>
                    <a:pt x="3373" y="3738"/>
                  </a:cubicBezTo>
                  <a:cubicBezTo>
                    <a:pt x="3307" y="3042"/>
                    <a:pt x="3364" y="2349"/>
                    <a:pt x="3429" y="1657"/>
                  </a:cubicBezTo>
                  <a:cubicBezTo>
                    <a:pt x="3444" y="2295"/>
                    <a:pt x="3495" y="2933"/>
                    <a:pt x="3581" y="3567"/>
                  </a:cubicBezTo>
                  <a:cubicBezTo>
                    <a:pt x="3591" y="3643"/>
                    <a:pt x="3621" y="3741"/>
                    <a:pt x="3690" y="3742"/>
                  </a:cubicBezTo>
                  <a:cubicBezTo>
                    <a:pt x="3721" y="3652"/>
                    <a:pt x="3723" y="3553"/>
                    <a:pt x="3728" y="3456"/>
                  </a:cubicBezTo>
                  <a:cubicBezTo>
                    <a:pt x="3757" y="2849"/>
                    <a:pt x="3833" y="2234"/>
                    <a:pt x="3936" y="1641"/>
                  </a:cubicBezTo>
                  <a:cubicBezTo>
                    <a:pt x="3977" y="2287"/>
                    <a:pt x="4034" y="2932"/>
                    <a:pt x="4107" y="3576"/>
                  </a:cubicBezTo>
                  <a:cubicBezTo>
                    <a:pt x="4114" y="3634"/>
                    <a:pt x="4122" y="3695"/>
                    <a:pt x="4153" y="3742"/>
                  </a:cubicBezTo>
                  <a:cubicBezTo>
                    <a:pt x="4175" y="3775"/>
                    <a:pt x="4212" y="3798"/>
                    <a:pt x="4247" y="3798"/>
                  </a:cubicBezTo>
                  <a:cubicBezTo>
                    <a:pt x="4262" y="3798"/>
                    <a:pt x="4276" y="3794"/>
                    <a:pt x="4289" y="3784"/>
                  </a:cubicBezTo>
                  <a:cubicBezTo>
                    <a:pt x="4328" y="3754"/>
                    <a:pt x="4332" y="3692"/>
                    <a:pt x="4332" y="3639"/>
                  </a:cubicBezTo>
                  <a:cubicBezTo>
                    <a:pt x="4332" y="2975"/>
                    <a:pt x="4235" y="2296"/>
                    <a:pt x="4332" y="1643"/>
                  </a:cubicBezTo>
                  <a:cubicBezTo>
                    <a:pt x="4418" y="2275"/>
                    <a:pt x="4503" y="2907"/>
                    <a:pt x="4589" y="3539"/>
                  </a:cubicBezTo>
                  <a:cubicBezTo>
                    <a:pt x="4726" y="3515"/>
                    <a:pt x="4819" y="3429"/>
                    <a:pt x="4935" y="3344"/>
                  </a:cubicBezTo>
                  <a:cubicBezTo>
                    <a:pt x="4721" y="2267"/>
                    <a:pt x="4569" y="1254"/>
                    <a:pt x="4590" y="154"/>
                  </a:cubicBezTo>
                  <a:cubicBezTo>
                    <a:pt x="3821" y="147"/>
                    <a:pt x="3051" y="129"/>
                    <a:pt x="2281" y="103"/>
                  </a:cubicBezTo>
                  <a:cubicBezTo>
                    <a:pt x="1628" y="82"/>
                    <a:pt x="957" y="1"/>
                    <a:pt x="30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5" name="Google Shape;1435;p53"/>
            <p:cNvSpPr/>
            <p:nvPr/>
          </p:nvSpPr>
          <p:spPr>
            <a:xfrm>
              <a:off x="5170125" y="3592025"/>
              <a:ext cx="146675" cy="113225"/>
            </a:xfrm>
            <a:custGeom>
              <a:rect b="b" l="l" r="r" t="t"/>
              <a:pathLst>
                <a:path extrusionOk="0" h="4529" w="5867">
                  <a:moveTo>
                    <a:pt x="880" y="80"/>
                  </a:moveTo>
                  <a:cubicBezTo>
                    <a:pt x="932" y="80"/>
                    <a:pt x="997" y="100"/>
                    <a:pt x="1031" y="108"/>
                  </a:cubicBezTo>
                  <a:cubicBezTo>
                    <a:pt x="1066" y="118"/>
                    <a:pt x="1102" y="130"/>
                    <a:pt x="1134" y="144"/>
                  </a:cubicBezTo>
                  <a:cubicBezTo>
                    <a:pt x="1124" y="200"/>
                    <a:pt x="1113" y="257"/>
                    <a:pt x="1103" y="311"/>
                  </a:cubicBezTo>
                  <a:cubicBezTo>
                    <a:pt x="977" y="272"/>
                    <a:pt x="772" y="186"/>
                    <a:pt x="811" y="108"/>
                  </a:cubicBezTo>
                  <a:cubicBezTo>
                    <a:pt x="822" y="87"/>
                    <a:pt x="848" y="80"/>
                    <a:pt x="880" y="80"/>
                  </a:cubicBezTo>
                  <a:close/>
                  <a:moveTo>
                    <a:pt x="976" y="387"/>
                  </a:moveTo>
                  <a:cubicBezTo>
                    <a:pt x="1014" y="387"/>
                    <a:pt x="1050" y="390"/>
                    <a:pt x="1088" y="394"/>
                  </a:cubicBezTo>
                  <a:cubicBezTo>
                    <a:pt x="1075" y="467"/>
                    <a:pt x="1061" y="537"/>
                    <a:pt x="1046" y="609"/>
                  </a:cubicBezTo>
                  <a:cubicBezTo>
                    <a:pt x="995" y="598"/>
                    <a:pt x="945" y="594"/>
                    <a:pt x="893" y="594"/>
                  </a:cubicBezTo>
                  <a:cubicBezTo>
                    <a:pt x="869" y="594"/>
                    <a:pt x="846" y="595"/>
                    <a:pt x="822" y="596"/>
                  </a:cubicBezTo>
                  <a:cubicBezTo>
                    <a:pt x="795" y="587"/>
                    <a:pt x="767" y="576"/>
                    <a:pt x="741" y="563"/>
                  </a:cubicBezTo>
                  <a:cubicBezTo>
                    <a:pt x="718" y="552"/>
                    <a:pt x="698" y="540"/>
                    <a:pt x="677" y="526"/>
                  </a:cubicBezTo>
                  <a:cubicBezTo>
                    <a:pt x="639" y="478"/>
                    <a:pt x="642" y="451"/>
                    <a:pt x="683" y="444"/>
                  </a:cubicBezTo>
                  <a:cubicBezTo>
                    <a:pt x="732" y="404"/>
                    <a:pt x="857" y="393"/>
                    <a:pt x="916" y="389"/>
                  </a:cubicBezTo>
                  <a:cubicBezTo>
                    <a:pt x="936" y="388"/>
                    <a:pt x="956" y="387"/>
                    <a:pt x="976" y="387"/>
                  </a:cubicBezTo>
                  <a:close/>
                  <a:moveTo>
                    <a:pt x="801" y="667"/>
                  </a:moveTo>
                  <a:cubicBezTo>
                    <a:pt x="874" y="691"/>
                    <a:pt x="950" y="704"/>
                    <a:pt x="1028" y="706"/>
                  </a:cubicBezTo>
                  <a:cubicBezTo>
                    <a:pt x="1015" y="764"/>
                    <a:pt x="1003" y="823"/>
                    <a:pt x="991" y="881"/>
                  </a:cubicBezTo>
                  <a:cubicBezTo>
                    <a:pt x="931" y="870"/>
                    <a:pt x="874" y="855"/>
                    <a:pt x="819" y="838"/>
                  </a:cubicBezTo>
                  <a:cubicBezTo>
                    <a:pt x="766" y="820"/>
                    <a:pt x="576" y="765"/>
                    <a:pt x="675" y="696"/>
                  </a:cubicBezTo>
                  <a:cubicBezTo>
                    <a:pt x="706" y="676"/>
                    <a:pt x="754" y="669"/>
                    <a:pt x="801" y="667"/>
                  </a:cubicBezTo>
                  <a:close/>
                  <a:moveTo>
                    <a:pt x="840" y="942"/>
                  </a:moveTo>
                  <a:cubicBezTo>
                    <a:pt x="885" y="942"/>
                    <a:pt x="928" y="947"/>
                    <a:pt x="973" y="957"/>
                  </a:cubicBezTo>
                  <a:cubicBezTo>
                    <a:pt x="962" y="1014"/>
                    <a:pt x="949" y="1071"/>
                    <a:pt x="936" y="1128"/>
                  </a:cubicBezTo>
                  <a:cubicBezTo>
                    <a:pt x="837" y="1112"/>
                    <a:pt x="563" y="1060"/>
                    <a:pt x="586" y="995"/>
                  </a:cubicBezTo>
                  <a:cubicBezTo>
                    <a:pt x="596" y="967"/>
                    <a:pt x="736" y="951"/>
                    <a:pt x="763" y="947"/>
                  </a:cubicBezTo>
                  <a:cubicBezTo>
                    <a:pt x="789" y="944"/>
                    <a:pt x="815" y="942"/>
                    <a:pt x="840" y="942"/>
                  </a:cubicBezTo>
                  <a:close/>
                  <a:moveTo>
                    <a:pt x="5563" y="974"/>
                  </a:moveTo>
                  <a:cubicBezTo>
                    <a:pt x="5631" y="984"/>
                    <a:pt x="5767" y="1008"/>
                    <a:pt x="5766" y="1062"/>
                  </a:cubicBezTo>
                  <a:cubicBezTo>
                    <a:pt x="5764" y="1091"/>
                    <a:pt x="5586" y="1127"/>
                    <a:pt x="5555" y="1132"/>
                  </a:cubicBezTo>
                  <a:lnTo>
                    <a:pt x="5524" y="1136"/>
                  </a:lnTo>
                  <a:cubicBezTo>
                    <a:pt x="5537" y="1083"/>
                    <a:pt x="5550" y="1028"/>
                    <a:pt x="5563" y="974"/>
                  </a:cubicBezTo>
                  <a:close/>
                  <a:moveTo>
                    <a:pt x="1522" y="566"/>
                  </a:moveTo>
                  <a:cubicBezTo>
                    <a:pt x="1535" y="566"/>
                    <a:pt x="1547" y="572"/>
                    <a:pt x="1557" y="577"/>
                  </a:cubicBezTo>
                  <a:cubicBezTo>
                    <a:pt x="1599" y="602"/>
                    <a:pt x="1644" y="629"/>
                    <a:pt x="1667" y="671"/>
                  </a:cubicBezTo>
                  <a:cubicBezTo>
                    <a:pt x="1689" y="711"/>
                    <a:pt x="1692" y="757"/>
                    <a:pt x="1692" y="801"/>
                  </a:cubicBezTo>
                  <a:cubicBezTo>
                    <a:pt x="1693" y="905"/>
                    <a:pt x="1687" y="1010"/>
                    <a:pt x="1671" y="1113"/>
                  </a:cubicBezTo>
                  <a:cubicBezTo>
                    <a:pt x="1761" y="992"/>
                    <a:pt x="1866" y="862"/>
                    <a:pt x="2013" y="828"/>
                  </a:cubicBezTo>
                  <a:cubicBezTo>
                    <a:pt x="2018" y="827"/>
                    <a:pt x="2024" y="827"/>
                    <a:pt x="2029" y="827"/>
                  </a:cubicBezTo>
                  <a:cubicBezTo>
                    <a:pt x="2038" y="827"/>
                    <a:pt x="2046" y="828"/>
                    <a:pt x="2051" y="833"/>
                  </a:cubicBezTo>
                  <a:cubicBezTo>
                    <a:pt x="2057" y="841"/>
                    <a:pt x="2058" y="849"/>
                    <a:pt x="2059" y="857"/>
                  </a:cubicBezTo>
                  <a:cubicBezTo>
                    <a:pt x="2068" y="974"/>
                    <a:pt x="1991" y="1081"/>
                    <a:pt x="1910" y="1166"/>
                  </a:cubicBezTo>
                  <a:cubicBezTo>
                    <a:pt x="1840" y="1240"/>
                    <a:pt x="1744" y="1336"/>
                    <a:pt x="1661" y="1336"/>
                  </a:cubicBezTo>
                  <a:cubicBezTo>
                    <a:pt x="1616" y="1336"/>
                    <a:pt x="1575" y="1308"/>
                    <a:pt x="1543" y="1235"/>
                  </a:cubicBezTo>
                  <a:cubicBezTo>
                    <a:pt x="1467" y="1058"/>
                    <a:pt x="1459" y="830"/>
                    <a:pt x="1474" y="642"/>
                  </a:cubicBezTo>
                  <a:cubicBezTo>
                    <a:pt x="1477" y="609"/>
                    <a:pt x="1489" y="567"/>
                    <a:pt x="1522" y="566"/>
                  </a:cubicBezTo>
                  <a:close/>
                  <a:moveTo>
                    <a:pt x="877" y="1202"/>
                  </a:moveTo>
                  <a:cubicBezTo>
                    <a:pt x="892" y="1202"/>
                    <a:pt x="905" y="1203"/>
                    <a:pt x="919" y="1203"/>
                  </a:cubicBezTo>
                  <a:cubicBezTo>
                    <a:pt x="898" y="1295"/>
                    <a:pt x="878" y="1386"/>
                    <a:pt x="857" y="1478"/>
                  </a:cubicBezTo>
                  <a:cubicBezTo>
                    <a:pt x="743" y="1458"/>
                    <a:pt x="503" y="1379"/>
                    <a:pt x="628" y="1270"/>
                  </a:cubicBezTo>
                  <a:cubicBezTo>
                    <a:pt x="690" y="1218"/>
                    <a:pt x="789" y="1202"/>
                    <a:pt x="877" y="1202"/>
                  </a:cubicBezTo>
                  <a:close/>
                  <a:moveTo>
                    <a:pt x="5492" y="1257"/>
                  </a:moveTo>
                  <a:cubicBezTo>
                    <a:pt x="5509" y="1263"/>
                    <a:pt x="5528" y="1271"/>
                    <a:pt x="5545" y="1279"/>
                  </a:cubicBezTo>
                  <a:cubicBezTo>
                    <a:pt x="5591" y="1301"/>
                    <a:pt x="5759" y="1381"/>
                    <a:pt x="5764" y="1440"/>
                  </a:cubicBezTo>
                  <a:cubicBezTo>
                    <a:pt x="5770" y="1495"/>
                    <a:pt x="5667" y="1502"/>
                    <a:pt x="5599" y="1502"/>
                  </a:cubicBezTo>
                  <a:cubicBezTo>
                    <a:pt x="5580" y="1502"/>
                    <a:pt x="5563" y="1501"/>
                    <a:pt x="5553" y="1501"/>
                  </a:cubicBezTo>
                  <a:cubicBezTo>
                    <a:pt x="5517" y="1484"/>
                    <a:pt x="5482" y="1471"/>
                    <a:pt x="5445" y="1459"/>
                  </a:cubicBezTo>
                  <a:cubicBezTo>
                    <a:pt x="5461" y="1391"/>
                    <a:pt x="5477" y="1323"/>
                    <a:pt x="5492" y="1257"/>
                  </a:cubicBezTo>
                  <a:close/>
                  <a:moveTo>
                    <a:pt x="5424" y="1560"/>
                  </a:moveTo>
                  <a:cubicBezTo>
                    <a:pt x="5464" y="1568"/>
                    <a:pt x="5505" y="1573"/>
                    <a:pt x="5545" y="1574"/>
                  </a:cubicBezTo>
                  <a:cubicBezTo>
                    <a:pt x="5578" y="1589"/>
                    <a:pt x="5607" y="1606"/>
                    <a:pt x="5621" y="1622"/>
                  </a:cubicBezTo>
                  <a:cubicBezTo>
                    <a:pt x="5643" y="1653"/>
                    <a:pt x="5628" y="1710"/>
                    <a:pt x="5597" y="1726"/>
                  </a:cubicBezTo>
                  <a:cubicBezTo>
                    <a:pt x="5587" y="1730"/>
                    <a:pt x="5574" y="1731"/>
                    <a:pt x="5560" y="1731"/>
                  </a:cubicBezTo>
                  <a:cubicBezTo>
                    <a:pt x="5540" y="1731"/>
                    <a:pt x="5518" y="1729"/>
                    <a:pt x="5503" y="1729"/>
                  </a:cubicBezTo>
                  <a:cubicBezTo>
                    <a:pt x="5465" y="1729"/>
                    <a:pt x="5429" y="1726"/>
                    <a:pt x="5391" y="1721"/>
                  </a:cubicBezTo>
                  <a:cubicBezTo>
                    <a:pt x="5401" y="1668"/>
                    <a:pt x="5413" y="1614"/>
                    <a:pt x="5424" y="1560"/>
                  </a:cubicBezTo>
                  <a:close/>
                  <a:moveTo>
                    <a:pt x="759" y="1551"/>
                  </a:moveTo>
                  <a:cubicBezTo>
                    <a:pt x="786" y="1551"/>
                    <a:pt x="814" y="1553"/>
                    <a:pt x="840" y="1554"/>
                  </a:cubicBezTo>
                  <a:cubicBezTo>
                    <a:pt x="822" y="1633"/>
                    <a:pt x="805" y="1710"/>
                    <a:pt x="787" y="1788"/>
                  </a:cubicBezTo>
                  <a:cubicBezTo>
                    <a:pt x="778" y="1788"/>
                    <a:pt x="768" y="1788"/>
                    <a:pt x="758" y="1788"/>
                  </a:cubicBezTo>
                  <a:cubicBezTo>
                    <a:pt x="725" y="1788"/>
                    <a:pt x="690" y="1789"/>
                    <a:pt x="654" y="1793"/>
                  </a:cubicBezTo>
                  <a:cubicBezTo>
                    <a:pt x="652" y="1789"/>
                    <a:pt x="647" y="1789"/>
                    <a:pt x="643" y="1789"/>
                  </a:cubicBezTo>
                  <a:cubicBezTo>
                    <a:pt x="583" y="1778"/>
                    <a:pt x="346" y="1732"/>
                    <a:pt x="454" y="1621"/>
                  </a:cubicBezTo>
                  <a:cubicBezTo>
                    <a:pt x="498" y="1575"/>
                    <a:pt x="636" y="1562"/>
                    <a:pt x="694" y="1554"/>
                  </a:cubicBezTo>
                  <a:cubicBezTo>
                    <a:pt x="715" y="1552"/>
                    <a:pt x="737" y="1551"/>
                    <a:pt x="759" y="1551"/>
                  </a:cubicBezTo>
                  <a:close/>
                  <a:moveTo>
                    <a:pt x="1348" y="1204"/>
                  </a:moveTo>
                  <a:cubicBezTo>
                    <a:pt x="1362" y="1204"/>
                    <a:pt x="1373" y="1212"/>
                    <a:pt x="1384" y="1217"/>
                  </a:cubicBezTo>
                  <a:cubicBezTo>
                    <a:pt x="1426" y="1241"/>
                    <a:pt x="1469" y="1267"/>
                    <a:pt x="1494" y="1311"/>
                  </a:cubicBezTo>
                  <a:cubicBezTo>
                    <a:pt x="1515" y="1350"/>
                    <a:pt x="1519" y="1395"/>
                    <a:pt x="1519" y="1439"/>
                  </a:cubicBezTo>
                  <a:cubicBezTo>
                    <a:pt x="1520" y="1544"/>
                    <a:pt x="1513" y="1648"/>
                    <a:pt x="1498" y="1752"/>
                  </a:cubicBezTo>
                  <a:cubicBezTo>
                    <a:pt x="1588" y="1631"/>
                    <a:pt x="1692" y="1500"/>
                    <a:pt x="1839" y="1468"/>
                  </a:cubicBezTo>
                  <a:cubicBezTo>
                    <a:pt x="1845" y="1466"/>
                    <a:pt x="1851" y="1465"/>
                    <a:pt x="1857" y="1465"/>
                  </a:cubicBezTo>
                  <a:cubicBezTo>
                    <a:pt x="1865" y="1465"/>
                    <a:pt x="1872" y="1467"/>
                    <a:pt x="1877" y="1473"/>
                  </a:cubicBezTo>
                  <a:cubicBezTo>
                    <a:pt x="1882" y="1479"/>
                    <a:pt x="1884" y="1488"/>
                    <a:pt x="1885" y="1496"/>
                  </a:cubicBezTo>
                  <a:cubicBezTo>
                    <a:pt x="1893" y="1614"/>
                    <a:pt x="1816" y="1719"/>
                    <a:pt x="1736" y="1804"/>
                  </a:cubicBezTo>
                  <a:cubicBezTo>
                    <a:pt x="1666" y="1879"/>
                    <a:pt x="1571" y="1975"/>
                    <a:pt x="1488" y="1975"/>
                  </a:cubicBezTo>
                  <a:cubicBezTo>
                    <a:pt x="1443" y="1975"/>
                    <a:pt x="1401" y="1947"/>
                    <a:pt x="1369" y="1873"/>
                  </a:cubicBezTo>
                  <a:cubicBezTo>
                    <a:pt x="1294" y="1697"/>
                    <a:pt x="1286" y="1469"/>
                    <a:pt x="1300" y="1281"/>
                  </a:cubicBezTo>
                  <a:cubicBezTo>
                    <a:pt x="1302" y="1248"/>
                    <a:pt x="1316" y="1205"/>
                    <a:pt x="1348" y="1204"/>
                  </a:cubicBezTo>
                  <a:close/>
                  <a:moveTo>
                    <a:pt x="5371" y="1804"/>
                  </a:moveTo>
                  <a:cubicBezTo>
                    <a:pt x="5402" y="1813"/>
                    <a:pt x="5433" y="1825"/>
                    <a:pt x="5463" y="1840"/>
                  </a:cubicBezTo>
                  <a:cubicBezTo>
                    <a:pt x="5487" y="1852"/>
                    <a:pt x="5638" y="1933"/>
                    <a:pt x="5631" y="1960"/>
                  </a:cubicBezTo>
                  <a:cubicBezTo>
                    <a:pt x="5626" y="1984"/>
                    <a:pt x="5579" y="1990"/>
                    <a:pt x="5534" y="1990"/>
                  </a:cubicBezTo>
                  <a:cubicBezTo>
                    <a:pt x="5498" y="1990"/>
                    <a:pt x="5463" y="1986"/>
                    <a:pt x="5450" y="1986"/>
                  </a:cubicBezTo>
                  <a:cubicBezTo>
                    <a:pt x="5413" y="1983"/>
                    <a:pt x="5376" y="1980"/>
                    <a:pt x="5340" y="1972"/>
                  </a:cubicBezTo>
                  <a:lnTo>
                    <a:pt x="5371" y="1804"/>
                  </a:lnTo>
                  <a:close/>
                  <a:moveTo>
                    <a:pt x="4522" y="1276"/>
                  </a:moveTo>
                  <a:cubicBezTo>
                    <a:pt x="4533" y="1276"/>
                    <a:pt x="4545" y="1281"/>
                    <a:pt x="4555" y="1286"/>
                  </a:cubicBezTo>
                  <a:cubicBezTo>
                    <a:pt x="4599" y="1306"/>
                    <a:pt x="4645" y="1329"/>
                    <a:pt x="4672" y="1368"/>
                  </a:cubicBezTo>
                  <a:cubicBezTo>
                    <a:pt x="4697" y="1405"/>
                    <a:pt x="4705" y="1450"/>
                    <a:pt x="4709" y="1495"/>
                  </a:cubicBezTo>
                  <a:cubicBezTo>
                    <a:pt x="4719" y="1599"/>
                    <a:pt x="4722" y="1704"/>
                    <a:pt x="4717" y="1808"/>
                  </a:cubicBezTo>
                  <a:cubicBezTo>
                    <a:pt x="4795" y="1679"/>
                    <a:pt x="4886" y="1539"/>
                    <a:pt x="5031" y="1494"/>
                  </a:cubicBezTo>
                  <a:cubicBezTo>
                    <a:pt x="5039" y="1492"/>
                    <a:pt x="5046" y="1490"/>
                    <a:pt x="5052" y="1490"/>
                  </a:cubicBezTo>
                  <a:cubicBezTo>
                    <a:pt x="5058" y="1490"/>
                    <a:pt x="5064" y="1491"/>
                    <a:pt x="5069" y="1496"/>
                  </a:cubicBezTo>
                  <a:cubicBezTo>
                    <a:pt x="5075" y="1501"/>
                    <a:pt x="5077" y="1510"/>
                    <a:pt x="5079" y="1518"/>
                  </a:cubicBezTo>
                  <a:cubicBezTo>
                    <a:pt x="5097" y="1635"/>
                    <a:pt x="5030" y="1746"/>
                    <a:pt x="4958" y="1839"/>
                  </a:cubicBezTo>
                  <a:cubicBezTo>
                    <a:pt x="4892" y="1922"/>
                    <a:pt x="4802" y="2031"/>
                    <a:pt x="4716" y="2031"/>
                  </a:cubicBezTo>
                  <a:cubicBezTo>
                    <a:pt x="4675" y="2031"/>
                    <a:pt x="4635" y="2006"/>
                    <a:pt x="4599" y="1941"/>
                  </a:cubicBezTo>
                  <a:cubicBezTo>
                    <a:pt x="4508" y="1773"/>
                    <a:pt x="4478" y="1546"/>
                    <a:pt x="4477" y="1358"/>
                  </a:cubicBezTo>
                  <a:cubicBezTo>
                    <a:pt x="4477" y="1323"/>
                    <a:pt x="4486" y="1281"/>
                    <a:pt x="4518" y="1276"/>
                  </a:cubicBezTo>
                  <a:cubicBezTo>
                    <a:pt x="4520" y="1276"/>
                    <a:pt x="4521" y="1276"/>
                    <a:pt x="4522" y="1276"/>
                  </a:cubicBezTo>
                  <a:close/>
                  <a:moveTo>
                    <a:pt x="651" y="1866"/>
                  </a:moveTo>
                  <a:cubicBezTo>
                    <a:pt x="689" y="1872"/>
                    <a:pt x="728" y="1875"/>
                    <a:pt x="767" y="1876"/>
                  </a:cubicBezTo>
                  <a:cubicBezTo>
                    <a:pt x="752" y="1942"/>
                    <a:pt x="737" y="2009"/>
                    <a:pt x="721" y="2076"/>
                  </a:cubicBezTo>
                  <a:cubicBezTo>
                    <a:pt x="612" y="2053"/>
                    <a:pt x="470" y="1998"/>
                    <a:pt x="521" y="1924"/>
                  </a:cubicBezTo>
                  <a:cubicBezTo>
                    <a:pt x="544" y="1889"/>
                    <a:pt x="595" y="1872"/>
                    <a:pt x="651" y="1866"/>
                  </a:cubicBezTo>
                  <a:close/>
                  <a:moveTo>
                    <a:pt x="3172" y="1051"/>
                  </a:moveTo>
                  <a:lnTo>
                    <a:pt x="3261" y="1476"/>
                  </a:lnTo>
                  <a:lnTo>
                    <a:pt x="3066" y="2090"/>
                  </a:lnTo>
                  <a:lnTo>
                    <a:pt x="2917" y="1481"/>
                  </a:lnTo>
                  <a:lnTo>
                    <a:pt x="3172" y="1051"/>
                  </a:lnTo>
                  <a:close/>
                  <a:moveTo>
                    <a:pt x="5323" y="2068"/>
                  </a:moveTo>
                  <a:cubicBezTo>
                    <a:pt x="5338" y="2076"/>
                    <a:pt x="5353" y="2082"/>
                    <a:pt x="5367" y="2091"/>
                  </a:cubicBezTo>
                  <a:cubicBezTo>
                    <a:pt x="5411" y="2119"/>
                    <a:pt x="5528" y="2200"/>
                    <a:pt x="5511" y="2259"/>
                  </a:cubicBezTo>
                  <a:cubicBezTo>
                    <a:pt x="5494" y="2314"/>
                    <a:pt x="5425" y="2331"/>
                    <a:pt x="5350" y="2331"/>
                  </a:cubicBezTo>
                  <a:cubicBezTo>
                    <a:pt x="5326" y="2331"/>
                    <a:pt x="5301" y="2329"/>
                    <a:pt x="5277" y="2326"/>
                  </a:cubicBezTo>
                  <a:cubicBezTo>
                    <a:pt x="5292" y="2241"/>
                    <a:pt x="5307" y="2154"/>
                    <a:pt x="5323" y="2068"/>
                  </a:cubicBezTo>
                  <a:close/>
                  <a:moveTo>
                    <a:pt x="693" y="2154"/>
                  </a:moveTo>
                  <a:cubicBezTo>
                    <a:pt x="697" y="2154"/>
                    <a:pt x="700" y="2154"/>
                    <a:pt x="704" y="2154"/>
                  </a:cubicBezTo>
                  <a:cubicBezTo>
                    <a:pt x="683" y="2244"/>
                    <a:pt x="661" y="2334"/>
                    <a:pt x="642" y="2425"/>
                  </a:cubicBezTo>
                  <a:cubicBezTo>
                    <a:pt x="590" y="2414"/>
                    <a:pt x="539" y="2401"/>
                    <a:pt x="488" y="2379"/>
                  </a:cubicBezTo>
                  <a:cubicBezTo>
                    <a:pt x="461" y="2367"/>
                    <a:pt x="418" y="2353"/>
                    <a:pt x="397" y="2331"/>
                  </a:cubicBezTo>
                  <a:cubicBezTo>
                    <a:pt x="364" y="2324"/>
                    <a:pt x="356" y="2305"/>
                    <a:pt x="372" y="2273"/>
                  </a:cubicBezTo>
                  <a:cubicBezTo>
                    <a:pt x="367" y="2242"/>
                    <a:pt x="380" y="2223"/>
                    <a:pt x="409" y="2220"/>
                  </a:cubicBezTo>
                  <a:cubicBezTo>
                    <a:pt x="483" y="2169"/>
                    <a:pt x="592" y="2154"/>
                    <a:pt x="693" y="2154"/>
                  </a:cubicBezTo>
                  <a:close/>
                  <a:moveTo>
                    <a:pt x="2893" y="2245"/>
                  </a:moveTo>
                  <a:cubicBezTo>
                    <a:pt x="2920" y="2245"/>
                    <a:pt x="2948" y="2253"/>
                    <a:pt x="2971" y="2267"/>
                  </a:cubicBezTo>
                  <a:lnTo>
                    <a:pt x="2989" y="2309"/>
                  </a:lnTo>
                  <a:cubicBezTo>
                    <a:pt x="3019" y="2311"/>
                    <a:pt x="3040" y="2345"/>
                    <a:pt x="3036" y="2377"/>
                  </a:cubicBezTo>
                  <a:cubicBezTo>
                    <a:pt x="3032" y="2408"/>
                    <a:pt x="3011" y="2432"/>
                    <a:pt x="2989" y="2452"/>
                  </a:cubicBezTo>
                  <a:cubicBezTo>
                    <a:pt x="2967" y="2472"/>
                    <a:pt x="2942" y="2489"/>
                    <a:pt x="2914" y="2497"/>
                  </a:cubicBezTo>
                  <a:cubicBezTo>
                    <a:pt x="2905" y="2499"/>
                    <a:pt x="2896" y="2500"/>
                    <a:pt x="2888" y="2500"/>
                  </a:cubicBezTo>
                  <a:cubicBezTo>
                    <a:pt x="2840" y="2500"/>
                    <a:pt x="2792" y="2470"/>
                    <a:pt x="2772" y="2426"/>
                  </a:cubicBezTo>
                  <a:cubicBezTo>
                    <a:pt x="2747" y="2375"/>
                    <a:pt x="2765" y="2309"/>
                    <a:pt x="2810" y="2273"/>
                  </a:cubicBezTo>
                  <a:cubicBezTo>
                    <a:pt x="2833" y="2254"/>
                    <a:pt x="2863" y="2245"/>
                    <a:pt x="2893" y="2245"/>
                  </a:cubicBezTo>
                  <a:close/>
                  <a:moveTo>
                    <a:pt x="1174" y="1844"/>
                  </a:moveTo>
                  <a:cubicBezTo>
                    <a:pt x="1186" y="1844"/>
                    <a:pt x="1198" y="1850"/>
                    <a:pt x="1208" y="1855"/>
                  </a:cubicBezTo>
                  <a:cubicBezTo>
                    <a:pt x="1250" y="1880"/>
                    <a:pt x="1295" y="1906"/>
                    <a:pt x="1318" y="1949"/>
                  </a:cubicBezTo>
                  <a:cubicBezTo>
                    <a:pt x="1341" y="1988"/>
                    <a:pt x="1343" y="2034"/>
                    <a:pt x="1343" y="2079"/>
                  </a:cubicBezTo>
                  <a:cubicBezTo>
                    <a:pt x="1344" y="2183"/>
                    <a:pt x="1338" y="2288"/>
                    <a:pt x="1322" y="2390"/>
                  </a:cubicBezTo>
                  <a:cubicBezTo>
                    <a:pt x="1412" y="2269"/>
                    <a:pt x="1517" y="2138"/>
                    <a:pt x="1665" y="2106"/>
                  </a:cubicBezTo>
                  <a:cubicBezTo>
                    <a:pt x="1670" y="2105"/>
                    <a:pt x="1676" y="2104"/>
                    <a:pt x="1681" y="2104"/>
                  </a:cubicBezTo>
                  <a:cubicBezTo>
                    <a:pt x="1689" y="2104"/>
                    <a:pt x="1697" y="2106"/>
                    <a:pt x="1703" y="2111"/>
                  </a:cubicBezTo>
                  <a:cubicBezTo>
                    <a:pt x="1708" y="2117"/>
                    <a:pt x="1709" y="2127"/>
                    <a:pt x="1710" y="2134"/>
                  </a:cubicBezTo>
                  <a:cubicBezTo>
                    <a:pt x="1719" y="2252"/>
                    <a:pt x="1642" y="2357"/>
                    <a:pt x="1561" y="2442"/>
                  </a:cubicBezTo>
                  <a:cubicBezTo>
                    <a:pt x="1491" y="2517"/>
                    <a:pt x="1395" y="2613"/>
                    <a:pt x="1312" y="2613"/>
                  </a:cubicBezTo>
                  <a:cubicBezTo>
                    <a:pt x="1268" y="2613"/>
                    <a:pt x="1227" y="2585"/>
                    <a:pt x="1195" y="2511"/>
                  </a:cubicBezTo>
                  <a:cubicBezTo>
                    <a:pt x="1118" y="2336"/>
                    <a:pt x="1111" y="2107"/>
                    <a:pt x="1125" y="1919"/>
                  </a:cubicBezTo>
                  <a:cubicBezTo>
                    <a:pt x="1128" y="1887"/>
                    <a:pt x="1140" y="1845"/>
                    <a:pt x="1174" y="1844"/>
                  </a:cubicBezTo>
                  <a:close/>
                  <a:moveTo>
                    <a:pt x="4407" y="1928"/>
                  </a:moveTo>
                  <a:cubicBezTo>
                    <a:pt x="4418" y="1928"/>
                    <a:pt x="4430" y="1933"/>
                    <a:pt x="4440" y="1938"/>
                  </a:cubicBezTo>
                  <a:cubicBezTo>
                    <a:pt x="4484" y="1957"/>
                    <a:pt x="4530" y="1981"/>
                    <a:pt x="4557" y="2019"/>
                  </a:cubicBezTo>
                  <a:cubicBezTo>
                    <a:pt x="4582" y="2056"/>
                    <a:pt x="4591" y="2102"/>
                    <a:pt x="4594" y="2147"/>
                  </a:cubicBezTo>
                  <a:cubicBezTo>
                    <a:pt x="4604" y="2251"/>
                    <a:pt x="4607" y="2356"/>
                    <a:pt x="4602" y="2460"/>
                  </a:cubicBezTo>
                  <a:cubicBezTo>
                    <a:pt x="4680" y="2331"/>
                    <a:pt x="4771" y="2191"/>
                    <a:pt x="4917" y="2145"/>
                  </a:cubicBezTo>
                  <a:cubicBezTo>
                    <a:pt x="4923" y="2143"/>
                    <a:pt x="4930" y="2142"/>
                    <a:pt x="4937" y="2142"/>
                  </a:cubicBezTo>
                  <a:cubicBezTo>
                    <a:pt x="4943" y="2142"/>
                    <a:pt x="4949" y="2143"/>
                    <a:pt x="4954" y="2148"/>
                  </a:cubicBezTo>
                  <a:cubicBezTo>
                    <a:pt x="4961" y="2153"/>
                    <a:pt x="4963" y="2162"/>
                    <a:pt x="4964" y="2170"/>
                  </a:cubicBezTo>
                  <a:cubicBezTo>
                    <a:pt x="4982" y="2286"/>
                    <a:pt x="4916" y="2398"/>
                    <a:pt x="4843" y="2489"/>
                  </a:cubicBezTo>
                  <a:cubicBezTo>
                    <a:pt x="4777" y="2574"/>
                    <a:pt x="4687" y="2683"/>
                    <a:pt x="4601" y="2683"/>
                  </a:cubicBezTo>
                  <a:cubicBezTo>
                    <a:pt x="4560" y="2683"/>
                    <a:pt x="4520" y="2658"/>
                    <a:pt x="4484" y="2593"/>
                  </a:cubicBezTo>
                  <a:cubicBezTo>
                    <a:pt x="4393" y="2425"/>
                    <a:pt x="4363" y="2197"/>
                    <a:pt x="4362" y="2009"/>
                  </a:cubicBezTo>
                  <a:cubicBezTo>
                    <a:pt x="4362" y="1975"/>
                    <a:pt x="4371" y="1933"/>
                    <a:pt x="4404" y="1928"/>
                  </a:cubicBezTo>
                  <a:cubicBezTo>
                    <a:pt x="4405" y="1928"/>
                    <a:pt x="4406" y="1928"/>
                    <a:pt x="4407" y="1928"/>
                  </a:cubicBezTo>
                  <a:close/>
                  <a:moveTo>
                    <a:pt x="5262" y="2412"/>
                  </a:moveTo>
                  <a:cubicBezTo>
                    <a:pt x="5396" y="2463"/>
                    <a:pt x="5564" y="2551"/>
                    <a:pt x="5536" y="2645"/>
                  </a:cubicBezTo>
                  <a:cubicBezTo>
                    <a:pt x="5518" y="2698"/>
                    <a:pt x="5487" y="2688"/>
                    <a:pt x="5437" y="2690"/>
                  </a:cubicBezTo>
                  <a:cubicBezTo>
                    <a:pt x="5431" y="2690"/>
                    <a:pt x="5425" y="2690"/>
                    <a:pt x="5420" y="2690"/>
                  </a:cubicBezTo>
                  <a:cubicBezTo>
                    <a:pt x="5379" y="2690"/>
                    <a:pt x="5339" y="2687"/>
                    <a:pt x="5299" y="2681"/>
                  </a:cubicBezTo>
                  <a:lnTo>
                    <a:pt x="5283" y="2677"/>
                  </a:lnTo>
                  <a:cubicBezTo>
                    <a:pt x="5263" y="2667"/>
                    <a:pt x="5245" y="2659"/>
                    <a:pt x="5225" y="2650"/>
                  </a:cubicBezTo>
                  <a:cubicBezTo>
                    <a:pt x="5236" y="2571"/>
                    <a:pt x="5250" y="2493"/>
                    <a:pt x="5262" y="2412"/>
                  </a:cubicBezTo>
                  <a:close/>
                  <a:moveTo>
                    <a:pt x="598" y="2507"/>
                  </a:moveTo>
                  <a:cubicBezTo>
                    <a:pt x="606" y="2507"/>
                    <a:pt x="614" y="2507"/>
                    <a:pt x="622" y="2507"/>
                  </a:cubicBezTo>
                  <a:cubicBezTo>
                    <a:pt x="602" y="2594"/>
                    <a:pt x="583" y="2681"/>
                    <a:pt x="564" y="2768"/>
                  </a:cubicBezTo>
                  <a:cubicBezTo>
                    <a:pt x="547" y="2767"/>
                    <a:pt x="531" y="2766"/>
                    <a:pt x="516" y="2766"/>
                  </a:cubicBezTo>
                  <a:cubicBezTo>
                    <a:pt x="500" y="2766"/>
                    <a:pt x="484" y="2767"/>
                    <a:pt x="469" y="2768"/>
                  </a:cubicBezTo>
                  <a:cubicBezTo>
                    <a:pt x="435" y="2765"/>
                    <a:pt x="403" y="2760"/>
                    <a:pt x="370" y="2752"/>
                  </a:cubicBezTo>
                  <a:cubicBezTo>
                    <a:pt x="345" y="2747"/>
                    <a:pt x="299" y="2742"/>
                    <a:pt x="278" y="2725"/>
                  </a:cubicBezTo>
                  <a:cubicBezTo>
                    <a:pt x="237" y="2718"/>
                    <a:pt x="231" y="2696"/>
                    <a:pt x="261" y="2659"/>
                  </a:cubicBezTo>
                  <a:cubicBezTo>
                    <a:pt x="260" y="2623"/>
                    <a:pt x="272" y="2601"/>
                    <a:pt x="302" y="2590"/>
                  </a:cubicBezTo>
                  <a:cubicBezTo>
                    <a:pt x="376" y="2527"/>
                    <a:pt x="494" y="2507"/>
                    <a:pt x="598" y="2507"/>
                  </a:cubicBezTo>
                  <a:close/>
                  <a:moveTo>
                    <a:pt x="2253" y="1403"/>
                  </a:moveTo>
                  <a:cubicBezTo>
                    <a:pt x="2279" y="1403"/>
                    <a:pt x="2643" y="2078"/>
                    <a:pt x="2669" y="2156"/>
                  </a:cubicBezTo>
                  <a:cubicBezTo>
                    <a:pt x="2752" y="2403"/>
                    <a:pt x="2509" y="2711"/>
                    <a:pt x="2356" y="2879"/>
                  </a:cubicBezTo>
                  <a:cubicBezTo>
                    <a:pt x="2341" y="2895"/>
                    <a:pt x="2323" y="2912"/>
                    <a:pt x="2301" y="2912"/>
                  </a:cubicBezTo>
                  <a:cubicBezTo>
                    <a:pt x="2298" y="2912"/>
                    <a:pt x="2296" y="2912"/>
                    <a:pt x="2293" y="2912"/>
                  </a:cubicBezTo>
                  <a:cubicBezTo>
                    <a:pt x="2252" y="2904"/>
                    <a:pt x="2255" y="2845"/>
                    <a:pt x="2268" y="2806"/>
                  </a:cubicBezTo>
                  <a:cubicBezTo>
                    <a:pt x="2334" y="2626"/>
                    <a:pt x="2434" y="2459"/>
                    <a:pt x="2563" y="2320"/>
                  </a:cubicBezTo>
                  <a:lnTo>
                    <a:pt x="2563" y="2320"/>
                  </a:lnTo>
                  <a:cubicBezTo>
                    <a:pt x="2404" y="2446"/>
                    <a:pt x="2221" y="2541"/>
                    <a:pt x="2026" y="2600"/>
                  </a:cubicBezTo>
                  <a:cubicBezTo>
                    <a:pt x="2007" y="2607"/>
                    <a:pt x="1985" y="2612"/>
                    <a:pt x="1965" y="2612"/>
                  </a:cubicBezTo>
                  <a:cubicBezTo>
                    <a:pt x="1945" y="2612"/>
                    <a:pt x="1927" y="2607"/>
                    <a:pt x="1913" y="2594"/>
                  </a:cubicBezTo>
                  <a:cubicBezTo>
                    <a:pt x="1886" y="2569"/>
                    <a:pt x="1887" y="2526"/>
                    <a:pt x="1906" y="2495"/>
                  </a:cubicBezTo>
                  <a:cubicBezTo>
                    <a:pt x="1924" y="2463"/>
                    <a:pt x="1957" y="2443"/>
                    <a:pt x="1987" y="2427"/>
                  </a:cubicBezTo>
                  <a:cubicBezTo>
                    <a:pt x="2169" y="2322"/>
                    <a:pt x="2371" y="2250"/>
                    <a:pt x="2579" y="2218"/>
                  </a:cubicBezTo>
                  <a:cubicBezTo>
                    <a:pt x="2391" y="2201"/>
                    <a:pt x="2204" y="2160"/>
                    <a:pt x="2025" y="2098"/>
                  </a:cubicBezTo>
                  <a:cubicBezTo>
                    <a:pt x="1978" y="2081"/>
                    <a:pt x="1921" y="2034"/>
                    <a:pt x="1949" y="1993"/>
                  </a:cubicBezTo>
                  <a:cubicBezTo>
                    <a:pt x="1960" y="1979"/>
                    <a:pt x="1978" y="1972"/>
                    <a:pt x="1996" y="1968"/>
                  </a:cubicBezTo>
                  <a:cubicBezTo>
                    <a:pt x="2019" y="1963"/>
                    <a:pt x="2043" y="1961"/>
                    <a:pt x="2066" y="1961"/>
                  </a:cubicBezTo>
                  <a:cubicBezTo>
                    <a:pt x="2247" y="1961"/>
                    <a:pt x="2417" y="2099"/>
                    <a:pt x="2602" y="2129"/>
                  </a:cubicBezTo>
                  <a:cubicBezTo>
                    <a:pt x="2483" y="1981"/>
                    <a:pt x="2373" y="1824"/>
                    <a:pt x="2273" y="1663"/>
                  </a:cubicBezTo>
                  <a:cubicBezTo>
                    <a:pt x="2248" y="1622"/>
                    <a:pt x="2222" y="1580"/>
                    <a:pt x="2214" y="1533"/>
                  </a:cubicBezTo>
                  <a:cubicBezTo>
                    <a:pt x="2205" y="1486"/>
                    <a:pt x="2216" y="1433"/>
                    <a:pt x="2252" y="1403"/>
                  </a:cubicBezTo>
                  <a:cubicBezTo>
                    <a:pt x="2252" y="1403"/>
                    <a:pt x="2253" y="1403"/>
                    <a:pt x="2253" y="1403"/>
                  </a:cubicBezTo>
                  <a:close/>
                  <a:moveTo>
                    <a:pt x="5212" y="2738"/>
                  </a:moveTo>
                  <a:lnTo>
                    <a:pt x="5231" y="2742"/>
                  </a:lnTo>
                  <a:cubicBezTo>
                    <a:pt x="5275" y="2763"/>
                    <a:pt x="5353" y="2800"/>
                    <a:pt x="5366" y="2831"/>
                  </a:cubicBezTo>
                  <a:cubicBezTo>
                    <a:pt x="5397" y="2904"/>
                    <a:pt x="5270" y="2926"/>
                    <a:pt x="5224" y="2931"/>
                  </a:cubicBezTo>
                  <a:cubicBezTo>
                    <a:pt x="5210" y="2932"/>
                    <a:pt x="5199" y="2932"/>
                    <a:pt x="5186" y="2932"/>
                  </a:cubicBezTo>
                  <a:cubicBezTo>
                    <a:pt x="5194" y="2868"/>
                    <a:pt x="5203" y="2803"/>
                    <a:pt x="5212" y="2738"/>
                  </a:cubicBezTo>
                  <a:close/>
                  <a:moveTo>
                    <a:pt x="471" y="2844"/>
                  </a:moveTo>
                  <a:cubicBezTo>
                    <a:pt x="498" y="2845"/>
                    <a:pt x="523" y="2847"/>
                    <a:pt x="547" y="2847"/>
                  </a:cubicBezTo>
                  <a:cubicBezTo>
                    <a:pt x="527" y="2932"/>
                    <a:pt x="508" y="3020"/>
                    <a:pt x="489" y="3106"/>
                  </a:cubicBezTo>
                  <a:cubicBezTo>
                    <a:pt x="367" y="3099"/>
                    <a:pt x="105" y="3054"/>
                    <a:pt x="214" y="2958"/>
                  </a:cubicBezTo>
                  <a:cubicBezTo>
                    <a:pt x="287" y="2892"/>
                    <a:pt x="377" y="2854"/>
                    <a:pt x="471" y="2844"/>
                  </a:cubicBezTo>
                  <a:close/>
                  <a:moveTo>
                    <a:pt x="3800" y="1855"/>
                  </a:moveTo>
                  <a:cubicBezTo>
                    <a:pt x="3809" y="1855"/>
                    <a:pt x="3817" y="1857"/>
                    <a:pt x="3825" y="1863"/>
                  </a:cubicBezTo>
                  <a:cubicBezTo>
                    <a:pt x="3857" y="1888"/>
                    <a:pt x="3831" y="1940"/>
                    <a:pt x="3802" y="1969"/>
                  </a:cubicBezTo>
                  <a:cubicBezTo>
                    <a:pt x="3667" y="2103"/>
                    <a:pt x="3505" y="2212"/>
                    <a:pt x="3327" y="2284"/>
                  </a:cubicBezTo>
                  <a:cubicBezTo>
                    <a:pt x="3449" y="2255"/>
                    <a:pt x="3574" y="2241"/>
                    <a:pt x="3700" y="2241"/>
                  </a:cubicBezTo>
                  <a:cubicBezTo>
                    <a:pt x="3777" y="2241"/>
                    <a:pt x="3855" y="2246"/>
                    <a:pt x="3932" y="2258"/>
                  </a:cubicBezTo>
                  <a:cubicBezTo>
                    <a:pt x="3971" y="2263"/>
                    <a:pt x="4017" y="2274"/>
                    <a:pt x="4033" y="2311"/>
                  </a:cubicBezTo>
                  <a:cubicBezTo>
                    <a:pt x="4048" y="2345"/>
                    <a:pt x="4028" y="2384"/>
                    <a:pt x="3998" y="2404"/>
                  </a:cubicBezTo>
                  <a:cubicBezTo>
                    <a:pt x="3969" y="2424"/>
                    <a:pt x="3932" y="2429"/>
                    <a:pt x="3896" y="2431"/>
                  </a:cubicBezTo>
                  <a:cubicBezTo>
                    <a:pt x="3848" y="2435"/>
                    <a:pt x="3800" y="2437"/>
                    <a:pt x="3751" y="2437"/>
                  </a:cubicBezTo>
                  <a:cubicBezTo>
                    <a:pt x="3589" y="2437"/>
                    <a:pt x="3427" y="2414"/>
                    <a:pt x="3271" y="2369"/>
                  </a:cubicBezTo>
                  <a:lnTo>
                    <a:pt x="3271" y="2369"/>
                  </a:lnTo>
                  <a:cubicBezTo>
                    <a:pt x="3434" y="2464"/>
                    <a:pt x="3585" y="2581"/>
                    <a:pt x="3720" y="2713"/>
                  </a:cubicBezTo>
                  <a:cubicBezTo>
                    <a:pt x="3756" y="2749"/>
                    <a:pt x="3788" y="2814"/>
                    <a:pt x="3744" y="2840"/>
                  </a:cubicBezTo>
                  <a:cubicBezTo>
                    <a:pt x="3736" y="2844"/>
                    <a:pt x="3727" y="2846"/>
                    <a:pt x="3717" y="2846"/>
                  </a:cubicBezTo>
                  <a:cubicBezTo>
                    <a:pt x="3709" y="2846"/>
                    <a:pt x="3700" y="2845"/>
                    <a:pt x="3692" y="2843"/>
                  </a:cubicBezTo>
                  <a:cubicBezTo>
                    <a:pt x="3485" y="2796"/>
                    <a:pt x="3386" y="2559"/>
                    <a:pt x="3211" y="2440"/>
                  </a:cubicBezTo>
                  <a:lnTo>
                    <a:pt x="3211" y="2440"/>
                  </a:lnTo>
                  <a:cubicBezTo>
                    <a:pt x="3255" y="2625"/>
                    <a:pt x="3288" y="2813"/>
                    <a:pt x="3312" y="3001"/>
                  </a:cubicBezTo>
                  <a:cubicBezTo>
                    <a:pt x="3317" y="3048"/>
                    <a:pt x="3322" y="3098"/>
                    <a:pt x="3311" y="3145"/>
                  </a:cubicBezTo>
                  <a:cubicBezTo>
                    <a:pt x="3298" y="3192"/>
                    <a:pt x="3266" y="3234"/>
                    <a:pt x="3220" y="3246"/>
                  </a:cubicBezTo>
                  <a:cubicBezTo>
                    <a:pt x="3220" y="3246"/>
                    <a:pt x="3219" y="3246"/>
                    <a:pt x="3219" y="3246"/>
                  </a:cubicBezTo>
                  <a:cubicBezTo>
                    <a:pt x="3196" y="3246"/>
                    <a:pt x="3152" y="2470"/>
                    <a:pt x="3162" y="2387"/>
                  </a:cubicBezTo>
                  <a:cubicBezTo>
                    <a:pt x="3194" y="2131"/>
                    <a:pt x="3543" y="1956"/>
                    <a:pt x="3755" y="1867"/>
                  </a:cubicBezTo>
                  <a:cubicBezTo>
                    <a:pt x="3769" y="1861"/>
                    <a:pt x="3785" y="1855"/>
                    <a:pt x="3800" y="1855"/>
                  </a:cubicBezTo>
                  <a:close/>
                  <a:moveTo>
                    <a:pt x="998" y="2482"/>
                  </a:moveTo>
                  <a:cubicBezTo>
                    <a:pt x="1012" y="2482"/>
                    <a:pt x="1023" y="2488"/>
                    <a:pt x="1034" y="2494"/>
                  </a:cubicBezTo>
                  <a:cubicBezTo>
                    <a:pt x="1076" y="2519"/>
                    <a:pt x="1119" y="2545"/>
                    <a:pt x="1143" y="2588"/>
                  </a:cubicBezTo>
                  <a:cubicBezTo>
                    <a:pt x="1165" y="2627"/>
                    <a:pt x="1169" y="2672"/>
                    <a:pt x="1169" y="2717"/>
                  </a:cubicBezTo>
                  <a:cubicBezTo>
                    <a:pt x="1170" y="2822"/>
                    <a:pt x="1163" y="2926"/>
                    <a:pt x="1148" y="3030"/>
                  </a:cubicBezTo>
                  <a:cubicBezTo>
                    <a:pt x="1238" y="2907"/>
                    <a:pt x="1342" y="2777"/>
                    <a:pt x="1489" y="2744"/>
                  </a:cubicBezTo>
                  <a:cubicBezTo>
                    <a:pt x="1495" y="2744"/>
                    <a:pt x="1501" y="2743"/>
                    <a:pt x="1507" y="2743"/>
                  </a:cubicBezTo>
                  <a:cubicBezTo>
                    <a:pt x="1515" y="2743"/>
                    <a:pt x="1522" y="2744"/>
                    <a:pt x="1527" y="2750"/>
                  </a:cubicBezTo>
                  <a:cubicBezTo>
                    <a:pt x="1532" y="2756"/>
                    <a:pt x="1534" y="2765"/>
                    <a:pt x="1535" y="2773"/>
                  </a:cubicBezTo>
                  <a:cubicBezTo>
                    <a:pt x="1545" y="2891"/>
                    <a:pt x="1467" y="2995"/>
                    <a:pt x="1386" y="3082"/>
                  </a:cubicBezTo>
                  <a:cubicBezTo>
                    <a:pt x="1316" y="3157"/>
                    <a:pt x="1221" y="3252"/>
                    <a:pt x="1138" y="3252"/>
                  </a:cubicBezTo>
                  <a:cubicBezTo>
                    <a:pt x="1093" y="3252"/>
                    <a:pt x="1051" y="3224"/>
                    <a:pt x="1019" y="3151"/>
                  </a:cubicBezTo>
                  <a:cubicBezTo>
                    <a:pt x="944" y="2974"/>
                    <a:pt x="936" y="2745"/>
                    <a:pt x="950" y="2557"/>
                  </a:cubicBezTo>
                  <a:cubicBezTo>
                    <a:pt x="952" y="2525"/>
                    <a:pt x="966" y="2483"/>
                    <a:pt x="998" y="2482"/>
                  </a:cubicBezTo>
                  <a:close/>
                  <a:moveTo>
                    <a:pt x="5174" y="3028"/>
                  </a:moveTo>
                  <a:cubicBezTo>
                    <a:pt x="5247" y="3062"/>
                    <a:pt x="5318" y="3108"/>
                    <a:pt x="5361" y="3167"/>
                  </a:cubicBezTo>
                  <a:cubicBezTo>
                    <a:pt x="5429" y="3261"/>
                    <a:pt x="5326" y="3286"/>
                    <a:pt x="5215" y="3286"/>
                  </a:cubicBezTo>
                  <a:cubicBezTo>
                    <a:pt x="5190" y="3286"/>
                    <a:pt x="5165" y="3284"/>
                    <a:pt x="5141" y="3283"/>
                  </a:cubicBezTo>
                  <a:cubicBezTo>
                    <a:pt x="5152" y="3198"/>
                    <a:pt x="5162" y="3113"/>
                    <a:pt x="5174" y="3028"/>
                  </a:cubicBezTo>
                  <a:close/>
                  <a:moveTo>
                    <a:pt x="4293" y="2580"/>
                  </a:moveTo>
                  <a:cubicBezTo>
                    <a:pt x="4304" y="2580"/>
                    <a:pt x="4314" y="2584"/>
                    <a:pt x="4324" y="2589"/>
                  </a:cubicBezTo>
                  <a:cubicBezTo>
                    <a:pt x="4368" y="2609"/>
                    <a:pt x="4414" y="2633"/>
                    <a:pt x="4441" y="2671"/>
                  </a:cubicBezTo>
                  <a:cubicBezTo>
                    <a:pt x="4466" y="2708"/>
                    <a:pt x="4474" y="2754"/>
                    <a:pt x="4478" y="2798"/>
                  </a:cubicBezTo>
                  <a:cubicBezTo>
                    <a:pt x="4488" y="2902"/>
                    <a:pt x="4491" y="3007"/>
                    <a:pt x="4486" y="3111"/>
                  </a:cubicBezTo>
                  <a:cubicBezTo>
                    <a:pt x="4564" y="2983"/>
                    <a:pt x="4655" y="2843"/>
                    <a:pt x="4801" y="2797"/>
                  </a:cubicBezTo>
                  <a:cubicBezTo>
                    <a:pt x="4807" y="2795"/>
                    <a:pt x="4813" y="2793"/>
                    <a:pt x="4819" y="2793"/>
                  </a:cubicBezTo>
                  <a:cubicBezTo>
                    <a:pt x="4826" y="2793"/>
                    <a:pt x="4833" y="2795"/>
                    <a:pt x="4838" y="2800"/>
                  </a:cubicBezTo>
                  <a:cubicBezTo>
                    <a:pt x="4844" y="2805"/>
                    <a:pt x="4847" y="2813"/>
                    <a:pt x="4848" y="2822"/>
                  </a:cubicBezTo>
                  <a:cubicBezTo>
                    <a:pt x="4865" y="2938"/>
                    <a:pt x="4800" y="3048"/>
                    <a:pt x="4727" y="3141"/>
                  </a:cubicBezTo>
                  <a:cubicBezTo>
                    <a:pt x="4661" y="3226"/>
                    <a:pt x="4571" y="3335"/>
                    <a:pt x="4485" y="3335"/>
                  </a:cubicBezTo>
                  <a:cubicBezTo>
                    <a:pt x="4444" y="3335"/>
                    <a:pt x="4404" y="3310"/>
                    <a:pt x="4368" y="3245"/>
                  </a:cubicBezTo>
                  <a:cubicBezTo>
                    <a:pt x="4277" y="3077"/>
                    <a:pt x="4247" y="2849"/>
                    <a:pt x="4246" y="2661"/>
                  </a:cubicBezTo>
                  <a:cubicBezTo>
                    <a:pt x="4247" y="2627"/>
                    <a:pt x="4254" y="2584"/>
                    <a:pt x="4288" y="2580"/>
                  </a:cubicBezTo>
                  <a:cubicBezTo>
                    <a:pt x="4289" y="2580"/>
                    <a:pt x="4291" y="2580"/>
                    <a:pt x="4293" y="2580"/>
                  </a:cubicBezTo>
                  <a:close/>
                  <a:moveTo>
                    <a:pt x="474" y="3187"/>
                  </a:moveTo>
                  <a:lnTo>
                    <a:pt x="438" y="3356"/>
                  </a:lnTo>
                  <a:cubicBezTo>
                    <a:pt x="393" y="3371"/>
                    <a:pt x="347" y="3379"/>
                    <a:pt x="302" y="3379"/>
                  </a:cubicBezTo>
                  <a:cubicBezTo>
                    <a:pt x="236" y="3379"/>
                    <a:pt x="172" y="3362"/>
                    <a:pt x="111" y="3327"/>
                  </a:cubicBezTo>
                  <a:cubicBezTo>
                    <a:pt x="218" y="3246"/>
                    <a:pt x="340" y="3199"/>
                    <a:pt x="474" y="3187"/>
                  </a:cubicBezTo>
                  <a:close/>
                  <a:moveTo>
                    <a:pt x="417" y="3454"/>
                  </a:moveTo>
                  <a:lnTo>
                    <a:pt x="417" y="3454"/>
                  </a:lnTo>
                  <a:cubicBezTo>
                    <a:pt x="413" y="3474"/>
                    <a:pt x="408" y="3495"/>
                    <a:pt x="404" y="3515"/>
                  </a:cubicBezTo>
                  <a:lnTo>
                    <a:pt x="404" y="3515"/>
                  </a:lnTo>
                  <a:cubicBezTo>
                    <a:pt x="397" y="3510"/>
                    <a:pt x="389" y="3507"/>
                    <a:pt x="381" y="3507"/>
                  </a:cubicBezTo>
                  <a:cubicBezTo>
                    <a:pt x="373" y="3507"/>
                    <a:pt x="364" y="3511"/>
                    <a:pt x="356" y="3519"/>
                  </a:cubicBezTo>
                  <a:cubicBezTo>
                    <a:pt x="339" y="3539"/>
                    <a:pt x="320" y="3548"/>
                    <a:pt x="299" y="3549"/>
                  </a:cubicBezTo>
                  <a:cubicBezTo>
                    <a:pt x="336" y="3512"/>
                    <a:pt x="374" y="3481"/>
                    <a:pt x="417" y="3454"/>
                  </a:cubicBezTo>
                  <a:close/>
                  <a:moveTo>
                    <a:pt x="5128" y="3388"/>
                  </a:moveTo>
                  <a:cubicBezTo>
                    <a:pt x="5217" y="3428"/>
                    <a:pt x="5302" y="3487"/>
                    <a:pt x="5343" y="3568"/>
                  </a:cubicBezTo>
                  <a:cubicBezTo>
                    <a:pt x="5356" y="3595"/>
                    <a:pt x="5374" y="3651"/>
                    <a:pt x="5346" y="3680"/>
                  </a:cubicBezTo>
                  <a:cubicBezTo>
                    <a:pt x="5341" y="3685"/>
                    <a:pt x="5326" y="3687"/>
                    <a:pt x="5309" y="3687"/>
                  </a:cubicBezTo>
                  <a:cubicBezTo>
                    <a:pt x="5285" y="3687"/>
                    <a:pt x="5255" y="3683"/>
                    <a:pt x="5242" y="3683"/>
                  </a:cubicBezTo>
                  <a:cubicBezTo>
                    <a:pt x="5198" y="3679"/>
                    <a:pt x="5153" y="3670"/>
                    <a:pt x="5110" y="3659"/>
                  </a:cubicBezTo>
                  <a:cubicBezTo>
                    <a:pt x="5106" y="3658"/>
                    <a:pt x="5102" y="3655"/>
                    <a:pt x="5098" y="3653"/>
                  </a:cubicBezTo>
                  <a:cubicBezTo>
                    <a:pt x="5108" y="3565"/>
                    <a:pt x="5118" y="3477"/>
                    <a:pt x="5128" y="3388"/>
                  </a:cubicBezTo>
                  <a:close/>
                  <a:moveTo>
                    <a:pt x="2849" y="2688"/>
                  </a:moveTo>
                  <a:lnTo>
                    <a:pt x="2921" y="3118"/>
                  </a:lnTo>
                  <a:lnTo>
                    <a:pt x="2700" y="3721"/>
                  </a:lnTo>
                  <a:lnTo>
                    <a:pt x="2577" y="3108"/>
                  </a:lnTo>
                  <a:lnTo>
                    <a:pt x="2849" y="2688"/>
                  </a:lnTo>
                  <a:close/>
                  <a:moveTo>
                    <a:pt x="4177" y="3232"/>
                  </a:moveTo>
                  <a:cubicBezTo>
                    <a:pt x="4188" y="3232"/>
                    <a:pt x="4200" y="3237"/>
                    <a:pt x="4210" y="3242"/>
                  </a:cubicBezTo>
                  <a:cubicBezTo>
                    <a:pt x="4254" y="3262"/>
                    <a:pt x="4300" y="3285"/>
                    <a:pt x="4327" y="3324"/>
                  </a:cubicBezTo>
                  <a:cubicBezTo>
                    <a:pt x="4352" y="3361"/>
                    <a:pt x="4361" y="3407"/>
                    <a:pt x="4364" y="3451"/>
                  </a:cubicBezTo>
                  <a:cubicBezTo>
                    <a:pt x="4374" y="3555"/>
                    <a:pt x="4377" y="3660"/>
                    <a:pt x="4372" y="3764"/>
                  </a:cubicBezTo>
                  <a:cubicBezTo>
                    <a:pt x="4451" y="3636"/>
                    <a:pt x="4541" y="3496"/>
                    <a:pt x="4687" y="3450"/>
                  </a:cubicBezTo>
                  <a:cubicBezTo>
                    <a:pt x="4693" y="3448"/>
                    <a:pt x="4700" y="3446"/>
                    <a:pt x="4706" y="3446"/>
                  </a:cubicBezTo>
                  <a:cubicBezTo>
                    <a:pt x="4713" y="3446"/>
                    <a:pt x="4719" y="3448"/>
                    <a:pt x="4724" y="3453"/>
                  </a:cubicBezTo>
                  <a:cubicBezTo>
                    <a:pt x="4732" y="3458"/>
                    <a:pt x="4733" y="3466"/>
                    <a:pt x="4734" y="3475"/>
                  </a:cubicBezTo>
                  <a:cubicBezTo>
                    <a:pt x="4753" y="3590"/>
                    <a:pt x="4686" y="3700"/>
                    <a:pt x="4614" y="3793"/>
                  </a:cubicBezTo>
                  <a:cubicBezTo>
                    <a:pt x="4547" y="3878"/>
                    <a:pt x="4457" y="3987"/>
                    <a:pt x="4372" y="3987"/>
                  </a:cubicBezTo>
                  <a:cubicBezTo>
                    <a:pt x="4330" y="3987"/>
                    <a:pt x="4290" y="3962"/>
                    <a:pt x="4254" y="3897"/>
                  </a:cubicBezTo>
                  <a:cubicBezTo>
                    <a:pt x="4163" y="3728"/>
                    <a:pt x="4133" y="3501"/>
                    <a:pt x="4132" y="3313"/>
                  </a:cubicBezTo>
                  <a:cubicBezTo>
                    <a:pt x="4132" y="3279"/>
                    <a:pt x="4139" y="3237"/>
                    <a:pt x="4174" y="3232"/>
                  </a:cubicBezTo>
                  <a:cubicBezTo>
                    <a:pt x="4175" y="3232"/>
                    <a:pt x="4176" y="3232"/>
                    <a:pt x="4177" y="3232"/>
                  </a:cubicBezTo>
                  <a:close/>
                  <a:moveTo>
                    <a:pt x="5090" y="3735"/>
                  </a:moveTo>
                  <a:cubicBezTo>
                    <a:pt x="5162" y="3774"/>
                    <a:pt x="5224" y="3827"/>
                    <a:pt x="5268" y="3900"/>
                  </a:cubicBezTo>
                  <a:cubicBezTo>
                    <a:pt x="5283" y="3925"/>
                    <a:pt x="5314" y="3971"/>
                    <a:pt x="5283" y="3999"/>
                  </a:cubicBezTo>
                  <a:cubicBezTo>
                    <a:pt x="5274" y="4008"/>
                    <a:pt x="5249" y="4010"/>
                    <a:pt x="5225" y="4010"/>
                  </a:cubicBezTo>
                  <a:cubicBezTo>
                    <a:pt x="5206" y="4010"/>
                    <a:pt x="5188" y="4009"/>
                    <a:pt x="5179" y="4009"/>
                  </a:cubicBezTo>
                  <a:cubicBezTo>
                    <a:pt x="5140" y="4009"/>
                    <a:pt x="5103" y="4004"/>
                    <a:pt x="5064" y="3996"/>
                  </a:cubicBezTo>
                  <a:cubicBezTo>
                    <a:pt x="5072" y="3908"/>
                    <a:pt x="5082" y="3822"/>
                    <a:pt x="5090" y="3735"/>
                  </a:cubicBezTo>
                  <a:close/>
                  <a:moveTo>
                    <a:pt x="5056" y="4104"/>
                  </a:moveTo>
                  <a:cubicBezTo>
                    <a:pt x="5131" y="4158"/>
                    <a:pt x="5194" y="4225"/>
                    <a:pt x="5246" y="4305"/>
                  </a:cubicBezTo>
                  <a:cubicBezTo>
                    <a:pt x="5224" y="4309"/>
                    <a:pt x="5203" y="4311"/>
                    <a:pt x="5181" y="4311"/>
                  </a:cubicBezTo>
                  <a:cubicBezTo>
                    <a:pt x="5133" y="4311"/>
                    <a:pt x="5085" y="4302"/>
                    <a:pt x="5041" y="4284"/>
                  </a:cubicBezTo>
                  <a:cubicBezTo>
                    <a:pt x="5046" y="4223"/>
                    <a:pt x="5050" y="4164"/>
                    <a:pt x="5056" y="4104"/>
                  </a:cubicBezTo>
                  <a:close/>
                  <a:moveTo>
                    <a:pt x="823" y="0"/>
                  </a:moveTo>
                  <a:cubicBezTo>
                    <a:pt x="766" y="0"/>
                    <a:pt x="709" y="12"/>
                    <a:pt x="691" y="58"/>
                  </a:cubicBezTo>
                  <a:cubicBezTo>
                    <a:pt x="661" y="136"/>
                    <a:pt x="774" y="215"/>
                    <a:pt x="822" y="253"/>
                  </a:cubicBezTo>
                  <a:cubicBezTo>
                    <a:pt x="849" y="274"/>
                    <a:pt x="878" y="294"/>
                    <a:pt x="908" y="311"/>
                  </a:cubicBezTo>
                  <a:cubicBezTo>
                    <a:pt x="878" y="314"/>
                    <a:pt x="849" y="316"/>
                    <a:pt x="820" y="321"/>
                  </a:cubicBezTo>
                  <a:cubicBezTo>
                    <a:pt x="741" y="336"/>
                    <a:pt x="581" y="361"/>
                    <a:pt x="555" y="456"/>
                  </a:cubicBezTo>
                  <a:cubicBezTo>
                    <a:pt x="535" y="530"/>
                    <a:pt x="612" y="578"/>
                    <a:pt x="675" y="612"/>
                  </a:cubicBezTo>
                  <a:cubicBezTo>
                    <a:pt x="627" y="623"/>
                    <a:pt x="580" y="644"/>
                    <a:pt x="559" y="688"/>
                  </a:cubicBezTo>
                  <a:cubicBezTo>
                    <a:pt x="521" y="775"/>
                    <a:pt x="597" y="834"/>
                    <a:pt x="698" y="876"/>
                  </a:cubicBezTo>
                  <a:cubicBezTo>
                    <a:pt x="639" y="889"/>
                    <a:pt x="503" y="913"/>
                    <a:pt x="487" y="988"/>
                  </a:cubicBezTo>
                  <a:cubicBezTo>
                    <a:pt x="472" y="1063"/>
                    <a:pt x="569" y="1096"/>
                    <a:pt x="620" y="1116"/>
                  </a:cubicBezTo>
                  <a:cubicBezTo>
                    <a:pt x="649" y="1129"/>
                    <a:pt x="680" y="1141"/>
                    <a:pt x="710" y="1150"/>
                  </a:cubicBezTo>
                  <a:lnTo>
                    <a:pt x="670" y="1161"/>
                  </a:lnTo>
                  <a:cubicBezTo>
                    <a:pt x="612" y="1183"/>
                    <a:pt x="498" y="1229"/>
                    <a:pt x="490" y="1305"/>
                  </a:cubicBezTo>
                  <a:cubicBezTo>
                    <a:pt x="482" y="1377"/>
                    <a:pt x="570" y="1437"/>
                    <a:pt x="621" y="1471"/>
                  </a:cubicBezTo>
                  <a:cubicBezTo>
                    <a:pt x="627" y="1475"/>
                    <a:pt x="634" y="1477"/>
                    <a:pt x="641" y="1481"/>
                  </a:cubicBezTo>
                  <a:cubicBezTo>
                    <a:pt x="599" y="1487"/>
                    <a:pt x="557" y="1496"/>
                    <a:pt x="517" y="1508"/>
                  </a:cubicBezTo>
                  <a:cubicBezTo>
                    <a:pt x="443" y="1532"/>
                    <a:pt x="335" y="1574"/>
                    <a:pt x="327" y="1664"/>
                  </a:cubicBezTo>
                  <a:cubicBezTo>
                    <a:pt x="320" y="1751"/>
                    <a:pt x="417" y="1788"/>
                    <a:pt x="481" y="1814"/>
                  </a:cubicBezTo>
                  <a:cubicBezTo>
                    <a:pt x="486" y="1817"/>
                    <a:pt x="493" y="1819"/>
                    <a:pt x="498" y="1820"/>
                  </a:cubicBezTo>
                  <a:cubicBezTo>
                    <a:pt x="448" y="1842"/>
                    <a:pt x="413" y="1877"/>
                    <a:pt x="416" y="1929"/>
                  </a:cubicBezTo>
                  <a:cubicBezTo>
                    <a:pt x="418" y="2003"/>
                    <a:pt x="472" y="2056"/>
                    <a:pt x="543" y="2092"/>
                  </a:cubicBezTo>
                  <a:cubicBezTo>
                    <a:pt x="526" y="2097"/>
                    <a:pt x="508" y="2099"/>
                    <a:pt x="490" y="2104"/>
                  </a:cubicBezTo>
                  <a:cubicBezTo>
                    <a:pt x="419" y="2124"/>
                    <a:pt x="303" y="2155"/>
                    <a:pt x="268" y="2227"/>
                  </a:cubicBezTo>
                  <a:cubicBezTo>
                    <a:pt x="220" y="2326"/>
                    <a:pt x="328" y="2396"/>
                    <a:pt x="449" y="2443"/>
                  </a:cubicBezTo>
                  <a:cubicBezTo>
                    <a:pt x="418" y="2452"/>
                    <a:pt x="388" y="2459"/>
                    <a:pt x="359" y="2473"/>
                  </a:cubicBezTo>
                  <a:cubicBezTo>
                    <a:pt x="286" y="2503"/>
                    <a:pt x="168" y="2555"/>
                    <a:pt x="146" y="2640"/>
                  </a:cubicBezTo>
                  <a:cubicBezTo>
                    <a:pt x="121" y="2731"/>
                    <a:pt x="197" y="2782"/>
                    <a:pt x="293" y="2809"/>
                  </a:cubicBezTo>
                  <a:cubicBezTo>
                    <a:pt x="223" y="2841"/>
                    <a:pt x="134" y="2896"/>
                    <a:pt x="104" y="2961"/>
                  </a:cubicBezTo>
                  <a:cubicBezTo>
                    <a:pt x="58" y="3060"/>
                    <a:pt x="160" y="3116"/>
                    <a:pt x="277" y="3147"/>
                  </a:cubicBezTo>
                  <a:cubicBezTo>
                    <a:pt x="184" y="3179"/>
                    <a:pt x="98" y="3229"/>
                    <a:pt x="20" y="3297"/>
                  </a:cubicBezTo>
                  <a:cubicBezTo>
                    <a:pt x="0" y="3314"/>
                    <a:pt x="10" y="3342"/>
                    <a:pt x="28" y="3357"/>
                  </a:cubicBezTo>
                  <a:cubicBezTo>
                    <a:pt x="108" y="3417"/>
                    <a:pt x="200" y="3447"/>
                    <a:pt x="295" y="3450"/>
                  </a:cubicBezTo>
                  <a:cubicBezTo>
                    <a:pt x="263" y="3477"/>
                    <a:pt x="231" y="3507"/>
                    <a:pt x="203" y="3541"/>
                  </a:cubicBezTo>
                  <a:cubicBezTo>
                    <a:pt x="187" y="3559"/>
                    <a:pt x="187" y="3588"/>
                    <a:pt x="210" y="3601"/>
                  </a:cubicBezTo>
                  <a:cubicBezTo>
                    <a:pt x="238" y="3616"/>
                    <a:pt x="266" y="3624"/>
                    <a:pt x="293" y="3624"/>
                  </a:cubicBezTo>
                  <a:cubicBezTo>
                    <a:pt x="335" y="3624"/>
                    <a:pt x="375" y="3607"/>
                    <a:pt x="409" y="3572"/>
                  </a:cubicBezTo>
                  <a:cubicBezTo>
                    <a:pt x="427" y="3554"/>
                    <a:pt x="421" y="3531"/>
                    <a:pt x="407" y="3518"/>
                  </a:cubicBezTo>
                  <a:lnTo>
                    <a:pt x="407" y="3518"/>
                  </a:lnTo>
                  <a:cubicBezTo>
                    <a:pt x="1884" y="4092"/>
                    <a:pt x="3320" y="4348"/>
                    <a:pt x="4895" y="4458"/>
                  </a:cubicBezTo>
                  <a:cubicBezTo>
                    <a:pt x="4925" y="4506"/>
                    <a:pt x="4972" y="4528"/>
                    <a:pt x="5027" y="4528"/>
                  </a:cubicBezTo>
                  <a:cubicBezTo>
                    <a:pt x="5037" y="4528"/>
                    <a:pt x="5047" y="4527"/>
                    <a:pt x="5058" y="4526"/>
                  </a:cubicBezTo>
                  <a:cubicBezTo>
                    <a:pt x="5077" y="4523"/>
                    <a:pt x="5090" y="4497"/>
                    <a:pt x="5084" y="4479"/>
                  </a:cubicBezTo>
                  <a:cubicBezTo>
                    <a:pt x="5069" y="4438"/>
                    <a:pt x="5051" y="4400"/>
                    <a:pt x="5031" y="4363"/>
                  </a:cubicBezTo>
                  <a:lnTo>
                    <a:pt x="5031" y="4355"/>
                  </a:lnTo>
                  <a:cubicBezTo>
                    <a:pt x="5080" y="4371"/>
                    <a:pt x="5131" y="4380"/>
                    <a:pt x="5182" y="4380"/>
                  </a:cubicBezTo>
                  <a:cubicBezTo>
                    <a:pt x="5226" y="4380"/>
                    <a:pt x="5270" y="4374"/>
                    <a:pt x="5314" y="4361"/>
                  </a:cubicBezTo>
                  <a:cubicBezTo>
                    <a:pt x="5340" y="4360"/>
                    <a:pt x="5350" y="4334"/>
                    <a:pt x="5339" y="4312"/>
                  </a:cubicBezTo>
                  <a:cubicBezTo>
                    <a:pt x="5291" y="4223"/>
                    <a:pt x="5229" y="4148"/>
                    <a:pt x="5155" y="4086"/>
                  </a:cubicBezTo>
                  <a:lnTo>
                    <a:pt x="5155" y="4086"/>
                  </a:lnTo>
                  <a:cubicBezTo>
                    <a:pt x="5176" y="4088"/>
                    <a:pt x="5198" y="4090"/>
                    <a:pt x="5218" y="4090"/>
                  </a:cubicBezTo>
                  <a:cubicBezTo>
                    <a:pt x="5306" y="4090"/>
                    <a:pt x="5377" y="4064"/>
                    <a:pt x="5380" y="3984"/>
                  </a:cubicBezTo>
                  <a:cubicBezTo>
                    <a:pt x="5383" y="3907"/>
                    <a:pt x="5312" y="3819"/>
                    <a:pt x="5257" y="3763"/>
                  </a:cubicBezTo>
                  <a:lnTo>
                    <a:pt x="5257" y="3763"/>
                  </a:lnTo>
                  <a:cubicBezTo>
                    <a:pt x="5270" y="3764"/>
                    <a:pt x="5283" y="3765"/>
                    <a:pt x="5296" y="3765"/>
                  </a:cubicBezTo>
                  <a:cubicBezTo>
                    <a:pt x="5374" y="3765"/>
                    <a:pt x="5437" y="3740"/>
                    <a:pt x="5454" y="3667"/>
                  </a:cubicBezTo>
                  <a:cubicBezTo>
                    <a:pt x="5473" y="3575"/>
                    <a:pt x="5371" y="3474"/>
                    <a:pt x="5312" y="3418"/>
                  </a:cubicBezTo>
                  <a:cubicBezTo>
                    <a:pt x="5289" y="3399"/>
                    <a:pt x="5266" y="3381"/>
                    <a:pt x="5240" y="3364"/>
                  </a:cubicBezTo>
                  <a:cubicBezTo>
                    <a:pt x="5367" y="3364"/>
                    <a:pt x="5492" y="3335"/>
                    <a:pt x="5486" y="3229"/>
                  </a:cubicBezTo>
                  <a:cubicBezTo>
                    <a:pt x="5482" y="3150"/>
                    <a:pt x="5386" y="3082"/>
                    <a:pt x="5330" y="3040"/>
                  </a:cubicBezTo>
                  <a:cubicBezTo>
                    <a:pt x="5312" y="3024"/>
                    <a:pt x="5291" y="3011"/>
                    <a:pt x="5270" y="2998"/>
                  </a:cubicBezTo>
                  <a:cubicBezTo>
                    <a:pt x="5335" y="2986"/>
                    <a:pt x="5432" y="2957"/>
                    <a:pt x="5455" y="2890"/>
                  </a:cubicBezTo>
                  <a:cubicBezTo>
                    <a:pt x="5470" y="2843"/>
                    <a:pt x="5453" y="2801"/>
                    <a:pt x="5417" y="2764"/>
                  </a:cubicBezTo>
                  <a:lnTo>
                    <a:pt x="5417" y="2764"/>
                  </a:lnTo>
                  <a:cubicBezTo>
                    <a:pt x="5424" y="2764"/>
                    <a:pt x="5431" y="2764"/>
                    <a:pt x="5439" y="2764"/>
                  </a:cubicBezTo>
                  <a:cubicBezTo>
                    <a:pt x="5511" y="2764"/>
                    <a:pt x="5603" y="2757"/>
                    <a:pt x="5628" y="2685"/>
                  </a:cubicBezTo>
                  <a:cubicBezTo>
                    <a:pt x="5662" y="2596"/>
                    <a:pt x="5570" y="2515"/>
                    <a:pt x="5510" y="2466"/>
                  </a:cubicBezTo>
                  <a:cubicBezTo>
                    <a:pt x="5476" y="2440"/>
                    <a:pt x="5440" y="2416"/>
                    <a:pt x="5403" y="2395"/>
                  </a:cubicBezTo>
                  <a:cubicBezTo>
                    <a:pt x="5407" y="2395"/>
                    <a:pt x="5409" y="2395"/>
                    <a:pt x="5413" y="2394"/>
                  </a:cubicBezTo>
                  <a:cubicBezTo>
                    <a:pt x="5476" y="2383"/>
                    <a:pt x="5589" y="2354"/>
                    <a:pt x="5606" y="2279"/>
                  </a:cubicBezTo>
                  <a:cubicBezTo>
                    <a:pt x="5622" y="2210"/>
                    <a:pt x="5541" y="2134"/>
                    <a:pt x="5496" y="2095"/>
                  </a:cubicBezTo>
                  <a:cubicBezTo>
                    <a:pt x="5484" y="2082"/>
                    <a:pt x="5469" y="2072"/>
                    <a:pt x="5455" y="2060"/>
                  </a:cubicBezTo>
                  <a:lnTo>
                    <a:pt x="5455" y="2060"/>
                  </a:lnTo>
                  <a:cubicBezTo>
                    <a:pt x="5476" y="2061"/>
                    <a:pt x="5496" y="2062"/>
                    <a:pt x="5517" y="2062"/>
                  </a:cubicBezTo>
                  <a:cubicBezTo>
                    <a:pt x="5526" y="2062"/>
                    <a:pt x="5535" y="2062"/>
                    <a:pt x="5545" y="2061"/>
                  </a:cubicBezTo>
                  <a:cubicBezTo>
                    <a:pt x="5600" y="2060"/>
                    <a:pt x="5703" y="2064"/>
                    <a:pt x="5720" y="1992"/>
                  </a:cubicBezTo>
                  <a:cubicBezTo>
                    <a:pt x="5736" y="1927"/>
                    <a:pt x="5653" y="1872"/>
                    <a:pt x="5610" y="1840"/>
                  </a:cubicBezTo>
                  <a:cubicBezTo>
                    <a:pt x="5595" y="1828"/>
                    <a:pt x="5579" y="1819"/>
                    <a:pt x="5562" y="1808"/>
                  </a:cubicBezTo>
                  <a:cubicBezTo>
                    <a:pt x="5672" y="1805"/>
                    <a:pt x="5766" y="1777"/>
                    <a:pt x="5761" y="1682"/>
                  </a:cubicBezTo>
                  <a:cubicBezTo>
                    <a:pt x="5758" y="1635"/>
                    <a:pt x="5724" y="1598"/>
                    <a:pt x="5684" y="1569"/>
                  </a:cubicBezTo>
                  <a:cubicBezTo>
                    <a:pt x="5754" y="1562"/>
                    <a:pt x="5827" y="1541"/>
                    <a:pt x="5844" y="1480"/>
                  </a:cubicBezTo>
                  <a:cubicBezTo>
                    <a:pt x="5866" y="1397"/>
                    <a:pt x="5768" y="1329"/>
                    <a:pt x="5711" y="1287"/>
                  </a:cubicBezTo>
                  <a:cubicBezTo>
                    <a:pt x="5665" y="1253"/>
                    <a:pt x="5616" y="1227"/>
                    <a:pt x="5564" y="1203"/>
                  </a:cubicBezTo>
                  <a:cubicBezTo>
                    <a:pt x="5589" y="1199"/>
                    <a:pt x="5613" y="1196"/>
                    <a:pt x="5639" y="1189"/>
                  </a:cubicBezTo>
                  <a:cubicBezTo>
                    <a:pt x="5704" y="1172"/>
                    <a:pt x="5855" y="1136"/>
                    <a:pt x="5859" y="1051"/>
                  </a:cubicBezTo>
                  <a:cubicBezTo>
                    <a:pt x="5864" y="959"/>
                    <a:pt x="5706" y="927"/>
                    <a:pt x="5646" y="912"/>
                  </a:cubicBezTo>
                  <a:cubicBezTo>
                    <a:pt x="5578" y="896"/>
                    <a:pt x="5510" y="889"/>
                    <a:pt x="5442" y="889"/>
                  </a:cubicBezTo>
                  <a:cubicBezTo>
                    <a:pt x="5383" y="889"/>
                    <a:pt x="5324" y="894"/>
                    <a:pt x="5266" y="904"/>
                  </a:cubicBezTo>
                  <a:cubicBezTo>
                    <a:pt x="5260" y="905"/>
                    <a:pt x="5255" y="906"/>
                    <a:pt x="5251" y="910"/>
                  </a:cubicBezTo>
                  <a:cubicBezTo>
                    <a:pt x="3878" y="696"/>
                    <a:pt x="2486" y="404"/>
                    <a:pt x="1154" y="29"/>
                  </a:cubicBezTo>
                  <a:cubicBezTo>
                    <a:pt x="1151" y="41"/>
                    <a:pt x="1149" y="53"/>
                    <a:pt x="1147" y="65"/>
                  </a:cubicBezTo>
                  <a:cubicBezTo>
                    <a:pt x="1081" y="39"/>
                    <a:pt x="1010" y="20"/>
                    <a:pt x="938" y="11"/>
                  </a:cubicBezTo>
                  <a:cubicBezTo>
                    <a:pt x="911" y="7"/>
                    <a:pt x="867" y="0"/>
                    <a:pt x="823"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36" name="Google Shape;1436;p53"/>
          <p:cNvGrpSpPr/>
          <p:nvPr/>
        </p:nvGrpSpPr>
        <p:grpSpPr>
          <a:xfrm flipH="1">
            <a:off x="5000321" y="-291637"/>
            <a:ext cx="4600791" cy="1610785"/>
            <a:chOff x="5099500" y="3595825"/>
            <a:chExt cx="672650" cy="235502"/>
          </a:xfrm>
        </p:grpSpPr>
        <p:sp>
          <p:nvSpPr>
            <p:cNvPr id="1437" name="Google Shape;1437;p53"/>
            <p:cNvSpPr/>
            <p:nvPr/>
          </p:nvSpPr>
          <p:spPr>
            <a:xfrm>
              <a:off x="5123375" y="3608675"/>
              <a:ext cx="612950" cy="134425"/>
            </a:xfrm>
            <a:custGeom>
              <a:rect b="b" l="l" r="r" t="t"/>
              <a:pathLst>
                <a:path extrusionOk="0" h="5377" w="24518">
                  <a:moveTo>
                    <a:pt x="24418" y="0"/>
                  </a:moveTo>
                  <a:cubicBezTo>
                    <a:pt x="24400" y="0"/>
                    <a:pt x="24382" y="6"/>
                    <a:pt x="24367" y="17"/>
                  </a:cubicBezTo>
                  <a:cubicBezTo>
                    <a:pt x="24342" y="36"/>
                    <a:pt x="21784" y="1889"/>
                    <a:pt x="17532" y="3364"/>
                  </a:cubicBezTo>
                  <a:cubicBezTo>
                    <a:pt x="14847" y="4296"/>
                    <a:pt x="11093" y="5203"/>
                    <a:pt x="6652" y="5203"/>
                  </a:cubicBezTo>
                  <a:cubicBezTo>
                    <a:pt x="4606" y="5203"/>
                    <a:pt x="2413" y="5010"/>
                    <a:pt x="113" y="4538"/>
                  </a:cubicBezTo>
                  <a:cubicBezTo>
                    <a:pt x="107" y="4537"/>
                    <a:pt x="101" y="4536"/>
                    <a:pt x="96" y="4536"/>
                  </a:cubicBezTo>
                  <a:cubicBezTo>
                    <a:pt x="55" y="4536"/>
                    <a:pt x="18" y="4565"/>
                    <a:pt x="9" y="4606"/>
                  </a:cubicBezTo>
                  <a:cubicBezTo>
                    <a:pt x="0" y="4653"/>
                    <a:pt x="30" y="4700"/>
                    <a:pt x="77" y="4709"/>
                  </a:cubicBezTo>
                  <a:cubicBezTo>
                    <a:pt x="2391" y="5183"/>
                    <a:pt x="4593" y="5376"/>
                    <a:pt x="6652" y="5376"/>
                  </a:cubicBezTo>
                  <a:cubicBezTo>
                    <a:pt x="11119" y="5376"/>
                    <a:pt x="14895" y="4465"/>
                    <a:pt x="17596" y="3526"/>
                  </a:cubicBezTo>
                  <a:cubicBezTo>
                    <a:pt x="21869" y="2042"/>
                    <a:pt x="24444" y="176"/>
                    <a:pt x="24470" y="157"/>
                  </a:cubicBezTo>
                  <a:cubicBezTo>
                    <a:pt x="24508" y="129"/>
                    <a:pt x="24517" y="74"/>
                    <a:pt x="24488" y="36"/>
                  </a:cubicBezTo>
                  <a:cubicBezTo>
                    <a:pt x="24471" y="13"/>
                    <a:pt x="24445" y="0"/>
                    <a:pt x="2441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8" name="Google Shape;1438;p53"/>
            <p:cNvSpPr/>
            <p:nvPr/>
          </p:nvSpPr>
          <p:spPr>
            <a:xfrm>
              <a:off x="5632900" y="3595825"/>
              <a:ext cx="139250" cy="135750"/>
            </a:xfrm>
            <a:custGeom>
              <a:rect b="b" l="l" r="r" t="t"/>
              <a:pathLst>
                <a:path extrusionOk="0" h="5430" w="5570">
                  <a:moveTo>
                    <a:pt x="3885" y="0"/>
                  </a:moveTo>
                  <a:cubicBezTo>
                    <a:pt x="3222" y="352"/>
                    <a:pt x="2604" y="834"/>
                    <a:pt x="1967" y="1238"/>
                  </a:cubicBezTo>
                  <a:cubicBezTo>
                    <a:pt x="1316" y="1649"/>
                    <a:pt x="661" y="2054"/>
                    <a:pt x="0" y="2451"/>
                  </a:cubicBezTo>
                  <a:cubicBezTo>
                    <a:pt x="575" y="3388"/>
                    <a:pt x="957" y="4338"/>
                    <a:pt x="1319" y="5377"/>
                  </a:cubicBezTo>
                  <a:cubicBezTo>
                    <a:pt x="1401" y="5385"/>
                    <a:pt x="1477" y="5398"/>
                    <a:pt x="1552" y="5398"/>
                  </a:cubicBezTo>
                  <a:cubicBezTo>
                    <a:pt x="1607" y="5398"/>
                    <a:pt x="1662" y="5391"/>
                    <a:pt x="1717" y="5371"/>
                  </a:cubicBezTo>
                  <a:cubicBezTo>
                    <a:pt x="1472" y="4781"/>
                    <a:pt x="1225" y="4193"/>
                    <a:pt x="980" y="3605"/>
                  </a:cubicBezTo>
                  <a:lnTo>
                    <a:pt x="980" y="3605"/>
                  </a:lnTo>
                  <a:cubicBezTo>
                    <a:pt x="1393" y="4118"/>
                    <a:pt x="1654" y="4752"/>
                    <a:pt x="1990" y="5326"/>
                  </a:cubicBezTo>
                  <a:cubicBezTo>
                    <a:pt x="2017" y="5372"/>
                    <a:pt x="2053" y="5423"/>
                    <a:pt x="2101" y="5429"/>
                  </a:cubicBezTo>
                  <a:cubicBezTo>
                    <a:pt x="2104" y="5430"/>
                    <a:pt x="2106" y="5430"/>
                    <a:pt x="2109" y="5430"/>
                  </a:cubicBezTo>
                  <a:cubicBezTo>
                    <a:pt x="2159" y="5430"/>
                    <a:pt x="2194" y="5378"/>
                    <a:pt x="2198" y="5325"/>
                  </a:cubicBezTo>
                  <a:cubicBezTo>
                    <a:pt x="2202" y="5268"/>
                    <a:pt x="2177" y="5212"/>
                    <a:pt x="2153" y="5159"/>
                  </a:cubicBezTo>
                  <a:cubicBezTo>
                    <a:pt x="1891" y="4567"/>
                    <a:pt x="1613" y="3981"/>
                    <a:pt x="1321" y="3402"/>
                  </a:cubicBezTo>
                  <a:lnTo>
                    <a:pt x="1321" y="3402"/>
                  </a:lnTo>
                  <a:cubicBezTo>
                    <a:pt x="1712" y="3863"/>
                    <a:pt x="2087" y="4354"/>
                    <a:pt x="2419" y="4862"/>
                  </a:cubicBezTo>
                  <a:cubicBezTo>
                    <a:pt x="2474" y="4943"/>
                    <a:pt x="2526" y="5027"/>
                    <a:pt x="2597" y="5091"/>
                  </a:cubicBezTo>
                  <a:cubicBezTo>
                    <a:pt x="2657" y="5054"/>
                    <a:pt x="2633" y="4955"/>
                    <a:pt x="2602" y="4885"/>
                  </a:cubicBezTo>
                  <a:cubicBezTo>
                    <a:pt x="2357" y="4295"/>
                    <a:pt x="2077" y="3718"/>
                    <a:pt x="1765" y="3159"/>
                  </a:cubicBezTo>
                  <a:lnTo>
                    <a:pt x="1765" y="3159"/>
                  </a:lnTo>
                  <a:cubicBezTo>
                    <a:pt x="2173" y="3723"/>
                    <a:pt x="2573" y="4292"/>
                    <a:pt x="2868" y="4927"/>
                  </a:cubicBezTo>
                  <a:cubicBezTo>
                    <a:pt x="2879" y="4951"/>
                    <a:pt x="2894" y="4980"/>
                    <a:pt x="2919" y="4985"/>
                  </a:cubicBezTo>
                  <a:cubicBezTo>
                    <a:pt x="2922" y="4986"/>
                    <a:pt x="2925" y="4986"/>
                    <a:pt x="2928" y="4986"/>
                  </a:cubicBezTo>
                  <a:cubicBezTo>
                    <a:pt x="2941" y="4986"/>
                    <a:pt x="2953" y="4981"/>
                    <a:pt x="2965" y="4975"/>
                  </a:cubicBezTo>
                  <a:lnTo>
                    <a:pt x="3140" y="4888"/>
                  </a:lnTo>
                  <a:cubicBezTo>
                    <a:pt x="2850" y="4227"/>
                    <a:pt x="2558" y="3564"/>
                    <a:pt x="2268" y="2902"/>
                  </a:cubicBezTo>
                  <a:lnTo>
                    <a:pt x="2268" y="2902"/>
                  </a:lnTo>
                  <a:cubicBezTo>
                    <a:pt x="2652" y="3511"/>
                    <a:pt x="3035" y="4103"/>
                    <a:pt x="3386" y="4733"/>
                  </a:cubicBezTo>
                  <a:cubicBezTo>
                    <a:pt x="3466" y="4728"/>
                    <a:pt x="3542" y="4705"/>
                    <a:pt x="3611" y="4669"/>
                  </a:cubicBezTo>
                  <a:cubicBezTo>
                    <a:pt x="3308" y="3993"/>
                    <a:pt x="3005" y="3315"/>
                    <a:pt x="2704" y="2639"/>
                  </a:cubicBezTo>
                  <a:lnTo>
                    <a:pt x="2704" y="2639"/>
                  </a:lnTo>
                  <a:cubicBezTo>
                    <a:pt x="3070" y="3307"/>
                    <a:pt x="3483" y="3993"/>
                    <a:pt x="3850" y="4660"/>
                  </a:cubicBezTo>
                  <a:cubicBezTo>
                    <a:pt x="3932" y="4621"/>
                    <a:pt x="4015" y="4583"/>
                    <a:pt x="4096" y="4543"/>
                  </a:cubicBezTo>
                  <a:cubicBezTo>
                    <a:pt x="3687" y="3882"/>
                    <a:pt x="3310" y="3197"/>
                    <a:pt x="2970" y="2494"/>
                  </a:cubicBezTo>
                  <a:lnTo>
                    <a:pt x="2970" y="2494"/>
                  </a:lnTo>
                  <a:cubicBezTo>
                    <a:pt x="3321" y="3084"/>
                    <a:pt x="3663" y="3655"/>
                    <a:pt x="4017" y="4242"/>
                  </a:cubicBezTo>
                  <a:cubicBezTo>
                    <a:pt x="4032" y="4265"/>
                    <a:pt x="4048" y="4291"/>
                    <a:pt x="4073" y="4297"/>
                  </a:cubicBezTo>
                  <a:cubicBezTo>
                    <a:pt x="4077" y="4298"/>
                    <a:pt x="4081" y="4298"/>
                    <a:pt x="4084" y="4298"/>
                  </a:cubicBezTo>
                  <a:cubicBezTo>
                    <a:pt x="4097" y="4298"/>
                    <a:pt x="4109" y="4293"/>
                    <a:pt x="4120" y="4287"/>
                  </a:cubicBezTo>
                  <a:cubicBezTo>
                    <a:pt x="4206" y="4249"/>
                    <a:pt x="4283" y="4188"/>
                    <a:pt x="4345" y="4114"/>
                  </a:cubicBezTo>
                  <a:cubicBezTo>
                    <a:pt x="4246" y="4041"/>
                    <a:pt x="4175" y="3930"/>
                    <a:pt x="4109" y="3821"/>
                  </a:cubicBezTo>
                  <a:cubicBezTo>
                    <a:pt x="3907" y="3498"/>
                    <a:pt x="3706" y="3173"/>
                    <a:pt x="3532" y="2833"/>
                  </a:cubicBezTo>
                  <a:lnTo>
                    <a:pt x="3532" y="2833"/>
                  </a:lnTo>
                  <a:cubicBezTo>
                    <a:pt x="3621" y="2956"/>
                    <a:pt x="3710" y="3079"/>
                    <a:pt x="3791" y="3219"/>
                  </a:cubicBezTo>
                  <a:cubicBezTo>
                    <a:pt x="3871" y="3359"/>
                    <a:pt x="3952" y="3500"/>
                    <a:pt x="4032" y="3639"/>
                  </a:cubicBezTo>
                  <a:cubicBezTo>
                    <a:pt x="4070" y="3707"/>
                    <a:pt x="4112" y="3778"/>
                    <a:pt x="4175" y="3819"/>
                  </a:cubicBezTo>
                  <a:cubicBezTo>
                    <a:pt x="4200" y="3835"/>
                    <a:pt x="4230" y="3843"/>
                    <a:pt x="4259" y="3843"/>
                  </a:cubicBezTo>
                  <a:cubicBezTo>
                    <a:pt x="4302" y="3843"/>
                    <a:pt x="4342" y="3825"/>
                    <a:pt x="4360" y="3785"/>
                  </a:cubicBezTo>
                  <a:cubicBezTo>
                    <a:pt x="4237" y="3491"/>
                    <a:pt x="4110" y="3200"/>
                    <a:pt x="3976" y="2912"/>
                  </a:cubicBezTo>
                  <a:lnTo>
                    <a:pt x="3976" y="2912"/>
                  </a:lnTo>
                  <a:cubicBezTo>
                    <a:pt x="4216" y="3228"/>
                    <a:pt x="4492" y="3534"/>
                    <a:pt x="4659" y="3878"/>
                  </a:cubicBezTo>
                  <a:cubicBezTo>
                    <a:pt x="4729" y="3862"/>
                    <a:pt x="4801" y="3847"/>
                    <a:pt x="4872" y="3832"/>
                  </a:cubicBezTo>
                  <a:cubicBezTo>
                    <a:pt x="4532" y="3175"/>
                    <a:pt x="4210" y="2508"/>
                    <a:pt x="3908" y="1831"/>
                  </a:cubicBezTo>
                  <a:lnTo>
                    <a:pt x="3908" y="1831"/>
                  </a:lnTo>
                  <a:cubicBezTo>
                    <a:pt x="4179" y="2325"/>
                    <a:pt x="4502" y="2853"/>
                    <a:pt x="4772" y="3346"/>
                  </a:cubicBezTo>
                  <a:cubicBezTo>
                    <a:pt x="4815" y="3425"/>
                    <a:pt x="4861" y="3508"/>
                    <a:pt x="4930" y="3564"/>
                  </a:cubicBezTo>
                  <a:cubicBezTo>
                    <a:pt x="4972" y="3599"/>
                    <a:pt x="5025" y="3620"/>
                    <a:pt x="5075" y="3620"/>
                  </a:cubicBezTo>
                  <a:cubicBezTo>
                    <a:pt x="5106" y="3620"/>
                    <a:pt x="5136" y="3611"/>
                    <a:pt x="5161" y="3591"/>
                  </a:cubicBezTo>
                  <a:cubicBezTo>
                    <a:pt x="4854" y="2940"/>
                    <a:pt x="4550" y="2285"/>
                    <a:pt x="4251" y="1631"/>
                  </a:cubicBezTo>
                  <a:lnTo>
                    <a:pt x="4251" y="1631"/>
                  </a:lnTo>
                  <a:lnTo>
                    <a:pt x="5277" y="3491"/>
                  </a:lnTo>
                  <a:cubicBezTo>
                    <a:pt x="5375" y="3388"/>
                    <a:pt x="5473" y="3286"/>
                    <a:pt x="5570" y="3183"/>
                  </a:cubicBezTo>
                  <a:cubicBezTo>
                    <a:pt x="5211" y="2681"/>
                    <a:pt x="4883" y="2155"/>
                    <a:pt x="4593" y="1607"/>
                  </a:cubicBezTo>
                  <a:cubicBezTo>
                    <a:pt x="4449" y="1334"/>
                    <a:pt x="4311" y="1055"/>
                    <a:pt x="4184" y="773"/>
                  </a:cubicBezTo>
                  <a:cubicBezTo>
                    <a:pt x="4081" y="544"/>
                    <a:pt x="3905" y="247"/>
                    <a:pt x="388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9" name="Google Shape;1439;p53"/>
            <p:cNvSpPr/>
            <p:nvPr/>
          </p:nvSpPr>
          <p:spPr>
            <a:xfrm>
              <a:off x="5231575" y="3728527"/>
              <a:ext cx="119725" cy="102800"/>
            </a:xfrm>
            <a:custGeom>
              <a:rect b="b" l="l" r="r" t="t"/>
              <a:pathLst>
                <a:path extrusionOk="0" h="4112" w="4789">
                  <a:moveTo>
                    <a:pt x="4789" y="1"/>
                  </a:moveTo>
                  <a:cubicBezTo>
                    <a:pt x="4037" y="1"/>
                    <a:pt x="3266" y="139"/>
                    <a:pt x="2513" y="196"/>
                  </a:cubicBezTo>
                  <a:cubicBezTo>
                    <a:pt x="1746" y="255"/>
                    <a:pt x="977" y="304"/>
                    <a:pt x="208" y="346"/>
                  </a:cubicBezTo>
                  <a:cubicBezTo>
                    <a:pt x="277" y="1443"/>
                    <a:pt x="169" y="2461"/>
                    <a:pt x="1" y="3548"/>
                  </a:cubicBezTo>
                  <a:cubicBezTo>
                    <a:pt x="121" y="3629"/>
                    <a:pt x="217" y="3710"/>
                    <a:pt x="354" y="3729"/>
                  </a:cubicBezTo>
                  <a:cubicBezTo>
                    <a:pt x="414" y="3094"/>
                    <a:pt x="472" y="2459"/>
                    <a:pt x="530" y="1823"/>
                  </a:cubicBezTo>
                  <a:cubicBezTo>
                    <a:pt x="654" y="2471"/>
                    <a:pt x="587" y="3154"/>
                    <a:pt x="615" y="3818"/>
                  </a:cubicBezTo>
                  <a:cubicBezTo>
                    <a:pt x="619" y="3871"/>
                    <a:pt x="625" y="3933"/>
                    <a:pt x="666" y="3960"/>
                  </a:cubicBezTo>
                  <a:cubicBezTo>
                    <a:pt x="678" y="3969"/>
                    <a:pt x="691" y="3972"/>
                    <a:pt x="705" y="3972"/>
                  </a:cubicBezTo>
                  <a:cubicBezTo>
                    <a:pt x="741" y="3972"/>
                    <a:pt x="779" y="3947"/>
                    <a:pt x="799" y="3912"/>
                  </a:cubicBezTo>
                  <a:cubicBezTo>
                    <a:pt x="829" y="3862"/>
                    <a:pt x="834" y="3802"/>
                    <a:pt x="838" y="3744"/>
                  </a:cubicBezTo>
                  <a:cubicBezTo>
                    <a:pt x="883" y="3097"/>
                    <a:pt x="912" y="2449"/>
                    <a:pt x="925" y="1802"/>
                  </a:cubicBezTo>
                  <a:cubicBezTo>
                    <a:pt x="1054" y="2393"/>
                    <a:pt x="1155" y="3003"/>
                    <a:pt x="1210" y="3608"/>
                  </a:cubicBezTo>
                  <a:cubicBezTo>
                    <a:pt x="1219" y="3704"/>
                    <a:pt x="1227" y="3802"/>
                    <a:pt x="1259" y="3892"/>
                  </a:cubicBezTo>
                  <a:cubicBezTo>
                    <a:pt x="1329" y="3887"/>
                    <a:pt x="1355" y="3789"/>
                    <a:pt x="1361" y="3712"/>
                  </a:cubicBezTo>
                  <a:cubicBezTo>
                    <a:pt x="1420" y="3076"/>
                    <a:pt x="1444" y="2435"/>
                    <a:pt x="1430" y="1796"/>
                  </a:cubicBezTo>
                  <a:lnTo>
                    <a:pt x="1430" y="1796"/>
                  </a:lnTo>
                  <a:cubicBezTo>
                    <a:pt x="1524" y="2486"/>
                    <a:pt x="1613" y="3175"/>
                    <a:pt x="1577" y="3874"/>
                  </a:cubicBezTo>
                  <a:cubicBezTo>
                    <a:pt x="1576" y="3902"/>
                    <a:pt x="1576" y="3933"/>
                    <a:pt x="1595" y="3950"/>
                  </a:cubicBezTo>
                  <a:cubicBezTo>
                    <a:pt x="1608" y="3961"/>
                    <a:pt x="1625" y="3961"/>
                    <a:pt x="1640" y="3963"/>
                  </a:cubicBezTo>
                  <a:cubicBezTo>
                    <a:pt x="1706" y="3965"/>
                    <a:pt x="1771" y="3966"/>
                    <a:pt x="1837" y="3969"/>
                  </a:cubicBezTo>
                  <a:cubicBezTo>
                    <a:pt x="1890" y="3248"/>
                    <a:pt x="1943" y="2526"/>
                    <a:pt x="1996" y="1804"/>
                  </a:cubicBezTo>
                  <a:cubicBezTo>
                    <a:pt x="2050" y="2522"/>
                    <a:pt x="2110" y="3226"/>
                    <a:pt x="2125" y="3945"/>
                  </a:cubicBezTo>
                  <a:cubicBezTo>
                    <a:pt x="2198" y="3977"/>
                    <a:pt x="2276" y="3995"/>
                    <a:pt x="2354" y="3995"/>
                  </a:cubicBezTo>
                  <a:cubicBezTo>
                    <a:pt x="2403" y="3255"/>
                    <a:pt x="2453" y="2514"/>
                    <a:pt x="2502" y="1775"/>
                  </a:cubicBezTo>
                  <a:cubicBezTo>
                    <a:pt x="2515" y="2536"/>
                    <a:pt x="2558" y="3336"/>
                    <a:pt x="2569" y="4099"/>
                  </a:cubicBezTo>
                  <a:cubicBezTo>
                    <a:pt x="2659" y="4102"/>
                    <a:pt x="2751" y="4107"/>
                    <a:pt x="2841" y="4112"/>
                  </a:cubicBezTo>
                  <a:cubicBezTo>
                    <a:pt x="2789" y="3334"/>
                    <a:pt x="2777" y="2554"/>
                    <a:pt x="2805" y="1772"/>
                  </a:cubicBezTo>
                  <a:lnTo>
                    <a:pt x="2805" y="1772"/>
                  </a:lnTo>
                  <a:cubicBezTo>
                    <a:pt x="2840" y="2458"/>
                    <a:pt x="2873" y="3123"/>
                    <a:pt x="2913" y="3808"/>
                  </a:cubicBezTo>
                  <a:cubicBezTo>
                    <a:pt x="2914" y="3835"/>
                    <a:pt x="2918" y="3866"/>
                    <a:pt x="2936" y="3882"/>
                  </a:cubicBezTo>
                  <a:cubicBezTo>
                    <a:pt x="2950" y="3893"/>
                    <a:pt x="2966" y="3894"/>
                    <a:pt x="2982" y="3896"/>
                  </a:cubicBezTo>
                  <a:cubicBezTo>
                    <a:pt x="2994" y="3897"/>
                    <a:pt x="3005" y="3897"/>
                    <a:pt x="3017" y="3897"/>
                  </a:cubicBezTo>
                  <a:cubicBezTo>
                    <a:pt x="3100" y="3897"/>
                    <a:pt x="3184" y="3881"/>
                    <a:pt x="3262" y="3847"/>
                  </a:cubicBezTo>
                  <a:cubicBezTo>
                    <a:pt x="3208" y="3736"/>
                    <a:pt x="3199" y="3605"/>
                    <a:pt x="3190" y="3478"/>
                  </a:cubicBezTo>
                  <a:cubicBezTo>
                    <a:pt x="3165" y="3098"/>
                    <a:pt x="3138" y="2716"/>
                    <a:pt x="3144" y="2335"/>
                  </a:cubicBezTo>
                  <a:lnTo>
                    <a:pt x="3144" y="2335"/>
                  </a:lnTo>
                  <a:cubicBezTo>
                    <a:pt x="3165" y="2486"/>
                    <a:pt x="3186" y="2636"/>
                    <a:pt x="3191" y="2798"/>
                  </a:cubicBezTo>
                  <a:cubicBezTo>
                    <a:pt x="3196" y="2960"/>
                    <a:pt x="3201" y="3120"/>
                    <a:pt x="3207" y="3282"/>
                  </a:cubicBezTo>
                  <a:cubicBezTo>
                    <a:pt x="3210" y="3360"/>
                    <a:pt x="3213" y="3443"/>
                    <a:pt x="3250" y="3509"/>
                  </a:cubicBezTo>
                  <a:cubicBezTo>
                    <a:pt x="3276" y="3553"/>
                    <a:pt x="3324" y="3585"/>
                    <a:pt x="3370" y="3585"/>
                  </a:cubicBezTo>
                  <a:cubicBezTo>
                    <a:pt x="3391" y="3585"/>
                    <a:pt x="3411" y="3578"/>
                    <a:pt x="3429" y="3564"/>
                  </a:cubicBezTo>
                  <a:cubicBezTo>
                    <a:pt x="3458" y="3247"/>
                    <a:pt x="3482" y="2931"/>
                    <a:pt x="3499" y="2614"/>
                  </a:cubicBezTo>
                  <a:lnTo>
                    <a:pt x="3499" y="2614"/>
                  </a:lnTo>
                  <a:cubicBezTo>
                    <a:pt x="3563" y="3006"/>
                    <a:pt x="3664" y="3405"/>
                    <a:pt x="3650" y="3788"/>
                  </a:cubicBezTo>
                  <a:cubicBezTo>
                    <a:pt x="3719" y="3808"/>
                    <a:pt x="3790" y="3827"/>
                    <a:pt x="3859" y="3848"/>
                  </a:cubicBezTo>
                  <a:cubicBezTo>
                    <a:pt x="3866" y="3107"/>
                    <a:pt x="3895" y="2368"/>
                    <a:pt x="3946" y="1629"/>
                  </a:cubicBezTo>
                  <a:cubicBezTo>
                    <a:pt x="3954" y="2192"/>
                    <a:pt x="3991" y="2810"/>
                    <a:pt x="3999" y="3371"/>
                  </a:cubicBezTo>
                  <a:cubicBezTo>
                    <a:pt x="4000" y="3463"/>
                    <a:pt x="4001" y="3557"/>
                    <a:pt x="4036" y="3637"/>
                  </a:cubicBezTo>
                  <a:cubicBezTo>
                    <a:pt x="4067" y="3712"/>
                    <a:pt x="4133" y="3773"/>
                    <a:pt x="4204" y="3773"/>
                  </a:cubicBezTo>
                  <a:cubicBezTo>
                    <a:pt x="4212" y="3773"/>
                    <a:pt x="4219" y="3772"/>
                    <a:pt x="4226" y="3771"/>
                  </a:cubicBezTo>
                  <a:cubicBezTo>
                    <a:pt x="4261" y="3051"/>
                    <a:pt x="4300" y="2331"/>
                    <a:pt x="4341" y="1612"/>
                  </a:cubicBezTo>
                  <a:lnTo>
                    <a:pt x="4382" y="3739"/>
                  </a:lnTo>
                  <a:cubicBezTo>
                    <a:pt x="4517" y="3693"/>
                    <a:pt x="4652" y="3648"/>
                    <a:pt x="4787" y="3603"/>
                  </a:cubicBezTo>
                  <a:cubicBezTo>
                    <a:pt x="4704" y="2991"/>
                    <a:pt x="4662" y="2372"/>
                    <a:pt x="4661" y="1753"/>
                  </a:cubicBezTo>
                  <a:cubicBezTo>
                    <a:pt x="4661" y="1443"/>
                    <a:pt x="4672" y="1134"/>
                    <a:pt x="4690" y="824"/>
                  </a:cubicBezTo>
                  <a:cubicBezTo>
                    <a:pt x="4707" y="574"/>
                    <a:pt x="4690" y="229"/>
                    <a:pt x="478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0" name="Google Shape;1440;p53"/>
            <p:cNvSpPr/>
            <p:nvPr/>
          </p:nvSpPr>
          <p:spPr>
            <a:xfrm>
              <a:off x="5499875" y="3670118"/>
              <a:ext cx="143900" cy="117825"/>
            </a:xfrm>
            <a:custGeom>
              <a:rect b="b" l="l" r="r" t="t"/>
              <a:pathLst>
                <a:path extrusionOk="0" h="4713" w="5756">
                  <a:moveTo>
                    <a:pt x="4385" y="0"/>
                  </a:moveTo>
                  <a:cubicBezTo>
                    <a:pt x="3655" y="245"/>
                    <a:pt x="2922" y="481"/>
                    <a:pt x="2187" y="709"/>
                  </a:cubicBezTo>
                  <a:cubicBezTo>
                    <a:pt x="1468" y="931"/>
                    <a:pt x="700" y="1087"/>
                    <a:pt x="1" y="1364"/>
                  </a:cubicBezTo>
                  <a:cubicBezTo>
                    <a:pt x="175" y="1540"/>
                    <a:pt x="288" y="1866"/>
                    <a:pt x="395" y="2094"/>
                  </a:cubicBezTo>
                  <a:cubicBezTo>
                    <a:pt x="529" y="2375"/>
                    <a:pt x="651" y="2658"/>
                    <a:pt x="765" y="2947"/>
                  </a:cubicBezTo>
                  <a:cubicBezTo>
                    <a:pt x="993" y="3522"/>
                    <a:pt x="1182" y="4113"/>
                    <a:pt x="1329" y="4713"/>
                  </a:cubicBezTo>
                  <a:cubicBezTo>
                    <a:pt x="1470" y="4705"/>
                    <a:pt x="1612" y="4698"/>
                    <a:pt x="1753" y="4691"/>
                  </a:cubicBezTo>
                  <a:lnTo>
                    <a:pt x="1006" y="2696"/>
                  </a:lnTo>
                  <a:lnTo>
                    <a:pt x="1006" y="2696"/>
                  </a:lnTo>
                  <a:cubicBezTo>
                    <a:pt x="1309" y="3350"/>
                    <a:pt x="1610" y="4005"/>
                    <a:pt x="1907" y="4661"/>
                  </a:cubicBezTo>
                  <a:cubicBezTo>
                    <a:pt x="1985" y="4646"/>
                    <a:pt x="2032" y="4557"/>
                    <a:pt x="2034" y="4468"/>
                  </a:cubicBezTo>
                  <a:cubicBezTo>
                    <a:pt x="2037" y="4379"/>
                    <a:pt x="2004" y="4293"/>
                    <a:pt x="1972" y="4207"/>
                  </a:cubicBezTo>
                  <a:cubicBezTo>
                    <a:pt x="1772" y="3681"/>
                    <a:pt x="1580" y="3092"/>
                    <a:pt x="1380" y="2566"/>
                  </a:cubicBezTo>
                  <a:lnTo>
                    <a:pt x="1380" y="2566"/>
                  </a:lnTo>
                  <a:cubicBezTo>
                    <a:pt x="1698" y="3235"/>
                    <a:pt x="1997" y="3912"/>
                    <a:pt x="2276" y="4598"/>
                  </a:cubicBezTo>
                  <a:cubicBezTo>
                    <a:pt x="2333" y="4555"/>
                    <a:pt x="2391" y="4510"/>
                    <a:pt x="2448" y="4466"/>
                  </a:cubicBezTo>
                  <a:cubicBezTo>
                    <a:pt x="2293" y="4115"/>
                    <a:pt x="2241" y="3704"/>
                    <a:pt x="2155" y="3315"/>
                  </a:cubicBezTo>
                  <a:lnTo>
                    <a:pt x="2155" y="3315"/>
                  </a:lnTo>
                  <a:cubicBezTo>
                    <a:pt x="2289" y="3605"/>
                    <a:pt x="2428" y="3892"/>
                    <a:pt x="2572" y="4178"/>
                  </a:cubicBezTo>
                  <a:cubicBezTo>
                    <a:pt x="2582" y="4181"/>
                    <a:pt x="2591" y="4182"/>
                    <a:pt x="2600" y="4182"/>
                  </a:cubicBezTo>
                  <a:cubicBezTo>
                    <a:pt x="2658" y="4182"/>
                    <a:pt x="2709" y="4124"/>
                    <a:pt x="2718" y="4060"/>
                  </a:cubicBezTo>
                  <a:cubicBezTo>
                    <a:pt x="2729" y="3985"/>
                    <a:pt x="2702" y="3907"/>
                    <a:pt x="2676" y="3834"/>
                  </a:cubicBezTo>
                  <a:cubicBezTo>
                    <a:pt x="2623" y="3682"/>
                    <a:pt x="2567" y="3530"/>
                    <a:pt x="2513" y="3378"/>
                  </a:cubicBezTo>
                  <a:cubicBezTo>
                    <a:pt x="2459" y="3226"/>
                    <a:pt x="2424" y="3079"/>
                    <a:pt x="2388" y="2933"/>
                  </a:cubicBezTo>
                  <a:lnTo>
                    <a:pt x="2388" y="2933"/>
                  </a:lnTo>
                  <a:cubicBezTo>
                    <a:pt x="2533" y="3285"/>
                    <a:pt x="2649" y="3648"/>
                    <a:pt x="2765" y="4010"/>
                  </a:cubicBezTo>
                  <a:cubicBezTo>
                    <a:pt x="2803" y="4132"/>
                    <a:pt x="2843" y="4257"/>
                    <a:pt x="2834" y="4379"/>
                  </a:cubicBezTo>
                  <a:cubicBezTo>
                    <a:pt x="2840" y="4380"/>
                    <a:pt x="2847" y="4380"/>
                    <a:pt x="2854" y="4380"/>
                  </a:cubicBezTo>
                  <a:cubicBezTo>
                    <a:pt x="2944" y="4380"/>
                    <a:pt x="3032" y="4360"/>
                    <a:pt x="3112" y="4322"/>
                  </a:cubicBezTo>
                  <a:cubicBezTo>
                    <a:pt x="3126" y="4316"/>
                    <a:pt x="3142" y="4308"/>
                    <a:pt x="3150" y="4293"/>
                  </a:cubicBezTo>
                  <a:cubicBezTo>
                    <a:pt x="3162" y="4270"/>
                    <a:pt x="3153" y="4240"/>
                    <a:pt x="3145" y="4214"/>
                  </a:cubicBezTo>
                  <a:cubicBezTo>
                    <a:pt x="2928" y="3563"/>
                    <a:pt x="2715" y="2932"/>
                    <a:pt x="2495" y="2282"/>
                  </a:cubicBezTo>
                  <a:lnTo>
                    <a:pt x="2495" y="2282"/>
                  </a:lnTo>
                  <a:cubicBezTo>
                    <a:pt x="2809" y="2997"/>
                    <a:pt x="3084" y="3728"/>
                    <a:pt x="3323" y="4470"/>
                  </a:cubicBezTo>
                  <a:cubicBezTo>
                    <a:pt x="3404" y="4432"/>
                    <a:pt x="3488" y="4395"/>
                    <a:pt x="3570" y="4357"/>
                  </a:cubicBezTo>
                  <a:cubicBezTo>
                    <a:pt x="3300" y="3645"/>
                    <a:pt x="3047" y="2885"/>
                    <a:pt x="2777" y="2173"/>
                  </a:cubicBezTo>
                  <a:lnTo>
                    <a:pt x="2777" y="2173"/>
                  </a:lnTo>
                  <a:cubicBezTo>
                    <a:pt x="3096" y="2842"/>
                    <a:pt x="3414" y="3511"/>
                    <a:pt x="3732" y="4181"/>
                  </a:cubicBezTo>
                  <a:cubicBezTo>
                    <a:pt x="3804" y="4153"/>
                    <a:pt x="3871" y="4108"/>
                    <a:pt x="3927" y="4052"/>
                  </a:cubicBezTo>
                  <a:cubicBezTo>
                    <a:pt x="3676" y="3376"/>
                    <a:pt x="3474" y="2700"/>
                    <a:pt x="3260" y="2013"/>
                  </a:cubicBezTo>
                  <a:lnTo>
                    <a:pt x="3260" y="2013"/>
                  </a:lnTo>
                  <a:cubicBezTo>
                    <a:pt x="3574" y="2665"/>
                    <a:pt x="3889" y="3316"/>
                    <a:pt x="4203" y="3967"/>
                  </a:cubicBezTo>
                  <a:cubicBezTo>
                    <a:pt x="4263" y="3940"/>
                    <a:pt x="4323" y="3914"/>
                    <a:pt x="4383" y="3888"/>
                  </a:cubicBezTo>
                  <a:cubicBezTo>
                    <a:pt x="4397" y="3882"/>
                    <a:pt x="4412" y="3875"/>
                    <a:pt x="4421" y="3860"/>
                  </a:cubicBezTo>
                  <a:cubicBezTo>
                    <a:pt x="4432" y="3838"/>
                    <a:pt x="4421" y="3808"/>
                    <a:pt x="4409" y="3783"/>
                  </a:cubicBezTo>
                  <a:cubicBezTo>
                    <a:pt x="4118" y="3145"/>
                    <a:pt x="3946" y="2472"/>
                    <a:pt x="3780" y="1796"/>
                  </a:cubicBezTo>
                  <a:lnTo>
                    <a:pt x="3780" y="1796"/>
                  </a:lnTo>
                  <a:cubicBezTo>
                    <a:pt x="4004" y="2396"/>
                    <a:pt x="4261" y="2982"/>
                    <a:pt x="4550" y="3553"/>
                  </a:cubicBezTo>
                  <a:cubicBezTo>
                    <a:pt x="4581" y="3614"/>
                    <a:pt x="4633" y="3687"/>
                    <a:pt x="4690" y="3687"/>
                  </a:cubicBezTo>
                  <a:cubicBezTo>
                    <a:pt x="4696" y="3687"/>
                    <a:pt x="4703" y="3686"/>
                    <a:pt x="4710" y="3683"/>
                  </a:cubicBezTo>
                  <a:cubicBezTo>
                    <a:pt x="4708" y="3589"/>
                    <a:pt x="4679" y="3494"/>
                    <a:pt x="4652" y="3401"/>
                  </a:cubicBezTo>
                  <a:cubicBezTo>
                    <a:pt x="4480" y="2817"/>
                    <a:pt x="4350" y="2213"/>
                    <a:pt x="4254" y="1618"/>
                  </a:cubicBezTo>
                  <a:lnTo>
                    <a:pt x="4254" y="1618"/>
                  </a:lnTo>
                  <a:cubicBezTo>
                    <a:pt x="4504" y="2215"/>
                    <a:pt x="4769" y="2807"/>
                    <a:pt x="5049" y="3391"/>
                  </a:cubicBezTo>
                  <a:cubicBezTo>
                    <a:pt x="5074" y="3443"/>
                    <a:pt x="5101" y="3500"/>
                    <a:pt x="5145" y="3533"/>
                  </a:cubicBezTo>
                  <a:cubicBezTo>
                    <a:pt x="5167" y="3550"/>
                    <a:pt x="5196" y="3560"/>
                    <a:pt x="5222" y="3560"/>
                  </a:cubicBezTo>
                  <a:cubicBezTo>
                    <a:pt x="5248" y="3560"/>
                    <a:pt x="5273" y="3550"/>
                    <a:pt x="5288" y="3528"/>
                  </a:cubicBezTo>
                  <a:cubicBezTo>
                    <a:pt x="5315" y="3486"/>
                    <a:pt x="5299" y="3427"/>
                    <a:pt x="5281" y="3376"/>
                  </a:cubicBezTo>
                  <a:cubicBezTo>
                    <a:pt x="5064" y="2749"/>
                    <a:pt x="4751" y="2138"/>
                    <a:pt x="4628" y="1490"/>
                  </a:cubicBezTo>
                  <a:lnTo>
                    <a:pt x="4628" y="1490"/>
                  </a:lnTo>
                  <a:cubicBezTo>
                    <a:pt x="4915" y="2060"/>
                    <a:pt x="5204" y="2629"/>
                    <a:pt x="5492" y="3199"/>
                  </a:cubicBezTo>
                  <a:cubicBezTo>
                    <a:pt x="5614" y="3133"/>
                    <a:pt x="5674" y="3019"/>
                    <a:pt x="5755" y="2901"/>
                  </a:cubicBezTo>
                  <a:cubicBezTo>
                    <a:pt x="5200" y="1953"/>
                    <a:pt x="4725" y="1046"/>
                    <a:pt x="438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1" name="Google Shape;1441;p53"/>
            <p:cNvSpPr/>
            <p:nvPr/>
          </p:nvSpPr>
          <p:spPr>
            <a:xfrm>
              <a:off x="5099500" y="3712475"/>
              <a:ext cx="120375" cy="106825"/>
            </a:xfrm>
            <a:custGeom>
              <a:rect b="b" l="l" r="r" t="t"/>
              <a:pathLst>
                <a:path extrusionOk="0" h="4273" w="4815">
                  <a:moveTo>
                    <a:pt x="275" y="1"/>
                  </a:moveTo>
                  <a:cubicBezTo>
                    <a:pt x="354" y="235"/>
                    <a:pt x="311" y="577"/>
                    <a:pt x="308" y="829"/>
                  </a:cubicBezTo>
                  <a:cubicBezTo>
                    <a:pt x="305" y="1138"/>
                    <a:pt x="291" y="1449"/>
                    <a:pt x="266" y="1757"/>
                  </a:cubicBezTo>
                  <a:cubicBezTo>
                    <a:pt x="218" y="2376"/>
                    <a:pt x="130" y="2989"/>
                    <a:pt x="0" y="3593"/>
                  </a:cubicBezTo>
                  <a:cubicBezTo>
                    <a:pt x="131" y="3647"/>
                    <a:pt x="261" y="3704"/>
                    <a:pt x="392" y="3758"/>
                  </a:cubicBezTo>
                  <a:lnTo>
                    <a:pt x="589" y="1640"/>
                  </a:lnTo>
                  <a:lnTo>
                    <a:pt x="589" y="1640"/>
                  </a:lnTo>
                  <a:cubicBezTo>
                    <a:pt x="577" y="2361"/>
                    <a:pt x="559" y="3082"/>
                    <a:pt x="538" y="3802"/>
                  </a:cubicBezTo>
                  <a:cubicBezTo>
                    <a:pt x="549" y="3805"/>
                    <a:pt x="559" y="3806"/>
                    <a:pt x="570" y="3806"/>
                  </a:cubicBezTo>
                  <a:cubicBezTo>
                    <a:pt x="638" y="3806"/>
                    <a:pt x="704" y="3751"/>
                    <a:pt x="739" y="3684"/>
                  </a:cubicBezTo>
                  <a:cubicBezTo>
                    <a:pt x="778" y="3605"/>
                    <a:pt x="788" y="3511"/>
                    <a:pt x="796" y="3421"/>
                  </a:cubicBezTo>
                  <a:cubicBezTo>
                    <a:pt x="846" y="2861"/>
                    <a:pt x="932" y="2248"/>
                    <a:pt x="982" y="1688"/>
                  </a:cubicBezTo>
                  <a:lnTo>
                    <a:pt x="982" y="1688"/>
                  </a:lnTo>
                  <a:cubicBezTo>
                    <a:pt x="976" y="2429"/>
                    <a:pt x="949" y="3170"/>
                    <a:pt x="899" y="3907"/>
                  </a:cubicBezTo>
                  <a:cubicBezTo>
                    <a:pt x="970" y="3893"/>
                    <a:pt x="1042" y="3878"/>
                    <a:pt x="1112" y="3864"/>
                  </a:cubicBezTo>
                  <a:cubicBezTo>
                    <a:pt x="1126" y="3483"/>
                    <a:pt x="1257" y="3093"/>
                    <a:pt x="1351" y="2708"/>
                  </a:cubicBezTo>
                  <a:lnTo>
                    <a:pt x="1351" y="2708"/>
                  </a:lnTo>
                  <a:cubicBezTo>
                    <a:pt x="1344" y="3025"/>
                    <a:pt x="1343" y="3342"/>
                    <a:pt x="1348" y="3659"/>
                  </a:cubicBezTo>
                  <a:cubicBezTo>
                    <a:pt x="1367" y="3676"/>
                    <a:pt x="1390" y="3684"/>
                    <a:pt x="1413" y="3684"/>
                  </a:cubicBezTo>
                  <a:cubicBezTo>
                    <a:pt x="1457" y="3684"/>
                    <a:pt x="1503" y="3657"/>
                    <a:pt x="1531" y="3617"/>
                  </a:cubicBezTo>
                  <a:cubicBezTo>
                    <a:pt x="1575" y="3554"/>
                    <a:pt x="1585" y="3473"/>
                    <a:pt x="1592" y="3395"/>
                  </a:cubicBezTo>
                  <a:cubicBezTo>
                    <a:pt x="1609" y="3234"/>
                    <a:pt x="1628" y="3074"/>
                    <a:pt x="1645" y="2914"/>
                  </a:cubicBezTo>
                  <a:cubicBezTo>
                    <a:pt x="1662" y="2754"/>
                    <a:pt x="1695" y="2607"/>
                    <a:pt x="1727" y="2460"/>
                  </a:cubicBezTo>
                  <a:lnTo>
                    <a:pt x="1727" y="2460"/>
                  </a:lnTo>
                  <a:cubicBezTo>
                    <a:pt x="1703" y="2838"/>
                    <a:pt x="1649" y="3216"/>
                    <a:pt x="1593" y="3591"/>
                  </a:cubicBezTo>
                  <a:cubicBezTo>
                    <a:pt x="1576" y="3718"/>
                    <a:pt x="1556" y="3847"/>
                    <a:pt x="1494" y="3954"/>
                  </a:cubicBezTo>
                  <a:cubicBezTo>
                    <a:pt x="1581" y="3997"/>
                    <a:pt x="1675" y="4022"/>
                    <a:pt x="1770" y="4023"/>
                  </a:cubicBezTo>
                  <a:cubicBezTo>
                    <a:pt x="1786" y="4023"/>
                    <a:pt x="1805" y="4023"/>
                    <a:pt x="1817" y="4013"/>
                  </a:cubicBezTo>
                  <a:cubicBezTo>
                    <a:pt x="1838" y="3997"/>
                    <a:pt x="1843" y="3967"/>
                    <a:pt x="1847" y="3940"/>
                  </a:cubicBezTo>
                  <a:cubicBezTo>
                    <a:pt x="1937" y="3261"/>
                    <a:pt x="2024" y="2600"/>
                    <a:pt x="2110" y="1919"/>
                  </a:cubicBezTo>
                  <a:lnTo>
                    <a:pt x="2110" y="1919"/>
                  </a:lnTo>
                  <a:cubicBezTo>
                    <a:pt x="2078" y="2699"/>
                    <a:pt x="2008" y="3478"/>
                    <a:pt x="1895" y="4248"/>
                  </a:cubicBezTo>
                  <a:cubicBezTo>
                    <a:pt x="1985" y="4251"/>
                    <a:pt x="2077" y="4253"/>
                    <a:pt x="2167" y="4256"/>
                  </a:cubicBezTo>
                  <a:cubicBezTo>
                    <a:pt x="2238" y="3497"/>
                    <a:pt x="2341" y="2705"/>
                    <a:pt x="2412" y="1945"/>
                  </a:cubicBezTo>
                  <a:lnTo>
                    <a:pt x="2412" y="1945"/>
                  </a:lnTo>
                  <a:cubicBezTo>
                    <a:pt x="2403" y="2687"/>
                    <a:pt x="2396" y="3428"/>
                    <a:pt x="2390" y="4170"/>
                  </a:cubicBezTo>
                  <a:cubicBezTo>
                    <a:pt x="2403" y="4170"/>
                    <a:pt x="2416" y="4171"/>
                    <a:pt x="2429" y="4171"/>
                  </a:cubicBezTo>
                  <a:cubicBezTo>
                    <a:pt x="2494" y="4171"/>
                    <a:pt x="2560" y="4160"/>
                    <a:pt x="2622" y="4138"/>
                  </a:cubicBezTo>
                  <a:cubicBezTo>
                    <a:pt x="2693" y="3421"/>
                    <a:pt x="2808" y="2723"/>
                    <a:pt x="2915" y="2013"/>
                  </a:cubicBezTo>
                  <a:lnTo>
                    <a:pt x="2915" y="2013"/>
                  </a:lnTo>
                  <a:cubicBezTo>
                    <a:pt x="2913" y="2736"/>
                    <a:pt x="2912" y="3459"/>
                    <a:pt x="2909" y="4183"/>
                  </a:cubicBezTo>
                  <a:cubicBezTo>
                    <a:pt x="2975" y="4186"/>
                    <a:pt x="3040" y="4189"/>
                    <a:pt x="3105" y="4192"/>
                  </a:cubicBezTo>
                  <a:cubicBezTo>
                    <a:pt x="3110" y="4192"/>
                    <a:pt x="3115" y="4192"/>
                    <a:pt x="3120" y="4192"/>
                  </a:cubicBezTo>
                  <a:cubicBezTo>
                    <a:pt x="3131" y="4192"/>
                    <a:pt x="3143" y="4191"/>
                    <a:pt x="3152" y="4183"/>
                  </a:cubicBezTo>
                  <a:cubicBezTo>
                    <a:pt x="3171" y="4168"/>
                    <a:pt x="3174" y="4136"/>
                    <a:pt x="3175" y="4108"/>
                  </a:cubicBezTo>
                  <a:cubicBezTo>
                    <a:pt x="3194" y="3408"/>
                    <a:pt x="3333" y="2728"/>
                    <a:pt x="3482" y="2047"/>
                  </a:cubicBezTo>
                  <a:lnTo>
                    <a:pt x="3482" y="2047"/>
                  </a:lnTo>
                  <a:cubicBezTo>
                    <a:pt x="3420" y="2684"/>
                    <a:pt x="3394" y="3323"/>
                    <a:pt x="3404" y="3964"/>
                  </a:cubicBezTo>
                  <a:cubicBezTo>
                    <a:pt x="3405" y="4040"/>
                    <a:pt x="3424" y="4139"/>
                    <a:pt x="3492" y="4150"/>
                  </a:cubicBezTo>
                  <a:cubicBezTo>
                    <a:pt x="3532" y="4064"/>
                    <a:pt x="3547" y="3966"/>
                    <a:pt x="3563" y="3871"/>
                  </a:cubicBezTo>
                  <a:cubicBezTo>
                    <a:pt x="3665" y="3271"/>
                    <a:pt x="3813" y="2671"/>
                    <a:pt x="3986" y="2093"/>
                  </a:cubicBezTo>
                  <a:lnTo>
                    <a:pt x="3986" y="2093"/>
                  </a:lnTo>
                  <a:cubicBezTo>
                    <a:pt x="3950" y="2739"/>
                    <a:pt x="3929" y="3387"/>
                    <a:pt x="3926" y="4035"/>
                  </a:cubicBezTo>
                  <a:cubicBezTo>
                    <a:pt x="3924" y="4092"/>
                    <a:pt x="3926" y="4154"/>
                    <a:pt x="3950" y="4205"/>
                  </a:cubicBezTo>
                  <a:cubicBezTo>
                    <a:pt x="3969" y="4244"/>
                    <a:pt x="4008" y="4272"/>
                    <a:pt x="4045" y="4272"/>
                  </a:cubicBezTo>
                  <a:cubicBezTo>
                    <a:pt x="4057" y="4272"/>
                    <a:pt x="4069" y="4269"/>
                    <a:pt x="4080" y="4263"/>
                  </a:cubicBezTo>
                  <a:cubicBezTo>
                    <a:pt x="4122" y="4238"/>
                    <a:pt x="4135" y="4178"/>
                    <a:pt x="4141" y="4124"/>
                  </a:cubicBezTo>
                  <a:cubicBezTo>
                    <a:pt x="4220" y="3464"/>
                    <a:pt x="4206" y="2779"/>
                    <a:pt x="4380" y="2143"/>
                  </a:cubicBezTo>
                  <a:cubicBezTo>
                    <a:pt x="4389" y="2780"/>
                    <a:pt x="4399" y="3418"/>
                    <a:pt x="4408" y="4056"/>
                  </a:cubicBezTo>
                  <a:cubicBezTo>
                    <a:pt x="4547" y="4048"/>
                    <a:pt x="4650" y="3972"/>
                    <a:pt x="4775" y="3903"/>
                  </a:cubicBezTo>
                  <a:cubicBezTo>
                    <a:pt x="4692" y="2807"/>
                    <a:pt x="4662" y="1785"/>
                    <a:pt x="4815" y="695"/>
                  </a:cubicBezTo>
                  <a:cubicBezTo>
                    <a:pt x="4051" y="595"/>
                    <a:pt x="3289" y="486"/>
                    <a:pt x="2528" y="369"/>
                  </a:cubicBezTo>
                  <a:cubicBezTo>
                    <a:pt x="1784" y="254"/>
                    <a:pt x="1024" y="58"/>
                    <a:pt x="27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2" name="Google Shape;1442;p53"/>
            <p:cNvSpPr/>
            <p:nvPr/>
          </p:nvSpPr>
          <p:spPr>
            <a:xfrm>
              <a:off x="5358750" y="3713100"/>
              <a:ext cx="143875" cy="105575"/>
            </a:xfrm>
            <a:custGeom>
              <a:rect b="b" l="l" r="r" t="t"/>
              <a:pathLst>
                <a:path extrusionOk="0" h="4223" w="5755">
                  <a:moveTo>
                    <a:pt x="5065" y="76"/>
                  </a:moveTo>
                  <a:cubicBezTo>
                    <a:pt x="5111" y="76"/>
                    <a:pt x="5150" y="84"/>
                    <a:pt x="5157" y="111"/>
                  </a:cubicBezTo>
                  <a:cubicBezTo>
                    <a:pt x="5165" y="140"/>
                    <a:pt x="5005" y="228"/>
                    <a:pt x="4978" y="242"/>
                  </a:cubicBezTo>
                  <a:cubicBezTo>
                    <a:pt x="4969" y="247"/>
                    <a:pt x="4958" y="251"/>
                    <a:pt x="4949" y="255"/>
                  </a:cubicBezTo>
                  <a:cubicBezTo>
                    <a:pt x="4946" y="200"/>
                    <a:pt x="4942" y="145"/>
                    <a:pt x="4938" y="89"/>
                  </a:cubicBezTo>
                  <a:cubicBezTo>
                    <a:pt x="4972" y="83"/>
                    <a:pt x="5022" y="76"/>
                    <a:pt x="5065" y="76"/>
                  </a:cubicBezTo>
                  <a:close/>
                  <a:moveTo>
                    <a:pt x="4957" y="378"/>
                  </a:moveTo>
                  <a:lnTo>
                    <a:pt x="4957" y="378"/>
                  </a:lnTo>
                  <a:cubicBezTo>
                    <a:pt x="4976" y="380"/>
                    <a:pt x="4995" y="381"/>
                    <a:pt x="5014" y="385"/>
                  </a:cubicBezTo>
                  <a:cubicBezTo>
                    <a:pt x="5065" y="392"/>
                    <a:pt x="5249" y="417"/>
                    <a:pt x="5271" y="472"/>
                  </a:cubicBezTo>
                  <a:cubicBezTo>
                    <a:pt x="5298" y="536"/>
                    <a:pt x="5131" y="580"/>
                    <a:pt x="5088" y="594"/>
                  </a:cubicBezTo>
                  <a:cubicBezTo>
                    <a:pt x="5050" y="589"/>
                    <a:pt x="5013" y="586"/>
                    <a:pt x="4973" y="586"/>
                  </a:cubicBezTo>
                  <a:cubicBezTo>
                    <a:pt x="4967" y="517"/>
                    <a:pt x="4962" y="448"/>
                    <a:pt x="4957" y="378"/>
                  </a:cubicBezTo>
                  <a:close/>
                  <a:moveTo>
                    <a:pt x="394" y="636"/>
                  </a:moveTo>
                  <a:cubicBezTo>
                    <a:pt x="419" y="636"/>
                    <a:pt x="443" y="638"/>
                    <a:pt x="468" y="641"/>
                  </a:cubicBezTo>
                  <a:cubicBezTo>
                    <a:pt x="475" y="696"/>
                    <a:pt x="481" y="753"/>
                    <a:pt x="488" y="810"/>
                  </a:cubicBezTo>
                  <a:cubicBezTo>
                    <a:pt x="355" y="809"/>
                    <a:pt x="133" y="790"/>
                    <a:pt x="149" y="705"/>
                  </a:cubicBezTo>
                  <a:cubicBezTo>
                    <a:pt x="159" y="642"/>
                    <a:pt x="302" y="642"/>
                    <a:pt x="358" y="638"/>
                  </a:cubicBezTo>
                  <a:cubicBezTo>
                    <a:pt x="370" y="637"/>
                    <a:pt x="382" y="636"/>
                    <a:pt x="394" y="636"/>
                  </a:cubicBezTo>
                  <a:close/>
                  <a:moveTo>
                    <a:pt x="5103" y="666"/>
                  </a:moveTo>
                  <a:cubicBezTo>
                    <a:pt x="5138" y="670"/>
                    <a:pt x="5172" y="676"/>
                    <a:pt x="5188" y="690"/>
                  </a:cubicBezTo>
                  <a:cubicBezTo>
                    <a:pt x="5220" y="711"/>
                    <a:pt x="5224" y="769"/>
                    <a:pt x="5198" y="795"/>
                  </a:cubicBezTo>
                  <a:cubicBezTo>
                    <a:pt x="5180" y="811"/>
                    <a:pt x="5134" y="818"/>
                    <a:pt x="5109" y="826"/>
                  </a:cubicBezTo>
                  <a:cubicBezTo>
                    <a:pt x="5072" y="836"/>
                    <a:pt x="5037" y="846"/>
                    <a:pt x="4999" y="853"/>
                  </a:cubicBezTo>
                  <a:lnTo>
                    <a:pt x="4984" y="689"/>
                  </a:lnTo>
                  <a:cubicBezTo>
                    <a:pt x="5024" y="685"/>
                    <a:pt x="5063" y="678"/>
                    <a:pt x="5103" y="666"/>
                  </a:cubicBezTo>
                  <a:close/>
                  <a:moveTo>
                    <a:pt x="5009" y="940"/>
                  </a:moveTo>
                  <a:cubicBezTo>
                    <a:pt x="5041" y="940"/>
                    <a:pt x="5073" y="941"/>
                    <a:pt x="5107" y="946"/>
                  </a:cubicBezTo>
                  <a:cubicBezTo>
                    <a:pt x="5133" y="949"/>
                    <a:pt x="5300" y="978"/>
                    <a:pt x="5302" y="1008"/>
                  </a:cubicBezTo>
                  <a:cubicBezTo>
                    <a:pt x="5307" y="1052"/>
                    <a:pt x="5166" y="1080"/>
                    <a:pt x="5139" y="1087"/>
                  </a:cubicBezTo>
                  <a:cubicBezTo>
                    <a:pt x="5103" y="1097"/>
                    <a:pt x="5066" y="1103"/>
                    <a:pt x="5029" y="1109"/>
                  </a:cubicBezTo>
                  <a:cubicBezTo>
                    <a:pt x="5023" y="1054"/>
                    <a:pt x="5015" y="996"/>
                    <a:pt x="5009" y="940"/>
                  </a:cubicBezTo>
                  <a:close/>
                  <a:moveTo>
                    <a:pt x="499" y="894"/>
                  </a:moveTo>
                  <a:cubicBezTo>
                    <a:pt x="507" y="966"/>
                    <a:pt x="516" y="1039"/>
                    <a:pt x="523" y="1111"/>
                  </a:cubicBezTo>
                  <a:cubicBezTo>
                    <a:pt x="448" y="1118"/>
                    <a:pt x="376" y="1138"/>
                    <a:pt x="305" y="1167"/>
                  </a:cubicBezTo>
                  <a:cubicBezTo>
                    <a:pt x="276" y="1167"/>
                    <a:pt x="246" y="1164"/>
                    <a:pt x="218" y="1160"/>
                  </a:cubicBezTo>
                  <a:cubicBezTo>
                    <a:pt x="194" y="1156"/>
                    <a:pt x="169" y="1151"/>
                    <a:pt x="146" y="1145"/>
                  </a:cubicBezTo>
                  <a:cubicBezTo>
                    <a:pt x="97" y="1109"/>
                    <a:pt x="89" y="1082"/>
                    <a:pt x="126" y="1062"/>
                  </a:cubicBezTo>
                  <a:cubicBezTo>
                    <a:pt x="161" y="1010"/>
                    <a:pt x="277" y="962"/>
                    <a:pt x="333" y="941"/>
                  </a:cubicBezTo>
                  <a:cubicBezTo>
                    <a:pt x="386" y="919"/>
                    <a:pt x="442" y="904"/>
                    <a:pt x="499" y="894"/>
                  </a:cubicBezTo>
                  <a:close/>
                  <a:moveTo>
                    <a:pt x="4056" y="689"/>
                  </a:moveTo>
                  <a:cubicBezTo>
                    <a:pt x="4061" y="689"/>
                    <a:pt x="4067" y="690"/>
                    <a:pt x="4072" y="690"/>
                  </a:cubicBezTo>
                  <a:cubicBezTo>
                    <a:pt x="4120" y="695"/>
                    <a:pt x="4172" y="704"/>
                    <a:pt x="4209" y="733"/>
                  </a:cubicBezTo>
                  <a:cubicBezTo>
                    <a:pt x="4245" y="761"/>
                    <a:pt x="4264" y="802"/>
                    <a:pt x="4282" y="843"/>
                  </a:cubicBezTo>
                  <a:cubicBezTo>
                    <a:pt x="4324" y="938"/>
                    <a:pt x="4358" y="1037"/>
                    <a:pt x="4384" y="1139"/>
                  </a:cubicBezTo>
                  <a:cubicBezTo>
                    <a:pt x="4420" y="992"/>
                    <a:pt x="4465" y="831"/>
                    <a:pt x="4590" y="743"/>
                  </a:cubicBezTo>
                  <a:cubicBezTo>
                    <a:pt x="4597" y="738"/>
                    <a:pt x="4607" y="733"/>
                    <a:pt x="4616" y="733"/>
                  </a:cubicBezTo>
                  <a:cubicBezTo>
                    <a:pt x="4620" y="733"/>
                    <a:pt x="4623" y="734"/>
                    <a:pt x="4626" y="735"/>
                  </a:cubicBezTo>
                  <a:cubicBezTo>
                    <a:pt x="4633" y="738"/>
                    <a:pt x="4638" y="747"/>
                    <a:pt x="4642" y="753"/>
                  </a:cubicBezTo>
                  <a:cubicBezTo>
                    <a:pt x="4694" y="857"/>
                    <a:pt x="4664" y="984"/>
                    <a:pt x="4623" y="1095"/>
                  </a:cubicBezTo>
                  <a:cubicBezTo>
                    <a:pt x="4582" y="1207"/>
                    <a:pt x="4521" y="1357"/>
                    <a:pt x="4423" y="1357"/>
                  </a:cubicBezTo>
                  <a:cubicBezTo>
                    <a:pt x="4390" y="1357"/>
                    <a:pt x="4354" y="1341"/>
                    <a:pt x="4313" y="1301"/>
                  </a:cubicBezTo>
                  <a:cubicBezTo>
                    <a:pt x="4174" y="1170"/>
                    <a:pt x="4078" y="961"/>
                    <a:pt x="4017" y="783"/>
                  </a:cubicBezTo>
                  <a:cubicBezTo>
                    <a:pt x="4010" y="751"/>
                    <a:pt x="4004" y="707"/>
                    <a:pt x="4034" y="693"/>
                  </a:cubicBezTo>
                  <a:cubicBezTo>
                    <a:pt x="4041" y="690"/>
                    <a:pt x="4049" y="689"/>
                    <a:pt x="4056" y="689"/>
                  </a:cubicBezTo>
                  <a:close/>
                  <a:moveTo>
                    <a:pt x="533" y="1207"/>
                  </a:moveTo>
                  <a:cubicBezTo>
                    <a:pt x="541" y="1268"/>
                    <a:pt x="547" y="1326"/>
                    <a:pt x="553" y="1386"/>
                  </a:cubicBezTo>
                  <a:cubicBezTo>
                    <a:pt x="502" y="1392"/>
                    <a:pt x="449" y="1396"/>
                    <a:pt x="397" y="1396"/>
                  </a:cubicBezTo>
                  <a:cubicBezTo>
                    <a:pt x="389" y="1396"/>
                    <a:pt x="382" y="1396"/>
                    <a:pt x="375" y="1395"/>
                  </a:cubicBezTo>
                  <a:cubicBezTo>
                    <a:pt x="368" y="1395"/>
                    <a:pt x="360" y="1395"/>
                    <a:pt x="351" y="1395"/>
                  </a:cubicBezTo>
                  <a:cubicBezTo>
                    <a:pt x="279" y="1395"/>
                    <a:pt x="131" y="1391"/>
                    <a:pt x="197" y="1306"/>
                  </a:cubicBezTo>
                  <a:cubicBezTo>
                    <a:pt x="219" y="1276"/>
                    <a:pt x="264" y="1255"/>
                    <a:pt x="308" y="1240"/>
                  </a:cubicBezTo>
                  <a:cubicBezTo>
                    <a:pt x="313" y="1240"/>
                    <a:pt x="319" y="1240"/>
                    <a:pt x="324" y="1240"/>
                  </a:cubicBezTo>
                  <a:cubicBezTo>
                    <a:pt x="396" y="1240"/>
                    <a:pt x="466" y="1228"/>
                    <a:pt x="533" y="1207"/>
                  </a:cubicBezTo>
                  <a:close/>
                  <a:moveTo>
                    <a:pt x="5041" y="1205"/>
                  </a:moveTo>
                  <a:lnTo>
                    <a:pt x="5041" y="1205"/>
                  </a:lnTo>
                  <a:cubicBezTo>
                    <a:pt x="5058" y="1207"/>
                    <a:pt x="5073" y="1208"/>
                    <a:pt x="5091" y="1213"/>
                  </a:cubicBezTo>
                  <a:cubicBezTo>
                    <a:pt x="5140" y="1226"/>
                    <a:pt x="5276" y="1268"/>
                    <a:pt x="5277" y="1329"/>
                  </a:cubicBezTo>
                  <a:cubicBezTo>
                    <a:pt x="5279" y="1405"/>
                    <a:pt x="5172" y="1447"/>
                    <a:pt x="5075" y="1464"/>
                  </a:cubicBezTo>
                  <a:cubicBezTo>
                    <a:pt x="5063" y="1379"/>
                    <a:pt x="5051" y="1291"/>
                    <a:pt x="5041" y="1205"/>
                  </a:cubicBezTo>
                  <a:close/>
                  <a:moveTo>
                    <a:pt x="979" y="923"/>
                  </a:moveTo>
                  <a:cubicBezTo>
                    <a:pt x="987" y="923"/>
                    <a:pt x="996" y="925"/>
                    <a:pt x="1004" y="926"/>
                  </a:cubicBezTo>
                  <a:cubicBezTo>
                    <a:pt x="1051" y="937"/>
                    <a:pt x="1102" y="949"/>
                    <a:pt x="1137" y="983"/>
                  </a:cubicBezTo>
                  <a:cubicBezTo>
                    <a:pt x="1170" y="1013"/>
                    <a:pt x="1185" y="1056"/>
                    <a:pt x="1200" y="1098"/>
                  </a:cubicBezTo>
                  <a:cubicBezTo>
                    <a:pt x="1232" y="1197"/>
                    <a:pt x="1257" y="1298"/>
                    <a:pt x="1274" y="1402"/>
                  </a:cubicBezTo>
                  <a:cubicBezTo>
                    <a:pt x="1324" y="1258"/>
                    <a:pt x="1383" y="1103"/>
                    <a:pt x="1515" y="1027"/>
                  </a:cubicBezTo>
                  <a:cubicBezTo>
                    <a:pt x="1522" y="1022"/>
                    <a:pt x="1532" y="1018"/>
                    <a:pt x="1540" y="1018"/>
                  </a:cubicBezTo>
                  <a:cubicBezTo>
                    <a:pt x="1544" y="1018"/>
                    <a:pt x="1548" y="1019"/>
                    <a:pt x="1552" y="1021"/>
                  </a:cubicBezTo>
                  <a:cubicBezTo>
                    <a:pt x="1560" y="1025"/>
                    <a:pt x="1563" y="1034"/>
                    <a:pt x="1567" y="1041"/>
                  </a:cubicBezTo>
                  <a:cubicBezTo>
                    <a:pt x="1609" y="1149"/>
                    <a:pt x="1567" y="1273"/>
                    <a:pt x="1516" y="1379"/>
                  </a:cubicBezTo>
                  <a:cubicBezTo>
                    <a:pt x="1466" y="1483"/>
                    <a:pt x="1394" y="1622"/>
                    <a:pt x="1300" y="1622"/>
                  </a:cubicBezTo>
                  <a:cubicBezTo>
                    <a:pt x="1266" y="1622"/>
                    <a:pt x="1229" y="1603"/>
                    <a:pt x="1189" y="1556"/>
                  </a:cubicBezTo>
                  <a:cubicBezTo>
                    <a:pt x="1063" y="1411"/>
                    <a:pt x="986" y="1196"/>
                    <a:pt x="943" y="1013"/>
                  </a:cubicBezTo>
                  <a:cubicBezTo>
                    <a:pt x="935" y="981"/>
                    <a:pt x="935" y="937"/>
                    <a:pt x="966" y="925"/>
                  </a:cubicBezTo>
                  <a:cubicBezTo>
                    <a:pt x="970" y="924"/>
                    <a:pt x="974" y="923"/>
                    <a:pt x="979" y="923"/>
                  </a:cubicBezTo>
                  <a:close/>
                  <a:moveTo>
                    <a:pt x="559" y="1462"/>
                  </a:moveTo>
                  <a:cubicBezTo>
                    <a:pt x="565" y="1521"/>
                    <a:pt x="570" y="1578"/>
                    <a:pt x="575" y="1637"/>
                  </a:cubicBezTo>
                  <a:cubicBezTo>
                    <a:pt x="522" y="1645"/>
                    <a:pt x="416" y="1659"/>
                    <a:pt x="330" y="1659"/>
                  </a:cubicBezTo>
                  <a:cubicBezTo>
                    <a:pt x="258" y="1659"/>
                    <a:pt x="200" y="1649"/>
                    <a:pt x="201" y="1618"/>
                  </a:cubicBezTo>
                  <a:cubicBezTo>
                    <a:pt x="202" y="1587"/>
                    <a:pt x="330" y="1530"/>
                    <a:pt x="356" y="1519"/>
                  </a:cubicBezTo>
                  <a:cubicBezTo>
                    <a:pt x="422" y="1488"/>
                    <a:pt x="488" y="1471"/>
                    <a:pt x="559" y="1462"/>
                  </a:cubicBezTo>
                  <a:close/>
                  <a:moveTo>
                    <a:pt x="5088" y="1552"/>
                  </a:moveTo>
                  <a:cubicBezTo>
                    <a:pt x="5230" y="1558"/>
                    <a:pt x="5418" y="1592"/>
                    <a:pt x="5418" y="1689"/>
                  </a:cubicBezTo>
                  <a:cubicBezTo>
                    <a:pt x="5418" y="1745"/>
                    <a:pt x="5386" y="1745"/>
                    <a:pt x="5338" y="1762"/>
                  </a:cubicBezTo>
                  <a:cubicBezTo>
                    <a:pt x="5295" y="1777"/>
                    <a:pt x="5250" y="1788"/>
                    <a:pt x="5204" y="1796"/>
                  </a:cubicBezTo>
                  <a:cubicBezTo>
                    <a:pt x="5199" y="1797"/>
                    <a:pt x="5194" y="1797"/>
                    <a:pt x="5187" y="1797"/>
                  </a:cubicBezTo>
                  <a:cubicBezTo>
                    <a:pt x="5166" y="1793"/>
                    <a:pt x="5145" y="1791"/>
                    <a:pt x="5125" y="1790"/>
                  </a:cubicBezTo>
                  <a:cubicBezTo>
                    <a:pt x="5112" y="1710"/>
                    <a:pt x="5099" y="1632"/>
                    <a:pt x="5088" y="1552"/>
                  </a:cubicBezTo>
                  <a:close/>
                  <a:moveTo>
                    <a:pt x="2683" y="888"/>
                  </a:moveTo>
                  <a:lnTo>
                    <a:pt x="2898" y="1266"/>
                  </a:lnTo>
                  <a:lnTo>
                    <a:pt x="2898" y="1911"/>
                  </a:lnTo>
                  <a:lnTo>
                    <a:pt x="2571" y="1374"/>
                  </a:lnTo>
                  <a:lnTo>
                    <a:pt x="2683" y="888"/>
                  </a:lnTo>
                  <a:close/>
                  <a:moveTo>
                    <a:pt x="582" y="1714"/>
                  </a:moveTo>
                  <a:cubicBezTo>
                    <a:pt x="590" y="1807"/>
                    <a:pt x="599" y="1901"/>
                    <a:pt x="607" y="1993"/>
                  </a:cubicBezTo>
                  <a:cubicBezTo>
                    <a:pt x="579" y="1997"/>
                    <a:pt x="542" y="2000"/>
                    <a:pt x="504" y="2000"/>
                  </a:cubicBezTo>
                  <a:cubicBezTo>
                    <a:pt x="389" y="2000"/>
                    <a:pt x="260" y="1973"/>
                    <a:pt x="326" y="1866"/>
                  </a:cubicBezTo>
                  <a:cubicBezTo>
                    <a:pt x="375" y="1787"/>
                    <a:pt x="488" y="1739"/>
                    <a:pt x="582" y="1714"/>
                  </a:cubicBezTo>
                  <a:close/>
                  <a:moveTo>
                    <a:pt x="4140" y="1346"/>
                  </a:moveTo>
                  <a:cubicBezTo>
                    <a:pt x="4146" y="1346"/>
                    <a:pt x="4153" y="1347"/>
                    <a:pt x="4159" y="1347"/>
                  </a:cubicBezTo>
                  <a:cubicBezTo>
                    <a:pt x="4208" y="1353"/>
                    <a:pt x="4258" y="1360"/>
                    <a:pt x="4297" y="1390"/>
                  </a:cubicBezTo>
                  <a:cubicBezTo>
                    <a:pt x="4332" y="1417"/>
                    <a:pt x="4351" y="1459"/>
                    <a:pt x="4370" y="1500"/>
                  </a:cubicBezTo>
                  <a:cubicBezTo>
                    <a:pt x="4412" y="1595"/>
                    <a:pt x="4445" y="1694"/>
                    <a:pt x="4472" y="1797"/>
                  </a:cubicBezTo>
                  <a:cubicBezTo>
                    <a:pt x="4508" y="1649"/>
                    <a:pt x="4553" y="1488"/>
                    <a:pt x="4676" y="1401"/>
                  </a:cubicBezTo>
                  <a:cubicBezTo>
                    <a:pt x="4684" y="1394"/>
                    <a:pt x="4694" y="1389"/>
                    <a:pt x="4704" y="1389"/>
                  </a:cubicBezTo>
                  <a:cubicBezTo>
                    <a:pt x="4707" y="1389"/>
                    <a:pt x="4710" y="1390"/>
                    <a:pt x="4713" y="1391"/>
                  </a:cubicBezTo>
                  <a:cubicBezTo>
                    <a:pt x="4721" y="1395"/>
                    <a:pt x="4725" y="1403"/>
                    <a:pt x="4729" y="1410"/>
                  </a:cubicBezTo>
                  <a:cubicBezTo>
                    <a:pt x="4781" y="1514"/>
                    <a:pt x="4752" y="1641"/>
                    <a:pt x="4711" y="1752"/>
                  </a:cubicBezTo>
                  <a:cubicBezTo>
                    <a:pt x="4669" y="1864"/>
                    <a:pt x="4608" y="2014"/>
                    <a:pt x="4510" y="2014"/>
                  </a:cubicBezTo>
                  <a:cubicBezTo>
                    <a:pt x="4477" y="2014"/>
                    <a:pt x="4441" y="1998"/>
                    <a:pt x="4399" y="1959"/>
                  </a:cubicBezTo>
                  <a:cubicBezTo>
                    <a:pt x="4262" y="1826"/>
                    <a:pt x="4164" y="1617"/>
                    <a:pt x="4105" y="1439"/>
                  </a:cubicBezTo>
                  <a:cubicBezTo>
                    <a:pt x="4096" y="1407"/>
                    <a:pt x="4091" y="1363"/>
                    <a:pt x="4121" y="1349"/>
                  </a:cubicBezTo>
                  <a:cubicBezTo>
                    <a:pt x="4127" y="1347"/>
                    <a:pt x="4134" y="1346"/>
                    <a:pt x="4140" y="1346"/>
                  </a:cubicBezTo>
                  <a:close/>
                  <a:moveTo>
                    <a:pt x="5158" y="1875"/>
                  </a:moveTo>
                  <a:cubicBezTo>
                    <a:pt x="5206" y="1881"/>
                    <a:pt x="5292" y="1893"/>
                    <a:pt x="5314" y="1919"/>
                  </a:cubicBezTo>
                  <a:cubicBezTo>
                    <a:pt x="5365" y="1978"/>
                    <a:pt x="5250" y="2038"/>
                    <a:pt x="5208" y="2057"/>
                  </a:cubicBezTo>
                  <a:cubicBezTo>
                    <a:pt x="5197" y="2062"/>
                    <a:pt x="5185" y="2065"/>
                    <a:pt x="5173" y="2069"/>
                  </a:cubicBezTo>
                  <a:cubicBezTo>
                    <a:pt x="5161" y="2006"/>
                    <a:pt x="5150" y="1940"/>
                    <a:pt x="5139" y="1876"/>
                  </a:cubicBezTo>
                  <a:cubicBezTo>
                    <a:pt x="5145" y="1876"/>
                    <a:pt x="5152" y="1875"/>
                    <a:pt x="5158" y="1875"/>
                  </a:cubicBezTo>
                  <a:close/>
                  <a:moveTo>
                    <a:pt x="1008" y="1584"/>
                  </a:moveTo>
                  <a:cubicBezTo>
                    <a:pt x="1015" y="1584"/>
                    <a:pt x="1023" y="1586"/>
                    <a:pt x="1031" y="1588"/>
                  </a:cubicBezTo>
                  <a:cubicBezTo>
                    <a:pt x="1079" y="1598"/>
                    <a:pt x="1129" y="1610"/>
                    <a:pt x="1164" y="1644"/>
                  </a:cubicBezTo>
                  <a:cubicBezTo>
                    <a:pt x="1197" y="1673"/>
                    <a:pt x="1213" y="1717"/>
                    <a:pt x="1227" y="1758"/>
                  </a:cubicBezTo>
                  <a:cubicBezTo>
                    <a:pt x="1260" y="1858"/>
                    <a:pt x="1285" y="1960"/>
                    <a:pt x="1301" y="2063"/>
                  </a:cubicBezTo>
                  <a:cubicBezTo>
                    <a:pt x="1352" y="1919"/>
                    <a:pt x="1410" y="1763"/>
                    <a:pt x="1542" y="1688"/>
                  </a:cubicBezTo>
                  <a:cubicBezTo>
                    <a:pt x="1549" y="1684"/>
                    <a:pt x="1559" y="1679"/>
                    <a:pt x="1567" y="1679"/>
                  </a:cubicBezTo>
                  <a:cubicBezTo>
                    <a:pt x="1572" y="1679"/>
                    <a:pt x="1576" y="1680"/>
                    <a:pt x="1579" y="1683"/>
                  </a:cubicBezTo>
                  <a:cubicBezTo>
                    <a:pt x="1588" y="1687"/>
                    <a:pt x="1590" y="1694"/>
                    <a:pt x="1594" y="1703"/>
                  </a:cubicBezTo>
                  <a:cubicBezTo>
                    <a:pt x="1635" y="1811"/>
                    <a:pt x="1593" y="1933"/>
                    <a:pt x="1544" y="2039"/>
                  </a:cubicBezTo>
                  <a:cubicBezTo>
                    <a:pt x="1493" y="2144"/>
                    <a:pt x="1422" y="2282"/>
                    <a:pt x="1328" y="2282"/>
                  </a:cubicBezTo>
                  <a:cubicBezTo>
                    <a:pt x="1294" y="2282"/>
                    <a:pt x="1256" y="2263"/>
                    <a:pt x="1216" y="2217"/>
                  </a:cubicBezTo>
                  <a:cubicBezTo>
                    <a:pt x="1090" y="2072"/>
                    <a:pt x="1013" y="1856"/>
                    <a:pt x="970" y="1673"/>
                  </a:cubicBezTo>
                  <a:cubicBezTo>
                    <a:pt x="962" y="1641"/>
                    <a:pt x="962" y="1598"/>
                    <a:pt x="993" y="1587"/>
                  </a:cubicBezTo>
                  <a:cubicBezTo>
                    <a:pt x="998" y="1585"/>
                    <a:pt x="1003" y="1584"/>
                    <a:pt x="1008" y="1584"/>
                  </a:cubicBezTo>
                  <a:close/>
                  <a:moveTo>
                    <a:pt x="2825" y="2102"/>
                  </a:moveTo>
                  <a:cubicBezTo>
                    <a:pt x="2836" y="2102"/>
                    <a:pt x="2847" y="2103"/>
                    <a:pt x="2858" y="2106"/>
                  </a:cubicBezTo>
                  <a:lnTo>
                    <a:pt x="2889" y="2140"/>
                  </a:lnTo>
                  <a:cubicBezTo>
                    <a:pt x="2892" y="2140"/>
                    <a:pt x="2896" y="2139"/>
                    <a:pt x="2899" y="2139"/>
                  </a:cubicBezTo>
                  <a:cubicBezTo>
                    <a:pt x="2925" y="2139"/>
                    <a:pt x="2950" y="2163"/>
                    <a:pt x="2954" y="2189"/>
                  </a:cubicBezTo>
                  <a:cubicBezTo>
                    <a:pt x="2960" y="2220"/>
                    <a:pt x="2947" y="2250"/>
                    <a:pt x="2931" y="2277"/>
                  </a:cubicBezTo>
                  <a:cubicBezTo>
                    <a:pt x="2917" y="2303"/>
                    <a:pt x="2898" y="2326"/>
                    <a:pt x="2873" y="2342"/>
                  </a:cubicBezTo>
                  <a:cubicBezTo>
                    <a:pt x="2854" y="2354"/>
                    <a:pt x="2833" y="2359"/>
                    <a:pt x="2811" y="2359"/>
                  </a:cubicBezTo>
                  <a:cubicBezTo>
                    <a:pt x="2776" y="2359"/>
                    <a:pt x="2740" y="2345"/>
                    <a:pt x="2717" y="2319"/>
                  </a:cubicBezTo>
                  <a:cubicBezTo>
                    <a:pt x="2680" y="2277"/>
                    <a:pt x="2677" y="2209"/>
                    <a:pt x="2709" y="2161"/>
                  </a:cubicBezTo>
                  <a:cubicBezTo>
                    <a:pt x="2735" y="2124"/>
                    <a:pt x="2780" y="2102"/>
                    <a:pt x="2825" y="2102"/>
                  </a:cubicBezTo>
                  <a:close/>
                  <a:moveTo>
                    <a:pt x="615" y="2072"/>
                  </a:moveTo>
                  <a:lnTo>
                    <a:pt x="635" y="2311"/>
                  </a:lnTo>
                  <a:cubicBezTo>
                    <a:pt x="595" y="2323"/>
                    <a:pt x="552" y="2337"/>
                    <a:pt x="510" y="2355"/>
                  </a:cubicBezTo>
                  <a:cubicBezTo>
                    <a:pt x="505" y="2356"/>
                    <a:pt x="501" y="2356"/>
                    <a:pt x="497" y="2357"/>
                  </a:cubicBezTo>
                  <a:cubicBezTo>
                    <a:pt x="477" y="2359"/>
                    <a:pt x="436" y="2364"/>
                    <a:pt x="394" y="2364"/>
                  </a:cubicBezTo>
                  <a:cubicBezTo>
                    <a:pt x="310" y="2364"/>
                    <a:pt x="220" y="2345"/>
                    <a:pt x="266" y="2253"/>
                  </a:cubicBezTo>
                  <a:cubicBezTo>
                    <a:pt x="295" y="2196"/>
                    <a:pt x="421" y="2141"/>
                    <a:pt x="475" y="2116"/>
                  </a:cubicBezTo>
                  <a:cubicBezTo>
                    <a:pt x="520" y="2096"/>
                    <a:pt x="567" y="2084"/>
                    <a:pt x="615" y="2072"/>
                  </a:cubicBezTo>
                  <a:close/>
                  <a:moveTo>
                    <a:pt x="5188" y="2163"/>
                  </a:moveTo>
                  <a:lnTo>
                    <a:pt x="5188" y="2163"/>
                  </a:lnTo>
                  <a:cubicBezTo>
                    <a:pt x="5271" y="2174"/>
                    <a:pt x="5350" y="2196"/>
                    <a:pt x="5410" y="2240"/>
                  </a:cubicBezTo>
                  <a:cubicBezTo>
                    <a:pt x="5524" y="2324"/>
                    <a:pt x="5364" y="2387"/>
                    <a:pt x="5235" y="2417"/>
                  </a:cubicBezTo>
                  <a:cubicBezTo>
                    <a:pt x="5220" y="2334"/>
                    <a:pt x="5204" y="2248"/>
                    <a:pt x="5188" y="2163"/>
                  </a:cubicBezTo>
                  <a:close/>
                  <a:moveTo>
                    <a:pt x="641" y="2402"/>
                  </a:moveTo>
                  <a:cubicBezTo>
                    <a:pt x="646" y="2470"/>
                    <a:pt x="651" y="2537"/>
                    <a:pt x="658" y="2605"/>
                  </a:cubicBezTo>
                  <a:cubicBezTo>
                    <a:pt x="632" y="2608"/>
                    <a:pt x="605" y="2610"/>
                    <a:pt x="578" y="2610"/>
                  </a:cubicBezTo>
                  <a:cubicBezTo>
                    <a:pt x="487" y="2610"/>
                    <a:pt x="401" y="2590"/>
                    <a:pt x="421" y="2523"/>
                  </a:cubicBezTo>
                  <a:cubicBezTo>
                    <a:pt x="432" y="2482"/>
                    <a:pt x="475" y="2451"/>
                    <a:pt x="527" y="2426"/>
                  </a:cubicBezTo>
                  <a:cubicBezTo>
                    <a:pt x="565" y="2419"/>
                    <a:pt x="604" y="2412"/>
                    <a:pt x="641" y="2402"/>
                  </a:cubicBezTo>
                  <a:close/>
                  <a:moveTo>
                    <a:pt x="4231" y="2002"/>
                  </a:moveTo>
                  <a:cubicBezTo>
                    <a:pt x="4236" y="2002"/>
                    <a:pt x="4242" y="2002"/>
                    <a:pt x="4247" y="2002"/>
                  </a:cubicBezTo>
                  <a:cubicBezTo>
                    <a:pt x="4295" y="2008"/>
                    <a:pt x="4346" y="2016"/>
                    <a:pt x="4384" y="2045"/>
                  </a:cubicBezTo>
                  <a:cubicBezTo>
                    <a:pt x="4419" y="2074"/>
                    <a:pt x="4439" y="2115"/>
                    <a:pt x="4457" y="2155"/>
                  </a:cubicBezTo>
                  <a:cubicBezTo>
                    <a:pt x="4499" y="2251"/>
                    <a:pt x="4533" y="2350"/>
                    <a:pt x="4559" y="2452"/>
                  </a:cubicBezTo>
                  <a:cubicBezTo>
                    <a:pt x="4596" y="2304"/>
                    <a:pt x="4640" y="2144"/>
                    <a:pt x="4764" y="2057"/>
                  </a:cubicBezTo>
                  <a:cubicBezTo>
                    <a:pt x="4772" y="2051"/>
                    <a:pt x="4782" y="2045"/>
                    <a:pt x="4791" y="2045"/>
                  </a:cubicBezTo>
                  <a:cubicBezTo>
                    <a:pt x="4795" y="2045"/>
                    <a:pt x="4798" y="2046"/>
                    <a:pt x="4801" y="2047"/>
                  </a:cubicBezTo>
                  <a:cubicBezTo>
                    <a:pt x="4809" y="2051"/>
                    <a:pt x="4812" y="2059"/>
                    <a:pt x="4816" y="2065"/>
                  </a:cubicBezTo>
                  <a:cubicBezTo>
                    <a:pt x="4869" y="2170"/>
                    <a:pt x="4838" y="2297"/>
                    <a:pt x="4799" y="2408"/>
                  </a:cubicBezTo>
                  <a:cubicBezTo>
                    <a:pt x="4757" y="2519"/>
                    <a:pt x="4696" y="2670"/>
                    <a:pt x="4598" y="2670"/>
                  </a:cubicBezTo>
                  <a:cubicBezTo>
                    <a:pt x="4565" y="2670"/>
                    <a:pt x="4528" y="2653"/>
                    <a:pt x="4487" y="2614"/>
                  </a:cubicBezTo>
                  <a:cubicBezTo>
                    <a:pt x="4349" y="2482"/>
                    <a:pt x="4252" y="2273"/>
                    <a:pt x="4193" y="2095"/>
                  </a:cubicBezTo>
                  <a:cubicBezTo>
                    <a:pt x="4184" y="2063"/>
                    <a:pt x="4180" y="2020"/>
                    <a:pt x="4209" y="2006"/>
                  </a:cubicBezTo>
                  <a:cubicBezTo>
                    <a:pt x="4216" y="2002"/>
                    <a:pt x="4224" y="2002"/>
                    <a:pt x="4231" y="2002"/>
                  </a:cubicBezTo>
                  <a:close/>
                  <a:moveTo>
                    <a:pt x="5254" y="2520"/>
                  </a:moveTo>
                  <a:lnTo>
                    <a:pt x="5254" y="2520"/>
                  </a:lnTo>
                  <a:cubicBezTo>
                    <a:pt x="5352" y="2532"/>
                    <a:pt x="5452" y="2564"/>
                    <a:pt x="5514" y="2627"/>
                  </a:cubicBezTo>
                  <a:cubicBezTo>
                    <a:pt x="5536" y="2649"/>
                    <a:pt x="5569" y="2697"/>
                    <a:pt x="5550" y="2733"/>
                  </a:cubicBezTo>
                  <a:cubicBezTo>
                    <a:pt x="5541" y="2750"/>
                    <a:pt x="5471" y="2762"/>
                    <a:pt x="5451" y="2767"/>
                  </a:cubicBezTo>
                  <a:cubicBezTo>
                    <a:pt x="5407" y="2778"/>
                    <a:pt x="5364" y="2783"/>
                    <a:pt x="5319" y="2784"/>
                  </a:cubicBezTo>
                  <a:cubicBezTo>
                    <a:pt x="5315" y="2784"/>
                    <a:pt x="5312" y="2783"/>
                    <a:pt x="5306" y="2783"/>
                  </a:cubicBezTo>
                  <a:cubicBezTo>
                    <a:pt x="5288" y="2695"/>
                    <a:pt x="5271" y="2607"/>
                    <a:pt x="5254" y="2520"/>
                  </a:cubicBezTo>
                  <a:close/>
                  <a:moveTo>
                    <a:pt x="1919" y="1500"/>
                  </a:moveTo>
                  <a:cubicBezTo>
                    <a:pt x="1952" y="1500"/>
                    <a:pt x="2496" y="2027"/>
                    <a:pt x="2544" y="2093"/>
                  </a:cubicBezTo>
                  <a:cubicBezTo>
                    <a:pt x="2691" y="2302"/>
                    <a:pt x="2554" y="2669"/>
                    <a:pt x="2460" y="2877"/>
                  </a:cubicBezTo>
                  <a:cubicBezTo>
                    <a:pt x="2450" y="2899"/>
                    <a:pt x="2435" y="2925"/>
                    <a:pt x="2411" y="2927"/>
                  </a:cubicBezTo>
                  <a:cubicBezTo>
                    <a:pt x="2409" y="2927"/>
                    <a:pt x="2408" y="2928"/>
                    <a:pt x="2406" y="2928"/>
                  </a:cubicBezTo>
                  <a:cubicBezTo>
                    <a:pt x="2369" y="2928"/>
                    <a:pt x="2354" y="2873"/>
                    <a:pt x="2356" y="2833"/>
                  </a:cubicBezTo>
                  <a:cubicBezTo>
                    <a:pt x="2364" y="2643"/>
                    <a:pt x="2409" y="2454"/>
                    <a:pt x="2490" y="2281"/>
                  </a:cubicBezTo>
                  <a:lnTo>
                    <a:pt x="2490" y="2281"/>
                  </a:lnTo>
                  <a:cubicBezTo>
                    <a:pt x="2377" y="2449"/>
                    <a:pt x="2230" y="2596"/>
                    <a:pt x="2064" y="2711"/>
                  </a:cubicBezTo>
                  <a:cubicBezTo>
                    <a:pt x="2039" y="2728"/>
                    <a:pt x="2009" y="2744"/>
                    <a:pt x="1980" y="2744"/>
                  </a:cubicBezTo>
                  <a:cubicBezTo>
                    <a:pt x="1972" y="2744"/>
                    <a:pt x="1963" y="2743"/>
                    <a:pt x="1954" y="2739"/>
                  </a:cubicBezTo>
                  <a:cubicBezTo>
                    <a:pt x="1922" y="2723"/>
                    <a:pt x="1911" y="2682"/>
                    <a:pt x="1918" y="2647"/>
                  </a:cubicBezTo>
                  <a:cubicBezTo>
                    <a:pt x="1926" y="2612"/>
                    <a:pt x="1951" y="2582"/>
                    <a:pt x="1975" y="2556"/>
                  </a:cubicBezTo>
                  <a:cubicBezTo>
                    <a:pt x="2116" y="2402"/>
                    <a:pt x="2288" y="2273"/>
                    <a:pt x="2476" y="2179"/>
                  </a:cubicBezTo>
                  <a:lnTo>
                    <a:pt x="2476" y="2179"/>
                  </a:lnTo>
                  <a:cubicBezTo>
                    <a:pt x="2313" y="2215"/>
                    <a:pt x="2144" y="2233"/>
                    <a:pt x="1977" y="2233"/>
                  </a:cubicBezTo>
                  <a:cubicBezTo>
                    <a:pt x="1955" y="2233"/>
                    <a:pt x="1934" y="2233"/>
                    <a:pt x="1913" y="2232"/>
                  </a:cubicBezTo>
                  <a:cubicBezTo>
                    <a:pt x="1863" y="2231"/>
                    <a:pt x="1793" y="2204"/>
                    <a:pt x="1810" y="2156"/>
                  </a:cubicBezTo>
                  <a:cubicBezTo>
                    <a:pt x="1814" y="2138"/>
                    <a:pt x="1831" y="2127"/>
                    <a:pt x="1846" y="2117"/>
                  </a:cubicBezTo>
                  <a:cubicBezTo>
                    <a:pt x="1911" y="2080"/>
                    <a:pt x="1982" y="2069"/>
                    <a:pt x="2056" y="2069"/>
                  </a:cubicBezTo>
                  <a:cubicBezTo>
                    <a:pt x="2162" y="2069"/>
                    <a:pt x="2275" y="2092"/>
                    <a:pt x="2384" y="2092"/>
                  </a:cubicBezTo>
                  <a:cubicBezTo>
                    <a:pt x="2414" y="2092"/>
                    <a:pt x="2443" y="2090"/>
                    <a:pt x="2473" y="2086"/>
                  </a:cubicBezTo>
                  <a:cubicBezTo>
                    <a:pt x="2315" y="1981"/>
                    <a:pt x="2163" y="1865"/>
                    <a:pt x="2017" y="1741"/>
                  </a:cubicBezTo>
                  <a:cubicBezTo>
                    <a:pt x="1981" y="1710"/>
                    <a:pt x="1944" y="1679"/>
                    <a:pt x="1922" y="1637"/>
                  </a:cubicBezTo>
                  <a:cubicBezTo>
                    <a:pt x="1900" y="1595"/>
                    <a:pt x="1893" y="1542"/>
                    <a:pt x="1918" y="1501"/>
                  </a:cubicBezTo>
                  <a:cubicBezTo>
                    <a:pt x="1918" y="1501"/>
                    <a:pt x="1919" y="1500"/>
                    <a:pt x="1919" y="1500"/>
                  </a:cubicBezTo>
                  <a:close/>
                  <a:moveTo>
                    <a:pt x="1032" y="2246"/>
                  </a:moveTo>
                  <a:cubicBezTo>
                    <a:pt x="1040" y="2246"/>
                    <a:pt x="1049" y="2248"/>
                    <a:pt x="1057" y="2250"/>
                  </a:cubicBezTo>
                  <a:cubicBezTo>
                    <a:pt x="1105" y="2259"/>
                    <a:pt x="1155" y="2272"/>
                    <a:pt x="1191" y="2305"/>
                  </a:cubicBezTo>
                  <a:cubicBezTo>
                    <a:pt x="1223" y="2336"/>
                    <a:pt x="1239" y="2379"/>
                    <a:pt x="1253" y="2420"/>
                  </a:cubicBezTo>
                  <a:cubicBezTo>
                    <a:pt x="1286" y="2520"/>
                    <a:pt x="1311" y="2622"/>
                    <a:pt x="1327" y="2724"/>
                  </a:cubicBezTo>
                  <a:cubicBezTo>
                    <a:pt x="1378" y="2581"/>
                    <a:pt x="1436" y="2426"/>
                    <a:pt x="1568" y="2350"/>
                  </a:cubicBezTo>
                  <a:cubicBezTo>
                    <a:pt x="1575" y="2346"/>
                    <a:pt x="1584" y="2341"/>
                    <a:pt x="1593" y="2341"/>
                  </a:cubicBezTo>
                  <a:cubicBezTo>
                    <a:pt x="1597" y="2341"/>
                    <a:pt x="1602" y="2342"/>
                    <a:pt x="1605" y="2345"/>
                  </a:cubicBezTo>
                  <a:cubicBezTo>
                    <a:pt x="1614" y="2348"/>
                    <a:pt x="1616" y="2357"/>
                    <a:pt x="1620" y="2364"/>
                  </a:cubicBezTo>
                  <a:cubicBezTo>
                    <a:pt x="1662" y="2472"/>
                    <a:pt x="1620" y="2596"/>
                    <a:pt x="1570" y="2701"/>
                  </a:cubicBezTo>
                  <a:cubicBezTo>
                    <a:pt x="1519" y="2805"/>
                    <a:pt x="1448" y="2944"/>
                    <a:pt x="1354" y="2944"/>
                  </a:cubicBezTo>
                  <a:cubicBezTo>
                    <a:pt x="1320" y="2944"/>
                    <a:pt x="1282" y="2926"/>
                    <a:pt x="1242" y="2879"/>
                  </a:cubicBezTo>
                  <a:cubicBezTo>
                    <a:pt x="1116" y="2734"/>
                    <a:pt x="1039" y="2519"/>
                    <a:pt x="996" y="2336"/>
                  </a:cubicBezTo>
                  <a:cubicBezTo>
                    <a:pt x="988" y="2303"/>
                    <a:pt x="988" y="2261"/>
                    <a:pt x="1019" y="2248"/>
                  </a:cubicBezTo>
                  <a:cubicBezTo>
                    <a:pt x="1023" y="2247"/>
                    <a:pt x="1028" y="2246"/>
                    <a:pt x="1032" y="2246"/>
                  </a:cubicBezTo>
                  <a:close/>
                  <a:moveTo>
                    <a:pt x="3540" y="1462"/>
                  </a:moveTo>
                  <a:cubicBezTo>
                    <a:pt x="3544" y="1462"/>
                    <a:pt x="3548" y="1462"/>
                    <a:pt x="3552" y="1463"/>
                  </a:cubicBezTo>
                  <a:cubicBezTo>
                    <a:pt x="3592" y="1477"/>
                    <a:pt x="3581" y="1535"/>
                    <a:pt x="3562" y="1572"/>
                  </a:cubicBezTo>
                  <a:cubicBezTo>
                    <a:pt x="3475" y="1741"/>
                    <a:pt x="3353" y="1893"/>
                    <a:pt x="3207" y="2016"/>
                  </a:cubicBezTo>
                  <a:cubicBezTo>
                    <a:pt x="3383" y="1913"/>
                    <a:pt x="3576" y="1840"/>
                    <a:pt x="3776" y="1807"/>
                  </a:cubicBezTo>
                  <a:cubicBezTo>
                    <a:pt x="3790" y="1805"/>
                    <a:pt x="3805" y="1803"/>
                    <a:pt x="3820" y="1803"/>
                  </a:cubicBezTo>
                  <a:cubicBezTo>
                    <a:pt x="3846" y="1803"/>
                    <a:pt x="3871" y="1809"/>
                    <a:pt x="3887" y="1828"/>
                  </a:cubicBezTo>
                  <a:cubicBezTo>
                    <a:pt x="3910" y="1854"/>
                    <a:pt x="3903" y="1897"/>
                    <a:pt x="3880" y="1926"/>
                  </a:cubicBezTo>
                  <a:cubicBezTo>
                    <a:pt x="3858" y="1953"/>
                    <a:pt x="3824" y="1969"/>
                    <a:pt x="3790" y="1984"/>
                  </a:cubicBezTo>
                  <a:cubicBezTo>
                    <a:pt x="3595" y="2063"/>
                    <a:pt x="3386" y="2107"/>
                    <a:pt x="3177" y="2114"/>
                  </a:cubicBezTo>
                  <a:cubicBezTo>
                    <a:pt x="3362" y="2156"/>
                    <a:pt x="3542" y="2220"/>
                    <a:pt x="3710" y="2304"/>
                  </a:cubicBezTo>
                  <a:cubicBezTo>
                    <a:pt x="3755" y="2326"/>
                    <a:pt x="3806" y="2382"/>
                    <a:pt x="3771" y="2418"/>
                  </a:cubicBezTo>
                  <a:cubicBezTo>
                    <a:pt x="3760" y="2431"/>
                    <a:pt x="3740" y="2435"/>
                    <a:pt x="3722" y="2436"/>
                  </a:cubicBezTo>
                  <a:cubicBezTo>
                    <a:pt x="3713" y="2437"/>
                    <a:pt x="3704" y="2437"/>
                    <a:pt x="3695" y="2437"/>
                  </a:cubicBezTo>
                  <a:cubicBezTo>
                    <a:pt x="3496" y="2437"/>
                    <a:pt x="3335" y="2256"/>
                    <a:pt x="3142" y="2199"/>
                  </a:cubicBezTo>
                  <a:lnTo>
                    <a:pt x="3142" y="2199"/>
                  </a:lnTo>
                  <a:cubicBezTo>
                    <a:pt x="3240" y="2362"/>
                    <a:pt x="3328" y="2530"/>
                    <a:pt x="3409" y="2705"/>
                  </a:cubicBezTo>
                  <a:cubicBezTo>
                    <a:pt x="3428" y="2747"/>
                    <a:pt x="3448" y="2791"/>
                    <a:pt x="3451" y="2840"/>
                  </a:cubicBezTo>
                  <a:cubicBezTo>
                    <a:pt x="3453" y="2887"/>
                    <a:pt x="3436" y="2940"/>
                    <a:pt x="3395" y="2964"/>
                  </a:cubicBezTo>
                  <a:cubicBezTo>
                    <a:pt x="3395" y="2964"/>
                    <a:pt x="3395" y="2964"/>
                    <a:pt x="3395" y="2964"/>
                  </a:cubicBezTo>
                  <a:cubicBezTo>
                    <a:pt x="3369" y="2964"/>
                    <a:pt x="3096" y="2245"/>
                    <a:pt x="3080" y="2162"/>
                  </a:cubicBezTo>
                  <a:cubicBezTo>
                    <a:pt x="3031" y="1908"/>
                    <a:pt x="3312" y="1636"/>
                    <a:pt x="3485" y="1488"/>
                  </a:cubicBezTo>
                  <a:cubicBezTo>
                    <a:pt x="3501" y="1475"/>
                    <a:pt x="3521" y="1462"/>
                    <a:pt x="3540" y="1462"/>
                  </a:cubicBezTo>
                  <a:close/>
                  <a:moveTo>
                    <a:pt x="666" y="2687"/>
                  </a:moveTo>
                  <a:cubicBezTo>
                    <a:pt x="673" y="2780"/>
                    <a:pt x="682" y="2872"/>
                    <a:pt x="689" y="2964"/>
                  </a:cubicBezTo>
                  <a:cubicBezTo>
                    <a:pt x="657" y="2968"/>
                    <a:pt x="624" y="2971"/>
                    <a:pt x="591" y="2971"/>
                  </a:cubicBezTo>
                  <a:cubicBezTo>
                    <a:pt x="570" y="2971"/>
                    <a:pt x="550" y="2970"/>
                    <a:pt x="530" y="2968"/>
                  </a:cubicBezTo>
                  <a:cubicBezTo>
                    <a:pt x="500" y="2965"/>
                    <a:pt x="455" y="2965"/>
                    <a:pt x="428" y="2950"/>
                  </a:cubicBezTo>
                  <a:cubicBezTo>
                    <a:pt x="427" y="2950"/>
                    <a:pt x="426" y="2950"/>
                    <a:pt x="425" y="2950"/>
                  </a:cubicBezTo>
                  <a:cubicBezTo>
                    <a:pt x="392" y="2950"/>
                    <a:pt x="379" y="2933"/>
                    <a:pt x="386" y="2900"/>
                  </a:cubicBezTo>
                  <a:cubicBezTo>
                    <a:pt x="371" y="2872"/>
                    <a:pt x="377" y="2852"/>
                    <a:pt x="406" y="2838"/>
                  </a:cubicBezTo>
                  <a:cubicBezTo>
                    <a:pt x="462" y="2765"/>
                    <a:pt x="567" y="2718"/>
                    <a:pt x="666" y="2687"/>
                  </a:cubicBezTo>
                  <a:close/>
                  <a:moveTo>
                    <a:pt x="5326" y="2862"/>
                  </a:moveTo>
                  <a:lnTo>
                    <a:pt x="5326" y="2862"/>
                  </a:lnTo>
                  <a:cubicBezTo>
                    <a:pt x="5406" y="2878"/>
                    <a:pt x="5481" y="2910"/>
                    <a:pt x="5546" y="2967"/>
                  </a:cubicBezTo>
                  <a:cubicBezTo>
                    <a:pt x="5567" y="2987"/>
                    <a:pt x="5609" y="3020"/>
                    <a:pt x="5590" y="3056"/>
                  </a:cubicBezTo>
                  <a:cubicBezTo>
                    <a:pt x="5579" y="3076"/>
                    <a:pt x="5512" y="3089"/>
                    <a:pt x="5493" y="3096"/>
                  </a:cubicBezTo>
                  <a:cubicBezTo>
                    <a:pt x="5457" y="3108"/>
                    <a:pt x="5418" y="3114"/>
                    <a:pt x="5381" y="3119"/>
                  </a:cubicBezTo>
                  <a:cubicBezTo>
                    <a:pt x="5363" y="3035"/>
                    <a:pt x="5344" y="2948"/>
                    <a:pt x="5326" y="2862"/>
                  </a:cubicBezTo>
                  <a:close/>
                  <a:moveTo>
                    <a:pt x="4319" y="2659"/>
                  </a:moveTo>
                  <a:cubicBezTo>
                    <a:pt x="4324" y="2659"/>
                    <a:pt x="4329" y="2659"/>
                    <a:pt x="4335" y="2660"/>
                  </a:cubicBezTo>
                  <a:cubicBezTo>
                    <a:pt x="4383" y="2665"/>
                    <a:pt x="4434" y="2672"/>
                    <a:pt x="4472" y="2703"/>
                  </a:cubicBezTo>
                  <a:cubicBezTo>
                    <a:pt x="4507" y="2730"/>
                    <a:pt x="4527" y="2771"/>
                    <a:pt x="4545" y="2812"/>
                  </a:cubicBezTo>
                  <a:cubicBezTo>
                    <a:pt x="4586" y="2907"/>
                    <a:pt x="4621" y="3007"/>
                    <a:pt x="4647" y="3109"/>
                  </a:cubicBezTo>
                  <a:cubicBezTo>
                    <a:pt x="4684" y="2962"/>
                    <a:pt x="4728" y="2801"/>
                    <a:pt x="4852" y="2713"/>
                  </a:cubicBezTo>
                  <a:cubicBezTo>
                    <a:pt x="4860" y="2707"/>
                    <a:pt x="4870" y="2702"/>
                    <a:pt x="4880" y="2702"/>
                  </a:cubicBezTo>
                  <a:cubicBezTo>
                    <a:pt x="4883" y="2702"/>
                    <a:pt x="4886" y="2702"/>
                    <a:pt x="4888" y="2704"/>
                  </a:cubicBezTo>
                  <a:cubicBezTo>
                    <a:pt x="4896" y="2708"/>
                    <a:pt x="4900" y="2716"/>
                    <a:pt x="4904" y="2722"/>
                  </a:cubicBezTo>
                  <a:cubicBezTo>
                    <a:pt x="4958" y="2827"/>
                    <a:pt x="4929" y="2953"/>
                    <a:pt x="4888" y="3063"/>
                  </a:cubicBezTo>
                  <a:cubicBezTo>
                    <a:pt x="4847" y="3175"/>
                    <a:pt x="4786" y="3326"/>
                    <a:pt x="4687" y="3326"/>
                  </a:cubicBezTo>
                  <a:cubicBezTo>
                    <a:pt x="4655" y="3326"/>
                    <a:pt x="4618" y="3309"/>
                    <a:pt x="4577" y="3270"/>
                  </a:cubicBezTo>
                  <a:cubicBezTo>
                    <a:pt x="4439" y="3138"/>
                    <a:pt x="4342" y="2929"/>
                    <a:pt x="4282" y="2751"/>
                  </a:cubicBezTo>
                  <a:cubicBezTo>
                    <a:pt x="4272" y="2720"/>
                    <a:pt x="4267" y="2676"/>
                    <a:pt x="4297" y="2663"/>
                  </a:cubicBezTo>
                  <a:cubicBezTo>
                    <a:pt x="4304" y="2660"/>
                    <a:pt x="4311" y="2659"/>
                    <a:pt x="4319" y="2659"/>
                  </a:cubicBezTo>
                  <a:close/>
                  <a:moveTo>
                    <a:pt x="695" y="3046"/>
                  </a:moveTo>
                  <a:lnTo>
                    <a:pt x="719" y="3313"/>
                  </a:lnTo>
                  <a:cubicBezTo>
                    <a:pt x="688" y="3321"/>
                    <a:pt x="658" y="3329"/>
                    <a:pt x="629" y="3342"/>
                  </a:cubicBezTo>
                  <a:cubicBezTo>
                    <a:pt x="596" y="3348"/>
                    <a:pt x="564" y="3355"/>
                    <a:pt x="531" y="3358"/>
                  </a:cubicBezTo>
                  <a:cubicBezTo>
                    <a:pt x="514" y="3359"/>
                    <a:pt x="490" y="3364"/>
                    <a:pt x="468" y="3364"/>
                  </a:cubicBezTo>
                  <a:cubicBezTo>
                    <a:pt x="456" y="3364"/>
                    <a:pt x="445" y="3362"/>
                    <a:pt x="436" y="3359"/>
                  </a:cubicBezTo>
                  <a:cubicBezTo>
                    <a:pt x="431" y="3359"/>
                    <a:pt x="426" y="3360"/>
                    <a:pt x="421" y="3360"/>
                  </a:cubicBezTo>
                  <a:cubicBezTo>
                    <a:pt x="389" y="3360"/>
                    <a:pt x="382" y="3340"/>
                    <a:pt x="396" y="3301"/>
                  </a:cubicBezTo>
                  <a:cubicBezTo>
                    <a:pt x="385" y="3269"/>
                    <a:pt x="391" y="3243"/>
                    <a:pt x="416" y="3223"/>
                  </a:cubicBezTo>
                  <a:cubicBezTo>
                    <a:pt x="473" y="3134"/>
                    <a:pt x="590" y="3078"/>
                    <a:pt x="695" y="3046"/>
                  </a:cubicBezTo>
                  <a:close/>
                  <a:moveTo>
                    <a:pt x="5403" y="3225"/>
                  </a:moveTo>
                  <a:cubicBezTo>
                    <a:pt x="5491" y="3253"/>
                    <a:pt x="5573" y="3298"/>
                    <a:pt x="5646" y="3359"/>
                  </a:cubicBezTo>
                  <a:cubicBezTo>
                    <a:pt x="5591" y="3388"/>
                    <a:pt x="5531" y="3402"/>
                    <a:pt x="5472" y="3402"/>
                  </a:cubicBezTo>
                  <a:cubicBezTo>
                    <a:pt x="5462" y="3402"/>
                    <a:pt x="5453" y="3401"/>
                    <a:pt x="5443" y="3401"/>
                  </a:cubicBezTo>
                  <a:cubicBezTo>
                    <a:pt x="5431" y="3342"/>
                    <a:pt x="5416" y="3285"/>
                    <a:pt x="5403" y="3225"/>
                  </a:cubicBezTo>
                  <a:close/>
                  <a:moveTo>
                    <a:pt x="2872" y="2545"/>
                  </a:moveTo>
                  <a:lnTo>
                    <a:pt x="3070" y="2932"/>
                  </a:lnTo>
                  <a:lnTo>
                    <a:pt x="3043" y="3575"/>
                  </a:lnTo>
                  <a:lnTo>
                    <a:pt x="2740" y="3026"/>
                  </a:lnTo>
                  <a:lnTo>
                    <a:pt x="2872" y="2545"/>
                  </a:lnTo>
                  <a:close/>
                  <a:moveTo>
                    <a:pt x="1062" y="2907"/>
                  </a:moveTo>
                  <a:cubicBezTo>
                    <a:pt x="1069" y="2907"/>
                    <a:pt x="1077" y="2909"/>
                    <a:pt x="1085" y="2910"/>
                  </a:cubicBezTo>
                  <a:cubicBezTo>
                    <a:pt x="1132" y="2921"/>
                    <a:pt x="1183" y="2932"/>
                    <a:pt x="1218" y="2967"/>
                  </a:cubicBezTo>
                  <a:cubicBezTo>
                    <a:pt x="1251" y="2996"/>
                    <a:pt x="1267" y="3040"/>
                    <a:pt x="1280" y="3082"/>
                  </a:cubicBezTo>
                  <a:cubicBezTo>
                    <a:pt x="1314" y="3181"/>
                    <a:pt x="1338" y="3282"/>
                    <a:pt x="1356" y="3386"/>
                  </a:cubicBezTo>
                  <a:cubicBezTo>
                    <a:pt x="1405" y="3242"/>
                    <a:pt x="1463" y="3087"/>
                    <a:pt x="1596" y="3011"/>
                  </a:cubicBezTo>
                  <a:cubicBezTo>
                    <a:pt x="1604" y="3007"/>
                    <a:pt x="1613" y="3002"/>
                    <a:pt x="1622" y="3002"/>
                  </a:cubicBezTo>
                  <a:cubicBezTo>
                    <a:pt x="1626" y="3002"/>
                    <a:pt x="1630" y="3003"/>
                    <a:pt x="1634" y="3006"/>
                  </a:cubicBezTo>
                  <a:cubicBezTo>
                    <a:pt x="1641" y="3010"/>
                    <a:pt x="1644" y="3017"/>
                    <a:pt x="1648" y="3025"/>
                  </a:cubicBezTo>
                  <a:cubicBezTo>
                    <a:pt x="1690" y="3134"/>
                    <a:pt x="1648" y="3256"/>
                    <a:pt x="1597" y="3363"/>
                  </a:cubicBezTo>
                  <a:cubicBezTo>
                    <a:pt x="1547" y="3467"/>
                    <a:pt x="1475" y="3606"/>
                    <a:pt x="1382" y="3606"/>
                  </a:cubicBezTo>
                  <a:cubicBezTo>
                    <a:pt x="1347" y="3606"/>
                    <a:pt x="1309" y="3587"/>
                    <a:pt x="1269" y="3541"/>
                  </a:cubicBezTo>
                  <a:cubicBezTo>
                    <a:pt x="1144" y="3395"/>
                    <a:pt x="1066" y="3180"/>
                    <a:pt x="1023" y="2997"/>
                  </a:cubicBezTo>
                  <a:cubicBezTo>
                    <a:pt x="1016" y="2964"/>
                    <a:pt x="1016" y="2921"/>
                    <a:pt x="1047" y="2909"/>
                  </a:cubicBezTo>
                  <a:cubicBezTo>
                    <a:pt x="1052" y="2908"/>
                    <a:pt x="1057" y="2907"/>
                    <a:pt x="1062" y="2907"/>
                  </a:cubicBezTo>
                  <a:close/>
                  <a:moveTo>
                    <a:pt x="726" y="3394"/>
                  </a:moveTo>
                  <a:cubicBezTo>
                    <a:pt x="734" y="3483"/>
                    <a:pt x="741" y="3570"/>
                    <a:pt x="751" y="3659"/>
                  </a:cubicBezTo>
                  <a:cubicBezTo>
                    <a:pt x="695" y="3672"/>
                    <a:pt x="609" y="3688"/>
                    <a:pt x="539" y="3688"/>
                  </a:cubicBezTo>
                  <a:cubicBezTo>
                    <a:pt x="459" y="3688"/>
                    <a:pt x="402" y="3667"/>
                    <a:pt x="441" y="3600"/>
                  </a:cubicBezTo>
                  <a:cubicBezTo>
                    <a:pt x="491" y="3516"/>
                    <a:pt x="565" y="3453"/>
                    <a:pt x="652" y="3413"/>
                  </a:cubicBezTo>
                  <a:cubicBezTo>
                    <a:pt x="679" y="3407"/>
                    <a:pt x="704" y="3401"/>
                    <a:pt x="726" y="3394"/>
                  </a:cubicBezTo>
                  <a:close/>
                  <a:moveTo>
                    <a:pt x="758" y="3741"/>
                  </a:moveTo>
                  <a:cubicBezTo>
                    <a:pt x="763" y="3799"/>
                    <a:pt x="771" y="3855"/>
                    <a:pt x="777" y="3912"/>
                  </a:cubicBezTo>
                  <a:cubicBezTo>
                    <a:pt x="706" y="3965"/>
                    <a:pt x="626" y="3992"/>
                    <a:pt x="542" y="3992"/>
                  </a:cubicBezTo>
                  <a:cubicBezTo>
                    <a:pt x="514" y="3992"/>
                    <a:pt x="486" y="3989"/>
                    <a:pt x="457" y="3983"/>
                  </a:cubicBezTo>
                  <a:cubicBezTo>
                    <a:pt x="533" y="3875"/>
                    <a:pt x="636" y="3792"/>
                    <a:pt x="758" y="3741"/>
                  </a:cubicBezTo>
                  <a:close/>
                  <a:moveTo>
                    <a:pt x="5081" y="1"/>
                  </a:moveTo>
                  <a:cubicBezTo>
                    <a:pt x="5047" y="1"/>
                    <a:pt x="5016" y="4"/>
                    <a:pt x="4995" y="6"/>
                  </a:cubicBezTo>
                  <a:cubicBezTo>
                    <a:pt x="4866" y="15"/>
                    <a:pt x="4744" y="54"/>
                    <a:pt x="4631" y="114"/>
                  </a:cubicBezTo>
                  <a:cubicBezTo>
                    <a:pt x="4626" y="116"/>
                    <a:pt x="4622" y="121"/>
                    <a:pt x="4619" y="123"/>
                  </a:cubicBezTo>
                  <a:cubicBezTo>
                    <a:pt x="3247" y="336"/>
                    <a:pt x="1831" y="480"/>
                    <a:pt x="448" y="527"/>
                  </a:cubicBezTo>
                  <a:cubicBezTo>
                    <a:pt x="449" y="539"/>
                    <a:pt x="450" y="551"/>
                    <a:pt x="452" y="564"/>
                  </a:cubicBezTo>
                  <a:cubicBezTo>
                    <a:pt x="429" y="562"/>
                    <a:pt x="406" y="561"/>
                    <a:pt x="383" y="561"/>
                  </a:cubicBezTo>
                  <a:cubicBezTo>
                    <a:pt x="333" y="561"/>
                    <a:pt x="284" y="565"/>
                    <a:pt x="235" y="575"/>
                  </a:cubicBezTo>
                  <a:cubicBezTo>
                    <a:pt x="175" y="587"/>
                    <a:pt x="19" y="608"/>
                    <a:pt x="14" y="695"/>
                  </a:cubicBezTo>
                  <a:cubicBezTo>
                    <a:pt x="9" y="779"/>
                    <a:pt x="139" y="821"/>
                    <a:pt x="198" y="842"/>
                  </a:cubicBezTo>
                  <a:cubicBezTo>
                    <a:pt x="230" y="853"/>
                    <a:pt x="265" y="862"/>
                    <a:pt x="297" y="870"/>
                  </a:cubicBezTo>
                  <a:cubicBezTo>
                    <a:pt x="270" y="880"/>
                    <a:pt x="243" y="894"/>
                    <a:pt x="217" y="908"/>
                  </a:cubicBezTo>
                  <a:cubicBezTo>
                    <a:pt x="146" y="945"/>
                    <a:pt x="0" y="1018"/>
                    <a:pt x="5" y="1115"/>
                  </a:cubicBezTo>
                  <a:cubicBezTo>
                    <a:pt x="8" y="1193"/>
                    <a:pt x="97" y="1217"/>
                    <a:pt x="167" y="1227"/>
                  </a:cubicBezTo>
                  <a:cubicBezTo>
                    <a:pt x="124" y="1253"/>
                    <a:pt x="86" y="1287"/>
                    <a:pt x="79" y="1335"/>
                  </a:cubicBezTo>
                  <a:cubicBezTo>
                    <a:pt x="67" y="1429"/>
                    <a:pt x="160" y="1463"/>
                    <a:pt x="269" y="1473"/>
                  </a:cubicBezTo>
                  <a:cubicBezTo>
                    <a:pt x="217" y="1501"/>
                    <a:pt x="95" y="1565"/>
                    <a:pt x="102" y="1642"/>
                  </a:cubicBezTo>
                  <a:cubicBezTo>
                    <a:pt x="109" y="1719"/>
                    <a:pt x="212" y="1721"/>
                    <a:pt x="266" y="1726"/>
                  </a:cubicBezTo>
                  <a:cubicBezTo>
                    <a:pt x="298" y="1729"/>
                    <a:pt x="330" y="1730"/>
                    <a:pt x="363" y="1730"/>
                  </a:cubicBezTo>
                  <a:cubicBezTo>
                    <a:pt x="351" y="1737"/>
                    <a:pt x="340" y="1744"/>
                    <a:pt x="329" y="1753"/>
                  </a:cubicBezTo>
                  <a:cubicBezTo>
                    <a:pt x="279" y="1792"/>
                    <a:pt x="185" y="1871"/>
                    <a:pt x="201" y="1945"/>
                  </a:cubicBezTo>
                  <a:cubicBezTo>
                    <a:pt x="215" y="2016"/>
                    <a:pt x="316" y="2047"/>
                    <a:pt x="375" y="2064"/>
                  </a:cubicBezTo>
                  <a:cubicBezTo>
                    <a:pt x="381" y="2066"/>
                    <a:pt x="389" y="2066"/>
                    <a:pt x="396" y="2068"/>
                  </a:cubicBezTo>
                  <a:cubicBezTo>
                    <a:pt x="359" y="2086"/>
                    <a:pt x="322" y="2107"/>
                    <a:pt x="287" y="2132"/>
                  </a:cubicBezTo>
                  <a:cubicBezTo>
                    <a:pt x="224" y="2176"/>
                    <a:pt x="133" y="2248"/>
                    <a:pt x="154" y="2338"/>
                  </a:cubicBezTo>
                  <a:cubicBezTo>
                    <a:pt x="173" y="2421"/>
                    <a:pt x="277" y="2430"/>
                    <a:pt x="347" y="2435"/>
                  </a:cubicBezTo>
                  <a:lnTo>
                    <a:pt x="365" y="2435"/>
                  </a:lnTo>
                  <a:cubicBezTo>
                    <a:pt x="323" y="2472"/>
                    <a:pt x="302" y="2514"/>
                    <a:pt x="319" y="2565"/>
                  </a:cubicBezTo>
                  <a:cubicBezTo>
                    <a:pt x="344" y="2633"/>
                    <a:pt x="411" y="2667"/>
                    <a:pt x="489" y="2682"/>
                  </a:cubicBezTo>
                  <a:cubicBezTo>
                    <a:pt x="474" y="2691"/>
                    <a:pt x="458" y="2698"/>
                    <a:pt x="444" y="2708"/>
                  </a:cubicBezTo>
                  <a:cubicBezTo>
                    <a:pt x="382" y="2748"/>
                    <a:pt x="281" y="2812"/>
                    <a:pt x="269" y="2892"/>
                  </a:cubicBezTo>
                  <a:cubicBezTo>
                    <a:pt x="252" y="3000"/>
                    <a:pt x="378" y="3036"/>
                    <a:pt x="505" y="3043"/>
                  </a:cubicBezTo>
                  <a:cubicBezTo>
                    <a:pt x="478" y="3059"/>
                    <a:pt x="452" y="3078"/>
                    <a:pt x="428" y="3097"/>
                  </a:cubicBezTo>
                  <a:cubicBezTo>
                    <a:pt x="366" y="3148"/>
                    <a:pt x="271" y="3233"/>
                    <a:pt x="275" y="3322"/>
                  </a:cubicBezTo>
                  <a:cubicBezTo>
                    <a:pt x="278" y="3411"/>
                    <a:pt x="357" y="3439"/>
                    <a:pt x="452" y="3439"/>
                  </a:cubicBezTo>
                  <a:cubicBezTo>
                    <a:pt x="457" y="3439"/>
                    <a:pt x="462" y="3439"/>
                    <a:pt x="468" y="3439"/>
                  </a:cubicBezTo>
                  <a:lnTo>
                    <a:pt x="468" y="3439"/>
                  </a:lnTo>
                  <a:cubicBezTo>
                    <a:pt x="410" y="3491"/>
                    <a:pt x="342" y="3569"/>
                    <a:pt x="333" y="3642"/>
                  </a:cubicBezTo>
                  <a:cubicBezTo>
                    <a:pt x="321" y="3740"/>
                    <a:pt x="411" y="3767"/>
                    <a:pt x="518" y="3767"/>
                  </a:cubicBezTo>
                  <a:cubicBezTo>
                    <a:pt x="530" y="3767"/>
                    <a:pt x="542" y="3767"/>
                    <a:pt x="554" y="3766"/>
                  </a:cubicBezTo>
                  <a:lnTo>
                    <a:pt x="554" y="3766"/>
                  </a:lnTo>
                  <a:cubicBezTo>
                    <a:pt x="476" y="3825"/>
                    <a:pt x="408" y="3899"/>
                    <a:pt x="355" y="3987"/>
                  </a:cubicBezTo>
                  <a:cubicBezTo>
                    <a:pt x="340" y="4009"/>
                    <a:pt x="359" y="4034"/>
                    <a:pt x="380" y="4041"/>
                  </a:cubicBezTo>
                  <a:cubicBezTo>
                    <a:pt x="431" y="4059"/>
                    <a:pt x="482" y="4068"/>
                    <a:pt x="534" y="4068"/>
                  </a:cubicBezTo>
                  <a:cubicBezTo>
                    <a:pt x="578" y="4068"/>
                    <a:pt x="621" y="4061"/>
                    <a:pt x="663" y="4049"/>
                  </a:cubicBezTo>
                  <a:lnTo>
                    <a:pt x="663" y="4049"/>
                  </a:lnTo>
                  <a:cubicBezTo>
                    <a:pt x="640" y="4086"/>
                    <a:pt x="620" y="4124"/>
                    <a:pt x="603" y="4164"/>
                  </a:cubicBezTo>
                  <a:cubicBezTo>
                    <a:pt x="594" y="4186"/>
                    <a:pt x="601" y="4213"/>
                    <a:pt x="627" y="4219"/>
                  </a:cubicBezTo>
                  <a:cubicBezTo>
                    <a:pt x="640" y="4221"/>
                    <a:pt x="653" y="4223"/>
                    <a:pt x="666" y="4223"/>
                  </a:cubicBezTo>
                  <a:cubicBezTo>
                    <a:pt x="727" y="4223"/>
                    <a:pt x="779" y="4191"/>
                    <a:pt x="808" y="4132"/>
                  </a:cubicBezTo>
                  <a:cubicBezTo>
                    <a:pt x="823" y="4102"/>
                    <a:pt x="797" y="4077"/>
                    <a:pt x="772" y="4077"/>
                  </a:cubicBezTo>
                  <a:cubicBezTo>
                    <a:pt x="760" y="4077"/>
                    <a:pt x="748" y="4083"/>
                    <a:pt x="741" y="4096"/>
                  </a:cubicBezTo>
                  <a:cubicBezTo>
                    <a:pt x="731" y="4119"/>
                    <a:pt x="716" y="4134"/>
                    <a:pt x="697" y="4142"/>
                  </a:cubicBezTo>
                  <a:cubicBezTo>
                    <a:pt x="720" y="4096"/>
                    <a:pt x="748" y="4055"/>
                    <a:pt x="781" y="4015"/>
                  </a:cubicBezTo>
                  <a:cubicBezTo>
                    <a:pt x="783" y="4036"/>
                    <a:pt x="784" y="4059"/>
                    <a:pt x="787" y="4080"/>
                  </a:cubicBezTo>
                  <a:cubicBezTo>
                    <a:pt x="1067" y="4097"/>
                    <a:pt x="1343" y="4106"/>
                    <a:pt x="1616" y="4106"/>
                  </a:cubicBezTo>
                  <a:cubicBezTo>
                    <a:pt x="2885" y="4106"/>
                    <a:pt x="4089" y="3922"/>
                    <a:pt x="5352" y="3616"/>
                  </a:cubicBezTo>
                  <a:cubicBezTo>
                    <a:pt x="5380" y="3640"/>
                    <a:pt x="5413" y="3651"/>
                    <a:pt x="5447" y="3651"/>
                  </a:cubicBezTo>
                  <a:cubicBezTo>
                    <a:pt x="5474" y="3651"/>
                    <a:pt x="5501" y="3644"/>
                    <a:pt x="5528" y="3631"/>
                  </a:cubicBezTo>
                  <a:cubicBezTo>
                    <a:pt x="5546" y="3623"/>
                    <a:pt x="5551" y="3594"/>
                    <a:pt x="5540" y="3579"/>
                  </a:cubicBezTo>
                  <a:cubicBezTo>
                    <a:pt x="5514" y="3545"/>
                    <a:pt x="5485" y="3513"/>
                    <a:pt x="5455" y="3485"/>
                  </a:cubicBezTo>
                  <a:cubicBezTo>
                    <a:pt x="5455" y="3482"/>
                    <a:pt x="5454" y="3480"/>
                    <a:pt x="5454" y="3477"/>
                  </a:cubicBezTo>
                  <a:lnTo>
                    <a:pt x="5454" y="3477"/>
                  </a:lnTo>
                  <a:cubicBezTo>
                    <a:pt x="5459" y="3477"/>
                    <a:pt x="5464" y="3477"/>
                    <a:pt x="5469" y="3477"/>
                  </a:cubicBezTo>
                  <a:cubicBezTo>
                    <a:pt x="5558" y="3477"/>
                    <a:pt x="5645" y="3451"/>
                    <a:pt x="5724" y="3397"/>
                  </a:cubicBezTo>
                  <a:cubicBezTo>
                    <a:pt x="5752" y="3384"/>
                    <a:pt x="5755" y="3355"/>
                    <a:pt x="5736" y="3338"/>
                  </a:cubicBezTo>
                  <a:cubicBezTo>
                    <a:pt x="5663" y="3267"/>
                    <a:pt x="5582" y="3215"/>
                    <a:pt x="5491" y="3178"/>
                  </a:cubicBezTo>
                  <a:cubicBezTo>
                    <a:pt x="5605" y="3156"/>
                    <a:pt x="5703" y="3108"/>
                    <a:pt x="5676" y="3012"/>
                  </a:cubicBezTo>
                  <a:cubicBezTo>
                    <a:pt x="5654" y="2938"/>
                    <a:pt x="5559" y="2875"/>
                    <a:pt x="5493" y="2839"/>
                  </a:cubicBezTo>
                  <a:cubicBezTo>
                    <a:pt x="5585" y="2819"/>
                    <a:pt x="5659" y="2775"/>
                    <a:pt x="5650" y="2688"/>
                  </a:cubicBezTo>
                  <a:cubicBezTo>
                    <a:pt x="5641" y="2596"/>
                    <a:pt x="5514" y="2529"/>
                    <a:pt x="5438" y="2495"/>
                  </a:cubicBezTo>
                  <a:cubicBezTo>
                    <a:pt x="5411" y="2483"/>
                    <a:pt x="5383" y="2473"/>
                    <a:pt x="5354" y="2465"/>
                  </a:cubicBezTo>
                  <a:cubicBezTo>
                    <a:pt x="5475" y="2426"/>
                    <a:pt x="5585" y="2362"/>
                    <a:pt x="5548" y="2263"/>
                  </a:cubicBezTo>
                  <a:cubicBezTo>
                    <a:pt x="5521" y="2188"/>
                    <a:pt x="5407" y="2153"/>
                    <a:pt x="5341" y="2129"/>
                  </a:cubicBezTo>
                  <a:cubicBezTo>
                    <a:pt x="5318" y="2122"/>
                    <a:pt x="5294" y="2115"/>
                    <a:pt x="5271" y="2108"/>
                  </a:cubicBezTo>
                  <a:cubicBezTo>
                    <a:pt x="5328" y="2077"/>
                    <a:pt x="5412" y="2019"/>
                    <a:pt x="5415" y="1949"/>
                  </a:cubicBezTo>
                  <a:cubicBezTo>
                    <a:pt x="5416" y="1899"/>
                    <a:pt x="5386" y="1866"/>
                    <a:pt x="5340" y="1840"/>
                  </a:cubicBezTo>
                  <a:cubicBezTo>
                    <a:pt x="5411" y="1820"/>
                    <a:pt x="5513" y="1784"/>
                    <a:pt x="5517" y="1699"/>
                  </a:cubicBezTo>
                  <a:cubicBezTo>
                    <a:pt x="5522" y="1605"/>
                    <a:pt x="5410" y="1554"/>
                    <a:pt x="5338" y="1527"/>
                  </a:cubicBezTo>
                  <a:cubicBezTo>
                    <a:pt x="5297" y="1511"/>
                    <a:pt x="5256" y="1501"/>
                    <a:pt x="5217" y="1492"/>
                  </a:cubicBezTo>
                  <a:lnTo>
                    <a:pt x="5224" y="1488"/>
                  </a:lnTo>
                  <a:cubicBezTo>
                    <a:pt x="5280" y="1457"/>
                    <a:pt x="5380" y="1396"/>
                    <a:pt x="5373" y="1319"/>
                  </a:cubicBezTo>
                  <a:cubicBezTo>
                    <a:pt x="5366" y="1248"/>
                    <a:pt x="5267" y="1201"/>
                    <a:pt x="5212" y="1176"/>
                  </a:cubicBezTo>
                  <a:cubicBezTo>
                    <a:pt x="5197" y="1168"/>
                    <a:pt x="5180" y="1162"/>
                    <a:pt x="5162" y="1156"/>
                  </a:cubicBezTo>
                  <a:cubicBezTo>
                    <a:pt x="5191" y="1149"/>
                    <a:pt x="5220" y="1140"/>
                    <a:pt x="5249" y="1130"/>
                  </a:cubicBezTo>
                  <a:cubicBezTo>
                    <a:pt x="5300" y="1112"/>
                    <a:pt x="5400" y="1084"/>
                    <a:pt x="5394" y="1011"/>
                  </a:cubicBezTo>
                  <a:cubicBezTo>
                    <a:pt x="5389" y="945"/>
                    <a:pt x="5293" y="917"/>
                    <a:pt x="5243" y="899"/>
                  </a:cubicBezTo>
                  <a:cubicBezTo>
                    <a:pt x="5224" y="893"/>
                    <a:pt x="5206" y="889"/>
                    <a:pt x="5187" y="883"/>
                  </a:cubicBezTo>
                  <a:cubicBezTo>
                    <a:pt x="5291" y="847"/>
                    <a:pt x="5371" y="790"/>
                    <a:pt x="5338" y="703"/>
                  </a:cubicBezTo>
                  <a:cubicBezTo>
                    <a:pt x="5321" y="659"/>
                    <a:pt x="5277" y="635"/>
                    <a:pt x="5230" y="619"/>
                  </a:cubicBezTo>
                  <a:cubicBezTo>
                    <a:pt x="5295" y="591"/>
                    <a:pt x="5359" y="549"/>
                    <a:pt x="5355" y="486"/>
                  </a:cubicBezTo>
                  <a:cubicBezTo>
                    <a:pt x="5352" y="400"/>
                    <a:pt x="5237" y="365"/>
                    <a:pt x="5171" y="342"/>
                  </a:cubicBezTo>
                  <a:cubicBezTo>
                    <a:pt x="5117" y="324"/>
                    <a:pt x="5061" y="314"/>
                    <a:pt x="5005" y="308"/>
                  </a:cubicBezTo>
                  <a:cubicBezTo>
                    <a:pt x="5028" y="295"/>
                    <a:pt x="5051" y="284"/>
                    <a:pt x="5072" y="271"/>
                  </a:cubicBezTo>
                  <a:cubicBezTo>
                    <a:pt x="5130" y="235"/>
                    <a:pt x="5261" y="156"/>
                    <a:pt x="5241" y="73"/>
                  </a:cubicBezTo>
                  <a:cubicBezTo>
                    <a:pt x="5226" y="13"/>
                    <a:pt x="5149" y="1"/>
                    <a:pt x="508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43" name="Google Shape;1443;p53"/>
          <p:cNvGrpSpPr/>
          <p:nvPr/>
        </p:nvGrpSpPr>
        <p:grpSpPr>
          <a:xfrm flipH="1">
            <a:off x="4067201" y="-365165"/>
            <a:ext cx="5429433" cy="2665482"/>
            <a:chOff x="5114775" y="3585075"/>
            <a:chExt cx="793800" cy="389702"/>
          </a:xfrm>
        </p:grpSpPr>
        <p:sp>
          <p:nvSpPr>
            <p:cNvPr id="1444" name="Google Shape;1444;p53"/>
            <p:cNvSpPr/>
            <p:nvPr/>
          </p:nvSpPr>
          <p:spPr>
            <a:xfrm>
              <a:off x="5123450" y="3594950"/>
              <a:ext cx="732750" cy="296875"/>
            </a:xfrm>
            <a:custGeom>
              <a:rect b="b" l="l" r="r" t="t"/>
              <a:pathLst>
                <a:path extrusionOk="0" h="11875" w="29310">
                  <a:moveTo>
                    <a:pt x="29212" y="0"/>
                  </a:moveTo>
                  <a:cubicBezTo>
                    <a:pt x="29191" y="0"/>
                    <a:pt x="29170" y="8"/>
                    <a:pt x="29153" y="24"/>
                  </a:cubicBezTo>
                  <a:cubicBezTo>
                    <a:pt x="29117" y="56"/>
                    <a:pt x="25554" y="3322"/>
                    <a:pt x="20211" y="6364"/>
                  </a:cubicBezTo>
                  <a:cubicBezTo>
                    <a:pt x="17076" y="8150"/>
                    <a:pt x="13950" y="9511"/>
                    <a:pt x="10921" y="10407"/>
                  </a:cubicBezTo>
                  <a:cubicBezTo>
                    <a:pt x="8014" y="11267"/>
                    <a:pt x="5189" y="11700"/>
                    <a:pt x="2495" y="11700"/>
                  </a:cubicBezTo>
                  <a:cubicBezTo>
                    <a:pt x="1684" y="11700"/>
                    <a:pt x="885" y="11661"/>
                    <a:pt x="99" y="11582"/>
                  </a:cubicBezTo>
                  <a:cubicBezTo>
                    <a:pt x="97" y="11582"/>
                    <a:pt x="94" y="11582"/>
                    <a:pt x="91" y="11582"/>
                  </a:cubicBezTo>
                  <a:cubicBezTo>
                    <a:pt x="46" y="11582"/>
                    <a:pt x="8" y="11615"/>
                    <a:pt x="3" y="11660"/>
                  </a:cubicBezTo>
                  <a:cubicBezTo>
                    <a:pt x="0" y="11708"/>
                    <a:pt x="34" y="11750"/>
                    <a:pt x="82" y="11756"/>
                  </a:cubicBezTo>
                  <a:cubicBezTo>
                    <a:pt x="874" y="11836"/>
                    <a:pt x="1679" y="11875"/>
                    <a:pt x="2495" y="11875"/>
                  </a:cubicBezTo>
                  <a:cubicBezTo>
                    <a:pt x="5207" y="11875"/>
                    <a:pt x="8049" y="11439"/>
                    <a:pt x="10974" y="10573"/>
                  </a:cubicBezTo>
                  <a:cubicBezTo>
                    <a:pt x="14015" y="9671"/>
                    <a:pt x="17154" y="8306"/>
                    <a:pt x="20302" y="6513"/>
                  </a:cubicBezTo>
                  <a:cubicBezTo>
                    <a:pt x="25659" y="3462"/>
                    <a:pt x="29236" y="183"/>
                    <a:pt x="29270" y="151"/>
                  </a:cubicBezTo>
                  <a:cubicBezTo>
                    <a:pt x="29306" y="119"/>
                    <a:pt x="29309" y="63"/>
                    <a:pt x="29276" y="29"/>
                  </a:cubicBezTo>
                  <a:cubicBezTo>
                    <a:pt x="29258" y="10"/>
                    <a:pt x="29235" y="0"/>
                    <a:pt x="2921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5" name="Google Shape;1445;p53"/>
            <p:cNvSpPr/>
            <p:nvPr/>
          </p:nvSpPr>
          <p:spPr>
            <a:xfrm>
              <a:off x="5398300" y="3812925"/>
              <a:ext cx="130375" cy="120500"/>
            </a:xfrm>
            <a:custGeom>
              <a:rect b="b" l="l" r="r" t="t"/>
              <a:pathLst>
                <a:path extrusionOk="0" h="4820" w="5215">
                  <a:moveTo>
                    <a:pt x="4371" y="0"/>
                  </a:moveTo>
                  <a:lnTo>
                    <a:pt x="4371" y="0"/>
                  </a:lnTo>
                  <a:cubicBezTo>
                    <a:pt x="3641" y="176"/>
                    <a:pt x="2922" y="491"/>
                    <a:pt x="2205" y="723"/>
                  </a:cubicBezTo>
                  <a:cubicBezTo>
                    <a:pt x="1473" y="961"/>
                    <a:pt x="737" y="1191"/>
                    <a:pt x="0" y="1412"/>
                  </a:cubicBezTo>
                  <a:cubicBezTo>
                    <a:pt x="325" y="2462"/>
                    <a:pt x="460" y="3476"/>
                    <a:pt x="552" y="4573"/>
                  </a:cubicBezTo>
                  <a:cubicBezTo>
                    <a:pt x="671" y="4615"/>
                    <a:pt x="774" y="4666"/>
                    <a:pt x="893" y="4666"/>
                  </a:cubicBezTo>
                  <a:cubicBezTo>
                    <a:pt x="908" y="4666"/>
                    <a:pt x="923" y="4665"/>
                    <a:pt x="939" y="4663"/>
                  </a:cubicBezTo>
                  <a:cubicBezTo>
                    <a:pt x="846" y="4033"/>
                    <a:pt x="753" y="3401"/>
                    <a:pt x="660" y="2770"/>
                  </a:cubicBezTo>
                  <a:lnTo>
                    <a:pt x="660" y="2770"/>
                  </a:lnTo>
                  <a:cubicBezTo>
                    <a:pt x="934" y="3371"/>
                    <a:pt x="1029" y="4050"/>
                    <a:pt x="1212" y="4688"/>
                  </a:cubicBezTo>
                  <a:cubicBezTo>
                    <a:pt x="1227" y="4740"/>
                    <a:pt x="1249" y="4798"/>
                    <a:pt x="1295" y="4815"/>
                  </a:cubicBezTo>
                  <a:cubicBezTo>
                    <a:pt x="1303" y="4818"/>
                    <a:pt x="1312" y="4820"/>
                    <a:pt x="1320" y="4820"/>
                  </a:cubicBezTo>
                  <a:cubicBezTo>
                    <a:pt x="1361" y="4820"/>
                    <a:pt x="1399" y="4783"/>
                    <a:pt x="1414" y="4737"/>
                  </a:cubicBezTo>
                  <a:cubicBezTo>
                    <a:pt x="1431" y="4682"/>
                    <a:pt x="1421" y="4622"/>
                    <a:pt x="1411" y="4564"/>
                  </a:cubicBezTo>
                  <a:cubicBezTo>
                    <a:pt x="1302" y="3926"/>
                    <a:pt x="1180" y="3289"/>
                    <a:pt x="1040" y="2657"/>
                  </a:cubicBezTo>
                  <a:lnTo>
                    <a:pt x="1040" y="2657"/>
                  </a:lnTo>
                  <a:cubicBezTo>
                    <a:pt x="1304" y="3201"/>
                    <a:pt x="1547" y="3769"/>
                    <a:pt x="1741" y="4345"/>
                  </a:cubicBezTo>
                  <a:cubicBezTo>
                    <a:pt x="1773" y="4437"/>
                    <a:pt x="1804" y="4531"/>
                    <a:pt x="1856" y="4610"/>
                  </a:cubicBezTo>
                  <a:cubicBezTo>
                    <a:pt x="1922" y="4589"/>
                    <a:pt x="1924" y="4488"/>
                    <a:pt x="1913" y="4412"/>
                  </a:cubicBezTo>
                  <a:cubicBezTo>
                    <a:pt x="1820" y="3779"/>
                    <a:pt x="1692" y="3151"/>
                    <a:pt x="1530" y="2534"/>
                  </a:cubicBezTo>
                  <a:lnTo>
                    <a:pt x="1530" y="2534"/>
                  </a:lnTo>
                  <a:cubicBezTo>
                    <a:pt x="1785" y="3182"/>
                    <a:pt x="2032" y="3832"/>
                    <a:pt x="2161" y="4519"/>
                  </a:cubicBezTo>
                  <a:cubicBezTo>
                    <a:pt x="2166" y="4546"/>
                    <a:pt x="2174" y="4577"/>
                    <a:pt x="2196" y="4588"/>
                  </a:cubicBezTo>
                  <a:cubicBezTo>
                    <a:pt x="2203" y="4592"/>
                    <a:pt x="2210" y="4593"/>
                    <a:pt x="2218" y="4593"/>
                  </a:cubicBezTo>
                  <a:cubicBezTo>
                    <a:pt x="2226" y="4593"/>
                    <a:pt x="2235" y="4591"/>
                    <a:pt x="2243" y="4589"/>
                  </a:cubicBezTo>
                  <a:lnTo>
                    <a:pt x="2435" y="4551"/>
                  </a:lnTo>
                  <a:cubicBezTo>
                    <a:pt x="2318" y="3837"/>
                    <a:pt x="2199" y="3122"/>
                    <a:pt x="2081" y="2410"/>
                  </a:cubicBezTo>
                  <a:lnTo>
                    <a:pt x="2081" y="2410"/>
                  </a:lnTo>
                  <a:cubicBezTo>
                    <a:pt x="2302" y="3094"/>
                    <a:pt x="2527" y="3764"/>
                    <a:pt x="2711" y="4460"/>
                  </a:cubicBezTo>
                  <a:cubicBezTo>
                    <a:pt x="2745" y="4466"/>
                    <a:pt x="2780" y="4469"/>
                    <a:pt x="2814" y="4469"/>
                  </a:cubicBezTo>
                  <a:cubicBezTo>
                    <a:pt x="2858" y="4469"/>
                    <a:pt x="2902" y="4464"/>
                    <a:pt x="2945" y="4453"/>
                  </a:cubicBezTo>
                  <a:cubicBezTo>
                    <a:pt x="2820" y="3723"/>
                    <a:pt x="2692" y="2992"/>
                    <a:pt x="2567" y="2262"/>
                  </a:cubicBezTo>
                  <a:lnTo>
                    <a:pt x="2567" y="2262"/>
                  </a:lnTo>
                  <a:cubicBezTo>
                    <a:pt x="2758" y="3000"/>
                    <a:pt x="2988" y="3767"/>
                    <a:pt x="3178" y="4505"/>
                  </a:cubicBezTo>
                  <a:cubicBezTo>
                    <a:pt x="3267" y="4488"/>
                    <a:pt x="3356" y="4470"/>
                    <a:pt x="3446" y="4453"/>
                  </a:cubicBezTo>
                  <a:cubicBezTo>
                    <a:pt x="3212" y="3710"/>
                    <a:pt x="3018" y="2954"/>
                    <a:pt x="2861" y="2189"/>
                  </a:cubicBezTo>
                  <a:lnTo>
                    <a:pt x="2861" y="2189"/>
                  </a:lnTo>
                  <a:cubicBezTo>
                    <a:pt x="3056" y="2847"/>
                    <a:pt x="3245" y="3485"/>
                    <a:pt x="3443" y="4141"/>
                  </a:cubicBezTo>
                  <a:cubicBezTo>
                    <a:pt x="3452" y="4167"/>
                    <a:pt x="3462" y="4197"/>
                    <a:pt x="3484" y="4209"/>
                  </a:cubicBezTo>
                  <a:cubicBezTo>
                    <a:pt x="3492" y="4213"/>
                    <a:pt x="3500" y="4214"/>
                    <a:pt x="3508" y="4214"/>
                  </a:cubicBezTo>
                  <a:cubicBezTo>
                    <a:pt x="3516" y="4214"/>
                    <a:pt x="3524" y="4213"/>
                    <a:pt x="3532" y="4212"/>
                  </a:cubicBezTo>
                  <a:cubicBezTo>
                    <a:pt x="3625" y="4195"/>
                    <a:pt x="3715" y="4157"/>
                    <a:pt x="3792" y="4099"/>
                  </a:cubicBezTo>
                  <a:cubicBezTo>
                    <a:pt x="3714" y="4004"/>
                    <a:pt x="3673" y="3879"/>
                    <a:pt x="3636" y="3758"/>
                  </a:cubicBezTo>
                  <a:cubicBezTo>
                    <a:pt x="3521" y="3394"/>
                    <a:pt x="3405" y="3028"/>
                    <a:pt x="3321" y="2655"/>
                  </a:cubicBezTo>
                  <a:lnTo>
                    <a:pt x="3321" y="2655"/>
                  </a:lnTo>
                  <a:cubicBezTo>
                    <a:pt x="3377" y="2797"/>
                    <a:pt x="3434" y="2938"/>
                    <a:pt x="3478" y="3094"/>
                  </a:cubicBezTo>
                  <a:cubicBezTo>
                    <a:pt x="3521" y="3250"/>
                    <a:pt x="3563" y="3406"/>
                    <a:pt x="3606" y="3561"/>
                  </a:cubicBezTo>
                  <a:cubicBezTo>
                    <a:pt x="3627" y="3637"/>
                    <a:pt x="3650" y="3716"/>
                    <a:pt x="3702" y="3770"/>
                  </a:cubicBezTo>
                  <a:cubicBezTo>
                    <a:pt x="3732" y="3801"/>
                    <a:pt x="3773" y="3820"/>
                    <a:pt x="3812" y="3820"/>
                  </a:cubicBezTo>
                  <a:cubicBezTo>
                    <a:pt x="3841" y="3820"/>
                    <a:pt x="3869" y="3809"/>
                    <a:pt x="3888" y="3784"/>
                  </a:cubicBezTo>
                  <a:cubicBezTo>
                    <a:pt x="3843" y="3469"/>
                    <a:pt x="3791" y="3156"/>
                    <a:pt x="3734" y="2844"/>
                  </a:cubicBezTo>
                  <a:lnTo>
                    <a:pt x="3734" y="2844"/>
                  </a:lnTo>
                  <a:cubicBezTo>
                    <a:pt x="3888" y="3209"/>
                    <a:pt x="4079" y="3573"/>
                    <a:pt x="4155" y="3948"/>
                  </a:cubicBezTo>
                  <a:cubicBezTo>
                    <a:pt x="4227" y="3951"/>
                    <a:pt x="4300" y="3955"/>
                    <a:pt x="4372" y="3957"/>
                  </a:cubicBezTo>
                  <a:cubicBezTo>
                    <a:pt x="4205" y="3236"/>
                    <a:pt x="4060" y="2510"/>
                    <a:pt x="3934" y="1780"/>
                  </a:cubicBezTo>
                  <a:lnTo>
                    <a:pt x="3934" y="1780"/>
                  </a:lnTo>
                  <a:cubicBezTo>
                    <a:pt x="4074" y="2325"/>
                    <a:pt x="4256" y="2916"/>
                    <a:pt x="4395" y="3461"/>
                  </a:cubicBezTo>
                  <a:cubicBezTo>
                    <a:pt x="4418" y="3549"/>
                    <a:pt x="4442" y="3639"/>
                    <a:pt x="4494" y="3712"/>
                  </a:cubicBezTo>
                  <a:cubicBezTo>
                    <a:pt x="4535" y="3767"/>
                    <a:pt x="4598" y="3807"/>
                    <a:pt x="4659" y="3807"/>
                  </a:cubicBezTo>
                  <a:cubicBezTo>
                    <a:pt x="4677" y="3807"/>
                    <a:pt x="4695" y="3804"/>
                    <a:pt x="4712" y="3796"/>
                  </a:cubicBezTo>
                  <a:cubicBezTo>
                    <a:pt x="4576" y="3089"/>
                    <a:pt x="4444" y="2380"/>
                    <a:pt x="4315" y="1672"/>
                  </a:cubicBezTo>
                  <a:lnTo>
                    <a:pt x="4315" y="1672"/>
                  </a:lnTo>
                  <a:lnTo>
                    <a:pt x="4855" y="3727"/>
                  </a:lnTo>
                  <a:cubicBezTo>
                    <a:pt x="4975" y="3652"/>
                    <a:pt x="5095" y="3576"/>
                    <a:pt x="5214" y="3502"/>
                  </a:cubicBezTo>
                  <a:cubicBezTo>
                    <a:pt x="4990" y="2927"/>
                    <a:pt x="4805" y="2335"/>
                    <a:pt x="4659" y="1733"/>
                  </a:cubicBezTo>
                  <a:cubicBezTo>
                    <a:pt x="4585" y="1433"/>
                    <a:pt x="4523" y="1129"/>
                    <a:pt x="4468" y="822"/>
                  </a:cubicBezTo>
                  <a:cubicBezTo>
                    <a:pt x="4425" y="576"/>
                    <a:pt x="4329" y="244"/>
                    <a:pt x="437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6" name="Google Shape;1446;p53"/>
            <p:cNvSpPr/>
            <p:nvPr/>
          </p:nvSpPr>
          <p:spPr>
            <a:xfrm>
              <a:off x="5768075" y="3585075"/>
              <a:ext cx="140500" cy="141025"/>
            </a:xfrm>
            <a:custGeom>
              <a:rect b="b" l="l" r="r" t="t"/>
              <a:pathLst>
                <a:path extrusionOk="0" h="5641" w="5620">
                  <a:moveTo>
                    <a:pt x="3572" y="1"/>
                  </a:moveTo>
                  <a:cubicBezTo>
                    <a:pt x="2955" y="427"/>
                    <a:pt x="2398" y="980"/>
                    <a:pt x="1812" y="1454"/>
                  </a:cubicBezTo>
                  <a:cubicBezTo>
                    <a:pt x="1213" y="1939"/>
                    <a:pt x="610" y="2417"/>
                    <a:pt x="1" y="2890"/>
                  </a:cubicBezTo>
                  <a:cubicBezTo>
                    <a:pt x="682" y="3753"/>
                    <a:pt x="1171" y="4651"/>
                    <a:pt x="1652" y="5641"/>
                  </a:cubicBezTo>
                  <a:cubicBezTo>
                    <a:pt x="1667" y="5641"/>
                    <a:pt x="1682" y="5641"/>
                    <a:pt x="1697" y="5641"/>
                  </a:cubicBezTo>
                  <a:cubicBezTo>
                    <a:pt x="1713" y="5641"/>
                    <a:pt x="1727" y="5641"/>
                    <a:pt x="1742" y="5641"/>
                  </a:cubicBezTo>
                  <a:cubicBezTo>
                    <a:pt x="1850" y="5641"/>
                    <a:pt x="1949" y="5638"/>
                    <a:pt x="2047" y="5588"/>
                  </a:cubicBezTo>
                  <a:cubicBezTo>
                    <a:pt x="1733" y="5032"/>
                    <a:pt x="1420" y="4476"/>
                    <a:pt x="1106" y="3920"/>
                  </a:cubicBezTo>
                  <a:lnTo>
                    <a:pt x="1106" y="3920"/>
                  </a:lnTo>
                  <a:cubicBezTo>
                    <a:pt x="1577" y="4382"/>
                    <a:pt x="1911" y="4982"/>
                    <a:pt x="2312" y="5510"/>
                  </a:cubicBezTo>
                  <a:cubicBezTo>
                    <a:pt x="2344" y="5553"/>
                    <a:pt x="2385" y="5599"/>
                    <a:pt x="2433" y="5599"/>
                  </a:cubicBezTo>
                  <a:cubicBezTo>
                    <a:pt x="2487" y="5599"/>
                    <a:pt x="2521" y="5541"/>
                    <a:pt x="2517" y="5484"/>
                  </a:cubicBezTo>
                  <a:cubicBezTo>
                    <a:pt x="2513" y="5429"/>
                    <a:pt x="2482" y="5374"/>
                    <a:pt x="2452" y="5325"/>
                  </a:cubicBezTo>
                  <a:cubicBezTo>
                    <a:pt x="2122" y="4767"/>
                    <a:pt x="1778" y="4219"/>
                    <a:pt x="1421" y="3678"/>
                  </a:cubicBezTo>
                  <a:lnTo>
                    <a:pt x="1421" y="3678"/>
                  </a:lnTo>
                  <a:cubicBezTo>
                    <a:pt x="1862" y="4089"/>
                    <a:pt x="2293" y="4533"/>
                    <a:pt x="2682" y="4999"/>
                  </a:cubicBezTo>
                  <a:cubicBezTo>
                    <a:pt x="2745" y="5075"/>
                    <a:pt x="2808" y="5150"/>
                    <a:pt x="2885" y="5205"/>
                  </a:cubicBezTo>
                  <a:cubicBezTo>
                    <a:pt x="2939" y="5162"/>
                    <a:pt x="2904" y="5066"/>
                    <a:pt x="2867" y="4998"/>
                  </a:cubicBezTo>
                  <a:cubicBezTo>
                    <a:pt x="2553" y="4441"/>
                    <a:pt x="2209" y="3901"/>
                    <a:pt x="1833" y="3383"/>
                  </a:cubicBezTo>
                  <a:lnTo>
                    <a:pt x="1833" y="3383"/>
                  </a:lnTo>
                  <a:cubicBezTo>
                    <a:pt x="2304" y="3896"/>
                    <a:pt x="2769" y="4413"/>
                    <a:pt x="3135" y="5009"/>
                  </a:cubicBezTo>
                  <a:cubicBezTo>
                    <a:pt x="3150" y="5033"/>
                    <a:pt x="3169" y="5059"/>
                    <a:pt x="3193" y="5061"/>
                  </a:cubicBezTo>
                  <a:cubicBezTo>
                    <a:pt x="3195" y="5061"/>
                    <a:pt x="3197" y="5062"/>
                    <a:pt x="3199" y="5062"/>
                  </a:cubicBezTo>
                  <a:cubicBezTo>
                    <a:pt x="3213" y="5062"/>
                    <a:pt x="3226" y="5053"/>
                    <a:pt x="3238" y="5045"/>
                  </a:cubicBezTo>
                  <a:lnTo>
                    <a:pt x="3402" y="4940"/>
                  </a:lnTo>
                  <a:cubicBezTo>
                    <a:pt x="3035" y="4317"/>
                    <a:pt x="2669" y="3692"/>
                    <a:pt x="2303" y="3069"/>
                  </a:cubicBezTo>
                  <a:lnTo>
                    <a:pt x="2303" y="3069"/>
                  </a:lnTo>
                  <a:cubicBezTo>
                    <a:pt x="2754" y="3628"/>
                    <a:pt x="3204" y="4173"/>
                    <a:pt x="3626" y="4757"/>
                  </a:cubicBezTo>
                  <a:cubicBezTo>
                    <a:pt x="3705" y="4741"/>
                    <a:pt x="3778" y="4711"/>
                    <a:pt x="3842" y="4667"/>
                  </a:cubicBezTo>
                  <a:cubicBezTo>
                    <a:pt x="3462" y="4031"/>
                    <a:pt x="3082" y="3393"/>
                    <a:pt x="2702" y="2757"/>
                  </a:cubicBezTo>
                  <a:lnTo>
                    <a:pt x="2702" y="2757"/>
                  </a:lnTo>
                  <a:cubicBezTo>
                    <a:pt x="3145" y="3378"/>
                    <a:pt x="3635" y="4010"/>
                    <a:pt x="4079" y="4630"/>
                  </a:cubicBezTo>
                  <a:cubicBezTo>
                    <a:pt x="4155" y="4581"/>
                    <a:pt x="4233" y="4534"/>
                    <a:pt x="4310" y="4486"/>
                  </a:cubicBezTo>
                  <a:cubicBezTo>
                    <a:pt x="3824" y="3876"/>
                    <a:pt x="3370" y="3241"/>
                    <a:pt x="2950" y="2584"/>
                  </a:cubicBezTo>
                  <a:lnTo>
                    <a:pt x="2950" y="2584"/>
                  </a:lnTo>
                  <a:cubicBezTo>
                    <a:pt x="3368" y="3128"/>
                    <a:pt x="3775" y="3655"/>
                    <a:pt x="4196" y="4197"/>
                  </a:cubicBezTo>
                  <a:cubicBezTo>
                    <a:pt x="4213" y="4219"/>
                    <a:pt x="4233" y="4242"/>
                    <a:pt x="4259" y="4245"/>
                  </a:cubicBezTo>
                  <a:cubicBezTo>
                    <a:pt x="4260" y="4245"/>
                    <a:pt x="4261" y="4245"/>
                    <a:pt x="4262" y="4245"/>
                  </a:cubicBezTo>
                  <a:cubicBezTo>
                    <a:pt x="4277" y="4245"/>
                    <a:pt x="4292" y="4238"/>
                    <a:pt x="4305" y="4230"/>
                  </a:cubicBezTo>
                  <a:cubicBezTo>
                    <a:pt x="4385" y="4181"/>
                    <a:pt x="4455" y="4113"/>
                    <a:pt x="4507" y="4032"/>
                  </a:cubicBezTo>
                  <a:cubicBezTo>
                    <a:pt x="4400" y="3970"/>
                    <a:pt x="4317" y="3869"/>
                    <a:pt x="4238" y="3770"/>
                  </a:cubicBezTo>
                  <a:cubicBezTo>
                    <a:pt x="4001" y="3472"/>
                    <a:pt x="3763" y="3173"/>
                    <a:pt x="3551" y="2857"/>
                  </a:cubicBezTo>
                  <a:lnTo>
                    <a:pt x="3551" y="2857"/>
                  </a:lnTo>
                  <a:cubicBezTo>
                    <a:pt x="3654" y="2969"/>
                    <a:pt x="3756" y="3080"/>
                    <a:pt x="3852" y="3209"/>
                  </a:cubicBezTo>
                  <a:cubicBezTo>
                    <a:pt x="3949" y="3338"/>
                    <a:pt x="4044" y="3469"/>
                    <a:pt x="4142" y="3598"/>
                  </a:cubicBezTo>
                  <a:cubicBezTo>
                    <a:pt x="4189" y="3661"/>
                    <a:pt x="4238" y="3727"/>
                    <a:pt x="4306" y="3759"/>
                  </a:cubicBezTo>
                  <a:cubicBezTo>
                    <a:pt x="4327" y="3769"/>
                    <a:pt x="4351" y="3775"/>
                    <a:pt x="4375" y="3775"/>
                  </a:cubicBezTo>
                  <a:cubicBezTo>
                    <a:pt x="4424" y="3775"/>
                    <a:pt x="4470" y="3751"/>
                    <a:pt x="4484" y="3704"/>
                  </a:cubicBezTo>
                  <a:cubicBezTo>
                    <a:pt x="4328" y="3426"/>
                    <a:pt x="4168" y="3152"/>
                    <a:pt x="4002" y="2881"/>
                  </a:cubicBezTo>
                  <a:lnTo>
                    <a:pt x="4002" y="2881"/>
                  </a:lnTo>
                  <a:cubicBezTo>
                    <a:pt x="4277" y="3168"/>
                    <a:pt x="4588" y="3439"/>
                    <a:pt x="4794" y="3761"/>
                  </a:cubicBezTo>
                  <a:cubicBezTo>
                    <a:pt x="4863" y="3738"/>
                    <a:pt x="4931" y="3714"/>
                    <a:pt x="4999" y="3692"/>
                  </a:cubicBezTo>
                  <a:cubicBezTo>
                    <a:pt x="4586" y="3080"/>
                    <a:pt x="4187" y="2454"/>
                    <a:pt x="3809" y="1818"/>
                  </a:cubicBezTo>
                  <a:lnTo>
                    <a:pt x="3809" y="1818"/>
                  </a:lnTo>
                  <a:cubicBezTo>
                    <a:pt x="4136" y="2276"/>
                    <a:pt x="4519" y="2762"/>
                    <a:pt x="4844" y="3221"/>
                  </a:cubicBezTo>
                  <a:cubicBezTo>
                    <a:pt x="4896" y="3295"/>
                    <a:pt x="4951" y="3371"/>
                    <a:pt x="5027" y="3418"/>
                  </a:cubicBezTo>
                  <a:cubicBezTo>
                    <a:pt x="5066" y="3443"/>
                    <a:pt x="5113" y="3458"/>
                    <a:pt x="5157" y="3458"/>
                  </a:cubicBezTo>
                  <a:cubicBezTo>
                    <a:pt x="5196" y="3458"/>
                    <a:pt x="5233" y="3447"/>
                    <a:pt x="5260" y="3419"/>
                  </a:cubicBezTo>
                  <a:cubicBezTo>
                    <a:pt x="4878" y="2808"/>
                    <a:pt x="4500" y="2194"/>
                    <a:pt x="4126" y="1579"/>
                  </a:cubicBezTo>
                  <a:lnTo>
                    <a:pt x="4126" y="1579"/>
                  </a:lnTo>
                  <a:lnTo>
                    <a:pt x="5364" y="3305"/>
                  </a:lnTo>
                  <a:lnTo>
                    <a:pt x="5619" y="2964"/>
                  </a:lnTo>
                  <a:cubicBezTo>
                    <a:pt x="5203" y="2508"/>
                    <a:pt x="4817" y="2024"/>
                    <a:pt x="4464" y="1514"/>
                  </a:cubicBezTo>
                  <a:cubicBezTo>
                    <a:pt x="4288" y="1260"/>
                    <a:pt x="4120" y="998"/>
                    <a:pt x="3960" y="733"/>
                  </a:cubicBezTo>
                  <a:cubicBezTo>
                    <a:pt x="3830" y="518"/>
                    <a:pt x="3621" y="243"/>
                    <a:pt x="357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7" name="Google Shape;1447;p53"/>
            <p:cNvSpPr/>
            <p:nvPr/>
          </p:nvSpPr>
          <p:spPr>
            <a:xfrm>
              <a:off x="5649350" y="3674675"/>
              <a:ext cx="148900" cy="138250"/>
            </a:xfrm>
            <a:custGeom>
              <a:rect b="b" l="l" r="r" t="t"/>
              <a:pathLst>
                <a:path extrusionOk="0" h="5530" w="5956">
                  <a:moveTo>
                    <a:pt x="3792" y="1"/>
                  </a:moveTo>
                  <a:cubicBezTo>
                    <a:pt x="3139" y="406"/>
                    <a:pt x="2617" y="763"/>
                    <a:pt x="1954" y="1155"/>
                  </a:cubicBezTo>
                  <a:cubicBezTo>
                    <a:pt x="1305" y="1538"/>
                    <a:pt x="617" y="2148"/>
                    <a:pt x="1" y="2577"/>
                  </a:cubicBezTo>
                  <a:cubicBezTo>
                    <a:pt x="211" y="2708"/>
                    <a:pt x="396" y="3000"/>
                    <a:pt x="552" y="3196"/>
                  </a:cubicBezTo>
                  <a:cubicBezTo>
                    <a:pt x="746" y="3438"/>
                    <a:pt x="931" y="3686"/>
                    <a:pt x="1108" y="3941"/>
                  </a:cubicBezTo>
                  <a:cubicBezTo>
                    <a:pt x="1463" y="4449"/>
                    <a:pt x="1782" y="4980"/>
                    <a:pt x="2064" y="5529"/>
                  </a:cubicBezTo>
                  <a:cubicBezTo>
                    <a:pt x="2200" y="5489"/>
                    <a:pt x="2336" y="5450"/>
                    <a:pt x="2472" y="5410"/>
                  </a:cubicBezTo>
                  <a:lnTo>
                    <a:pt x="1282" y="3648"/>
                  </a:lnTo>
                  <a:lnTo>
                    <a:pt x="1282" y="3648"/>
                  </a:lnTo>
                  <a:cubicBezTo>
                    <a:pt x="1729" y="4214"/>
                    <a:pt x="2172" y="4782"/>
                    <a:pt x="2612" y="5352"/>
                  </a:cubicBezTo>
                  <a:cubicBezTo>
                    <a:pt x="2686" y="5319"/>
                    <a:pt x="2711" y="5221"/>
                    <a:pt x="2692" y="5134"/>
                  </a:cubicBezTo>
                  <a:cubicBezTo>
                    <a:pt x="2675" y="5047"/>
                    <a:pt x="2622" y="4970"/>
                    <a:pt x="2571" y="4894"/>
                  </a:cubicBezTo>
                  <a:cubicBezTo>
                    <a:pt x="2256" y="4429"/>
                    <a:pt x="1934" y="3900"/>
                    <a:pt x="1618" y="3435"/>
                  </a:cubicBezTo>
                  <a:lnTo>
                    <a:pt x="1618" y="3435"/>
                  </a:lnTo>
                  <a:cubicBezTo>
                    <a:pt x="2081" y="4013"/>
                    <a:pt x="2528" y="4603"/>
                    <a:pt x="2958" y="5205"/>
                  </a:cubicBezTo>
                  <a:lnTo>
                    <a:pt x="3095" y="5037"/>
                  </a:lnTo>
                  <a:cubicBezTo>
                    <a:pt x="2864" y="4731"/>
                    <a:pt x="2719" y="4345"/>
                    <a:pt x="2546" y="3987"/>
                  </a:cubicBezTo>
                  <a:lnTo>
                    <a:pt x="2546" y="3987"/>
                  </a:lnTo>
                  <a:cubicBezTo>
                    <a:pt x="2743" y="4237"/>
                    <a:pt x="2944" y="4484"/>
                    <a:pt x="3149" y="4727"/>
                  </a:cubicBezTo>
                  <a:cubicBezTo>
                    <a:pt x="3151" y="4727"/>
                    <a:pt x="3154" y="4727"/>
                    <a:pt x="3156" y="4727"/>
                  </a:cubicBezTo>
                  <a:cubicBezTo>
                    <a:pt x="3224" y="4727"/>
                    <a:pt x="3269" y="4650"/>
                    <a:pt x="3263" y="4578"/>
                  </a:cubicBezTo>
                  <a:cubicBezTo>
                    <a:pt x="3256" y="4502"/>
                    <a:pt x="3213" y="4433"/>
                    <a:pt x="3170" y="4368"/>
                  </a:cubicBezTo>
                  <a:cubicBezTo>
                    <a:pt x="3081" y="4232"/>
                    <a:pt x="2993" y="4098"/>
                    <a:pt x="2904" y="3962"/>
                  </a:cubicBezTo>
                  <a:cubicBezTo>
                    <a:pt x="2817" y="3826"/>
                    <a:pt x="2749" y="3691"/>
                    <a:pt x="2680" y="3556"/>
                  </a:cubicBezTo>
                  <a:lnTo>
                    <a:pt x="2680" y="3556"/>
                  </a:lnTo>
                  <a:cubicBezTo>
                    <a:pt x="2902" y="3865"/>
                    <a:pt x="3099" y="4193"/>
                    <a:pt x="3295" y="4520"/>
                  </a:cubicBezTo>
                  <a:cubicBezTo>
                    <a:pt x="3360" y="4627"/>
                    <a:pt x="3428" y="4741"/>
                    <a:pt x="3448" y="4862"/>
                  </a:cubicBezTo>
                  <a:cubicBezTo>
                    <a:pt x="3543" y="4844"/>
                    <a:pt x="3631" y="4802"/>
                    <a:pt x="3705" y="4742"/>
                  </a:cubicBezTo>
                  <a:cubicBezTo>
                    <a:pt x="3718" y="4732"/>
                    <a:pt x="3731" y="4721"/>
                    <a:pt x="3735" y="4705"/>
                  </a:cubicBezTo>
                  <a:cubicBezTo>
                    <a:pt x="3741" y="4680"/>
                    <a:pt x="3726" y="4652"/>
                    <a:pt x="3712" y="4629"/>
                  </a:cubicBezTo>
                  <a:cubicBezTo>
                    <a:pt x="3352" y="4045"/>
                    <a:pt x="3000" y="3480"/>
                    <a:pt x="2636" y="2898"/>
                  </a:cubicBezTo>
                  <a:lnTo>
                    <a:pt x="2636" y="2898"/>
                  </a:lnTo>
                  <a:cubicBezTo>
                    <a:pt x="3106" y="3522"/>
                    <a:pt x="3542" y="4170"/>
                    <a:pt x="3944" y="4836"/>
                  </a:cubicBezTo>
                  <a:cubicBezTo>
                    <a:pt x="4016" y="4782"/>
                    <a:pt x="4088" y="4726"/>
                    <a:pt x="4159" y="4671"/>
                  </a:cubicBezTo>
                  <a:cubicBezTo>
                    <a:pt x="3733" y="4039"/>
                    <a:pt x="3311" y="3360"/>
                    <a:pt x="2885" y="2728"/>
                  </a:cubicBezTo>
                  <a:lnTo>
                    <a:pt x="2885" y="2728"/>
                  </a:lnTo>
                  <a:cubicBezTo>
                    <a:pt x="3349" y="3306"/>
                    <a:pt x="3812" y="3883"/>
                    <a:pt x="4276" y="4462"/>
                  </a:cubicBezTo>
                  <a:cubicBezTo>
                    <a:pt x="4341" y="4416"/>
                    <a:pt x="4394" y="4359"/>
                    <a:pt x="4436" y="4291"/>
                  </a:cubicBezTo>
                  <a:cubicBezTo>
                    <a:pt x="4038" y="3691"/>
                    <a:pt x="3684" y="3080"/>
                    <a:pt x="3318" y="2461"/>
                  </a:cubicBezTo>
                  <a:lnTo>
                    <a:pt x="3318" y="2461"/>
                  </a:lnTo>
                  <a:cubicBezTo>
                    <a:pt x="3775" y="3022"/>
                    <a:pt x="4231" y="3582"/>
                    <a:pt x="4687" y="4145"/>
                  </a:cubicBezTo>
                  <a:lnTo>
                    <a:pt x="4844" y="4026"/>
                  </a:lnTo>
                  <a:cubicBezTo>
                    <a:pt x="4857" y="4018"/>
                    <a:pt x="4870" y="4006"/>
                    <a:pt x="4874" y="3990"/>
                  </a:cubicBezTo>
                  <a:cubicBezTo>
                    <a:pt x="4880" y="3966"/>
                    <a:pt x="4863" y="3940"/>
                    <a:pt x="4846" y="3917"/>
                  </a:cubicBezTo>
                  <a:cubicBezTo>
                    <a:pt x="4417" y="3365"/>
                    <a:pt x="4095" y="2750"/>
                    <a:pt x="3777" y="2129"/>
                  </a:cubicBezTo>
                  <a:lnTo>
                    <a:pt x="3777" y="2129"/>
                  </a:lnTo>
                  <a:cubicBezTo>
                    <a:pt x="4132" y="2661"/>
                    <a:pt x="4518" y="3173"/>
                    <a:pt x="4931" y="3661"/>
                  </a:cubicBezTo>
                  <a:cubicBezTo>
                    <a:pt x="4970" y="3709"/>
                    <a:pt x="5028" y="3760"/>
                    <a:pt x="5080" y="3760"/>
                  </a:cubicBezTo>
                  <a:cubicBezTo>
                    <a:pt x="5093" y="3760"/>
                    <a:pt x="5106" y="3757"/>
                    <a:pt x="5118" y="3750"/>
                  </a:cubicBezTo>
                  <a:cubicBezTo>
                    <a:pt x="5094" y="3659"/>
                    <a:pt x="5044" y="3572"/>
                    <a:pt x="4995" y="3488"/>
                  </a:cubicBezTo>
                  <a:cubicBezTo>
                    <a:pt x="4695" y="2960"/>
                    <a:pt x="4429" y="2402"/>
                    <a:pt x="4198" y="1845"/>
                  </a:cubicBezTo>
                  <a:lnTo>
                    <a:pt x="4198" y="1845"/>
                  </a:lnTo>
                  <a:cubicBezTo>
                    <a:pt x="4577" y="2368"/>
                    <a:pt x="4972" y="2882"/>
                    <a:pt x="5380" y="3387"/>
                  </a:cubicBezTo>
                  <a:cubicBezTo>
                    <a:pt x="5417" y="3433"/>
                    <a:pt x="5457" y="3479"/>
                    <a:pt x="5507" y="3503"/>
                  </a:cubicBezTo>
                  <a:cubicBezTo>
                    <a:pt x="5524" y="3511"/>
                    <a:pt x="5543" y="3515"/>
                    <a:pt x="5561" y="3515"/>
                  </a:cubicBezTo>
                  <a:cubicBezTo>
                    <a:pt x="5598" y="3515"/>
                    <a:pt x="5633" y="3498"/>
                    <a:pt x="5645" y="3465"/>
                  </a:cubicBezTo>
                  <a:cubicBezTo>
                    <a:pt x="5662" y="3419"/>
                    <a:pt x="5633" y="3366"/>
                    <a:pt x="5604" y="3320"/>
                  </a:cubicBezTo>
                  <a:cubicBezTo>
                    <a:pt x="5248" y="2760"/>
                    <a:pt x="4802" y="2238"/>
                    <a:pt x="4533" y="1636"/>
                  </a:cubicBezTo>
                  <a:lnTo>
                    <a:pt x="4533" y="1636"/>
                  </a:lnTo>
                  <a:cubicBezTo>
                    <a:pt x="4945" y="2123"/>
                    <a:pt x="5356" y="2611"/>
                    <a:pt x="5767" y="3099"/>
                  </a:cubicBezTo>
                  <a:cubicBezTo>
                    <a:pt x="5871" y="3005"/>
                    <a:pt x="5903" y="2880"/>
                    <a:pt x="5956" y="2747"/>
                  </a:cubicBezTo>
                  <a:cubicBezTo>
                    <a:pt x="5197" y="1951"/>
                    <a:pt x="4362" y="939"/>
                    <a:pt x="379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8" name="Google Shape;1448;p53"/>
            <p:cNvSpPr/>
            <p:nvPr/>
          </p:nvSpPr>
          <p:spPr>
            <a:xfrm>
              <a:off x="5266100" y="3857221"/>
              <a:ext cx="132250" cy="110525"/>
            </a:xfrm>
            <a:custGeom>
              <a:rect b="b" l="l" r="r" t="t"/>
              <a:pathLst>
                <a:path extrusionOk="0" h="4421" w="5290">
                  <a:moveTo>
                    <a:pt x="4535" y="1"/>
                  </a:moveTo>
                  <a:cubicBezTo>
                    <a:pt x="3769" y="82"/>
                    <a:pt x="3145" y="177"/>
                    <a:pt x="2377" y="241"/>
                  </a:cubicBezTo>
                  <a:cubicBezTo>
                    <a:pt x="1625" y="304"/>
                    <a:pt x="742" y="554"/>
                    <a:pt x="0" y="673"/>
                  </a:cubicBezTo>
                  <a:cubicBezTo>
                    <a:pt x="132" y="883"/>
                    <a:pt x="172" y="1227"/>
                    <a:pt x="227" y="1472"/>
                  </a:cubicBezTo>
                  <a:cubicBezTo>
                    <a:pt x="297" y="1775"/>
                    <a:pt x="357" y="2079"/>
                    <a:pt x="405" y="2384"/>
                  </a:cubicBezTo>
                  <a:cubicBezTo>
                    <a:pt x="503" y="2997"/>
                    <a:pt x="559" y="3615"/>
                    <a:pt x="575" y="4231"/>
                  </a:cubicBezTo>
                  <a:cubicBezTo>
                    <a:pt x="715" y="4253"/>
                    <a:pt x="854" y="4277"/>
                    <a:pt x="994" y="4300"/>
                  </a:cubicBezTo>
                  <a:lnTo>
                    <a:pt x="696" y="2189"/>
                  </a:lnTo>
                  <a:lnTo>
                    <a:pt x="696" y="2189"/>
                  </a:lnTo>
                  <a:cubicBezTo>
                    <a:pt x="852" y="2892"/>
                    <a:pt x="1004" y="3596"/>
                    <a:pt x="1152" y="4301"/>
                  </a:cubicBezTo>
                  <a:cubicBezTo>
                    <a:pt x="1152" y="4301"/>
                    <a:pt x="1153" y="4301"/>
                    <a:pt x="1153" y="4301"/>
                  </a:cubicBezTo>
                  <a:cubicBezTo>
                    <a:pt x="1234" y="4301"/>
                    <a:pt x="1298" y="4225"/>
                    <a:pt x="1319" y="4139"/>
                  </a:cubicBezTo>
                  <a:cubicBezTo>
                    <a:pt x="1340" y="4054"/>
                    <a:pt x="1327" y="3961"/>
                    <a:pt x="1314" y="3871"/>
                  </a:cubicBezTo>
                  <a:cubicBezTo>
                    <a:pt x="1232" y="3314"/>
                    <a:pt x="1172" y="2697"/>
                    <a:pt x="1089" y="2142"/>
                  </a:cubicBezTo>
                  <a:lnTo>
                    <a:pt x="1089" y="2142"/>
                  </a:lnTo>
                  <a:cubicBezTo>
                    <a:pt x="1256" y="2862"/>
                    <a:pt x="1401" y="3589"/>
                    <a:pt x="1527" y="4317"/>
                  </a:cubicBezTo>
                  <a:cubicBezTo>
                    <a:pt x="1593" y="4287"/>
                    <a:pt x="1659" y="4255"/>
                    <a:pt x="1724" y="4226"/>
                  </a:cubicBezTo>
                  <a:cubicBezTo>
                    <a:pt x="1650" y="3852"/>
                    <a:pt x="1686" y="3443"/>
                    <a:pt x="1687" y="3047"/>
                  </a:cubicBezTo>
                  <a:lnTo>
                    <a:pt x="1687" y="3047"/>
                  </a:lnTo>
                  <a:cubicBezTo>
                    <a:pt x="1754" y="3357"/>
                    <a:pt x="1828" y="3665"/>
                    <a:pt x="1907" y="3972"/>
                  </a:cubicBezTo>
                  <a:cubicBezTo>
                    <a:pt x="1922" y="3981"/>
                    <a:pt x="1937" y="3985"/>
                    <a:pt x="1953" y="3985"/>
                  </a:cubicBezTo>
                  <a:cubicBezTo>
                    <a:pt x="2003" y="3985"/>
                    <a:pt x="2054" y="3943"/>
                    <a:pt x="2074" y="3889"/>
                  </a:cubicBezTo>
                  <a:cubicBezTo>
                    <a:pt x="2102" y="3819"/>
                    <a:pt x="2092" y="3736"/>
                    <a:pt x="2082" y="3659"/>
                  </a:cubicBezTo>
                  <a:cubicBezTo>
                    <a:pt x="2061" y="3500"/>
                    <a:pt x="2042" y="3339"/>
                    <a:pt x="2021" y="3178"/>
                  </a:cubicBezTo>
                  <a:cubicBezTo>
                    <a:pt x="2001" y="3020"/>
                    <a:pt x="1998" y="2871"/>
                    <a:pt x="1994" y="2721"/>
                  </a:cubicBezTo>
                  <a:lnTo>
                    <a:pt x="1994" y="2721"/>
                  </a:lnTo>
                  <a:cubicBezTo>
                    <a:pt x="2059" y="3095"/>
                    <a:pt x="2095" y="3474"/>
                    <a:pt x="2129" y="3851"/>
                  </a:cubicBezTo>
                  <a:cubicBezTo>
                    <a:pt x="2141" y="3977"/>
                    <a:pt x="2153" y="4108"/>
                    <a:pt x="2117" y="4227"/>
                  </a:cubicBezTo>
                  <a:cubicBezTo>
                    <a:pt x="2168" y="4239"/>
                    <a:pt x="2219" y="4246"/>
                    <a:pt x="2270" y="4246"/>
                  </a:cubicBezTo>
                  <a:cubicBezTo>
                    <a:pt x="2314" y="4246"/>
                    <a:pt x="2358" y="4241"/>
                    <a:pt x="2400" y="4231"/>
                  </a:cubicBezTo>
                  <a:cubicBezTo>
                    <a:pt x="2416" y="4228"/>
                    <a:pt x="2434" y="4223"/>
                    <a:pt x="2444" y="4210"/>
                  </a:cubicBezTo>
                  <a:cubicBezTo>
                    <a:pt x="2461" y="4191"/>
                    <a:pt x="2458" y="4159"/>
                    <a:pt x="2456" y="4132"/>
                  </a:cubicBezTo>
                  <a:cubicBezTo>
                    <a:pt x="2385" y="3450"/>
                    <a:pt x="2314" y="2787"/>
                    <a:pt x="2238" y="2106"/>
                  </a:cubicBezTo>
                  <a:lnTo>
                    <a:pt x="2238" y="2106"/>
                  </a:lnTo>
                  <a:cubicBezTo>
                    <a:pt x="2390" y="2871"/>
                    <a:pt x="2503" y="3644"/>
                    <a:pt x="2575" y="4420"/>
                  </a:cubicBezTo>
                  <a:cubicBezTo>
                    <a:pt x="2664" y="4402"/>
                    <a:pt x="2753" y="4383"/>
                    <a:pt x="2841" y="4364"/>
                  </a:cubicBezTo>
                  <a:cubicBezTo>
                    <a:pt x="2732" y="3611"/>
                    <a:pt x="2648" y="2813"/>
                    <a:pt x="2538" y="2060"/>
                  </a:cubicBezTo>
                  <a:lnTo>
                    <a:pt x="2538" y="2060"/>
                  </a:lnTo>
                  <a:cubicBezTo>
                    <a:pt x="2703" y="2782"/>
                    <a:pt x="2871" y="3505"/>
                    <a:pt x="3037" y="4227"/>
                  </a:cubicBezTo>
                  <a:cubicBezTo>
                    <a:pt x="3114" y="4216"/>
                    <a:pt x="3188" y="4186"/>
                    <a:pt x="3255" y="4144"/>
                  </a:cubicBezTo>
                  <a:cubicBezTo>
                    <a:pt x="3156" y="3430"/>
                    <a:pt x="3104" y="2727"/>
                    <a:pt x="3043" y="2009"/>
                  </a:cubicBezTo>
                  <a:lnTo>
                    <a:pt x="3043" y="2009"/>
                  </a:lnTo>
                  <a:lnTo>
                    <a:pt x="3545" y="4122"/>
                  </a:lnTo>
                  <a:cubicBezTo>
                    <a:pt x="3609" y="4108"/>
                    <a:pt x="3673" y="4097"/>
                    <a:pt x="3737" y="4083"/>
                  </a:cubicBezTo>
                  <a:cubicBezTo>
                    <a:pt x="3752" y="4081"/>
                    <a:pt x="3769" y="4077"/>
                    <a:pt x="3780" y="4064"/>
                  </a:cubicBezTo>
                  <a:cubicBezTo>
                    <a:pt x="3795" y="4044"/>
                    <a:pt x="3790" y="4013"/>
                    <a:pt x="3785" y="3986"/>
                  </a:cubicBezTo>
                  <a:cubicBezTo>
                    <a:pt x="3639" y="3302"/>
                    <a:pt x="3616" y="2608"/>
                    <a:pt x="3600" y="1912"/>
                  </a:cubicBezTo>
                  <a:lnTo>
                    <a:pt x="3600" y="1912"/>
                  </a:lnTo>
                  <a:cubicBezTo>
                    <a:pt x="3689" y="2545"/>
                    <a:pt x="3813" y="3173"/>
                    <a:pt x="3972" y="3792"/>
                  </a:cubicBezTo>
                  <a:cubicBezTo>
                    <a:pt x="3991" y="3865"/>
                    <a:pt x="4031" y="3955"/>
                    <a:pt x="4095" y="3955"/>
                  </a:cubicBezTo>
                  <a:cubicBezTo>
                    <a:pt x="4097" y="3955"/>
                    <a:pt x="4099" y="3955"/>
                    <a:pt x="4101" y="3954"/>
                  </a:cubicBezTo>
                  <a:cubicBezTo>
                    <a:pt x="4119" y="3860"/>
                    <a:pt x="4112" y="3762"/>
                    <a:pt x="4106" y="3665"/>
                  </a:cubicBezTo>
                  <a:cubicBezTo>
                    <a:pt x="4062" y="3059"/>
                    <a:pt x="4066" y="2441"/>
                    <a:pt x="4100" y="1839"/>
                  </a:cubicBezTo>
                  <a:lnTo>
                    <a:pt x="4100" y="1839"/>
                  </a:lnTo>
                  <a:cubicBezTo>
                    <a:pt x="4215" y="2476"/>
                    <a:pt x="4347" y="3110"/>
                    <a:pt x="4494" y="3741"/>
                  </a:cubicBezTo>
                  <a:cubicBezTo>
                    <a:pt x="4508" y="3798"/>
                    <a:pt x="4521" y="3857"/>
                    <a:pt x="4558" y="3901"/>
                  </a:cubicBezTo>
                  <a:cubicBezTo>
                    <a:pt x="4581" y="3928"/>
                    <a:pt x="4616" y="3946"/>
                    <a:pt x="4649" y="3946"/>
                  </a:cubicBezTo>
                  <a:cubicBezTo>
                    <a:pt x="4667" y="3946"/>
                    <a:pt x="4684" y="3940"/>
                    <a:pt x="4698" y="3927"/>
                  </a:cubicBezTo>
                  <a:cubicBezTo>
                    <a:pt x="4734" y="3893"/>
                    <a:pt x="4730" y="3831"/>
                    <a:pt x="4724" y="3778"/>
                  </a:cubicBezTo>
                  <a:cubicBezTo>
                    <a:pt x="4647" y="3118"/>
                    <a:pt x="4472" y="2455"/>
                    <a:pt x="4493" y="1796"/>
                  </a:cubicBezTo>
                  <a:lnTo>
                    <a:pt x="4493" y="1796"/>
                  </a:lnTo>
                  <a:cubicBezTo>
                    <a:pt x="4651" y="2414"/>
                    <a:pt x="4811" y="3032"/>
                    <a:pt x="4969" y="3650"/>
                  </a:cubicBezTo>
                  <a:cubicBezTo>
                    <a:pt x="5101" y="3611"/>
                    <a:pt x="5184" y="3512"/>
                    <a:pt x="5289" y="3416"/>
                  </a:cubicBezTo>
                  <a:cubicBezTo>
                    <a:pt x="4952" y="2370"/>
                    <a:pt x="4641" y="1096"/>
                    <a:pt x="453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9" name="Google Shape;1449;p53"/>
            <p:cNvSpPr/>
            <p:nvPr/>
          </p:nvSpPr>
          <p:spPr>
            <a:xfrm>
              <a:off x="5513350" y="3750125"/>
              <a:ext cx="158100" cy="137650"/>
            </a:xfrm>
            <a:custGeom>
              <a:rect b="b" l="l" r="r" t="t"/>
              <a:pathLst>
                <a:path extrusionOk="0" h="5506" w="6324">
                  <a:moveTo>
                    <a:pt x="4618" y="82"/>
                  </a:moveTo>
                  <a:cubicBezTo>
                    <a:pt x="4634" y="82"/>
                    <a:pt x="4647" y="87"/>
                    <a:pt x="4655" y="98"/>
                  </a:cubicBezTo>
                  <a:cubicBezTo>
                    <a:pt x="4672" y="122"/>
                    <a:pt x="4552" y="259"/>
                    <a:pt x="4531" y="282"/>
                  </a:cubicBezTo>
                  <a:cubicBezTo>
                    <a:pt x="4523" y="290"/>
                    <a:pt x="4515" y="297"/>
                    <a:pt x="4508" y="305"/>
                  </a:cubicBezTo>
                  <a:cubicBezTo>
                    <a:pt x="4485" y="254"/>
                    <a:pt x="4462" y="203"/>
                    <a:pt x="4441" y="152"/>
                  </a:cubicBezTo>
                  <a:cubicBezTo>
                    <a:pt x="4487" y="126"/>
                    <a:pt x="4568" y="82"/>
                    <a:pt x="4618" y="82"/>
                  </a:cubicBezTo>
                  <a:close/>
                  <a:moveTo>
                    <a:pt x="4803" y="379"/>
                  </a:moveTo>
                  <a:cubicBezTo>
                    <a:pt x="4840" y="379"/>
                    <a:pt x="4871" y="384"/>
                    <a:pt x="4885" y="399"/>
                  </a:cubicBezTo>
                  <a:cubicBezTo>
                    <a:pt x="4932" y="449"/>
                    <a:pt x="4791" y="549"/>
                    <a:pt x="4753" y="575"/>
                  </a:cubicBezTo>
                  <a:cubicBezTo>
                    <a:pt x="4715" y="583"/>
                    <a:pt x="4678" y="594"/>
                    <a:pt x="4644" y="606"/>
                  </a:cubicBezTo>
                  <a:cubicBezTo>
                    <a:pt x="4614" y="543"/>
                    <a:pt x="4586" y="480"/>
                    <a:pt x="4557" y="417"/>
                  </a:cubicBezTo>
                  <a:cubicBezTo>
                    <a:pt x="4576" y="412"/>
                    <a:pt x="4593" y="406"/>
                    <a:pt x="4612" y="404"/>
                  </a:cubicBezTo>
                  <a:cubicBezTo>
                    <a:pt x="4645" y="398"/>
                    <a:pt x="4734" y="379"/>
                    <a:pt x="4803" y="379"/>
                  </a:cubicBezTo>
                  <a:close/>
                  <a:moveTo>
                    <a:pt x="4862" y="628"/>
                  </a:moveTo>
                  <a:cubicBezTo>
                    <a:pt x="4869" y="628"/>
                    <a:pt x="4876" y="629"/>
                    <a:pt x="4882" y="630"/>
                  </a:cubicBezTo>
                  <a:cubicBezTo>
                    <a:pt x="4917" y="641"/>
                    <a:pt x="4942" y="695"/>
                    <a:pt x="4926" y="726"/>
                  </a:cubicBezTo>
                  <a:cubicBezTo>
                    <a:pt x="4913" y="750"/>
                    <a:pt x="4873" y="770"/>
                    <a:pt x="4853" y="786"/>
                  </a:cubicBezTo>
                  <a:cubicBezTo>
                    <a:pt x="4822" y="808"/>
                    <a:pt x="4791" y="829"/>
                    <a:pt x="4760" y="848"/>
                  </a:cubicBezTo>
                  <a:lnTo>
                    <a:pt x="4688" y="699"/>
                  </a:lnTo>
                  <a:cubicBezTo>
                    <a:pt x="4725" y="682"/>
                    <a:pt x="4761" y="661"/>
                    <a:pt x="4793" y="637"/>
                  </a:cubicBezTo>
                  <a:cubicBezTo>
                    <a:pt x="4818" y="632"/>
                    <a:pt x="4842" y="628"/>
                    <a:pt x="4862" y="628"/>
                  </a:cubicBezTo>
                  <a:close/>
                  <a:moveTo>
                    <a:pt x="5049" y="881"/>
                  </a:moveTo>
                  <a:cubicBezTo>
                    <a:pt x="5073" y="881"/>
                    <a:pt x="5091" y="884"/>
                    <a:pt x="5095" y="891"/>
                  </a:cubicBezTo>
                  <a:cubicBezTo>
                    <a:pt x="5115" y="932"/>
                    <a:pt x="4991" y="1005"/>
                    <a:pt x="4968" y="1022"/>
                  </a:cubicBezTo>
                  <a:cubicBezTo>
                    <a:pt x="4937" y="1043"/>
                    <a:pt x="4906" y="1063"/>
                    <a:pt x="4873" y="1079"/>
                  </a:cubicBezTo>
                  <a:cubicBezTo>
                    <a:pt x="4847" y="1028"/>
                    <a:pt x="4821" y="977"/>
                    <a:pt x="4796" y="926"/>
                  </a:cubicBezTo>
                  <a:cubicBezTo>
                    <a:pt x="4826" y="914"/>
                    <a:pt x="4858" y="905"/>
                    <a:pt x="4890" y="899"/>
                  </a:cubicBezTo>
                  <a:cubicBezTo>
                    <a:pt x="4908" y="895"/>
                    <a:pt x="4994" y="881"/>
                    <a:pt x="5049" y="881"/>
                  </a:cubicBezTo>
                  <a:close/>
                  <a:moveTo>
                    <a:pt x="5034" y="1153"/>
                  </a:moveTo>
                  <a:cubicBezTo>
                    <a:pt x="5094" y="1153"/>
                    <a:pt x="5166" y="1162"/>
                    <a:pt x="5182" y="1202"/>
                  </a:cubicBezTo>
                  <a:cubicBezTo>
                    <a:pt x="5209" y="1274"/>
                    <a:pt x="5121" y="1348"/>
                    <a:pt x="5037" y="1398"/>
                  </a:cubicBezTo>
                  <a:cubicBezTo>
                    <a:pt x="4997" y="1321"/>
                    <a:pt x="4956" y="1242"/>
                    <a:pt x="4917" y="1165"/>
                  </a:cubicBezTo>
                  <a:cubicBezTo>
                    <a:pt x="4934" y="1163"/>
                    <a:pt x="4950" y="1158"/>
                    <a:pt x="4966" y="1157"/>
                  </a:cubicBezTo>
                  <a:cubicBezTo>
                    <a:pt x="4982" y="1155"/>
                    <a:pt x="5007" y="1153"/>
                    <a:pt x="5034" y="1153"/>
                  </a:cubicBezTo>
                  <a:close/>
                  <a:moveTo>
                    <a:pt x="4365" y="865"/>
                  </a:moveTo>
                  <a:cubicBezTo>
                    <a:pt x="4365" y="865"/>
                    <a:pt x="4366" y="865"/>
                    <a:pt x="4367" y="865"/>
                  </a:cubicBezTo>
                  <a:cubicBezTo>
                    <a:pt x="4374" y="866"/>
                    <a:pt x="4382" y="871"/>
                    <a:pt x="4388" y="877"/>
                  </a:cubicBezTo>
                  <a:cubicBezTo>
                    <a:pt x="4472" y="958"/>
                    <a:pt x="4488" y="1087"/>
                    <a:pt x="4487" y="1205"/>
                  </a:cubicBezTo>
                  <a:cubicBezTo>
                    <a:pt x="4485" y="1338"/>
                    <a:pt x="4477" y="1525"/>
                    <a:pt x="4350" y="1525"/>
                  </a:cubicBezTo>
                  <a:cubicBezTo>
                    <a:pt x="4326" y="1525"/>
                    <a:pt x="4297" y="1518"/>
                    <a:pt x="4264" y="1504"/>
                  </a:cubicBezTo>
                  <a:cubicBezTo>
                    <a:pt x="4090" y="1426"/>
                    <a:pt x="3928" y="1263"/>
                    <a:pt x="3811" y="1116"/>
                  </a:cubicBezTo>
                  <a:cubicBezTo>
                    <a:pt x="3792" y="1090"/>
                    <a:pt x="3772" y="1049"/>
                    <a:pt x="3795" y="1027"/>
                  </a:cubicBezTo>
                  <a:cubicBezTo>
                    <a:pt x="3804" y="1018"/>
                    <a:pt x="3818" y="1016"/>
                    <a:pt x="3830" y="1011"/>
                  </a:cubicBezTo>
                  <a:cubicBezTo>
                    <a:pt x="3860" y="1005"/>
                    <a:pt x="3892" y="998"/>
                    <a:pt x="3923" y="998"/>
                  </a:cubicBezTo>
                  <a:cubicBezTo>
                    <a:pt x="3940" y="998"/>
                    <a:pt x="3957" y="1000"/>
                    <a:pt x="3973" y="1005"/>
                  </a:cubicBezTo>
                  <a:cubicBezTo>
                    <a:pt x="4015" y="1018"/>
                    <a:pt x="4049" y="1050"/>
                    <a:pt x="4079" y="1084"/>
                  </a:cubicBezTo>
                  <a:cubicBezTo>
                    <a:pt x="4150" y="1159"/>
                    <a:pt x="4216" y="1241"/>
                    <a:pt x="4276" y="1327"/>
                  </a:cubicBezTo>
                  <a:cubicBezTo>
                    <a:pt x="4260" y="1176"/>
                    <a:pt x="4248" y="1010"/>
                    <a:pt x="4335" y="886"/>
                  </a:cubicBezTo>
                  <a:cubicBezTo>
                    <a:pt x="4342" y="876"/>
                    <a:pt x="4352" y="865"/>
                    <a:pt x="4365" y="865"/>
                  </a:cubicBezTo>
                  <a:close/>
                  <a:moveTo>
                    <a:pt x="5306" y="1435"/>
                  </a:moveTo>
                  <a:cubicBezTo>
                    <a:pt x="5369" y="1435"/>
                    <a:pt x="5420" y="1450"/>
                    <a:pt x="5436" y="1493"/>
                  </a:cubicBezTo>
                  <a:cubicBezTo>
                    <a:pt x="5455" y="1546"/>
                    <a:pt x="5424" y="1557"/>
                    <a:pt x="5385" y="1588"/>
                  </a:cubicBezTo>
                  <a:cubicBezTo>
                    <a:pt x="5350" y="1617"/>
                    <a:pt x="5310" y="1644"/>
                    <a:pt x="5272" y="1665"/>
                  </a:cubicBezTo>
                  <a:cubicBezTo>
                    <a:pt x="5266" y="1667"/>
                    <a:pt x="5261" y="1670"/>
                    <a:pt x="5256" y="1671"/>
                  </a:cubicBezTo>
                  <a:cubicBezTo>
                    <a:pt x="5235" y="1675"/>
                    <a:pt x="5214" y="1680"/>
                    <a:pt x="5194" y="1686"/>
                  </a:cubicBezTo>
                  <a:cubicBezTo>
                    <a:pt x="5154" y="1616"/>
                    <a:pt x="5117" y="1545"/>
                    <a:pt x="5079" y="1474"/>
                  </a:cubicBezTo>
                  <a:cubicBezTo>
                    <a:pt x="5151" y="1453"/>
                    <a:pt x="5236" y="1435"/>
                    <a:pt x="5306" y="1435"/>
                  </a:cubicBezTo>
                  <a:close/>
                  <a:moveTo>
                    <a:pt x="5375" y="1735"/>
                  </a:moveTo>
                  <a:cubicBezTo>
                    <a:pt x="5392" y="1735"/>
                    <a:pt x="5406" y="1737"/>
                    <a:pt x="5415" y="1743"/>
                  </a:cubicBezTo>
                  <a:cubicBezTo>
                    <a:pt x="5485" y="1784"/>
                    <a:pt x="5396" y="1879"/>
                    <a:pt x="5362" y="1910"/>
                  </a:cubicBezTo>
                  <a:cubicBezTo>
                    <a:pt x="5354" y="1919"/>
                    <a:pt x="5344" y="1926"/>
                    <a:pt x="5334" y="1933"/>
                  </a:cubicBezTo>
                  <a:cubicBezTo>
                    <a:pt x="5302" y="1876"/>
                    <a:pt x="5268" y="1819"/>
                    <a:pt x="5236" y="1762"/>
                  </a:cubicBezTo>
                  <a:cubicBezTo>
                    <a:pt x="5242" y="1760"/>
                    <a:pt x="5247" y="1755"/>
                    <a:pt x="5255" y="1753"/>
                  </a:cubicBezTo>
                  <a:cubicBezTo>
                    <a:pt x="5287" y="1746"/>
                    <a:pt x="5338" y="1735"/>
                    <a:pt x="5375" y="1735"/>
                  </a:cubicBezTo>
                  <a:close/>
                  <a:moveTo>
                    <a:pt x="4670" y="1451"/>
                  </a:moveTo>
                  <a:cubicBezTo>
                    <a:pt x="4671" y="1451"/>
                    <a:pt x="4671" y="1451"/>
                    <a:pt x="4672" y="1451"/>
                  </a:cubicBezTo>
                  <a:cubicBezTo>
                    <a:pt x="4680" y="1452"/>
                    <a:pt x="4687" y="1458"/>
                    <a:pt x="4693" y="1463"/>
                  </a:cubicBezTo>
                  <a:cubicBezTo>
                    <a:pt x="4777" y="1544"/>
                    <a:pt x="4793" y="1674"/>
                    <a:pt x="4792" y="1791"/>
                  </a:cubicBezTo>
                  <a:cubicBezTo>
                    <a:pt x="4791" y="1924"/>
                    <a:pt x="4783" y="2111"/>
                    <a:pt x="4656" y="2111"/>
                  </a:cubicBezTo>
                  <a:cubicBezTo>
                    <a:pt x="4632" y="2111"/>
                    <a:pt x="4604" y="2105"/>
                    <a:pt x="4570" y="2090"/>
                  </a:cubicBezTo>
                  <a:cubicBezTo>
                    <a:pt x="4395" y="2014"/>
                    <a:pt x="4233" y="1849"/>
                    <a:pt x="4117" y="1702"/>
                  </a:cubicBezTo>
                  <a:cubicBezTo>
                    <a:pt x="4097" y="1676"/>
                    <a:pt x="4077" y="1637"/>
                    <a:pt x="4101" y="1613"/>
                  </a:cubicBezTo>
                  <a:cubicBezTo>
                    <a:pt x="4111" y="1604"/>
                    <a:pt x="4123" y="1602"/>
                    <a:pt x="4135" y="1598"/>
                  </a:cubicBezTo>
                  <a:cubicBezTo>
                    <a:pt x="4165" y="1591"/>
                    <a:pt x="4197" y="1584"/>
                    <a:pt x="4228" y="1584"/>
                  </a:cubicBezTo>
                  <a:cubicBezTo>
                    <a:pt x="4246" y="1584"/>
                    <a:pt x="4263" y="1586"/>
                    <a:pt x="4279" y="1591"/>
                  </a:cubicBezTo>
                  <a:cubicBezTo>
                    <a:pt x="4321" y="1604"/>
                    <a:pt x="4354" y="1637"/>
                    <a:pt x="4384" y="1670"/>
                  </a:cubicBezTo>
                  <a:cubicBezTo>
                    <a:pt x="4456" y="1745"/>
                    <a:pt x="4521" y="1828"/>
                    <a:pt x="4582" y="1914"/>
                  </a:cubicBezTo>
                  <a:cubicBezTo>
                    <a:pt x="4566" y="1763"/>
                    <a:pt x="4553" y="1597"/>
                    <a:pt x="4640" y="1472"/>
                  </a:cubicBezTo>
                  <a:cubicBezTo>
                    <a:pt x="4648" y="1462"/>
                    <a:pt x="4658" y="1451"/>
                    <a:pt x="4670" y="1451"/>
                  </a:cubicBezTo>
                  <a:close/>
                  <a:moveTo>
                    <a:pt x="5516" y="2001"/>
                  </a:moveTo>
                  <a:cubicBezTo>
                    <a:pt x="5550" y="2001"/>
                    <a:pt x="5583" y="2005"/>
                    <a:pt x="5613" y="2015"/>
                  </a:cubicBezTo>
                  <a:cubicBezTo>
                    <a:pt x="5751" y="2056"/>
                    <a:pt x="5620" y="2168"/>
                    <a:pt x="5511" y="2240"/>
                  </a:cubicBezTo>
                  <a:cubicBezTo>
                    <a:pt x="5467" y="2167"/>
                    <a:pt x="5423" y="2093"/>
                    <a:pt x="5381" y="2018"/>
                  </a:cubicBezTo>
                  <a:cubicBezTo>
                    <a:pt x="5427" y="2008"/>
                    <a:pt x="5473" y="2001"/>
                    <a:pt x="5516" y="2001"/>
                  </a:cubicBezTo>
                  <a:close/>
                  <a:moveTo>
                    <a:pt x="422" y="2188"/>
                  </a:moveTo>
                  <a:cubicBezTo>
                    <a:pt x="448" y="2239"/>
                    <a:pt x="474" y="2289"/>
                    <a:pt x="498" y="2340"/>
                  </a:cubicBezTo>
                  <a:cubicBezTo>
                    <a:pt x="422" y="2368"/>
                    <a:pt x="309" y="2401"/>
                    <a:pt x="231" y="2401"/>
                  </a:cubicBezTo>
                  <a:cubicBezTo>
                    <a:pt x="184" y="2401"/>
                    <a:pt x="149" y="2389"/>
                    <a:pt x="143" y="2356"/>
                  </a:cubicBezTo>
                  <a:cubicBezTo>
                    <a:pt x="132" y="2296"/>
                    <a:pt x="267" y="2245"/>
                    <a:pt x="319" y="2224"/>
                  </a:cubicBezTo>
                  <a:cubicBezTo>
                    <a:pt x="352" y="2209"/>
                    <a:pt x="387" y="2197"/>
                    <a:pt x="422" y="2188"/>
                  </a:cubicBezTo>
                  <a:close/>
                  <a:moveTo>
                    <a:pt x="2590" y="1667"/>
                  </a:moveTo>
                  <a:lnTo>
                    <a:pt x="2921" y="1951"/>
                  </a:lnTo>
                  <a:lnTo>
                    <a:pt x="3139" y="2557"/>
                  </a:lnTo>
                  <a:lnTo>
                    <a:pt x="2650" y="2165"/>
                  </a:lnTo>
                  <a:lnTo>
                    <a:pt x="2590" y="1667"/>
                  </a:lnTo>
                  <a:close/>
                  <a:moveTo>
                    <a:pt x="5698" y="2313"/>
                  </a:moveTo>
                  <a:cubicBezTo>
                    <a:pt x="5750" y="2313"/>
                    <a:pt x="5801" y="2322"/>
                    <a:pt x="5845" y="2343"/>
                  </a:cubicBezTo>
                  <a:cubicBezTo>
                    <a:pt x="5873" y="2355"/>
                    <a:pt x="5920" y="2390"/>
                    <a:pt x="5915" y="2428"/>
                  </a:cubicBezTo>
                  <a:cubicBezTo>
                    <a:pt x="5913" y="2447"/>
                    <a:pt x="5851" y="2482"/>
                    <a:pt x="5835" y="2494"/>
                  </a:cubicBezTo>
                  <a:cubicBezTo>
                    <a:pt x="5796" y="2518"/>
                    <a:pt x="5757" y="2538"/>
                    <a:pt x="5716" y="2555"/>
                  </a:cubicBezTo>
                  <a:cubicBezTo>
                    <a:pt x="5711" y="2557"/>
                    <a:pt x="5707" y="2558"/>
                    <a:pt x="5704" y="2558"/>
                  </a:cubicBezTo>
                  <a:cubicBezTo>
                    <a:pt x="5657" y="2482"/>
                    <a:pt x="5612" y="2405"/>
                    <a:pt x="5565" y="2329"/>
                  </a:cubicBezTo>
                  <a:cubicBezTo>
                    <a:pt x="5608" y="2319"/>
                    <a:pt x="5654" y="2313"/>
                    <a:pt x="5698" y="2313"/>
                  </a:cubicBezTo>
                  <a:close/>
                  <a:moveTo>
                    <a:pt x="4975" y="2039"/>
                  </a:moveTo>
                  <a:cubicBezTo>
                    <a:pt x="4976" y="2039"/>
                    <a:pt x="4977" y="2039"/>
                    <a:pt x="4978" y="2040"/>
                  </a:cubicBezTo>
                  <a:cubicBezTo>
                    <a:pt x="4985" y="2041"/>
                    <a:pt x="4994" y="2046"/>
                    <a:pt x="4999" y="2051"/>
                  </a:cubicBezTo>
                  <a:cubicBezTo>
                    <a:pt x="5083" y="2132"/>
                    <a:pt x="5099" y="2261"/>
                    <a:pt x="5098" y="2379"/>
                  </a:cubicBezTo>
                  <a:cubicBezTo>
                    <a:pt x="5096" y="2512"/>
                    <a:pt x="5089" y="2700"/>
                    <a:pt x="4961" y="2700"/>
                  </a:cubicBezTo>
                  <a:cubicBezTo>
                    <a:pt x="4937" y="2700"/>
                    <a:pt x="4909" y="2693"/>
                    <a:pt x="4875" y="2678"/>
                  </a:cubicBezTo>
                  <a:cubicBezTo>
                    <a:pt x="4701" y="2601"/>
                    <a:pt x="4539" y="2438"/>
                    <a:pt x="4422" y="2290"/>
                  </a:cubicBezTo>
                  <a:cubicBezTo>
                    <a:pt x="4401" y="2264"/>
                    <a:pt x="4383" y="2225"/>
                    <a:pt x="4406" y="2202"/>
                  </a:cubicBezTo>
                  <a:cubicBezTo>
                    <a:pt x="4416" y="2192"/>
                    <a:pt x="4429" y="2189"/>
                    <a:pt x="4441" y="2186"/>
                  </a:cubicBezTo>
                  <a:cubicBezTo>
                    <a:pt x="4472" y="2179"/>
                    <a:pt x="4505" y="2172"/>
                    <a:pt x="4536" y="2172"/>
                  </a:cubicBezTo>
                  <a:cubicBezTo>
                    <a:pt x="4553" y="2172"/>
                    <a:pt x="4569" y="2174"/>
                    <a:pt x="4584" y="2179"/>
                  </a:cubicBezTo>
                  <a:cubicBezTo>
                    <a:pt x="4626" y="2192"/>
                    <a:pt x="4660" y="2225"/>
                    <a:pt x="4691" y="2257"/>
                  </a:cubicBezTo>
                  <a:cubicBezTo>
                    <a:pt x="4762" y="2333"/>
                    <a:pt x="4827" y="2416"/>
                    <a:pt x="4887" y="2501"/>
                  </a:cubicBezTo>
                  <a:cubicBezTo>
                    <a:pt x="4871" y="2350"/>
                    <a:pt x="4859" y="2184"/>
                    <a:pt x="4947" y="2061"/>
                  </a:cubicBezTo>
                  <a:cubicBezTo>
                    <a:pt x="4953" y="2051"/>
                    <a:pt x="4963" y="2039"/>
                    <a:pt x="4975" y="2039"/>
                  </a:cubicBezTo>
                  <a:close/>
                  <a:moveTo>
                    <a:pt x="538" y="2415"/>
                  </a:moveTo>
                  <a:cubicBezTo>
                    <a:pt x="571" y="2481"/>
                    <a:pt x="602" y="2545"/>
                    <a:pt x="634" y="2611"/>
                  </a:cubicBezTo>
                  <a:cubicBezTo>
                    <a:pt x="566" y="2644"/>
                    <a:pt x="506" y="2686"/>
                    <a:pt x="448" y="2738"/>
                  </a:cubicBezTo>
                  <a:cubicBezTo>
                    <a:pt x="420" y="2747"/>
                    <a:pt x="392" y="2756"/>
                    <a:pt x="365" y="2762"/>
                  </a:cubicBezTo>
                  <a:cubicBezTo>
                    <a:pt x="341" y="2767"/>
                    <a:pt x="316" y="2769"/>
                    <a:pt x="292" y="2772"/>
                  </a:cubicBezTo>
                  <a:cubicBezTo>
                    <a:pt x="232" y="2755"/>
                    <a:pt x="218" y="2731"/>
                    <a:pt x="246" y="2700"/>
                  </a:cubicBezTo>
                  <a:cubicBezTo>
                    <a:pt x="261" y="2638"/>
                    <a:pt x="355" y="2554"/>
                    <a:pt x="398" y="2516"/>
                  </a:cubicBezTo>
                  <a:cubicBezTo>
                    <a:pt x="441" y="2476"/>
                    <a:pt x="488" y="2444"/>
                    <a:pt x="538" y="2415"/>
                  </a:cubicBezTo>
                  <a:close/>
                  <a:moveTo>
                    <a:pt x="1566" y="2177"/>
                  </a:moveTo>
                  <a:cubicBezTo>
                    <a:pt x="1567" y="2177"/>
                    <a:pt x="1568" y="2177"/>
                    <a:pt x="1569" y="2178"/>
                  </a:cubicBezTo>
                  <a:cubicBezTo>
                    <a:pt x="1578" y="2179"/>
                    <a:pt x="1584" y="2186"/>
                    <a:pt x="1589" y="2192"/>
                  </a:cubicBezTo>
                  <a:cubicBezTo>
                    <a:pt x="1669" y="2278"/>
                    <a:pt x="1672" y="2408"/>
                    <a:pt x="1660" y="2527"/>
                  </a:cubicBezTo>
                  <a:cubicBezTo>
                    <a:pt x="1648" y="2655"/>
                    <a:pt x="1623" y="2833"/>
                    <a:pt x="1504" y="2833"/>
                  </a:cubicBezTo>
                  <a:cubicBezTo>
                    <a:pt x="1478" y="2833"/>
                    <a:pt x="1447" y="2825"/>
                    <a:pt x="1411" y="2804"/>
                  </a:cubicBezTo>
                  <a:cubicBezTo>
                    <a:pt x="1243" y="2711"/>
                    <a:pt x="1097" y="2534"/>
                    <a:pt x="995" y="2376"/>
                  </a:cubicBezTo>
                  <a:cubicBezTo>
                    <a:pt x="977" y="2349"/>
                    <a:pt x="961" y="2307"/>
                    <a:pt x="987" y="2286"/>
                  </a:cubicBezTo>
                  <a:cubicBezTo>
                    <a:pt x="998" y="2278"/>
                    <a:pt x="1010" y="2276"/>
                    <a:pt x="1023" y="2275"/>
                  </a:cubicBezTo>
                  <a:cubicBezTo>
                    <a:pt x="1047" y="2271"/>
                    <a:pt x="1071" y="2268"/>
                    <a:pt x="1095" y="2268"/>
                  </a:cubicBezTo>
                  <a:cubicBezTo>
                    <a:pt x="1119" y="2268"/>
                    <a:pt x="1144" y="2271"/>
                    <a:pt x="1166" y="2281"/>
                  </a:cubicBezTo>
                  <a:cubicBezTo>
                    <a:pt x="1207" y="2298"/>
                    <a:pt x="1237" y="2333"/>
                    <a:pt x="1264" y="2369"/>
                  </a:cubicBezTo>
                  <a:cubicBezTo>
                    <a:pt x="1328" y="2450"/>
                    <a:pt x="1387" y="2538"/>
                    <a:pt x="1438" y="2630"/>
                  </a:cubicBezTo>
                  <a:cubicBezTo>
                    <a:pt x="1436" y="2478"/>
                    <a:pt x="1438" y="2311"/>
                    <a:pt x="1537" y="2196"/>
                  </a:cubicBezTo>
                  <a:cubicBezTo>
                    <a:pt x="1546" y="2187"/>
                    <a:pt x="1555" y="2177"/>
                    <a:pt x="1566" y="2177"/>
                  </a:cubicBezTo>
                  <a:close/>
                  <a:moveTo>
                    <a:pt x="5826" y="2622"/>
                  </a:moveTo>
                  <a:cubicBezTo>
                    <a:pt x="5881" y="2622"/>
                    <a:pt x="5936" y="2631"/>
                    <a:pt x="5988" y="2652"/>
                  </a:cubicBezTo>
                  <a:cubicBezTo>
                    <a:pt x="6015" y="2663"/>
                    <a:pt x="6067" y="2680"/>
                    <a:pt x="6060" y="2721"/>
                  </a:cubicBezTo>
                  <a:cubicBezTo>
                    <a:pt x="6056" y="2743"/>
                    <a:pt x="5999" y="2779"/>
                    <a:pt x="5983" y="2792"/>
                  </a:cubicBezTo>
                  <a:cubicBezTo>
                    <a:pt x="5952" y="2815"/>
                    <a:pt x="5919" y="2835"/>
                    <a:pt x="5885" y="2852"/>
                  </a:cubicBezTo>
                  <a:cubicBezTo>
                    <a:pt x="5838" y="2777"/>
                    <a:pt x="5793" y="2703"/>
                    <a:pt x="5747" y="2628"/>
                  </a:cubicBezTo>
                  <a:cubicBezTo>
                    <a:pt x="5773" y="2624"/>
                    <a:pt x="5800" y="2622"/>
                    <a:pt x="5826" y="2622"/>
                  </a:cubicBezTo>
                  <a:close/>
                  <a:moveTo>
                    <a:pt x="678" y="2699"/>
                  </a:moveTo>
                  <a:cubicBezTo>
                    <a:pt x="704" y="2752"/>
                    <a:pt x="730" y="2807"/>
                    <a:pt x="757" y="2861"/>
                  </a:cubicBezTo>
                  <a:cubicBezTo>
                    <a:pt x="702" y="2887"/>
                    <a:pt x="648" y="2910"/>
                    <a:pt x="591" y="2930"/>
                  </a:cubicBezTo>
                  <a:cubicBezTo>
                    <a:pt x="562" y="2941"/>
                    <a:pt x="489" y="2969"/>
                    <a:pt x="438" y="2969"/>
                  </a:cubicBezTo>
                  <a:cubicBezTo>
                    <a:pt x="402" y="2969"/>
                    <a:pt x="377" y="2954"/>
                    <a:pt x="393" y="2905"/>
                  </a:cubicBezTo>
                  <a:cubicBezTo>
                    <a:pt x="403" y="2870"/>
                    <a:pt x="439" y="2836"/>
                    <a:pt x="476" y="2806"/>
                  </a:cubicBezTo>
                  <a:cubicBezTo>
                    <a:pt x="549" y="2781"/>
                    <a:pt x="616" y="2745"/>
                    <a:pt x="678" y="2699"/>
                  </a:cubicBezTo>
                  <a:close/>
                  <a:moveTo>
                    <a:pt x="3171" y="2756"/>
                  </a:moveTo>
                  <a:lnTo>
                    <a:pt x="3210" y="2778"/>
                  </a:lnTo>
                  <a:cubicBezTo>
                    <a:pt x="3217" y="2774"/>
                    <a:pt x="3226" y="2771"/>
                    <a:pt x="3234" y="2771"/>
                  </a:cubicBezTo>
                  <a:cubicBezTo>
                    <a:pt x="3255" y="2771"/>
                    <a:pt x="3277" y="2785"/>
                    <a:pt x="3288" y="2803"/>
                  </a:cubicBezTo>
                  <a:cubicBezTo>
                    <a:pt x="3304" y="2830"/>
                    <a:pt x="3303" y="2862"/>
                    <a:pt x="3298" y="2893"/>
                  </a:cubicBezTo>
                  <a:cubicBezTo>
                    <a:pt x="3292" y="2923"/>
                    <a:pt x="3283" y="2952"/>
                    <a:pt x="3265" y="2975"/>
                  </a:cubicBezTo>
                  <a:cubicBezTo>
                    <a:pt x="3242" y="3003"/>
                    <a:pt x="3206" y="3019"/>
                    <a:pt x="3169" y="3019"/>
                  </a:cubicBezTo>
                  <a:cubicBezTo>
                    <a:pt x="3149" y="3019"/>
                    <a:pt x="3128" y="3014"/>
                    <a:pt x="3111" y="3004"/>
                  </a:cubicBezTo>
                  <a:cubicBezTo>
                    <a:pt x="3061" y="2976"/>
                    <a:pt x="3034" y="2913"/>
                    <a:pt x="3048" y="2858"/>
                  </a:cubicBezTo>
                  <a:cubicBezTo>
                    <a:pt x="3063" y="2803"/>
                    <a:pt x="3115" y="2761"/>
                    <a:pt x="3171" y="2756"/>
                  </a:cubicBezTo>
                  <a:close/>
                  <a:moveTo>
                    <a:pt x="5975" y="2944"/>
                  </a:moveTo>
                  <a:cubicBezTo>
                    <a:pt x="6057" y="2944"/>
                    <a:pt x="6139" y="2959"/>
                    <a:pt x="6218" y="2987"/>
                  </a:cubicBezTo>
                  <a:cubicBezTo>
                    <a:pt x="6167" y="3040"/>
                    <a:pt x="6107" y="3076"/>
                    <a:pt x="6041" y="3096"/>
                  </a:cubicBezTo>
                  <a:cubicBezTo>
                    <a:pt x="6008" y="3045"/>
                    <a:pt x="5976" y="2996"/>
                    <a:pt x="5944" y="2944"/>
                  </a:cubicBezTo>
                  <a:cubicBezTo>
                    <a:pt x="5955" y="2944"/>
                    <a:pt x="5965" y="2944"/>
                    <a:pt x="5975" y="2944"/>
                  </a:cubicBezTo>
                  <a:close/>
                  <a:moveTo>
                    <a:pt x="789" y="2930"/>
                  </a:moveTo>
                  <a:cubicBezTo>
                    <a:pt x="814" y="2982"/>
                    <a:pt x="838" y="3035"/>
                    <a:pt x="863" y="3090"/>
                  </a:cubicBezTo>
                  <a:cubicBezTo>
                    <a:pt x="793" y="3127"/>
                    <a:pt x="618" y="3216"/>
                    <a:pt x="540" y="3216"/>
                  </a:cubicBezTo>
                  <a:cubicBezTo>
                    <a:pt x="521" y="3216"/>
                    <a:pt x="508" y="3210"/>
                    <a:pt x="504" y="3197"/>
                  </a:cubicBezTo>
                  <a:cubicBezTo>
                    <a:pt x="495" y="3169"/>
                    <a:pt x="596" y="3071"/>
                    <a:pt x="617" y="3051"/>
                  </a:cubicBezTo>
                  <a:cubicBezTo>
                    <a:pt x="668" y="3001"/>
                    <a:pt x="725" y="2962"/>
                    <a:pt x="789" y="2930"/>
                  </a:cubicBezTo>
                  <a:close/>
                  <a:moveTo>
                    <a:pt x="5281" y="2627"/>
                  </a:moveTo>
                  <a:cubicBezTo>
                    <a:pt x="5282" y="2627"/>
                    <a:pt x="5282" y="2627"/>
                    <a:pt x="5283" y="2627"/>
                  </a:cubicBezTo>
                  <a:cubicBezTo>
                    <a:pt x="5291" y="2628"/>
                    <a:pt x="5299" y="2633"/>
                    <a:pt x="5304" y="2638"/>
                  </a:cubicBezTo>
                  <a:cubicBezTo>
                    <a:pt x="5391" y="2720"/>
                    <a:pt x="5404" y="2849"/>
                    <a:pt x="5403" y="2966"/>
                  </a:cubicBezTo>
                  <a:cubicBezTo>
                    <a:pt x="5402" y="3099"/>
                    <a:pt x="5395" y="3287"/>
                    <a:pt x="5267" y="3287"/>
                  </a:cubicBezTo>
                  <a:cubicBezTo>
                    <a:pt x="5243" y="3287"/>
                    <a:pt x="5215" y="3280"/>
                    <a:pt x="5182" y="3265"/>
                  </a:cubicBezTo>
                  <a:cubicBezTo>
                    <a:pt x="5006" y="3189"/>
                    <a:pt x="4844" y="3025"/>
                    <a:pt x="4728" y="2878"/>
                  </a:cubicBezTo>
                  <a:cubicBezTo>
                    <a:pt x="4707" y="2852"/>
                    <a:pt x="4688" y="2813"/>
                    <a:pt x="4712" y="2789"/>
                  </a:cubicBezTo>
                  <a:cubicBezTo>
                    <a:pt x="4721" y="2779"/>
                    <a:pt x="4734" y="2777"/>
                    <a:pt x="4746" y="2773"/>
                  </a:cubicBezTo>
                  <a:cubicBezTo>
                    <a:pt x="4776" y="2766"/>
                    <a:pt x="4808" y="2760"/>
                    <a:pt x="4840" y="2760"/>
                  </a:cubicBezTo>
                  <a:cubicBezTo>
                    <a:pt x="4857" y="2760"/>
                    <a:pt x="4874" y="2762"/>
                    <a:pt x="4890" y="2767"/>
                  </a:cubicBezTo>
                  <a:cubicBezTo>
                    <a:pt x="4932" y="2779"/>
                    <a:pt x="4965" y="2813"/>
                    <a:pt x="4996" y="2845"/>
                  </a:cubicBezTo>
                  <a:cubicBezTo>
                    <a:pt x="5068" y="2920"/>
                    <a:pt x="5133" y="3003"/>
                    <a:pt x="5193" y="3090"/>
                  </a:cubicBezTo>
                  <a:cubicBezTo>
                    <a:pt x="5177" y="2938"/>
                    <a:pt x="5164" y="2772"/>
                    <a:pt x="5252" y="2648"/>
                  </a:cubicBezTo>
                  <a:cubicBezTo>
                    <a:pt x="5260" y="2638"/>
                    <a:pt x="5269" y="2627"/>
                    <a:pt x="5281" y="2627"/>
                  </a:cubicBezTo>
                  <a:close/>
                  <a:moveTo>
                    <a:pt x="3601" y="1913"/>
                  </a:moveTo>
                  <a:cubicBezTo>
                    <a:pt x="3642" y="1913"/>
                    <a:pt x="3652" y="1971"/>
                    <a:pt x="3646" y="2011"/>
                  </a:cubicBezTo>
                  <a:cubicBezTo>
                    <a:pt x="3621" y="2201"/>
                    <a:pt x="3557" y="2385"/>
                    <a:pt x="3461" y="2550"/>
                  </a:cubicBezTo>
                  <a:cubicBezTo>
                    <a:pt x="3590" y="2393"/>
                    <a:pt x="3748" y="2261"/>
                    <a:pt x="3925" y="2161"/>
                  </a:cubicBezTo>
                  <a:cubicBezTo>
                    <a:pt x="3950" y="2147"/>
                    <a:pt x="3978" y="2134"/>
                    <a:pt x="4005" y="2134"/>
                  </a:cubicBezTo>
                  <a:cubicBezTo>
                    <a:pt x="4016" y="2134"/>
                    <a:pt x="4027" y="2136"/>
                    <a:pt x="4037" y="2142"/>
                  </a:cubicBezTo>
                  <a:cubicBezTo>
                    <a:pt x="4074" y="2161"/>
                    <a:pt x="4081" y="2204"/>
                    <a:pt x="4070" y="2238"/>
                  </a:cubicBezTo>
                  <a:cubicBezTo>
                    <a:pt x="4058" y="2272"/>
                    <a:pt x="4032" y="2298"/>
                    <a:pt x="4004" y="2323"/>
                  </a:cubicBezTo>
                  <a:cubicBezTo>
                    <a:pt x="3849" y="2464"/>
                    <a:pt x="3668" y="2578"/>
                    <a:pt x="3471" y="2653"/>
                  </a:cubicBezTo>
                  <a:cubicBezTo>
                    <a:pt x="3566" y="2641"/>
                    <a:pt x="3662" y="2636"/>
                    <a:pt x="3758" y="2636"/>
                  </a:cubicBezTo>
                  <a:cubicBezTo>
                    <a:pt x="3852" y="2636"/>
                    <a:pt x="3945" y="2641"/>
                    <a:pt x="4037" y="2652"/>
                  </a:cubicBezTo>
                  <a:cubicBezTo>
                    <a:pt x="4087" y="2658"/>
                    <a:pt x="4153" y="2691"/>
                    <a:pt x="4133" y="2738"/>
                  </a:cubicBezTo>
                  <a:cubicBezTo>
                    <a:pt x="4126" y="2754"/>
                    <a:pt x="4109" y="2764"/>
                    <a:pt x="4092" y="2772"/>
                  </a:cubicBezTo>
                  <a:cubicBezTo>
                    <a:pt x="4042" y="2795"/>
                    <a:pt x="3990" y="2803"/>
                    <a:pt x="3936" y="2803"/>
                  </a:cubicBezTo>
                  <a:cubicBezTo>
                    <a:pt x="3794" y="2803"/>
                    <a:pt x="3643" y="2744"/>
                    <a:pt x="3495" y="2744"/>
                  </a:cubicBezTo>
                  <a:cubicBezTo>
                    <a:pt x="3485" y="2744"/>
                    <a:pt x="3475" y="2744"/>
                    <a:pt x="3465" y="2745"/>
                  </a:cubicBezTo>
                  <a:cubicBezTo>
                    <a:pt x="3612" y="2865"/>
                    <a:pt x="3753" y="2994"/>
                    <a:pt x="3887" y="3129"/>
                  </a:cubicBezTo>
                  <a:cubicBezTo>
                    <a:pt x="3919" y="3164"/>
                    <a:pt x="3954" y="3198"/>
                    <a:pt x="3972" y="3243"/>
                  </a:cubicBezTo>
                  <a:cubicBezTo>
                    <a:pt x="3989" y="3286"/>
                    <a:pt x="3992" y="3342"/>
                    <a:pt x="3962" y="3379"/>
                  </a:cubicBezTo>
                  <a:cubicBezTo>
                    <a:pt x="3962" y="3379"/>
                    <a:pt x="3962" y="3380"/>
                    <a:pt x="3961" y="3380"/>
                  </a:cubicBezTo>
                  <a:cubicBezTo>
                    <a:pt x="3930" y="3380"/>
                    <a:pt x="3437" y="2803"/>
                    <a:pt x="3393" y="2731"/>
                  </a:cubicBezTo>
                  <a:cubicBezTo>
                    <a:pt x="3262" y="2510"/>
                    <a:pt x="3433" y="2158"/>
                    <a:pt x="3545" y="1959"/>
                  </a:cubicBezTo>
                  <a:cubicBezTo>
                    <a:pt x="3558" y="1938"/>
                    <a:pt x="3576" y="1913"/>
                    <a:pt x="3600" y="1913"/>
                  </a:cubicBezTo>
                  <a:cubicBezTo>
                    <a:pt x="3600" y="1913"/>
                    <a:pt x="3600" y="1913"/>
                    <a:pt x="3601" y="1913"/>
                  </a:cubicBezTo>
                  <a:close/>
                  <a:moveTo>
                    <a:pt x="1816" y="2790"/>
                  </a:moveTo>
                  <a:cubicBezTo>
                    <a:pt x="1817" y="2790"/>
                    <a:pt x="1818" y="2790"/>
                    <a:pt x="1819" y="2790"/>
                  </a:cubicBezTo>
                  <a:cubicBezTo>
                    <a:pt x="1828" y="2792"/>
                    <a:pt x="1834" y="2798"/>
                    <a:pt x="1839" y="2804"/>
                  </a:cubicBezTo>
                  <a:cubicBezTo>
                    <a:pt x="1918" y="2892"/>
                    <a:pt x="1922" y="3022"/>
                    <a:pt x="1909" y="3139"/>
                  </a:cubicBezTo>
                  <a:cubicBezTo>
                    <a:pt x="1896" y="3267"/>
                    <a:pt x="1872" y="3446"/>
                    <a:pt x="1754" y="3446"/>
                  </a:cubicBezTo>
                  <a:cubicBezTo>
                    <a:pt x="1728" y="3446"/>
                    <a:pt x="1697" y="3437"/>
                    <a:pt x="1660" y="3417"/>
                  </a:cubicBezTo>
                  <a:cubicBezTo>
                    <a:pt x="1493" y="3324"/>
                    <a:pt x="1347" y="3146"/>
                    <a:pt x="1245" y="2988"/>
                  </a:cubicBezTo>
                  <a:cubicBezTo>
                    <a:pt x="1227" y="2961"/>
                    <a:pt x="1211" y="2919"/>
                    <a:pt x="1237" y="2899"/>
                  </a:cubicBezTo>
                  <a:cubicBezTo>
                    <a:pt x="1247" y="2891"/>
                    <a:pt x="1260" y="2888"/>
                    <a:pt x="1272" y="2887"/>
                  </a:cubicBezTo>
                  <a:cubicBezTo>
                    <a:pt x="1296" y="2884"/>
                    <a:pt x="1320" y="2881"/>
                    <a:pt x="1344" y="2881"/>
                  </a:cubicBezTo>
                  <a:cubicBezTo>
                    <a:pt x="1369" y="2881"/>
                    <a:pt x="1393" y="2884"/>
                    <a:pt x="1416" y="2893"/>
                  </a:cubicBezTo>
                  <a:cubicBezTo>
                    <a:pt x="1457" y="2910"/>
                    <a:pt x="1486" y="2946"/>
                    <a:pt x="1514" y="2981"/>
                  </a:cubicBezTo>
                  <a:cubicBezTo>
                    <a:pt x="1578" y="3064"/>
                    <a:pt x="1636" y="3150"/>
                    <a:pt x="1688" y="3242"/>
                  </a:cubicBezTo>
                  <a:cubicBezTo>
                    <a:pt x="1684" y="3091"/>
                    <a:pt x="1688" y="2924"/>
                    <a:pt x="1787" y="2809"/>
                  </a:cubicBezTo>
                  <a:cubicBezTo>
                    <a:pt x="1795" y="2799"/>
                    <a:pt x="1805" y="2790"/>
                    <a:pt x="1816" y="2790"/>
                  </a:cubicBezTo>
                  <a:close/>
                  <a:moveTo>
                    <a:pt x="896" y="3159"/>
                  </a:moveTo>
                  <a:cubicBezTo>
                    <a:pt x="935" y="3243"/>
                    <a:pt x="976" y="3328"/>
                    <a:pt x="1015" y="3414"/>
                  </a:cubicBezTo>
                  <a:cubicBezTo>
                    <a:pt x="956" y="3444"/>
                    <a:pt x="855" y="3484"/>
                    <a:pt x="784" y="3484"/>
                  </a:cubicBezTo>
                  <a:cubicBezTo>
                    <a:pt x="729" y="3484"/>
                    <a:pt x="692" y="3460"/>
                    <a:pt x="706" y="3389"/>
                  </a:cubicBezTo>
                  <a:cubicBezTo>
                    <a:pt x="726" y="3297"/>
                    <a:pt x="816" y="3213"/>
                    <a:pt x="896" y="3159"/>
                  </a:cubicBezTo>
                  <a:close/>
                  <a:moveTo>
                    <a:pt x="2082" y="2502"/>
                  </a:moveTo>
                  <a:cubicBezTo>
                    <a:pt x="2134" y="2502"/>
                    <a:pt x="2800" y="2802"/>
                    <a:pt x="2868" y="2848"/>
                  </a:cubicBezTo>
                  <a:cubicBezTo>
                    <a:pt x="3079" y="2996"/>
                    <a:pt x="3074" y="3388"/>
                    <a:pt x="3056" y="3614"/>
                  </a:cubicBezTo>
                  <a:cubicBezTo>
                    <a:pt x="3053" y="3639"/>
                    <a:pt x="3048" y="3668"/>
                    <a:pt x="3026" y="3678"/>
                  </a:cubicBezTo>
                  <a:cubicBezTo>
                    <a:pt x="3020" y="3681"/>
                    <a:pt x="3015" y="3682"/>
                    <a:pt x="3009" y="3682"/>
                  </a:cubicBezTo>
                  <a:cubicBezTo>
                    <a:pt x="2980" y="3682"/>
                    <a:pt x="2954" y="3643"/>
                    <a:pt x="2942" y="3609"/>
                  </a:cubicBezTo>
                  <a:cubicBezTo>
                    <a:pt x="2885" y="3427"/>
                    <a:pt x="2864" y="3234"/>
                    <a:pt x="2881" y="3044"/>
                  </a:cubicBezTo>
                  <a:lnTo>
                    <a:pt x="2881" y="3044"/>
                  </a:lnTo>
                  <a:cubicBezTo>
                    <a:pt x="2831" y="3239"/>
                    <a:pt x="2744" y="3427"/>
                    <a:pt x="2627" y="3592"/>
                  </a:cubicBezTo>
                  <a:cubicBezTo>
                    <a:pt x="2604" y="3623"/>
                    <a:pt x="2575" y="3656"/>
                    <a:pt x="2539" y="3656"/>
                  </a:cubicBezTo>
                  <a:cubicBezTo>
                    <a:pt x="2537" y="3656"/>
                    <a:pt x="2535" y="3656"/>
                    <a:pt x="2533" y="3656"/>
                  </a:cubicBezTo>
                  <a:cubicBezTo>
                    <a:pt x="2497" y="3654"/>
                    <a:pt x="2471" y="3617"/>
                    <a:pt x="2467" y="3582"/>
                  </a:cubicBezTo>
                  <a:cubicBezTo>
                    <a:pt x="2463" y="3546"/>
                    <a:pt x="2476" y="3511"/>
                    <a:pt x="2491" y="3477"/>
                  </a:cubicBezTo>
                  <a:cubicBezTo>
                    <a:pt x="2572" y="3283"/>
                    <a:pt x="2688" y="3103"/>
                    <a:pt x="2833" y="2952"/>
                  </a:cubicBezTo>
                  <a:lnTo>
                    <a:pt x="2833" y="2952"/>
                  </a:lnTo>
                  <a:cubicBezTo>
                    <a:pt x="2674" y="3053"/>
                    <a:pt x="2502" y="3135"/>
                    <a:pt x="2321" y="3193"/>
                  </a:cubicBezTo>
                  <a:cubicBezTo>
                    <a:pt x="2305" y="3199"/>
                    <a:pt x="2285" y="3202"/>
                    <a:pt x="2267" y="3202"/>
                  </a:cubicBezTo>
                  <a:cubicBezTo>
                    <a:pt x="2231" y="3202"/>
                    <a:pt x="2199" y="3190"/>
                    <a:pt x="2199" y="3158"/>
                  </a:cubicBezTo>
                  <a:cubicBezTo>
                    <a:pt x="2199" y="3139"/>
                    <a:pt x="2209" y="3123"/>
                    <a:pt x="2220" y="3109"/>
                  </a:cubicBezTo>
                  <a:cubicBezTo>
                    <a:pt x="2357" y="2947"/>
                    <a:pt x="2612" y="2967"/>
                    <a:pt x="2799" y="2867"/>
                  </a:cubicBezTo>
                  <a:cubicBezTo>
                    <a:pt x="2614" y="2821"/>
                    <a:pt x="2432" y="2764"/>
                    <a:pt x="2253" y="2697"/>
                  </a:cubicBezTo>
                  <a:cubicBezTo>
                    <a:pt x="2209" y="2680"/>
                    <a:pt x="2163" y="2663"/>
                    <a:pt x="2127" y="2631"/>
                  </a:cubicBezTo>
                  <a:cubicBezTo>
                    <a:pt x="2092" y="2600"/>
                    <a:pt x="2068" y="2551"/>
                    <a:pt x="2078" y="2504"/>
                  </a:cubicBezTo>
                  <a:cubicBezTo>
                    <a:pt x="2079" y="2503"/>
                    <a:pt x="2080" y="2502"/>
                    <a:pt x="2082" y="2502"/>
                  </a:cubicBezTo>
                  <a:close/>
                  <a:moveTo>
                    <a:pt x="1047" y="3485"/>
                  </a:moveTo>
                  <a:cubicBezTo>
                    <a:pt x="1082" y="3558"/>
                    <a:pt x="1114" y="3630"/>
                    <a:pt x="1148" y="3703"/>
                  </a:cubicBezTo>
                  <a:cubicBezTo>
                    <a:pt x="1115" y="3727"/>
                    <a:pt x="1080" y="3755"/>
                    <a:pt x="1046" y="3786"/>
                  </a:cubicBezTo>
                  <a:cubicBezTo>
                    <a:pt x="1041" y="3788"/>
                    <a:pt x="1037" y="3790"/>
                    <a:pt x="1033" y="3792"/>
                  </a:cubicBezTo>
                  <a:cubicBezTo>
                    <a:pt x="1000" y="3808"/>
                    <a:pt x="908" y="3854"/>
                    <a:pt x="845" y="3854"/>
                  </a:cubicBezTo>
                  <a:cubicBezTo>
                    <a:pt x="803" y="3854"/>
                    <a:pt x="774" y="3834"/>
                    <a:pt x="781" y="3774"/>
                  </a:cubicBezTo>
                  <a:cubicBezTo>
                    <a:pt x="789" y="3711"/>
                    <a:pt x="888" y="3615"/>
                    <a:pt x="931" y="3574"/>
                  </a:cubicBezTo>
                  <a:cubicBezTo>
                    <a:pt x="967" y="3540"/>
                    <a:pt x="1005" y="3511"/>
                    <a:pt x="1047" y="3485"/>
                  </a:cubicBezTo>
                  <a:close/>
                  <a:moveTo>
                    <a:pt x="1183" y="3785"/>
                  </a:moveTo>
                  <a:cubicBezTo>
                    <a:pt x="1212" y="3846"/>
                    <a:pt x="1239" y="3908"/>
                    <a:pt x="1269" y="3970"/>
                  </a:cubicBezTo>
                  <a:cubicBezTo>
                    <a:pt x="1211" y="3999"/>
                    <a:pt x="1138" y="4026"/>
                    <a:pt x="1086" y="4026"/>
                  </a:cubicBezTo>
                  <a:cubicBezTo>
                    <a:pt x="1048" y="4026"/>
                    <a:pt x="1020" y="4012"/>
                    <a:pt x="1018" y="3974"/>
                  </a:cubicBezTo>
                  <a:cubicBezTo>
                    <a:pt x="1015" y="3932"/>
                    <a:pt x="1045" y="3887"/>
                    <a:pt x="1086" y="3846"/>
                  </a:cubicBezTo>
                  <a:cubicBezTo>
                    <a:pt x="1119" y="3828"/>
                    <a:pt x="1152" y="3808"/>
                    <a:pt x="1183" y="3785"/>
                  </a:cubicBezTo>
                  <a:close/>
                  <a:moveTo>
                    <a:pt x="2064" y="3403"/>
                  </a:moveTo>
                  <a:cubicBezTo>
                    <a:pt x="2066" y="3403"/>
                    <a:pt x="2067" y="3403"/>
                    <a:pt x="2069" y="3403"/>
                  </a:cubicBezTo>
                  <a:cubicBezTo>
                    <a:pt x="2076" y="3404"/>
                    <a:pt x="2084" y="3411"/>
                    <a:pt x="2089" y="3417"/>
                  </a:cubicBezTo>
                  <a:cubicBezTo>
                    <a:pt x="2168" y="3505"/>
                    <a:pt x="2172" y="3635"/>
                    <a:pt x="2159" y="3751"/>
                  </a:cubicBezTo>
                  <a:cubicBezTo>
                    <a:pt x="2146" y="3879"/>
                    <a:pt x="2122" y="4058"/>
                    <a:pt x="2003" y="4058"/>
                  </a:cubicBezTo>
                  <a:cubicBezTo>
                    <a:pt x="1977" y="4058"/>
                    <a:pt x="1946" y="4049"/>
                    <a:pt x="1909" y="4029"/>
                  </a:cubicBezTo>
                  <a:cubicBezTo>
                    <a:pt x="1742" y="3937"/>
                    <a:pt x="1596" y="3760"/>
                    <a:pt x="1494" y="3602"/>
                  </a:cubicBezTo>
                  <a:cubicBezTo>
                    <a:pt x="1475" y="3574"/>
                    <a:pt x="1460" y="3532"/>
                    <a:pt x="1486" y="3511"/>
                  </a:cubicBezTo>
                  <a:cubicBezTo>
                    <a:pt x="1496" y="3504"/>
                    <a:pt x="1510" y="3500"/>
                    <a:pt x="1521" y="3499"/>
                  </a:cubicBezTo>
                  <a:cubicBezTo>
                    <a:pt x="1545" y="3496"/>
                    <a:pt x="1569" y="3493"/>
                    <a:pt x="1593" y="3493"/>
                  </a:cubicBezTo>
                  <a:cubicBezTo>
                    <a:pt x="1618" y="3493"/>
                    <a:pt x="1643" y="3497"/>
                    <a:pt x="1666" y="3506"/>
                  </a:cubicBezTo>
                  <a:cubicBezTo>
                    <a:pt x="1705" y="3523"/>
                    <a:pt x="1736" y="3558"/>
                    <a:pt x="1763" y="3593"/>
                  </a:cubicBezTo>
                  <a:cubicBezTo>
                    <a:pt x="1828" y="3676"/>
                    <a:pt x="1886" y="3764"/>
                    <a:pt x="1937" y="3855"/>
                  </a:cubicBezTo>
                  <a:cubicBezTo>
                    <a:pt x="1934" y="3703"/>
                    <a:pt x="1937" y="3536"/>
                    <a:pt x="2037" y="3421"/>
                  </a:cubicBezTo>
                  <a:cubicBezTo>
                    <a:pt x="2044" y="3412"/>
                    <a:pt x="2053" y="3403"/>
                    <a:pt x="2064" y="3403"/>
                  </a:cubicBezTo>
                  <a:close/>
                  <a:moveTo>
                    <a:pt x="3330" y="3163"/>
                  </a:moveTo>
                  <a:lnTo>
                    <a:pt x="3649" y="3459"/>
                  </a:lnTo>
                  <a:lnTo>
                    <a:pt x="3841" y="4074"/>
                  </a:lnTo>
                  <a:lnTo>
                    <a:pt x="3370" y="3661"/>
                  </a:lnTo>
                  <a:lnTo>
                    <a:pt x="3330" y="3163"/>
                  </a:lnTo>
                  <a:close/>
                  <a:moveTo>
                    <a:pt x="1303" y="4044"/>
                  </a:moveTo>
                  <a:cubicBezTo>
                    <a:pt x="1341" y="4127"/>
                    <a:pt x="1380" y="4212"/>
                    <a:pt x="1419" y="4296"/>
                  </a:cubicBezTo>
                  <a:cubicBezTo>
                    <a:pt x="1372" y="4320"/>
                    <a:pt x="1323" y="4340"/>
                    <a:pt x="1271" y="4353"/>
                  </a:cubicBezTo>
                  <a:cubicBezTo>
                    <a:pt x="1245" y="4359"/>
                    <a:pt x="1208" y="4373"/>
                    <a:pt x="1179" y="4373"/>
                  </a:cubicBezTo>
                  <a:cubicBezTo>
                    <a:pt x="1175" y="4373"/>
                    <a:pt x="1172" y="4372"/>
                    <a:pt x="1168" y="4372"/>
                  </a:cubicBezTo>
                  <a:cubicBezTo>
                    <a:pt x="1159" y="4376"/>
                    <a:pt x="1151" y="4378"/>
                    <a:pt x="1144" y="4378"/>
                  </a:cubicBezTo>
                  <a:cubicBezTo>
                    <a:pt x="1127" y="4378"/>
                    <a:pt x="1117" y="4366"/>
                    <a:pt x="1113" y="4340"/>
                  </a:cubicBezTo>
                  <a:cubicBezTo>
                    <a:pt x="1089" y="4320"/>
                    <a:pt x="1088" y="4298"/>
                    <a:pt x="1110" y="4276"/>
                  </a:cubicBezTo>
                  <a:cubicBezTo>
                    <a:pt x="1139" y="4188"/>
                    <a:pt x="1219" y="4106"/>
                    <a:pt x="1303" y="4044"/>
                  </a:cubicBezTo>
                  <a:close/>
                  <a:moveTo>
                    <a:pt x="2316" y="4016"/>
                  </a:moveTo>
                  <a:cubicBezTo>
                    <a:pt x="2317" y="4016"/>
                    <a:pt x="2319" y="4016"/>
                    <a:pt x="2320" y="4017"/>
                  </a:cubicBezTo>
                  <a:cubicBezTo>
                    <a:pt x="2327" y="4018"/>
                    <a:pt x="2334" y="4025"/>
                    <a:pt x="2340" y="4031"/>
                  </a:cubicBezTo>
                  <a:cubicBezTo>
                    <a:pt x="2419" y="4119"/>
                    <a:pt x="2421" y="4247"/>
                    <a:pt x="2410" y="4366"/>
                  </a:cubicBezTo>
                  <a:cubicBezTo>
                    <a:pt x="2397" y="4494"/>
                    <a:pt x="2373" y="4672"/>
                    <a:pt x="2254" y="4672"/>
                  </a:cubicBezTo>
                  <a:cubicBezTo>
                    <a:pt x="2228" y="4672"/>
                    <a:pt x="2196" y="4664"/>
                    <a:pt x="2160" y="4643"/>
                  </a:cubicBezTo>
                  <a:cubicBezTo>
                    <a:pt x="1993" y="4550"/>
                    <a:pt x="1846" y="4373"/>
                    <a:pt x="1745" y="4215"/>
                  </a:cubicBezTo>
                  <a:cubicBezTo>
                    <a:pt x="1726" y="4188"/>
                    <a:pt x="1711" y="4146"/>
                    <a:pt x="1737" y="4125"/>
                  </a:cubicBezTo>
                  <a:cubicBezTo>
                    <a:pt x="1747" y="4117"/>
                    <a:pt x="1761" y="4115"/>
                    <a:pt x="1772" y="4114"/>
                  </a:cubicBezTo>
                  <a:cubicBezTo>
                    <a:pt x="1796" y="4110"/>
                    <a:pt x="1820" y="4107"/>
                    <a:pt x="1844" y="4107"/>
                  </a:cubicBezTo>
                  <a:cubicBezTo>
                    <a:pt x="1869" y="4107"/>
                    <a:pt x="1893" y="4110"/>
                    <a:pt x="1916" y="4120"/>
                  </a:cubicBezTo>
                  <a:cubicBezTo>
                    <a:pt x="1956" y="4137"/>
                    <a:pt x="1986" y="4172"/>
                    <a:pt x="2014" y="4208"/>
                  </a:cubicBezTo>
                  <a:cubicBezTo>
                    <a:pt x="2078" y="4289"/>
                    <a:pt x="2137" y="4377"/>
                    <a:pt x="2188" y="4469"/>
                  </a:cubicBezTo>
                  <a:cubicBezTo>
                    <a:pt x="2185" y="4317"/>
                    <a:pt x="2188" y="4150"/>
                    <a:pt x="2287" y="4035"/>
                  </a:cubicBezTo>
                  <a:cubicBezTo>
                    <a:pt x="2295" y="4026"/>
                    <a:pt x="2304" y="4016"/>
                    <a:pt x="2316" y="4016"/>
                  </a:cubicBezTo>
                  <a:close/>
                  <a:moveTo>
                    <a:pt x="1454" y="4375"/>
                  </a:moveTo>
                  <a:cubicBezTo>
                    <a:pt x="1490" y="4455"/>
                    <a:pt x="1528" y="4537"/>
                    <a:pt x="1566" y="4617"/>
                  </a:cubicBezTo>
                  <a:cubicBezTo>
                    <a:pt x="1540" y="4636"/>
                    <a:pt x="1514" y="4654"/>
                    <a:pt x="1490" y="4676"/>
                  </a:cubicBezTo>
                  <a:cubicBezTo>
                    <a:pt x="1463" y="4694"/>
                    <a:pt x="1433" y="4710"/>
                    <a:pt x="1402" y="4723"/>
                  </a:cubicBezTo>
                  <a:cubicBezTo>
                    <a:pt x="1379" y="4733"/>
                    <a:pt x="1342" y="4757"/>
                    <a:pt x="1313" y="4757"/>
                  </a:cubicBezTo>
                  <a:cubicBezTo>
                    <a:pt x="1303" y="4763"/>
                    <a:pt x="1294" y="4766"/>
                    <a:pt x="1286" y="4766"/>
                  </a:cubicBezTo>
                  <a:cubicBezTo>
                    <a:pt x="1268" y="4766"/>
                    <a:pt x="1259" y="4749"/>
                    <a:pt x="1259" y="4715"/>
                  </a:cubicBezTo>
                  <a:cubicBezTo>
                    <a:pt x="1237" y="4688"/>
                    <a:pt x="1234" y="4660"/>
                    <a:pt x="1251" y="4634"/>
                  </a:cubicBezTo>
                  <a:cubicBezTo>
                    <a:pt x="1274" y="4533"/>
                    <a:pt x="1366" y="4439"/>
                    <a:pt x="1454" y="4375"/>
                  </a:cubicBezTo>
                  <a:close/>
                  <a:moveTo>
                    <a:pt x="1601" y="4690"/>
                  </a:moveTo>
                  <a:cubicBezTo>
                    <a:pt x="1639" y="4772"/>
                    <a:pt x="1676" y="4851"/>
                    <a:pt x="1715" y="4932"/>
                  </a:cubicBezTo>
                  <a:cubicBezTo>
                    <a:pt x="1646" y="4976"/>
                    <a:pt x="1519" y="5046"/>
                    <a:pt x="1450" y="5046"/>
                  </a:cubicBezTo>
                  <a:cubicBezTo>
                    <a:pt x="1415" y="5046"/>
                    <a:pt x="1395" y="5029"/>
                    <a:pt x="1404" y="4981"/>
                  </a:cubicBezTo>
                  <a:cubicBezTo>
                    <a:pt x="1422" y="4885"/>
                    <a:pt x="1470" y="4800"/>
                    <a:pt x="1540" y="4733"/>
                  </a:cubicBezTo>
                  <a:cubicBezTo>
                    <a:pt x="1562" y="4718"/>
                    <a:pt x="1583" y="4704"/>
                    <a:pt x="1601" y="4690"/>
                  </a:cubicBezTo>
                  <a:close/>
                  <a:moveTo>
                    <a:pt x="1750" y="5005"/>
                  </a:moveTo>
                  <a:cubicBezTo>
                    <a:pt x="1775" y="5057"/>
                    <a:pt x="1799" y="5108"/>
                    <a:pt x="1824" y="5160"/>
                  </a:cubicBezTo>
                  <a:cubicBezTo>
                    <a:pt x="1758" y="5259"/>
                    <a:pt x="1662" y="5321"/>
                    <a:pt x="1548" y="5336"/>
                  </a:cubicBezTo>
                  <a:cubicBezTo>
                    <a:pt x="1583" y="5207"/>
                    <a:pt x="1651" y="5096"/>
                    <a:pt x="1750" y="5005"/>
                  </a:cubicBezTo>
                  <a:close/>
                  <a:moveTo>
                    <a:pt x="4653" y="1"/>
                  </a:moveTo>
                  <a:cubicBezTo>
                    <a:pt x="4590" y="1"/>
                    <a:pt x="4513" y="39"/>
                    <a:pt x="4474" y="56"/>
                  </a:cubicBezTo>
                  <a:cubicBezTo>
                    <a:pt x="4356" y="109"/>
                    <a:pt x="4255" y="187"/>
                    <a:pt x="4169" y="282"/>
                  </a:cubicBezTo>
                  <a:cubicBezTo>
                    <a:pt x="4165" y="286"/>
                    <a:pt x="4163" y="292"/>
                    <a:pt x="4161" y="296"/>
                  </a:cubicBezTo>
                  <a:cubicBezTo>
                    <a:pt x="2942" y="961"/>
                    <a:pt x="1658" y="1578"/>
                    <a:pt x="375" y="2091"/>
                  </a:cubicBezTo>
                  <a:cubicBezTo>
                    <a:pt x="380" y="2101"/>
                    <a:pt x="386" y="2114"/>
                    <a:pt x="392" y="2124"/>
                  </a:cubicBezTo>
                  <a:cubicBezTo>
                    <a:pt x="323" y="2143"/>
                    <a:pt x="256" y="2171"/>
                    <a:pt x="192" y="2208"/>
                  </a:cubicBezTo>
                  <a:cubicBezTo>
                    <a:pt x="138" y="2239"/>
                    <a:pt x="0" y="2310"/>
                    <a:pt x="25" y="2396"/>
                  </a:cubicBezTo>
                  <a:cubicBezTo>
                    <a:pt x="48" y="2475"/>
                    <a:pt x="185" y="2470"/>
                    <a:pt x="248" y="2471"/>
                  </a:cubicBezTo>
                  <a:cubicBezTo>
                    <a:pt x="283" y="2471"/>
                    <a:pt x="318" y="2469"/>
                    <a:pt x="351" y="2464"/>
                  </a:cubicBezTo>
                  <a:lnTo>
                    <a:pt x="351" y="2464"/>
                  </a:lnTo>
                  <a:cubicBezTo>
                    <a:pt x="329" y="2483"/>
                    <a:pt x="308" y="2504"/>
                    <a:pt x="287" y="2527"/>
                  </a:cubicBezTo>
                  <a:cubicBezTo>
                    <a:pt x="234" y="2585"/>
                    <a:pt x="122" y="2702"/>
                    <a:pt x="159" y="2794"/>
                  </a:cubicBezTo>
                  <a:cubicBezTo>
                    <a:pt x="178" y="2839"/>
                    <a:pt x="222" y="2853"/>
                    <a:pt x="270" y="2853"/>
                  </a:cubicBezTo>
                  <a:cubicBezTo>
                    <a:pt x="296" y="2853"/>
                    <a:pt x="324" y="2848"/>
                    <a:pt x="349" y="2843"/>
                  </a:cubicBezTo>
                  <a:lnTo>
                    <a:pt x="349" y="2843"/>
                  </a:lnTo>
                  <a:cubicBezTo>
                    <a:pt x="318" y="2883"/>
                    <a:pt x="293" y="2927"/>
                    <a:pt x="304" y="2976"/>
                  </a:cubicBezTo>
                  <a:cubicBezTo>
                    <a:pt x="318" y="3035"/>
                    <a:pt x="364" y="3056"/>
                    <a:pt x="423" y="3056"/>
                  </a:cubicBezTo>
                  <a:cubicBezTo>
                    <a:pt x="455" y="3056"/>
                    <a:pt x="492" y="3050"/>
                    <a:pt x="529" y="3041"/>
                  </a:cubicBezTo>
                  <a:lnTo>
                    <a:pt x="529" y="3041"/>
                  </a:lnTo>
                  <a:cubicBezTo>
                    <a:pt x="490" y="3086"/>
                    <a:pt x="397" y="3187"/>
                    <a:pt x="430" y="3256"/>
                  </a:cubicBezTo>
                  <a:cubicBezTo>
                    <a:pt x="445" y="3289"/>
                    <a:pt x="475" y="3299"/>
                    <a:pt x="507" y="3299"/>
                  </a:cubicBezTo>
                  <a:cubicBezTo>
                    <a:pt x="544" y="3299"/>
                    <a:pt x="585" y="3286"/>
                    <a:pt x="613" y="3279"/>
                  </a:cubicBezTo>
                  <a:cubicBezTo>
                    <a:pt x="645" y="3271"/>
                    <a:pt x="675" y="3260"/>
                    <a:pt x="705" y="3250"/>
                  </a:cubicBezTo>
                  <a:lnTo>
                    <a:pt x="705" y="3250"/>
                  </a:lnTo>
                  <a:cubicBezTo>
                    <a:pt x="697" y="3260"/>
                    <a:pt x="689" y="3272"/>
                    <a:pt x="681" y="3284"/>
                  </a:cubicBezTo>
                  <a:cubicBezTo>
                    <a:pt x="648" y="3337"/>
                    <a:pt x="586" y="3443"/>
                    <a:pt x="626" y="3509"/>
                  </a:cubicBezTo>
                  <a:cubicBezTo>
                    <a:pt x="654" y="3554"/>
                    <a:pt x="721" y="3563"/>
                    <a:pt x="778" y="3563"/>
                  </a:cubicBezTo>
                  <a:cubicBezTo>
                    <a:pt x="797" y="3563"/>
                    <a:pt x="815" y="3562"/>
                    <a:pt x="830" y="3561"/>
                  </a:cubicBezTo>
                  <a:cubicBezTo>
                    <a:pt x="837" y="3561"/>
                    <a:pt x="843" y="3558"/>
                    <a:pt x="852" y="3558"/>
                  </a:cubicBezTo>
                  <a:cubicBezTo>
                    <a:pt x="822" y="3588"/>
                    <a:pt x="794" y="3621"/>
                    <a:pt x="770" y="3656"/>
                  </a:cubicBezTo>
                  <a:cubicBezTo>
                    <a:pt x="726" y="3719"/>
                    <a:pt x="666" y="3818"/>
                    <a:pt x="716" y="3895"/>
                  </a:cubicBezTo>
                  <a:cubicBezTo>
                    <a:pt x="739" y="3930"/>
                    <a:pt x="774" y="3941"/>
                    <a:pt x="813" y="3941"/>
                  </a:cubicBezTo>
                  <a:cubicBezTo>
                    <a:pt x="853" y="3941"/>
                    <a:pt x="896" y="3929"/>
                    <a:pt x="930" y="3919"/>
                  </a:cubicBezTo>
                  <a:cubicBezTo>
                    <a:pt x="936" y="3918"/>
                    <a:pt x="942" y="3916"/>
                    <a:pt x="947" y="3913"/>
                  </a:cubicBezTo>
                  <a:lnTo>
                    <a:pt x="947" y="3913"/>
                  </a:lnTo>
                  <a:cubicBezTo>
                    <a:pt x="921" y="3961"/>
                    <a:pt x="914" y="4010"/>
                    <a:pt x="948" y="4050"/>
                  </a:cubicBezTo>
                  <a:cubicBezTo>
                    <a:pt x="983" y="4093"/>
                    <a:pt x="1035" y="4109"/>
                    <a:pt x="1092" y="4109"/>
                  </a:cubicBezTo>
                  <a:cubicBezTo>
                    <a:pt x="1110" y="4109"/>
                    <a:pt x="1129" y="4107"/>
                    <a:pt x="1148" y="4104"/>
                  </a:cubicBezTo>
                  <a:lnTo>
                    <a:pt x="1148" y="4104"/>
                  </a:lnTo>
                  <a:cubicBezTo>
                    <a:pt x="1136" y="4117"/>
                    <a:pt x="1124" y="4130"/>
                    <a:pt x="1114" y="4144"/>
                  </a:cubicBezTo>
                  <a:cubicBezTo>
                    <a:pt x="1070" y="4204"/>
                    <a:pt x="997" y="4299"/>
                    <a:pt x="1013" y="4377"/>
                  </a:cubicBezTo>
                  <a:cubicBezTo>
                    <a:pt x="1026" y="4441"/>
                    <a:pt x="1078" y="4464"/>
                    <a:pt x="1144" y="4464"/>
                  </a:cubicBezTo>
                  <a:cubicBezTo>
                    <a:pt x="1188" y="4464"/>
                    <a:pt x="1238" y="4454"/>
                    <a:pt x="1286" y="4440"/>
                  </a:cubicBezTo>
                  <a:lnTo>
                    <a:pt x="1286" y="4440"/>
                  </a:lnTo>
                  <a:cubicBezTo>
                    <a:pt x="1266" y="4465"/>
                    <a:pt x="1249" y="4489"/>
                    <a:pt x="1232" y="4517"/>
                  </a:cubicBezTo>
                  <a:cubicBezTo>
                    <a:pt x="1191" y="4585"/>
                    <a:pt x="1130" y="4698"/>
                    <a:pt x="1164" y="4779"/>
                  </a:cubicBezTo>
                  <a:cubicBezTo>
                    <a:pt x="1185" y="4831"/>
                    <a:pt x="1225" y="4850"/>
                    <a:pt x="1273" y="4850"/>
                  </a:cubicBezTo>
                  <a:cubicBezTo>
                    <a:pt x="1307" y="4850"/>
                    <a:pt x="1346" y="4840"/>
                    <a:pt x="1385" y="4825"/>
                  </a:cubicBezTo>
                  <a:lnTo>
                    <a:pt x="1385" y="4825"/>
                  </a:lnTo>
                  <a:cubicBezTo>
                    <a:pt x="1348" y="4893"/>
                    <a:pt x="1310" y="4989"/>
                    <a:pt x="1327" y="5061"/>
                  </a:cubicBezTo>
                  <a:cubicBezTo>
                    <a:pt x="1340" y="5119"/>
                    <a:pt x="1379" y="5140"/>
                    <a:pt x="1431" y="5140"/>
                  </a:cubicBezTo>
                  <a:cubicBezTo>
                    <a:pt x="1474" y="5140"/>
                    <a:pt x="1526" y="5125"/>
                    <a:pt x="1578" y="5103"/>
                  </a:cubicBezTo>
                  <a:lnTo>
                    <a:pt x="1578" y="5103"/>
                  </a:lnTo>
                  <a:cubicBezTo>
                    <a:pt x="1525" y="5186"/>
                    <a:pt x="1485" y="5278"/>
                    <a:pt x="1464" y="5379"/>
                  </a:cubicBezTo>
                  <a:cubicBezTo>
                    <a:pt x="1459" y="5405"/>
                    <a:pt x="1484" y="5422"/>
                    <a:pt x="1506" y="5422"/>
                  </a:cubicBezTo>
                  <a:cubicBezTo>
                    <a:pt x="1605" y="5421"/>
                    <a:pt x="1698" y="5390"/>
                    <a:pt x="1775" y="5333"/>
                  </a:cubicBezTo>
                  <a:lnTo>
                    <a:pt x="1775" y="5333"/>
                  </a:lnTo>
                  <a:cubicBezTo>
                    <a:pt x="1766" y="5375"/>
                    <a:pt x="1760" y="5418"/>
                    <a:pt x="1757" y="5463"/>
                  </a:cubicBezTo>
                  <a:cubicBezTo>
                    <a:pt x="1756" y="5484"/>
                    <a:pt x="1770" y="5506"/>
                    <a:pt x="1792" y="5506"/>
                  </a:cubicBezTo>
                  <a:cubicBezTo>
                    <a:pt x="1794" y="5506"/>
                    <a:pt x="1796" y="5506"/>
                    <a:pt x="1798" y="5506"/>
                  </a:cubicBezTo>
                  <a:cubicBezTo>
                    <a:pt x="1877" y="5494"/>
                    <a:pt x="1929" y="5442"/>
                    <a:pt x="1938" y="5361"/>
                  </a:cubicBezTo>
                  <a:cubicBezTo>
                    <a:pt x="1941" y="5335"/>
                    <a:pt x="1920" y="5320"/>
                    <a:pt x="1899" y="5320"/>
                  </a:cubicBezTo>
                  <a:cubicBezTo>
                    <a:pt x="1883" y="5320"/>
                    <a:pt x="1866" y="5329"/>
                    <a:pt x="1864" y="5351"/>
                  </a:cubicBezTo>
                  <a:cubicBezTo>
                    <a:pt x="1862" y="5377"/>
                    <a:pt x="1854" y="5396"/>
                    <a:pt x="1838" y="5408"/>
                  </a:cubicBezTo>
                  <a:cubicBezTo>
                    <a:pt x="1844" y="5358"/>
                    <a:pt x="1856" y="5309"/>
                    <a:pt x="1873" y="5261"/>
                  </a:cubicBezTo>
                  <a:cubicBezTo>
                    <a:pt x="1882" y="5281"/>
                    <a:pt x="1891" y="5301"/>
                    <a:pt x="1902" y="5318"/>
                  </a:cubicBezTo>
                  <a:cubicBezTo>
                    <a:pt x="3426" y="4874"/>
                    <a:pt x="4720" y="4205"/>
                    <a:pt x="6038" y="3332"/>
                  </a:cubicBezTo>
                  <a:cubicBezTo>
                    <a:pt x="6056" y="3338"/>
                    <a:pt x="6074" y="3341"/>
                    <a:pt x="6091" y="3341"/>
                  </a:cubicBezTo>
                  <a:cubicBezTo>
                    <a:pt x="6134" y="3341"/>
                    <a:pt x="6174" y="3322"/>
                    <a:pt x="6209" y="3286"/>
                  </a:cubicBezTo>
                  <a:cubicBezTo>
                    <a:pt x="6222" y="3272"/>
                    <a:pt x="6217" y="3243"/>
                    <a:pt x="6202" y="3233"/>
                  </a:cubicBezTo>
                  <a:cubicBezTo>
                    <a:pt x="6166" y="3209"/>
                    <a:pt x="6128" y="3190"/>
                    <a:pt x="6091" y="3172"/>
                  </a:cubicBezTo>
                  <a:cubicBezTo>
                    <a:pt x="6089" y="3170"/>
                    <a:pt x="6088" y="3169"/>
                    <a:pt x="6087" y="3166"/>
                  </a:cubicBezTo>
                  <a:cubicBezTo>
                    <a:pt x="6175" y="3136"/>
                    <a:pt x="6254" y="3080"/>
                    <a:pt x="6313" y="3000"/>
                  </a:cubicBezTo>
                  <a:cubicBezTo>
                    <a:pt x="6324" y="2975"/>
                    <a:pt x="6316" y="2947"/>
                    <a:pt x="6294" y="2936"/>
                  </a:cubicBezTo>
                  <a:cubicBezTo>
                    <a:pt x="6201" y="2896"/>
                    <a:pt x="6107" y="2873"/>
                    <a:pt x="6010" y="2868"/>
                  </a:cubicBezTo>
                  <a:cubicBezTo>
                    <a:pt x="6109" y="2809"/>
                    <a:pt x="6186" y="2731"/>
                    <a:pt x="6128" y="2650"/>
                  </a:cubicBezTo>
                  <a:cubicBezTo>
                    <a:pt x="6083" y="2588"/>
                    <a:pt x="5972" y="2560"/>
                    <a:pt x="5896" y="2550"/>
                  </a:cubicBezTo>
                  <a:cubicBezTo>
                    <a:pt x="5977" y="2497"/>
                    <a:pt x="6030" y="2433"/>
                    <a:pt x="5994" y="2354"/>
                  </a:cubicBezTo>
                  <a:cubicBezTo>
                    <a:pt x="5953" y="2268"/>
                    <a:pt x="5812" y="2251"/>
                    <a:pt x="5729" y="2244"/>
                  </a:cubicBezTo>
                  <a:cubicBezTo>
                    <a:pt x="5715" y="2243"/>
                    <a:pt x="5700" y="2242"/>
                    <a:pt x="5685" y="2242"/>
                  </a:cubicBezTo>
                  <a:cubicBezTo>
                    <a:pt x="5670" y="2242"/>
                    <a:pt x="5655" y="2243"/>
                    <a:pt x="5640" y="2244"/>
                  </a:cubicBezTo>
                  <a:cubicBezTo>
                    <a:pt x="5742" y="2167"/>
                    <a:pt x="5822" y="2068"/>
                    <a:pt x="5754" y="1988"/>
                  </a:cubicBezTo>
                  <a:cubicBezTo>
                    <a:pt x="5711" y="1937"/>
                    <a:pt x="5619" y="1933"/>
                    <a:pt x="5549" y="1933"/>
                  </a:cubicBezTo>
                  <a:cubicBezTo>
                    <a:pt x="5537" y="1933"/>
                    <a:pt x="5526" y="1933"/>
                    <a:pt x="5516" y="1933"/>
                  </a:cubicBezTo>
                  <a:cubicBezTo>
                    <a:pt x="5491" y="1933"/>
                    <a:pt x="5466" y="1934"/>
                    <a:pt x="5443" y="1937"/>
                  </a:cubicBezTo>
                  <a:cubicBezTo>
                    <a:pt x="5487" y="1887"/>
                    <a:pt x="5545" y="1807"/>
                    <a:pt x="5523" y="1739"/>
                  </a:cubicBezTo>
                  <a:cubicBezTo>
                    <a:pt x="5508" y="1692"/>
                    <a:pt x="5467" y="1670"/>
                    <a:pt x="5417" y="1662"/>
                  </a:cubicBezTo>
                  <a:cubicBezTo>
                    <a:pt x="5476" y="1620"/>
                    <a:pt x="5561" y="1552"/>
                    <a:pt x="5537" y="1471"/>
                  </a:cubicBezTo>
                  <a:cubicBezTo>
                    <a:pt x="5508" y="1380"/>
                    <a:pt x="5386" y="1372"/>
                    <a:pt x="5309" y="1370"/>
                  </a:cubicBezTo>
                  <a:cubicBezTo>
                    <a:pt x="5305" y="1370"/>
                    <a:pt x="5300" y="1370"/>
                    <a:pt x="5296" y="1370"/>
                  </a:cubicBezTo>
                  <a:cubicBezTo>
                    <a:pt x="5258" y="1370"/>
                    <a:pt x="5220" y="1374"/>
                    <a:pt x="5183" y="1379"/>
                  </a:cubicBezTo>
                  <a:lnTo>
                    <a:pt x="5189" y="1373"/>
                  </a:lnTo>
                  <a:cubicBezTo>
                    <a:pt x="5232" y="1325"/>
                    <a:pt x="5304" y="1233"/>
                    <a:pt x="5273" y="1164"/>
                  </a:cubicBezTo>
                  <a:cubicBezTo>
                    <a:pt x="5242" y="1098"/>
                    <a:pt x="5133" y="1088"/>
                    <a:pt x="5073" y="1083"/>
                  </a:cubicBezTo>
                  <a:cubicBezTo>
                    <a:pt x="5054" y="1081"/>
                    <a:pt x="5037" y="1081"/>
                    <a:pt x="5020" y="1081"/>
                  </a:cubicBezTo>
                  <a:cubicBezTo>
                    <a:pt x="5044" y="1065"/>
                    <a:pt x="5068" y="1048"/>
                    <a:pt x="5091" y="1028"/>
                  </a:cubicBezTo>
                  <a:cubicBezTo>
                    <a:pt x="5133" y="994"/>
                    <a:pt x="5218" y="934"/>
                    <a:pt x="5188" y="867"/>
                  </a:cubicBezTo>
                  <a:cubicBezTo>
                    <a:pt x="5167" y="820"/>
                    <a:pt x="5104" y="813"/>
                    <a:pt x="5050" y="813"/>
                  </a:cubicBezTo>
                  <a:cubicBezTo>
                    <a:pt x="5035" y="813"/>
                    <a:pt x="5020" y="814"/>
                    <a:pt x="5007" y="814"/>
                  </a:cubicBezTo>
                  <a:cubicBezTo>
                    <a:pt x="4988" y="814"/>
                    <a:pt x="4970" y="816"/>
                    <a:pt x="4950" y="818"/>
                  </a:cubicBezTo>
                  <a:cubicBezTo>
                    <a:pt x="5035" y="748"/>
                    <a:pt x="5093" y="669"/>
                    <a:pt x="5031" y="597"/>
                  </a:cubicBezTo>
                  <a:cubicBezTo>
                    <a:pt x="5004" y="565"/>
                    <a:pt x="4960" y="555"/>
                    <a:pt x="4915" y="555"/>
                  </a:cubicBezTo>
                  <a:cubicBezTo>
                    <a:pt x="4910" y="555"/>
                    <a:pt x="4906" y="555"/>
                    <a:pt x="4902" y="555"/>
                  </a:cubicBezTo>
                  <a:cubicBezTo>
                    <a:pt x="4953" y="507"/>
                    <a:pt x="4999" y="445"/>
                    <a:pt x="4975" y="387"/>
                  </a:cubicBezTo>
                  <a:cubicBezTo>
                    <a:pt x="4949" y="323"/>
                    <a:pt x="4868" y="314"/>
                    <a:pt x="4801" y="314"/>
                  </a:cubicBezTo>
                  <a:cubicBezTo>
                    <a:pt x="4784" y="314"/>
                    <a:pt x="4767" y="314"/>
                    <a:pt x="4753" y="315"/>
                  </a:cubicBezTo>
                  <a:cubicBezTo>
                    <a:pt x="4696" y="317"/>
                    <a:pt x="4640" y="325"/>
                    <a:pt x="4586" y="338"/>
                  </a:cubicBezTo>
                  <a:cubicBezTo>
                    <a:pt x="4603" y="319"/>
                    <a:pt x="4621" y="301"/>
                    <a:pt x="4636" y="280"/>
                  </a:cubicBezTo>
                  <a:cubicBezTo>
                    <a:pt x="4678" y="226"/>
                    <a:pt x="4776" y="108"/>
                    <a:pt x="4728" y="36"/>
                  </a:cubicBezTo>
                  <a:cubicBezTo>
                    <a:pt x="4711" y="10"/>
                    <a:pt x="4684" y="1"/>
                    <a:pt x="465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0" name="Google Shape;1450;p53"/>
            <p:cNvSpPr/>
            <p:nvPr/>
          </p:nvSpPr>
          <p:spPr>
            <a:xfrm>
              <a:off x="5114775" y="3879927"/>
              <a:ext cx="136025" cy="94850"/>
            </a:xfrm>
            <a:custGeom>
              <a:rect b="b" l="l" r="r" t="t"/>
              <a:pathLst>
                <a:path extrusionOk="0" h="3794" w="5441">
                  <a:moveTo>
                    <a:pt x="5088" y="110"/>
                  </a:moveTo>
                  <a:cubicBezTo>
                    <a:pt x="5157" y="110"/>
                    <a:pt x="5237" y="119"/>
                    <a:pt x="5244" y="160"/>
                  </a:cubicBezTo>
                  <a:cubicBezTo>
                    <a:pt x="5248" y="189"/>
                    <a:pt x="5078" y="258"/>
                    <a:pt x="5050" y="268"/>
                  </a:cubicBezTo>
                  <a:cubicBezTo>
                    <a:pt x="5040" y="273"/>
                    <a:pt x="5029" y="275"/>
                    <a:pt x="5020" y="278"/>
                  </a:cubicBezTo>
                  <a:cubicBezTo>
                    <a:pt x="5023" y="222"/>
                    <a:pt x="5025" y="167"/>
                    <a:pt x="5029" y="112"/>
                  </a:cubicBezTo>
                  <a:cubicBezTo>
                    <a:pt x="5046" y="111"/>
                    <a:pt x="5067" y="110"/>
                    <a:pt x="5088" y="110"/>
                  </a:cubicBezTo>
                  <a:close/>
                  <a:moveTo>
                    <a:pt x="323" y="94"/>
                  </a:moveTo>
                  <a:cubicBezTo>
                    <a:pt x="359" y="94"/>
                    <a:pt x="394" y="98"/>
                    <a:pt x="415" y="99"/>
                  </a:cubicBezTo>
                  <a:cubicBezTo>
                    <a:pt x="452" y="101"/>
                    <a:pt x="488" y="106"/>
                    <a:pt x="523" y="115"/>
                  </a:cubicBezTo>
                  <a:lnTo>
                    <a:pt x="523" y="285"/>
                  </a:lnTo>
                  <a:cubicBezTo>
                    <a:pt x="392" y="269"/>
                    <a:pt x="175" y="222"/>
                    <a:pt x="199" y="139"/>
                  </a:cubicBezTo>
                  <a:cubicBezTo>
                    <a:pt x="210" y="102"/>
                    <a:pt x="268" y="94"/>
                    <a:pt x="323" y="94"/>
                  </a:cubicBezTo>
                  <a:close/>
                  <a:moveTo>
                    <a:pt x="524" y="368"/>
                  </a:moveTo>
                  <a:cubicBezTo>
                    <a:pt x="524" y="441"/>
                    <a:pt x="523" y="513"/>
                    <a:pt x="522" y="586"/>
                  </a:cubicBezTo>
                  <a:cubicBezTo>
                    <a:pt x="518" y="586"/>
                    <a:pt x="515" y="586"/>
                    <a:pt x="511" y="586"/>
                  </a:cubicBezTo>
                  <a:cubicBezTo>
                    <a:pt x="439" y="586"/>
                    <a:pt x="368" y="596"/>
                    <a:pt x="298" y="614"/>
                  </a:cubicBezTo>
                  <a:cubicBezTo>
                    <a:pt x="270" y="611"/>
                    <a:pt x="241" y="606"/>
                    <a:pt x="212" y="598"/>
                  </a:cubicBezTo>
                  <a:cubicBezTo>
                    <a:pt x="188" y="591"/>
                    <a:pt x="165" y="583"/>
                    <a:pt x="142" y="575"/>
                  </a:cubicBezTo>
                  <a:cubicBezTo>
                    <a:pt x="99" y="535"/>
                    <a:pt x="96" y="508"/>
                    <a:pt x="135" y="492"/>
                  </a:cubicBezTo>
                  <a:cubicBezTo>
                    <a:pt x="177" y="444"/>
                    <a:pt x="298" y="411"/>
                    <a:pt x="355" y="395"/>
                  </a:cubicBezTo>
                  <a:cubicBezTo>
                    <a:pt x="411" y="379"/>
                    <a:pt x="467" y="372"/>
                    <a:pt x="524" y="368"/>
                  </a:cubicBezTo>
                  <a:close/>
                  <a:moveTo>
                    <a:pt x="5013" y="402"/>
                  </a:moveTo>
                  <a:cubicBezTo>
                    <a:pt x="5030" y="405"/>
                    <a:pt x="5049" y="409"/>
                    <a:pt x="5067" y="415"/>
                  </a:cubicBezTo>
                  <a:cubicBezTo>
                    <a:pt x="5117" y="426"/>
                    <a:pt x="5297" y="475"/>
                    <a:pt x="5312" y="533"/>
                  </a:cubicBezTo>
                  <a:cubicBezTo>
                    <a:pt x="5332" y="599"/>
                    <a:pt x="5161" y="624"/>
                    <a:pt x="5115" y="630"/>
                  </a:cubicBezTo>
                  <a:cubicBezTo>
                    <a:pt x="5077" y="621"/>
                    <a:pt x="5041" y="613"/>
                    <a:pt x="5003" y="609"/>
                  </a:cubicBezTo>
                  <a:cubicBezTo>
                    <a:pt x="5005" y="540"/>
                    <a:pt x="5008" y="471"/>
                    <a:pt x="5013" y="402"/>
                  </a:cubicBezTo>
                  <a:close/>
                  <a:moveTo>
                    <a:pt x="521" y="685"/>
                  </a:moveTo>
                  <a:lnTo>
                    <a:pt x="521" y="685"/>
                  </a:lnTo>
                  <a:cubicBezTo>
                    <a:pt x="520" y="745"/>
                    <a:pt x="520" y="805"/>
                    <a:pt x="518" y="865"/>
                  </a:cubicBezTo>
                  <a:cubicBezTo>
                    <a:pt x="458" y="864"/>
                    <a:pt x="398" y="862"/>
                    <a:pt x="340" y="854"/>
                  </a:cubicBezTo>
                  <a:cubicBezTo>
                    <a:pt x="287" y="847"/>
                    <a:pt x="89" y="828"/>
                    <a:pt x="175" y="742"/>
                  </a:cubicBezTo>
                  <a:cubicBezTo>
                    <a:pt x="199" y="716"/>
                    <a:pt x="246" y="701"/>
                    <a:pt x="292" y="691"/>
                  </a:cubicBezTo>
                  <a:cubicBezTo>
                    <a:pt x="323" y="695"/>
                    <a:pt x="354" y="697"/>
                    <a:pt x="385" y="697"/>
                  </a:cubicBezTo>
                  <a:cubicBezTo>
                    <a:pt x="430" y="697"/>
                    <a:pt x="476" y="693"/>
                    <a:pt x="521" y="685"/>
                  </a:cubicBezTo>
                  <a:close/>
                  <a:moveTo>
                    <a:pt x="5123" y="705"/>
                  </a:moveTo>
                  <a:cubicBezTo>
                    <a:pt x="5157" y="713"/>
                    <a:pt x="5190" y="724"/>
                    <a:pt x="5207" y="739"/>
                  </a:cubicBezTo>
                  <a:cubicBezTo>
                    <a:pt x="5233" y="763"/>
                    <a:pt x="5230" y="822"/>
                    <a:pt x="5202" y="843"/>
                  </a:cubicBezTo>
                  <a:cubicBezTo>
                    <a:pt x="5181" y="859"/>
                    <a:pt x="5136" y="859"/>
                    <a:pt x="5109" y="863"/>
                  </a:cubicBezTo>
                  <a:cubicBezTo>
                    <a:pt x="5072" y="869"/>
                    <a:pt x="5035" y="873"/>
                    <a:pt x="4998" y="878"/>
                  </a:cubicBezTo>
                  <a:lnTo>
                    <a:pt x="5002" y="713"/>
                  </a:lnTo>
                  <a:cubicBezTo>
                    <a:pt x="5009" y="713"/>
                    <a:pt x="5015" y="713"/>
                    <a:pt x="5022" y="713"/>
                  </a:cubicBezTo>
                  <a:cubicBezTo>
                    <a:pt x="5055" y="713"/>
                    <a:pt x="5089" y="710"/>
                    <a:pt x="5123" y="705"/>
                  </a:cubicBezTo>
                  <a:close/>
                  <a:moveTo>
                    <a:pt x="504" y="941"/>
                  </a:moveTo>
                  <a:cubicBezTo>
                    <a:pt x="508" y="941"/>
                    <a:pt x="511" y="941"/>
                    <a:pt x="515" y="941"/>
                  </a:cubicBezTo>
                  <a:cubicBezTo>
                    <a:pt x="514" y="1000"/>
                    <a:pt x="511" y="1058"/>
                    <a:pt x="510" y="1116"/>
                  </a:cubicBezTo>
                  <a:cubicBezTo>
                    <a:pt x="490" y="1117"/>
                    <a:pt x="464" y="1117"/>
                    <a:pt x="433" y="1117"/>
                  </a:cubicBezTo>
                  <a:cubicBezTo>
                    <a:pt x="311" y="1117"/>
                    <a:pt x="132" y="1107"/>
                    <a:pt x="140" y="1052"/>
                  </a:cubicBezTo>
                  <a:cubicBezTo>
                    <a:pt x="146" y="1022"/>
                    <a:pt x="280" y="980"/>
                    <a:pt x="306" y="972"/>
                  </a:cubicBezTo>
                  <a:cubicBezTo>
                    <a:pt x="371" y="950"/>
                    <a:pt x="436" y="941"/>
                    <a:pt x="504" y="941"/>
                  </a:cubicBezTo>
                  <a:close/>
                  <a:moveTo>
                    <a:pt x="4995" y="962"/>
                  </a:moveTo>
                  <a:cubicBezTo>
                    <a:pt x="5028" y="966"/>
                    <a:pt x="5061" y="972"/>
                    <a:pt x="5092" y="980"/>
                  </a:cubicBezTo>
                  <a:cubicBezTo>
                    <a:pt x="5117" y="987"/>
                    <a:pt x="5279" y="1037"/>
                    <a:pt x="5279" y="1067"/>
                  </a:cubicBezTo>
                  <a:cubicBezTo>
                    <a:pt x="5277" y="1111"/>
                    <a:pt x="5135" y="1121"/>
                    <a:pt x="5107" y="1125"/>
                  </a:cubicBezTo>
                  <a:cubicBezTo>
                    <a:pt x="5070" y="1130"/>
                    <a:pt x="5031" y="1134"/>
                    <a:pt x="4995" y="1134"/>
                  </a:cubicBezTo>
                  <a:cubicBezTo>
                    <a:pt x="4995" y="1076"/>
                    <a:pt x="4994" y="1019"/>
                    <a:pt x="4995" y="962"/>
                  </a:cubicBezTo>
                  <a:close/>
                  <a:moveTo>
                    <a:pt x="992" y="457"/>
                  </a:moveTo>
                  <a:cubicBezTo>
                    <a:pt x="1001" y="457"/>
                    <a:pt x="1011" y="460"/>
                    <a:pt x="1022" y="463"/>
                  </a:cubicBezTo>
                  <a:cubicBezTo>
                    <a:pt x="1068" y="478"/>
                    <a:pt x="1116" y="497"/>
                    <a:pt x="1148" y="535"/>
                  </a:cubicBezTo>
                  <a:cubicBezTo>
                    <a:pt x="1176" y="569"/>
                    <a:pt x="1186" y="613"/>
                    <a:pt x="1196" y="658"/>
                  </a:cubicBezTo>
                  <a:cubicBezTo>
                    <a:pt x="1217" y="760"/>
                    <a:pt x="1228" y="864"/>
                    <a:pt x="1233" y="968"/>
                  </a:cubicBezTo>
                  <a:cubicBezTo>
                    <a:pt x="1300" y="832"/>
                    <a:pt x="1377" y="685"/>
                    <a:pt x="1519" y="625"/>
                  </a:cubicBezTo>
                  <a:cubicBezTo>
                    <a:pt x="1525" y="622"/>
                    <a:pt x="1533" y="619"/>
                    <a:pt x="1541" y="619"/>
                  </a:cubicBezTo>
                  <a:cubicBezTo>
                    <a:pt x="1546" y="619"/>
                    <a:pt x="1552" y="621"/>
                    <a:pt x="1556" y="624"/>
                  </a:cubicBezTo>
                  <a:cubicBezTo>
                    <a:pt x="1562" y="629"/>
                    <a:pt x="1566" y="637"/>
                    <a:pt x="1568" y="646"/>
                  </a:cubicBezTo>
                  <a:cubicBezTo>
                    <a:pt x="1594" y="758"/>
                    <a:pt x="1538" y="876"/>
                    <a:pt x="1476" y="975"/>
                  </a:cubicBezTo>
                  <a:cubicBezTo>
                    <a:pt x="1416" y="1068"/>
                    <a:pt x="1332" y="1191"/>
                    <a:pt x="1244" y="1191"/>
                  </a:cubicBezTo>
                  <a:cubicBezTo>
                    <a:pt x="1206" y="1191"/>
                    <a:pt x="1166" y="1168"/>
                    <a:pt x="1128" y="1111"/>
                  </a:cubicBezTo>
                  <a:cubicBezTo>
                    <a:pt x="1020" y="953"/>
                    <a:pt x="970" y="728"/>
                    <a:pt x="950" y="541"/>
                  </a:cubicBezTo>
                  <a:cubicBezTo>
                    <a:pt x="946" y="509"/>
                    <a:pt x="951" y="465"/>
                    <a:pt x="985" y="458"/>
                  </a:cubicBezTo>
                  <a:cubicBezTo>
                    <a:pt x="987" y="457"/>
                    <a:pt x="989" y="457"/>
                    <a:pt x="992" y="457"/>
                  </a:cubicBezTo>
                  <a:close/>
                  <a:moveTo>
                    <a:pt x="4071" y="598"/>
                  </a:moveTo>
                  <a:cubicBezTo>
                    <a:pt x="4079" y="598"/>
                    <a:pt x="4087" y="600"/>
                    <a:pt x="4095" y="603"/>
                  </a:cubicBezTo>
                  <a:cubicBezTo>
                    <a:pt x="4142" y="614"/>
                    <a:pt x="4192" y="628"/>
                    <a:pt x="4227" y="663"/>
                  </a:cubicBezTo>
                  <a:cubicBezTo>
                    <a:pt x="4258" y="695"/>
                    <a:pt x="4274" y="738"/>
                    <a:pt x="4286" y="780"/>
                  </a:cubicBezTo>
                  <a:cubicBezTo>
                    <a:pt x="4316" y="881"/>
                    <a:pt x="4339" y="983"/>
                    <a:pt x="4351" y="1087"/>
                  </a:cubicBezTo>
                  <a:cubicBezTo>
                    <a:pt x="4404" y="943"/>
                    <a:pt x="4469" y="790"/>
                    <a:pt x="4602" y="719"/>
                  </a:cubicBezTo>
                  <a:cubicBezTo>
                    <a:pt x="4610" y="715"/>
                    <a:pt x="4619" y="711"/>
                    <a:pt x="4628" y="711"/>
                  </a:cubicBezTo>
                  <a:cubicBezTo>
                    <a:pt x="4632" y="711"/>
                    <a:pt x="4636" y="712"/>
                    <a:pt x="4640" y="714"/>
                  </a:cubicBezTo>
                  <a:cubicBezTo>
                    <a:pt x="4647" y="718"/>
                    <a:pt x="4650" y="727"/>
                    <a:pt x="4653" y="734"/>
                  </a:cubicBezTo>
                  <a:cubicBezTo>
                    <a:pt x="4692" y="846"/>
                    <a:pt x="4648" y="967"/>
                    <a:pt x="4593" y="1072"/>
                  </a:cubicBezTo>
                  <a:cubicBezTo>
                    <a:pt x="4540" y="1174"/>
                    <a:pt x="4465" y="1308"/>
                    <a:pt x="4373" y="1308"/>
                  </a:cubicBezTo>
                  <a:cubicBezTo>
                    <a:pt x="4338" y="1308"/>
                    <a:pt x="4300" y="1288"/>
                    <a:pt x="4260" y="1239"/>
                  </a:cubicBezTo>
                  <a:cubicBezTo>
                    <a:pt x="4138" y="1092"/>
                    <a:pt x="4068" y="872"/>
                    <a:pt x="4030" y="687"/>
                  </a:cubicBezTo>
                  <a:cubicBezTo>
                    <a:pt x="4026" y="655"/>
                    <a:pt x="4026" y="611"/>
                    <a:pt x="4058" y="601"/>
                  </a:cubicBezTo>
                  <a:cubicBezTo>
                    <a:pt x="4062" y="599"/>
                    <a:pt x="4067" y="598"/>
                    <a:pt x="4071" y="598"/>
                  </a:cubicBezTo>
                  <a:close/>
                  <a:moveTo>
                    <a:pt x="507" y="1196"/>
                  </a:moveTo>
                  <a:cubicBezTo>
                    <a:pt x="505" y="1290"/>
                    <a:pt x="501" y="1382"/>
                    <a:pt x="498" y="1476"/>
                  </a:cubicBezTo>
                  <a:cubicBezTo>
                    <a:pt x="494" y="1476"/>
                    <a:pt x="491" y="1476"/>
                    <a:pt x="488" y="1476"/>
                  </a:cubicBezTo>
                  <a:cubicBezTo>
                    <a:pt x="368" y="1476"/>
                    <a:pt x="134" y="1440"/>
                    <a:pt x="234" y="1314"/>
                  </a:cubicBezTo>
                  <a:cubicBezTo>
                    <a:pt x="292" y="1243"/>
                    <a:pt x="411" y="1209"/>
                    <a:pt x="507" y="1196"/>
                  </a:cubicBezTo>
                  <a:close/>
                  <a:moveTo>
                    <a:pt x="4996" y="1230"/>
                  </a:moveTo>
                  <a:lnTo>
                    <a:pt x="4996" y="1230"/>
                  </a:lnTo>
                  <a:cubicBezTo>
                    <a:pt x="5013" y="1235"/>
                    <a:pt x="5029" y="1238"/>
                    <a:pt x="5045" y="1244"/>
                  </a:cubicBezTo>
                  <a:cubicBezTo>
                    <a:pt x="5091" y="1264"/>
                    <a:pt x="5222" y="1323"/>
                    <a:pt x="5216" y="1382"/>
                  </a:cubicBezTo>
                  <a:cubicBezTo>
                    <a:pt x="5208" y="1459"/>
                    <a:pt x="5097" y="1486"/>
                    <a:pt x="4999" y="1492"/>
                  </a:cubicBezTo>
                  <a:cubicBezTo>
                    <a:pt x="4998" y="1404"/>
                    <a:pt x="4996" y="1317"/>
                    <a:pt x="4996" y="1230"/>
                  </a:cubicBezTo>
                  <a:close/>
                  <a:moveTo>
                    <a:pt x="2693" y="629"/>
                  </a:moveTo>
                  <a:lnTo>
                    <a:pt x="2860" y="1031"/>
                  </a:lnTo>
                  <a:lnTo>
                    <a:pt x="2782" y="1670"/>
                  </a:lnTo>
                  <a:lnTo>
                    <a:pt x="2523" y="1099"/>
                  </a:lnTo>
                  <a:lnTo>
                    <a:pt x="2693" y="629"/>
                  </a:lnTo>
                  <a:close/>
                  <a:moveTo>
                    <a:pt x="496" y="1554"/>
                  </a:moveTo>
                  <a:lnTo>
                    <a:pt x="496" y="1554"/>
                  </a:lnTo>
                  <a:cubicBezTo>
                    <a:pt x="493" y="1633"/>
                    <a:pt x="489" y="1713"/>
                    <a:pt x="486" y="1794"/>
                  </a:cubicBezTo>
                  <a:cubicBezTo>
                    <a:pt x="448" y="1800"/>
                    <a:pt x="402" y="1810"/>
                    <a:pt x="359" y="1821"/>
                  </a:cubicBezTo>
                  <a:lnTo>
                    <a:pt x="344" y="1821"/>
                  </a:lnTo>
                  <a:cubicBezTo>
                    <a:pt x="285" y="1821"/>
                    <a:pt x="41" y="1820"/>
                    <a:pt x="128" y="1691"/>
                  </a:cubicBezTo>
                  <a:cubicBezTo>
                    <a:pt x="162" y="1637"/>
                    <a:pt x="294" y="1599"/>
                    <a:pt x="352" y="1581"/>
                  </a:cubicBezTo>
                  <a:cubicBezTo>
                    <a:pt x="399" y="1567"/>
                    <a:pt x="448" y="1559"/>
                    <a:pt x="496" y="1554"/>
                  </a:cubicBezTo>
                  <a:close/>
                  <a:moveTo>
                    <a:pt x="5002" y="1581"/>
                  </a:moveTo>
                  <a:lnTo>
                    <a:pt x="5002" y="1581"/>
                  </a:lnTo>
                  <a:cubicBezTo>
                    <a:pt x="5140" y="1606"/>
                    <a:pt x="5323" y="1659"/>
                    <a:pt x="5311" y="1757"/>
                  </a:cubicBezTo>
                  <a:cubicBezTo>
                    <a:pt x="5305" y="1814"/>
                    <a:pt x="5272" y="1810"/>
                    <a:pt x="5223" y="1820"/>
                  </a:cubicBezTo>
                  <a:cubicBezTo>
                    <a:pt x="5178" y="1829"/>
                    <a:pt x="5133" y="1836"/>
                    <a:pt x="5087" y="1836"/>
                  </a:cubicBezTo>
                  <a:lnTo>
                    <a:pt x="5070" y="1836"/>
                  </a:lnTo>
                  <a:cubicBezTo>
                    <a:pt x="5049" y="1831"/>
                    <a:pt x="5028" y="1825"/>
                    <a:pt x="5008" y="1821"/>
                  </a:cubicBezTo>
                  <a:cubicBezTo>
                    <a:pt x="5005" y="1742"/>
                    <a:pt x="5003" y="1661"/>
                    <a:pt x="5002" y="1581"/>
                  </a:cubicBezTo>
                  <a:close/>
                  <a:moveTo>
                    <a:pt x="940" y="1117"/>
                  </a:moveTo>
                  <a:cubicBezTo>
                    <a:pt x="949" y="1117"/>
                    <a:pt x="958" y="1120"/>
                    <a:pt x="968" y="1123"/>
                  </a:cubicBezTo>
                  <a:cubicBezTo>
                    <a:pt x="1014" y="1139"/>
                    <a:pt x="1063" y="1157"/>
                    <a:pt x="1094" y="1194"/>
                  </a:cubicBezTo>
                  <a:cubicBezTo>
                    <a:pt x="1122" y="1229"/>
                    <a:pt x="1133" y="1273"/>
                    <a:pt x="1142" y="1317"/>
                  </a:cubicBezTo>
                  <a:cubicBezTo>
                    <a:pt x="1163" y="1419"/>
                    <a:pt x="1175" y="1523"/>
                    <a:pt x="1180" y="1628"/>
                  </a:cubicBezTo>
                  <a:cubicBezTo>
                    <a:pt x="1247" y="1491"/>
                    <a:pt x="1324" y="1345"/>
                    <a:pt x="1464" y="1285"/>
                  </a:cubicBezTo>
                  <a:cubicBezTo>
                    <a:pt x="1472" y="1282"/>
                    <a:pt x="1481" y="1279"/>
                    <a:pt x="1489" y="1279"/>
                  </a:cubicBezTo>
                  <a:cubicBezTo>
                    <a:pt x="1494" y="1279"/>
                    <a:pt x="1499" y="1280"/>
                    <a:pt x="1503" y="1283"/>
                  </a:cubicBezTo>
                  <a:cubicBezTo>
                    <a:pt x="1509" y="1288"/>
                    <a:pt x="1512" y="1297"/>
                    <a:pt x="1514" y="1306"/>
                  </a:cubicBezTo>
                  <a:cubicBezTo>
                    <a:pt x="1540" y="1418"/>
                    <a:pt x="1484" y="1536"/>
                    <a:pt x="1421" y="1635"/>
                  </a:cubicBezTo>
                  <a:cubicBezTo>
                    <a:pt x="1362" y="1728"/>
                    <a:pt x="1278" y="1851"/>
                    <a:pt x="1190" y="1851"/>
                  </a:cubicBezTo>
                  <a:cubicBezTo>
                    <a:pt x="1152" y="1851"/>
                    <a:pt x="1113" y="1828"/>
                    <a:pt x="1074" y="1771"/>
                  </a:cubicBezTo>
                  <a:cubicBezTo>
                    <a:pt x="967" y="1612"/>
                    <a:pt x="916" y="1387"/>
                    <a:pt x="897" y="1202"/>
                  </a:cubicBezTo>
                  <a:cubicBezTo>
                    <a:pt x="893" y="1168"/>
                    <a:pt x="898" y="1124"/>
                    <a:pt x="930" y="1118"/>
                  </a:cubicBezTo>
                  <a:cubicBezTo>
                    <a:pt x="934" y="1117"/>
                    <a:pt x="937" y="1117"/>
                    <a:pt x="940" y="1117"/>
                  </a:cubicBezTo>
                  <a:close/>
                  <a:moveTo>
                    <a:pt x="4077" y="1261"/>
                  </a:moveTo>
                  <a:cubicBezTo>
                    <a:pt x="4086" y="1261"/>
                    <a:pt x="4094" y="1262"/>
                    <a:pt x="4104" y="1265"/>
                  </a:cubicBezTo>
                  <a:cubicBezTo>
                    <a:pt x="4151" y="1277"/>
                    <a:pt x="4200" y="1290"/>
                    <a:pt x="4235" y="1325"/>
                  </a:cubicBezTo>
                  <a:cubicBezTo>
                    <a:pt x="4267" y="1356"/>
                    <a:pt x="4282" y="1400"/>
                    <a:pt x="4294" y="1443"/>
                  </a:cubicBezTo>
                  <a:cubicBezTo>
                    <a:pt x="4324" y="1543"/>
                    <a:pt x="4346" y="1646"/>
                    <a:pt x="4360" y="1748"/>
                  </a:cubicBezTo>
                  <a:cubicBezTo>
                    <a:pt x="4413" y="1606"/>
                    <a:pt x="4477" y="1452"/>
                    <a:pt x="4610" y="1381"/>
                  </a:cubicBezTo>
                  <a:cubicBezTo>
                    <a:pt x="4618" y="1377"/>
                    <a:pt x="4627" y="1373"/>
                    <a:pt x="4636" y="1373"/>
                  </a:cubicBezTo>
                  <a:cubicBezTo>
                    <a:pt x="4640" y="1373"/>
                    <a:pt x="4644" y="1374"/>
                    <a:pt x="4648" y="1376"/>
                  </a:cubicBezTo>
                  <a:cubicBezTo>
                    <a:pt x="4654" y="1380"/>
                    <a:pt x="4658" y="1390"/>
                    <a:pt x="4660" y="1397"/>
                  </a:cubicBezTo>
                  <a:cubicBezTo>
                    <a:pt x="4700" y="1508"/>
                    <a:pt x="4655" y="1630"/>
                    <a:pt x="4601" y="1734"/>
                  </a:cubicBezTo>
                  <a:cubicBezTo>
                    <a:pt x="4548" y="1836"/>
                    <a:pt x="4473" y="1971"/>
                    <a:pt x="4381" y="1971"/>
                  </a:cubicBezTo>
                  <a:cubicBezTo>
                    <a:pt x="4346" y="1971"/>
                    <a:pt x="4308" y="1951"/>
                    <a:pt x="4268" y="1902"/>
                  </a:cubicBezTo>
                  <a:cubicBezTo>
                    <a:pt x="4146" y="1753"/>
                    <a:pt x="4075" y="1534"/>
                    <a:pt x="4038" y="1350"/>
                  </a:cubicBezTo>
                  <a:cubicBezTo>
                    <a:pt x="4032" y="1317"/>
                    <a:pt x="4034" y="1273"/>
                    <a:pt x="4065" y="1262"/>
                  </a:cubicBezTo>
                  <a:cubicBezTo>
                    <a:pt x="4069" y="1261"/>
                    <a:pt x="4073" y="1261"/>
                    <a:pt x="4077" y="1261"/>
                  </a:cubicBezTo>
                  <a:close/>
                  <a:moveTo>
                    <a:pt x="483" y="1883"/>
                  </a:moveTo>
                  <a:lnTo>
                    <a:pt x="475" y="2087"/>
                  </a:lnTo>
                  <a:cubicBezTo>
                    <a:pt x="363" y="2087"/>
                    <a:pt x="213" y="2060"/>
                    <a:pt x="249" y="1977"/>
                  </a:cubicBezTo>
                  <a:cubicBezTo>
                    <a:pt x="266" y="1938"/>
                    <a:pt x="312" y="1913"/>
                    <a:pt x="366" y="1894"/>
                  </a:cubicBezTo>
                  <a:cubicBezTo>
                    <a:pt x="406" y="1893"/>
                    <a:pt x="443" y="1889"/>
                    <a:pt x="483" y="1883"/>
                  </a:cubicBezTo>
                  <a:close/>
                  <a:moveTo>
                    <a:pt x="5030" y="1909"/>
                  </a:moveTo>
                  <a:cubicBezTo>
                    <a:pt x="5076" y="1920"/>
                    <a:pt x="5161" y="1943"/>
                    <a:pt x="5180" y="1972"/>
                  </a:cubicBezTo>
                  <a:cubicBezTo>
                    <a:pt x="5223" y="2038"/>
                    <a:pt x="5101" y="2084"/>
                    <a:pt x="5058" y="2097"/>
                  </a:cubicBezTo>
                  <a:cubicBezTo>
                    <a:pt x="5046" y="2101"/>
                    <a:pt x="5033" y="2102"/>
                    <a:pt x="5021" y="2105"/>
                  </a:cubicBezTo>
                  <a:cubicBezTo>
                    <a:pt x="5018" y="2040"/>
                    <a:pt x="5015" y="1975"/>
                    <a:pt x="5010" y="1909"/>
                  </a:cubicBezTo>
                  <a:close/>
                  <a:moveTo>
                    <a:pt x="2669" y="1852"/>
                  </a:moveTo>
                  <a:cubicBezTo>
                    <a:pt x="2687" y="1852"/>
                    <a:pt x="2705" y="1855"/>
                    <a:pt x="2721" y="1862"/>
                  </a:cubicBezTo>
                  <a:lnTo>
                    <a:pt x="2746" y="1899"/>
                  </a:lnTo>
                  <a:cubicBezTo>
                    <a:pt x="2748" y="1899"/>
                    <a:pt x="2749" y="1899"/>
                    <a:pt x="2750" y="1899"/>
                  </a:cubicBezTo>
                  <a:cubicBezTo>
                    <a:pt x="2778" y="1899"/>
                    <a:pt x="2802" y="1928"/>
                    <a:pt x="2805" y="1957"/>
                  </a:cubicBezTo>
                  <a:cubicBezTo>
                    <a:pt x="2806" y="1987"/>
                    <a:pt x="2790" y="2015"/>
                    <a:pt x="2772" y="2041"/>
                  </a:cubicBezTo>
                  <a:cubicBezTo>
                    <a:pt x="2754" y="2065"/>
                    <a:pt x="2733" y="2087"/>
                    <a:pt x="2705" y="2098"/>
                  </a:cubicBezTo>
                  <a:cubicBezTo>
                    <a:pt x="2690" y="2105"/>
                    <a:pt x="2674" y="2108"/>
                    <a:pt x="2658" y="2108"/>
                  </a:cubicBezTo>
                  <a:cubicBezTo>
                    <a:pt x="2617" y="2108"/>
                    <a:pt x="2577" y="2089"/>
                    <a:pt x="2554" y="2055"/>
                  </a:cubicBezTo>
                  <a:cubicBezTo>
                    <a:pt x="2522" y="2008"/>
                    <a:pt x="2527" y="1940"/>
                    <a:pt x="2564" y="1897"/>
                  </a:cubicBezTo>
                  <a:cubicBezTo>
                    <a:pt x="2590" y="1868"/>
                    <a:pt x="2630" y="1852"/>
                    <a:pt x="2669" y="1852"/>
                  </a:cubicBezTo>
                  <a:close/>
                  <a:moveTo>
                    <a:pt x="469" y="2170"/>
                  </a:moveTo>
                  <a:lnTo>
                    <a:pt x="469" y="2170"/>
                  </a:lnTo>
                  <a:cubicBezTo>
                    <a:pt x="465" y="2263"/>
                    <a:pt x="462" y="2356"/>
                    <a:pt x="459" y="2447"/>
                  </a:cubicBezTo>
                  <a:cubicBezTo>
                    <a:pt x="406" y="2447"/>
                    <a:pt x="353" y="2443"/>
                    <a:pt x="301" y="2431"/>
                  </a:cubicBezTo>
                  <a:cubicBezTo>
                    <a:pt x="272" y="2425"/>
                    <a:pt x="227" y="2420"/>
                    <a:pt x="202" y="2401"/>
                  </a:cubicBezTo>
                  <a:cubicBezTo>
                    <a:pt x="170" y="2399"/>
                    <a:pt x="157" y="2382"/>
                    <a:pt x="167" y="2348"/>
                  </a:cubicBezTo>
                  <a:cubicBezTo>
                    <a:pt x="156" y="2317"/>
                    <a:pt x="165" y="2299"/>
                    <a:pt x="194" y="2289"/>
                  </a:cubicBezTo>
                  <a:cubicBezTo>
                    <a:pt x="259" y="2223"/>
                    <a:pt x="367" y="2188"/>
                    <a:pt x="469" y="2170"/>
                  </a:cubicBezTo>
                  <a:close/>
                  <a:moveTo>
                    <a:pt x="5026" y="2200"/>
                  </a:moveTo>
                  <a:lnTo>
                    <a:pt x="5026" y="2200"/>
                  </a:lnTo>
                  <a:cubicBezTo>
                    <a:pt x="5105" y="2221"/>
                    <a:pt x="5182" y="2253"/>
                    <a:pt x="5235" y="2302"/>
                  </a:cubicBezTo>
                  <a:cubicBezTo>
                    <a:pt x="5339" y="2400"/>
                    <a:pt x="5171" y="2443"/>
                    <a:pt x="5042" y="2457"/>
                  </a:cubicBezTo>
                  <a:cubicBezTo>
                    <a:pt x="5037" y="2373"/>
                    <a:pt x="5031" y="2286"/>
                    <a:pt x="5026" y="2200"/>
                  </a:cubicBezTo>
                  <a:close/>
                  <a:moveTo>
                    <a:pt x="887" y="1776"/>
                  </a:moveTo>
                  <a:cubicBezTo>
                    <a:pt x="896" y="1776"/>
                    <a:pt x="905" y="1779"/>
                    <a:pt x="915" y="1782"/>
                  </a:cubicBezTo>
                  <a:cubicBezTo>
                    <a:pt x="961" y="1798"/>
                    <a:pt x="1009" y="1816"/>
                    <a:pt x="1040" y="1855"/>
                  </a:cubicBezTo>
                  <a:cubicBezTo>
                    <a:pt x="1069" y="1888"/>
                    <a:pt x="1080" y="1933"/>
                    <a:pt x="1089" y="1977"/>
                  </a:cubicBezTo>
                  <a:cubicBezTo>
                    <a:pt x="1110" y="2079"/>
                    <a:pt x="1121" y="2184"/>
                    <a:pt x="1127" y="2288"/>
                  </a:cubicBezTo>
                  <a:cubicBezTo>
                    <a:pt x="1194" y="2150"/>
                    <a:pt x="1270" y="2004"/>
                    <a:pt x="1411" y="1944"/>
                  </a:cubicBezTo>
                  <a:cubicBezTo>
                    <a:pt x="1418" y="1941"/>
                    <a:pt x="1427" y="1939"/>
                    <a:pt x="1435" y="1939"/>
                  </a:cubicBezTo>
                  <a:cubicBezTo>
                    <a:pt x="1440" y="1939"/>
                    <a:pt x="1445" y="1940"/>
                    <a:pt x="1450" y="1943"/>
                  </a:cubicBezTo>
                  <a:cubicBezTo>
                    <a:pt x="1456" y="1949"/>
                    <a:pt x="1458" y="1956"/>
                    <a:pt x="1461" y="1965"/>
                  </a:cubicBezTo>
                  <a:cubicBezTo>
                    <a:pt x="1487" y="2079"/>
                    <a:pt x="1431" y="2195"/>
                    <a:pt x="1368" y="2294"/>
                  </a:cubicBezTo>
                  <a:cubicBezTo>
                    <a:pt x="1309" y="2387"/>
                    <a:pt x="1225" y="2510"/>
                    <a:pt x="1136" y="2510"/>
                  </a:cubicBezTo>
                  <a:cubicBezTo>
                    <a:pt x="1098" y="2510"/>
                    <a:pt x="1059" y="2487"/>
                    <a:pt x="1021" y="2430"/>
                  </a:cubicBezTo>
                  <a:cubicBezTo>
                    <a:pt x="914" y="2273"/>
                    <a:pt x="862" y="2048"/>
                    <a:pt x="844" y="1861"/>
                  </a:cubicBezTo>
                  <a:cubicBezTo>
                    <a:pt x="839" y="1828"/>
                    <a:pt x="845" y="1784"/>
                    <a:pt x="877" y="1777"/>
                  </a:cubicBezTo>
                  <a:cubicBezTo>
                    <a:pt x="880" y="1776"/>
                    <a:pt x="883" y="1776"/>
                    <a:pt x="887" y="1776"/>
                  </a:cubicBezTo>
                  <a:close/>
                  <a:moveTo>
                    <a:pt x="1859" y="1144"/>
                  </a:moveTo>
                  <a:cubicBezTo>
                    <a:pt x="1889" y="1144"/>
                    <a:pt x="2367" y="1734"/>
                    <a:pt x="2408" y="1808"/>
                  </a:cubicBezTo>
                  <a:cubicBezTo>
                    <a:pt x="2531" y="2034"/>
                    <a:pt x="2349" y="2382"/>
                    <a:pt x="2230" y="2577"/>
                  </a:cubicBezTo>
                  <a:cubicBezTo>
                    <a:pt x="2218" y="2597"/>
                    <a:pt x="2199" y="2620"/>
                    <a:pt x="2176" y="2620"/>
                  </a:cubicBezTo>
                  <a:cubicBezTo>
                    <a:pt x="2134" y="2620"/>
                    <a:pt x="2126" y="2562"/>
                    <a:pt x="2132" y="2521"/>
                  </a:cubicBezTo>
                  <a:cubicBezTo>
                    <a:pt x="2163" y="2333"/>
                    <a:pt x="2231" y="2150"/>
                    <a:pt x="2332" y="1988"/>
                  </a:cubicBezTo>
                  <a:lnTo>
                    <a:pt x="2332" y="1988"/>
                  </a:lnTo>
                  <a:cubicBezTo>
                    <a:pt x="2199" y="2142"/>
                    <a:pt x="2037" y="2269"/>
                    <a:pt x="1857" y="2363"/>
                  </a:cubicBezTo>
                  <a:cubicBezTo>
                    <a:pt x="1833" y="2376"/>
                    <a:pt x="1805" y="2388"/>
                    <a:pt x="1779" y="2388"/>
                  </a:cubicBezTo>
                  <a:cubicBezTo>
                    <a:pt x="1767" y="2388"/>
                    <a:pt x="1755" y="2385"/>
                    <a:pt x="1744" y="2378"/>
                  </a:cubicBezTo>
                  <a:cubicBezTo>
                    <a:pt x="1714" y="2358"/>
                    <a:pt x="1707" y="2315"/>
                    <a:pt x="1719" y="2281"/>
                  </a:cubicBezTo>
                  <a:cubicBezTo>
                    <a:pt x="1733" y="2247"/>
                    <a:pt x="1760" y="2222"/>
                    <a:pt x="1787" y="2199"/>
                  </a:cubicBezTo>
                  <a:cubicBezTo>
                    <a:pt x="1947" y="2061"/>
                    <a:pt x="2132" y="1955"/>
                    <a:pt x="2329" y="1884"/>
                  </a:cubicBezTo>
                  <a:lnTo>
                    <a:pt x="2329" y="1884"/>
                  </a:lnTo>
                  <a:cubicBezTo>
                    <a:pt x="2256" y="1891"/>
                    <a:pt x="2182" y="1895"/>
                    <a:pt x="2108" y="1895"/>
                  </a:cubicBezTo>
                  <a:cubicBezTo>
                    <a:pt x="1993" y="1895"/>
                    <a:pt x="1878" y="1886"/>
                    <a:pt x="1764" y="1868"/>
                  </a:cubicBezTo>
                  <a:cubicBezTo>
                    <a:pt x="1714" y="1861"/>
                    <a:pt x="1649" y="1825"/>
                    <a:pt x="1671" y="1779"/>
                  </a:cubicBezTo>
                  <a:cubicBezTo>
                    <a:pt x="1679" y="1764"/>
                    <a:pt x="1696" y="1753"/>
                    <a:pt x="1712" y="1747"/>
                  </a:cubicBezTo>
                  <a:cubicBezTo>
                    <a:pt x="1758" y="1727"/>
                    <a:pt x="1806" y="1720"/>
                    <a:pt x="1854" y="1720"/>
                  </a:cubicBezTo>
                  <a:cubicBezTo>
                    <a:pt x="2006" y="1720"/>
                    <a:pt x="2167" y="1793"/>
                    <a:pt x="2325" y="1793"/>
                  </a:cubicBezTo>
                  <a:cubicBezTo>
                    <a:pt x="2330" y="1793"/>
                    <a:pt x="2334" y="1793"/>
                    <a:pt x="2338" y="1793"/>
                  </a:cubicBezTo>
                  <a:cubicBezTo>
                    <a:pt x="2193" y="1669"/>
                    <a:pt x="2057" y="1536"/>
                    <a:pt x="1927" y="1396"/>
                  </a:cubicBezTo>
                  <a:cubicBezTo>
                    <a:pt x="1895" y="1360"/>
                    <a:pt x="1862" y="1324"/>
                    <a:pt x="1845" y="1280"/>
                  </a:cubicBezTo>
                  <a:cubicBezTo>
                    <a:pt x="1828" y="1235"/>
                    <a:pt x="1828" y="1182"/>
                    <a:pt x="1858" y="1144"/>
                  </a:cubicBezTo>
                  <a:cubicBezTo>
                    <a:pt x="1858" y="1144"/>
                    <a:pt x="1859" y="1144"/>
                    <a:pt x="1859" y="1144"/>
                  </a:cubicBezTo>
                  <a:close/>
                  <a:moveTo>
                    <a:pt x="4085" y="1923"/>
                  </a:moveTo>
                  <a:cubicBezTo>
                    <a:pt x="4094" y="1923"/>
                    <a:pt x="4102" y="1925"/>
                    <a:pt x="4111" y="1928"/>
                  </a:cubicBezTo>
                  <a:cubicBezTo>
                    <a:pt x="4158" y="1939"/>
                    <a:pt x="4207" y="1952"/>
                    <a:pt x="4243" y="1987"/>
                  </a:cubicBezTo>
                  <a:cubicBezTo>
                    <a:pt x="4274" y="2019"/>
                    <a:pt x="4290" y="2061"/>
                    <a:pt x="4302" y="2105"/>
                  </a:cubicBezTo>
                  <a:cubicBezTo>
                    <a:pt x="4331" y="2206"/>
                    <a:pt x="4354" y="2307"/>
                    <a:pt x="4367" y="2410"/>
                  </a:cubicBezTo>
                  <a:cubicBezTo>
                    <a:pt x="4420" y="2268"/>
                    <a:pt x="4485" y="2114"/>
                    <a:pt x="4618" y="2044"/>
                  </a:cubicBezTo>
                  <a:cubicBezTo>
                    <a:pt x="4625" y="2039"/>
                    <a:pt x="4635" y="2036"/>
                    <a:pt x="4643" y="2036"/>
                  </a:cubicBezTo>
                  <a:cubicBezTo>
                    <a:pt x="4648" y="2036"/>
                    <a:pt x="4652" y="2036"/>
                    <a:pt x="4655" y="2038"/>
                  </a:cubicBezTo>
                  <a:cubicBezTo>
                    <a:pt x="4663" y="2043"/>
                    <a:pt x="4666" y="2051"/>
                    <a:pt x="4669" y="2059"/>
                  </a:cubicBezTo>
                  <a:cubicBezTo>
                    <a:pt x="4707" y="2170"/>
                    <a:pt x="4664" y="2291"/>
                    <a:pt x="4608" y="2396"/>
                  </a:cubicBezTo>
                  <a:cubicBezTo>
                    <a:pt x="4555" y="2498"/>
                    <a:pt x="4481" y="2632"/>
                    <a:pt x="4389" y="2632"/>
                  </a:cubicBezTo>
                  <a:cubicBezTo>
                    <a:pt x="4354" y="2632"/>
                    <a:pt x="4316" y="2612"/>
                    <a:pt x="4276" y="2563"/>
                  </a:cubicBezTo>
                  <a:cubicBezTo>
                    <a:pt x="4154" y="2416"/>
                    <a:pt x="4084" y="2196"/>
                    <a:pt x="4046" y="2012"/>
                  </a:cubicBezTo>
                  <a:cubicBezTo>
                    <a:pt x="4041" y="1980"/>
                    <a:pt x="4042" y="1935"/>
                    <a:pt x="4073" y="1925"/>
                  </a:cubicBezTo>
                  <a:cubicBezTo>
                    <a:pt x="4077" y="1923"/>
                    <a:pt x="4081" y="1923"/>
                    <a:pt x="4085" y="1923"/>
                  </a:cubicBezTo>
                  <a:close/>
                  <a:moveTo>
                    <a:pt x="3469" y="1303"/>
                  </a:moveTo>
                  <a:cubicBezTo>
                    <a:pt x="3474" y="1303"/>
                    <a:pt x="3480" y="1305"/>
                    <a:pt x="3485" y="1307"/>
                  </a:cubicBezTo>
                  <a:cubicBezTo>
                    <a:pt x="3524" y="1325"/>
                    <a:pt x="3506" y="1381"/>
                    <a:pt x="3483" y="1416"/>
                  </a:cubicBezTo>
                  <a:cubicBezTo>
                    <a:pt x="3374" y="1573"/>
                    <a:pt x="3236" y="1708"/>
                    <a:pt x="3075" y="1813"/>
                  </a:cubicBezTo>
                  <a:cubicBezTo>
                    <a:pt x="3260" y="1731"/>
                    <a:pt x="3462" y="1684"/>
                    <a:pt x="3665" y="1674"/>
                  </a:cubicBezTo>
                  <a:cubicBezTo>
                    <a:pt x="3669" y="1674"/>
                    <a:pt x="3673" y="1674"/>
                    <a:pt x="3678" y="1674"/>
                  </a:cubicBezTo>
                  <a:cubicBezTo>
                    <a:pt x="3713" y="1674"/>
                    <a:pt x="3753" y="1679"/>
                    <a:pt x="3772" y="1709"/>
                  </a:cubicBezTo>
                  <a:cubicBezTo>
                    <a:pt x="3793" y="1738"/>
                    <a:pt x="3782" y="1779"/>
                    <a:pt x="3756" y="1805"/>
                  </a:cubicBezTo>
                  <a:cubicBezTo>
                    <a:pt x="3729" y="1831"/>
                    <a:pt x="3694" y="1842"/>
                    <a:pt x="3659" y="1851"/>
                  </a:cubicBezTo>
                  <a:cubicBezTo>
                    <a:pt x="3509" y="1893"/>
                    <a:pt x="3352" y="1914"/>
                    <a:pt x="3195" y="1914"/>
                  </a:cubicBezTo>
                  <a:cubicBezTo>
                    <a:pt x="3142" y="1914"/>
                    <a:pt x="3088" y="1912"/>
                    <a:pt x="3035" y="1907"/>
                  </a:cubicBezTo>
                  <a:lnTo>
                    <a:pt x="3035" y="1907"/>
                  </a:lnTo>
                  <a:cubicBezTo>
                    <a:pt x="3212" y="1971"/>
                    <a:pt x="3384" y="2055"/>
                    <a:pt x="3540" y="2161"/>
                  </a:cubicBezTo>
                  <a:cubicBezTo>
                    <a:pt x="3582" y="2189"/>
                    <a:pt x="3625" y="2248"/>
                    <a:pt x="3587" y="2281"/>
                  </a:cubicBezTo>
                  <a:cubicBezTo>
                    <a:pt x="3575" y="2291"/>
                    <a:pt x="3561" y="2294"/>
                    <a:pt x="3546" y="2294"/>
                  </a:cubicBezTo>
                  <a:cubicBezTo>
                    <a:pt x="3543" y="2294"/>
                    <a:pt x="3540" y="2294"/>
                    <a:pt x="3536" y="2293"/>
                  </a:cubicBezTo>
                  <a:cubicBezTo>
                    <a:pt x="3325" y="2284"/>
                    <a:pt x="3184" y="2071"/>
                    <a:pt x="2989" y="1986"/>
                  </a:cubicBezTo>
                  <a:lnTo>
                    <a:pt x="2989" y="1986"/>
                  </a:lnTo>
                  <a:cubicBezTo>
                    <a:pt x="3066" y="2160"/>
                    <a:pt x="3134" y="2338"/>
                    <a:pt x="3191" y="2520"/>
                  </a:cubicBezTo>
                  <a:cubicBezTo>
                    <a:pt x="3206" y="2566"/>
                    <a:pt x="3221" y="2613"/>
                    <a:pt x="3216" y="2660"/>
                  </a:cubicBezTo>
                  <a:cubicBezTo>
                    <a:pt x="3212" y="2707"/>
                    <a:pt x="3190" y="2756"/>
                    <a:pt x="3147" y="2777"/>
                  </a:cubicBezTo>
                  <a:cubicBezTo>
                    <a:pt x="3147" y="2777"/>
                    <a:pt x="3147" y="2777"/>
                    <a:pt x="3147" y="2777"/>
                  </a:cubicBezTo>
                  <a:cubicBezTo>
                    <a:pt x="3122" y="2777"/>
                    <a:pt x="2936" y="2027"/>
                    <a:pt x="2931" y="1943"/>
                  </a:cubicBezTo>
                  <a:cubicBezTo>
                    <a:pt x="2914" y="1685"/>
                    <a:pt x="3226" y="1449"/>
                    <a:pt x="3416" y="1324"/>
                  </a:cubicBezTo>
                  <a:cubicBezTo>
                    <a:pt x="3432" y="1314"/>
                    <a:pt x="3451" y="1303"/>
                    <a:pt x="3469" y="1303"/>
                  </a:cubicBezTo>
                  <a:close/>
                  <a:moveTo>
                    <a:pt x="458" y="2531"/>
                  </a:moveTo>
                  <a:lnTo>
                    <a:pt x="458" y="2531"/>
                  </a:lnTo>
                  <a:cubicBezTo>
                    <a:pt x="454" y="2619"/>
                    <a:pt x="452" y="2708"/>
                    <a:pt x="449" y="2798"/>
                  </a:cubicBezTo>
                  <a:cubicBezTo>
                    <a:pt x="417" y="2802"/>
                    <a:pt x="386" y="2807"/>
                    <a:pt x="355" y="2817"/>
                  </a:cubicBezTo>
                  <a:cubicBezTo>
                    <a:pt x="332" y="2818"/>
                    <a:pt x="308" y="2820"/>
                    <a:pt x="285" y="2820"/>
                  </a:cubicBezTo>
                  <a:cubicBezTo>
                    <a:pt x="275" y="2820"/>
                    <a:pt x="265" y="2820"/>
                    <a:pt x="255" y="2819"/>
                  </a:cubicBezTo>
                  <a:cubicBezTo>
                    <a:pt x="252" y="2819"/>
                    <a:pt x="248" y="2819"/>
                    <a:pt x="243" y="2819"/>
                  </a:cubicBezTo>
                  <a:cubicBezTo>
                    <a:pt x="237" y="2819"/>
                    <a:pt x="229" y="2819"/>
                    <a:pt x="221" y="2819"/>
                  </a:cubicBezTo>
                  <a:cubicBezTo>
                    <a:pt x="199" y="2819"/>
                    <a:pt x="176" y="2818"/>
                    <a:pt x="161" y="2811"/>
                  </a:cubicBezTo>
                  <a:cubicBezTo>
                    <a:pt x="118" y="2811"/>
                    <a:pt x="108" y="2790"/>
                    <a:pt x="130" y="2746"/>
                  </a:cubicBezTo>
                  <a:cubicBezTo>
                    <a:pt x="123" y="2712"/>
                    <a:pt x="131" y="2687"/>
                    <a:pt x="159" y="2672"/>
                  </a:cubicBezTo>
                  <a:cubicBezTo>
                    <a:pt x="225" y="2590"/>
                    <a:pt x="349" y="2549"/>
                    <a:pt x="458" y="2531"/>
                  </a:cubicBezTo>
                  <a:close/>
                  <a:moveTo>
                    <a:pt x="5049" y="2562"/>
                  </a:moveTo>
                  <a:lnTo>
                    <a:pt x="5049" y="2562"/>
                  </a:lnTo>
                  <a:cubicBezTo>
                    <a:pt x="5143" y="2586"/>
                    <a:pt x="5237" y="2630"/>
                    <a:pt x="5292" y="2699"/>
                  </a:cubicBezTo>
                  <a:cubicBezTo>
                    <a:pt x="5311" y="2724"/>
                    <a:pt x="5338" y="2776"/>
                    <a:pt x="5316" y="2809"/>
                  </a:cubicBezTo>
                  <a:cubicBezTo>
                    <a:pt x="5305" y="2824"/>
                    <a:pt x="5234" y="2828"/>
                    <a:pt x="5213" y="2829"/>
                  </a:cubicBezTo>
                  <a:cubicBezTo>
                    <a:pt x="5187" y="2832"/>
                    <a:pt x="5160" y="2833"/>
                    <a:pt x="5133" y="2833"/>
                  </a:cubicBezTo>
                  <a:cubicBezTo>
                    <a:pt x="5115" y="2833"/>
                    <a:pt x="5098" y="2833"/>
                    <a:pt x="5081" y="2832"/>
                  </a:cubicBezTo>
                  <a:cubicBezTo>
                    <a:pt x="5076" y="2829"/>
                    <a:pt x="5072" y="2829"/>
                    <a:pt x="5068" y="2828"/>
                  </a:cubicBezTo>
                  <a:cubicBezTo>
                    <a:pt x="5061" y="2740"/>
                    <a:pt x="5055" y="2651"/>
                    <a:pt x="5049" y="2562"/>
                  </a:cubicBezTo>
                  <a:close/>
                  <a:moveTo>
                    <a:pt x="446" y="2881"/>
                  </a:moveTo>
                  <a:lnTo>
                    <a:pt x="438" y="3147"/>
                  </a:lnTo>
                  <a:cubicBezTo>
                    <a:pt x="405" y="3151"/>
                    <a:pt x="361" y="3154"/>
                    <a:pt x="316" y="3154"/>
                  </a:cubicBezTo>
                  <a:cubicBezTo>
                    <a:pt x="198" y="3154"/>
                    <a:pt x="75" y="3133"/>
                    <a:pt x="139" y="3051"/>
                  </a:cubicBezTo>
                  <a:cubicBezTo>
                    <a:pt x="198" y="2974"/>
                    <a:pt x="280" y="2920"/>
                    <a:pt x="371" y="2891"/>
                  </a:cubicBezTo>
                  <a:cubicBezTo>
                    <a:pt x="399" y="2889"/>
                    <a:pt x="423" y="2885"/>
                    <a:pt x="446" y="2881"/>
                  </a:cubicBezTo>
                  <a:close/>
                  <a:moveTo>
                    <a:pt x="832" y="2436"/>
                  </a:moveTo>
                  <a:cubicBezTo>
                    <a:pt x="842" y="2436"/>
                    <a:pt x="851" y="2439"/>
                    <a:pt x="861" y="2442"/>
                  </a:cubicBezTo>
                  <a:cubicBezTo>
                    <a:pt x="907" y="2457"/>
                    <a:pt x="955" y="2476"/>
                    <a:pt x="987" y="2514"/>
                  </a:cubicBezTo>
                  <a:cubicBezTo>
                    <a:pt x="1016" y="2547"/>
                    <a:pt x="1026" y="2592"/>
                    <a:pt x="1035" y="2636"/>
                  </a:cubicBezTo>
                  <a:cubicBezTo>
                    <a:pt x="1056" y="2739"/>
                    <a:pt x="1068" y="2843"/>
                    <a:pt x="1073" y="2948"/>
                  </a:cubicBezTo>
                  <a:cubicBezTo>
                    <a:pt x="1139" y="2811"/>
                    <a:pt x="1217" y="2663"/>
                    <a:pt x="1358" y="2605"/>
                  </a:cubicBezTo>
                  <a:cubicBezTo>
                    <a:pt x="1364" y="2602"/>
                    <a:pt x="1373" y="2599"/>
                    <a:pt x="1380" y="2599"/>
                  </a:cubicBezTo>
                  <a:cubicBezTo>
                    <a:pt x="1386" y="2599"/>
                    <a:pt x="1391" y="2600"/>
                    <a:pt x="1395" y="2604"/>
                  </a:cubicBezTo>
                  <a:cubicBezTo>
                    <a:pt x="1403" y="2609"/>
                    <a:pt x="1405" y="2616"/>
                    <a:pt x="1408" y="2626"/>
                  </a:cubicBezTo>
                  <a:cubicBezTo>
                    <a:pt x="1434" y="2739"/>
                    <a:pt x="1377" y="2856"/>
                    <a:pt x="1315" y="2954"/>
                  </a:cubicBezTo>
                  <a:cubicBezTo>
                    <a:pt x="1256" y="3047"/>
                    <a:pt x="1172" y="3170"/>
                    <a:pt x="1083" y="3170"/>
                  </a:cubicBezTo>
                  <a:cubicBezTo>
                    <a:pt x="1045" y="3170"/>
                    <a:pt x="1005" y="3147"/>
                    <a:pt x="967" y="3090"/>
                  </a:cubicBezTo>
                  <a:cubicBezTo>
                    <a:pt x="860" y="2932"/>
                    <a:pt x="809" y="2707"/>
                    <a:pt x="789" y="2520"/>
                  </a:cubicBezTo>
                  <a:cubicBezTo>
                    <a:pt x="786" y="2488"/>
                    <a:pt x="791" y="2443"/>
                    <a:pt x="824" y="2437"/>
                  </a:cubicBezTo>
                  <a:cubicBezTo>
                    <a:pt x="826" y="2436"/>
                    <a:pt x="829" y="2436"/>
                    <a:pt x="832" y="2436"/>
                  </a:cubicBezTo>
                  <a:close/>
                  <a:moveTo>
                    <a:pt x="5075" y="2912"/>
                  </a:moveTo>
                  <a:cubicBezTo>
                    <a:pt x="5152" y="2937"/>
                    <a:pt x="5224" y="2979"/>
                    <a:pt x="5280" y="3043"/>
                  </a:cubicBezTo>
                  <a:cubicBezTo>
                    <a:pt x="5301" y="3062"/>
                    <a:pt x="5339" y="3101"/>
                    <a:pt x="5314" y="3136"/>
                  </a:cubicBezTo>
                  <a:cubicBezTo>
                    <a:pt x="5301" y="3153"/>
                    <a:pt x="5233" y="3161"/>
                    <a:pt x="5213" y="3164"/>
                  </a:cubicBezTo>
                  <a:cubicBezTo>
                    <a:pt x="5176" y="3171"/>
                    <a:pt x="5136" y="3173"/>
                    <a:pt x="5098" y="3173"/>
                  </a:cubicBezTo>
                  <a:cubicBezTo>
                    <a:pt x="5091" y="3085"/>
                    <a:pt x="5083" y="3000"/>
                    <a:pt x="5075" y="2912"/>
                  </a:cubicBezTo>
                  <a:close/>
                  <a:moveTo>
                    <a:pt x="4095" y="2585"/>
                  </a:moveTo>
                  <a:cubicBezTo>
                    <a:pt x="4103" y="2585"/>
                    <a:pt x="4111" y="2587"/>
                    <a:pt x="4119" y="2589"/>
                  </a:cubicBezTo>
                  <a:cubicBezTo>
                    <a:pt x="4166" y="2602"/>
                    <a:pt x="4215" y="2614"/>
                    <a:pt x="4251" y="2650"/>
                  </a:cubicBezTo>
                  <a:cubicBezTo>
                    <a:pt x="4282" y="2681"/>
                    <a:pt x="4298" y="2724"/>
                    <a:pt x="4309" y="2767"/>
                  </a:cubicBezTo>
                  <a:cubicBezTo>
                    <a:pt x="4340" y="2868"/>
                    <a:pt x="4362" y="2969"/>
                    <a:pt x="4375" y="3073"/>
                  </a:cubicBezTo>
                  <a:cubicBezTo>
                    <a:pt x="4428" y="2931"/>
                    <a:pt x="4492" y="2776"/>
                    <a:pt x="4626" y="2706"/>
                  </a:cubicBezTo>
                  <a:cubicBezTo>
                    <a:pt x="4634" y="2701"/>
                    <a:pt x="4643" y="2697"/>
                    <a:pt x="4651" y="2697"/>
                  </a:cubicBezTo>
                  <a:cubicBezTo>
                    <a:pt x="4655" y="2697"/>
                    <a:pt x="4660" y="2698"/>
                    <a:pt x="4664" y="2701"/>
                  </a:cubicBezTo>
                  <a:cubicBezTo>
                    <a:pt x="4670" y="2704"/>
                    <a:pt x="4674" y="2713"/>
                    <a:pt x="4676" y="2722"/>
                  </a:cubicBezTo>
                  <a:cubicBezTo>
                    <a:pt x="4717" y="2832"/>
                    <a:pt x="4671" y="2953"/>
                    <a:pt x="4618" y="3057"/>
                  </a:cubicBezTo>
                  <a:cubicBezTo>
                    <a:pt x="4565" y="3159"/>
                    <a:pt x="4490" y="3294"/>
                    <a:pt x="4398" y="3294"/>
                  </a:cubicBezTo>
                  <a:cubicBezTo>
                    <a:pt x="4363" y="3294"/>
                    <a:pt x="4325" y="3274"/>
                    <a:pt x="4284" y="3224"/>
                  </a:cubicBezTo>
                  <a:cubicBezTo>
                    <a:pt x="4163" y="3077"/>
                    <a:pt x="4093" y="2858"/>
                    <a:pt x="4054" y="2673"/>
                  </a:cubicBezTo>
                  <a:cubicBezTo>
                    <a:pt x="4048" y="2640"/>
                    <a:pt x="4049" y="2597"/>
                    <a:pt x="4081" y="2587"/>
                  </a:cubicBezTo>
                  <a:cubicBezTo>
                    <a:pt x="4085" y="2585"/>
                    <a:pt x="4090" y="2585"/>
                    <a:pt x="4095" y="2585"/>
                  </a:cubicBezTo>
                  <a:close/>
                  <a:moveTo>
                    <a:pt x="2679" y="2297"/>
                  </a:moveTo>
                  <a:lnTo>
                    <a:pt x="2830" y="2706"/>
                  </a:lnTo>
                  <a:lnTo>
                    <a:pt x="2724" y="3340"/>
                  </a:lnTo>
                  <a:lnTo>
                    <a:pt x="2490" y="2759"/>
                  </a:lnTo>
                  <a:lnTo>
                    <a:pt x="2679" y="2297"/>
                  </a:lnTo>
                  <a:close/>
                  <a:moveTo>
                    <a:pt x="436" y="3229"/>
                  </a:moveTo>
                  <a:lnTo>
                    <a:pt x="436" y="3229"/>
                  </a:lnTo>
                  <a:cubicBezTo>
                    <a:pt x="434" y="3285"/>
                    <a:pt x="433" y="3342"/>
                    <a:pt x="433" y="3399"/>
                  </a:cubicBezTo>
                  <a:cubicBezTo>
                    <a:pt x="369" y="3436"/>
                    <a:pt x="302" y="3454"/>
                    <a:pt x="235" y="3454"/>
                  </a:cubicBezTo>
                  <a:cubicBezTo>
                    <a:pt x="192" y="3454"/>
                    <a:pt x="149" y="3447"/>
                    <a:pt x="107" y="3432"/>
                  </a:cubicBezTo>
                  <a:cubicBezTo>
                    <a:pt x="197" y="3333"/>
                    <a:pt x="307" y="3263"/>
                    <a:pt x="436" y="3229"/>
                  </a:cubicBezTo>
                  <a:close/>
                  <a:moveTo>
                    <a:pt x="5109" y="3281"/>
                  </a:moveTo>
                  <a:cubicBezTo>
                    <a:pt x="5193" y="3318"/>
                    <a:pt x="5270" y="3373"/>
                    <a:pt x="5333" y="3442"/>
                  </a:cubicBezTo>
                  <a:cubicBezTo>
                    <a:pt x="5290" y="3459"/>
                    <a:pt x="5246" y="3467"/>
                    <a:pt x="5202" y="3467"/>
                  </a:cubicBezTo>
                  <a:cubicBezTo>
                    <a:pt x="5177" y="3467"/>
                    <a:pt x="5152" y="3465"/>
                    <a:pt x="5128" y="3459"/>
                  </a:cubicBezTo>
                  <a:cubicBezTo>
                    <a:pt x="5120" y="3399"/>
                    <a:pt x="5114" y="3340"/>
                    <a:pt x="5109" y="3281"/>
                  </a:cubicBezTo>
                  <a:close/>
                  <a:moveTo>
                    <a:pt x="434" y="3502"/>
                  </a:moveTo>
                  <a:cubicBezTo>
                    <a:pt x="434" y="3523"/>
                    <a:pt x="433" y="3545"/>
                    <a:pt x="433" y="3566"/>
                  </a:cubicBezTo>
                  <a:lnTo>
                    <a:pt x="433" y="3566"/>
                  </a:lnTo>
                  <a:cubicBezTo>
                    <a:pt x="427" y="3563"/>
                    <a:pt x="421" y="3561"/>
                    <a:pt x="414" y="3561"/>
                  </a:cubicBezTo>
                  <a:cubicBezTo>
                    <a:pt x="404" y="3561"/>
                    <a:pt x="393" y="3565"/>
                    <a:pt x="386" y="3577"/>
                  </a:cubicBezTo>
                  <a:cubicBezTo>
                    <a:pt x="372" y="3600"/>
                    <a:pt x="357" y="3612"/>
                    <a:pt x="336" y="3617"/>
                  </a:cubicBezTo>
                  <a:cubicBezTo>
                    <a:pt x="365" y="3575"/>
                    <a:pt x="397" y="3538"/>
                    <a:pt x="434" y="3502"/>
                  </a:cubicBezTo>
                  <a:close/>
                  <a:moveTo>
                    <a:pt x="524" y="1"/>
                  </a:moveTo>
                  <a:lnTo>
                    <a:pt x="524" y="38"/>
                  </a:lnTo>
                  <a:cubicBezTo>
                    <a:pt x="468" y="27"/>
                    <a:pt x="411" y="21"/>
                    <a:pt x="354" y="21"/>
                  </a:cubicBezTo>
                  <a:cubicBezTo>
                    <a:pt x="339" y="21"/>
                    <a:pt x="324" y="21"/>
                    <a:pt x="309" y="22"/>
                  </a:cubicBezTo>
                  <a:cubicBezTo>
                    <a:pt x="247" y="25"/>
                    <a:pt x="90" y="28"/>
                    <a:pt x="74" y="114"/>
                  </a:cubicBezTo>
                  <a:cubicBezTo>
                    <a:pt x="59" y="196"/>
                    <a:pt x="184" y="254"/>
                    <a:pt x="240" y="281"/>
                  </a:cubicBezTo>
                  <a:cubicBezTo>
                    <a:pt x="271" y="297"/>
                    <a:pt x="302" y="310"/>
                    <a:pt x="335" y="322"/>
                  </a:cubicBezTo>
                  <a:cubicBezTo>
                    <a:pt x="306" y="330"/>
                    <a:pt x="277" y="338"/>
                    <a:pt x="250" y="349"/>
                  </a:cubicBezTo>
                  <a:cubicBezTo>
                    <a:pt x="176" y="378"/>
                    <a:pt x="22" y="431"/>
                    <a:pt x="15" y="531"/>
                  </a:cubicBezTo>
                  <a:cubicBezTo>
                    <a:pt x="9" y="607"/>
                    <a:pt x="93" y="641"/>
                    <a:pt x="162" y="661"/>
                  </a:cubicBezTo>
                  <a:cubicBezTo>
                    <a:pt x="116" y="682"/>
                    <a:pt x="74" y="711"/>
                    <a:pt x="63" y="758"/>
                  </a:cubicBezTo>
                  <a:cubicBezTo>
                    <a:pt x="40" y="849"/>
                    <a:pt x="129" y="895"/>
                    <a:pt x="234" y="917"/>
                  </a:cubicBezTo>
                  <a:cubicBezTo>
                    <a:pt x="179" y="939"/>
                    <a:pt x="50" y="989"/>
                    <a:pt x="48" y="1065"/>
                  </a:cubicBezTo>
                  <a:cubicBezTo>
                    <a:pt x="47" y="1142"/>
                    <a:pt x="148" y="1157"/>
                    <a:pt x="203" y="1168"/>
                  </a:cubicBezTo>
                  <a:cubicBezTo>
                    <a:pt x="234" y="1174"/>
                    <a:pt x="267" y="1180"/>
                    <a:pt x="298" y="1184"/>
                  </a:cubicBezTo>
                  <a:cubicBezTo>
                    <a:pt x="287" y="1190"/>
                    <a:pt x="273" y="1195"/>
                    <a:pt x="262" y="1204"/>
                  </a:cubicBezTo>
                  <a:cubicBezTo>
                    <a:pt x="208" y="1236"/>
                    <a:pt x="105" y="1303"/>
                    <a:pt x="110" y="1378"/>
                  </a:cubicBezTo>
                  <a:cubicBezTo>
                    <a:pt x="116" y="1450"/>
                    <a:pt x="212" y="1493"/>
                    <a:pt x="268" y="1517"/>
                  </a:cubicBezTo>
                  <a:cubicBezTo>
                    <a:pt x="275" y="1519"/>
                    <a:pt x="282" y="1521"/>
                    <a:pt x="289" y="1523"/>
                  </a:cubicBezTo>
                  <a:cubicBezTo>
                    <a:pt x="249" y="1538"/>
                    <a:pt x="209" y="1554"/>
                    <a:pt x="173" y="1575"/>
                  </a:cubicBezTo>
                  <a:cubicBezTo>
                    <a:pt x="105" y="1611"/>
                    <a:pt x="6" y="1671"/>
                    <a:pt x="16" y="1763"/>
                  </a:cubicBezTo>
                  <a:cubicBezTo>
                    <a:pt x="25" y="1848"/>
                    <a:pt x="127" y="1868"/>
                    <a:pt x="197" y="1882"/>
                  </a:cubicBezTo>
                  <a:cubicBezTo>
                    <a:pt x="203" y="1883"/>
                    <a:pt x="208" y="1883"/>
                    <a:pt x="214" y="1884"/>
                  </a:cubicBezTo>
                  <a:cubicBezTo>
                    <a:pt x="169" y="1915"/>
                    <a:pt x="142" y="1956"/>
                    <a:pt x="155" y="2007"/>
                  </a:cubicBezTo>
                  <a:cubicBezTo>
                    <a:pt x="171" y="2077"/>
                    <a:pt x="233" y="2120"/>
                    <a:pt x="309" y="2144"/>
                  </a:cubicBezTo>
                  <a:cubicBezTo>
                    <a:pt x="293" y="2150"/>
                    <a:pt x="276" y="2157"/>
                    <a:pt x="260" y="2165"/>
                  </a:cubicBezTo>
                  <a:cubicBezTo>
                    <a:pt x="195" y="2197"/>
                    <a:pt x="85" y="2250"/>
                    <a:pt x="64" y="2326"/>
                  </a:cubicBezTo>
                  <a:cubicBezTo>
                    <a:pt x="36" y="2431"/>
                    <a:pt x="156" y="2483"/>
                    <a:pt x="281" y="2504"/>
                  </a:cubicBezTo>
                  <a:cubicBezTo>
                    <a:pt x="252" y="2517"/>
                    <a:pt x="225" y="2532"/>
                    <a:pt x="198" y="2548"/>
                  </a:cubicBezTo>
                  <a:cubicBezTo>
                    <a:pt x="131" y="2592"/>
                    <a:pt x="25" y="2665"/>
                    <a:pt x="19" y="2752"/>
                  </a:cubicBezTo>
                  <a:cubicBezTo>
                    <a:pt x="12" y="2846"/>
                    <a:pt x="94" y="2883"/>
                    <a:pt x="195" y="2892"/>
                  </a:cubicBezTo>
                  <a:cubicBezTo>
                    <a:pt x="132" y="2937"/>
                    <a:pt x="56" y="3006"/>
                    <a:pt x="37" y="3076"/>
                  </a:cubicBezTo>
                  <a:cubicBezTo>
                    <a:pt x="11" y="3183"/>
                    <a:pt x="120" y="3219"/>
                    <a:pt x="242" y="3226"/>
                  </a:cubicBezTo>
                  <a:cubicBezTo>
                    <a:pt x="157" y="3277"/>
                    <a:pt x="80" y="3341"/>
                    <a:pt x="17" y="3421"/>
                  </a:cubicBezTo>
                  <a:cubicBezTo>
                    <a:pt x="0" y="3442"/>
                    <a:pt x="15" y="3468"/>
                    <a:pt x="36" y="3478"/>
                  </a:cubicBezTo>
                  <a:cubicBezTo>
                    <a:pt x="102" y="3510"/>
                    <a:pt x="172" y="3526"/>
                    <a:pt x="240" y="3526"/>
                  </a:cubicBezTo>
                  <a:cubicBezTo>
                    <a:pt x="265" y="3526"/>
                    <a:pt x="290" y="3524"/>
                    <a:pt x="315" y="3520"/>
                  </a:cubicBezTo>
                  <a:lnTo>
                    <a:pt x="315" y="3520"/>
                  </a:lnTo>
                  <a:cubicBezTo>
                    <a:pt x="288" y="3555"/>
                    <a:pt x="263" y="3589"/>
                    <a:pt x="241" y="3628"/>
                  </a:cubicBezTo>
                  <a:cubicBezTo>
                    <a:pt x="229" y="3649"/>
                    <a:pt x="234" y="3677"/>
                    <a:pt x="259" y="3685"/>
                  </a:cubicBezTo>
                  <a:cubicBezTo>
                    <a:pt x="279" y="3692"/>
                    <a:pt x="298" y="3695"/>
                    <a:pt x="317" y="3695"/>
                  </a:cubicBezTo>
                  <a:cubicBezTo>
                    <a:pt x="370" y="3695"/>
                    <a:pt x="417" y="3669"/>
                    <a:pt x="449" y="3620"/>
                  </a:cubicBezTo>
                  <a:cubicBezTo>
                    <a:pt x="462" y="3599"/>
                    <a:pt x="451" y="3576"/>
                    <a:pt x="434" y="3566"/>
                  </a:cubicBezTo>
                  <a:lnTo>
                    <a:pt x="434" y="3566"/>
                  </a:lnTo>
                  <a:cubicBezTo>
                    <a:pt x="1281" y="3725"/>
                    <a:pt x="2098" y="3793"/>
                    <a:pt x="2919" y="3793"/>
                  </a:cubicBezTo>
                  <a:cubicBezTo>
                    <a:pt x="3610" y="3793"/>
                    <a:pt x="4304" y="3745"/>
                    <a:pt x="5020" y="3660"/>
                  </a:cubicBezTo>
                  <a:cubicBezTo>
                    <a:pt x="5050" y="3693"/>
                    <a:pt x="5088" y="3708"/>
                    <a:pt x="5129" y="3708"/>
                  </a:cubicBezTo>
                  <a:cubicBezTo>
                    <a:pt x="5150" y="3708"/>
                    <a:pt x="5172" y="3704"/>
                    <a:pt x="5193" y="3697"/>
                  </a:cubicBezTo>
                  <a:cubicBezTo>
                    <a:pt x="5212" y="3690"/>
                    <a:pt x="5221" y="3663"/>
                    <a:pt x="5210" y="3647"/>
                  </a:cubicBezTo>
                  <a:cubicBezTo>
                    <a:pt x="5188" y="3608"/>
                    <a:pt x="5163" y="3574"/>
                    <a:pt x="5137" y="3542"/>
                  </a:cubicBezTo>
                  <a:cubicBezTo>
                    <a:pt x="5137" y="3539"/>
                    <a:pt x="5137" y="3537"/>
                    <a:pt x="5136" y="3534"/>
                  </a:cubicBezTo>
                  <a:lnTo>
                    <a:pt x="5136" y="3534"/>
                  </a:lnTo>
                  <a:cubicBezTo>
                    <a:pt x="5158" y="3537"/>
                    <a:pt x="5180" y="3539"/>
                    <a:pt x="5203" y="3539"/>
                  </a:cubicBezTo>
                  <a:cubicBezTo>
                    <a:pt x="5274" y="3539"/>
                    <a:pt x="5345" y="3522"/>
                    <a:pt x="5414" y="3488"/>
                  </a:cubicBezTo>
                  <a:cubicBezTo>
                    <a:pt x="5436" y="3480"/>
                    <a:pt x="5441" y="3451"/>
                    <a:pt x="5426" y="3433"/>
                  </a:cubicBezTo>
                  <a:cubicBezTo>
                    <a:pt x="5363" y="3355"/>
                    <a:pt x="5287" y="3292"/>
                    <a:pt x="5204" y="3245"/>
                  </a:cubicBezTo>
                  <a:cubicBezTo>
                    <a:pt x="5319" y="3236"/>
                    <a:pt x="5422" y="3200"/>
                    <a:pt x="5408" y="3103"/>
                  </a:cubicBezTo>
                  <a:cubicBezTo>
                    <a:pt x="5396" y="3026"/>
                    <a:pt x="5308" y="2953"/>
                    <a:pt x="5248" y="2910"/>
                  </a:cubicBezTo>
                  <a:cubicBezTo>
                    <a:pt x="5343" y="2899"/>
                    <a:pt x="5420" y="2865"/>
                    <a:pt x="5422" y="2777"/>
                  </a:cubicBezTo>
                  <a:cubicBezTo>
                    <a:pt x="5425" y="2683"/>
                    <a:pt x="5306" y="2603"/>
                    <a:pt x="5237" y="2561"/>
                  </a:cubicBezTo>
                  <a:cubicBezTo>
                    <a:pt x="5211" y="2545"/>
                    <a:pt x="5185" y="2532"/>
                    <a:pt x="5157" y="2520"/>
                  </a:cubicBezTo>
                  <a:cubicBezTo>
                    <a:pt x="5281" y="2497"/>
                    <a:pt x="5399" y="2446"/>
                    <a:pt x="5374" y="2343"/>
                  </a:cubicBezTo>
                  <a:cubicBezTo>
                    <a:pt x="5355" y="2265"/>
                    <a:pt x="5248" y="2217"/>
                    <a:pt x="5186" y="2186"/>
                  </a:cubicBezTo>
                  <a:cubicBezTo>
                    <a:pt x="5164" y="2174"/>
                    <a:pt x="5141" y="2165"/>
                    <a:pt x="5118" y="2155"/>
                  </a:cubicBezTo>
                  <a:cubicBezTo>
                    <a:pt x="5180" y="2132"/>
                    <a:pt x="5270" y="2085"/>
                    <a:pt x="5280" y="2014"/>
                  </a:cubicBezTo>
                  <a:cubicBezTo>
                    <a:pt x="5287" y="1966"/>
                    <a:pt x="5261" y="1929"/>
                    <a:pt x="5218" y="1898"/>
                  </a:cubicBezTo>
                  <a:cubicBezTo>
                    <a:pt x="5292" y="1887"/>
                    <a:pt x="5398" y="1865"/>
                    <a:pt x="5412" y="1781"/>
                  </a:cubicBezTo>
                  <a:cubicBezTo>
                    <a:pt x="5427" y="1687"/>
                    <a:pt x="5323" y="1625"/>
                    <a:pt x="5254" y="1589"/>
                  </a:cubicBezTo>
                  <a:cubicBezTo>
                    <a:pt x="5215" y="1569"/>
                    <a:pt x="5177" y="1554"/>
                    <a:pt x="5137" y="1539"/>
                  </a:cubicBezTo>
                  <a:cubicBezTo>
                    <a:pt x="5140" y="1538"/>
                    <a:pt x="5142" y="1538"/>
                    <a:pt x="5145" y="1537"/>
                  </a:cubicBezTo>
                  <a:cubicBezTo>
                    <a:pt x="5205" y="1513"/>
                    <a:pt x="5311" y="1465"/>
                    <a:pt x="5314" y="1387"/>
                  </a:cubicBezTo>
                  <a:cubicBezTo>
                    <a:pt x="5317" y="1316"/>
                    <a:pt x="5224" y="1257"/>
                    <a:pt x="5172" y="1226"/>
                  </a:cubicBezTo>
                  <a:cubicBezTo>
                    <a:pt x="5157" y="1217"/>
                    <a:pt x="5141" y="1209"/>
                    <a:pt x="5125" y="1202"/>
                  </a:cubicBezTo>
                  <a:cubicBezTo>
                    <a:pt x="5156" y="1197"/>
                    <a:pt x="5184" y="1192"/>
                    <a:pt x="5214" y="1186"/>
                  </a:cubicBezTo>
                  <a:cubicBezTo>
                    <a:pt x="5268" y="1173"/>
                    <a:pt x="5370" y="1160"/>
                    <a:pt x="5374" y="1084"/>
                  </a:cubicBezTo>
                  <a:cubicBezTo>
                    <a:pt x="5376" y="1017"/>
                    <a:pt x="5286" y="979"/>
                    <a:pt x="5238" y="956"/>
                  </a:cubicBezTo>
                  <a:cubicBezTo>
                    <a:pt x="5222" y="947"/>
                    <a:pt x="5203" y="941"/>
                    <a:pt x="5184" y="933"/>
                  </a:cubicBezTo>
                  <a:cubicBezTo>
                    <a:pt x="5292" y="910"/>
                    <a:pt x="5379" y="864"/>
                    <a:pt x="5355" y="773"/>
                  </a:cubicBezTo>
                  <a:cubicBezTo>
                    <a:pt x="5344" y="727"/>
                    <a:pt x="5304" y="698"/>
                    <a:pt x="5259" y="676"/>
                  </a:cubicBezTo>
                  <a:cubicBezTo>
                    <a:pt x="5327" y="655"/>
                    <a:pt x="5395" y="622"/>
                    <a:pt x="5400" y="560"/>
                  </a:cubicBezTo>
                  <a:cubicBezTo>
                    <a:pt x="5407" y="473"/>
                    <a:pt x="5297" y="425"/>
                    <a:pt x="5234" y="395"/>
                  </a:cubicBezTo>
                  <a:cubicBezTo>
                    <a:pt x="5183" y="371"/>
                    <a:pt x="5130" y="353"/>
                    <a:pt x="5074" y="341"/>
                  </a:cubicBezTo>
                  <a:cubicBezTo>
                    <a:pt x="5098" y="332"/>
                    <a:pt x="5121" y="324"/>
                    <a:pt x="5145" y="311"/>
                  </a:cubicBezTo>
                  <a:cubicBezTo>
                    <a:pt x="5207" y="283"/>
                    <a:pt x="5348" y="220"/>
                    <a:pt x="5338" y="134"/>
                  </a:cubicBezTo>
                  <a:cubicBezTo>
                    <a:pt x="5325" y="43"/>
                    <a:pt x="5165" y="42"/>
                    <a:pt x="5102" y="38"/>
                  </a:cubicBezTo>
                  <a:cubicBezTo>
                    <a:pt x="5088" y="37"/>
                    <a:pt x="5074" y="36"/>
                    <a:pt x="5060" y="36"/>
                  </a:cubicBezTo>
                  <a:cubicBezTo>
                    <a:pt x="4946" y="36"/>
                    <a:pt x="4834" y="59"/>
                    <a:pt x="4727" y="100"/>
                  </a:cubicBezTo>
                  <a:cubicBezTo>
                    <a:pt x="4722" y="102"/>
                    <a:pt x="4718" y="105"/>
                    <a:pt x="4714" y="108"/>
                  </a:cubicBezTo>
                  <a:cubicBezTo>
                    <a:pt x="4309" y="121"/>
                    <a:pt x="3900" y="127"/>
                    <a:pt x="3491" y="127"/>
                  </a:cubicBezTo>
                  <a:cubicBezTo>
                    <a:pt x="2499" y="127"/>
                    <a:pt x="1500" y="87"/>
                    <a:pt x="52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51" name="Google Shape;1451;p53"/>
          <p:cNvSpPr/>
          <p:nvPr/>
        </p:nvSpPr>
        <p:spPr>
          <a:xfrm>
            <a:off x="3273768" y="324137"/>
            <a:ext cx="357172" cy="431733"/>
          </a:xfrm>
          <a:custGeom>
            <a:rect b="b" l="l" r="r" t="t"/>
            <a:pathLst>
              <a:path extrusionOk="0" h="5744" w="4752">
                <a:moveTo>
                  <a:pt x="2838" y="1"/>
                </a:moveTo>
                <a:lnTo>
                  <a:pt x="2838" y="1"/>
                </a:lnTo>
                <a:cubicBezTo>
                  <a:pt x="2645" y="448"/>
                  <a:pt x="2506" y="903"/>
                  <a:pt x="2388" y="1360"/>
                </a:cubicBezTo>
                <a:cubicBezTo>
                  <a:pt x="2317" y="1635"/>
                  <a:pt x="2254" y="1912"/>
                  <a:pt x="2198" y="2189"/>
                </a:cubicBezTo>
                <a:cubicBezTo>
                  <a:pt x="2123" y="2068"/>
                  <a:pt x="2050" y="1944"/>
                  <a:pt x="1973" y="1824"/>
                </a:cubicBezTo>
                <a:cubicBezTo>
                  <a:pt x="1712" y="1416"/>
                  <a:pt x="1435" y="1013"/>
                  <a:pt x="1113" y="633"/>
                </a:cubicBezTo>
                <a:lnTo>
                  <a:pt x="1113" y="633"/>
                </a:lnTo>
                <a:cubicBezTo>
                  <a:pt x="1228" y="1119"/>
                  <a:pt x="1396" y="1579"/>
                  <a:pt x="1585" y="2029"/>
                </a:cubicBezTo>
                <a:cubicBezTo>
                  <a:pt x="1709" y="2322"/>
                  <a:pt x="1844" y="2608"/>
                  <a:pt x="1987" y="2891"/>
                </a:cubicBezTo>
                <a:cubicBezTo>
                  <a:pt x="1980" y="2898"/>
                  <a:pt x="1972" y="2905"/>
                  <a:pt x="1965" y="2912"/>
                </a:cubicBezTo>
                <a:lnTo>
                  <a:pt x="1956" y="2920"/>
                </a:lnTo>
                <a:cubicBezTo>
                  <a:pt x="1874" y="2918"/>
                  <a:pt x="1792" y="2916"/>
                  <a:pt x="1710" y="2916"/>
                </a:cubicBezTo>
                <a:cubicBezTo>
                  <a:pt x="1650" y="2916"/>
                  <a:pt x="1591" y="2917"/>
                  <a:pt x="1531" y="2919"/>
                </a:cubicBezTo>
                <a:cubicBezTo>
                  <a:pt x="1160" y="2933"/>
                  <a:pt x="787" y="2978"/>
                  <a:pt x="420" y="3089"/>
                </a:cubicBezTo>
                <a:cubicBezTo>
                  <a:pt x="784" y="3212"/>
                  <a:pt x="1141" y="3288"/>
                  <a:pt x="1498" y="3356"/>
                </a:cubicBezTo>
                <a:lnTo>
                  <a:pt x="1517" y="3360"/>
                </a:lnTo>
                <a:cubicBezTo>
                  <a:pt x="1325" y="3558"/>
                  <a:pt x="1135" y="3757"/>
                  <a:pt x="947" y="3961"/>
                </a:cubicBezTo>
                <a:cubicBezTo>
                  <a:pt x="617" y="4320"/>
                  <a:pt x="294" y="4690"/>
                  <a:pt x="0" y="5098"/>
                </a:cubicBezTo>
                <a:cubicBezTo>
                  <a:pt x="446" y="4868"/>
                  <a:pt x="855" y="4587"/>
                  <a:pt x="1245" y="4285"/>
                </a:cubicBezTo>
                <a:cubicBezTo>
                  <a:pt x="1494" y="4092"/>
                  <a:pt x="1732" y="3888"/>
                  <a:pt x="1966" y="3678"/>
                </a:cubicBezTo>
                <a:lnTo>
                  <a:pt x="1966" y="3678"/>
                </a:lnTo>
                <a:cubicBezTo>
                  <a:pt x="1949" y="3837"/>
                  <a:pt x="1930" y="3997"/>
                  <a:pt x="1918" y="4155"/>
                </a:cubicBezTo>
                <a:cubicBezTo>
                  <a:pt x="1879" y="4629"/>
                  <a:pt x="1862" y="5104"/>
                  <a:pt x="1900" y="5589"/>
                </a:cubicBezTo>
                <a:cubicBezTo>
                  <a:pt x="2093" y="5142"/>
                  <a:pt x="2233" y="4687"/>
                  <a:pt x="2352" y="4228"/>
                </a:cubicBezTo>
                <a:cubicBezTo>
                  <a:pt x="2391" y="4076"/>
                  <a:pt x="2425" y="3922"/>
                  <a:pt x="2461" y="3768"/>
                </a:cubicBezTo>
                <a:cubicBezTo>
                  <a:pt x="2625" y="4048"/>
                  <a:pt x="2797" y="4323"/>
                  <a:pt x="2980" y="4592"/>
                </a:cubicBezTo>
                <a:cubicBezTo>
                  <a:pt x="3256" y="4994"/>
                  <a:pt x="3553" y="5385"/>
                  <a:pt x="3900" y="5744"/>
                </a:cubicBezTo>
                <a:cubicBezTo>
                  <a:pt x="3755" y="5266"/>
                  <a:pt x="3566" y="4817"/>
                  <a:pt x="3365" y="4375"/>
                </a:cubicBezTo>
                <a:cubicBezTo>
                  <a:pt x="3240" y="4107"/>
                  <a:pt x="3111" y="3842"/>
                  <a:pt x="2976" y="3580"/>
                </a:cubicBezTo>
                <a:lnTo>
                  <a:pt x="2976" y="3580"/>
                </a:lnTo>
                <a:cubicBezTo>
                  <a:pt x="3198" y="3605"/>
                  <a:pt x="3418" y="3626"/>
                  <a:pt x="3641" y="3643"/>
                </a:cubicBezTo>
                <a:cubicBezTo>
                  <a:pt x="3888" y="3660"/>
                  <a:pt x="4137" y="3675"/>
                  <a:pt x="4391" y="3675"/>
                </a:cubicBezTo>
                <a:cubicBezTo>
                  <a:pt x="4510" y="3675"/>
                  <a:pt x="4630" y="3672"/>
                  <a:pt x="4751" y="3664"/>
                </a:cubicBezTo>
                <a:cubicBezTo>
                  <a:pt x="4426" y="3460"/>
                  <a:pt x="4081" y="3318"/>
                  <a:pt x="3725" y="3209"/>
                </a:cubicBezTo>
                <a:cubicBezTo>
                  <a:pt x="3384" y="3103"/>
                  <a:pt x="3036" y="3025"/>
                  <a:pt x="2682" y="2977"/>
                </a:cubicBezTo>
                <a:cubicBezTo>
                  <a:pt x="2913" y="2733"/>
                  <a:pt x="3138" y="2484"/>
                  <a:pt x="3350" y="2222"/>
                </a:cubicBezTo>
                <a:cubicBezTo>
                  <a:pt x="3659" y="1840"/>
                  <a:pt x="3950" y="1438"/>
                  <a:pt x="4190" y="997"/>
                </a:cubicBezTo>
                <a:lnTo>
                  <a:pt x="4190" y="997"/>
                </a:lnTo>
                <a:cubicBezTo>
                  <a:pt x="3776" y="1281"/>
                  <a:pt x="3400" y="1595"/>
                  <a:pt x="3032" y="1918"/>
                </a:cubicBezTo>
                <a:cubicBezTo>
                  <a:pt x="2933" y="2006"/>
                  <a:pt x="2839" y="2100"/>
                  <a:pt x="2741" y="2189"/>
                </a:cubicBezTo>
                <a:cubicBezTo>
                  <a:pt x="2772" y="1938"/>
                  <a:pt x="2798" y="1686"/>
                  <a:pt x="2819" y="1433"/>
                </a:cubicBezTo>
                <a:cubicBezTo>
                  <a:pt x="2857" y="961"/>
                  <a:pt x="2875" y="486"/>
                  <a:pt x="283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2" name="Google Shape;1452;p53"/>
          <p:cNvSpPr/>
          <p:nvPr/>
        </p:nvSpPr>
        <p:spPr>
          <a:xfrm>
            <a:off x="1735975" y="4324270"/>
            <a:ext cx="461949" cy="558457"/>
          </a:xfrm>
          <a:custGeom>
            <a:rect b="b" l="l" r="r" t="t"/>
            <a:pathLst>
              <a:path extrusionOk="0" h="7430" w="6146">
                <a:moveTo>
                  <a:pt x="3671" y="0"/>
                </a:moveTo>
                <a:lnTo>
                  <a:pt x="3671" y="0"/>
                </a:lnTo>
                <a:cubicBezTo>
                  <a:pt x="3422" y="578"/>
                  <a:pt x="3243" y="1167"/>
                  <a:pt x="3088" y="1760"/>
                </a:cubicBezTo>
                <a:cubicBezTo>
                  <a:pt x="2998" y="2115"/>
                  <a:pt x="2916" y="2471"/>
                  <a:pt x="2843" y="2831"/>
                </a:cubicBezTo>
                <a:cubicBezTo>
                  <a:pt x="2747" y="2673"/>
                  <a:pt x="2653" y="2515"/>
                  <a:pt x="2552" y="2360"/>
                </a:cubicBezTo>
                <a:cubicBezTo>
                  <a:pt x="2214" y="1830"/>
                  <a:pt x="1855" y="1310"/>
                  <a:pt x="1438" y="818"/>
                </a:cubicBezTo>
                <a:lnTo>
                  <a:pt x="1438" y="818"/>
                </a:lnTo>
                <a:cubicBezTo>
                  <a:pt x="1586" y="1446"/>
                  <a:pt x="1803" y="2042"/>
                  <a:pt x="2049" y="2625"/>
                </a:cubicBezTo>
                <a:cubicBezTo>
                  <a:pt x="2209" y="3003"/>
                  <a:pt x="2385" y="3373"/>
                  <a:pt x="2568" y="3740"/>
                </a:cubicBezTo>
                <a:cubicBezTo>
                  <a:pt x="2559" y="3749"/>
                  <a:pt x="2548" y="3757"/>
                  <a:pt x="2539" y="3766"/>
                </a:cubicBezTo>
                <a:lnTo>
                  <a:pt x="2529" y="3776"/>
                </a:lnTo>
                <a:cubicBezTo>
                  <a:pt x="2412" y="3772"/>
                  <a:pt x="2294" y="3769"/>
                  <a:pt x="2176" y="3769"/>
                </a:cubicBezTo>
                <a:cubicBezTo>
                  <a:pt x="2111" y="3769"/>
                  <a:pt x="2045" y="3770"/>
                  <a:pt x="1980" y="3772"/>
                </a:cubicBezTo>
                <a:cubicBezTo>
                  <a:pt x="1499" y="3791"/>
                  <a:pt x="1019" y="3849"/>
                  <a:pt x="544" y="3992"/>
                </a:cubicBezTo>
                <a:cubicBezTo>
                  <a:pt x="1014" y="4151"/>
                  <a:pt x="1477" y="4251"/>
                  <a:pt x="1938" y="4340"/>
                </a:cubicBezTo>
                <a:cubicBezTo>
                  <a:pt x="1947" y="4341"/>
                  <a:pt x="1955" y="4342"/>
                  <a:pt x="1964" y="4345"/>
                </a:cubicBezTo>
                <a:cubicBezTo>
                  <a:pt x="1714" y="4601"/>
                  <a:pt x="1469" y="4859"/>
                  <a:pt x="1226" y="5123"/>
                </a:cubicBezTo>
                <a:cubicBezTo>
                  <a:pt x="799" y="5588"/>
                  <a:pt x="381" y="6066"/>
                  <a:pt x="1" y="6594"/>
                </a:cubicBezTo>
                <a:cubicBezTo>
                  <a:pt x="580" y="6296"/>
                  <a:pt x="1107" y="5933"/>
                  <a:pt x="1612" y="5543"/>
                </a:cubicBezTo>
                <a:cubicBezTo>
                  <a:pt x="1933" y="5295"/>
                  <a:pt x="2242" y="5029"/>
                  <a:pt x="2545" y="4758"/>
                </a:cubicBezTo>
                <a:lnTo>
                  <a:pt x="2545" y="4758"/>
                </a:lnTo>
                <a:cubicBezTo>
                  <a:pt x="2523" y="4964"/>
                  <a:pt x="2500" y="5169"/>
                  <a:pt x="2482" y="5376"/>
                </a:cubicBezTo>
                <a:cubicBezTo>
                  <a:pt x="2434" y="5988"/>
                  <a:pt x="2412" y="6603"/>
                  <a:pt x="2460" y="7230"/>
                </a:cubicBezTo>
                <a:cubicBezTo>
                  <a:pt x="2711" y="6653"/>
                  <a:pt x="2890" y="6064"/>
                  <a:pt x="3045" y="5470"/>
                </a:cubicBezTo>
                <a:cubicBezTo>
                  <a:pt x="3096" y="5272"/>
                  <a:pt x="3140" y="5073"/>
                  <a:pt x="3186" y="4874"/>
                </a:cubicBezTo>
                <a:cubicBezTo>
                  <a:pt x="3399" y="5235"/>
                  <a:pt x="3620" y="5593"/>
                  <a:pt x="3859" y="5939"/>
                </a:cubicBezTo>
                <a:cubicBezTo>
                  <a:pt x="4215" y="6461"/>
                  <a:pt x="4598" y="6967"/>
                  <a:pt x="5047" y="7429"/>
                </a:cubicBezTo>
                <a:cubicBezTo>
                  <a:pt x="4859" y="6812"/>
                  <a:pt x="4616" y="6230"/>
                  <a:pt x="4353" y="5658"/>
                </a:cubicBezTo>
                <a:cubicBezTo>
                  <a:pt x="4194" y="5311"/>
                  <a:pt x="4026" y="4969"/>
                  <a:pt x="3851" y="4631"/>
                </a:cubicBezTo>
                <a:lnTo>
                  <a:pt x="3851" y="4631"/>
                </a:lnTo>
                <a:cubicBezTo>
                  <a:pt x="4136" y="4663"/>
                  <a:pt x="4423" y="4691"/>
                  <a:pt x="4710" y="4713"/>
                </a:cubicBezTo>
                <a:cubicBezTo>
                  <a:pt x="5031" y="4736"/>
                  <a:pt x="5354" y="4756"/>
                  <a:pt x="5685" y="4756"/>
                </a:cubicBezTo>
                <a:cubicBezTo>
                  <a:pt x="5837" y="4756"/>
                  <a:pt x="5990" y="4752"/>
                  <a:pt x="6146" y="4742"/>
                </a:cubicBezTo>
                <a:cubicBezTo>
                  <a:pt x="5727" y="4478"/>
                  <a:pt x="5277" y="4295"/>
                  <a:pt x="4820" y="4152"/>
                </a:cubicBezTo>
                <a:cubicBezTo>
                  <a:pt x="4379" y="4015"/>
                  <a:pt x="3927" y="3912"/>
                  <a:pt x="3472" y="3850"/>
                </a:cubicBezTo>
                <a:cubicBezTo>
                  <a:pt x="3771" y="3535"/>
                  <a:pt x="4060" y="3212"/>
                  <a:pt x="4335" y="2875"/>
                </a:cubicBezTo>
                <a:cubicBezTo>
                  <a:pt x="4735" y="2381"/>
                  <a:pt x="5110" y="1860"/>
                  <a:pt x="5422" y="1290"/>
                </a:cubicBezTo>
                <a:lnTo>
                  <a:pt x="5422" y="1290"/>
                </a:lnTo>
                <a:cubicBezTo>
                  <a:pt x="4886" y="1659"/>
                  <a:pt x="4400" y="2065"/>
                  <a:pt x="3924" y="2482"/>
                </a:cubicBezTo>
                <a:cubicBezTo>
                  <a:pt x="3795" y="2596"/>
                  <a:pt x="3676" y="2716"/>
                  <a:pt x="3547" y="2831"/>
                </a:cubicBezTo>
                <a:cubicBezTo>
                  <a:pt x="3588" y="2507"/>
                  <a:pt x="3621" y="2181"/>
                  <a:pt x="3647" y="1854"/>
                </a:cubicBezTo>
                <a:cubicBezTo>
                  <a:pt x="3697" y="1243"/>
                  <a:pt x="3718" y="627"/>
                  <a:pt x="367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3" name="Google Shape;1453;p53"/>
          <p:cNvSpPr/>
          <p:nvPr/>
        </p:nvSpPr>
        <p:spPr>
          <a:xfrm>
            <a:off x="7504430" y="2300332"/>
            <a:ext cx="233079" cy="281784"/>
          </a:xfrm>
          <a:custGeom>
            <a:rect b="b" l="l" r="r" t="t"/>
            <a:pathLst>
              <a:path extrusionOk="0" h="3749" w="3101">
                <a:moveTo>
                  <a:pt x="1852" y="0"/>
                </a:moveTo>
                <a:lnTo>
                  <a:pt x="1852" y="0"/>
                </a:lnTo>
                <a:cubicBezTo>
                  <a:pt x="1725" y="292"/>
                  <a:pt x="1635" y="589"/>
                  <a:pt x="1558" y="888"/>
                </a:cubicBezTo>
                <a:cubicBezTo>
                  <a:pt x="1511" y="1067"/>
                  <a:pt x="1471" y="1248"/>
                  <a:pt x="1434" y="1428"/>
                </a:cubicBezTo>
                <a:cubicBezTo>
                  <a:pt x="1386" y="1349"/>
                  <a:pt x="1338" y="1270"/>
                  <a:pt x="1288" y="1191"/>
                </a:cubicBezTo>
                <a:cubicBezTo>
                  <a:pt x="1116" y="923"/>
                  <a:pt x="936" y="660"/>
                  <a:pt x="726" y="413"/>
                </a:cubicBezTo>
                <a:lnTo>
                  <a:pt x="726" y="413"/>
                </a:lnTo>
                <a:cubicBezTo>
                  <a:pt x="801" y="729"/>
                  <a:pt x="910" y="1030"/>
                  <a:pt x="1035" y="1324"/>
                </a:cubicBezTo>
                <a:cubicBezTo>
                  <a:pt x="1115" y="1515"/>
                  <a:pt x="1203" y="1701"/>
                  <a:pt x="1296" y="1887"/>
                </a:cubicBezTo>
                <a:cubicBezTo>
                  <a:pt x="1291" y="1892"/>
                  <a:pt x="1286" y="1897"/>
                  <a:pt x="1281" y="1900"/>
                </a:cubicBezTo>
                <a:lnTo>
                  <a:pt x="1276" y="1905"/>
                </a:lnTo>
                <a:cubicBezTo>
                  <a:pt x="1216" y="1904"/>
                  <a:pt x="1157" y="1902"/>
                  <a:pt x="1098" y="1902"/>
                </a:cubicBezTo>
                <a:cubicBezTo>
                  <a:pt x="1064" y="1902"/>
                  <a:pt x="1031" y="1902"/>
                  <a:pt x="998" y="1904"/>
                </a:cubicBezTo>
                <a:cubicBezTo>
                  <a:pt x="755" y="1913"/>
                  <a:pt x="512" y="1942"/>
                  <a:pt x="273" y="2015"/>
                </a:cubicBezTo>
                <a:cubicBezTo>
                  <a:pt x="509" y="2095"/>
                  <a:pt x="743" y="2145"/>
                  <a:pt x="977" y="2190"/>
                </a:cubicBezTo>
                <a:cubicBezTo>
                  <a:pt x="980" y="2191"/>
                  <a:pt x="986" y="2191"/>
                  <a:pt x="990" y="2192"/>
                </a:cubicBezTo>
                <a:cubicBezTo>
                  <a:pt x="864" y="2322"/>
                  <a:pt x="739" y="2452"/>
                  <a:pt x="618" y="2586"/>
                </a:cubicBezTo>
                <a:cubicBezTo>
                  <a:pt x="403" y="2821"/>
                  <a:pt x="190" y="3062"/>
                  <a:pt x="0" y="3328"/>
                </a:cubicBezTo>
                <a:cubicBezTo>
                  <a:pt x="293" y="3178"/>
                  <a:pt x="559" y="2995"/>
                  <a:pt x="812" y="2797"/>
                </a:cubicBezTo>
                <a:cubicBezTo>
                  <a:pt x="974" y="2672"/>
                  <a:pt x="1131" y="2537"/>
                  <a:pt x="1283" y="2400"/>
                </a:cubicBezTo>
                <a:lnTo>
                  <a:pt x="1283" y="2400"/>
                </a:lnTo>
                <a:cubicBezTo>
                  <a:pt x="1272" y="2505"/>
                  <a:pt x="1260" y="2608"/>
                  <a:pt x="1252" y="2713"/>
                </a:cubicBezTo>
                <a:cubicBezTo>
                  <a:pt x="1228" y="3021"/>
                  <a:pt x="1218" y="3331"/>
                  <a:pt x="1242" y="3648"/>
                </a:cubicBezTo>
                <a:cubicBezTo>
                  <a:pt x="1369" y="3356"/>
                  <a:pt x="1459" y="3058"/>
                  <a:pt x="1537" y="2760"/>
                </a:cubicBezTo>
                <a:cubicBezTo>
                  <a:pt x="1563" y="2659"/>
                  <a:pt x="1585" y="2558"/>
                  <a:pt x="1609" y="2458"/>
                </a:cubicBezTo>
                <a:cubicBezTo>
                  <a:pt x="1717" y="2641"/>
                  <a:pt x="1829" y="2821"/>
                  <a:pt x="1949" y="2996"/>
                </a:cubicBezTo>
                <a:cubicBezTo>
                  <a:pt x="2129" y="3258"/>
                  <a:pt x="2322" y="3514"/>
                  <a:pt x="2550" y="3748"/>
                </a:cubicBezTo>
                <a:cubicBezTo>
                  <a:pt x="2456" y="3436"/>
                  <a:pt x="2331" y="3142"/>
                  <a:pt x="2200" y="2854"/>
                </a:cubicBezTo>
                <a:cubicBezTo>
                  <a:pt x="2118" y="2678"/>
                  <a:pt x="2034" y="2506"/>
                  <a:pt x="1946" y="2335"/>
                </a:cubicBezTo>
                <a:lnTo>
                  <a:pt x="1946" y="2335"/>
                </a:lnTo>
                <a:cubicBezTo>
                  <a:pt x="2090" y="2351"/>
                  <a:pt x="2233" y="2365"/>
                  <a:pt x="2379" y="2377"/>
                </a:cubicBezTo>
                <a:cubicBezTo>
                  <a:pt x="2541" y="2390"/>
                  <a:pt x="2705" y="2399"/>
                  <a:pt x="2873" y="2399"/>
                </a:cubicBezTo>
                <a:cubicBezTo>
                  <a:pt x="2948" y="2399"/>
                  <a:pt x="3024" y="2397"/>
                  <a:pt x="3100" y="2393"/>
                </a:cubicBezTo>
                <a:cubicBezTo>
                  <a:pt x="2889" y="2259"/>
                  <a:pt x="2662" y="2167"/>
                  <a:pt x="2431" y="2095"/>
                </a:cubicBezTo>
                <a:cubicBezTo>
                  <a:pt x="2208" y="2026"/>
                  <a:pt x="1980" y="1975"/>
                  <a:pt x="1750" y="1944"/>
                </a:cubicBezTo>
                <a:cubicBezTo>
                  <a:pt x="1900" y="1784"/>
                  <a:pt x="2048" y="1622"/>
                  <a:pt x="2186" y="1450"/>
                </a:cubicBezTo>
                <a:cubicBezTo>
                  <a:pt x="2389" y="1200"/>
                  <a:pt x="2578" y="938"/>
                  <a:pt x="2735" y="650"/>
                </a:cubicBezTo>
                <a:lnTo>
                  <a:pt x="2735" y="650"/>
                </a:lnTo>
                <a:cubicBezTo>
                  <a:pt x="2464" y="836"/>
                  <a:pt x="2219" y="1042"/>
                  <a:pt x="1980" y="1253"/>
                </a:cubicBezTo>
                <a:cubicBezTo>
                  <a:pt x="1914" y="1310"/>
                  <a:pt x="1853" y="1371"/>
                  <a:pt x="1789" y="1428"/>
                </a:cubicBezTo>
                <a:cubicBezTo>
                  <a:pt x="1810" y="1265"/>
                  <a:pt x="1827" y="1101"/>
                  <a:pt x="1840" y="935"/>
                </a:cubicBezTo>
                <a:cubicBezTo>
                  <a:pt x="1865" y="627"/>
                  <a:pt x="1876" y="316"/>
                  <a:pt x="185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4" name="Google Shape;1454;p53"/>
          <p:cNvSpPr/>
          <p:nvPr/>
        </p:nvSpPr>
        <p:spPr>
          <a:xfrm>
            <a:off x="4314543" y="4081532"/>
            <a:ext cx="233079" cy="281784"/>
          </a:xfrm>
          <a:custGeom>
            <a:rect b="b" l="l" r="r" t="t"/>
            <a:pathLst>
              <a:path extrusionOk="0" h="3749" w="3101">
                <a:moveTo>
                  <a:pt x="1852" y="0"/>
                </a:moveTo>
                <a:lnTo>
                  <a:pt x="1852" y="0"/>
                </a:lnTo>
                <a:cubicBezTo>
                  <a:pt x="1725" y="292"/>
                  <a:pt x="1635" y="589"/>
                  <a:pt x="1558" y="888"/>
                </a:cubicBezTo>
                <a:cubicBezTo>
                  <a:pt x="1511" y="1067"/>
                  <a:pt x="1471" y="1248"/>
                  <a:pt x="1434" y="1428"/>
                </a:cubicBezTo>
                <a:cubicBezTo>
                  <a:pt x="1386" y="1349"/>
                  <a:pt x="1338" y="1270"/>
                  <a:pt x="1288" y="1191"/>
                </a:cubicBezTo>
                <a:cubicBezTo>
                  <a:pt x="1116" y="923"/>
                  <a:pt x="936" y="660"/>
                  <a:pt x="726" y="413"/>
                </a:cubicBezTo>
                <a:lnTo>
                  <a:pt x="726" y="413"/>
                </a:lnTo>
                <a:cubicBezTo>
                  <a:pt x="801" y="729"/>
                  <a:pt x="910" y="1030"/>
                  <a:pt x="1035" y="1324"/>
                </a:cubicBezTo>
                <a:cubicBezTo>
                  <a:pt x="1115" y="1515"/>
                  <a:pt x="1203" y="1701"/>
                  <a:pt x="1296" y="1887"/>
                </a:cubicBezTo>
                <a:cubicBezTo>
                  <a:pt x="1291" y="1892"/>
                  <a:pt x="1286" y="1897"/>
                  <a:pt x="1281" y="1900"/>
                </a:cubicBezTo>
                <a:lnTo>
                  <a:pt x="1276" y="1905"/>
                </a:lnTo>
                <a:cubicBezTo>
                  <a:pt x="1216" y="1904"/>
                  <a:pt x="1157" y="1902"/>
                  <a:pt x="1098" y="1902"/>
                </a:cubicBezTo>
                <a:cubicBezTo>
                  <a:pt x="1064" y="1902"/>
                  <a:pt x="1031" y="1902"/>
                  <a:pt x="998" y="1904"/>
                </a:cubicBezTo>
                <a:cubicBezTo>
                  <a:pt x="755" y="1913"/>
                  <a:pt x="512" y="1942"/>
                  <a:pt x="273" y="2015"/>
                </a:cubicBezTo>
                <a:cubicBezTo>
                  <a:pt x="509" y="2095"/>
                  <a:pt x="743" y="2145"/>
                  <a:pt x="977" y="2190"/>
                </a:cubicBezTo>
                <a:cubicBezTo>
                  <a:pt x="980" y="2191"/>
                  <a:pt x="986" y="2191"/>
                  <a:pt x="990" y="2192"/>
                </a:cubicBezTo>
                <a:cubicBezTo>
                  <a:pt x="864" y="2322"/>
                  <a:pt x="739" y="2452"/>
                  <a:pt x="618" y="2586"/>
                </a:cubicBezTo>
                <a:cubicBezTo>
                  <a:pt x="403" y="2821"/>
                  <a:pt x="190" y="3062"/>
                  <a:pt x="0" y="3328"/>
                </a:cubicBezTo>
                <a:cubicBezTo>
                  <a:pt x="293" y="3178"/>
                  <a:pt x="559" y="2995"/>
                  <a:pt x="812" y="2797"/>
                </a:cubicBezTo>
                <a:cubicBezTo>
                  <a:pt x="974" y="2672"/>
                  <a:pt x="1131" y="2537"/>
                  <a:pt x="1283" y="2400"/>
                </a:cubicBezTo>
                <a:lnTo>
                  <a:pt x="1283" y="2400"/>
                </a:lnTo>
                <a:cubicBezTo>
                  <a:pt x="1272" y="2505"/>
                  <a:pt x="1260" y="2608"/>
                  <a:pt x="1252" y="2713"/>
                </a:cubicBezTo>
                <a:cubicBezTo>
                  <a:pt x="1228" y="3021"/>
                  <a:pt x="1218" y="3331"/>
                  <a:pt x="1242" y="3648"/>
                </a:cubicBezTo>
                <a:cubicBezTo>
                  <a:pt x="1369" y="3356"/>
                  <a:pt x="1459" y="3058"/>
                  <a:pt x="1537" y="2760"/>
                </a:cubicBezTo>
                <a:cubicBezTo>
                  <a:pt x="1563" y="2659"/>
                  <a:pt x="1585" y="2558"/>
                  <a:pt x="1609" y="2458"/>
                </a:cubicBezTo>
                <a:cubicBezTo>
                  <a:pt x="1717" y="2641"/>
                  <a:pt x="1829" y="2821"/>
                  <a:pt x="1949" y="2996"/>
                </a:cubicBezTo>
                <a:cubicBezTo>
                  <a:pt x="2129" y="3258"/>
                  <a:pt x="2322" y="3514"/>
                  <a:pt x="2550" y="3748"/>
                </a:cubicBezTo>
                <a:cubicBezTo>
                  <a:pt x="2456" y="3436"/>
                  <a:pt x="2331" y="3142"/>
                  <a:pt x="2200" y="2854"/>
                </a:cubicBezTo>
                <a:cubicBezTo>
                  <a:pt x="2118" y="2678"/>
                  <a:pt x="2034" y="2506"/>
                  <a:pt x="1946" y="2335"/>
                </a:cubicBezTo>
                <a:lnTo>
                  <a:pt x="1946" y="2335"/>
                </a:lnTo>
                <a:cubicBezTo>
                  <a:pt x="2090" y="2351"/>
                  <a:pt x="2233" y="2365"/>
                  <a:pt x="2379" y="2377"/>
                </a:cubicBezTo>
                <a:cubicBezTo>
                  <a:pt x="2541" y="2390"/>
                  <a:pt x="2705" y="2399"/>
                  <a:pt x="2873" y="2399"/>
                </a:cubicBezTo>
                <a:cubicBezTo>
                  <a:pt x="2948" y="2399"/>
                  <a:pt x="3024" y="2397"/>
                  <a:pt x="3100" y="2393"/>
                </a:cubicBezTo>
                <a:cubicBezTo>
                  <a:pt x="2889" y="2259"/>
                  <a:pt x="2662" y="2167"/>
                  <a:pt x="2431" y="2095"/>
                </a:cubicBezTo>
                <a:cubicBezTo>
                  <a:pt x="2208" y="2026"/>
                  <a:pt x="1980" y="1975"/>
                  <a:pt x="1750" y="1944"/>
                </a:cubicBezTo>
                <a:cubicBezTo>
                  <a:pt x="1900" y="1784"/>
                  <a:pt x="2048" y="1622"/>
                  <a:pt x="2186" y="1450"/>
                </a:cubicBezTo>
                <a:cubicBezTo>
                  <a:pt x="2389" y="1200"/>
                  <a:pt x="2578" y="938"/>
                  <a:pt x="2735" y="650"/>
                </a:cubicBezTo>
                <a:lnTo>
                  <a:pt x="2735" y="650"/>
                </a:lnTo>
                <a:cubicBezTo>
                  <a:pt x="2464" y="836"/>
                  <a:pt x="2219" y="1042"/>
                  <a:pt x="1980" y="1253"/>
                </a:cubicBezTo>
                <a:cubicBezTo>
                  <a:pt x="1914" y="1310"/>
                  <a:pt x="1853" y="1371"/>
                  <a:pt x="1789" y="1428"/>
                </a:cubicBezTo>
                <a:cubicBezTo>
                  <a:pt x="1810" y="1265"/>
                  <a:pt x="1827" y="1101"/>
                  <a:pt x="1840" y="935"/>
                </a:cubicBezTo>
                <a:cubicBezTo>
                  <a:pt x="1865" y="627"/>
                  <a:pt x="1876" y="316"/>
                  <a:pt x="185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455" name="Google Shape;1455;p53"/>
          <p:cNvGrpSpPr/>
          <p:nvPr/>
        </p:nvGrpSpPr>
        <p:grpSpPr>
          <a:xfrm>
            <a:off x="2871145" y="3732606"/>
            <a:ext cx="142189" cy="161979"/>
            <a:chOff x="2449400" y="2524350"/>
            <a:chExt cx="149625" cy="170450"/>
          </a:xfrm>
        </p:grpSpPr>
        <p:sp>
          <p:nvSpPr>
            <p:cNvPr id="1456" name="Google Shape;1456;p53"/>
            <p:cNvSpPr/>
            <p:nvPr/>
          </p:nvSpPr>
          <p:spPr>
            <a:xfrm>
              <a:off x="2519875" y="2524350"/>
              <a:ext cx="79150" cy="79400"/>
            </a:xfrm>
            <a:custGeom>
              <a:rect b="b" l="l" r="r" t="t"/>
              <a:pathLst>
                <a:path extrusionOk="0" h="3176" w="3166">
                  <a:moveTo>
                    <a:pt x="1613" y="0"/>
                  </a:moveTo>
                  <a:cubicBezTo>
                    <a:pt x="765" y="0"/>
                    <a:pt x="64" y="698"/>
                    <a:pt x="64" y="1592"/>
                  </a:cubicBezTo>
                  <a:cubicBezTo>
                    <a:pt x="0" y="2447"/>
                    <a:pt x="697" y="3176"/>
                    <a:pt x="1552" y="3176"/>
                  </a:cubicBezTo>
                  <a:cubicBezTo>
                    <a:pt x="2344" y="3144"/>
                    <a:pt x="3135" y="2194"/>
                    <a:pt x="3135" y="1307"/>
                  </a:cubicBezTo>
                  <a:cubicBezTo>
                    <a:pt x="3166" y="584"/>
                    <a:pt x="2594" y="4"/>
                    <a:pt x="1883" y="4"/>
                  </a:cubicBezTo>
                  <a:cubicBezTo>
                    <a:pt x="1847" y="4"/>
                    <a:pt x="1811" y="6"/>
                    <a:pt x="1774" y="9"/>
                  </a:cubicBezTo>
                  <a:cubicBezTo>
                    <a:pt x="1720" y="3"/>
                    <a:pt x="1666" y="0"/>
                    <a:pt x="1613" y="0"/>
                  </a:cubicBezTo>
                  <a:close/>
                </a:path>
              </a:pathLst>
            </a:custGeom>
            <a:solidFill>
              <a:srgbClr val="D2E9E9"/>
            </a:solidFill>
            <a:ln>
              <a:noFill/>
            </a:ln>
          </p:spPr>
          <p:txBody>
            <a:bodyPr anchorCtr="0" anchor="ctr" bIns="86875" lIns="86875" spcFirstLastPara="1" rIns="86875" wrap="square" tIns="86875">
              <a:noAutofit/>
            </a:bodyPr>
            <a:lstStyle/>
            <a:p>
              <a:pPr indent="0" lvl="0" marL="0" rtl="0" algn="l">
                <a:spcBef>
                  <a:spcPts val="0"/>
                </a:spcBef>
                <a:spcAft>
                  <a:spcPts val="0"/>
                </a:spcAft>
                <a:buNone/>
              </a:pPr>
              <a:r>
                <a:t/>
              </a:r>
              <a:endParaRPr/>
            </a:p>
          </p:txBody>
        </p:sp>
        <p:sp>
          <p:nvSpPr>
            <p:cNvPr id="1457" name="Google Shape;1457;p53"/>
            <p:cNvSpPr/>
            <p:nvPr/>
          </p:nvSpPr>
          <p:spPr>
            <a:xfrm>
              <a:off x="2449400" y="2628300"/>
              <a:ext cx="82375" cy="66500"/>
            </a:xfrm>
            <a:custGeom>
              <a:rect b="b" l="l" r="r" t="t"/>
              <a:pathLst>
                <a:path extrusionOk="0" h="2660" w="3295">
                  <a:moveTo>
                    <a:pt x="1704" y="1"/>
                  </a:moveTo>
                  <a:cubicBezTo>
                    <a:pt x="1547" y="1"/>
                    <a:pt x="1390" y="22"/>
                    <a:pt x="1236" y="63"/>
                  </a:cubicBezTo>
                  <a:cubicBezTo>
                    <a:pt x="444" y="253"/>
                    <a:pt x="1" y="791"/>
                    <a:pt x="32" y="1488"/>
                  </a:cubicBezTo>
                  <a:cubicBezTo>
                    <a:pt x="96" y="2216"/>
                    <a:pt x="666" y="2660"/>
                    <a:pt x="1457" y="2660"/>
                  </a:cubicBezTo>
                  <a:lnTo>
                    <a:pt x="1901" y="2660"/>
                  </a:lnTo>
                  <a:cubicBezTo>
                    <a:pt x="2471" y="2628"/>
                    <a:pt x="2914" y="2248"/>
                    <a:pt x="3104" y="1710"/>
                  </a:cubicBezTo>
                  <a:cubicBezTo>
                    <a:pt x="3294" y="1171"/>
                    <a:pt x="3104" y="601"/>
                    <a:pt x="2629" y="284"/>
                  </a:cubicBezTo>
                  <a:cubicBezTo>
                    <a:pt x="2351" y="92"/>
                    <a:pt x="2030" y="1"/>
                    <a:pt x="1704" y="1"/>
                  </a:cubicBezTo>
                  <a:close/>
                </a:path>
              </a:pathLst>
            </a:custGeom>
            <a:solidFill>
              <a:srgbClr val="D2E9E9"/>
            </a:solidFill>
            <a:ln>
              <a:noFill/>
            </a:ln>
          </p:spPr>
          <p:txBody>
            <a:bodyPr anchorCtr="0" anchor="ctr" bIns="86875" lIns="86875" spcFirstLastPara="1" rIns="86875" wrap="square" tIns="86875">
              <a:noAutofit/>
            </a:bodyPr>
            <a:lstStyle/>
            <a:p>
              <a:pPr indent="0" lvl="0" marL="0" rtl="0" algn="l">
                <a:spcBef>
                  <a:spcPts val="0"/>
                </a:spcBef>
                <a:spcAft>
                  <a:spcPts val="0"/>
                </a:spcAft>
                <a:buNone/>
              </a:pPr>
              <a:r>
                <a:t/>
              </a:r>
              <a:endParaRPr/>
            </a:p>
          </p:txBody>
        </p:sp>
      </p:grpSp>
      <p:grpSp>
        <p:nvGrpSpPr>
          <p:cNvPr id="1458" name="Google Shape;1458;p53"/>
          <p:cNvGrpSpPr/>
          <p:nvPr/>
        </p:nvGrpSpPr>
        <p:grpSpPr>
          <a:xfrm>
            <a:off x="219856" y="1200344"/>
            <a:ext cx="5429242" cy="3682594"/>
            <a:chOff x="1462363" y="2189143"/>
            <a:chExt cx="3892488" cy="2453100"/>
          </a:xfrm>
        </p:grpSpPr>
        <p:sp>
          <p:nvSpPr>
            <p:cNvPr id="1459" name="Google Shape;1459;p53"/>
            <p:cNvSpPr/>
            <p:nvPr/>
          </p:nvSpPr>
          <p:spPr>
            <a:xfrm rot="5400000">
              <a:off x="2253451" y="1540843"/>
              <a:ext cx="2453100" cy="3749700"/>
            </a:xfrm>
            <a:prstGeom prst="round2SameRect">
              <a:avLst>
                <a:gd fmla="val 4890" name="adj1"/>
                <a:gd fmla="val 0" name="adj2"/>
              </a:avLst>
            </a:prstGeom>
            <a:solidFill>
              <a:srgbClr val="FFFFFF"/>
            </a:solidFill>
            <a:ln cap="flat" cmpd="sng" w="8800">
              <a:solidFill>
                <a:srgbClr val="980000"/>
              </a:solidFill>
              <a:prstDash val="solid"/>
              <a:round/>
              <a:headEnd len="sm" w="sm" type="none"/>
              <a:tailEnd len="sm" w="sm" type="none"/>
            </a:ln>
          </p:spPr>
          <p:txBody>
            <a:bodyPr anchorCtr="0" anchor="ctr" bIns="84300" lIns="84300" spcFirstLastPara="1" rIns="84300" wrap="square" tIns="84300">
              <a:noAutofit/>
            </a:bodyPr>
            <a:lstStyle/>
            <a:p>
              <a:pPr indent="0" lvl="0" marL="0" rtl="0" algn="l">
                <a:spcBef>
                  <a:spcPts val="0"/>
                </a:spcBef>
                <a:spcAft>
                  <a:spcPts val="0"/>
                </a:spcAft>
                <a:buNone/>
              </a:pPr>
              <a:r>
                <a:t/>
              </a:r>
              <a:endParaRPr/>
            </a:p>
          </p:txBody>
        </p:sp>
        <p:grpSp>
          <p:nvGrpSpPr>
            <p:cNvPr id="1460" name="Google Shape;1460;p53"/>
            <p:cNvGrpSpPr/>
            <p:nvPr/>
          </p:nvGrpSpPr>
          <p:grpSpPr>
            <a:xfrm>
              <a:off x="1462363" y="2258079"/>
              <a:ext cx="436432" cy="2287335"/>
              <a:chOff x="2249101" y="2920987"/>
              <a:chExt cx="142868" cy="748768"/>
            </a:xfrm>
          </p:grpSpPr>
          <p:grpSp>
            <p:nvGrpSpPr>
              <p:cNvPr id="1461" name="Google Shape;1461;p53"/>
              <p:cNvGrpSpPr/>
              <p:nvPr/>
            </p:nvGrpSpPr>
            <p:grpSpPr>
              <a:xfrm>
                <a:off x="2308246" y="2925325"/>
                <a:ext cx="83723" cy="740823"/>
                <a:chOff x="2308246" y="2925325"/>
                <a:chExt cx="83723" cy="740823"/>
              </a:xfrm>
            </p:grpSpPr>
            <p:sp>
              <p:nvSpPr>
                <p:cNvPr id="1462" name="Google Shape;1462;p53"/>
                <p:cNvSpPr/>
                <p:nvPr/>
              </p:nvSpPr>
              <p:spPr>
                <a:xfrm rot="-1440772">
                  <a:off x="2320876" y="2935679"/>
                  <a:ext cx="62599" cy="55057"/>
                </a:xfrm>
                <a:custGeom>
                  <a:rect b="b" l="l" r="r" t="t"/>
                  <a:pathLst>
                    <a:path extrusionOk="0" h="4767" w="5420">
                      <a:moveTo>
                        <a:pt x="2745" y="1"/>
                      </a:moveTo>
                      <a:cubicBezTo>
                        <a:pt x="1829" y="1"/>
                        <a:pt x="941" y="514"/>
                        <a:pt x="558" y="1390"/>
                      </a:cubicBezTo>
                      <a:cubicBezTo>
                        <a:pt x="1" y="2614"/>
                        <a:pt x="520" y="4024"/>
                        <a:pt x="1745" y="4544"/>
                      </a:cubicBezTo>
                      <a:cubicBezTo>
                        <a:pt x="2067" y="4695"/>
                        <a:pt x="2406" y="4767"/>
                        <a:pt x="2739" y="4767"/>
                      </a:cubicBezTo>
                      <a:cubicBezTo>
                        <a:pt x="3635" y="4767"/>
                        <a:pt x="4494" y="4249"/>
                        <a:pt x="4899" y="3356"/>
                      </a:cubicBezTo>
                      <a:cubicBezTo>
                        <a:pt x="5419" y="2169"/>
                        <a:pt x="4899" y="759"/>
                        <a:pt x="3712" y="202"/>
                      </a:cubicBezTo>
                      <a:cubicBezTo>
                        <a:pt x="3400" y="66"/>
                        <a:pt x="3071" y="1"/>
                        <a:pt x="2745" y="1"/>
                      </a:cubicBezTo>
                      <a:close/>
                    </a:path>
                  </a:pathLst>
                </a:custGeom>
                <a:solidFill>
                  <a:srgbClr val="D9D9D9"/>
                </a:solidFill>
                <a:ln>
                  <a:noFill/>
                </a:ln>
              </p:spPr>
              <p:txBody>
                <a:bodyPr anchorCtr="0" anchor="ctr" bIns="84300" lIns="84300" spcFirstLastPara="1" rIns="84300" wrap="square" tIns="84300">
                  <a:noAutofit/>
                </a:bodyPr>
                <a:lstStyle/>
                <a:p>
                  <a:pPr indent="0" lvl="0" marL="0" rtl="0" algn="l">
                    <a:spcBef>
                      <a:spcPts val="0"/>
                    </a:spcBef>
                    <a:spcAft>
                      <a:spcPts val="0"/>
                    </a:spcAft>
                    <a:buNone/>
                  </a:pPr>
                  <a:r>
                    <a:t/>
                  </a:r>
                  <a:endParaRPr/>
                </a:p>
              </p:txBody>
            </p:sp>
            <p:sp>
              <p:nvSpPr>
                <p:cNvPr id="1463" name="Google Shape;1463;p53"/>
                <p:cNvSpPr/>
                <p:nvPr/>
              </p:nvSpPr>
              <p:spPr>
                <a:xfrm rot="-1440772">
                  <a:off x="2320444" y="3030479"/>
                  <a:ext cx="62587" cy="55242"/>
                </a:xfrm>
                <a:custGeom>
                  <a:rect b="b" l="l" r="r" t="t"/>
                  <a:pathLst>
                    <a:path extrusionOk="0" h="4783" w="5419">
                      <a:moveTo>
                        <a:pt x="2703" y="0"/>
                      </a:moveTo>
                      <a:cubicBezTo>
                        <a:pt x="1799" y="0"/>
                        <a:pt x="929" y="532"/>
                        <a:pt x="520" y="1405"/>
                      </a:cubicBezTo>
                      <a:cubicBezTo>
                        <a:pt x="1" y="2592"/>
                        <a:pt x="520" y="4040"/>
                        <a:pt x="1708" y="4559"/>
                      </a:cubicBezTo>
                      <a:cubicBezTo>
                        <a:pt x="2040" y="4710"/>
                        <a:pt x="2386" y="4782"/>
                        <a:pt x="2724" y="4782"/>
                      </a:cubicBezTo>
                      <a:cubicBezTo>
                        <a:pt x="3632" y="4782"/>
                        <a:pt x="4484" y="4264"/>
                        <a:pt x="4862" y="3372"/>
                      </a:cubicBezTo>
                      <a:cubicBezTo>
                        <a:pt x="5419" y="2184"/>
                        <a:pt x="4899" y="774"/>
                        <a:pt x="3675" y="217"/>
                      </a:cubicBezTo>
                      <a:cubicBezTo>
                        <a:pt x="3360" y="70"/>
                        <a:pt x="3029" y="0"/>
                        <a:pt x="2703" y="0"/>
                      </a:cubicBezTo>
                      <a:close/>
                    </a:path>
                  </a:pathLst>
                </a:custGeom>
                <a:solidFill>
                  <a:srgbClr val="D9D9D9"/>
                </a:solidFill>
                <a:ln>
                  <a:noFill/>
                </a:ln>
              </p:spPr>
              <p:txBody>
                <a:bodyPr anchorCtr="0" anchor="ctr" bIns="84300" lIns="84300" spcFirstLastPara="1" rIns="84300" wrap="square" tIns="84300">
                  <a:noAutofit/>
                </a:bodyPr>
                <a:lstStyle/>
                <a:p>
                  <a:pPr indent="0" lvl="0" marL="0" rtl="0" algn="l">
                    <a:spcBef>
                      <a:spcPts val="0"/>
                    </a:spcBef>
                    <a:spcAft>
                      <a:spcPts val="0"/>
                    </a:spcAft>
                    <a:buNone/>
                  </a:pPr>
                  <a:r>
                    <a:t/>
                  </a:r>
                  <a:endParaRPr/>
                </a:p>
              </p:txBody>
            </p:sp>
            <p:sp>
              <p:nvSpPr>
                <p:cNvPr id="1464" name="Google Shape;1464;p53"/>
                <p:cNvSpPr/>
                <p:nvPr/>
              </p:nvSpPr>
              <p:spPr>
                <a:xfrm rot="-1440772">
                  <a:off x="2319621" y="3125533"/>
                  <a:ext cx="63014" cy="55172"/>
                </a:xfrm>
                <a:custGeom>
                  <a:rect b="b" l="l" r="r" t="t"/>
                  <a:pathLst>
                    <a:path extrusionOk="0" h="4777" w="5456">
                      <a:moveTo>
                        <a:pt x="2734" y="1"/>
                      </a:moveTo>
                      <a:cubicBezTo>
                        <a:pt x="1822" y="1"/>
                        <a:pt x="939" y="533"/>
                        <a:pt x="557" y="1405"/>
                      </a:cubicBezTo>
                      <a:cubicBezTo>
                        <a:pt x="1" y="2593"/>
                        <a:pt x="520" y="4003"/>
                        <a:pt x="1745" y="4560"/>
                      </a:cubicBezTo>
                      <a:cubicBezTo>
                        <a:pt x="2060" y="4707"/>
                        <a:pt x="2391" y="4776"/>
                        <a:pt x="2717" y="4776"/>
                      </a:cubicBezTo>
                      <a:cubicBezTo>
                        <a:pt x="3620" y="4776"/>
                        <a:pt x="4490" y="4245"/>
                        <a:pt x="4899" y="3372"/>
                      </a:cubicBezTo>
                      <a:cubicBezTo>
                        <a:pt x="5456" y="2184"/>
                        <a:pt x="4899" y="774"/>
                        <a:pt x="3712" y="218"/>
                      </a:cubicBezTo>
                      <a:cubicBezTo>
                        <a:pt x="3397" y="70"/>
                        <a:pt x="3064" y="1"/>
                        <a:pt x="2734" y="1"/>
                      </a:cubicBezTo>
                      <a:close/>
                    </a:path>
                  </a:pathLst>
                </a:custGeom>
                <a:solidFill>
                  <a:srgbClr val="D9D9D9"/>
                </a:solidFill>
                <a:ln>
                  <a:noFill/>
                </a:ln>
              </p:spPr>
              <p:txBody>
                <a:bodyPr anchorCtr="0" anchor="ctr" bIns="84300" lIns="84300" spcFirstLastPara="1" rIns="84300" wrap="square" tIns="84300">
                  <a:noAutofit/>
                </a:bodyPr>
                <a:lstStyle/>
                <a:p>
                  <a:pPr indent="0" lvl="0" marL="0" rtl="0" algn="l">
                    <a:spcBef>
                      <a:spcPts val="0"/>
                    </a:spcBef>
                    <a:spcAft>
                      <a:spcPts val="0"/>
                    </a:spcAft>
                    <a:buNone/>
                  </a:pPr>
                  <a:r>
                    <a:t/>
                  </a:r>
                  <a:endParaRPr/>
                </a:p>
              </p:txBody>
            </p:sp>
            <p:sp>
              <p:nvSpPr>
                <p:cNvPr id="1465" name="Google Shape;1465;p53"/>
                <p:cNvSpPr/>
                <p:nvPr/>
              </p:nvSpPr>
              <p:spPr>
                <a:xfrm rot="-1440772">
                  <a:off x="2319227" y="3220529"/>
                  <a:ext cx="62587" cy="55230"/>
                </a:xfrm>
                <a:custGeom>
                  <a:rect b="b" l="l" r="r" t="t"/>
                  <a:pathLst>
                    <a:path extrusionOk="0" h="4782" w="5419">
                      <a:moveTo>
                        <a:pt x="2680" y="0"/>
                      </a:moveTo>
                      <a:cubicBezTo>
                        <a:pt x="1785" y="0"/>
                        <a:pt x="926" y="518"/>
                        <a:pt x="520" y="1410"/>
                      </a:cubicBezTo>
                      <a:cubicBezTo>
                        <a:pt x="1" y="2598"/>
                        <a:pt x="520" y="4008"/>
                        <a:pt x="1708" y="4565"/>
                      </a:cubicBezTo>
                      <a:cubicBezTo>
                        <a:pt x="2033" y="4712"/>
                        <a:pt x="2370" y="4782"/>
                        <a:pt x="2701" y="4782"/>
                      </a:cubicBezTo>
                      <a:cubicBezTo>
                        <a:pt x="3618" y="4782"/>
                        <a:pt x="4480" y="4250"/>
                        <a:pt x="4862" y="3377"/>
                      </a:cubicBezTo>
                      <a:cubicBezTo>
                        <a:pt x="5419" y="2190"/>
                        <a:pt x="4899" y="742"/>
                        <a:pt x="3675" y="223"/>
                      </a:cubicBezTo>
                      <a:cubicBezTo>
                        <a:pt x="3352" y="72"/>
                        <a:pt x="3014" y="0"/>
                        <a:pt x="2680" y="0"/>
                      </a:cubicBezTo>
                      <a:close/>
                    </a:path>
                  </a:pathLst>
                </a:custGeom>
                <a:solidFill>
                  <a:srgbClr val="D9D9D9"/>
                </a:solidFill>
                <a:ln>
                  <a:noFill/>
                </a:ln>
              </p:spPr>
              <p:txBody>
                <a:bodyPr anchorCtr="0" anchor="ctr" bIns="84300" lIns="84300" spcFirstLastPara="1" rIns="84300" wrap="square" tIns="84300">
                  <a:noAutofit/>
                </a:bodyPr>
                <a:lstStyle/>
                <a:p>
                  <a:pPr indent="0" lvl="0" marL="0" rtl="0" algn="l">
                    <a:spcBef>
                      <a:spcPts val="0"/>
                    </a:spcBef>
                    <a:spcAft>
                      <a:spcPts val="0"/>
                    </a:spcAft>
                    <a:buNone/>
                  </a:pPr>
                  <a:r>
                    <a:t/>
                  </a:r>
                  <a:endParaRPr/>
                </a:p>
              </p:txBody>
            </p:sp>
            <p:sp>
              <p:nvSpPr>
                <p:cNvPr id="1466" name="Google Shape;1466;p53"/>
                <p:cNvSpPr/>
                <p:nvPr/>
              </p:nvSpPr>
              <p:spPr>
                <a:xfrm rot="-1440772">
                  <a:off x="2318439" y="3315666"/>
                  <a:ext cx="62587" cy="55242"/>
                </a:xfrm>
                <a:custGeom>
                  <a:rect b="b" l="l" r="r" t="t"/>
                  <a:pathLst>
                    <a:path extrusionOk="0" h="4783" w="5419">
                      <a:moveTo>
                        <a:pt x="2695" y="0"/>
                      </a:moveTo>
                      <a:cubicBezTo>
                        <a:pt x="1787" y="0"/>
                        <a:pt x="936" y="518"/>
                        <a:pt x="557" y="1411"/>
                      </a:cubicBezTo>
                      <a:cubicBezTo>
                        <a:pt x="1" y="2598"/>
                        <a:pt x="520" y="4008"/>
                        <a:pt x="1745" y="4565"/>
                      </a:cubicBezTo>
                      <a:cubicBezTo>
                        <a:pt x="2060" y="4713"/>
                        <a:pt x="2390" y="4782"/>
                        <a:pt x="2717" y="4782"/>
                      </a:cubicBezTo>
                      <a:cubicBezTo>
                        <a:pt x="3620" y="4782"/>
                        <a:pt x="4490" y="4250"/>
                        <a:pt x="4899" y="3378"/>
                      </a:cubicBezTo>
                      <a:cubicBezTo>
                        <a:pt x="5419" y="2190"/>
                        <a:pt x="4899" y="743"/>
                        <a:pt x="3712" y="223"/>
                      </a:cubicBezTo>
                      <a:cubicBezTo>
                        <a:pt x="3379" y="72"/>
                        <a:pt x="3033" y="0"/>
                        <a:pt x="2695" y="0"/>
                      </a:cubicBezTo>
                      <a:close/>
                    </a:path>
                  </a:pathLst>
                </a:custGeom>
                <a:solidFill>
                  <a:srgbClr val="D9D9D9"/>
                </a:solidFill>
                <a:ln>
                  <a:noFill/>
                </a:ln>
              </p:spPr>
              <p:txBody>
                <a:bodyPr anchorCtr="0" anchor="ctr" bIns="84300" lIns="84300" spcFirstLastPara="1" rIns="84300" wrap="square" tIns="84300">
                  <a:noAutofit/>
                </a:bodyPr>
                <a:lstStyle/>
                <a:p>
                  <a:pPr indent="0" lvl="0" marL="0" rtl="0" algn="l">
                    <a:spcBef>
                      <a:spcPts val="0"/>
                    </a:spcBef>
                    <a:spcAft>
                      <a:spcPts val="0"/>
                    </a:spcAft>
                    <a:buNone/>
                  </a:pPr>
                  <a:r>
                    <a:t/>
                  </a:r>
                  <a:endParaRPr/>
                </a:p>
              </p:txBody>
            </p:sp>
            <p:sp>
              <p:nvSpPr>
                <p:cNvPr id="1467" name="Google Shape;1467;p53"/>
                <p:cNvSpPr/>
                <p:nvPr/>
              </p:nvSpPr>
              <p:spPr>
                <a:xfrm rot="-1440772">
                  <a:off x="2318001" y="3410638"/>
                  <a:ext cx="62587" cy="55057"/>
                </a:xfrm>
                <a:custGeom>
                  <a:rect b="b" l="l" r="r" t="t"/>
                  <a:pathLst>
                    <a:path extrusionOk="0" h="4767" w="5419">
                      <a:moveTo>
                        <a:pt x="2680" y="1"/>
                      </a:moveTo>
                      <a:cubicBezTo>
                        <a:pt x="1784" y="1"/>
                        <a:pt x="926" y="519"/>
                        <a:pt x="520" y="1411"/>
                      </a:cubicBezTo>
                      <a:cubicBezTo>
                        <a:pt x="0" y="2599"/>
                        <a:pt x="520" y="4009"/>
                        <a:pt x="1708" y="4565"/>
                      </a:cubicBezTo>
                      <a:cubicBezTo>
                        <a:pt x="2029" y="4702"/>
                        <a:pt x="2363" y="4766"/>
                        <a:pt x="2690" y="4766"/>
                      </a:cubicBezTo>
                      <a:cubicBezTo>
                        <a:pt x="3611" y="4766"/>
                        <a:pt x="4479" y="4254"/>
                        <a:pt x="4862" y="3378"/>
                      </a:cubicBezTo>
                      <a:cubicBezTo>
                        <a:pt x="5419" y="2153"/>
                        <a:pt x="4899" y="743"/>
                        <a:pt x="3674" y="223"/>
                      </a:cubicBezTo>
                      <a:cubicBezTo>
                        <a:pt x="3352" y="72"/>
                        <a:pt x="3014" y="1"/>
                        <a:pt x="2680" y="1"/>
                      </a:cubicBezTo>
                      <a:close/>
                    </a:path>
                  </a:pathLst>
                </a:custGeom>
                <a:solidFill>
                  <a:srgbClr val="D9D9D9"/>
                </a:solidFill>
                <a:ln>
                  <a:noFill/>
                </a:ln>
              </p:spPr>
              <p:txBody>
                <a:bodyPr anchorCtr="0" anchor="ctr" bIns="84300" lIns="84300" spcFirstLastPara="1" rIns="84300" wrap="square" tIns="84300">
                  <a:noAutofit/>
                </a:bodyPr>
                <a:lstStyle/>
                <a:p>
                  <a:pPr indent="0" lvl="0" marL="0" rtl="0" algn="l">
                    <a:spcBef>
                      <a:spcPts val="0"/>
                    </a:spcBef>
                    <a:spcAft>
                      <a:spcPts val="0"/>
                    </a:spcAft>
                    <a:buNone/>
                  </a:pPr>
                  <a:r>
                    <a:t/>
                  </a:r>
                  <a:endParaRPr/>
                </a:p>
              </p:txBody>
            </p:sp>
            <p:sp>
              <p:nvSpPr>
                <p:cNvPr id="1468" name="Google Shape;1468;p53"/>
                <p:cNvSpPr/>
                <p:nvPr/>
              </p:nvSpPr>
              <p:spPr>
                <a:xfrm rot="-1440772">
                  <a:off x="2317211" y="3505775"/>
                  <a:ext cx="62587" cy="55057"/>
                </a:xfrm>
                <a:custGeom>
                  <a:rect b="b" l="l" r="r" t="t"/>
                  <a:pathLst>
                    <a:path extrusionOk="0" h="4767" w="5419">
                      <a:moveTo>
                        <a:pt x="2695" y="1"/>
                      </a:moveTo>
                      <a:cubicBezTo>
                        <a:pt x="1787" y="1"/>
                        <a:pt x="936" y="519"/>
                        <a:pt x="557" y="1411"/>
                      </a:cubicBezTo>
                      <a:cubicBezTo>
                        <a:pt x="0" y="2599"/>
                        <a:pt x="520" y="4009"/>
                        <a:pt x="1745" y="4566"/>
                      </a:cubicBezTo>
                      <a:cubicBezTo>
                        <a:pt x="2056" y="4702"/>
                        <a:pt x="2383" y="4767"/>
                        <a:pt x="2705" y="4767"/>
                      </a:cubicBezTo>
                      <a:cubicBezTo>
                        <a:pt x="3613" y="4767"/>
                        <a:pt x="4488" y="4254"/>
                        <a:pt x="4899" y="3378"/>
                      </a:cubicBezTo>
                      <a:cubicBezTo>
                        <a:pt x="5418" y="2153"/>
                        <a:pt x="4899" y="743"/>
                        <a:pt x="3711" y="224"/>
                      </a:cubicBezTo>
                      <a:cubicBezTo>
                        <a:pt x="3379" y="73"/>
                        <a:pt x="3033" y="1"/>
                        <a:pt x="2695" y="1"/>
                      </a:cubicBezTo>
                      <a:close/>
                    </a:path>
                  </a:pathLst>
                </a:custGeom>
                <a:solidFill>
                  <a:srgbClr val="D9D9D9"/>
                </a:solidFill>
                <a:ln>
                  <a:noFill/>
                </a:ln>
              </p:spPr>
              <p:txBody>
                <a:bodyPr anchorCtr="0" anchor="ctr" bIns="84300" lIns="84300" spcFirstLastPara="1" rIns="84300" wrap="square" tIns="84300">
                  <a:noAutofit/>
                </a:bodyPr>
                <a:lstStyle/>
                <a:p>
                  <a:pPr indent="0" lvl="0" marL="0" rtl="0" algn="l">
                    <a:spcBef>
                      <a:spcPts val="0"/>
                    </a:spcBef>
                    <a:spcAft>
                      <a:spcPts val="0"/>
                    </a:spcAft>
                    <a:buNone/>
                  </a:pPr>
                  <a:r>
                    <a:t/>
                  </a:r>
                  <a:endParaRPr/>
                </a:p>
              </p:txBody>
            </p:sp>
            <p:sp>
              <p:nvSpPr>
                <p:cNvPr id="1469" name="Google Shape;1469;p53"/>
                <p:cNvSpPr/>
                <p:nvPr/>
              </p:nvSpPr>
              <p:spPr>
                <a:xfrm rot="-1440772">
                  <a:off x="2316775" y="3600573"/>
                  <a:ext cx="62587" cy="55230"/>
                </a:xfrm>
                <a:custGeom>
                  <a:rect b="b" l="l" r="r" t="t"/>
                  <a:pathLst>
                    <a:path extrusionOk="0" h="4782" w="5419">
                      <a:moveTo>
                        <a:pt x="2713" y="1"/>
                      </a:moveTo>
                      <a:cubicBezTo>
                        <a:pt x="1806" y="1"/>
                        <a:pt x="930" y="513"/>
                        <a:pt x="520" y="1389"/>
                      </a:cubicBezTo>
                      <a:cubicBezTo>
                        <a:pt x="0" y="2614"/>
                        <a:pt x="520" y="4024"/>
                        <a:pt x="1707" y="4581"/>
                      </a:cubicBezTo>
                      <a:cubicBezTo>
                        <a:pt x="2019" y="4717"/>
                        <a:pt x="2348" y="4782"/>
                        <a:pt x="2674" y="4782"/>
                      </a:cubicBezTo>
                      <a:cubicBezTo>
                        <a:pt x="3590" y="4782"/>
                        <a:pt x="4478" y="4269"/>
                        <a:pt x="4862" y="3393"/>
                      </a:cubicBezTo>
                      <a:cubicBezTo>
                        <a:pt x="5418" y="2169"/>
                        <a:pt x="4899" y="759"/>
                        <a:pt x="3674" y="202"/>
                      </a:cubicBezTo>
                      <a:cubicBezTo>
                        <a:pt x="3363" y="66"/>
                        <a:pt x="3036" y="1"/>
                        <a:pt x="2713" y="1"/>
                      </a:cubicBezTo>
                      <a:close/>
                    </a:path>
                  </a:pathLst>
                </a:custGeom>
                <a:solidFill>
                  <a:srgbClr val="D9D9D9"/>
                </a:solidFill>
                <a:ln>
                  <a:noFill/>
                </a:ln>
              </p:spPr>
              <p:txBody>
                <a:bodyPr anchorCtr="0" anchor="ctr" bIns="84300" lIns="84300" spcFirstLastPara="1" rIns="84300" wrap="square" tIns="84300">
                  <a:noAutofit/>
                </a:bodyPr>
                <a:lstStyle/>
                <a:p>
                  <a:pPr indent="0" lvl="0" marL="0" rtl="0" algn="l">
                    <a:spcBef>
                      <a:spcPts val="0"/>
                    </a:spcBef>
                    <a:spcAft>
                      <a:spcPts val="0"/>
                    </a:spcAft>
                    <a:buNone/>
                  </a:pPr>
                  <a:r>
                    <a:t/>
                  </a:r>
                  <a:endParaRPr/>
                </a:p>
              </p:txBody>
            </p:sp>
          </p:grpSp>
          <p:grpSp>
            <p:nvGrpSpPr>
              <p:cNvPr id="1470" name="Google Shape;1470;p53"/>
              <p:cNvGrpSpPr/>
              <p:nvPr/>
            </p:nvGrpSpPr>
            <p:grpSpPr>
              <a:xfrm>
                <a:off x="2249101" y="2920987"/>
                <a:ext cx="107891" cy="748768"/>
                <a:chOff x="2249101" y="2920987"/>
                <a:chExt cx="107891" cy="748768"/>
              </a:xfrm>
            </p:grpSpPr>
            <p:sp>
              <p:nvSpPr>
                <p:cNvPr id="1471" name="Google Shape;1471;p53"/>
                <p:cNvSpPr/>
                <p:nvPr/>
              </p:nvSpPr>
              <p:spPr>
                <a:xfrm rot="-1440772">
                  <a:off x="2260055" y="2937177"/>
                  <a:ext cx="90445" cy="51141"/>
                </a:xfrm>
                <a:custGeom>
                  <a:rect b="b" l="l" r="r" t="t"/>
                  <a:pathLst>
                    <a:path extrusionOk="0" h="4428" w="7831">
                      <a:moveTo>
                        <a:pt x="1038" y="1"/>
                      </a:moveTo>
                      <a:cubicBezTo>
                        <a:pt x="694" y="1"/>
                        <a:pt x="359" y="208"/>
                        <a:pt x="223" y="534"/>
                      </a:cubicBezTo>
                      <a:lnTo>
                        <a:pt x="186" y="534"/>
                      </a:lnTo>
                      <a:cubicBezTo>
                        <a:pt x="0" y="979"/>
                        <a:pt x="186" y="1535"/>
                        <a:pt x="631" y="1721"/>
                      </a:cubicBezTo>
                      <a:lnTo>
                        <a:pt x="6420" y="4356"/>
                      </a:lnTo>
                      <a:cubicBezTo>
                        <a:pt x="6536" y="4404"/>
                        <a:pt x="6660" y="4427"/>
                        <a:pt x="6782" y="4427"/>
                      </a:cubicBezTo>
                      <a:cubicBezTo>
                        <a:pt x="7130" y="4427"/>
                        <a:pt x="7471" y="4240"/>
                        <a:pt x="7608" y="3911"/>
                      </a:cubicBezTo>
                      <a:lnTo>
                        <a:pt x="7645" y="3873"/>
                      </a:lnTo>
                      <a:cubicBezTo>
                        <a:pt x="7831" y="3428"/>
                        <a:pt x="7645" y="2909"/>
                        <a:pt x="7200" y="2686"/>
                      </a:cubicBezTo>
                      <a:lnTo>
                        <a:pt x="1411" y="88"/>
                      </a:lnTo>
                      <a:cubicBezTo>
                        <a:pt x="1291" y="29"/>
                        <a:pt x="1164" y="1"/>
                        <a:pt x="1038" y="1"/>
                      </a:cubicBezTo>
                      <a:close/>
                    </a:path>
                  </a:pathLst>
                </a:custGeom>
                <a:solidFill>
                  <a:srgbClr val="990000"/>
                </a:solidFill>
                <a:ln>
                  <a:noFill/>
                </a:ln>
              </p:spPr>
              <p:txBody>
                <a:bodyPr anchorCtr="0" anchor="ctr" bIns="84300" lIns="84300" spcFirstLastPara="1" rIns="84300" wrap="square" tIns="84300">
                  <a:noAutofit/>
                </a:bodyPr>
                <a:lstStyle/>
                <a:p>
                  <a:pPr indent="0" lvl="0" marL="0" rtl="0" algn="l">
                    <a:spcBef>
                      <a:spcPts val="0"/>
                    </a:spcBef>
                    <a:spcAft>
                      <a:spcPts val="0"/>
                    </a:spcAft>
                    <a:buNone/>
                  </a:pPr>
                  <a:r>
                    <a:t/>
                  </a:r>
                  <a:endParaRPr/>
                </a:p>
              </p:txBody>
            </p:sp>
            <p:sp>
              <p:nvSpPr>
                <p:cNvPr id="1472" name="Google Shape;1472;p53"/>
                <p:cNvSpPr/>
                <p:nvPr/>
              </p:nvSpPr>
              <p:spPr>
                <a:xfrm rot="-1440772">
                  <a:off x="2259249" y="3032239"/>
                  <a:ext cx="90872" cy="51130"/>
                </a:xfrm>
                <a:custGeom>
                  <a:rect b="b" l="l" r="r" t="t"/>
                  <a:pathLst>
                    <a:path extrusionOk="0" h="4427" w="7868">
                      <a:moveTo>
                        <a:pt x="1044" y="0"/>
                      </a:moveTo>
                      <a:cubicBezTo>
                        <a:pt x="708" y="0"/>
                        <a:pt x="386" y="207"/>
                        <a:pt x="223" y="533"/>
                      </a:cubicBezTo>
                      <a:cubicBezTo>
                        <a:pt x="0" y="978"/>
                        <a:pt x="223" y="1535"/>
                        <a:pt x="668" y="1720"/>
                      </a:cubicBezTo>
                      <a:lnTo>
                        <a:pt x="6457" y="4355"/>
                      </a:lnTo>
                      <a:cubicBezTo>
                        <a:pt x="6573" y="4403"/>
                        <a:pt x="6694" y="4427"/>
                        <a:pt x="6813" y="4427"/>
                      </a:cubicBezTo>
                      <a:cubicBezTo>
                        <a:pt x="7153" y="4427"/>
                        <a:pt x="7480" y="4239"/>
                        <a:pt x="7645" y="3910"/>
                      </a:cubicBezTo>
                      <a:lnTo>
                        <a:pt x="7645" y="3873"/>
                      </a:lnTo>
                      <a:cubicBezTo>
                        <a:pt x="7868" y="3427"/>
                        <a:pt x="7645" y="2908"/>
                        <a:pt x="7200" y="2685"/>
                      </a:cubicBezTo>
                      <a:lnTo>
                        <a:pt x="1410" y="87"/>
                      </a:lnTo>
                      <a:cubicBezTo>
                        <a:pt x="1291" y="28"/>
                        <a:pt x="1166" y="0"/>
                        <a:pt x="1044" y="0"/>
                      </a:cubicBezTo>
                      <a:close/>
                    </a:path>
                  </a:pathLst>
                </a:custGeom>
                <a:solidFill>
                  <a:srgbClr val="980000"/>
                </a:solidFill>
                <a:ln>
                  <a:noFill/>
                </a:ln>
              </p:spPr>
              <p:txBody>
                <a:bodyPr anchorCtr="0" anchor="ctr" bIns="84300" lIns="84300" spcFirstLastPara="1" rIns="84300" wrap="square" tIns="84300">
                  <a:noAutofit/>
                </a:bodyPr>
                <a:lstStyle/>
                <a:p>
                  <a:pPr indent="0" lvl="0" marL="0" rtl="0" algn="l">
                    <a:spcBef>
                      <a:spcPts val="0"/>
                    </a:spcBef>
                    <a:spcAft>
                      <a:spcPts val="0"/>
                    </a:spcAft>
                    <a:buNone/>
                  </a:pPr>
                  <a:r>
                    <a:t/>
                  </a:r>
                  <a:endParaRPr/>
                </a:p>
              </p:txBody>
            </p:sp>
            <p:sp>
              <p:nvSpPr>
                <p:cNvPr id="1473" name="Google Shape;1473;p53"/>
                <p:cNvSpPr/>
                <p:nvPr/>
              </p:nvSpPr>
              <p:spPr>
                <a:xfrm rot="-1440772">
                  <a:off x="2258818" y="3127057"/>
                  <a:ext cx="90445" cy="51372"/>
                </a:xfrm>
                <a:custGeom>
                  <a:rect b="b" l="l" r="r" t="t"/>
                  <a:pathLst>
                    <a:path extrusionOk="0" h="4448" w="7831">
                      <a:moveTo>
                        <a:pt x="1049" y="0"/>
                      </a:moveTo>
                      <a:cubicBezTo>
                        <a:pt x="701" y="0"/>
                        <a:pt x="360" y="187"/>
                        <a:pt x="223" y="517"/>
                      </a:cubicBezTo>
                      <a:lnTo>
                        <a:pt x="186" y="554"/>
                      </a:lnTo>
                      <a:cubicBezTo>
                        <a:pt x="0" y="999"/>
                        <a:pt x="186" y="1556"/>
                        <a:pt x="631" y="1742"/>
                      </a:cubicBezTo>
                      <a:lnTo>
                        <a:pt x="6420" y="4376"/>
                      </a:lnTo>
                      <a:cubicBezTo>
                        <a:pt x="6536" y="4425"/>
                        <a:pt x="6659" y="4448"/>
                        <a:pt x="6782" y="4448"/>
                      </a:cubicBezTo>
                      <a:cubicBezTo>
                        <a:pt x="7130" y="4448"/>
                        <a:pt x="7471" y="4261"/>
                        <a:pt x="7608" y="3931"/>
                      </a:cubicBezTo>
                      <a:lnTo>
                        <a:pt x="7645" y="3894"/>
                      </a:lnTo>
                      <a:cubicBezTo>
                        <a:pt x="7830" y="3449"/>
                        <a:pt x="7645" y="2929"/>
                        <a:pt x="7200" y="2706"/>
                      </a:cubicBezTo>
                      <a:lnTo>
                        <a:pt x="1410" y="72"/>
                      </a:lnTo>
                      <a:cubicBezTo>
                        <a:pt x="1294" y="23"/>
                        <a:pt x="1171" y="0"/>
                        <a:pt x="1049" y="0"/>
                      </a:cubicBezTo>
                      <a:close/>
                    </a:path>
                  </a:pathLst>
                </a:custGeom>
                <a:solidFill>
                  <a:srgbClr val="980000"/>
                </a:solidFill>
                <a:ln>
                  <a:noFill/>
                </a:ln>
              </p:spPr>
              <p:txBody>
                <a:bodyPr anchorCtr="0" anchor="ctr" bIns="84300" lIns="84300" spcFirstLastPara="1" rIns="84300" wrap="square" tIns="84300">
                  <a:noAutofit/>
                </a:bodyPr>
                <a:lstStyle/>
                <a:p>
                  <a:pPr indent="0" lvl="0" marL="0" rtl="0" algn="l">
                    <a:spcBef>
                      <a:spcPts val="0"/>
                    </a:spcBef>
                    <a:spcAft>
                      <a:spcPts val="0"/>
                    </a:spcAft>
                    <a:buNone/>
                  </a:pPr>
                  <a:r>
                    <a:t/>
                  </a:r>
                  <a:endParaRPr/>
                </a:p>
              </p:txBody>
            </p:sp>
            <p:sp>
              <p:nvSpPr>
                <p:cNvPr id="1474" name="Google Shape;1474;p53"/>
                <p:cNvSpPr/>
                <p:nvPr/>
              </p:nvSpPr>
              <p:spPr>
                <a:xfrm rot="-1440772">
                  <a:off x="2258049" y="3222342"/>
                  <a:ext cx="90884" cy="51141"/>
                </a:xfrm>
                <a:custGeom>
                  <a:rect b="b" l="l" r="r" t="t"/>
                  <a:pathLst>
                    <a:path extrusionOk="0" h="4428" w="7869">
                      <a:moveTo>
                        <a:pt x="1044" y="1"/>
                      </a:moveTo>
                      <a:cubicBezTo>
                        <a:pt x="709" y="1"/>
                        <a:pt x="387" y="207"/>
                        <a:pt x="224" y="533"/>
                      </a:cubicBezTo>
                      <a:cubicBezTo>
                        <a:pt x="1" y="979"/>
                        <a:pt x="224" y="1535"/>
                        <a:pt x="669" y="1721"/>
                      </a:cubicBezTo>
                      <a:lnTo>
                        <a:pt x="6458" y="4356"/>
                      </a:lnTo>
                      <a:cubicBezTo>
                        <a:pt x="6574" y="4404"/>
                        <a:pt x="6695" y="4427"/>
                        <a:pt x="6814" y="4427"/>
                      </a:cubicBezTo>
                      <a:cubicBezTo>
                        <a:pt x="7154" y="4427"/>
                        <a:pt x="7481" y="4240"/>
                        <a:pt x="7646" y="3910"/>
                      </a:cubicBezTo>
                      <a:lnTo>
                        <a:pt x="7646" y="3873"/>
                      </a:lnTo>
                      <a:cubicBezTo>
                        <a:pt x="7868" y="3428"/>
                        <a:pt x="7646" y="2908"/>
                        <a:pt x="7200" y="2686"/>
                      </a:cubicBezTo>
                      <a:lnTo>
                        <a:pt x="1411" y="88"/>
                      </a:lnTo>
                      <a:cubicBezTo>
                        <a:pt x="1292" y="28"/>
                        <a:pt x="1167" y="1"/>
                        <a:pt x="1044" y="1"/>
                      </a:cubicBezTo>
                      <a:close/>
                    </a:path>
                  </a:pathLst>
                </a:custGeom>
                <a:solidFill>
                  <a:srgbClr val="980000"/>
                </a:solidFill>
                <a:ln>
                  <a:noFill/>
                </a:ln>
              </p:spPr>
              <p:txBody>
                <a:bodyPr anchorCtr="0" anchor="ctr" bIns="84300" lIns="84300" spcFirstLastPara="1" rIns="84300" wrap="square" tIns="84300">
                  <a:noAutofit/>
                </a:bodyPr>
                <a:lstStyle/>
                <a:p>
                  <a:pPr indent="0" lvl="0" marL="0" rtl="0" algn="l">
                    <a:spcBef>
                      <a:spcPts val="0"/>
                    </a:spcBef>
                    <a:spcAft>
                      <a:spcPts val="0"/>
                    </a:spcAft>
                    <a:buNone/>
                  </a:pPr>
                  <a:r>
                    <a:t/>
                  </a:r>
                  <a:endParaRPr/>
                </a:p>
              </p:txBody>
            </p:sp>
            <p:sp>
              <p:nvSpPr>
                <p:cNvPr id="1475" name="Google Shape;1475;p53"/>
                <p:cNvSpPr/>
                <p:nvPr/>
              </p:nvSpPr>
              <p:spPr>
                <a:xfrm rot="-1440772">
                  <a:off x="2257569" y="3317171"/>
                  <a:ext cx="90456" cy="51141"/>
                </a:xfrm>
                <a:custGeom>
                  <a:rect b="b" l="l" r="r" t="t"/>
                  <a:pathLst>
                    <a:path extrusionOk="0" h="4428" w="7832">
                      <a:moveTo>
                        <a:pt x="1034" y="1"/>
                      </a:moveTo>
                      <a:cubicBezTo>
                        <a:pt x="681" y="1"/>
                        <a:pt x="361" y="188"/>
                        <a:pt x="224" y="518"/>
                      </a:cubicBezTo>
                      <a:lnTo>
                        <a:pt x="187" y="555"/>
                      </a:lnTo>
                      <a:cubicBezTo>
                        <a:pt x="1" y="1000"/>
                        <a:pt x="187" y="1520"/>
                        <a:pt x="632" y="1742"/>
                      </a:cubicBezTo>
                      <a:lnTo>
                        <a:pt x="6421" y="4340"/>
                      </a:lnTo>
                      <a:cubicBezTo>
                        <a:pt x="6542" y="4400"/>
                        <a:pt x="6671" y="4428"/>
                        <a:pt x="6799" y="4428"/>
                      </a:cubicBezTo>
                      <a:cubicBezTo>
                        <a:pt x="7141" y="4428"/>
                        <a:pt x="7473" y="4229"/>
                        <a:pt x="7609" y="3932"/>
                      </a:cubicBezTo>
                      <a:lnTo>
                        <a:pt x="7609" y="3895"/>
                      </a:lnTo>
                      <a:cubicBezTo>
                        <a:pt x="7831" y="3449"/>
                        <a:pt x="7646" y="2893"/>
                        <a:pt x="7163" y="2707"/>
                      </a:cubicBezTo>
                      <a:lnTo>
                        <a:pt x="1411" y="72"/>
                      </a:lnTo>
                      <a:cubicBezTo>
                        <a:pt x="1286" y="24"/>
                        <a:pt x="1158" y="1"/>
                        <a:pt x="1034" y="1"/>
                      </a:cubicBezTo>
                      <a:close/>
                    </a:path>
                  </a:pathLst>
                </a:custGeom>
                <a:solidFill>
                  <a:srgbClr val="980000"/>
                </a:solidFill>
                <a:ln>
                  <a:noFill/>
                </a:ln>
              </p:spPr>
              <p:txBody>
                <a:bodyPr anchorCtr="0" anchor="ctr" bIns="84300" lIns="84300" spcFirstLastPara="1" rIns="84300" wrap="square" tIns="84300">
                  <a:noAutofit/>
                </a:bodyPr>
                <a:lstStyle/>
                <a:p>
                  <a:pPr indent="0" lvl="0" marL="0" rtl="0" algn="l">
                    <a:spcBef>
                      <a:spcPts val="0"/>
                    </a:spcBef>
                    <a:spcAft>
                      <a:spcPts val="0"/>
                    </a:spcAft>
                    <a:buNone/>
                  </a:pPr>
                  <a:r>
                    <a:t/>
                  </a:r>
                  <a:endParaRPr/>
                </a:p>
              </p:txBody>
            </p:sp>
            <p:sp>
              <p:nvSpPr>
                <p:cNvPr id="1476" name="Google Shape;1476;p53"/>
                <p:cNvSpPr/>
                <p:nvPr/>
              </p:nvSpPr>
              <p:spPr>
                <a:xfrm rot="-1440772">
                  <a:off x="2256795" y="3412317"/>
                  <a:ext cx="90456" cy="51199"/>
                </a:xfrm>
                <a:custGeom>
                  <a:rect b="b" l="l" r="r" t="t"/>
                  <a:pathLst>
                    <a:path extrusionOk="0" h="4433" w="7832">
                      <a:moveTo>
                        <a:pt x="1055" y="0"/>
                      </a:moveTo>
                      <a:cubicBezTo>
                        <a:pt x="715" y="0"/>
                        <a:pt x="388" y="187"/>
                        <a:pt x="223" y="517"/>
                      </a:cubicBezTo>
                      <a:lnTo>
                        <a:pt x="223" y="554"/>
                      </a:lnTo>
                      <a:cubicBezTo>
                        <a:pt x="1" y="999"/>
                        <a:pt x="223" y="1519"/>
                        <a:pt x="669" y="1741"/>
                      </a:cubicBezTo>
                      <a:lnTo>
                        <a:pt x="6458" y="4339"/>
                      </a:lnTo>
                      <a:cubicBezTo>
                        <a:pt x="6584" y="4402"/>
                        <a:pt x="6717" y="4433"/>
                        <a:pt x="6846" y="4433"/>
                      </a:cubicBezTo>
                      <a:cubicBezTo>
                        <a:pt x="7174" y="4433"/>
                        <a:pt x="7486" y="4239"/>
                        <a:pt x="7646" y="3894"/>
                      </a:cubicBezTo>
                      <a:cubicBezTo>
                        <a:pt x="7831" y="3449"/>
                        <a:pt x="7646" y="2892"/>
                        <a:pt x="7200" y="2706"/>
                      </a:cubicBezTo>
                      <a:lnTo>
                        <a:pt x="1411" y="71"/>
                      </a:lnTo>
                      <a:cubicBezTo>
                        <a:pt x="1295" y="23"/>
                        <a:pt x="1174" y="0"/>
                        <a:pt x="1055" y="0"/>
                      </a:cubicBezTo>
                      <a:close/>
                    </a:path>
                  </a:pathLst>
                </a:custGeom>
                <a:solidFill>
                  <a:srgbClr val="980000"/>
                </a:solidFill>
                <a:ln>
                  <a:noFill/>
                </a:ln>
              </p:spPr>
              <p:txBody>
                <a:bodyPr anchorCtr="0" anchor="ctr" bIns="84300" lIns="84300" spcFirstLastPara="1" rIns="84300" wrap="square" tIns="84300">
                  <a:noAutofit/>
                </a:bodyPr>
                <a:lstStyle/>
                <a:p>
                  <a:pPr indent="0" lvl="0" marL="0" rtl="0" algn="l">
                    <a:spcBef>
                      <a:spcPts val="0"/>
                    </a:spcBef>
                    <a:spcAft>
                      <a:spcPts val="0"/>
                    </a:spcAft>
                    <a:buNone/>
                  </a:pPr>
                  <a:r>
                    <a:t/>
                  </a:r>
                  <a:endParaRPr/>
                </a:p>
              </p:txBody>
            </p:sp>
            <p:sp>
              <p:nvSpPr>
                <p:cNvPr id="1477" name="Google Shape;1477;p53"/>
                <p:cNvSpPr/>
                <p:nvPr/>
              </p:nvSpPr>
              <p:spPr>
                <a:xfrm rot="-1440772">
                  <a:off x="2256381" y="3507284"/>
                  <a:ext cx="90456" cy="51130"/>
                </a:xfrm>
                <a:custGeom>
                  <a:rect b="b" l="l" r="r" t="t"/>
                  <a:pathLst>
                    <a:path extrusionOk="0" h="4427" w="7832">
                      <a:moveTo>
                        <a:pt x="1033" y="0"/>
                      </a:moveTo>
                      <a:cubicBezTo>
                        <a:pt x="681" y="0"/>
                        <a:pt x="361" y="188"/>
                        <a:pt x="223" y="517"/>
                      </a:cubicBezTo>
                      <a:lnTo>
                        <a:pt x="186" y="554"/>
                      </a:lnTo>
                      <a:cubicBezTo>
                        <a:pt x="1" y="1000"/>
                        <a:pt x="186" y="1519"/>
                        <a:pt x="632" y="1742"/>
                      </a:cubicBezTo>
                      <a:lnTo>
                        <a:pt x="6421" y="4339"/>
                      </a:lnTo>
                      <a:cubicBezTo>
                        <a:pt x="6540" y="4399"/>
                        <a:pt x="6667" y="4427"/>
                        <a:pt x="6794" y="4427"/>
                      </a:cubicBezTo>
                      <a:cubicBezTo>
                        <a:pt x="7138" y="4427"/>
                        <a:pt x="7473" y="4220"/>
                        <a:pt x="7608" y="3894"/>
                      </a:cubicBezTo>
                      <a:cubicBezTo>
                        <a:pt x="7831" y="3449"/>
                        <a:pt x="7608" y="2892"/>
                        <a:pt x="7163" y="2707"/>
                      </a:cubicBezTo>
                      <a:lnTo>
                        <a:pt x="1411" y="72"/>
                      </a:lnTo>
                      <a:cubicBezTo>
                        <a:pt x="1285" y="23"/>
                        <a:pt x="1157" y="0"/>
                        <a:pt x="1033" y="0"/>
                      </a:cubicBezTo>
                      <a:close/>
                    </a:path>
                  </a:pathLst>
                </a:custGeom>
                <a:solidFill>
                  <a:srgbClr val="980000"/>
                </a:solidFill>
                <a:ln>
                  <a:noFill/>
                </a:ln>
              </p:spPr>
              <p:txBody>
                <a:bodyPr anchorCtr="0" anchor="ctr" bIns="84300" lIns="84300" spcFirstLastPara="1" rIns="84300" wrap="square" tIns="84300">
                  <a:noAutofit/>
                </a:bodyPr>
                <a:lstStyle/>
                <a:p>
                  <a:pPr indent="0" lvl="0" marL="0" rtl="0" algn="l">
                    <a:spcBef>
                      <a:spcPts val="0"/>
                    </a:spcBef>
                    <a:spcAft>
                      <a:spcPts val="0"/>
                    </a:spcAft>
                    <a:buNone/>
                  </a:pPr>
                  <a:r>
                    <a:t/>
                  </a:r>
                  <a:endParaRPr/>
                </a:p>
              </p:txBody>
            </p:sp>
            <p:sp>
              <p:nvSpPr>
                <p:cNvPr id="1478" name="Google Shape;1478;p53"/>
                <p:cNvSpPr/>
                <p:nvPr/>
              </p:nvSpPr>
              <p:spPr>
                <a:xfrm rot="-1440772">
                  <a:off x="2255593" y="3602423"/>
                  <a:ext cx="90445" cy="51141"/>
                </a:xfrm>
                <a:custGeom>
                  <a:rect b="b" l="l" r="r" t="t"/>
                  <a:pathLst>
                    <a:path extrusionOk="0" h="4428" w="7831">
                      <a:moveTo>
                        <a:pt x="1055" y="1"/>
                      </a:moveTo>
                      <a:cubicBezTo>
                        <a:pt x="715" y="1"/>
                        <a:pt x="388" y="188"/>
                        <a:pt x="223" y="517"/>
                      </a:cubicBezTo>
                      <a:lnTo>
                        <a:pt x="223" y="554"/>
                      </a:lnTo>
                      <a:cubicBezTo>
                        <a:pt x="1" y="1000"/>
                        <a:pt x="223" y="1519"/>
                        <a:pt x="669" y="1742"/>
                      </a:cubicBezTo>
                      <a:lnTo>
                        <a:pt x="6458" y="4340"/>
                      </a:lnTo>
                      <a:cubicBezTo>
                        <a:pt x="6577" y="4399"/>
                        <a:pt x="6702" y="4427"/>
                        <a:pt x="6825" y="4427"/>
                      </a:cubicBezTo>
                      <a:cubicBezTo>
                        <a:pt x="7160" y="4427"/>
                        <a:pt x="7482" y="4220"/>
                        <a:pt x="7645" y="3894"/>
                      </a:cubicBezTo>
                      <a:cubicBezTo>
                        <a:pt x="7831" y="3412"/>
                        <a:pt x="7645" y="2892"/>
                        <a:pt x="7200" y="2707"/>
                      </a:cubicBezTo>
                      <a:lnTo>
                        <a:pt x="1411" y="72"/>
                      </a:lnTo>
                      <a:cubicBezTo>
                        <a:pt x="1295" y="24"/>
                        <a:pt x="1174" y="1"/>
                        <a:pt x="1055" y="1"/>
                      </a:cubicBezTo>
                      <a:close/>
                    </a:path>
                  </a:pathLst>
                </a:custGeom>
                <a:solidFill>
                  <a:srgbClr val="980000"/>
                </a:solidFill>
                <a:ln>
                  <a:noFill/>
                </a:ln>
              </p:spPr>
              <p:txBody>
                <a:bodyPr anchorCtr="0" anchor="ctr" bIns="84300" lIns="84300" spcFirstLastPara="1" rIns="84300" wrap="square" tIns="84300">
                  <a:noAutofit/>
                </a:bodyPr>
                <a:lstStyle/>
                <a:p>
                  <a:pPr indent="0" lvl="0" marL="0" rtl="0" algn="l">
                    <a:spcBef>
                      <a:spcPts val="0"/>
                    </a:spcBef>
                    <a:spcAft>
                      <a:spcPts val="0"/>
                    </a:spcAft>
                    <a:buNone/>
                  </a:pPr>
                  <a:r>
                    <a:t/>
                  </a:r>
                  <a:endParaRPr/>
                </a:p>
              </p:txBody>
            </p:sp>
          </p:grpSp>
        </p:grpSp>
      </p:grpSp>
      <p:sp>
        <p:nvSpPr>
          <p:cNvPr id="1479" name="Google Shape;1479;p53"/>
          <p:cNvSpPr txBox="1"/>
          <p:nvPr/>
        </p:nvSpPr>
        <p:spPr>
          <a:xfrm>
            <a:off x="1280446" y="1200191"/>
            <a:ext cx="3515400" cy="383100"/>
          </a:xfrm>
          <a:prstGeom prst="rect">
            <a:avLst/>
          </a:prstGeom>
          <a:noFill/>
          <a:ln>
            <a:noFill/>
          </a:ln>
        </p:spPr>
        <p:txBody>
          <a:bodyPr anchorCtr="0" anchor="t" bIns="84300" lIns="84300" spcFirstLastPara="1" rIns="84300" wrap="square" tIns="84300">
            <a:spAutoFit/>
          </a:bodyPr>
          <a:lstStyle/>
          <a:p>
            <a:pPr indent="0" lvl="0" marL="0" rtl="0" algn="ctr">
              <a:spcBef>
                <a:spcPts val="0"/>
              </a:spcBef>
              <a:spcAft>
                <a:spcPts val="0"/>
              </a:spcAft>
              <a:buNone/>
            </a:pPr>
            <a:r>
              <a:rPr b="1" lang="en" sz="1383">
                <a:solidFill>
                  <a:srgbClr val="980000"/>
                </a:solidFill>
                <a:latin typeface="Century Gothic"/>
                <a:ea typeface="Century Gothic"/>
                <a:cs typeface="Century Gothic"/>
                <a:sym typeface="Century Gothic"/>
              </a:rPr>
              <a:t>Establezcan acuerdos como colectivo </a:t>
            </a:r>
            <a:endParaRPr sz="1383">
              <a:solidFill>
                <a:srgbClr val="980000"/>
              </a:solidFill>
              <a:latin typeface="Century Gothic"/>
              <a:ea typeface="Century Gothic"/>
              <a:cs typeface="Century Gothic"/>
              <a:sym typeface="Century Gothic"/>
            </a:endParaRPr>
          </a:p>
        </p:txBody>
      </p:sp>
      <p:sp>
        <p:nvSpPr>
          <p:cNvPr id="1480" name="Google Shape;1480;p53"/>
          <p:cNvSpPr txBox="1"/>
          <p:nvPr/>
        </p:nvSpPr>
        <p:spPr>
          <a:xfrm>
            <a:off x="878283" y="1543945"/>
            <a:ext cx="4353300" cy="995400"/>
          </a:xfrm>
          <a:prstGeom prst="rect">
            <a:avLst/>
          </a:prstGeom>
          <a:noFill/>
          <a:ln>
            <a:noFill/>
          </a:ln>
        </p:spPr>
        <p:txBody>
          <a:bodyPr anchorCtr="0" anchor="t" bIns="63350" lIns="63350" spcFirstLastPara="1" rIns="63350" wrap="square" tIns="63350">
            <a:spAutoFit/>
          </a:bodyPr>
          <a:lstStyle/>
          <a:p>
            <a:pPr indent="-152873" lvl="0" marL="187125" marR="3520" rtl="0" algn="just">
              <a:lnSpc>
                <a:spcPct val="150000"/>
              </a:lnSpc>
              <a:spcBef>
                <a:spcPts val="0"/>
              </a:spcBef>
              <a:spcAft>
                <a:spcPts val="0"/>
              </a:spcAft>
              <a:buClr>
                <a:srgbClr val="C00000"/>
              </a:buClr>
              <a:buSzPts val="1425"/>
              <a:buFont typeface="Century Gothic"/>
              <a:buChar char="✓"/>
            </a:pPr>
            <a:r>
              <a:rPr b="1" lang="en" sz="1360">
                <a:solidFill>
                  <a:srgbClr val="001D35"/>
                </a:solidFill>
                <a:highlight>
                  <a:srgbClr val="FFFFFF"/>
                </a:highlight>
                <a:latin typeface="Century Gothic"/>
                <a:ea typeface="Century Gothic"/>
                <a:cs typeface="Century Gothic"/>
                <a:sym typeface="Century Gothic"/>
              </a:rPr>
              <a:t>Resultados de Diagnóstico </a:t>
            </a:r>
            <a:endParaRPr b="1" sz="1360">
              <a:solidFill>
                <a:srgbClr val="001D35"/>
              </a:solidFill>
              <a:highlight>
                <a:srgbClr val="FFFFFF"/>
              </a:highlight>
              <a:latin typeface="Century Gothic"/>
              <a:ea typeface="Century Gothic"/>
              <a:cs typeface="Century Gothic"/>
              <a:sym typeface="Century Gothic"/>
            </a:endParaRPr>
          </a:p>
          <a:p>
            <a:pPr indent="-152873" lvl="0" marL="187125" marR="3520" rtl="0" algn="just">
              <a:lnSpc>
                <a:spcPct val="150000"/>
              </a:lnSpc>
              <a:spcBef>
                <a:spcPts val="0"/>
              </a:spcBef>
              <a:spcAft>
                <a:spcPts val="0"/>
              </a:spcAft>
              <a:buClr>
                <a:srgbClr val="C00000"/>
              </a:buClr>
              <a:buSzPts val="1425"/>
              <a:buFont typeface="Century Gothic"/>
              <a:buChar char="✓"/>
            </a:pPr>
            <a:r>
              <a:rPr b="1" lang="en" sz="1360">
                <a:solidFill>
                  <a:srgbClr val="001D35"/>
                </a:solidFill>
                <a:highlight>
                  <a:srgbClr val="FFFFFF"/>
                </a:highlight>
                <a:latin typeface="Century Gothic"/>
                <a:ea typeface="Century Gothic"/>
                <a:cs typeface="Century Gothic"/>
                <a:sym typeface="Century Gothic"/>
              </a:rPr>
              <a:t>Proyectos del mes</a:t>
            </a:r>
            <a:endParaRPr b="1" sz="1360">
              <a:solidFill>
                <a:srgbClr val="001D35"/>
              </a:solidFill>
              <a:highlight>
                <a:srgbClr val="FFFFFF"/>
              </a:highlight>
              <a:latin typeface="Century Gothic"/>
              <a:ea typeface="Century Gothic"/>
              <a:cs typeface="Century Gothic"/>
              <a:sym typeface="Century Gothic"/>
            </a:endParaRPr>
          </a:p>
          <a:p>
            <a:pPr indent="-148759" lvl="0" marL="187125" marR="3520" rtl="0" algn="just">
              <a:lnSpc>
                <a:spcPct val="150000"/>
              </a:lnSpc>
              <a:spcBef>
                <a:spcPts val="0"/>
              </a:spcBef>
              <a:spcAft>
                <a:spcPts val="0"/>
              </a:spcAft>
              <a:buClr>
                <a:srgbClr val="C00000"/>
              </a:buClr>
              <a:buSzPts val="1360"/>
              <a:buFont typeface="Century Gothic"/>
              <a:buChar char="✓"/>
            </a:pPr>
            <a:r>
              <a:t/>
            </a:r>
            <a:endParaRPr b="1" sz="1360">
              <a:solidFill>
                <a:srgbClr val="001D35"/>
              </a:solidFill>
              <a:highlight>
                <a:srgbClr val="FFFFFF"/>
              </a:highlight>
              <a:latin typeface="Century Gothic"/>
              <a:ea typeface="Century Gothic"/>
              <a:cs typeface="Century Gothic"/>
              <a:sym typeface="Century Gothic"/>
            </a:endParaRPr>
          </a:p>
        </p:txBody>
      </p:sp>
      <p:pic>
        <p:nvPicPr>
          <p:cNvPr id="1481" name="Google Shape;1481;p53" title="Captura de pantalla 2025-09-19 a la(s) 6.07.29 p.m..png">
            <a:hlinkClick r:id="rId3"/>
          </p:cNvPr>
          <p:cNvPicPr preferRelativeResize="0"/>
          <p:nvPr/>
        </p:nvPicPr>
        <p:blipFill>
          <a:blip r:embed="rId4">
            <a:alphaModFix/>
          </a:blip>
          <a:stretch>
            <a:fillRect/>
          </a:stretch>
        </p:blipFill>
        <p:spPr>
          <a:xfrm>
            <a:off x="5803961" y="2171175"/>
            <a:ext cx="1545600" cy="1306500"/>
          </a:xfrm>
          <a:prstGeom prst="roundRect">
            <a:avLst>
              <a:gd fmla="val 8096" name="adj"/>
            </a:avLst>
          </a:prstGeom>
          <a:noFill/>
          <a:ln>
            <a:noFill/>
          </a:ln>
          <a:effectLst>
            <a:outerShdw blurRad="189224" rotWithShape="0" algn="tl" dir="2700000" dist="90498">
              <a:srgbClr val="333333">
                <a:alpha val="64709"/>
              </a:srgbClr>
            </a:outerShdw>
          </a:effectLst>
        </p:spPr>
      </p:pic>
      <p:sp>
        <p:nvSpPr>
          <p:cNvPr id="1482" name="Google Shape;1482;p53"/>
          <p:cNvSpPr txBox="1"/>
          <p:nvPr/>
        </p:nvSpPr>
        <p:spPr>
          <a:xfrm>
            <a:off x="387050" y="683750"/>
            <a:ext cx="4717500" cy="393300"/>
          </a:xfrm>
          <a:prstGeom prst="rect">
            <a:avLst/>
          </a:prstGeom>
          <a:noFill/>
          <a:ln>
            <a:noFill/>
          </a:ln>
        </p:spPr>
        <p:txBody>
          <a:bodyPr anchorCtr="0" anchor="t" bIns="59225" lIns="59225" spcFirstLastPara="1" rIns="59225" wrap="square" tIns="59225">
            <a:spAutoFit/>
          </a:bodyPr>
          <a:lstStyle/>
          <a:p>
            <a:pPr indent="0" lvl="0" marL="0" marR="0" rtl="0" algn="ctr">
              <a:lnSpc>
                <a:spcPct val="100000"/>
              </a:lnSpc>
              <a:spcBef>
                <a:spcPts val="0"/>
              </a:spcBef>
              <a:spcAft>
                <a:spcPts val="0"/>
              </a:spcAft>
              <a:buNone/>
            </a:pPr>
            <a:r>
              <a:rPr lang="en" sz="1778">
                <a:solidFill>
                  <a:srgbClr val="9D2449"/>
                </a:solidFill>
                <a:latin typeface="Bevan"/>
                <a:ea typeface="Bevan"/>
                <a:cs typeface="Bevan"/>
                <a:sym typeface="Bevan"/>
              </a:rPr>
              <a:t>Asuntos Prioritarios de la Escuela</a:t>
            </a:r>
            <a:endParaRPr sz="1778">
              <a:solidFill>
                <a:srgbClr val="9D2449"/>
              </a:solidFill>
              <a:latin typeface="Bevan"/>
              <a:ea typeface="Bevan"/>
              <a:cs typeface="Bevan"/>
              <a:sym typeface="Bevan"/>
            </a:endParaRPr>
          </a:p>
        </p:txBody>
      </p:sp>
      <p:pic>
        <p:nvPicPr>
          <p:cNvPr id="1483" name="Google Shape;1483;p53"/>
          <p:cNvPicPr preferRelativeResize="0"/>
          <p:nvPr/>
        </p:nvPicPr>
        <p:blipFill>
          <a:blip r:embed="rId5">
            <a:alphaModFix/>
          </a:blip>
          <a:stretch>
            <a:fillRect/>
          </a:stretch>
        </p:blipFill>
        <p:spPr>
          <a:xfrm rot="592513">
            <a:off x="7175775" y="3524713"/>
            <a:ext cx="249876" cy="249876"/>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7" name="Shape 1487"/>
        <p:cNvGrpSpPr/>
        <p:nvPr/>
      </p:nvGrpSpPr>
      <p:grpSpPr>
        <a:xfrm>
          <a:off x="0" y="0"/>
          <a:ext cx="0" cy="0"/>
          <a:chOff x="0" y="0"/>
          <a:chExt cx="0" cy="0"/>
        </a:xfrm>
      </p:grpSpPr>
      <p:grpSp>
        <p:nvGrpSpPr>
          <p:cNvPr id="1488" name="Google Shape;1488;p54"/>
          <p:cNvGrpSpPr/>
          <p:nvPr/>
        </p:nvGrpSpPr>
        <p:grpSpPr>
          <a:xfrm rot="631389">
            <a:off x="-152376" y="-533349"/>
            <a:ext cx="2990257" cy="1817704"/>
            <a:chOff x="3824350" y="2870025"/>
            <a:chExt cx="498375" cy="302950"/>
          </a:xfrm>
        </p:grpSpPr>
        <p:sp>
          <p:nvSpPr>
            <p:cNvPr id="1489" name="Google Shape;1489;p54"/>
            <p:cNvSpPr/>
            <p:nvPr/>
          </p:nvSpPr>
          <p:spPr>
            <a:xfrm>
              <a:off x="3824350" y="2870025"/>
              <a:ext cx="453100" cy="210925"/>
            </a:xfrm>
            <a:custGeom>
              <a:rect b="b" l="l" r="r" t="t"/>
              <a:pathLst>
                <a:path extrusionOk="0" h="8437" w="18124">
                  <a:moveTo>
                    <a:pt x="18011" y="0"/>
                  </a:moveTo>
                  <a:cubicBezTo>
                    <a:pt x="17968" y="36"/>
                    <a:pt x="13828" y="3635"/>
                    <a:pt x="10003" y="5898"/>
                  </a:cubicBezTo>
                  <a:cubicBezTo>
                    <a:pt x="6306" y="8085"/>
                    <a:pt x="2666" y="8263"/>
                    <a:pt x="863" y="8263"/>
                  </a:cubicBezTo>
                  <a:cubicBezTo>
                    <a:pt x="661" y="8263"/>
                    <a:pt x="483" y="8261"/>
                    <a:pt x="329" y="8259"/>
                  </a:cubicBezTo>
                  <a:cubicBezTo>
                    <a:pt x="204" y="8257"/>
                    <a:pt x="94" y="8256"/>
                    <a:pt x="0" y="8256"/>
                  </a:cubicBezTo>
                  <a:lnTo>
                    <a:pt x="0" y="8429"/>
                  </a:lnTo>
                  <a:cubicBezTo>
                    <a:pt x="94" y="8429"/>
                    <a:pt x="204" y="8431"/>
                    <a:pt x="328" y="8432"/>
                  </a:cubicBezTo>
                  <a:cubicBezTo>
                    <a:pt x="486" y="8433"/>
                    <a:pt x="669" y="8436"/>
                    <a:pt x="878" y="8436"/>
                  </a:cubicBezTo>
                  <a:cubicBezTo>
                    <a:pt x="2700" y="8436"/>
                    <a:pt x="6367" y="8254"/>
                    <a:pt x="10092" y="6049"/>
                  </a:cubicBezTo>
                  <a:cubicBezTo>
                    <a:pt x="13931" y="3776"/>
                    <a:pt x="18082" y="167"/>
                    <a:pt x="18124" y="131"/>
                  </a:cubicBezTo>
                  <a:lnTo>
                    <a:pt x="1801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0" name="Google Shape;1490;p54"/>
            <p:cNvSpPr/>
            <p:nvPr/>
          </p:nvSpPr>
          <p:spPr>
            <a:xfrm>
              <a:off x="3863275" y="3049775"/>
              <a:ext cx="133725" cy="119225"/>
            </a:xfrm>
            <a:custGeom>
              <a:rect b="b" l="l" r="r" t="t"/>
              <a:pathLst>
                <a:path extrusionOk="0" h="4769" w="5349">
                  <a:moveTo>
                    <a:pt x="2668" y="904"/>
                  </a:moveTo>
                  <a:cubicBezTo>
                    <a:pt x="2695" y="904"/>
                    <a:pt x="2720" y="925"/>
                    <a:pt x="2728" y="950"/>
                  </a:cubicBezTo>
                  <a:cubicBezTo>
                    <a:pt x="2738" y="976"/>
                    <a:pt x="2733" y="1004"/>
                    <a:pt x="2730" y="1032"/>
                  </a:cubicBezTo>
                  <a:cubicBezTo>
                    <a:pt x="2700" y="1199"/>
                    <a:pt x="2635" y="1361"/>
                    <a:pt x="2569" y="1520"/>
                  </a:cubicBezTo>
                  <a:cubicBezTo>
                    <a:pt x="2545" y="1578"/>
                    <a:pt x="2529" y="1701"/>
                    <a:pt x="2446" y="1701"/>
                  </a:cubicBezTo>
                  <a:cubicBezTo>
                    <a:pt x="2445" y="1701"/>
                    <a:pt x="2444" y="1701"/>
                    <a:pt x="2443" y="1701"/>
                  </a:cubicBezTo>
                  <a:cubicBezTo>
                    <a:pt x="2368" y="1698"/>
                    <a:pt x="2302" y="1557"/>
                    <a:pt x="2271" y="1509"/>
                  </a:cubicBezTo>
                  <a:cubicBezTo>
                    <a:pt x="2167" y="1349"/>
                    <a:pt x="2116" y="1182"/>
                    <a:pt x="2044" y="1012"/>
                  </a:cubicBezTo>
                  <a:cubicBezTo>
                    <a:pt x="2039" y="1002"/>
                    <a:pt x="2037" y="991"/>
                    <a:pt x="2043" y="983"/>
                  </a:cubicBezTo>
                  <a:cubicBezTo>
                    <a:pt x="2048" y="977"/>
                    <a:pt x="2057" y="975"/>
                    <a:pt x="2067" y="973"/>
                  </a:cubicBezTo>
                  <a:cubicBezTo>
                    <a:pt x="2071" y="972"/>
                    <a:pt x="2074" y="972"/>
                    <a:pt x="2078" y="972"/>
                  </a:cubicBezTo>
                  <a:cubicBezTo>
                    <a:pt x="2136" y="972"/>
                    <a:pt x="2183" y="1017"/>
                    <a:pt x="2220" y="1059"/>
                  </a:cubicBezTo>
                  <a:cubicBezTo>
                    <a:pt x="2304" y="1153"/>
                    <a:pt x="2381" y="1253"/>
                    <a:pt x="2453" y="1356"/>
                  </a:cubicBezTo>
                  <a:cubicBezTo>
                    <a:pt x="2470" y="1205"/>
                    <a:pt x="2495" y="1040"/>
                    <a:pt x="2612" y="933"/>
                  </a:cubicBezTo>
                  <a:cubicBezTo>
                    <a:pt x="2627" y="919"/>
                    <a:pt x="2643" y="908"/>
                    <a:pt x="2662" y="905"/>
                  </a:cubicBezTo>
                  <a:cubicBezTo>
                    <a:pt x="2664" y="905"/>
                    <a:pt x="2666" y="904"/>
                    <a:pt x="2668" y="904"/>
                  </a:cubicBezTo>
                  <a:close/>
                  <a:moveTo>
                    <a:pt x="3482" y="1078"/>
                  </a:moveTo>
                  <a:cubicBezTo>
                    <a:pt x="3500" y="1078"/>
                    <a:pt x="3518" y="1082"/>
                    <a:pt x="3533" y="1092"/>
                  </a:cubicBezTo>
                  <a:cubicBezTo>
                    <a:pt x="3564" y="1114"/>
                    <a:pt x="3567" y="1155"/>
                    <a:pt x="3564" y="1192"/>
                  </a:cubicBezTo>
                  <a:cubicBezTo>
                    <a:pt x="3548" y="1375"/>
                    <a:pt x="3442" y="1541"/>
                    <a:pt x="3323" y="1690"/>
                  </a:cubicBezTo>
                  <a:cubicBezTo>
                    <a:pt x="3253" y="1777"/>
                    <a:pt x="3177" y="1863"/>
                    <a:pt x="3109" y="1953"/>
                  </a:cubicBezTo>
                  <a:cubicBezTo>
                    <a:pt x="3064" y="2011"/>
                    <a:pt x="3023" y="2102"/>
                    <a:pt x="2990" y="2102"/>
                  </a:cubicBezTo>
                  <a:cubicBezTo>
                    <a:pt x="2974" y="2102"/>
                    <a:pt x="2961" y="2083"/>
                    <a:pt x="2949" y="2032"/>
                  </a:cubicBezTo>
                  <a:cubicBezTo>
                    <a:pt x="2904" y="1848"/>
                    <a:pt x="2976" y="1604"/>
                    <a:pt x="3056" y="1434"/>
                  </a:cubicBezTo>
                  <a:cubicBezTo>
                    <a:pt x="3133" y="1279"/>
                    <a:pt x="3258" y="1127"/>
                    <a:pt x="3437" y="1084"/>
                  </a:cubicBezTo>
                  <a:cubicBezTo>
                    <a:pt x="3451" y="1081"/>
                    <a:pt x="3467" y="1078"/>
                    <a:pt x="3482" y="1078"/>
                  </a:cubicBezTo>
                  <a:close/>
                  <a:moveTo>
                    <a:pt x="1433" y="1466"/>
                  </a:moveTo>
                  <a:cubicBezTo>
                    <a:pt x="1450" y="1466"/>
                    <a:pt x="1467" y="1469"/>
                    <a:pt x="1484" y="1473"/>
                  </a:cubicBezTo>
                  <a:cubicBezTo>
                    <a:pt x="1675" y="1519"/>
                    <a:pt x="1829" y="1645"/>
                    <a:pt x="1962" y="1776"/>
                  </a:cubicBezTo>
                  <a:cubicBezTo>
                    <a:pt x="2041" y="1855"/>
                    <a:pt x="2115" y="1938"/>
                    <a:pt x="2196" y="2015"/>
                  </a:cubicBezTo>
                  <a:cubicBezTo>
                    <a:pt x="2273" y="2089"/>
                    <a:pt x="2424" y="2166"/>
                    <a:pt x="2247" y="2174"/>
                  </a:cubicBezTo>
                  <a:cubicBezTo>
                    <a:pt x="2237" y="2175"/>
                    <a:pt x="2228" y="2175"/>
                    <a:pt x="2218" y="2175"/>
                  </a:cubicBezTo>
                  <a:cubicBezTo>
                    <a:pt x="2020" y="2175"/>
                    <a:pt x="1790" y="2073"/>
                    <a:pt x="1635" y="1976"/>
                  </a:cubicBezTo>
                  <a:cubicBezTo>
                    <a:pt x="1484" y="1881"/>
                    <a:pt x="1350" y="1741"/>
                    <a:pt x="1343" y="1571"/>
                  </a:cubicBezTo>
                  <a:cubicBezTo>
                    <a:pt x="1342" y="1540"/>
                    <a:pt x="1347" y="1506"/>
                    <a:pt x="1372" y="1485"/>
                  </a:cubicBezTo>
                  <a:cubicBezTo>
                    <a:pt x="1389" y="1471"/>
                    <a:pt x="1411" y="1466"/>
                    <a:pt x="1433" y="1466"/>
                  </a:cubicBezTo>
                  <a:close/>
                  <a:moveTo>
                    <a:pt x="3741" y="2099"/>
                  </a:moveTo>
                  <a:cubicBezTo>
                    <a:pt x="3954" y="2140"/>
                    <a:pt x="4120" y="2193"/>
                    <a:pt x="4333" y="2233"/>
                  </a:cubicBezTo>
                  <a:cubicBezTo>
                    <a:pt x="4174" y="2363"/>
                    <a:pt x="4016" y="2482"/>
                    <a:pt x="3853" y="2608"/>
                  </a:cubicBezTo>
                  <a:cubicBezTo>
                    <a:pt x="3635" y="2556"/>
                    <a:pt x="3420" y="2505"/>
                    <a:pt x="3203" y="2453"/>
                  </a:cubicBezTo>
                  <a:cubicBezTo>
                    <a:pt x="3417" y="2403"/>
                    <a:pt x="3542" y="2190"/>
                    <a:pt x="3741" y="2099"/>
                  </a:cubicBezTo>
                  <a:close/>
                  <a:moveTo>
                    <a:pt x="2647" y="2201"/>
                  </a:moveTo>
                  <a:cubicBezTo>
                    <a:pt x="2809" y="2201"/>
                    <a:pt x="2978" y="2423"/>
                    <a:pt x="2891" y="2612"/>
                  </a:cubicBezTo>
                  <a:cubicBezTo>
                    <a:pt x="2863" y="2673"/>
                    <a:pt x="2813" y="2727"/>
                    <a:pt x="2744" y="2743"/>
                  </a:cubicBezTo>
                  <a:cubicBezTo>
                    <a:pt x="2731" y="2746"/>
                    <a:pt x="2718" y="2747"/>
                    <a:pt x="2705" y="2747"/>
                  </a:cubicBezTo>
                  <a:cubicBezTo>
                    <a:pt x="2631" y="2747"/>
                    <a:pt x="2559" y="2698"/>
                    <a:pt x="2513" y="2641"/>
                  </a:cubicBezTo>
                  <a:cubicBezTo>
                    <a:pt x="2446" y="2556"/>
                    <a:pt x="2418" y="2439"/>
                    <a:pt x="2464" y="2340"/>
                  </a:cubicBezTo>
                  <a:cubicBezTo>
                    <a:pt x="2510" y="2241"/>
                    <a:pt x="2578" y="2201"/>
                    <a:pt x="2647" y="2201"/>
                  </a:cubicBezTo>
                  <a:close/>
                  <a:moveTo>
                    <a:pt x="1533" y="2465"/>
                  </a:moveTo>
                  <a:cubicBezTo>
                    <a:pt x="1728" y="2532"/>
                    <a:pt x="1917" y="2591"/>
                    <a:pt x="2113" y="2663"/>
                  </a:cubicBezTo>
                  <a:cubicBezTo>
                    <a:pt x="1926" y="2770"/>
                    <a:pt x="1786" y="2874"/>
                    <a:pt x="1598" y="2981"/>
                  </a:cubicBezTo>
                  <a:cubicBezTo>
                    <a:pt x="1393" y="2961"/>
                    <a:pt x="1213" y="2819"/>
                    <a:pt x="1012" y="2819"/>
                  </a:cubicBezTo>
                  <a:cubicBezTo>
                    <a:pt x="998" y="2819"/>
                    <a:pt x="985" y="2820"/>
                    <a:pt x="971" y="2821"/>
                  </a:cubicBezTo>
                  <a:cubicBezTo>
                    <a:pt x="1158" y="2702"/>
                    <a:pt x="1346" y="2583"/>
                    <a:pt x="1533" y="2465"/>
                  </a:cubicBezTo>
                  <a:close/>
                  <a:moveTo>
                    <a:pt x="3141" y="2945"/>
                  </a:moveTo>
                  <a:cubicBezTo>
                    <a:pt x="3175" y="2945"/>
                    <a:pt x="3238" y="3010"/>
                    <a:pt x="3296" y="3048"/>
                  </a:cubicBezTo>
                  <a:cubicBezTo>
                    <a:pt x="3390" y="3110"/>
                    <a:pt x="3489" y="3167"/>
                    <a:pt x="3586" y="3227"/>
                  </a:cubicBezTo>
                  <a:cubicBezTo>
                    <a:pt x="3748" y="3329"/>
                    <a:pt x="3905" y="3452"/>
                    <a:pt x="3980" y="3619"/>
                  </a:cubicBezTo>
                  <a:cubicBezTo>
                    <a:pt x="3995" y="3655"/>
                    <a:pt x="4006" y="3695"/>
                    <a:pt x="3984" y="3725"/>
                  </a:cubicBezTo>
                  <a:cubicBezTo>
                    <a:pt x="3965" y="3751"/>
                    <a:pt x="3929" y="3760"/>
                    <a:pt x="3895" y="3762"/>
                  </a:cubicBezTo>
                  <a:cubicBezTo>
                    <a:pt x="3881" y="3764"/>
                    <a:pt x="3866" y="3765"/>
                    <a:pt x="3852" y="3765"/>
                  </a:cubicBezTo>
                  <a:cubicBezTo>
                    <a:pt x="3686" y="3765"/>
                    <a:pt x="3532" y="3668"/>
                    <a:pt x="3420" y="3556"/>
                  </a:cubicBezTo>
                  <a:cubicBezTo>
                    <a:pt x="3286" y="3422"/>
                    <a:pt x="3137" y="3214"/>
                    <a:pt x="3118" y="3025"/>
                  </a:cubicBezTo>
                  <a:cubicBezTo>
                    <a:pt x="3112" y="2966"/>
                    <a:pt x="3122" y="2945"/>
                    <a:pt x="3141" y="2945"/>
                  </a:cubicBezTo>
                  <a:close/>
                  <a:moveTo>
                    <a:pt x="2469" y="3108"/>
                  </a:moveTo>
                  <a:cubicBezTo>
                    <a:pt x="2543" y="3108"/>
                    <a:pt x="2453" y="3206"/>
                    <a:pt x="2413" y="3285"/>
                  </a:cubicBezTo>
                  <a:cubicBezTo>
                    <a:pt x="2361" y="3382"/>
                    <a:pt x="2320" y="3485"/>
                    <a:pt x="2272" y="3585"/>
                  </a:cubicBezTo>
                  <a:cubicBezTo>
                    <a:pt x="2191" y="3753"/>
                    <a:pt x="2087" y="3922"/>
                    <a:pt x="1922" y="4026"/>
                  </a:cubicBezTo>
                  <a:cubicBezTo>
                    <a:pt x="1897" y="4042"/>
                    <a:pt x="1866" y="4056"/>
                    <a:pt x="1837" y="4056"/>
                  </a:cubicBezTo>
                  <a:cubicBezTo>
                    <a:pt x="1829" y="4056"/>
                    <a:pt x="1820" y="4055"/>
                    <a:pt x="1812" y="4052"/>
                  </a:cubicBezTo>
                  <a:cubicBezTo>
                    <a:pt x="1782" y="4039"/>
                    <a:pt x="1765" y="4008"/>
                    <a:pt x="1755" y="3980"/>
                  </a:cubicBezTo>
                  <a:cubicBezTo>
                    <a:pt x="1706" y="3818"/>
                    <a:pt x="1786" y="3641"/>
                    <a:pt x="1897" y="3504"/>
                  </a:cubicBezTo>
                  <a:cubicBezTo>
                    <a:pt x="2016" y="3355"/>
                    <a:pt x="2212" y="3175"/>
                    <a:pt x="2407" y="3119"/>
                  </a:cubicBezTo>
                  <a:cubicBezTo>
                    <a:pt x="2435" y="3111"/>
                    <a:pt x="2455" y="3108"/>
                    <a:pt x="2469" y="3108"/>
                  </a:cubicBezTo>
                  <a:close/>
                  <a:moveTo>
                    <a:pt x="2858" y="3533"/>
                  </a:moveTo>
                  <a:cubicBezTo>
                    <a:pt x="2859" y="3533"/>
                    <a:pt x="2860" y="3533"/>
                    <a:pt x="2861" y="3533"/>
                  </a:cubicBezTo>
                  <a:cubicBezTo>
                    <a:pt x="2935" y="3536"/>
                    <a:pt x="3002" y="3677"/>
                    <a:pt x="3033" y="3725"/>
                  </a:cubicBezTo>
                  <a:cubicBezTo>
                    <a:pt x="3137" y="3885"/>
                    <a:pt x="3187" y="4052"/>
                    <a:pt x="3259" y="4221"/>
                  </a:cubicBezTo>
                  <a:cubicBezTo>
                    <a:pt x="3264" y="4232"/>
                    <a:pt x="3265" y="4242"/>
                    <a:pt x="3260" y="4250"/>
                  </a:cubicBezTo>
                  <a:cubicBezTo>
                    <a:pt x="3255" y="4257"/>
                    <a:pt x="3245" y="4259"/>
                    <a:pt x="3237" y="4261"/>
                  </a:cubicBezTo>
                  <a:cubicBezTo>
                    <a:pt x="3233" y="4261"/>
                    <a:pt x="3230" y="4261"/>
                    <a:pt x="3226" y="4261"/>
                  </a:cubicBezTo>
                  <a:cubicBezTo>
                    <a:pt x="3168" y="4261"/>
                    <a:pt x="3121" y="4215"/>
                    <a:pt x="3082" y="4174"/>
                  </a:cubicBezTo>
                  <a:cubicBezTo>
                    <a:pt x="2999" y="4080"/>
                    <a:pt x="2923" y="3981"/>
                    <a:pt x="2850" y="3877"/>
                  </a:cubicBezTo>
                  <a:cubicBezTo>
                    <a:pt x="2834" y="4029"/>
                    <a:pt x="2809" y="4194"/>
                    <a:pt x="2691" y="4301"/>
                  </a:cubicBezTo>
                  <a:cubicBezTo>
                    <a:pt x="2677" y="4314"/>
                    <a:pt x="2661" y="4326"/>
                    <a:pt x="2642" y="4328"/>
                  </a:cubicBezTo>
                  <a:cubicBezTo>
                    <a:pt x="2639" y="4328"/>
                    <a:pt x="2637" y="4328"/>
                    <a:pt x="2634" y="4328"/>
                  </a:cubicBezTo>
                  <a:cubicBezTo>
                    <a:pt x="2607" y="4328"/>
                    <a:pt x="2583" y="4308"/>
                    <a:pt x="2575" y="4284"/>
                  </a:cubicBezTo>
                  <a:cubicBezTo>
                    <a:pt x="2565" y="4258"/>
                    <a:pt x="2569" y="4228"/>
                    <a:pt x="2574" y="4201"/>
                  </a:cubicBezTo>
                  <a:cubicBezTo>
                    <a:pt x="2604" y="4034"/>
                    <a:pt x="2669" y="3872"/>
                    <a:pt x="2735" y="3713"/>
                  </a:cubicBezTo>
                  <a:cubicBezTo>
                    <a:pt x="2758" y="3656"/>
                    <a:pt x="2774" y="3533"/>
                    <a:pt x="2858" y="3533"/>
                  </a:cubicBezTo>
                  <a:close/>
                  <a:moveTo>
                    <a:pt x="4650" y="1"/>
                  </a:moveTo>
                  <a:lnTo>
                    <a:pt x="4650" y="1"/>
                  </a:lnTo>
                  <a:cubicBezTo>
                    <a:pt x="3149" y="497"/>
                    <a:pt x="1581" y="789"/>
                    <a:pt x="0" y="865"/>
                  </a:cubicBezTo>
                  <a:cubicBezTo>
                    <a:pt x="333" y="1801"/>
                    <a:pt x="608" y="2831"/>
                    <a:pt x="660" y="3824"/>
                  </a:cubicBezTo>
                  <a:cubicBezTo>
                    <a:pt x="677" y="4141"/>
                    <a:pt x="679" y="4457"/>
                    <a:pt x="739" y="4769"/>
                  </a:cubicBezTo>
                  <a:cubicBezTo>
                    <a:pt x="1560" y="4668"/>
                    <a:pt x="2324" y="4723"/>
                    <a:pt x="3142" y="4595"/>
                  </a:cubicBezTo>
                  <a:cubicBezTo>
                    <a:pt x="3902" y="4475"/>
                    <a:pt x="4675" y="4337"/>
                    <a:pt x="5349" y="3969"/>
                  </a:cubicBezTo>
                  <a:cubicBezTo>
                    <a:pt x="5128" y="2966"/>
                    <a:pt x="4929" y="1746"/>
                    <a:pt x="4709" y="743"/>
                  </a:cubicBezTo>
                  <a:cubicBezTo>
                    <a:pt x="4650" y="471"/>
                    <a:pt x="4589" y="272"/>
                    <a:pt x="465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1" name="Google Shape;1491;p54"/>
            <p:cNvSpPr/>
            <p:nvPr/>
          </p:nvSpPr>
          <p:spPr>
            <a:xfrm>
              <a:off x="3852725" y="3070975"/>
              <a:ext cx="32375" cy="102000"/>
            </a:xfrm>
            <a:custGeom>
              <a:rect b="b" l="l" r="r" t="t"/>
              <a:pathLst>
                <a:path extrusionOk="0" h="4080" w="1295">
                  <a:moveTo>
                    <a:pt x="425" y="1"/>
                  </a:moveTo>
                  <a:cubicBezTo>
                    <a:pt x="352" y="1"/>
                    <a:pt x="279" y="11"/>
                    <a:pt x="207" y="33"/>
                  </a:cubicBezTo>
                  <a:cubicBezTo>
                    <a:pt x="139" y="54"/>
                    <a:pt x="1" y="93"/>
                    <a:pt x="6" y="186"/>
                  </a:cubicBezTo>
                  <a:cubicBezTo>
                    <a:pt x="8" y="231"/>
                    <a:pt x="48" y="255"/>
                    <a:pt x="82" y="276"/>
                  </a:cubicBezTo>
                  <a:cubicBezTo>
                    <a:pt x="124" y="301"/>
                    <a:pt x="168" y="321"/>
                    <a:pt x="215" y="336"/>
                  </a:cubicBezTo>
                  <a:cubicBezTo>
                    <a:pt x="231" y="340"/>
                    <a:pt x="247" y="345"/>
                    <a:pt x="264" y="348"/>
                  </a:cubicBezTo>
                  <a:lnTo>
                    <a:pt x="264" y="348"/>
                  </a:lnTo>
                  <a:cubicBezTo>
                    <a:pt x="253" y="353"/>
                    <a:pt x="243" y="359"/>
                    <a:pt x="233" y="365"/>
                  </a:cubicBezTo>
                  <a:cubicBezTo>
                    <a:pt x="169" y="404"/>
                    <a:pt x="88" y="468"/>
                    <a:pt x="97" y="552"/>
                  </a:cubicBezTo>
                  <a:cubicBezTo>
                    <a:pt x="108" y="646"/>
                    <a:pt x="224" y="650"/>
                    <a:pt x="296" y="655"/>
                  </a:cubicBezTo>
                  <a:cubicBezTo>
                    <a:pt x="308" y="657"/>
                    <a:pt x="320" y="657"/>
                    <a:pt x="333" y="658"/>
                  </a:cubicBezTo>
                  <a:lnTo>
                    <a:pt x="333" y="658"/>
                  </a:lnTo>
                  <a:cubicBezTo>
                    <a:pt x="331" y="659"/>
                    <a:pt x="330" y="660"/>
                    <a:pt x="328" y="661"/>
                  </a:cubicBezTo>
                  <a:cubicBezTo>
                    <a:pt x="284" y="685"/>
                    <a:pt x="241" y="713"/>
                    <a:pt x="202" y="745"/>
                  </a:cubicBezTo>
                  <a:cubicBezTo>
                    <a:pt x="173" y="768"/>
                    <a:pt x="144" y="798"/>
                    <a:pt x="152" y="836"/>
                  </a:cubicBezTo>
                  <a:cubicBezTo>
                    <a:pt x="166" y="917"/>
                    <a:pt x="309" y="925"/>
                    <a:pt x="370" y="933"/>
                  </a:cubicBezTo>
                  <a:cubicBezTo>
                    <a:pt x="391" y="936"/>
                    <a:pt x="412" y="938"/>
                    <a:pt x="432" y="939"/>
                  </a:cubicBezTo>
                  <a:lnTo>
                    <a:pt x="432" y="939"/>
                  </a:lnTo>
                  <a:cubicBezTo>
                    <a:pt x="414" y="947"/>
                    <a:pt x="397" y="956"/>
                    <a:pt x="379" y="966"/>
                  </a:cubicBezTo>
                  <a:cubicBezTo>
                    <a:pt x="318" y="1000"/>
                    <a:pt x="229" y="1050"/>
                    <a:pt x="244" y="1134"/>
                  </a:cubicBezTo>
                  <a:cubicBezTo>
                    <a:pt x="258" y="1207"/>
                    <a:pt x="344" y="1231"/>
                    <a:pt x="410" y="1241"/>
                  </a:cubicBezTo>
                  <a:lnTo>
                    <a:pt x="410" y="1241"/>
                  </a:lnTo>
                  <a:cubicBezTo>
                    <a:pt x="403" y="1246"/>
                    <a:pt x="396" y="1252"/>
                    <a:pt x="390" y="1257"/>
                  </a:cubicBezTo>
                  <a:cubicBezTo>
                    <a:pt x="325" y="1314"/>
                    <a:pt x="233" y="1421"/>
                    <a:pt x="289" y="1512"/>
                  </a:cubicBezTo>
                  <a:cubicBezTo>
                    <a:pt x="313" y="1551"/>
                    <a:pt x="359" y="1570"/>
                    <a:pt x="410" y="1577"/>
                  </a:cubicBezTo>
                  <a:lnTo>
                    <a:pt x="410" y="1577"/>
                  </a:lnTo>
                  <a:cubicBezTo>
                    <a:pt x="408" y="1579"/>
                    <a:pt x="405" y="1581"/>
                    <a:pt x="403" y="1583"/>
                  </a:cubicBezTo>
                  <a:cubicBezTo>
                    <a:pt x="370" y="1613"/>
                    <a:pt x="330" y="1650"/>
                    <a:pt x="333" y="1698"/>
                  </a:cubicBezTo>
                  <a:cubicBezTo>
                    <a:pt x="336" y="1749"/>
                    <a:pt x="383" y="1764"/>
                    <a:pt x="425" y="1771"/>
                  </a:cubicBezTo>
                  <a:cubicBezTo>
                    <a:pt x="483" y="1782"/>
                    <a:pt x="542" y="1786"/>
                    <a:pt x="602" y="1786"/>
                  </a:cubicBezTo>
                  <a:cubicBezTo>
                    <a:pt x="615" y="1786"/>
                    <a:pt x="628" y="1785"/>
                    <a:pt x="641" y="1785"/>
                  </a:cubicBezTo>
                  <a:lnTo>
                    <a:pt x="641" y="1785"/>
                  </a:lnTo>
                  <a:cubicBezTo>
                    <a:pt x="551" y="1846"/>
                    <a:pt x="470" y="1920"/>
                    <a:pt x="399" y="2003"/>
                  </a:cubicBezTo>
                  <a:cubicBezTo>
                    <a:pt x="383" y="2021"/>
                    <a:pt x="394" y="2050"/>
                    <a:pt x="415" y="2061"/>
                  </a:cubicBezTo>
                  <a:cubicBezTo>
                    <a:pt x="501" y="2100"/>
                    <a:pt x="595" y="2120"/>
                    <a:pt x="689" y="2120"/>
                  </a:cubicBezTo>
                  <a:cubicBezTo>
                    <a:pt x="690" y="2120"/>
                    <a:pt x="692" y="2120"/>
                    <a:pt x="694" y="2120"/>
                  </a:cubicBezTo>
                  <a:lnTo>
                    <a:pt x="694" y="2120"/>
                  </a:lnTo>
                  <a:cubicBezTo>
                    <a:pt x="689" y="2124"/>
                    <a:pt x="683" y="2129"/>
                    <a:pt x="677" y="2134"/>
                  </a:cubicBezTo>
                  <a:cubicBezTo>
                    <a:pt x="613" y="2186"/>
                    <a:pt x="535" y="2271"/>
                    <a:pt x="561" y="2362"/>
                  </a:cubicBezTo>
                  <a:cubicBezTo>
                    <a:pt x="584" y="2447"/>
                    <a:pt x="686" y="2461"/>
                    <a:pt x="763" y="2461"/>
                  </a:cubicBezTo>
                  <a:lnTo>
                    <a:pt x="763" y="2461"/>
                  </a:lnTo>
                  <a:cubicBezTo>
                    <a:pt x="706" y="2512"/>
                    <a:pt x="640" y="2580"/>
                    <a:pt x="629" y="2652"/>
                  </a:cubicBezTo>
                  <a:cubicBezTo>
                    <a:pt x="617" y="2735"/>
                    <a:pt x="689" y="2759"/>
                    <a:pt x="757" y="2765"/>
                  </a:cubicBezTo>
                  <a:lnTo>
                    <a:pt x="757" y="2765"/>
                  </a:lnTo>
                  <a:cubicBezTo>
                    <a:pt x="706" y="2814"/>
                    <a:pt x="665" y="2874"/>
                    <a:pt x="639" y="2941"/>
                  </a:cubicBezTo>
                  <a:cubicBezTo>
                    <a:pt x="624" y="2982"/>
                    <a:pt x="613" y="3033"/>
                    <a:pt x="639" y="3072"/>
                  </a:cubicBezTo>
                  <a:cubicBezTo>
                    <a:pt x="664" y="3109"/>
                    <a:pt x="707" y="3121"/>
                    <a:pt x="750" y="3123"/>
                  </a:cubicBezTo>
                  <a:cubicBezTo>
                    <a:pt x="762" y="3124"/>
                    <a:pt x="774" y="3124"/>
                    <a:pt x="785" y="3124"/>
                  </a:cubicBezTo>
                  <a:cubicBezTo>
                    <a:pt x="801" y="3124"/>
                    <a:pt x="817" y="3124"/>
                    <a:pt x="833" y="3123"/>
                  </a:cubicBezTo>
                  <a:lnTo>
                    <a:pt x="833" y="3123"/>
                  </a:lnTo>
                  <a:cubicBezTo>
                    <a:pt x="812" y="3137"/>
                    <a:pt x="791" y="3152"/>
                    <a:pt x="771" y="3168"/>
                  </a:cubicBezTo>
                  <a:cubicBezTo>
                    <a:pt x="696" y="3227"/>
                    <a:pt x="598" y="3307"/>
                    <a:pt x="604" y="3414"/>
                  </a:cubicBezTo>
                  <a:cubicBezTo>
                    <a:pt x="611" y="3507"/>
                    <a:pt x="686" y="3537"/>
                    <a:pt x="765" y="3541"/>
                  </a:cubicBezTo>
                  <a:lnTo>
                    <a:pt x="765" y="3541"/>
                  </a:lnTo>
                  <a:cubicBezTo>
                    <a:pt x="713" y="3585"/>
                    <a:pt x="663" y="3641"/>
                    <a:pt x="664" y="3698"/>
                  </a:cubicBezTo>
                  <a:cubicBezTo>
                    <a:pt x="665" y="3765"/>
                    <a:pt x="725" y="3779"/>
                    <a:pt x="785" y="3779"/>
                  </a:cubicBezTo>
                  <a:cubicBezTo>
                    <a:pt x="814" y="3779"/>
                    <a:pt x="843" y="3776"/>
                    <a:pt x="865" y="3773"/>
                  </a:cubicBezTo>
                  <a:lnTo>
                    <a:pt x="865" y="3773"/>
                  </a:lnTo>
                  <a:cubicBezTo>
                    <a:pt x="844" y="3795"/>
                    <a:pt x="823" y="3818"/>
                    <a:pt x="806" y="3842"/>
                  </a:cubicBezTo>
                  <a:cubicBezTo>
                    <a:pt x="779" y="3877"/>
                    <a:pt x="745" y="3921"/>
                    <a:pt x="753" y="3969"/>
                  </a:cubicBezTo>
                  <a:cubicBezTo>
                    <a:pt x="767" y="4059"/>
                    <a:pt x="897" y="4077"/>
                    <a:pt x="970" y="4080"/>
                  </a:cubicBezTo>
                  <a:cubicBezTo>
                    <a:pt x="976" y="4080"/>
                    <a:pt x="982" y="4080"/>
                    <a:pt x="988" y="4080"/>
                  </a:cubicBezTo>
                  <a:cubicBezTo>
                    <a:pt x="1087" y="4080"/>
                    <a:pt x="1182" y="4049"/>
                    <a:pt x="1262" y="3991"/>
                  </a:cubicBezTo>
                  <a:cubicBezTo>
                    <a:pt x="1295" y="3968"/>
                    <a:pt x="1270" y="3925"/>
                    <a:pt x="1238" y="3925"/>
                  </a:cubicBezTo>
                  <a:cubicBezTo>
                    <a:pt x="1231" y="3925"/>
                    <a:pt x="1223" y="3927"/>
                    <a:pt x="1216" y="3932"/>
                  </a:cubicBezTo>
                  <a:cubicBezTo>
                    <a:pt x="1152" y="3978"/>
                    <a:pt x="1078" y="4002"/>
                    <a:pt x="999" y="4005"/>
                  </a:cubicBezTo>
                  <a:cubicBezTo>
                    <a:pt x="995" y="4005"/>
                    <a:pt x="991" y="4005"/>
                    <a:pt x="988" y="4005"/>
                  </a:cubicBezTo>
                  <a:cubicBezTo>
                    <a:pt x="955" y="4005"/>
                    <a:pt x="922" y="4001"/>
                    <a:pt x="890" y="3994"/>
                  </a:cubicBezTo>
                  <a:cubicBezTo>
                    <a:pt x="877" y="3990"/>
                    <a:pt x="860" y="3985"/>
                    <a:pt x="848" y="3979"/>
                  </a:cubicBezTo>
                  <a:cubicBezTo>
                    <a:pt x="821" y="3964"/>
                    <a:pt x="823" y="3950"/>
                    <a:pt x="838" y="3923"/>
                  </a:cubicBezTo>
                  <a:cubicBezTo>
                    <a:pt x="876" y="3851"/>
                    <a:pt x="941" y="3790"/>
                    <a:pt x="1015" y="3746"/>
                  </a:cubicBezTo>
                  <a:lnTo>
                    <a:pt x="1015" y="3746"/>
                  </a:lnTo>
                  <a:cubicBezTo>
                    <a:pt x="1079" y="3728"/>
                    <a:pt x="1141" y="3703"/>
                    <a:pt x="1199" y="3671"/>
                  </a:cubicBezTo>
                  <a:cubicBezTo>
                    <a:pt x="1231" y="3654"/>
                    <a:pt x="1226" y="3599"/>
                    <a:pt x="1190" y="3599"/>
                  </a:cubicBezTo>
                  <a:cubicBezTo>
                    <a:pt x="1187" y="3599"/>
                    <a:pt x="1183" y="3599"/>
                    <a:pt x="1180" y="3600"/>
                  </a:cubicBezTo>
                  <a:cubicBezTo>
                    <a:pt x="1115" y="3616"/>
                    <a:pt x="1052" y="3641"/>
                    <a:pt x="995" y="3674"/>
                  </a:cubicBezTo>
                  <a:lnTo>
                    <a:pt x="995" y="3674"/>
                  </a:lnTo>
                  <a:cubicBezTo>
                    <a:pt x="977" y="3679"/>
                    <a:pt x="958" y="3684"/>
                    <a:pt x="939" y="3688"/>
                  </a:cubicBezTo>
                  <a:cubicBezTo>
                    <a:pt x="901" y="3696"/>
                    <a:pt x="861" y="3701"/>
                    <a:pt x="822" y="3703"/>
                  </a:cubicBezTo>
                  <a:cubicBezTo>
                    <a:pt x="811" y="3704"/>
                    <a:pt x="798" y="3706"/>
                    <a:pt x="785" y="3706"/>
                  </a:cubicBezTo>
                  <a:cubicBezTo>
                    <a:pt x="754" y="3706"/>
                    <a:pt x="727" y="3698"/>
                    <a:pt x="759" y="3659"/>
                  </a:cubicBezTo>
                  <a:cubicBezTo>
                    <a:pt x="797" y="3610"/>
                    <a:pt x="846" y="3567"/>
                    <a:pt x="899" y="3531"/>
                  </a:cubicBezTo>
                  <a:lnTo>
                    <a:pt x="899" y="3531"/>
                  </a:lnTo>
                  <a:cubicBezTo>
                    <a:pt x="985" y="3514"/>
                    <a:pt x="1066" y="3476"/>
                    <a:pt x="1136" y="3422"/>
                  </a:cubicBezTo>
                  <a:cubicBezTo>
                    <a:pt x="1168" y="3398"/>
                    <a:pt x="1143" y="3357"/>
                    <a:pt x="1109" y="3357"/>
                  </a:cubicBezTo>
                  <a:cubicBezTo>
                    <a:pt x="1106" y="3357"/>
                    <a:pt x="1102" y="3358"/>
                    <a:pt x="1098" y="3359"/>
                  </a:cubicBezTo>
                  <a:cubicBezTo>
                    <a:pt x="1017" y="3381"/>
                    <a:pt x="939" y="3417"/>
                    <a:pt x="869" y="3463"/>
                  </a:cubicBezTo>
                  <a:lnTo>
                    <a:pt x="869" y="3463"/>
                  </a:lnTo>
                  <a:cubicBezTo>
                    <a:pt x="864" y="3464"/>
                    <a:pt x="859" y="3464"/>
                    <a:pt x="854" y="3465"/>
                  </a:cubicBezTo>
                  <a:cubicBezTo>
                    <a:pt x="831" y="3468"/>
                    <a:pt x="807" y="3470"/>
                    <a:pt x="784" y="3470"/>
                  </a:cubicBezTo>
                  <a:cubicBezTo>
                    <a:pt x="765" y="3470"/>
                    <a:pt x="746" y="3469"/>
                    <a:pt x="728" y="3465"/>
                  </a:cubicBezTo>
                  <a:cubicBezTo>
                    <a:pt x="676" y="3453"/>
                    <a:pt x="666" y="3403"/>
                    <a:pt x="687" y="3359"/>
                  </a:cubicBezTo>
                  <a:cubicBezTo>
                    <a:pt x="723" y="3285"/>
                    <a:pt x="808" y="3228"/>
                    <a:pt x="873" y="3185"/>
                  </a:cubicBezTo>
                  <a:cubicBezTo>
                    <a:pt x="948" y="3134"/>
                    <a:pt x="1030" y="3095"/>
                    <a:pt x="1115" y="3066"/>
                  </a:cubicBezTo>
                  <a:cubicBezTo>
                    <a:pt x="1115" y="3066"/>
                    <a:pt x="1115" y="3066"/>
                    <a:pt x="1115" y="3066"/>
                  </a:cubicBezTo>
                  <a:lnTo>
                    <a:pt x="1115" y="3066"/>
                  </a:lnTo>
                  <a:cubicBezTo>
                    <a:pt x="1115" y="3065"/>
                    <a:pt x="1116" y="3065"/>
                    <a:pt x="1117" y="3065"/>
                  </a:cubicBezTo>
                  <a:cubicBezTo>
                    <a:pt x="1158" y="3051"/>
                    <a:pt x="1138" y="2995"/>
                    <a:pt x="1102" y="2995"/>
                  </a:cubicBezTo>
                  <a:cubicBezTo>
                    <a:pt x="1098" y="2995"/>
                    <a:pt x="1093" y="2995"/>
                    <a:pt x="1089" y="2997"/>
                  </a:cubicBezTo>
                  <a:cubicBezTo>
                    <a:pt x="1088" y="2997"/>
                    <a:pt x="1087" y="2998"/>
                    <a:pt x="1086" y="2998"/>
                  </a:cubicBezTo>
                  <a:lnTo>
                    <a:pt x="1086" y="2998"/>
                  </a:lnTo>
                  <a:cubicBezTo>
                    <a:pt x="1086" y="2998"/>
                    <a:pt x="1086" y="2998"/>
                    <a:pt x="1086" y="2998"/>
                  </a:cubicBezTo>
                  <a:cubicBezTo>
                    <a:pt x="996" y="3029"/>
                    <a:pt x="902" y="3049"/>
                    <a:pt x="807" y="3052"/>
                  </a:cubicBezTo>
                  <a:cubicBezTo>
                    <a:pt x="796" y="3053"/>
                    <a:pt x="781" y="3054"/>
                    <a:pt x="766" y="3054"/>
                  </a:cubicBezTo>
                  <a:cubicBezTo>
                    <a:pt x="731" y="3054"/>
                    <a:pt x="694" y="3048"/>
                    <a:pt x="696" y="3011"/>
                  </a:cubicBezTo>
                  <a:cubicBezTo>
                    <a:pt x="697" y="2976"/>
                    <a:pt x="719" y="2939"/>
                    <a:pt x="736" y="2911"/>
                  </a:cubicBezTo>
                  <a:cubicBezTo>
                    <a:pt x="772" y="2850"/>
                    <a:pt x="823" y="2800"/>
                    <a:pt x="882" y="2763"/>
                  </a:cubicBezTo>
                  <a:lnTo>
                    <a:pt x="882" y="2763"/>
                  </a:lnTo>
                  <a:cubicBezTo>
                    <a:pt x="956" y="2754"/>
                    <a:pt x="1028" y="2732"/>
                    <a:pt x="1095" y="2697"/>
                  </a:cubicBezTo>
                  <a:lnTo>
                    <a:pt x="1095" y="2697"/>
                  </a:lnTo>
                  <a:cubicBezTo>
                    <a:pt x="1095" y="2697"/>
                    <a:pt x="1096" y="2697"/>
                    <a:pt x="1096" y="2697"/>
                  </a:cubicBezTo>
                  <a:lnTo>
                    <a:pt x="1096" y="2697"/>
                  </a:lnTo>
                  <a:lnTo>
                    <a:pt x="1096" y="2697"/>
                  </a:lnTo>
                  <a:cubicBezTo>
                    <a:pt x="1100" y="2694"/>
                    <a:pt x="1104" y="2692"/>
                    <a:pt x="1109" y="2690"/>
                  </a:cubicBezTo>
                  <a:cubicBezTo>
                    <a:pt x="1144" y="2670"/>
                    <a:pt x="1132" y="2620"/>
                    <a:pt x="1092" y="2620"/>
                  </a:cubicBezTo>
                  <a:cubicBezTo>
                    <a:pt x="1091" y="2620"/>
                    <a:pt x="1090" y="2620"/>
                    <a:pt x="1089" y="2620"/>
                  </a:cubicBezTo>
                  <a:cubicBezTo>
                    <a:pt x="1002" y="2624"/>
                    <a:pt x="916" y="2652"/>
                    <a:pt x="843" y="2698"/>
                  </a:cubicBezTo>
                  <a:lnTo>
                    <a:pt x="843" y="2698"/>
                  </a:lnTo>
                  <a:cubicBezTo>
                    <a:pt x="831" y="2699"/>
                    <a:pt x="819" y="2699"/>
                    <a:pt x="808" y="2699"/>
                  </a:cubicBezTo>
                  <a:cubicBezTo>
                    <a:pt x="783" y="2699"/>
                    <a:pt x="758" y="2697"/>
                    <a:pt x="734" y="2693"/>
                  </a:cubicBezTo>
                  <a:cubicBezTo>
                    <a:pt x="711" y="2688"/>
                    <a:pt x="697" y="2690"/>
                    <a:pt x="703" y="2656"/>
                  </a:cubicBezTo>
                  <a:cubicBezTo>
                    <a:pt x="707" y="2640"/>
                    <a:pt x="722" y="2622"/>
                    <a:pt x="732" y="2608"/>
                  </a:cubicBezTo>
                  <a:cubicBezTo>
                    <a:pt x="782" y="2542"/>
                    <a:pt x="844" y="2486"/>
                    <a:pt x="913" y="2443"/>
                  </a:cubicBezTo>
                  <a:lnTo>
                    <a:pt x="913" y="2443"/>
                  </a:lnTo>
                  <a:cubicBezTo>
                    <a:pt x="969" y="2428"/>
                    <a:pt x="1022" y="2403"/>
                    <a:pt x="1070" y="2370"/>
                  </a:cubicBezTo>
                  <a:lnTo>
                    <a:pt x="1070" y="2370"/>
                  </a:lnTo>
                  <a:cubicBezTo>
                    <a:pt x="1070" y="2370"/>
                    <a:pt x="1071" y="2369"/>
                    <a:pt x="1072" y="2369"/>
                  </a:cubicBezTo>
                  <a:cubicBezTo>
                    <a:pt x="1072" y="2369"/>
                    <a:pt x="1072" y="2369"/>
                    <a:pt x="1072" y="2368"/>
                  </a:cubicBezTo>
                  <a:lnTo>
                    <a:pt x="1072" y="2368"/>
                  </a:lnTo>
                  <a:cubicBezTo>
                    <a:pt x="1075" y="2366"/>
                    <a:pt x="1079" y="2363"/>
                    <a:pt x="1082" y="2361"/>
                  </a:cubicBezTo>
                  <a:cubicBezTo>
                    <a:pt x="1115" y="2337"/>
                    <a:pt x="1090" y="2295"/>
                    <a:pt x="1056" y="2295"/>
                  </a:cubicBezTo>
                  <a:cubicBezTo>
                    <a:pt x="1052" y="2295"/>
                    <a:pt x="1048" y="2296"/>
                    <a:pt x="1044" y="2297"/>
                  </a:cubicBezTo>
                  <a:cubicBezTo>
                    <a:pt x="983" y="2317"/>
                    <a:pt x="924" y="2345"/>
                    <a:pt x="870" y="2379"/>
                  </a:cubicBezTo>
                  <a:lnTo>
                    <a:pt x="870" y="2379"/>
                  </a:lnTo>
                  <a:cubicBezTo>
                    <a:pt x="850" y="2384"/>
                    <a:pt x="829" y="2387"/>
                    <a:pt x="808" y="2389"/>
                  </a:cubicBezTo>
                  <a:cubicBezTo>
                    <a:pt x="796" y="2390"/>
                    <a:pt x="779" y="2391"/>
                    <a:pt x="760" y="2391"/>
                  </a:cubicBezTo>
                  <a:cubicBezTo>
                    <a:pt x="699" y="2391"/>
                    <a:pt x="620" y="2380"/>
                    <a:pt x="629" y="2319"/>
                  </a:cubicBezTo>
                  <a:cubicBezTo>
                    <a:pt x="639" y="2248"/>
                    <a:pt x="718" y="2194"/>
                    <a:pt x="771" y="2156"/>
                  </a:cubicBezTo>
                  <a:cubicBezTo>
                    <a:pt x="807" y="2130"/>
                    <a:pt x="845" y="2108"/>
                    <a:pt x="885" y="2090"/>
                  </a:cubicBezTo>
                  <a:lnTo>
                    <a:pt x="885" y="2090"/>
                  </a:lnTo>
                  <a:cubicBezTo>
                    <a:pt x="917" y="2080"/>
                    <a:pt x="948" y="2067"/>
                    <a:pt x="978" y="2053"/>
                  </a:cubicBezTo>
                  <a:lnTo>
                    <a:pt x="978" y="2053"/>
                  </a:lnTo>
                  <a:cubicBezTo>
                    <a:pt x="984" y="2051"/>
                    <a:pt x="989" y="2049"/>
                    <a:pt x="995" y="2047"/>
                  </a:cubicBezTo>
                  <a:cubicBezTo>
                    <a:pt x="994" y="2046"/>
                    <a:pt x="994" y="2046"/>
                    <a:pt x="994" y="2045"/>
                  </a:cubicBezTo>
                  <a:lnTo>
                    <a:pt x="994" y="2045"/>
                  </a:lnTo>
                  <a:cubicBezTo>
                    <a:pt x="995" y="2044"/>
                    <a:pt x="996" y="2044"/>
                    <a:pt x="997" y="2043"/>
                  </a:cubicBezTo>
                  <a:cubicBezTo>
                    <a:pt x="1034" y="2024"/>
                    <a:pt x="1019" y="1973"/>
                    <a:pt x="983" y="1973"/>
                  </a:cubicBezTo>
                  <a:cubicBezTo>
                    <a:pt x="978" y="1973"/>
                    <a:pt x="974" y="1973"/>
                    <a:pt x="969" y="1975"/>
                  </a:cubicBezTo>
                  <a:cubicBezTo>
                    <a:pt x="922" y="1990"/>
                    <a:pt x="877" y="2009"/>
                    <a:pt x="834" y="2031"/>
                  </a:cubicBezTo>
                  <a:lnTo>
                    <a:pt x="834" y="2031"/>
                  </a:lnTo>
                  <a:cubicBezTo>
                    <a:pt x="785" y="2043"/>
                    <a:pt x="735" y="2050"/>
                    <a:pt x="685" y="2050"/>
                  </a:cubicBezTo>
                  <a:cubicBezTo>
                    <a:pt x="619" y="2050"/>
                    <a:pt x="553" y="2039"/>
                    <a:pt x="490" y="2017"/>
                  </a:cubicBezTo>
                  <a:lnTo>
                    <a:pt x="490" y="2017"/>
                  </a:lnTo>
                  <a:cubicBezTo>
                    <a:pt x="617" y="1880"/>
                    <a:pt x="775" y="1778"/>
                    <a:pt x="952" y="1717"/>
                  </a:cubicBezTo>
                  <a:cubicBezTo>
                    <a:pt x="951" y="1715"/>
                    <a:pt x="950" y="1714"/>
                    <a:pt x="950" y="1712"/>
                  </a:cubicBezTo>
                  <a:lnTo>
                    <a:pt x="950" y="1712"/>
                  </a:lnTo>
                  <a:cubicBezTo>
                    <a:pt x="951" y="1712"/>
                    <a:pt x="952" y="1711"/>
                    <a:pt x="953" y="1711"/>
                  </a:cubicBezTo>
                  <a:cubicBezTo>
                    <a:pt x="992" y="1693"/>
                    <a:pt x="974" y="1640"/>
                    <a:pt x="937" y="1640"/>
                  </a:cubicBezTo>
                  <a:cubicBezTo>
                    <a:pt x="933" y="1640"/>
                    <a:pt x="928" y="1641"/>
                    <a:pt x="924" y="1643"/>
                  </a:cubicBezTo>
                  <a:cubicBezTo>
                    <a:pt x="884" y="1656"/>
                    <a:pt x="846" y="1672"/>
                    <a:pt x="809" y="1689"/>
                  </a:cubicBezTo>
                  <a:lnTo>
                    <a:pt x="809" y="1689"/>
                  </a:lnTo>
                  <a:cubicBezTo>
                    <a:pt x="760" y="1703"/>
                    <a:pt x="709" y="1712"/>
                    <a:pt x="657" y="1717"/>
                  </a:cubicBezTo>
                  <a:cubicBezTo>
                    <a:pt x="634" y="1719"/>
                    <a:pt x="610" y="1720"/>
                    <a:pt x="587" y="1720"/>
                  </a:cubicBezTo>
                  <a:cubicBezTo>
                    <a:pt x="563" y="1720"/>
                    <a:pt x="540" y="1719"/>
                    <a:pt x="516" y="1717"/>
                  </a:cubicBezTo>
                  <a:cubicBezTo>
                    <a:pt x="494" y="1716"/>
                    <a:pt x="472" y="1712"/>
                    <a:pt x="450" y="1710"/>
                  </a:cubicBezTo>
                  <a:cubicBezTo>
                    <a:pt x="429" y="1706"/>
                    <a:pt x="406" y="1708"/>
                    <a:pt x="416" y="1682"/>
                  </a:cubicBezTo>
                  <a:cubicBezTo>
                    <a:pt x="426" y="1653"/>
                    <a:pt x="484" y="1619"/>
                    <a:pt x="509" y="1601"/>
                  </a:cubicBezTo>
                  <a:cubicBezTo>
                    <a:pt x="519" y="1593"/>
                    <a:pt x="530" y="1586"/>
                    <a:pt x="540" y="1579"/>
                  </a:cubicBezTo>
                  <a:lnTo>
                    <a:pt x="540" y="1579"/>
                  </a:lnTo>
                  <a:cubicBezTo>
                    <a:pt x="556" y="1577"/>
                    <a:pt x="571" y="1575"/>
                    <a:pt x="584" y="1573"/>
                  </a:cubicBezTo>
                  <a:cubicBezTo>
                    <a:pt x="697" y="1555"/>
                    <a:pt x="802" y="1505"/>
                    <a:pt x="886" y="1429"/>
                  </a:cubicBezTo>
                  <a:cubicBezTo>
                    <a:pt x="909" y="1406"/>
                    <a:pt x="899" y="1361"/>
                    <a:pt x="867" y="1361"/>
                  </a:cubicBezTo>
                  <a:cubicBezTo>
                    <a:pt x="864" y="1361"/>
                    <a:pt x="862" y="1361"/>
                    <a:pt x="859" y="1362"/>
                  </a:cubicBezTo>
                  <a:cubicBezTo>
                    <a:pt x="748" y="1383"/>
                    <a:pt x="640" y="1423"/>
                    <a:pt x="544" y="1481"/>
                  </a:cubicBezTo>
                  <a:cubicBezTo>
                    <a:pt x="527" y="1491"/>
                    <a:pt x="511" y="1501"/>
                    <a:pt x="494" y="1512"/>
                  </a:cubicBezTo>
                  <a:lnTo>
                    <a:pt x="494" y="1512"/>
                  </a:lnTo>
                  <a:cubicBezTo>
                    <a:pt x="494" y="1512"/>
                    <a:pt x="493" y="1512"/>
                    <a:pt x="492" y="1512"/>
                  </a:cubicBezTo>
                  <a:cubicBezTo>
                    <a:pt x="456" y="1512"/>
                    <a:pt x="400" y="1512"/>
                    <a:pt x="369" y="1492"/>
                  </a:cubicBezTo>
                  <a:cubicBezTo>
                    <a:pt x="290" y="1446"/>
                    <a:pt x="426" y="1325"/>
                    <a:pt x="464" y="1298"/>
                  </a:cubicBezTo>
                  <a:cubicBezTo>
                    <a:pt x="494" y="1276"/>
                    <a:pt x="526" y="1259"/>
                    <a:pt x="559" y="1245"/>
                  </a:cubicBezTo>
                  <a:lnTo>
                    <a:pt x="559" y="1245"/>
                  </a:lnTo>
                  <a:cubicBezTo>
                    <a:pt x="606" y="1240"/>
                    <a:pt x="653" y="1230"/>
                    <a:pt x="698" y="1214"/>
                  </a:cubicBezTo>
                  <a:lnTo>
                    <a:pt x="698" y="1214"/>
                  </a:lnTo>
                  <a:cubicBezTo>
                    <a:pt x="703" y="1214"/>
                    <a:pt x="708" y="1214"/>
                    <a:pt x="713" y="1213"/>
                  </a:cubicBezTo>
                  <a:lnTo>
                    <a:pt x="711" y="1209"/>
                  </a:lnTo>
                  <a:lnTo>
                    <a:pt x="711" y="1209"/>
                  </a:lnTo>
                  <a:cubicBezTo>
                    <a:pt x="715" y="1208"/>
                    <a:pt x="718" y="1206"/>
                    <a:pt x="722" y="1205"/>
                  </a:cubicBezTo>
                  <a:cubicBezTo>
                    <a:pt x="761" y="1189"/>
                    <a:pt x="744" y="1134"/>
                    <a:pt x="704" y="1134"/>
                  </a:cubicBezTo>
                  <a:cubicBezTo>
                    <a:pt x="704" y="1134"/>
                    <a:pt x="703" y="1134"/>
                    <a:pt x="702" y="1134"/>
                  </a:cubicBezTo>
                  <a:cubicBezTo>
                    <a:pt x="636" y="1137"/>
                    <a:pt x="570" y="1153"/>
                    <a:pt x="510" y="1181"/>
                  </a:cubicBezTo>
                  <a:lnTo>
                    <a:pt x="510" y="1181"/>
                  </a:lnTo>
                  <a:cubicBezTo>
                    <a:pt x="508" y="1181"/>
                    <a:pt x="506" y="1181"/>
                    <a:pt x="504" y="1181"/>
                  </a:cubicBezTo>
                  <a:cubicBezTo>
                    <a:pt x="495" y="1181"/>
                    <a:pt x="486" y="1180"/>
                    <a:pt x="476" y="1180"/>
                  </a:cubicBezTo>
                  <a:cubicBezTo>
                    <a:pt x="441" y="1178"/>
                    <a:pt x="291" y="1166"/>
                    <a:pt x="325" y="1105"/>
                  </a:cubicBezTo>
                  <a:cubicBezTo>
                    <a:pt x="353" y="1052"/>
                    <a:pt x="442" y="1022"/>
                    <a:pt x="493" y="999"/>
                  </a:cubicBezTo>
                  <a:cubicBezTo>
                    <a:pt x="560" y="969"/>
                    <a:pt x="629" y="944"/>
                    <a:pt x="699" y="924"/>
                  </a:cubicBezTo>
                  <a:cubicBezTo>
                    <a:pt x="737" y="913"/>
                    <a:pt x="722" y="853"/>
                    <a:pt x="688" y="853"/>
                  </a:cubicBezTo>
                  <a:cubicBezTo>
                    <a:pt x="685" y="853"/>
                    <a:pt x="683" y="853"/>
                    <a:pt x="680" y="854"/>
                  </a:cubicBezTo>
                  <a:cubicBezTo>
                    <a:pt x="677" y="855"/>
                    <a:pt x="674" y="855"/>
                    <a:pt x="671" y="856"/>
                  </a:cubicBezTo>
                  <a:lnTo>
                    <a:pt x="671" y="856"/>
                  </a:lnTo>
                  <a:lnTo>
                    <a:pt x="670" y="850"/>
                  </a:lnTo>
                  <a:cubicBezTo>
                    <a:pt x="652" y="855"/>
                    <a:pt x="635" y="860"/>
                    <a:pt x="617" y="865"/>
                  </a:cubicBezTo>
                  <a:lnTo>
                    <a:pt x="617" y="865"/>
                  </a:lnTo>
                  <a:cubicBezTo>
                    <a:pt x="572" y="871"/>
                    <a:pt x="526" y="875"/>
                    <a:pt x="480" y="875"/>
                  </a:cubicBezTo>
                  <a:cubicBezTo>
                    <a:pt x="466" y="875"/>
                    <a:pt x="453" y="874"/>
                    <a:pt x="440" y="874"/>
                  </a:cubicBezTo>
                  <a:cubicBezTo>
                    <a:pt x="405" y="871"/>
                    <a:pt x="373" y="867"/>
                    <a:pt x="341" y="861"/>
                  </a:cubicBezTo>
                  <a:cubicBezTo>
                    <a:pt x="330" y="860"/>
                    <a:pt x="229" y="846"/>
                    <a:pt x="228" y="832"/>
                  </a:cubicBezTo>
                  <a:cubicBezTo>
                    <a:pt x="227" y="816"/>
                    <a:pt x="296" y="777"/>
                    <a:pt x="306" y="769"/>
                  </a:cubicBezTo>
                  <a:cubicBezTo>
                    <a:pt x="336" y="748"/>
                    <a:pt x="369" y="731"/>
                    <a:pt x="401" y="715"/>
                  </a:cubicBezTo>
                  <a:cubicBezTo>
                    <a:pt x="471" y="683"/>
                    <a:pt x="544" y="662"/>
                    <a:pt x="621" y="651"/>
                  </a:cubicBezTo>
                  <a:cubicBezTo>
                    <a:pt x="620" y="649"/>
                    <a:pt x="620" y="646"/>
                    <a:pt x="620" y="644"/>
                  </a:cubicBezTo>
                  <a:lnTo>
                    <a:pt x="620" y="644"/>
                  </a:lnTo>
                  <a:cubicBezTo>
                    <a:pt x="663" y="635"/>
                    <a:pt x="656" y="570"/>
                    <a:pt x="616" y="570"/>
                  </a:cubicBezTo>
                  <a:cubicBezTo>
                    <a:pt x="614" y="570"/>
                    <a:pt x="611" y="570"/>
                    <a:pt x="609" y="571"/>
                  </a:cubicBezTo>
                  <a:cubicBezTo>
                    <a:pt x="575" y="575"/>
                    <a:pt x="540" y="582"/>
                    <a:pt x="507" y="591"/>
                  </a:cubicBezTo>
                  <a:lnTo>
                    <a:pt x="507" y="591"/>
                  </a:lnTo>
                  <a:cubicBezTo>
                    <a:pt x="477" y="593"/>
                    <a:pt x="446" y="595"/>
                    <a:pt x="416" y="595"/>
                  </a:cubicBezTo>
                  <a:cubicBezTo>
                    <a:pt x="404" y="595"/>
                    <a:pt x="392" y="594"/>
                    <a:pt x="379" y="594"/>
                  </a:cubicBezTo>
                  <a:cubicBezTo>
                    <a:pt x="341" y="593"/>
                    <a:pt x="182" y="598"/>
                    <a:pt x="174" y="550"/>
                  </a:cubicBezTo>
                  <a:cubicBezTo>
                    <a:pt x="165" y="490"/>
                    <a:pt x="267" y="437"/>
                    <a:pt x="307" y="416"/>
                  </a:cubicBezTo>
                  <a:cubicBezTo>
                    <a:pt x="372" y="384"/>
                    <a:pt x="440" y="365"/>
                    <a:pt x="511" y="358"/>
                  </a:cubicBezTo>
                  <a:cubicBezTo>
                    <a:pt x="511" y="355"/>
                    <a:pt x="510" y="353"/>
                    <a:pt x="510" y="351"/>
                  </a:cubicBezTo>
                  <a:lnTo>
                    <a:pt x="510" y="351"/>
                  </a:lnTo>
                  <a:cubicBezTo>
                    <a:pt x="554" y="341"/>
                    <a:pt x="547" y="278"/>
                    <a:pt x="504" y="278"/>
                  </a:cubicBezTo>
                  <a:cubicBezTo>
                    <a:pt x="503" y="278"/>
                    <a:pt x="501" y="278"/>
                    <a:pt x="499" y="278"/>
                  </a:cubicBezTo>
                  <a:cubicBezTo>
                    <a:pt x="467" y="281"/>
                    <a:pt x="435" y="287"/>
                    <a:pt x="403" y="295"/>
                  </a:cubicBezTo>
                  <a:lnTo>
                    <a:pt x="403" y="295"/>
                  </a:lnTo>
                  <a:cubicBezTo>
                    <a:pt x="399" y="295"/>
                    <a:pt x="395" y="295"/>
                    <a:pt x="391" y="295"/>
                  </a:cubicBezTo>
                  <a:cubicBezTo>
                    <a:pt x="357" y="295"/>
                    <a:pt x="323" y="292"/>
                    <a:pt x="289" y="285"/>
                  </a:cubicBezTo>
                  <a:cubicBezTo>
                    <a:pt x="253" y="276"/>
                    <a:pt x="218" y="266"/>
                    <a:pt x="185" y="252"/>
                  </a:cubicBezTo>
                  <a:cubicBezTo>
                    <a:pt x="165" y="243"/>
                    <a:pt x="100" y="219"/>
                    <a:pt x="91" y="198"/>
                  </a:cubicBezTo>
                  <a:cubicBezTo>
                    <a:pt x="71" y="153"/>
                    <a:pt x="249" y="107"/>
                    <a:pt x="280" y="101"/>
                  </a:cubicBezTo>
                  <a:cubicBezTo>
                    <a:pt x="330" y="89"/>
                    <a:pt x="382" y="84"/>
                    <a:pt x="433" y="84"/>
                  </a:cubicBezTo>
                  <a:cubicBezTo>
                    <a:pt x="461" y="84"/>
                    <a:pt x="488" y="85"/>
                    <a:pt x="515" y="88"/>
                  </a:cubicBezTo>
                  <a:cubicBezTo>
                    <a:pt x="556" y="85"/>
                    <a:pt x="566" y="12"/>
                    <a:pt x="519" y="7"/>
                  </a:cubicBezTo>
                  <a:cubicBezTo>
                    <a:pt x="488" y="3"/>
                    <a:pt x="456" y="1"/>
                    <a:pt x="42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2" name="Google Shape;1492;p54"/>
            <p:cNvSpPr/>
            <p:nvPr/>
          </p:nvSpPr>
          <p:spPr>
            <a:xfrm>
              <a:off x="3976175" y="3048525"/>
              <a:ext cx="32375" cy="101975"/>
            </a:xfrm>
            <a:custGeom>
              <a:rect b="b" l="l" r="r" t="t"/>
              <a:pathLst>
                <a:path extrusionOk="0" h="4079" w="1295">
                  <a:moveTo>
                    <a:pt x="307" y="0"/>
                  </a:moveTo>
                  <a:cubicBezTo>
                    <a:pt x="209" y="0"/>
                    <a:pt x="114" y="32"/>
                    <a:pt x="33" y="90"/>
                  </a:cubicBezTo>
                  <a:cubicBezTo>
                    <a:pt x="1" y="112"/>
                    <a:pt x="26" y="155"/>
                    <a:pt x="58" y="155"/>
                  </a:cubicBezTo>
                  <a:cubicBezTo>
                    <a:pt x="65" y="155"/>
                    <a:pt x="72" y="153"/>
                    <a:pt x="79" y="148"/>
                  </a:cubicBezTo>
                  <a:cubicBezTo>
                    <a:pt x="143" y="102"/>
                    <a:pt x="217" y="77"/>
                    <a:pt x="297" y="75"/>
                  </a:cubicBezTo>
                  <a:cubicBezTo>
                    <a:pt x="301" y="75"/>
                    <a:pt x="306" y="75"/>
                    <a:pt x="310" y="75"/>
                  </a:cubicBezTo>
                  <a:cubicBezTo>
                    <a:pt x="342" y="75"/>
                    <a:pt x="374" y="78"/>
                    <a:pt x="405" y="86"/>
                  </a:cubicBezTo>
                  <a:cubicBezTo>
                    <a:pt x="419" y="91"/>
                    <a:pt x="436" y="95"/>
                    <a:pt x="447" y="101"/>
                  </a:cubicBezTo>
                  <a:cubicBezTo>
                    <a:pt x="474" y="117"/>
                    <a:pt x="472" y="129"/>
                    <a:pt x="458" y="157"/>
                  </a:cubicBezTo>
                  <a:cubicBezTo>
                    <a:pt x="420" y="229"/>
                    <a:pt x="355" y="289"/>
                    <a:pt x="282" y="333"/>
                  </a:cubicBezTo>
                  <a:lnTo>
                    <a:pt x="282" y="333"/>
                  </a:lnTo>
                  <a:cubicBezTo>
                    <a:pt x="218" y="351"/>
                    <a:pt x="155" y="377"/>
                    <a:pt x="96" y="409"/>
                  </a:cubicBezTo>
                  <a:cubicBezTo>
                    <a:pt x="65" y="426"/>
                    <a:pt x="70" y="481"/>
                    <a:pt x="105" y="481"/>
                  </a:cubicBezTo>
                  <a:cubicBezTo>
                    <a:pt x="108" y="481"/>
                    <a:pt x="112" y="480"/>
                    <a:pt x="116" y="479"/>
                  </a:cubicBezTo>
                  <a:cubicBezTo>
                    <a:pt x="119" y="478"/>
                    <a:pt x="123" y="478"/>
                    <a:pt x="126" y="477"/>
                  </a:cubicBezTo>
                  <a:lnTo>
                    <a:pt x="126" y="477"/>
                  </a:lnTo>
                  <a:lnTo>
                    <a:pt x="126" y="477"/>
                  </a:lnTo>
                  <a:cubicBezTo>
                    <a:pt x="127" y="477"/>
                    <a:pt x="128" y="477"/>
                    <a:pt x="128" y="476"/>
                  </a:cubicBezTo>
                  <a:lnTo>
                    <a:pt x="128" y="476"/>
                  </a:lnTo>
                  <a:cubicBezTo>
                    <a:pt x="189" y="461"/>
                    <a:pt x="247" y="437"/>
                    <a:pt x="300" y="406"/>
                  </a:cubicBezTo>
                  <a:lnTo>
                    <a:pt x="300" y="406"/>
                  </a:lnTo>
                  <a:cubicBezTo>
                    <a:pt x="319" y="401"/>
                    <a:pt x="337" y="396"/>
                    <a:pt x="356" y="393"/>
                  </a:cubicBezTo>
                  <a:cubicBezTo>
                    <a:pt x="395" y="384"/>
                    <a:pt x="435" y="379"/>
                    <a:pt x="473" y="376"/>
                  </a:cubicBezTo>
                  <a:cubicBezTo>
                    <a:pt x="484" y="375"/>
                    <a:pt x="496" y="374"/>
                    <a:pt x="508" y="374"/>
                  </a:cubicBezTo>
                  <a:cubicBezTo>
                    <a:pt x="541" y="374"/>
                    <a:pt x="569" y="381"/>
                    <a:pt x="537" y="421"/>
                  </a:cubicBezTo>
                  <a:cubicBezTo>
                    <a:pt x="499" y="471"/>
                    <a:pt x="450" y="513"/>
                    <a:pt x="396" y="549"/>
                  </a:cubicBezTo>
                  <a:lnTo>
                    <a:pt x="396" y="549"/>
                  </a:lnTo>
                  <a:cubicBezTo>
                    <a:pt x="311" y="566"/>
                    <a:pt x="230" y="604"/>
                    <a:pt x="160" y="657"/>
                  </a:cubicBezTo>
                  <a:cubicBezTo>
                    <a:pt x="128" y="682"/>
                    <a:pt x="153" y="723"/>
                    <a:pt x="186" y="723"/>
                  </a:cubicBezTo>
                  <a:cubicBezTo>
                    <a:pt x="190" y="723"/>
                    <a:pt x="194" y="723"/>
                    <a:pt x="198" y="722"/>
                  </a:cubicBezTo>
                  <a:cubicBezTo>
                    <a:pt x="278" y="698"/>
                    <a:pt x="355" y="664"/>
                    <a:pt x="425" y="618"/>
                  </a:cubicBezTo>
                  <a:lnTo>
                    <a:pt x="425" y="618"/>
                  </a:lnTo>
                  <a:cubicBezTo>
                    <a:pt x="431" y="617"/>
                    <a:pt x="436" y="616"/>
                    <a:pt x="442" y="615"/>
                  </a:cubicBezTo>
                  <a:cubicBezTo>
                    <a:pt x="465" y="612"/>
                    <a:pt x="489" y="610"/>
                    <a:pt x="513" y="610"/>
                  </a:cubicBezTo>
                  <a:cubicBezTo>
                    <a:pt x="532" y="610"/>
                    <a:pt x="550" y="611"/>
                    <a:pt x="567" y="615"/>
                  </a:cubicBezTo>
                  <a:cubicBezTo>
                    <a:pt x="620" y="627"/>
                    <a:pt x="630" y="677"/>
                    <a:pt x="608" y="721"/>
                  </a:cubicBezTo>
                  <a:cubicBezTo>
                    <a:pt x="573" y="794"/>
                    <a:pt x="488" y="851"/>
                    <a:pt x="422" y="895"/>
                  </a:cubicBezTo>
                  <a:cubicBezTo>
                    <a:pt x="348" y="945"/>
                    <a:pt x="265" y="985"/>
                    <a:pt x="181" y="1013"/>
                  </a:cubicBezTo>
                  <a:cubicBezTo>
                    <a:pt x="181" y="1014"/>
                    <a:pt x="181" y="1014"/>
                    <a:pt x="181" y="1014"/>
                  </a:cubicBezTo>
                  <a:lnTo>
                    <a:pt x="181" y="1014"/>
                  </a:lnTo>
                  <a:cubicBezTo>
                    <a:pt x="180" y="1015"/>
                    <a:pt x="180" y="1015"/>
                    <a:pt x="179" y="1015"/>
                  </a:cubicBezTo>
                  <a:cubicBezTo>
                    <a:pt x="137" y="1029"/>
                    <a:pt x="158" y="1086"/>
                    <a:pt x="194" y="1086"/>
                  </a:cubicBezTo>
                  <a:cubicBezTo>
                    <a:pt x="198" y="1086"/>
                    <a:pt x="202" y="1085"/>
                    <a:pt x="207" y="1083"/>
                  </a:cubicBezTo>
                  <a:cubicBezTo>
                    <a:pt x="216" y="1080"/>
                    <a:pt x="226" y="1077"/>
                    <a:pt x="235" y="1073"/>
                  </a:cubicBezTo>
                  <a:lnTo>
                    <a:pt x="235" y="1073"/>
                  </a:lnTo>
                  <a:cubicBezTo>
                    <a:pt x="317" y="1047"/>
                    <a:pt x="403" y="1031"/>
                    <a:pt x="489" y="1028"/>
                  </a:cubicBezTo>
                  <a:cubicBezTo>
                    <a:pt x="500" y="1028"/>
                    <a:pt x="514" y="1026"/>
                    <a:pt x="529" y="1026"/>
                  </a:cubicBezTo>
                  <a:cubicBezTo>
                    <a:pt x="564" y="1026"/>
                    <a:pt x="602" y="1033"/>
                    <a:pt x="600" y="1070"/>
                  </a:cubicBezTo>
                  <a:cubicBezTo>
                    <a:pt x="599" y="1104"/>
                    <a:pt x="577" y="1142"/>
                    <a:pt x="560" y="1169"/>
                  </a:cubicBezTo>
                  <a:cubicBezTo>
                    <a:pt x="523" y="1230"/>
                    <a:pt x="473" y="1281"/>
                    <a:pt x="414" y="1317"/>
                  </a:cubicBezTo>
                  <a:lnTo>
                    <a:pt x="414" y="1317"/>
                  </a:lnTo>
                  <a:cubicBezTo>
                    <a:pt x="340" y="1326"/>
                    <a:pt x="268" y="1348"/>
                    <a:pt x="201" y="1383"/>
                  </a:cubicBezTo>
                  <a:lnTo>
                    <a:pt x="201" y="1383"/>
                  </a:lnTo>
                  <a:cubicBezTo>
                    <a:pt x="200" y="1383"/>
                    <a:pt x="200" y="1383"/>
                    <a:pt x="200" y="1383"/>
                  </a:cubicBezTo>
                  <a:lnTo>
                    <a:pt x="200" y="1384"/>
                  </a:lnTo>
                  <a:lnTo>
                    <a:pt x="200" y="1384"/>
                  </a:lnTo>
                  <a:cubicBezTo>
                    <a:pt x="196" y="1386"/>
                    <a:pt x="191" y="1388"/>
                    <a:pt x="187" y="1390"/>
                  </a:cubicBezTo>
                  <a:cubicBezTo>
                    <a:pt x="152" y="1411"/>
                    <a:pt x="163" y="1461"/>
                    <a:pt x="203" y="1461"/>
                  </a:cubicBezTo>
                  <a:cubicBezTo>
                    <a:pt x="204" y="1461"/>
                    <a:pt x="206" y="1461"/>
                    <a:pt x="207" y="1460"/>
                  </a:cubicBezTo>
                  <a:cubicBezTo>
                    <a:pt x="294" y="1456"/>
                    <a:pt x="379" y="1428"/>
                    <a:pt x="452" y="1382"/>
                  </a:cubicBezTo>
                  <a:lnTo>
                    <a:pt x="452" y="1382"/>
                  </a:lnTo>
                  <a:cubicBezTo>
                    <a:pt x="464" y="1382"/>
                    <a:pt x="476" y="1381"/>
                    <a:pt x="488" y="1381"/>
                  </a:cubicBezTo>
                  <a:cubicBezTo>
                    <a:pt x="512" y="1381"/>
                    <a:pt x="537" y="1383"/>
                    <a:pt x="561" y="1387"/>
                  </a:cubicBezTo>
                  <a:cubicBezTo>
                    <a:pt x="584" y="1393"/>
                    <a:pt x="599" y="1390"/>
                    <a:pt x="592" y="1424"/>
                  </a:cubicBezTo>
                  <a:cubicBezTo>
                    <a:pt x="588" y="1441"/>
                    <a:pt x="574" y="1457"/>
                    <a:pt x="563" y="1472"/>
                  </a:cubicBezTo>
                  <a:cubicBezTo>
                    <a:pt x="514" y="1539"/>
                    <a:pt x="452" y="1594"/>
                    <a:pt x="382" y="1637"/>
                  </a:cubicBezTo>
                  <a:lnTo>
                    <a:pt x="382" y="1637"/>
                  </a:lnTo>
                  <a:cubicBezTo>
                    <a:pt x="327" y="1653"/>
                    <a:pt x="274" y="1677"/>
                    <a:pt x="226" y="1710"/>
                  </a:cubicBezTo>
                  <a:lnTo>
                    <a:pt x="226" y="1710"/>
                  </a:lnTo>
                  <a:cubicBezTo>
                    <a:pt x="225" y="1711"/>
                    <a:pt x="224" y="1711"/>
                    <a:pt x="224" y="1711"/>
                  </a:cubicBezTo>
                  <a:cubicBezTo>
                    <a:pt x="224" y="1711"/>
                    <a:pt x="224" y="1712"/>
                    <a:pt x="224" y="1712"/>
                  </a:cubicBezTo>
                  <a:lnTo>
                    <a:pt x="224" y="1712"/>
                  </a:lnTo>
                  <a:cubicBezTo>
                    <a:pt x="220" y="1714"/>
                    <a:pt x="217" y="1717"/>
                    <a:pt x="213" y="1720"/>
                  </a:cubicBezTo>
                  <a:cubicBezTo>
                    <a:pt x="180" y="1743"/>
                    <a:pt x="206" y="1785"/>
                    <a:pt x="240" y="1785"/>
                  </a:cubicBezTo>
                  <a:cubicBezTo>
                    <a:pt x="244" y="1785"/>
                    <a:pt x="248" y="1784"/>
                    <a:pt x="252" y="1783"/>
                  </a:cubicBezTo>
                  <a:cubicBezTo>
                    <a:pt x="313" y="1763"/>
                    <a:pt x="372" y="1735"/>
                    <a:pt x="427" y="1700"/>
                  </a:cubicBezTo>
                  <a:lnTo>
                    <a:pt x="427" y="1700"/>
                  </a:lnTo>
                  <a:cubicBezTo>
                    <a:pt x="447" y="1696"/>
                    <a:pt x="467" y="1693"/>
                    <a:pt x="488" y="1691"/>
                  </a:cubicBezTo>
                  <a:cubicBezTo>
                    <a:pt x="500" y="1690"/>
                    <a:pt x="518" y="1689"/>
                    <a:pt x="538" y="1689"/>
                  </a:cubicBezTo>
                  <a:cubicBezTo>
                    <a:pt x="598" y="1689"/>
                    <a:pt x="675" y="1700"/>
                    <a:pt x="667" y="1760"/>
                  </a:cubicBezTo>
                  <a:cubicBezTo>
                    <a:pt x="656" y="1832"/>
                    <a:pt x="578" y="1886"/>
                    <a:pt x="525" y="1924"/>
                  </a:cubicBezTo>
                  <a:cubicBezTo>
                    <a:pt x="489" y="1949"/>
                    <a:pt x="452" y="1971"/>
                    <a:pt x="413" y="1989"/>
                  </a:cubicBezTo>
                  <a:lnTo>
                    <a:pt x="413" y="1989"/>
                  </a:lnTo>
                  <a:cubicBezTo>
                    <a:pt x="380" y="1999"/>
                    <a:pt x="348" y="2012"/>
                    <a:pt x="317" y="2027"/>
                  </a:cubicBezTo>
                  <a:lnTo>
                    <a:pt x="317" y="2027"/>
                  </a:lnTo>
                  <a:cubicBezTo>
                    <a:pt x="312" y="2029"/>
                    <a:pt x="306" y="2030"/>
                    <a:pt x="301" y="2032"/>
                  </a:cubicBezTo>
                  <a:cubicBezTo>
                    <a:pt x="301" y="2033"/>
                    <a:pt x="302" y="2034"/>
                    <a:pt x="302" y="2035"/>
                  </a:cubicBezTo>
                  <a:lnTo>
                    <a:pt x="302" y="2035"/>
                  </a:lnTo>
                  <a:cubicBezTo>
                    <a:pt x="301" y="2035"/>
                    <a:pt x="300" y="2036"/>
                    <a:pt x="299" y="2036"/>
                  </a:cubicBezTo>
                  <a:cubicBezTo>
                    <a:pt x="262" y="2057"/>
                    <a:pt x="277" y="2107"/>
                    <a:pt x="313" y="2107"/>
                  </a:cubicBezTo>
                  <a:cubicBezTo>
                    <a:pt x="317" y="2107"/>
                    <a:pt x="322" y="2106"/>
                    <a:pt x="327" y="2104"/>
                  </a:cubicBezTo>
                  <a:cubicBezTo>
                    <a:pt x="374" y="2089"/>
                    <a:pt x="420" y="2071"/>
                    <a:pt x="464" y="2049"/>
                  </a:cubicBezTo>
                  <a:lnTo>
                    <a:pt x="464" y="2049"/>
                  </a:lnTo>
                  <a:cubicBezTo>
                    <a:pt x="512" y="2036"/>
                    <a:pt x="561" y="2030"/>
                    <a:pt x="611" y="2030"/>
                  </a:cubicBezTo>
                  <a:cubicBezTo>
                    <a:pt x="676" y="2030"/>
                    <a:pt x="742" y="2041"/>
                    <a:pt x="806" y="2063"/>
                  </a:cubicBezTo>
                  <a:lnTo>
                    <a:pt x="806" y="2063"/>
                  </a:lnTo>
                  <a:cubicBezTo>
                    <a:pt x="679" y="2200"/>
                    <a:pt x="520" y="2302"/>
                    <a:pt x="344" y="2363"/>
                  </a:cubicBezTo>
                  <a:cubicBezTo>
                    <a:pt x="345" y="2365"/>
                    <a:pt x="345" y="2367"/>
                    <a:pt x="346" y="2368"/>
                  </a:cubicBezTo>
                  <a:lnTo>
                    <a:pt x="346" y="2368"/>
                  </a:lnTo>
                  <a:cubicBezTo>
                    <a:pt x="345" y="2369"/>
                    <a:pt x="344" y="2369"/>
                    <a:pt x="343" y="2369"/>
                  </a:cubicBezTo>
                  <a:cubicBezTo>
                    <a:pt x="304" y="2387"/>
                    <a:pt x="322" y="2440"/>
                    <a:pt x="358" y="2440"/>
                  </a:cubicBezTo>
                  <a:cubicBezTo>
                    <a:pt x="363" y="2440"/>
                    <a:pt x="367" y="2439"/>
                    <a:pt x="372" y="2437"/>
                  </a:cubicBezTo>
                  <a:cubicBezTo>
                    <a:pt x="412" y="2424"/>
                    <a:pt x="451" y="2408"/>
                    <a:pt x="489" y="2390"/>
                  </a:cubicBezTo>
                  <a:lnTo>
                    <a:pt x="489" y="2390"/>
                  </a:lnTo>
                  <a:cubicBezTo>
                    <a:pt x="537" y="2377"/>
                    <a:pt x="587" y="2368"/>
                    <a:pt x="638" y="2363"/>
                  </a:cubicBezTo>
                  <a:cubicBezTo>
                    <a:pt x="662" y="2361"/>
                    <a:pt x="685" y="2360"/>
                    <a:pt x="709" y="2360"/>
                  </a:cubicBezTo>
                  <a:cubicBezTo>
                    <a:pt x="732" y="2360"/>
                    <a:pt x="756" y="2361"/>
                    <a:pt x="780" y="2363"/>
                  </a:cubicBezTo>
                  <a:cubicBezTo>
                    <a:pt x="801" y="2364"/>
                    <a:pt x="823" y="2368"/>
                    <a:pt x="845" y="2371"/>
                  </a:cubicBezTo>
                  <a:cubicBezTo>
                    <a:pt x="866" y="2375"/>
                    <a:pt x="889" y="2372"/>
                    <a:pt x="880" y="2398"/>
                  </a:cubicBezTo>
                  <a:cubicBezTo>
                    <a:pt x="869" y="2427"/>
                    <a:pt x="812" y="2460"/>
                    <a:pt x="787" y="2479"/>
                  </a:cubicBezTo>
                  <a:cubicBezTo>
                    <a:pt x="777" y="2487"/>
                    <a:pt x="767" y="2494"/>
                    <a:pt x="756" y="2501"/>
                  </a:cubicBezTo>
                  <a:lnTo>
                    <a:pt x="756" y="2501"/>
                  </a:lnTo>
                  <a:cubicBezTo>
                    <a:pt x="740" y="2502"/>
                    <a:pt x="725" y="2504"/>
                    <a:pt x="712" y="2506"/>
                  </a:cubicBezTo>
                  <a:cubicBezTo>
                    <a:pt x="599" y="2525"/>
                    <a:pt x="493" y="2574"/>
                    <a:pt x="410" y="2652"/>
                  </a:cubicBezTo>
                  <a:cubicBezTo>
                    <a:pt x="386" y="2674"/>
                    <a:pt x="396" y="2719"/>
                    <a:pt x="429" y="2719"/>
                  </a:cubicBezTo>
                  <a:cubicBezTo>
                    <a:pt x="432" y="2719"/>
                    <a:pt x="434" y="2719"/>
                    <a:pt x="437" y="2718"/>
                  </a:cubicBezTo>
                  <a:cubicBezTo>
                    <a:pt x="548" y="2698"/>
                    <a:pt x="655" y="2657"/>
                    <a:pt x="751" y="2599"/>
                  </a:cubicBezTo>
                  <a:cubicBezTo>
                    <a:pt x="768" y="2589"/>
                    <a:pt x="784" y="2579"/>
                    <a:pt x="801" y="2568"/>
                  </a:cubicBezTo>
                  <a:lnTo>
                    <a:pt x="801" y="2568"/>
                  </a:lnTo>
                  <a:cubicBezTo>
                    <a:pt x="802" y="2568"/>
                    <a:pt x="803" y="2568"/>
                    <a:pt x="804" y="2568"/>
                  </a:cubicBezTo>
                  <a:cubicBezTo>
                    <a:pt x="840" y="2568"/>
                    <a:pt x="896" y="2568"/>
                    <a:pt x="927" y="2588"/>
                  </a:cubicBezTo>
                  <a:cubicBezTo>
                    <a:pt x="1005" y="2634"/>
                    <a:pt x="869" y="2755"/>
                    <a:pt x="832" y="2782"/>
                  </a:cubicBezTo>
                  <a:cubicBezTo>
                    <a:pt x="802" y="2804"/>
                    <a:pt x="770" y="2821"/>
                    <a:pt x="737" y="2835"/>
                  </a:cubicBezTo>
                  <a:lnTo>
                    <a:pt x="737" y="2835"/>
                  </a:lnTo>
                  <a:cubicBezTo>
                    <a:pt x="690" y="2840"/>
                    <a:pt x="643" y="2850"/>
                    <a:pt x="598" y="2866"/>
                  </a:cubicBezTo>
                  <a:lnTo>
                    <a:pt x="598" y="2866"/>
                  </a:lnTo>
                  <a:cubicBezTo>
                    <a:pt x="593" y="2866"/>
                    <a:pt x="588" y="2867"/>
                    <a:pt x="583" y="2867"/>
                  </a:cubicBezTo>
                  <a:lnTo>
                    <a:pt x="584" y="2871"/>
                  </a:lnTo>
                  <a:lnTo>
                    <a:pt x="584" y="2871"/>
                  </a:lnTo>
                  <a:cubicBezTo>
                    <a:pt x="581" y="2872"/>
                    <a:pt x="577" y="2874"/>
                    <a:pt x="574" y="2875"/>
                  </a:cubicBezTo>
                  <a:cubicBezTo>
                    <a:pt x="535" y="2891"/>
                    <a:pt x="552" y="2945"/>
                    <a:pt x="590" y="2945"/>
                  </a:cubicBezTo>
                  <a:cubicBezTo>
                    <a:pt x="591" y="2945"/>
                    <a:pt x="592" y="2945"/>
                    <a:pt x="594" y="2945"/>
                  </a:cubicBezTo>
                  <a:cubicBezTo>
                    <a:pt x="659" y="2942"/>
                    <a:pt x="725" y="2927"/>
                    <a:pt x="785" y="2900"/>
                  </a:cubicBezTo>
                  <a:lnTo>
                    <a:pt x="785" y="2900"/>
                  </a:lnTo>
                  <a:cubicBezTo>
                    <a:pt x="787" y="2900"/>
                    <a:pt x="789" y="2900"/>
                    <a:pt x="791" y="2900"/>
                  </a:cubicBezTo>
                  <a:cubicBezTo>
                    <a:pt x="801" y="2900"/>
                    <a:pt x="810" y="2900"/>
                    <a:pt x="819" y="2900"/>
                  </a:cubicBezTo>
                  <a:cubicBezTo>
                    <a:pt x="855" y="2902"/>
                    <a:pt x="1004" y="2914"/>
                    <a:pt x="971" y="2976"/>
                  </a:cubicBezTo>
                  <a:cubicBezTo>
                    <a:pt x="943" y="3028"/>
                    <a:pt x="854" y="3058"/>
                    <a:pt x="803" y="3081"/>
                  </a:cubicBezTo>
                  <a:cubicBezTo>
                    <a:pt x="736" y="3111"/>
                    <a:pt x="667" y="3136"/>
                    <a:pt x="597" y="3156"/>
                  </a:cubicBezTo>
                  <a:cubicBezTo>
                    <a:pt x="559" y="3167"/>
                    <a:pt x="573" y="3227"/>
                    <a:pt x="608" y="3227"/>
                  </a:cubicBezTo>
                  <a:cubicBezTo>
                    <a:pt x="610" y="3227"/>
                    <a:pt x="613" y="3227"/>
                    <a:pt x="615" y="3226"/>
                  </a:cubicBezTo>
                  <a:cubicBezTo>
                    <a:pt x="618" y="3226"/>
                    <a:pt x="621" y="3225"/>
                    <a:pt x="624" y="3224"/>
                  </a:cubicBezTo>
                  <a:lnTo>
                    <a:pt x="624" y="3224"/>
                  </a:lnTo>
                  <a:lnTo>
                    <a:pt x="626" y="3230"/>
                  </a:lnTo>
                  <a:cubicBezTo>
                    <a:pt x="644" y="3226"/>
                    <a:pt x="661" y="3221"/>
                    <a:pt x="678" y="3215"/>
                  </a:cubicBezTo>
                  <a:lnTo>
                    <a:pt x="678" y="3215"/>
                  </a:lnTo>
                  <a:cubicBezTo>
                    <a:pt x="724" y="3209"/>
                    <a:pt x="770" y="3206"/>
                    <a:pt x="816" y="3206"/>
                  </a:cubicBezTo>
                  <a:cubicBezTo>
                    <a:pt x="829" y="3206"/>
                    <a:pt x="843" y="3206"/>
                    <a:pt x="856" y="3206"/>
                  </a:cubicBezTo>
                  <a:cubicBezTo>
                    <a:pt x="890" y="3210"/>
                    <a:pt x="923" y="3214"/>
                    <a:pt x="955" y="3219"/>
                  </a:cubicBezTo>
                  <a:cubicBezTo>
                    <a:pt x="966" y="3220"/>
                    <a:pt x="1067" y="3235"/>
                    <a:pt x="1068" y="3248"/>
                  </a:cubicBezTo>
                  <a:cubicBezTo>
                    <a:pt x="1069" y="3264"/>
                    <a:pt x="1000" y="3304"/>
                    <a:pt x="990" y="3311"/>
                  </a:cubicBezTo>
                  <a:cubicBezTo>
                    <a:pt x="959" y="3332"/>
                    <a:pt x="927" y="3349"/>
                    <a:pt x="894" y="3364"/>
                  </a:cubicBezTo>
                  <a:cubicBezTo>
                    <a:pt x="824" y="3398"/>
                    <a:pt x="751" y="3419"/>
                    <a:pt x="675" y="3429"/>
                  </a:cubicBezTo>
                  <a:cubicBezTo>
                    <a:pt x="675" y="3432"/>
                    <a:pt x="675" y="3434"/>
                    <a:pt x="676" y="3437"/>
                  </a:cubicBezTo>
                  <a:lnTo>
                    <a:pt x="676" y="3437"/>
                  </a:lnTo>
                  <a:cubicBezTo>
                    <a:pt x="632" y="3446"/>
                    <a:pt x="639" y="3510"/>
                    <a:pt x="680" y="3510"/>
                  </a:cubicBezTo>
                  <a:cubicBezTo>
                    <a:pt x="682" y="3510"/>
                    <a:pt x="684" y="3510"/>
                    <a:pt x="687" y="3509"/>
                  </a:cubicBezTo>
                  <a:cubicBezTo>
                    <a:pt x="722" y="3505"/>
                    <a:pt x="757" y="3498"/>
                    <a:pt x="791" y="3489"/>
                  </a:cubicBezTo>
                  <a:lnTo>
                    <a:pt x="791" y="3489"/>
                  </a:lnTo>
                  <a:cubicBezTo>
                    <a:pt x="819" y="3487"/>
                    <a:pt x="848" y="3486"/>
                    <a:pt x="876" y="3486"/>
                  </a:cubicBezTo>
                  <a:cubicBezTo>
                    <a:pt x="890" y="3486"/>
                    <a:pt x="903" y="3486"/>
                    <a:pt x="916" y="3486"/>
                  </a:cubicBezTo>
                  <a:cubicBezTo>
                    <a:pt x="955" y="3488"/>
                    <a:pt x="1114" y="3482"/>
                    <a:pt x="1121" y="3530"/>
                  </a:cubicBezTo>
                  <a:cubicBezTo>
                    <a:pt x="1131" y="3589"/>
                    <a:pt x="1028" y="3643"/>
                    <a:pt x="988" y="3664"/>
                  </a:cubicBezTo>
                  <a:cubicBezTo>
                    <a:pt x="924" y="3696"/>
                    <a:pt x="856" y="3714"/>
                    <a:pt x="785" y="3723"/>
                  </a:cubicBezTo>
                  <a:cubicBezTo>
                    <a:pt x="785" y="3725"/>
                    <a:pt x="785" y="3727"/>
                    <a:pt x="785" y="3729"/>
                  </a:cubicBezTo>
                  <a:lnTo>
                    <a:pt x="785" y="3729"/>
                  </a:lnTo>
                  <a:cubicBezTo>
                    <a:pt x="742" y="3739"/>
                    <a:pt x="749" y="3802"/>
                    <a:pt x="791" y="3802"/>
                  </a:cubicBezTo>
                  <a:cubicBezTo>
                    <a:pt x="793" y="3802"/>
                    <a:pt x="795" y="3802"/>
                    <a:pt x="796" y="3802"/>
                  </a:cubicBezTo>
                  <a:cubicBezTo>
                    <a:pt x="829" y="3799"/>
                    <a:pt x="862" y="3793"/>
                    <a:pt x="894" y="3785"/>
                  </a:cubicBezTo>
                  <a:lnTo>
                    <a:pt x="894" y="3785"/>
                  </a:lnTo>
                  <a:cubicBezTo>
                    <a:pt x="897" y="3785"/>
                    <a:pt x="899" y="3785"/>
                    <a:pt x="902" y="3785"/>
                  </a:cubicBezTo>
                  <a:cubicBezTo>
                    <a:pt x="937" y="3785"/>
                    <a:pt x="972" y="3789"/>
                    <a:pt x="1006" y="3796"/>
                  </a:cubicBezTo>
                  <a:cubicBezTo>
                    <a:pt x="1043" y="3803"/>
                    <a:pt x="1077" y="3814"/>
                    <a:pt x="1111" y="3828"/>
                  </a:cubicBezTo>
                  <a:cubicBezTo>
                    <a:pt x="1131" y="3838"/>
                    <a:pt x="1195" y="3861"/>
                    <a:pt x="1205" y="3881"/>
                  </a:cubicBezTo>
                  <a:cubicBezTo>
                    <a:pt x="1225" y="3927"/>
                    <a:pt x="1047" y="3973"/>
                    <a:pt x="1016" y="3980"/>
                  </a:cubicBezTo>
                  <a:cubicBezTo>
                    <a:pt x="965" y="3991"/>
                    <a:pt x="914" y="3996"/>
                    <a:pt x="863" y="3996"/>
                  </a:cubicBezTo>
                  <a:cubicBezTo>
                    <a:pt x="836" y="3996"/>
                    <a:pt x="808" y="3994"/>
                    <a:pt x="781" y="3991"/>
                  </a:cubicBezTo>
                  <a:cubicBezTo>
                    <a:pt x="740" y="3994"/>
                    <a:pt x="729" y="4067"/>
                    <a:pt x="776" y="4074"/>
                  </a:cubicBezTo>
                  <a:cubicBezTo>
                    <a:pt x="808" y="4077"/>
                    <a:pt x="839" y="4079"/>
                    <a:pt x="870" y="4079"/>
                  </a:cubicBezTo>
                  <a:cubicBezTo>
                    <a:pt x="945" y="4079"/>
                    <a:pt x="1017" y="4069"/>
                    <a:pt x="1089" y="4048"/>
                  </a:cubicBezTo>
                  <a:cubicBezTo>
                    <a:pt x="1157" y="4027"/>
                    <a:pt x="1295" y="3986"/>
                    <a:pt x="1289" y="3894"/>
                  </a:cubicBezTo>
                  <a:cubicBezTo>
                    <a:pt x="1287" y="3849"/>
                    <a:pt x="1248" y="3825"/>
                    <a:pt x="1213" y="3804"/>
                  </a:cubicBezTo>
                  <a:cubicBezTo>
                    <a:pt x="1171" y="3779"/>
                    <a:pt x="1127" y="3759"/>
                    <a:pt x="1080" y="3745"/>
                  </a:cubicBezTo>
                  <a:cubicBezTo>
                    <a:pt x="1065" y="3740"/>
                    <a:pt x="1048" y="3736"/>
                    <a:pt x="1032" y="3732"/>
                  </a:cubicBezTo>
                  <a:lnTo>
                    <a:pt x="1032" y="3732"/>
                  </a:lnTo>
                  <a:cubicBezTo>
                    <a:pt x="1043" y="3727"/>
                    <a:pt x="1053" y="3721"/>
                    <a:pt x="1063" y="3715"/>
                  </a:cubicBezTo>
                  <a:cubicBezTo>
                    <a:pt x="1126" y="3677"/>
                    <a:pt x="1208" y="3612"/>
                    <a:pt x="1199" y="3528"/>
                  </a:cubicBezTo>
                  <a:cubicBezTo>
                    <a:pt x="1188" y="3434"/>
                    <a:pt x="1072" y="3430"/>
                    <a:pt x="1000" y="3425"/>
                  </a:cubicBezTo>
                  <a:cubicBezTo>
                    <a:pt x="988" y="3424"/>
                    <a:pt x="975" y="3423"/>
                    <a:pt x="963" y="3422"/>
                  </a:cubicBezTo>
                  <a:lnTo>
                    <a:pt x="963" y="3422"/>
                  </a:lnTo>
                  <a:cubicBezTo>
                    <a:pt x="964" y="3421"/>
                    <a:pt x="966" y="3420"/>
                    <a:pt x="968" y="3420"/>
                  </a:cubicBezTo>
                  <a:cubicBezTo>
                    <a:pt x="1011" y="3395"/>
                    <a:pt x="1054" y="3367"/>
                    <a:pt x="1094" y="3335"/>
                  </a:cubicBezTo>
                  <a:cubicBezTo>
                    <a:pt x="1123" y="3311"/>
                    <a:pt x="1151" y="3283"/>
                    <a:pt x="1143" y="3243"/>
                  </a:cubicBezTo>
                  <a:cubicBezTo>
                    <a:pt x="1130" y="3164"/>
                    <a:pt x="986" y="3154"/>
                    <a:pt x="926" y="3147"/>
                  </a:cubicBezTo>
                  <a:cubicBezTo>
                    <a:pt x="905" y="3144"/>
                    <a:pt x="885" y="3142"/>
                    <a:pt x="864" y="3141"/>
                  </a:cubicBezTo>
                  <a:lnTo>
                    <a:pt x="864" y="3141"/>
                  </a:lnTo>
                  <a:cubicBezTo>
                    <a:pt x="882" y="3133"/>
                    <a:pt x="899" y="3124"/>
                    <a:pt x="916" y="3114"/>
                  </a:cubicBezTo>
                  <a:cubicBezTo>
                    <a:pt x="978" y="3080"/>
                    <a:pt x="1067" y="3029"/>
                    <a:pt x="1051" y="2945"/>
                  </a:cubicBezTo>
                  <a:cubicBezTo>
                    <a:pt x="1037" y="2874"/>
                    <a:pt x="953" y="2849"/>
                    <a:pt x="887" y="2839"/>
                  </a:cubicBezTo>
                  <a:lnTo>
                    <a:pt x="887" y="2839"/>
                  </a:lnTo>
                  <a:cubicBezTo>
                    <a:pt x="893" y="2834"/>
                    <a:pt x="900" y="2828"/>
                    <a:pt x="906" y="2823"/>
                  </a:cubicBezTo>
                  <a:cubicBezTo>
                    <a:pt x="971" y="2767"/>
                    <a:pt x="1063" y="2658"/>
                    <a:pt x="1006" y="2568"/>
                  </a:cubicBezTo>
                  <a:cubicBezTo>
                    <a:pt x="982" y="2529"/>
                    <a:pt x="936" y="2510"/>
                    <a:pt x="885" y="2503"/>
                  </a:cubicBezTo>
                  <a:lnTo>
                    <a:pt x="885" y="2503"/>
                  </a:lnTo>
                  <a:cubicBezTo>
                    <a:pt x="888" y="2500"/>
                    <a:pt x="890" y="2498"/>
                    <a:pt x="892" y="2496"/>
                  </a:cubicBezTo>
                  <a:cubicBezTo>
                    <a:pt x="926" y="2468"/>
                    <a:pt x="966" y="2430"/>
                    <a:pt x="962" y="2381"/>
                  </a:cubicBezTo>
                  <a:cubicBezTo>
                    <a:pt x="959" y="2331"/>
                    <a:pt x="912" y="2316"/>
                    <a:pt x="870" y="2308"/>
                  </a:cubicBezTo>
                  <a:cubicBezTo>
                    <a:pt x="813" y="2297"/>
                    <a:pt x="753" y="2294"/>
                    <a:pt x="694" y="2294"/>
                  </a:cubicBezTo>
                  <a:cubicBezTo>
                    <a:pt x="681" y="2294"/>
                    <a:pt x="668" y="2295"/>
                    <a:pt x="655" y="2296"/>
                  </a:cubicBezTo>
                  <a:lnTo>
                    <a:pt x="655" y="2296"/>
                  </a:lnTo>
                  <a:cubicBezTo>
                    <a:pt x="744" y="2234"/>
                    <a:pt x="826" y="2161"/>
                    <a:pt x="897" y="2077"/>
                  </a:cubicBezTo>
                  <a:cubicBezTo>
                    <a:pt x="912" y="2059"/>
                    <a:pt x="902" y="2030"/>
                    <a:pt x="881" y="2019"/>
                  </a:cubicBezTo>
                  <a:cubicBezTo>
                    <a:pt x="794" y="1980"/>
                    <a:pt x="700" y="1961"/>
                    <a:pt x="606" y="1961"/>
                  </a:cubicBezTo>
                  <a:cubicBezTo>
                    <a:pt x="605" y="1961"/>
                    <a:pt x="603" y="1961"/>
                    <a:pt x="601" y="1961"/>
                  </a:cubicBezTo>
                  <a:lnTo>
                    <a:pt x="601" y="1961"/>
                  </a:lnTo>
                  <a:cubicBezTo>
                    <a:pt x="607" y="1956"/>
                    <a:pt x="613" y="1951"/>
                    <a:pt x="619" y="1946"/>
                  </a:cubicBezTo>
                  <a:cubicBezTo>
                    <a:pt x="682" y="1894"/>
                    <a:pt x="761" y="1809"/>
                    <a:pt x="735" y="1717"/>
                  </a:cubicBezTo>
                  <a:cubicBezTo>
                    <a:pt x="712" y="1634"/>
                    <a:pt x="611" y="1619"/>
                    <a:pt x="534" y="1618"/>
                  </a:cubicBezTo>
                  <a:lnTo>
                    <a:pt x="534" y="1618"/>
                  </a:lnTo>
                  <a:cubicBezTo>
                    <a:pt x="591" y="1567"/>
                    <a:pt x="656" y="1500"/>
                    <a:pt x="667" y="1428"/>
                  </a:cubicBezTo>
                  <a:cubicBezTo>
                    <a:pt x="679" y="1345"/>
                    <a:pt x="607" y="1321"/>
                    <a:pt x="539" y="1315"/>
                  </a:cubicBezTo>
                  <a:lnTo>
                    <a:pt x="539" y="1315"/>
                  </a:lnTo>
                  <a:cubicBezTo>
                    <a:pt x="590" y="1266"/>
                    <a:pt x="631" y="1206"/>
                    <a:pt x="656" y="1140"/>
                  </a:cubicBezTo>
                  <a:cubicBezTo>
                    <a:pt x="672" y="1098"/>
                    <a:pt x="682" y="1048"/>
                    <a:pt x="656" y="1007"/>
                  </a:cubicBezTo>
                  <a:cubicBezTo>
                    <a:pt x="631" y="970"/>
                    <a:pt x="588" y="959"/>
                    <a:pt x="545" y="957"/>
                  </a:cubicBezTo>
                  <a:cubicBezTo>
                    <a:pt x="534" y="956"/>
                    <a:pt x="522" y="956"/>
                    <a:pt x="510" y="956"/>
                  </a:cubicBezTo>
                  <a:cubicBezTo>
                    <a:pt x="494" y="956"/>
                    <a:pt x="478" y="957"/>
                    <a:pt x="461" y="957"/>
                  </a:cubicBezTo>
                  <a:lnTo>
                    <a:pt x="461" y="957"/>
                  </a:lnTo>
                  <a:cubicBezTo>
                    <a:pt x="483" y="943"/>
                    <a:pt x="504" y="928"/>
                    <a:pt x="525" y="912"/>
                  </a:cubicBezTo>
                  <a:cubicBezTo>
                    <a:pt x="600" y="853"/>
                    <a:pt x="698" y="772"/>
                    <a:pt x="692" y="666"/>
                  </a:cubicBezTo>
                  <a:cubicBezTo>
                    <a:pt x="685" y="573"/>
                    <a:pt x="609" y="544"/>
                    <a:pt x="531" y="539"/>
                  </a:cubicBezTo>
                  <a:lnTo>
                    <a:pt x="531" y="539"/>
                  </a:lnTo>
                  <a:cubicBezTo>
                    <a:pt x="582" y="495"/>
                    <a:pt x="633" y="440"/>
                    <a:pt x="631" y="382"/>
                  </a:cubicBezTo>
                  <a:cubicBezTo>
                    <a:pt x="630" y="315"/>
                    <a:pt x="570" y="301"/>
                    <a:pt x="509" y="301"/>
                  </a:cubicBezTo>
                  <a:cubicBezTo>
                    <a:pt x="481" y="301"/>
                    <a:pt x="453" y="304"/>
                    <a:pt x="431" y="306"/>
                  </a:cubicBezTo>
                  <a:lnTo>
                    <a:pt x="431" y="306"/>
                  </a:lnTo>
                  <a:cubicBezTo>
                    <a:pt x="453" y="285"/>
                    <a:pt x="472" y="262"/>
                    <a:pt x="490" y="238"/>
                  </a:cubicBezTo>
                  <a:cubicBezTo>
                    <a:pt x="516" y="202"/>
                    <a:pt x="551" y="160"/>
                    <a:pt x="542" y="112"/>
                  </a:cubicBezTo>
                  <a:cubicBezTo>
                    <a:pt x="529" y="22"/>
                    <a:pt x="398" y="3"/>
                    <a:pt x="326" y="1"/>
                  </a:cubicBezTo>
                  <a:cubicBezTo>
                    <a:pt x="320" y="1"/>
                    <a:pt x="314" y="0"/>
                    <a:pt x="30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3" name="Google Shape;1493;p54"/>
            <p:cNvSpPr/>
            <p:nvPr/>
          </p:nvSpPr>
          <p:spPr>
            <a:xfrm>
              <a:off x="4158425" y="2879725"/>
              <a:ext cx="154400" cy="150575"/>
            </a:xfrm>
            <a:custGeom>
              <a:rect b="b" l="l" r="r" t="t"/>
              <a:pathLst>
                <a:path extrusionOk="0" h="6023" w="6176">
                  <a:moveTo>
                    <a:pt x="2421" y="1698"/>
                  </a:moveTo>
                  <a:cubicBezTo>
                    <a:pt x="2439" y="1698"/>
                    <a:pt x="2457" y="1705"/>
                    <a:pt x="2469" y="1716"/>
                  </a:cubicBezTo>
                  <a:cubicBezTo>
                    <a:pt x="2490" y="1735"/>
                    <a:pt x="2498" y="1763"/>
                    <a:pt x="2507" y="1790"/>
                  </a:cubicBezTo>
                  <a:cubicBezTo>
                    <a:pt x="2555" y="1953"/>
                    <a:pt x="2570" y="2126"/>
                    <a:pt x="2584" y="2297"/>
                  </a:cubicBezTo>
                  <a:cubicBezTo>
                    <a:pt x="2589" y="2361"/>
                    <a:pt x="2631" y="2480"/>
                    <a:pt x="2553" y="2516"/>
                  </a:cubicBezTo>
                  <a:cubicBezTo>
                    <a:pt x="2543" y="2520"/>
                    <a:pt x="2533" y="2522"/>
                    <a:pt x="2522" y="2522"/>
                  </a:cubicBezTo>
                  <a:cubicBezTo>
                    <a:pt x="2452" y="2522"/>
                    <a:pt x="2355" y="2447"/>
                    <a:pt x="2310" y="2423"/>
                  </a:cubicBezTo>
                  <a:cubicBezTo>
                    <a:pt x="2147" y="2328"/>
                    <a:pt x="2026" y="2202"/>
                    <a:pt x="1885" y="2082"/>
                  </a:cubicBezTo>
                  <a:cubicBezTo>
                    <a:pt x="1880" y="2075"/>
                    <a:pt x="1874" y="2067"/>
                    <a:pt x="1875" y="2057"/>
                  </a:cubicBezTo>
                  <a:cubicBezTo>
                    <a:pt x="1876" y="2049"/>
                    <a:pt x="1884" y="2042"/>
                    <a:pt x="1890" y="2037"/>
                  </a:cubicBezTo>
                  <a:cubicBezTo>
                    <a:pt x="1911" y="2024"/>
                    <a:pt x="1935" y="2019"/>
                    <a:pt x="1958" y="2019"/>
                  </a:cubicBezTo>
                  <a:cubicBezTo>
                    <a:pt x="1995" y="2019"/>
                    <a:pt x="2033" y="2031"/>
                    <a:pt x="2067" y="2043"/>
                  </a:cubicBezTo>
                  <a:cubicBezTo>
                    <a:pt x="2184" y="2089"/>
                    <a:pt x="2298" y="2143"/>
                    <a:pt x="2408" y="2203"/>
                  </a:cubicBezTo>
                  <a:cubicBezTo>
                    <a:pt x="2355" y="2061"/>
                    <a:pt x="2302" y="1902"/>
                    <a:pt x="2357" y="1754"/>
                  </a:cubicBezTo>
                  <a:cubicBezTo>
                    <a:pt x="2365" y="1735"/>
                    <a:pt x="2373" y="1717"/>
                    <a:pt x="2389" y="1707"/>
                  </a:cubicBezTo>
                  <a:cubicBezTo>
                    <a:pt x="2398" y="1701"/>
                    <a:pt x="2410" y="1698"/>
                    <a:pt x="2421" y="1698"/>
                  </a:cubicBezTo>
                  <a:close/>
                  <a:moveTo>
                    <a:pt x="3242" y="1481"/>
                  </a:moveTo>
                  <a:cubicBezTo>
                    <a:pt x="3245" y="1481"/>
                    <a:pt x="3248" y="1481"/>
                    <a:pt x="3251" y="1481"/>
                  </a:cubicBezTo>
                  <a:cubicBezTo>
                    <a:pt x="3289" y="1485"/>
                    <a:pt x="3310" y="1523"/>
                    <a:pt x="3324" y="1557"/>
                  </a:cubicBezTo>
                  <a:cubicBezTo>
                    <a:pt x="3392" y="1726"/>
                    <a:pt x="3373" y="1923"/>
                    <a:pt x="3333" y="2110"/>
                  </a:cubicBezTo>
                  <a:cubicBezTo>
                    <a:pt x="3310" y="2221"/>
                    <a:pt x="3281" y="2330"/>
                    <a:pt x="3261" y="2441"/>
                  </a:cubicBezTo>
                  <a:cubicBezTo>
                    <a:pt x="3249" y="2518"/>
                    <a:pt x="3256" y="2628"/>
                    <a:pt x="3216" y="2628"/>
                  </a:cubicBezTo>
                  <a:cubicBezTo>
                    <a:pt x="3203" y="2628"/>
                    <a:pt x="3183" y="2615"/>
                    <a:pt x="3156" y="2583"/>
                  </a:cubicBezTo>
                  <a:cubicBezTo>
                    <a:pt x="3033" y="2439"/>
                    <a:pt x="2986" y="2189"/>
                    <a:pt x="2982" y="2001"/>
                  </a:cubicBezTo>
                  <a:cubicBezTo>
                    <a:pt x="2978" y="1827"/>
                    <a:pt x="3023" y="1635"/>
                    <a:pt x="3162" y="1517"/>
                  </a:cubicBezTo>
                  <a:cubicBezTo>
                    <a:pt x="3186" y="1498"/>
                    <a:pt x="3214" y="1481"/>
                    <a:pt x="3242" y="1481"/>
                  </a:cubicBezTo>
                  <a:close/>
                  <a:moveTo>
                    <a:pt x="4483" y="2136"/>
                  </a:moveTo>
                  <a:cubicBezTo>
                    <a:pt x="4399" y="2323"/>
                    <a:pt x="4311" y="2501"/>
                    <a:pt x="4223" y="2687"/>
                  </a:cubicBezTo>
                  <a:cubicBezTo>
                    <a:pt x="4006" y="2739"/>
                    <a:pt x="3790" y="2791"/>
                    <a:pt x="3574" y="2843"/>
                  </a:cubicBezTo>
                  <a:cubicBezTo>
                    <a:pt x="3742" y="2702"/>
                    <a:pt x="3758" y="2455"/>
                    <a:pt x="3893" y="2284"/>
                  </a:cubicBezTo>
                  <a:cubicBezTo>
                    <a:pt x="4101" y="2224"/>
                    <a:pt x="4275" y="2196"/>
                    <a:pt x="4483" y="2136"/>
                  </a:cubicBezTo>
                  <a:close/>
                  <a:moveTo>
                    <a:pt x="1770" y="2727"/>
                  </a:moveTo>
                  <a:cubicBezTo>
                    <a:pt x="1904" y="2727"/>
                    <a:pt x="2037" y="2760"/>
                    <a:pt x="2162" y="2801"/>
                  </a:cubicBezTo>
                  <a:cubicBezTo>
                    <a:pt x="2268" y="2837"/>
                    <a:pt x="2371" y="2877"/>
                    <a:pt x="2478" y="2909"/>
                  </a:cubicBezTo>
                  <a:cubicBezTo>
                    <a:pt x="2580" y="2939"/>
                    <a:pt x="2749" y="2939"/>
                    <a:pt x="2596" y="3028"/>
                  </a:cubicBezTo>
                  <a:cubicBezTo>
                    <a:pt x="2458" y="3106"/>
                    <a:pt x="2267" y="3133"/>
                    <a:pt x="2100" y="3133"/>
                  </a:cubicBezTo>
                  <a:cubicBezTo>
                    <a:pt x="2051" y="3133"/>
                    <a:pt x="2004" y="3131"/>
                    <a:pt x="1960" y="3127"/>
                  </a:cubicBezTo>
                  <a:cubicBezTo>
                    <a:pt x="1783" y="3111"/>
                    <a:pt x="1600" y="3046"/>
                    <a:pt x="1516" y="2898"/>
                  </a:cubicBezTo>
                  <a:cubicBezTo>
                    <a:pt x="1501" y="2870"/>
                    <a:pt x="1490" y="2838"/>
                    <a:pt x="1504" y="2808"/>
                  </a:cubicBezTo>
                  <a:cubicBezTo>
                    <a:pt x="1519" y="2773"/>
                    <a:pt x="1561" y="2756"/>
                    <a:pt x="1599" y="2747"/>
                  </a:cubicBezTo>
                  <a:cubicBezTo>
                    <a:pt x="1656" y="2733"/>
                    <a:pt x="1713" y="2727"/>
                    <a:pt x="1770" y="2727"/>
                  </a:cubicBezTo>
                  <a:close/>
                  <a:moveTo>
                    <a:pt x="3061" y="2848"/>
                  </a:moveTo>
                  <a:cubicBezTo>
                    <a:pt x="3200" y="2848"/>
                    <a:pt x="3362" y="2959"/>
                    <a:pt x="3368" y="3125"/>
                  </a:cubicBezTo>
                  <a:cubicBezTo>
                    <a:pt x="3370" y="3191"/>
                    <a:pt x="3350" y="3264"/>
                    <a:pt x="3297" y="3308"/>
                  </a:cubicBezTo>
                  <a:cubicBezTo>
                    <a:pt x="3261" y="3338"/>
                    <a:pt x="3215" y="3350"/>
                    <a:pt x="3170" y="3350"/>
                  </a:cubicBezTo>
                  <a:cubicBezTo>
                    <a:pt x="3127" y="3350"/>
                    <a:pt x="3083" y="3340"/>
                    <a:pt x="3045" y="3322"/>
                  </a:cubicBezTo>
                  <a:cubicBezTo>
                    <a:pt x="2947" y="3276"/>
                    <a:pt x="2868" y="3186"/>
                    <a:pt x="2864" y="3077"/>
                  </a:cubicBezTo>
                  <a:cubicBezTo>
                    <a:pt x="2859" y="2916"/>
                    <a:pt x="2953" y="2848"/>
                    <a:pt x="3061" y="2848"/>
                  </a:cubicBezTo>
                  <a:close/>
                  <a:moveTo>
                    <a:pt x="3766" y="3305"/>
                  </a:moveTo>
                  <a:cubicBezTo>
                    <a:pt x="3806" y="3305"/>
                    <a:pt x="3872" y="3325"/>
                    <a:pt x="3926" y="3332"/>
                  </a:cubicBezTo>
                  <a:cubicBezTo>
                    <a:pt x="4039" y="3345"/>
                    <a:pt x="4153" y="3350"/>
                    <a:pt x="4265" y="3360"/>
                  </a:cubicBezTo>
                  <a:cubicBezTo>
                    <a:pt x="4457" y="3379"/>
                    <a:pt x="4651" y="3416"/>
                    <a:pt x="4795" y="3531"/>
                  </a:cubicBezTo>
                  <a:cubicBezTo>
                    <a:pt x="4823" y="3555"/>
                    <a:pt x="4853" y="3587"/>
                    <a:pt x="4846" y="3623"/>
                  </a:cubicBezTo>
                  <a:cubicBezTo>
                    <a:pt x="4841" y="3654"/>
                    <a:pt x="4813" y="3679"/>
                    <a:pt x="4785" y="3698"/>
                  </a:cubicBezTo>
                  <a:cubicBezTo>
                    <a:pt x="4703" y="3749"/>
                    <a:pt x="4610" y="3770"/>
                    <a:pt x="4516" y="3770"/>
                  </a:cubicBezTo>
                  <a:cubicBezTo>
                    <a:pt x="4431" y="3770"/>
                    <a:pt x="4345" y="3753"/>
                    <a:pt x="4267" y="3728"/>
                  </a:cubicBezTo>
                  <a:cubicBezTo>
                    <a:pt x="4088" y="3668"/>
                    <a:pt x="3860" y="3551"/>
                    <a:pt x="3758" y="3391"/>
                  </a:cubicBezTo>
                  <a:cubicBezTo>
                    <a:pt x="3714" y="3324"/>
                    <a:pt x="3728" y="3305"/>
                    <a:pt x="3766" y="3305"/>
                  </a:cubicBezTo>
                  <a:close/>
                  <a:moveTo>
                    <a:pt x="2697" y="3524"/>
                  </a:moveTo>
                  <a:lnTo>
                    <a:pt x="2697" y="3524"/>
                  </a:lnTo>
                  <a:cubicBezTo>
                    <a:pt x="2579" y="3704"/>
                    <a:pt x="2502" y="3859"/>
                    <a:pt x="2382" y="4039"/>
                  </a:cubicBezTo>
                  <a:cubicBezTo>
                    <a:pt x="2178" y="4121"/>
                    <a:pt x="1935" y="4063"/>
                    <a:pt x="1750" y="4180"/>
                  </a:cubicBezTo>
                  <a:cubicBezTo>
                    <a:pt x="1864" y="3990"/>
                    <a:pt x="1976" y="3799"/>
                    <a:pt x="2090" y="3609"/>
                  </a:cubicBezTo>
                  <a:cubicBezTo>
                    <a:pt x="2295" y="3578"/>
                    <a:pt x="2491" y="3547"/>
                    <a:pt x="2697" y="3524"/>
                  </a:cubicBezTo>
                  <a:close/>
                  <a:moveTo>
                    <a:pt x="3792" y="3955"/>
                  </a:moveTo>
                  <a:cubicBezTo>
                    <a:pt x="3861" y="3955"/>
                    <a:pt x="3958" y="4029"/>
                    <a:pt x="4002" y="4054"/>
                  </a:cubicBezTo>
                  <a:cubicBezTo>
                    <a:pt x="4165" y="4149"/>
                    <a:pt x="4286" y="4274"/>
                    <a:pt x="4427" y="4394"/>
                  </a:cubicBezTo>
                  <a:cubicBezTo>
                    <a:pt x="4434" y="4402"/>
                    <a:pt x="4441" y="4409"/>
                    <a:pt x="4439" y="4420"/>
                  </a:cubicBezTo>
                  <a:cubicBezTo>
                    <a:pt x="4437" y="4428"/>
                    <a:pt x="4429" y="4434"/>
                    <a:pt x="4422" y="4439"/>
                  </a:cubicBezTo>
                  <a:cubicBezTo>
                    <a:pt x="4401" y="4453"/>
                    <a:pt x="4378" y="4458"/>
                    <a:pt x="4354" y="4458"/>
                  </a:cubicBezTo>
                  <a:cubicBezTo>
                    <a:pt x="4318" y="4458"/>
                    <a:pt x="4280" y="4446"/>
                    <a:pt x="4247" y="4433"/>
                  </a:cubicBezTo>
                  <a:cubicBezTo>
                    <a:pt x="4128" y="4387"/>
                    <a:pt x="4015" y="4333"/>
                    <a:pt x="3905" y="4273"/>
                  </a:cubicBezTo>
                  <a:lnTo>
                    <a:pt x="3905" y="4273"/>
                  </a:lnTo>
                  <a:cubicBezTo>
                    <a:pt x="3957" y="4415"/>
                    <a:pt x="4011" y="4573"/>
                    <a:pt x="3955" y="4723"/>
                  </a:cubicBezTo>
                  <a:cubicBezTo>
                    <a:pt x="3949" y="4740"/>
                    <a:pt x="3939" y="4759"/>
                    <a:pt x="3924" y="4770"/>
                  </a:cubicBezTo>
                  <a:cubicBezTo>
                    <a:pt x="3914" y="4776"/>
                    <a:pt x="3903" y="4779"/>
                    <a:pt x="3891" y="4779"/>
                  </a:cubicBezTo>
                  <a:cubicBezTo>
                    <a:pt x="3874" y="4779"/>
                    <a:pt x="3856" y="4772"/>
                    <a:pt x="3844" y="4760"/>
                  </a:cubicBezTo>
                  <a:cubicBezTo>
                    <a:pt x="3824" y="4742"/>
                    <a:pt x="3814" y="4713"/>
                    <a:pt x="3806" y="4687"/>
                  </a:cubicBezTo>
                  <a:cubicBezTo>
                    <a:pt x="3758" y="4524"/>
                    <a:pt x="3743" y="4351"/>
                    <a:pt x="3729" y="4179"/>
                  </a:cubicBezTo>
                  <a:cubicBezTo>
                    <a:pt x="3724" y="4115"/>
                    <a:pt x="3682" y="3996"/>
                    <a:pt x="3761" y="3961"/>
                  </a:cubicBezTo>
                  <a:cubicBezTo>
                    <a:pt x="3770" y="3956"/>
                    <a:pt x="3781" y="3955"/>
                    <a:pt x="3792" y="3955"/>
                  </a:cubicBezTo>
                  <a:close/>
                  <a:moveTo>
                    <a:pt x="3233" y="3752"/>
                  </a:moveTo>
                  <a:cubicBezTo>
                    <a:pt x="3273" y="3752"/>
                    <a:pt x="3245" y="3862"/>
                    <a:pt x="3245" y="3942"/>
                  </a:cubicBezTo>
                  <a:cubicBezTo>
                    <a:pt x="3245" y="4053"/>
                    <a:pt x="3254" y="4162"/>
                    <a:pt x="3255" y="4273"/>
                  </a:cubicBezTo>
                  <a:cubicBezTo>
                    <a:pt x="3259" y="4460"/>
                    <a:pt x="3241" y="4658"/>
                    <a:pt x="3142" y="4825"/>
                  </a:cubicBezTo>
                  <a:cubicBezTo>
                    <a:pt x="3123" y="4858"/>
                    <a:pt x="3094" y="4893"/>
                    <a:pt x="3056" y="4898"/>
                  </a:cubicBezTo>
                  <a:cubicBezTo>
                    <a:pt x="3054" y="4898"/>
                    <a:pt x="3052" y="4898"/>
                    <a:pt x="3050" y="4898"/>
                  </a:cubicBezTo>
                  <a:cubicBezTo>
                    <a:pt x="3020" y="4898"/>
                    <a:pt x="2993" y="4879"/>
                    <a:pt x="2974" y="4858"/>
                  </a:cubicBezTo>
                  <a:cubicBezTo>
                    <a:pt x="2857" y="4736"/>
                    <a:pt x="2849" y="4543"/>
                    <a:pt x="2884" y="4370"/>
                  </a:cubicBezTo>
                  <a:cubicBezTo>
                    <a:pt x="2924" y="4183"/>
                    <a:pt x="3016" y="3935"/>
                    <a:pt x="3165" y="3796"/>
                  </a:cubicBezTo>
                  <a:cubicBezTo>
                    <a:pt x="3198" y="3765"/>
                    <a:pt x="3220" y="3752"/>
                    <a:pt x="3233" y="3752"/>
                  </a:cubicBezTo>
                  <a:close/>
                  <a:moveTo>
                    <a:pt x="3755" y="1"/>
                  </a:moveTo>
                  <a:cubicBezTo>
                    <a:pt x="2641" y="1123"/>
                    <a:pt x="1374" y="2092"/>
                    <a:pt x="0" y="2875"/>
                  </a:cubicBezTo>
                  <a:cubicBezTo>
                    <a:pt x="721" y="3560"/>
                    <a:pt x="1432" y="4356"/>
                    <a:pt x="1928" y="5217"/>
                  </a:cubicBezTo>
                  <a:cubicBezTo>
                    <a:pt x="2086" y="5491"/>
                    <a:pt x="2232" y="5773"/>
                    <a:pt x="2424" y="6022"/>
                  </a:cubicBezTo>
                  <a:cubicBezTo>
                    <a:pt x="3111" y="5559"/>
                    <a:pt x="3818" y="5264"/>
                    <a:pt x="4489" y="4779"/>
                  </a:cubicBezTo>
                  <a:cubicBezTo>
                    <a:pt x="5113" y="4329"/>
                    <a:pt x="5741" y="3855"/>
                    <a:pt x="6175" y="3222"/>
                  </a:cubicBezTo>
                  <a:cubicBezTo>
                    <a:pt x="5522" y="2429"/>
                    <a:pt x="4792" y="1431"/>
                    <a:pt x="4143" y="636"/>
                  </a:cubicBezTo>
                  <a:cubicBezTo>
                    <a:pt x="3967" y="421"/>
                    <a:pt x="3821" y="270"/>
                    <a:pt x="375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4" name="Google Shape;1494;p54"/>
            <p:cNvSpPr/>
            <p:nvPr/>
          </p:nvSpPr>
          <p:spPr>
            <a:xfrm>
              <a:off x="4149825" y="2950200"/>
              <a:ext cx="72425" cy="86700"/>
            </a:xfrm>
            <a:custGeom>
              <a:rect b="b" l="l" r="r" t="t"/>
              <a:pathLst>
                <a:path extrusionOk="0" h="3468" w="2897">
                  <a:moveTo>
                    <a:pt x="437" y="0"/>
                  </a:moveTo>
                  <a:cubicBezTo>
                    <a:pt x="433" y="0"/>
                    <a:pt x="428" y="1"/>
                    <a:pt x="424" y="3"/>
                  </a:cubicBezTo>
                  <a:cubicBezTo>
                    <a:pt x="324" y="39"/>
                    <a:pt x="234" y="95"/>
                    <a:pt x="157" y="168"/>
                  </a:cubicBezTo>
                  <a:cubicBezTo>
                    <a:pt x="105" y="217"/>
                    <a:pt x="0" y="315"/>
                    <a:pt x="47" y="397"/>
                  </a:cubicBezTo>
                  <a:cubicBezTo>
                    <a:pt x="70" y="435"/>
                    <a:pt x="117" y="440"/>
                    <a:pt x="157" y="442"/>
                  </a:cubicBezTo>
                  <a:cubicBezTo>
                    <a:pt x="173" y="443"/>
                    <a:pt x="189" y="443"/>
                    <a:pt x="204" y="443"/>
                  </a:cubicBezTo>
                  <a:cubicBezTo>
                    <a:pt x="237" y="443"/>
                    <a:pt x="269" y="441"/>
                    <a:pt x="301" y="434"/>
                  </a:cubicBezTo>
                  <a:cubicBezTo>
                    <a:pt x="318" y="432"/>
                    <a:pt x="334" y="428"/>
                    <a:pt x="350" y="424"/>
                  </a:cubicBezTo>
                  <a:lnTo>
                    <a:pt x="350" y="424"/>
                  </a:lnTo>
                  <a:cubicBezTo>
                    <a:pt x="344" y="433"/>
                    <a:pt x="337" y="443"/>
                    <a:pt x="332" y="452"/>
                  </a:cubicBezTo>
                  <a:cubicBezTo>
                    <a:pt x="292" y="515"/>
                    <a:pt x="248" y="611"/>
                    <a:pt x="295" y="681"/>
                  </a:cubicBezTo>
                  <a:cubicBezTo>
                    <a:pt x="316" y="713"/>
                    <a:pt x="346" y="724"/>
                    <a:pt x="378" y="724"/>
                  </a:cubicBezTo>
                  <a:cubicBezTo>
                    <a:pt x="426" y="724"/>
                    <a:pt x="479" y="700"/>
                    <a:pt x="520" y="684"/>
                  </a:cubicBezTo>
                  <a:cubicBezTo>
                    <a:pt x="531" y="679"/>
                    <a:pt x="543" y="674"/>
                    <a:pt x="555" y="669"/>
                  </a:cubicBezTo>
                  <a:lnTo>
                    <a:pt x="555" y="669"/>
                  </a:lnTo>
                  <a:cubicBezTo>
                    <a:pt x="554" y="671"/>
                    <a:pt x="552" y="673"/>
                    <a:pt x="551" y="675"/>
                  </a:cubicBezTo>
                  <a:cubicBezTo>
                    <a:pt x="522" y="717"/>
                    <a:pt x="496" y="760"/>
                    <a:pt x="476" y="807"/>
                  </a:cubicBezTo>
                  <a:cubicBezTo>
                    <a:pt x="462" y="842"/>
                    <a:pt x="449" y="880"/>
                    <a:pt x="474" y="912"/>
                  </a:cubicBezTo>
                  <a:cubicBezTo>
                    <a:pt x="491" y="935"/>
                    <a:pt x="517" y="943"/>
                    <a:pt x="547" y="943"/>
                  </a:cubicBezTo>
                  <a:cubicBezTo>
                    <a:pt x="604" y="943"/>
                    <a:pt x="673" y="913"/>
                    <a:pt x="711" y="899"/>
                  </a:cubicBezTo>
                  <a:cubicBezTo>
                    <a:pt x="730" y="892"/>
                    <a:pt x="749" y="885"/>
                    <a:pt x="768" y="877"/>
                  </a:cubicBezTo>
                  <a:lnTo>
                    <a:pt x="768" y="877"/>
                  </a:lnTo>
                  <a:cubicBezTo>
                    <a:pt x="757" y="892"/>
                    <a:pt x="745" y="908"/>
                    <a:pt x="734" y="924"/>
                  </a:cubicBezTo>
                  <a:cubicBezTo>
                    <a:pt x="693" y="982"/>
                    <a:pt x="637" y="1068"/>
                    <a:pt x="689" y="1136"/>
                  </a:cubicBezTo>
                  <a:cubicBezTo>
                    <a:pt x="712" y="1166"/>
                    <a:pt x="746" y="1176"/>
                    <a:pt x="783" y="1176"/>
                  </a:cubicBezTo>
                  <a:cubicBezTo>
                    <a:pt x="816" y="1176"/>
                    <a:pt x="851" y="1167"/>
                    <a:pt x="882" y="1157"/>
                  </a:cubicBezTo>
                  <a:lnTo>
                    <a:pt x="882" y="1157"/>
                  </a:lnTo>
                  <a:cubicBezTo>
                    <a:pt x="879" y="1164"/>
                    <a:pt x="876" y="1171"/>
                    <a:pt x="873" y="1178"/>
                  </a:cubicBezTo>
                  <a:cubicBezTo>
                    <a:pt x="840" y="1259"/>
                    <a:pt x="808" y="1396"/>
                    <a:pt x="899" y="1452"/>
                  </a:cubicBezTo>
                  <a:cubicBezTo>
                    <a:pt x="918" y="1464"/>
                    <a:pt x="941" y="1469"/>
                    <a:pt x="964" y="1469"/>
                  </a:cubicBezTo>
                  <a:cubicBezTo>
                    <a:pt x="987" y="1469"/>
                    <a:pt x="1012" y="1464"/>
                    <a:pt x="1037" y="1456"/>
                  </a:cubicBezTo>
                  <a:lnTo>
                    <a:pt x="1037" y="1456"/>
                  </a:lnTo>
                  <a:cubicBezTo>
                    <a:pt x="1035" y="1459"/>
                    <a:pt x="1034" y="1462"/>
                    <a:pt x="1033" y="1466"/>
                  </a:cubicBezTo>
                  <a:cubicBezTo>
                    <a:pt x="1017" y="1506"/>
                    <a:pt x="997" y="1558"/>
                    <a:pt x="1022" y="1599"/>
                  </a:cubicBezTo>
                  <a:cubicBezTo>
                    <a:pt x="1037" y="1624"/>
                    <a:pt x="1060" y="1633"/>
                    <a:pt x="1084" y="1633"/>
                  </a:cubicBezTo>
                  <a:cubicBezTo>
                    <a:pt x="1102" y="1633"/>
                    <a:pt x="1120" y="1628"/>
                    <a:pt x="1137" y="1622"/>
                  </a:cubicBezTo>
                  <a:cubicBezTo>
                    <a:pt x="1194" y="1606"/>
                    <a:pt x="1248" y="1583"/>
                    <a:pt x="1300" y="1555"/>
                  </a:cubicBezTo>
                  <a:cubicBezTo>
                    <a:pt x="1311" y="1549"/>
                    <a:pt x="1321" y="1543"/>
                    <a:pt x="1331" y="1538"/>
                  </a:cubicBezTo>
                  <a:lnTo>
                    <a:pt x="1331" y="1538"/>
                  </a:lnTo>
                  <a:cubicBezTo>
                    <a:pt x="1280" y="1632"/>
                    <a:pt x="1241" y="1733"/>
                    <a:pt x="1216" y="1838"/>
                  </a:cubicBezTo>
                  <a:cubicBezTo>
                    <a:pt x="1210" y="1862"/>
                    <a:pt x="1232" y="1883"/>
                    <a:pt x="1254" y="1883"/>
                  </a:cubicBezTo>
                  <a:cubicBezTo>
                    <a:pt x="1351" y="1878"/>
                    <a:pt x="1444" y="1853"/>
                    <a:pt x="1529" y="1809"/>
                  </a:cubicBezTo>
                  <a:lnTo>
                    <a:pt x="1529" y="1809"/>
                  </a:lnTo>
                  <a:cubicBezTo>
                    <a:pt x="1526" y="1815"/>
                    <a:pt x="1523" y="1821"/>
                    <a:pt x="1521" y="1827"/>
                  </a:cubicBezTo>
                  <a:cubicBezTo>
                    <a:pt x="1488" y="1904"/>
                    <a:pt x="1457" y="2014"/>
                    <a:pt x="1520" y="2083"/>
                  </a:cubicBezTo>
                  <a:cubicBezTo>
                    <a:pt x="1544" y="2110"/>
                    <a:pt x="1575" y="2121"/>
                    <a:pt x="1608" y="2121"/>
                  </a:cubicBezTo>
                  <a:cubicBezTo>
                    <a:pt x="1655" y="2121"/>
                    <a:pt x="1705" y="2100"/>
                    <a:pt x="1746" y="2080"/>
                  </a:cubicBezTo>
                  <a:lnTo>
                    <a:pt x="1746" y="2080"/>
                  </a:lnTo>
                  <a:cubicBezTo>
                    <a:pt x="1717" y="2151"/>
                    <a:pt x="1688" y="2243"/>
                    <a:pt x="1712" y="2313"/>
                  </a:cubicBezTo>
                  <a:cubicBezTo>
                    <a:pt x="1727" y="2360"/>
                    <a:pt x="1759" y="2376"/>
                    <a:pt x="1796" y="2376"/>
                  </a:cubicBezTo>
                  <a:cubicBezTo>
                    <a:pt x="1822" y="2376"/>
                    <a:pt x="1850" y="2368"/>
                    <a:pt x="1876" y="2357"/>
                  </a:cubicBezTo>
                  <a:lnTo>
                    <a:pt x="1876" y="2357"/>
                  </a:lnTo>
                  <a:cubicBezTo>
                    <a:pt x="1854" y="2424"/>
                    <a:pt x="1844" y="2495"/>
                    <a:pt x="1852" y="2566"/>
                  </a:cubicBezTo>
                  <a:cubicBezTo>
                    <a:pt x="1857" y="2610"/>
                    <a:pt x="1870" y="2658"/>
                    <a:pt x="1911" y="2683"/>
                  </a:cubicBezTo>
                  <a:cubicBezTo>
                    <a:pt x="1927" y="2692"/>
                    <a:pt x="1945" y="2696"/>
                    <a:pt x="1962" y="2696"/>
                  </a:cubicBezTo>
                  <a:cubicBezTo>
                    <a:pt x="1986" y="2696"/>
                    <a:pt x="2011" y="2689"/>
                    <a:pt x="2033" y="2678"/>
                  </a:cubicBezTo>
                  <a:cubicBezTo>
                    <a:pt x="2057" y="2667"/>
                    <a:pt x="2081" y="2654"/>
                    <a:pt x="2105" y="2641"/>
                  </a:cubicBezTo>
                  <a:lnTo>
                    <a:pt x="2105" y="2641"/>
                  </a:lnTo>
                  <a:cubicBezTo>
                    <a:pt x="2093" y="2663"/>
                    <a:pt x="2082" y="2685"/>
                    <a:pt x="2071" y="2707"/>
                  </a:cubicBezTo>
                  <a:cubicBezTo>
                    <a:pt x="2031" y="2793"/>
                    <a:pt x="1978" y="2911"/>
                    <a:pt x="2033" y="3002"/>
                  </a:cubicBezTo>
                  <a:cubicBezTo>
                    <a:pt x="2061" y="3048"/>
                    <a:pt x="2099" y="3065"/>
                    <a:pt x="2141" y="3065"/>
                  </a:cubicBezTo>
                  <a:cubicBezTo>
                    <a:pt x="2171" y="3065"/>
                    <a:pt x="2204" y="3056"/>
                    <a:pt x="2235" y="3042"/>
                  </a:cubicBezTo>
                  <a:lnTo>
                    <a:pt x="2235" y="3042"/>
                  </a:lnTo>
                  <a:cubicBezTo>
                    <a:pt x="2209" y="3104"/>
                    <a:pt x="2189" y="3176"/>
                    <a:pt x="2216" y="3227"/>
                  </a:cubicBezTo>
                  <a:cubicBezTo>
                    <a:pt x="2232" y="3258"/>
                    <a:pt x="2255" y="3269"/>
                    <a:pt x="2282" y="3269"/>
                  </a:cubicBezTo>
                  <a:cubicBezTo>
                    <a:pt x="2331" y="3269"/>
                    <a:pt x="2390" y="3230"/>
                    <a:pt x="2429" y="3204"/>
                  </a:cubicBezTo>
                  <a:lnTo>
                    <a:pt x="2429" y="3204"/>
                  </a:lnTo>
                  <a:cubicBezTo>
                    <a:pt x="2419" y="3233"/>
                    <a:pt x="2412" y="3261"/>
                    <a:pt x="2407" y="3290"/>
                  </a:cubicBezTo>
                  <a:cubicBezTo>
                    <a:pt x="2398" y="3334"/>
                    <a:pt x="2388" y="3388"/>
                    <a:pt x="2417" y="3426"/>
                  </a:cubicBezTo>
                  <a:cubicBezTo>
                    <a:pt x="2439" y="3457"/>
                    <a:pt x="2473" y="3468"/>
                    <a:pt x="2510" y="3468"/>
                  </a:cubicBezTo>
                  <a:cubicBezTo>
                    <a:pt x="2563" y="3468"/>
                    <a:pt x="2621" y="3445"/>
                    <a:pt x="2660" y="3428"/>
                  </a:cubicBezTo>
                  <a:cubicBezTo>
                    <a:pt x="2756" y="3383"/>
                    <a:pt x="2832" y="3309"/>
                    <a:pt x="2882" y="3216"/>
                  </a:cubicBezTo>
                  <a:cubicBezTo>
                    <a:pt x="2897" y="3188"/>
                    <a:pt x="2872" y="3164"/>
                    <a:pt x="2847" y="3164"/>
                  </a:cubicBezTo>
                  <a:cubicBezTo>
                    <a:pt x="2835" y="3164"/>
                    <a:pt x="2823" y="3170"/>
                    <a:pt x="2815" y="3185"/>
                  </a:cubicBezTo>
                  <a:cubicBezTo>
                    <a:pt x="2779" y="3254"/>
                    <a:pt x="2724" y="3310"/>
                    <a:pt x="2654" y="3348"/>
                  </a:cubicBezTo>
                  <a:cubicBezTo>
                    <a:pt x="2623" y="3365"/>
                    <a:pt x="2589" y="3378"/>
                    <a:pt x="2553" y="3386"/>
                  </a:cubicBezTo>
                  <a:cubicBezTo>
                    <a:pt x="2539" y="3388"/>
                    <a:pt x="2523" y="3392"/>
                    <a:pt x="2508" y="3392"/>
                  </a:cubicBezTo>
                  <a:cubicBezTo>
                    <a:pt x="2477" y="3391"/>
                    <a:pt x="2474" y="3378"/>
                    <a:pt x="2475" y="3348"/>
                  </a:cubicBezTo>
                  <a:cubicBezTo>
                    <a:pt x="2475" y="3265"/>
                    <a:pt x="2507" y="3181"/>
                    <a:pt x="2554" y="3107"/>
                  </a:cubicBezTo>
                  <a:lnTo>
                    <a:pt x="2554" y="3107"/>
                  </a:lnTo>
                  <a:cubicBezTo>
                    <a:pt x="2601" y="3063"/>
                    <a:pt x="2644" y="3013"/>
                    <a:pt x="2681" y="2960"/>
                  </a:cubicBezTo>
                  <a:cubicBezTo>
                    <a:pt x="2699" y="2935"/>
                    <a:pt x="2678" y="2897"/>
                    <a:pt x="2652" y="2897"/>
                  </a:cubicBezTo>
                  <a:cubicBezTo>
                    <a:pt x="2645" y="2897"/>
                    <a:pt x="2638" y="2900"/>
                    <a:pt x="2631" y="2906"/>
                  </a:cubicBezTo>
                  <a:cubicBezTo>
                    <a:pt x="2579" y="2949"/>
                    <a:pt x="2534" y="3000"/>
                    <a:pt x="2498" y="3057"/>
                  </a:cubicBezTo>
                  <a:lnTo>
                    <a:pt x="2498" y="3057"/>
                  </a:lnTo>
                  <a:cubicBezTo>
                    <a:pt x="2485" y="3069"/>
                    <a:pt x="2472" y="3080"/>
                    <a:pt x="2459" y="3091"/>
                  </a:cubicBezTo>
                  <a:cubicBezTo>
                    <a:pt x="2428" y="3116"/>
                    <a:pt x="2395" y="3138"/>
                    <a:pt x="2361" y="3157"/>
                  </a:cubicBezTo>
                  <a:cubicBezTo>
                    <a:pt x="2342" y="3169"/>
                    <a:pt x="2316" y="3186"/>
                    <a:pt x="2298" y="3186"/>
                  </a:cubicBezTo>
                  <a:cubicBezTo>
                    <a:pt x="2286" y="3186"/>
                    <a:pt x="2278" y="3176"/>
                    <a:pt x="2283" y="3147"/>
                  </a:cubicBezTo>
                  <a:cubicBezTo>
                    <a:pt x="2295" y="3087"/>
                    <a:pt x="2319" y="3028"/>
                    <a:pt x="2349" y="2973"/>
                  </a:cubicBezTo>
                  <a:lnTo>
                    <a:pt x="2349" y="2973"/>
                  </a:lnTo>
                  <a:cubicBezTo>
                    <a:pt x="2418" y="2918"/>
                    <a:pt x="2473" y="2848"/>
                    <a:pt x="2511" y="2768"/>
                  </a:cubicBezTo>
                  <a:cubicBezTo>
                    <a:pt x="2525" y="2739"/>
                    <a:pt x="2503" y="2718"/>
                    <a:pt x="2478" y="2718"/>
                  </a:cubicBezTo>
                  <a:cubicBezTo>
                    <a:pt x="2468" y="2718"/>
                    <a:pt x="2457" y="2721"/>
                    <a:pt x="2449" y="2729"/>
                  </a:cubicBezTo>
                  <a:cubicBezTo>
                    <a:pt x="2389" y="2784"/>
                    <a:pt x="2338" y="2847"/>
                    <a:pt x="2297" y="2918"/>
                  </a:cubicBezTo>
                  <a:lnTo>
                    <a:pt x="2297" y="2918"/>
                  </a:lnTo>
                  <a:cubicBezTo>
                    <a:pt x="2291" y="2922"/>
                    <a:pt x="2286" y="2926"/>
                    <a:pt x="2280" y="2930"/>
                  </a:cubicBezTo>
                  <a:cubicBezTo>
                    <a:pt x="2247" y="2954"/>
                    <a:pt x="2208" y="2977"/>
                    <a:pt x="2169" y="2987"/>
                  </a:cubicBezTo>
                  <a:cubicBezTo>
                    <a:pt x="2161" y="2989"/>
                    <a:pt x="2155" y="2990"/>
                    <a:pt x="2149" y="2990"/>
                  </a:cubicBezTo>
                  <a:cubicBezTo>
                    <a:pt x="2108" y="2990"/>
                    <a:pt x="2085" y="2954"/>
                    <a:pt x="2085" y="2912"/>
                  </a:cubicBezTo>
                  <a:cubicBezTo>
                    <a:pt x="2084" y="2830"/>
                    <a:pt x="2134" y="2740"/>
                    <a:pt x="2172" y="2673"/>
                  </a:cubicBezTo>
                  <a:cubicBezTo>
                    <a:pt x="2210" y="2602"/>
                    <a:pt x="2258" y="2539"/>
                    <a:pt x="2312" y="2480"/>
                  </a:cubicBezTo>
                  <a:lnTo>
                    <a:pt x="2312" y="2480"/>
                  </a:lnTo>
                  <a:cubicBezTo>
                    <a:pt x="2319" y="2473"/>
                    <a:pt x="2326" y="2466"/>
                    <a:pt x="2334" y="2458"/>
                  </a:cubicBezTo>
                  <a:cubicBezTo>
                    <a:pt x="2358" y="2432"/>
                    <a:pt x="2332" y="2398"/>
                    <a:pt x="2303" y="2398"/>
                  </a:cubicBezTo>
                  <a:cubicBezTo>
                    <a:pt x="2294" y="2398"/>
                    <a:pt x="2285" y="2402"/>
                    <a:pt x="2277" y="2410"/>
                  </a:cubicBezTo>
                  <a:lnTo>
                    <a:pt x="2277" y="2410"/>
                  </a:lnTo>
                  <a:cubicBezTo>
                    <a:pt x="2277" y="2410"/>
                    <a:pt x="2276" y="2409"/>
                    <a:pt x="2276" y="2409"/>
                  </a:cubicBezTo>
                  <a:cubicBezTo>
                    <a:pt x="2209" y="2478"/>
                    <a:pt x="2135" y="2537"/>
                    <a:pt x="2052" y="2584"/>
                  </a:cubicBezTo>
                  <a:cubicBezTo>
                    <a:pt x="2031" y="2595"/>
                    <a:pt x="1994" y="2619"/>
                    <a:pt x="1966" y="2619"/>
                  </a:cubicBezTo>
                  <a:cubicBezTo>
                    <a:pt x="1952" y="2619"/>
                    <a:pt x="1940" y="2614"/>
                    <a:pt x="1933" y="2597"/>
                  </a:cubicBezTo>
                  <a:cubicBezTo>
                    <a:pt x="1921" y="2566"/>
                    <a:pt x="1922" y="2522"/>
                    <a:pt x="1925" y="2490"/>
                  </a:cubicBezTo>
                  <a:cubicBezTo>
                    <a:pt x="1930" y="2423"/>
                    <a:pt x="1950" y="2359"/>
                    <a:pt x="1983" y="2302"/>
                  </a:cubicBezTo>
                  <a:lnTo>
                    <a:pt x="1983" y="2302"/>
                  </a:lnTo>
                  <a:cubicBezTo>
                    <a:pt x="2051" y="2257"/>
                    <a:pt x="2110" y="2199"/>
                    <a:pt x="2156" y="2130"/>
                  </a:cubicBezTo>
                  <a:cubicBezTo>
                    <a:pt x="2175" y="2102"/>
                    <a:pt x="2155" y="2070"/>
                    <a:pt x="2127" y="2070"/>
                  </a:cubicBezTo>
                  <a:cubicBezTo>
                    <a:pt x="2120" y="2070"/>
                    <a:pt x="2113" y="2072"/>
                    <a:pt x="2106" y="2076"/>
                  </a:cubicBezTo>
                  <a:cubicBezTo>
                    <a:pt x="2034" y="2117"/>
                    <a:pt x="1973" y="2177"/>
                    <a:pt x="1929" y="2247"/>
                  </a:cubicBezTo>
                  <a:lnTo>
                    <a:pt x="1929" y="2247"/>
                  </a:lnTo>
                  <a:cubicBezTo>
                    <a:pt x="1898" y="2267"/>
                    <a:pt x="1862" y="2285"/>
                    <a:pt x="1826" y="2295"/>
                  </a:cubicBezTo>
                  <a:cubicBezTo>
                    <a:pt x="1816" y="2298"/>
                    <a:pt x="1808" y="2301"/>
                    <a:pt x="1801" y="2301"/>
                  </a:cubicBezTo>
                  <a:cubicBezTo>
                    <a:pt x="1792" y="2301"/>
                    <a:pt x="1786" y="2296"/>
                    <a:pt x="1781" y="2277"/>
                  </a:cubicBezTo>
                  <a:cubicBezTo>
                    <a:pt x="1776" y="2260"/>
                    <a:pt x="1782" y="2238"/>
                    <a:pt x="1785" y="2221"/>
                  </a:cubicBezTo>
                  <a:cubicBezTo>
                    <a:pt x="1799" y="2141"/>
                    <a:pt x="1828" y="2066"/>
                    <a:pt x="1868" y="1997"/>
                  </a:cubicBezTo>
                  <a:lnTo>
                    <a:pt x="1868" y="1997"/>
                  </a:lnTo>
                  <a:cubicBezTo>
                    <a:pt x="1913" y="1957"/>
                    <a:pt x="1950" y="1909"/>
                    <a:pt x="1979" y="1856"/>
                  </a:cubicBezTo>
                  <a:lnTo>
                    <a:pt x="1979" y="1856"/>
                  </a:lnTo>
                  <a:cubicBezTo>
                    <a:pt x="1979" y="1856"/>
                    <a:pt x="1979" y="1856"/>
                    <a:pt x="1979" y="1855"/>
                  </a:cubicBezTo>
                  <a:lnTo>
                    <a:pt x="1979" y="1855"/>
                  </a:lnTo>
                  <a:lnTo>
                    <a:pt x="1979" y="1855"/>
                  </a:lnTo>
                  <a:cubicBezTo>
                    <a:pt x="1981" y="1853"/>
                    <a:pt x="1982" y="1850"/>
                    <a:pt x="1984" y="1847"/>
                  </a:cubicBezTo>
                  <a:cubicBezTo>
                    <a:pt x="1999" y="1819"/>
                    <a:pt x="1974" y="1797"/>
                    <a:pt x="1949" y="1797"/>
                  </a:cubicBezTo>
                  <a:cubicBezTo>
                    <a:pt x="1939" y="1797"/>
                    <a:pt x="1929" y="1800"/>
                    <a:pt x="1921" y="1808"/>
                  </a:cubicBezTo>
                  <a:cubicBezTo>
                    <a:pt x="1877" y="1852"/>
                    <a:pt x="1839" y="1901"/>
                    <a:pt x="1807" y="1954"/>
                  </a:cubicBezTo>
                  <a:lnTo>
                    <a:pt x="1807" y="1954"/>
                  </a:lnTo>
                  <a:cubicBezTo>
                    <a:pt x="1790" y="1968"/>
                    <a:pt x="1772" y="1981"/>
                    <a:pt x="1754" y="1992"/>
                  </a:cubicBezTo>
                  <a:cubicBezTo>
                    <a:pt x="1725" y="2010"/>
                    <a:pt x="1662" y="2046"/>
                    <a:pt x="1615" y="2046"/>
                  </a:cubicBezTo>
                  <a:cubicBezTo>
                    <a:pt x="1591" y="2046"/>
                    <a:pt x="1571" y="2036"/>
                    <a:pt x="1563" y="2010"/>
                  </a:cubicBezTo>
                  <a:cubicBezTo>
                    <a:pt x="1540" y="1941"/>
                    <a:pt x="1585" y="1859"/>
                    <a:pt x="1617" y="1800"/>
                  </a:cubicBezTo>
                  <a:cubicBezTo>
                    <a:pt x="1634" y="1768"/>
                    <a:pt x="1653" y="1737"/>
                    <a:pt x="1674" y="1707"/>
                  </a:cubicBezTo>
                  <a:lnTo>
                    <a:pt x="1674" y="1707"/>
                  </a:lnTo>
                  <a:cubicBezTo>
                    <a:pt x="1709" y="1676"/>
                    <a:pt x="1739" y="1641"/>
                    <a:pt x="1766" y="1603"/>
                  </a:cubicBezTo>
                  <a:cubicBezTo>
                    <a:pt x="1787" y="1574"/>
                    <a:pt x="1765" y="1543"/>
                    <a:pt x="1737" y="1543"/>
                  </a:cubicBezTo>
                  <a:cubicBezTo>
                    <a:pt x="1728" y="1543"/>
                    <a:pt x="1718" y="1546"/>
                    <a:pt x="1709" y="1554"/>
                  </a:cubicBezTo>
                  <a:lnTo>
                    <a:pt x="1709" y="1554"/>
                  </a:lnTo>
                  <a:cubicBezTo>
                    <a:pt x="1709" y="1554"/>
                    <a:pt x="1709" y="1554"/>
                    <a:pt x="1709" y="1554"/>
                  </a:cubicBezTo>
                  <a:cubicBezTo>
                    <a:pt x="1708" y="1555"/>
                    <a:pt x="1707" y="1556"/>
                    <a:pt x="1706" y="1557"/>
                  </a:cubicBezTo>
                  <a:lnTo>
                    <a:pt x="1706" y="1557"/>
                  </a:lnTo>
                  <a:cubicBezTo>
                    <a:pt x="1677" y="1586"/>
                    <a:pt x="1651" y="1616"/>
                    <a:pt x="1626" y="1649"/>
                  </a:cubicBezTo>
                  <a:lnTo>
                    <a:pt x="1626" y="1649"/>
                  </a:lnTo>
                  <a:cubicBezTo>
                    <a:pt x="1537" y="1732"/>
                    <a:pt x="1424" y="1785"/>
                    <a:pt x="1302" y="1802"/>
                  </a:cubicBezTo>
                  <a:lnTo>
                    <a:pt x="1302" y="1802"/>
                  </a:lnTo>
                  <a:cubicBezTo>
                    <a:pt x="1343" y="1656"/>
                    <a:pt x="1414" y="1522"/>
                    <a:pt x="1508" y="1404"/>
                  </a:cubicBezTo>
                  <a:lnTo>
                    <a:pt x="1508" y="1404"/>
                  </a:lnTo>
                  <a:cubicBezTo>
                    <a:pt x="1533" y="1380"/>
                    <a:pt x="1556" y="1355"/>
                    <a:pt x="1578" y="1328"/>
                  </a:cubicBezTo>
                  <a:cubicBezTo>
                    <a:pt x="1602" y="1300"/>
                    <a:pt x="1577" y="1267"/>
                    <a:pt x="1548" y="1267"/>
                  </a:cubicBezTo>
                  <a:cubicBezTo>
                    <a:pt x="1539" y="1267"/>
                    <a:pt x="1529" y="1271"/>
                    <a:pt x="1521" y="1279"/>
                  </a:cubicBezTo>
                  <a:lnTo>
                    <a:pt x="1521" y="1279"/>
                  </a:lnTo>
                  <a:cubicBezTo>
                    <a:pt x="1520" y="1278"/>
                    <a:pt x="1520" y="1278"/>
                    <a:pt x="1520" y="1278"/>
                  </a:cubicBezTo>
                  <a:cubicBezTo>
                    <a:pt x="1461" y="1349"/>
                    <a:pt x="1392" y="1408"/>
                    <a:pt x="1315" y="1458"/>
                  </a:cubicBezTo>
                  <a:cubicBezTo>
                    <a:pt x="1274" y="1482"/>
                    <a:pt x="1233" y="1503"/>
                    <a:pt x="1189" y="1522"/>
                  </a:cubicBezTo>
                  <a:cubicBezTo>
                    <a:pt x="1169" y="1529"/>
                    <a:pt x="1148" y="1538"/>
                    <a:pt x="1127" y="1544"/>
                  </a:cubicBezTo>
                  <a:cubicBezTo>
                    <a:pt x="1116" y="1547"/>
                    <a:pt x="1106" y="1552"/>
                    <a:pt x="1098" y="1552"/>
                  </a:cubicBezTo>
                  <a:cubicBezTo>
                    <a:pt x="1091" y="1552"/>
                    <a:pt x="1085" y="1548"/>
                    <a:pt x="1084" y="1535"/>
                  </a:cubicBezTo>
                  <a:cubicBezTo>
                    <a:pt x="1080" y="1503"/>
                    <a:pt x="1115" y="1448"/>
                    <a:pt x="1129" y="1422"/>
                  </a:cubicBezTo>
                  <a:cubicBezTo>
                    <a:pt x="1131" y="1418"/>
                    <a:pt x="1133" y="1413"/>
                    <a:pt x="1135" y="1409"/>
                  </a:cubicBezTo>
                  <a:lnTo>
                    <a:pt x="1135" y="1409"/>
                  </a:lnTo>
                  <a:cubicBezTo>
                    <a:pt x="1156" y="1397"/>
                    <a:pt x="1174" y="1385"/>
                    <a:pt x="1189" y="1374"/>
                  </a:cubicBezTo>
                  <a:cubicBezTo>
                    <a:pt x="1282" y="1307"/>
                    <a:pt x="1352" y="1214"/>
                    <a:pt x="1393" y="1107"/>
                  </a:cubicBezTo>
                  <a:cubicBezTo>
                    <a:pt x="1402" y="1083"/>
                    <a:pt x="1382" y="1053"/>
                    <a:pt x="1358" y="1053"/>
                  </a:cubicBezTo>
                  <a:cubicBezTo>
                    <a:pt x="1351" y="1053"/>
                    <a:pt x="1345" y="1055"/>
                    <a:pt x="1338" y="1060"/>
                  </a:cubicBezTo>
                  <a:cubicBezTo>
                    <a:pt x="1333" y="1064"/>
                    <a:pt x="1328" y="1068"/>
                    <a:pt x="1323" y="1072"/>
                  </a:cubicBezTo>
                  <a:lnTo>
                    <a:pt x="1323" y="1072"/>
                  </a:lnTo>
                  <a:lnTo>
                    <a:pt x="1322" y="1072"/>
                  </a:lnTo>
                  <a:cubicBezTo>
                    <a:pt x="1322" y="1072"/>
                    <a:pt x="1322" y="1073"/>
                    <a:pt x="1322" y="1073"/>
                  </a:cubicBezTo>
                  <a:lnTo>
                    <a:pt x="1322" y="1073"/>
                  </a:lnTo>
                  <a:cubicBezTo>
                    <a:pt x="1239" y="1139"/>
                    <a:pt x="1169" y="1219"/>
                    <a:pt x="1111" y="1309"/>
                  </a:cubicBezTo>
                  <a:cubicBezTo>
                    <a:pt x="1104" y="1320"/>
                    <a:pt x="1098" y="1331"/>
                    <a:pt x="1091" y="1342"/>
                  </a:cubicBezTo>
                  <a:lnTo>
                    <a:pt x="1091" y="1342"/>
                  </a:lnTo>
                  <a:cubicBezTo>
                    <a:pt x="1086" y="1345"/>
                    <a:pt x="1080" y="1348"/>
                    <a:pt x="1075" y="1351"/>
                  </a:cubicBezTo>
                  <a:cubicBezTo>
                    <a:pt x="1043" y="1366"/>
                    <a:pt x="997" y="1391"/>
                    <a:pt x="960" y="1391"/>
                  </a:cubicBezTo>
                  <a:cubicBezTo>
                    <a:pt x="958" y="1391"/>
                    <a:pt x="957" y="1391"/>
                    <a:pt x="955" y="1391"/>
                  </a:cubicBezTo>
                  <a:cubicBezTo>
                    <a:pt x="865" y="1385"/>
                    <a:pt x="930" y="1215"/>
                    <a:pt x="953" y="1173"/>
                  </a:cubicBezTo>
                  <a:cubicBezTo>
                    <a:pt x="965" y="1150"/>
                    <a:pt x="978" y="1129"/>
                    <a:pt x="993" y="1109"/>
                  </a:cubicBezTo>
                  <a:lnTo>
                    <a:pt x="993" y="1109"/>
                  </a:lnTo>
                  <a:cubicBezTo>
                    <a:pt x="1051" y="1076"/>
                    <a:pt x="1103" y="1033"/>
                    <a:pt x="1147" y="983"/>
                  </a:cubicBezTo>
                  <a:cubicBezTo>
                    <a:pt x="1170" y="956"/>
                    <a:pt x="1145" y="923"/>
                    <a:pt x="1115" y="923"/>
                  </a:cubicBezTo>
                  <a:cubicBezTo>
                    <a:pt x="1109" y="923"/>
                    <a:pt x="1103" y="924"/>
                    <a:pt x="1096" y="928"/>
                  </a:cubicBezTo>
                  <a:cubicBezTo>
                    <a:pt x="1094" y="929"/>
                    <a:pt x="1091" y="931"/>
                    <a:pt x="1088" y="933"/>
                  </a:cubicBezTo>
                  <a:lnTo>
                    <a:pt x="1088" y="933"/>
                  </a:lnTo>
                  <a:cubicBezTo>
                    <a:pt x="1087" y="932"/>
                    <a:pt x="1087" y="931"/>
                    <a:pt x="1086" y="931"/>
                  </a:cubicBezTo>
                  <a:cubicBezTo>
                    <a:pt x="1084" y="933"/>
                    <a:pt x="1082" y="935"/>
                    <a:pt x="1080" y="937"/>
                  </a:cubicBezTo>
                  <a:lnTo>
                    <a:pt x="1080" y="937"/>
                  </a:lnTo>
                  <a:cubicBezTo>
                    <a:pt x="1038" y="963"/>
                    <a:pt x="1000" y="996"/>
                    <a:pt x="966" y="1032"/>
                  </a:cubicBezTo>
                  <a:lnTo>
                    <a:pt x="966" y="1032"/>
                  </a:lnTo>
                  <a:cubicBezTo>
                    <a:pt x="948" y="1044"/>
                    <a:pt x="929" y="1054"/>
                    <a:pt x="909" y="1062"/>
                  </a:cubicBezTo>
                  <a:cubicBezTo>
                    <a:pt x="889" y="1072"/>
                    <a:pt x="826" y="1097"/>
                    <a:pt x="784" y="1097"/>
                  </a:cubicBezTo>
                  <a:cubicBezTo>
                    <a:pt x="759" y="1097"/>
                    <a:pt x="741" y="1089"/>
                    <a:pt x="741" y="1063"/>
                  </a:cubicBezTo>
                  <a:cubicBezTo>
                    <a:pt x="742" y="1004"/>
                    <a:pt x="808" y="937"/>
                    <a:pt x="844" y="892"/>
                  </a:cubicBezTo>
                  <a:cubicBezTo>
                    <a:pt x="876" y="851"/>
                    <a:pt x="911" y="812"/>
                    <a:pt x="948" y="776"/>
                  </a:cubicBezTo>
                  <a:lnTo>
                    <a:pt x="948" y="776"/>
                  </a:lnTo>
                  <a:cubicBezTo>
                    <a:pt x="962" y="765"/>
                    <a:pt x="976" y="755"/>
                    <a:pt x="990" y="744"/>
                  </a:cubicBezTo>
                  <a:cubicBezTo>
                    <a:pt x="988" y="742"/>
                    <a:pt x="987" y="741"/>
                    <a:pt x="985" y="739"/>
                  </a:cubicBezTo>
                  <a:lnTo>
                    <a:pt x="985" y="739"/>
                  </a:lnTo>
                  <a:cubicBezTo>
                    <a:pt x="988" y="737"/>
                    <a:pt x="991" y="735"/>
                    <a:pt x="993" y="732"/>
                  </a:cubicBezTo>
                  <a:cubicBezTo>
                    <a:pt x="1019" y="709"/>
                    <a:pt x="992" y="670"/>
                    <a:pt x="963" y="670"/>
                  </a:cubicBezTo>
                  <a:cubicBezTo>
                    <a:pt x="957" y="670"/>
                    <a:pt x="950" y="672"/>
                    <a:pt x="944" y="677"/>
                  </a:cubicBezTo>
                  <a:cubicBezTo>
                    <a:pt x="881" y="728"/>
                    <a:pt x="813" y="771"/>
                    <a:pt x="739" y="802"/>
                  </a:cubicBezTo>
                  <a:cubicBezTo>
                    <a:pt x="708" y="816"/>
                    <a:pt x="676" y="827"/>
                    <a:pt x="645" y="838"/>
                  </a:cubicBezTo>
                  <a:cubicBezTo>
                    <a:pt x="636" y="840"/>
                    <a:pt x="564" y="865"/>
                    <a:pt x="539" y="865"/>
                  </a:cubicBezTo>
                  <a:cubicBezTo>
                    <a:pt x="535" y="865"/>
                    <a:pt x="532" y="864"/>
                    <a:pt x="531" y="863"/>
                  </a:cubicBezTo>
                  <a:cubicBezTo>
                    <a:pt x="523" y="849"/>
                    <a:pt x="567" y="782"/>
                    <a:pt x="573" y="771"/>
                  </a:cubicBezTo>
                  <a:cubicBezTo>
                    <a:pt x="591" y="738"/>
                    <a:pt x="611" y="708"/>
                    <a:pt x="633" y="680"/>
                  </a:cubicBezTo>
                  <a:cubicBezTo>
                    <a:pt x="662" y="641"/>
                    <a:pt x="696" y="606"/>
                    <a:pt x="733" y="575"/>
                  </a:cubicBezTo>
                  <a:lnTo>
                    <a:pt x="733" y="575"/>
                  </a:lnTo>
                  <a:cubicBezTo>
                    <a:pt x="756" y="560"/>
                    <a:pt x="779" y="545"/>
                    <a:pt x="802" y="528"/>
                  </a:cubicBezTo>
                  <a:cubicBezTo>
                    <a:pt x="834" y="506"/>
                    <a:pt x="811" y="460"/>
                    <a:pt x="780" y="460"/>
                  </a:cubicBezTo>
                  <a:cubicBezTo>
                    <a:pt x="774" y="460"/>
                    <a:pt x="767" y="462"/>
                    <a:pt x="760" y="467"/>
                  </a:cubicBezTo>
                  <a:cubicBezTo>
                    <a:pt x="760" y="467"/>
                    <a:pt x="760" y="467"/>
                    <a:pt x="760" y="467"/>
                  </a:cubicBezTo>
                  <a:lnTo>
                    <a:pt x="760" y="467"/>
                  </a:lnTo>
                  <a:cubicBezTo>
                    <a:pt x="759" y="466"/>
                    <a:pt x="758" y="464"/>
                    <a:pt x="757" y="463"/>
                  </a:cubicBezTo>
                  <a:cubicBezTo>
                    <a:pt x="694" y="509"/>
                    <a:pt x="627" y="549"/>
                    <a:pt x="556" y="582"/>
                  </a:cubicBezTo>
                  <a:cubicBezTo>
                    <a:pt x="528" y="595"/>
                    <a:pt x="434" y="646"/>
                    <a:pt x="382" y="646"/>
                  </a:cubicBezTo>
                  <a:cubicBezTo>
                    <a:pt x="369" y="646"/>
                    <a:pt x="359" y="643"/>
                    <a:pt x="354" y="635"/>
                  </a:cubicBezTo>
                  <a:cubicBezTo>
                    <a:pt x="318" y="587"/>
                    <a:pt x="385" y="493"/>
                    <a:pt x="412" y="456"/>
                  </a:cubicBezTo>
                  <a:cubicBezTo>
                    <a:pt x="436" y="422"/>
                    <a:pt x="464" y="392"/>
                    <a:pt x="496" y="365"/>
                  </a:cubicBezTo>
                  <a:lnTo>
                    <a:pt x="496" y="365"/>
                  </a:lnTo>
                  <a:cubicBezTo>
                    <a:pt x="521" y="350"/>
                    <a:pt x="546" y="334"/>
                    <a:pt x="570" y="315"/>
                  </a:cubicBezTo>
                  <a:cubicBezTo>
                    <a:pt x="602" y="291"/>
                    <a:pt x="580" y="247"/>
                    <a:pt x="549" y="247"/>
                  </a:cubicBezTo>
                  <a:cubicBezTo>
                    <a:pt x="542" y="247"/>
                    <a:pt x="536" y="249"/>
                    <a:pt x="529" y="253"/>
                  </a:cubicBezTo>
                  <a:lnTo>
                    <a:pt x="529" y="253"/>
                  </a:lnTo>
                  <a:cubicBezTo>
                    <a:pt x="528" y="252"/>
                    <a:pt x="527" y="251"/>
                    <a:pt x="526" y="249"/>
                  </a:cubicBezTo>
                  <a:cubicBezTo>
                    <a:pt x="469" y="294"/>
                    <a:pt x="406" y="327"/>
                    <a:pt x="335" y="347"/>
                  </a:cubicBezTo>
                  <a:cubicBezTo>
                    <a:pt x="300" y="357"/>
                    <a:pt x="264" y="362"/>
                    <a:pt x="227" y="364"/>
                  </a:cubicBezTo>
                  <a:cubicBezTo>
                    <a:pt x="215" y="366"/>
                    <a:pt x="189" y="369"/>
                    <a:pt x="165" y="369"/>
                  </a:cubicBezTo>
                  <a:cubicBezTo>
                    <a:pt x="145" y="369"/>
                    <a:pt x="126" y="366"/>
                    <a:pt x="118" y="359"/>
                  </a:cubicBezTo>
                  <a:cubicBezTo>
                    <a:pt x="81" y="327"/>
                    <a:pt x="218" y="207"/>
                    <a:pt x="243" y="187"/>
                  </a:cubicBezTo>
                  <a:cubicBezTo>
                    <a:pt x="303" y="137"/>
                    <a:pt x="373" y="98"/>
                    <a:pt x="448" y="71"/>
                  </a:cubicBezTo>
                  <a:cubicBezTo>
                    <a:pt x="489" y="59"/>
                    <a:pt x="474" y="0"/>
                    <a:pt x="43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5" name="Google Shape;1495;p54"/>
            <p:cNvSpPr/>
            <p:nvPr/>
          </p:nvSpPr>
          <p:spPr>
            <a:xfrm>
              <a:off x="4250300" y="2875525"/>
              <a:ext cx="72425" cy="86675"/>
            </a:xfrm>
            <a:custGeom>
              <a:rect b="b" l="l" r="r" t="t"/>
              <a:pathLst>
                <a:path extrusionOk="0" h="3467" w="2897">
                  <a:moveTo>
                    <a:pt x="387" y="0"/>
                  </a:moveTo>
                  <a:cubicBezTo>
                    <a:pt x="334" y="0"/>
                    <a:pt x="275" y="22"/>
                    <a:pt x="237" y="40"/>
                  </a:cubicBezTo>
                  <a:cubicBezTo>
                    <a:pt x="141" y="84"/>
                    <a:pt x="65" y="158"/>
                    <a:pt x="15" y="251"/>
                  </a:cubicBezTo>
                  <a:cubicBezTo>
                    <a:pt x="0" y="279"/>
                    <a:pt x="25" y="303"/>
                    <a:pt x="50" y="303"/>
                  </a:cubicBezTo>
                  <a:cubicBezTo>
                    <a:pt x="62" y="303"/>
                    <a:pt x="75" y="297"/>
                    <a:pt x="83" y="283"/>
                  </a:cubicBezTo>
                  <a:cubicBezTo>
                    <a:pt x="119" y="214"/>
                    <a:pt x="175" y="157"/>
                    <a:pt x="243" y="120"/>
                  </a:cubicBezTo>
                  <a:cubicBezTo>
                    <a:pt x="275" y="103"/>
                    <a:pt x="310" y="89"/>
                    <a:pt x="345" y="82"/>
                  </a:cubicBezTo>
                  <a:cubicBezTo>
                    <a:pt x="358" y="79"/>
                    <a:pt x="375" y="75"/>
                    <a:pt x="390" y="75"/>
                  </a:cubicBezTo>
                  <a:cubicBezTo>
                    <a:pt x="421" y="77"/>
                    <a:pt x="425" y="89"/>
                    <a:pt x="423" y="120"/>
                  </a:cubicBezTo>
                  <a:cubicBezTo>
                    <a:pt x="423" y="201"/>
                    <a:pt x="391" y="285"/>
                    <a:pt x="345" y="359"/>
                  </a:cubicBezTo>
                  <a:lnTo>
                    <a:pt x="345" y="359"/>
                  </a:lnTo>
                  <a:cubicBezTo>
                    <a:pt x="297" y="403"/>
                    <a:pt x="254" y="453"/>
                    <a:pt x="216" y="507"/>
                  </a:cubicBezTo>
                  <a:cubicBezTo>
                    <a:pt x="198" y="532"/>
                    <a:pt x="219" y="571"/>
                    <a:pt x="245" y="571"/>
                  </a:cubicBezTo>
                  <a:cubicBezTo>
                    <a:pt x="252" y="571"/>
                    <a:pt x="259" y="568"/>
                    <a:pt x="265" y="563"/>
                  </a:cubicBezTo>
                  <a:cubicBezTo>
                    <a:pt x="317" y="519"/>
                    <a:pt x="361" y="469"/>
                    <a:pt x="397" y="413"/>
                  </a:cubicBezTo>
                  <a:lnTo>
                    <a:pt x="397" y="413"/>
                  </a:lnTo>
                  <a:cubicBezTo>
                    <a:pt x="411" y="400"/>
                    <a:pt x="424" y="388"/>
                    <a:pt x="439" y="377"/>
                  </a:cubicBezTo>
                  <a:cubicBezTo>
                    <a:pt x="470" y="352"/>
                    <a:pt x="504" y="330"/>
                    <a:pt x="537" y="310"/>
                  </a:cubicBezTo>
                  <a:cubicBezTo>
                    <a:pt x="556" y="299"/>
                    <a:pt x="583" y="281"/>
                    <a:pt x="600" y="281"/>
                  </a:cubicBezTo>
                  <a:cubicBezTo>
                    <a:pt x="612" y="281"/>
                    <a:pt x="620" y="291"/>
                    <a:pt x="614" y="320"/>
                  </a:cubicBezTo>
                  <a:cubicBezTo>
                    <a:pt x="603" y="380"/>
                    <a:pt x="581" y="438"/>
                    <a:pt x="551" y="492"/>
                  </a:cubicBezTo>
                  <a:lnTo>
                    <a:pt x="551" y="492"/>
                  </a:lnTo>
                  <a:cubicBezTo>
                    <a:pt x="481" y="547"/>
                    <a:pt x="425" y="618"/>
                    <a:pt x="386" y="700"/>
                  </a:cubicBezTo>
                  <a:cubicBezTo>
                    <a:pt x="371" y="728"/>
                    <a:pt x="394" y="750"/>
                    <a:pt x="419" y="750"/>
                  </a:cubicBezTo>
                  <a:cubicBezTo>
                    <a:pt x="429" y="750"/>
                    <a:pt x="439" y="746"/>
                    <a:pt x="448" y="738"/>
                  </a:cubicBezTo>
                  <a:cubicBezTo>
                    <a:pt x="508" y="683"/>
                    <a:pt x="559" y="620"/>
                    <a:pt x="600" y="550"/>
                  </a:cubicBezTo>
                  <a:lnTo>
                    <a:pt x="600" y="550"/>
                  </a:lnTo>
                  <a:cubicBezTo>
                    <a:pt x="606" y="545"/>
                    <a:pt x="612" y="541"/>
                    <a:pt x="619" y="537"/>
                  </a:cubicBezTo>
                  <a:cubicBezTo>
                    <a:pt x="651" y="512"/>
                    <a:pt x="690" y="489"/>
                    <a:pt x="729" y="479"/>
                  </a:cubicBezTo>
                  <a:cubicBezTo>
                    <a:pt x="736" y="477"/>
                    <a:pt x="743" y="476"/>
                    <a:pt x="749" y="476"/>
                  </a:cubicBezTo>
                  <a:cubicBezTo>
                    <a:pt x="789" y="476"/>
                    <a:pt x="813" y="512"/>
                    <a:pt x="813" y="554"/>
                  </a:cubicBezTo>
                  <a:cubicBezTo>
                    <a:pt x="814" y="636"/>
                    <a:pt x="765" y="726"/>
                    <a:pt x="726" y="794"/>
                  </a:cubicBezTo>
                  <a:cubicBezTo>
                    <a:pt x="687" y="864"/>
                    <a:pt x="640" y="927"/>
                    <a:pt x="586" y="986"/>
                  </a:cubicBezTo>
                  <a:lnTo>
                    <a:pt x="586" y="986"/>
                  </a:lnTo>
                  <a:cubicBezTo>
                    <a:pt x="578" y="993"/>
                    <a:pt x="571" y="1001"/>
                    <a:pt x="563" y="1009"/>
                  </a:cubicBezTo>
                  <a:cubicBezTo>
                    <a:pt x="539" y="1036"/>
                    <a:pt x="565" y="1069"/>
                    <a:pt x="593" y="1069"/>
                  </a:cubicBezTo>
                  <a:cubicBezTo>
                    <a:pt x="603" y="1069"/>
                    <a:pt x="612" y="1065"/>
                    <a:pt x="621" y="1057"/>
                  </a:cubicBezTo>
                  <a:cubicBezTo>
                    <a:pt x="621" y="1057"/>
                    <a:pt x="621" y="1057"/>
                    <a:pt x="621" y="1056"/>
                  </a:cubicBezTo>
                  <a:lnTo>
                    <a:pt x="621" y="1056"/>
                  </a:lnTo>
                  <a:cubicBezTo>
                    <a:pt x="621" y="1057"/>
                    <a:pt x="622" y="1057"/>
                    <a:pt x="622" y="1057"/>
                  </a:cubicBezTo>
                  <a:cubicBezTo>
                    <a:pt x="689" y="988"/>
                    <a:pt x="763" y="929"/>
                    <a:pt x="846" y="882"/>
                  </a:cubicBezTo>
                  <a:cubicBezTo>
                    <a:pt x="867" y="871"/>
                    <a:pt x="903" y="847"/>
                    <a:pt x="932" y="847"/>
                  </a:cubicBezTo>
                  <a:cubicBezTo>
                    <a:pt x="946" y="847"/>
                    <a:pt x="958" y="853"/>
                    <a:pt x="964" y="869"/>
                  </a:cubicBezTo>
                  <a:cubicBezTo>
                    <a:pt x="977" y="900"/>
                    <a:pt x="976" y="944"/>
                    <a:pt x="974" y="976"/>
                  </a:cubicBezTo>
                  <a:cubicBezTo>
                    <a:pt x="969" y="1044"/>
                    <a:pt x="948" y="1108"/>
                    <a:pt x="915" y="1166"/>
                  </a:cubicBezTo>
                  <a:lnTo>
                    <a:pt x="915" y="1166"/>
                  </a:lnTo>
                  <a:cubicBezTo>
                    <a:pt x="846" y="1210"/>
                    <a:pt x="787" y="1268"/>
                    <a:pt x="741" y="1337"/>
                  </a:cubicBezTo>
                  <a:cubicBezTo>
                    <a:pt x="722" y="1366"/>
                    <a:pt x="741" y="1397"/>
                    <a:pt x="770" y="1397"/>
                  </a:cubicBezTo>
                  <a:cubicBezTo>
                    <a:pt x="776" y="1397"/>
                    <a:pt x="784" y="1395"/>
                    <a:pt x="791" y="1391"/>
                  </a:cubicBezTo>
                  <a:cubicBezTo>
                    <a:pt x="863" y="1350"/>
                    <a:pt x="924" y="1290"/>
                    <a:pt x="968" y="1220"/>
                  </a:cubicBezTo>
                  <a:lnTo>
                    <a:pt x="968" y="1220"/>
                  </a:lnTo>
                  <a:cubicBezTo>
                    <a:pt x="1000" y="1200"/>
                    <a:pt x="1036" y="1181"/>
                    <a:pt x="1073" y="1171"/>
                  </a:cubicBezTo>
                  <a:cubicBezTo>
                    <a:pt x="1083" y="1168"/>
                    <a:pt x="1091" y="1165"/>
                    <a:pt x="1097" y="1165"/>
                  </a:cubicBezTo>
                  <a:cubicBezTo>
                    <a:pt x="1106" y="1165"/>
                    <a:pt x="1112" y="1170"/>
                    <a:pt x="1117" y="1190"/>
                  </a:cubicBezTo>
                  <a:cubicBezTo>
                    <a:pt x="1122" y="1206"/>
                    <a:pt x="1116" y="1228"/>
                    <a:pt x="1113" y="1245"/>
                  </a:cubicBezTo>
                  <a:cubicBezTo>
                    <a:pt x="1099" y="1325"/>
                    <a:pt x="1071" y="1400"/>
                    <a:pt x="1030" y="1469"/>
                  </a:cubicBezTo>
                  <a:lnTo>
                    <a:pt x="1030" y="1469"/>
                  </a:lnTo>
                  <a:cubicBezTo>
                    <a:pt x="982" y="1512"/>
                    <a:pt x="943" y="1563"/>
                    <a:pt x="913" y="1620"/>
                  </a:cubicBezTo>
                  <a:cubicBezTo>
                    <a:pt x="898" y="1649"/>
                    <a:pt x="923" y="1671"/>
                    <a:pt x="948" y="1671"/>
                  </a:cubicBezTo>
                  <a:cubicBezTo>
                    <a:pt x="958" y="1671"/>
                    <a:pt x="968" y="1668"/>
                    <a:pt x="976" y="1660"/>
                  </a:cubicBezTo>
                  <a:cubicBezTo>
                    <a:pt x="1019" y="1616"/>
                    <a:pt x="1057" y="1568"/>
                    <a:pt x="1089" y="1516"/>
                  </a:cubicBezTo>
                  <a:lnTo>
                    <a:pt x="1089" y="1516"/>
                  </a:lnTo>
                  <a:cubicBezTo>
                    <a:pt x="1106" y="1501"/>
                    <a:pt x="1125" y="1487"/>
                    <a:pt x="1144" y="1475"/>
                  </a:cubicBezTo>
                  <a:cubicBezTo>
                    <a:pt x="1173" y="1458"/>
                    <a:pt x="1237" y="1421"/>
                    <a:pt x="1283" y="1421"/>
                  </a:cubicBezTo>
                  <a:cubicBezTo>
                    <a:pt x="1307" y="1421"/>
                    <a:pt x="1327" y="1431"/>
                    <a:pt x="1335" y="1457"/>
                  </a:cubicBezTo>
                  <a:cubicBezTo>
                    <a:pt x="1358" y="1526"/>
                    <a:pt x="1313" y="1609"/>
                    <a:pt x="1282" y="1667"/>
                  </a:cubicBezTo>
                  <a:cubicBezTo>
                    <a:pt x="1265" y="1698"/>
                    <a:pt x="1247" y="1728"/>
                    <a:pt x="1226" y="1756"/>
                  </a:cubicBezTo>
                  <a:lnTo>
                    <a:pt x="1226" y="1756"/>
                  </a:lnTo>
                  <a:cubicBezTo>
                    <a:pt x="1191" y="1789"/>
                    <a:pt x="1158" y="1825"/>
                    <a:pt x="1131" y="1865"/>
                  </a:cubicBezTo>
                  <a:cubicBezTo>
                    <a:pt x="1109" y="1894"/>
                    <a:pt x="1132" y="1924"/>
                    <a:pt x="1160" y="1924"/>
                  </a:cubicBezTo>
                  <a:cubicBezTo>
                    <a:pt x="1169" y="1924"/>
                    <a:pt x="1179" y="1921"/>
                    <a:pt x="1188" y="1913"/>
                  </a:cubicBezTo>
                  <a:lnTo>
                    <a:pt x="1188" y="1913"/>
                  </a:lnTo>
                  <a:cubicBezTo>
                    <a:pt x="1188" y="1913"/>
                    <a:pt x="1189" y="1913"/>
                    <a:pt x="1189" y="1914"/>
                  </a:cubicBezTo>
                  <a:cubicBezTo>
                    <a:pt x="1191" y="1911"/>
                    <a:pt x="1193" y="1909"/>
                    <a:pt x="1194" y="1906"/>
                  </a:cubicBezTo>
                  <a:lnTo>
                    <a:pt x="1194" y="1906"/>
                  </a:lnTo>
                  <a:cubicBezTo>
                    <a:pt x="1221" y="1880"/>
                    <a:pt x="1246" y="1851"/>
                    <a:pt x="1269" y="1822"/>
                  </a:cubicBezTo>
                  <a:lnTo>
                    <a:pt x="1269" y="1822"/>
                  </a:lnTo>
                  <a:cubicBezTo>
                    <a:pt x="1358" y="1737"/>
                    <a:pt x="1472" y="1683"/>
                    <a:pt x="1596" y="1666"/>
                  </a:cubicBezTo>
                  <a:lnTo>
                    <a:pt x="1596" y="1666"/>
                  </a:lnTo>
                  <a:cubicBezTo>
                    <a:pt x="1555" y="1811"/>
                    <a:pt x="1484" y="1946"/>
                    <a:pt x="1390" y="2063"/>
                  </a:cubicBezTo>
                  <a:lnTo>
                    <a:pt x="1390" y="2063"/>
                  </a:lnTo>
                  <a:cubicBezTo>
                    <a:pt x="1365" y="2087"/>
                    <a:pt x="1341" y="2113"/>
                    <a:pt x="1319" y="2140"/>
                  </a:cubicBezTo>
                  <a:cubicBezTo>
                    <a:pt x="1295" y="2167"/>
                    <a:pt x="1320" y="2200"/>
                    <a:pt x="1349" y="2200"/>
                  </a:cubicBezTo>
                  <a:cubicBezTo>
                    <a:pt x="1358" y="2200"/>
                    <a:pt x="1368" y="2197"/>
                    <a:pt x="1376" y="2188"/>
                  </a:cubicBezTo>
                  <a:cubicBezTo>
                    <a:pt x="1376" y="2188"/>
                    <a:pt x="1376" y="2188"/>
                    <a:pt x="1377" y="2188"/>
                  </a:cubicBezTo>
                  <a:lnTo>
                    <a:pt x="1377" y="2188"/>
                  </a:lnTo>
                  <a:cubicBezTo>
                    <a:pt x="1377" y="2189"/>
                    <a:pt x="1378" y="2189"/>
                    <a:pt x="1378" y="2190"/>
                  </a:cubicBezTo>
                  <a:cubicBezTo>
                    <a:pt x="1437" y="2120"/>
                    <a:pt x="1507" y="2059"/>
                    <a:pt x="1583" y="2010"/>
                  </a:cubicBezTo>
                  <a:cubicBezTo>
                    <a:pt x="1624" y="1985"/>
                    <a:pt x="1665" y="1964"/>
                    <a:pt x="1708" y="1945"/>
                  </a:cubicBezTo>
                  <a:cubicBezTo>
                    <a:pt x="1729" y="1938"/>
                    <a:pt x="1750" y="1929"/>
                    <a:pt x="1771" y="1923"/>
                  </a:cubicBezTo>
                  <a:cubicBezTo>
                    <a:pt x="1781" y="1920"/>
                    <a:pt x="1792" y="1915"/>
                    <a:pt x="1800" y="1915"/>
                  </a:cubicBezTo>
                  <a:cubicBezTo>
                    <a:pt x="1807" y="1915"/>
                    <a:pt x="1813" y="1919"/>
                    <a:pt x="1815" y="1932"/>
                  </a:cubicBezTo>
                  <a:cubicBezTo>
                    <a:pt x="1818" y="1964"/>
                    <a:pt x="1784" y="2020"/>
                    <a:pt x="1769" y="2046"/>
                  </a:cubicBezTo>
                  <a:cubicBezTo>
                    <a:pt x="1767" y="2050"/>
                    <a:pt x="1765" y="2054"/>
                    <a:pt x="1763" y="2057"/>
                  </a:cubicBezTo>
                  <a:lnTo>
                    <a:pt x="1763" y="2057"/>
                  </a:lnTo>
                  <a:cubicBezTo>
                    <a:pt x="1742" y="2070"/>
                    <a:pt x="1723" y="2083"/>
                    <a:pt x="1707" y="2094"/>
                  </a:cubicBezTo>
                  <a:cubicBezTo>
                    <a:pt x="1614" y="2161"/>
                    <a:pt x="1544" y="2253"/>
                    <a:pt x="1504" y="2361"/>
                  </a:cubicBezTo>
                  <a:cubicBezTo>
                    <a:pt x="1495" y="2386"/>
                    <a:pt x="1515" y="2415"/>
                    <a:pt x="1539" y="2415"/>
                  </a:cubicBezTo>
                  <a:cubicBezTo>
                    <a:pt x="1546" y="2415"/>
                    <a:pt x="1552" y="2413"/>
                    <a:pt x="1559" y="2408"/>
                  </a:cubicBezTo>
                  <a:cubicBezTo>
                    <a:pt x="1564" y="2404"/>
                    <a:pt x="1570" y="2400"/>
                    <a:pt x="1575" y="2396"/>
                  </a:cubicBezTo>
                  <a:lnTo>
                    <a:pt x="1575" y="2396"/>
                  </a:lnTo>
                  <a:lnTo>
                    <a:pt x="1576" y="2396"/>
                  </a:lnTo>
                  <a:cubicBezTo>
                    <a:pt x="1576" y="2396"/>
                    <a:pt x="1576" y="2395"/>
                    <a:pt x="1577" y="2394"/>
                  </a:cubicBezTo>
                  <a:lnTo>
                    <a:pt x="1577" y="2394"/>
                  </a:lnTo>
                  <a:cubicBezTo>
                    <a:pt x="1659" y="2328"/>
                    <a:pt x="1728" y="2248"/>
                    <a:pt x="1786" y="2158"/>
                  </a:cubicBezTo>
                  <a:cubicBezTo>
                    <a:pt x="1793" y="2148"/>
                    <a:pt x="1799" y="2137"/>
                    <a:pt x="1805" y="2126"/>
                  </a:cubicBezTo>
                  <a:lnTo>
                    <a:pt x="1805" y="2126"/>
                  </a:lnTo>
                  <a:cubicBezTo>
                    <a:pt x="1811" y="2123"/>
                    <a:pt x="1817" y="2119"/>
                    <a:pt x="1823" y="2116"/>
                  </a:cubicBezTo>
                  <a:cubicBezTo>
                    <a:pt x="1855" y="2102"/>
                    <a:pt x="1900" y="2077"/>
                    <a:pt x="1936" y="2077"/>
                  </a:cubicBezTo>
                  <a:cubicBezTo>
                    <a:pt x="1938" y="2077"/>
                    <a:pt x="1940" y="2078"/>
                    <a:pt x="1942" y="2078"/>
                  </a:cubicBezTo>
                  <a:cubicBezTo>
                    <a:pt x="2034" y="2083"/>
                    <a:pt x="1968" y="2252"/>
                    <a:pt x="1946" y="2294"/>
                  </a:cubicBezTo>
                  <a:cubicBezTo>
                    <a:pt x="1934" y="2316"/>
                    <a:pt x="1921" y="2337"/>
                    <a:pt x="1906" y="2357"/>
                  </a:cubicBezTo>
                  <a:lnTo>
                    <a:pt x="1906" y="2357"/>
                  </a:lnTo>
                  <a:cubicBezTo>
                    <a:pt x="1847" y="2390"/>
                    <a:pt x="1795" y="2433"/>
                    <a:pt x="1750" y="2485"/>
                  </a:cubicBezTo>
                  <a:cubicBezTo>
                    <a:pt x="1727" y="2512"/>
                    <a:pt x="1752" y="2545"/>
                    <a:pt x="1781" y="2545"/>
                  </a:cubicBezTo>
                  <a:cubicBezTo>
                    <a:pt x="1787" y="2545"/>
                    <a:pt x="1794" y="2543"/>
                    <a:pt x="1800" y="2540"/>
                  </a:cubicBezTo>
                  <a:cubicBezTo>
                    <a:pt x="1803" y="2538"/>
                    <a:pt x="1806" y="2536"/>
                    <a:pt x="1809" y="2534"/>
                  </a:cubicBezTo>
                  <a:lnTo>
                    <a:pt x="1809" y="2534"/>
                  </a:lnTo>
                  <a:cubicBezTo>
                    <a:pt x="1810" y="2535"/>
                    <a:pt x="1811" y="2536"/>
                    <a:pt x="1812" y="2537"/>
                  </a:cubicBezTo>
                  <a:cubicBezTo>
                    <a:pt x="1815" y="2534"/>
                    <a:pt x="1818" y="2531"/>
                    <a:pt x="1821" y="2527"/>
                  </a:cubicBezTo>
                  <a:lnTo>
                    <a:pt x="1821" y="2527"/>
                  </a:lnTo>
                  <a:cubicBezTo>
                    <a:pt x="1861" y="2502"/>
                    <a:pt x="1897" y="2471"/>
                    <a:pt x="1929" y="2436"/>
                  </a:cubicBezTo>
                  <a:lnTo>
                    <a:pt x="1929" y="2436"/>
                  </a:lnTo>
                  <a:cubicBezTo>
                    <a:pt x="1948" y="2424"/>
                    <a:pt x="1968" y="2414"/>
                    <a:pt x="1988" y="2405"/>
                  </a:cubicBezTo>
                  <a:cubicBezTo>
                    <a:pt x="2009" y="2396"/>
                    <a:pt x="2072" y="2370"/>
                    <a:pt x="2115" y="2370"/>
                  </a:cubicBezTo>
                  <a:cubicBezTo>
                    <a:pt x="2139" y="2370"/>
                    <a:pt x="2157" y="2379"/>
                    <a:pt x="2157" y="2404"/>
                  </a:cubicBezTo>
                  <a:cubicBezTo>
                    <a:pt x="2156" y="2464"/>
                    <a:pt x="2090" y="2530"/>
                    <a:pt x="2055" y="2575"/>
                  </a:cubicBezTo>
                  <a:cubicBezTo>
                    <a:pt x="2023" y="2615"/>
                    <a:pt x="1988" y="2654"/>
                    <a:pt x="1952" y="2690"/>
                  </a:cubicBezTo>
                  <a:lnTo>
                    <a:pt x="1952" y="2690"/>
                  </a:lnTo>
                  <a:cubicBezTo>
                    <a:pt x="1937" y="2701"/>
                    <a:pt x="1922" y="2712"/>
                    <a:pt x="1908" y="2723"/>
                  </a:cubicBezTo>
                  <a:cubicBezTo>
                    <a:pt x="1910" y="2725"/>
                    <a:pt x="1911" y="2727"/>
                    <a:pt x="1913" y="2729"/>
                  </a:cubicBezTo>
                  <a:lnTo>
                    <a:pt x="1913" y="2729"/>
                  </a:lnTo>
                  <a:cubicBezTo>
                    <a:pt x="1910" y="2731"/>
                    <a:pt x="1907" y="2734"/>
                    <a:pt x="1905" y="2736"/>
                  </a:cubicBezTo>
                  <a:cubicBezTo>
                    <a:pt x="1879" y="2758"/>
                    <a:pt x="1906" y="2797"/>
                    <a:pt x="1935" y="2797"/>
                  </a:cubicBezTo>
                  <a:cubicBezTo>
                    <a:pt x="1941" y="2797"/>
                    <a:pt x="1948" y="2795"/>
                    <a:pt x="1954" y="2790"/>
                  </a:cubicBezTo>
                  <a:cubicBezTo>
                    <a:pt x="2017" y="2739"/>
                    <a:pt x="2085" y="2696"/>
                    <a:pt x="2160" y="2665"/>
                  </a:cubicBezTo>
                  <a:cubicBezTo>
                    <a:pt x="2191" y="2652"/>
                    <a:pt x="2222" y="2640"/>
                    <a:pt x="2254" y="2629"/>
                  </a:cubicBezTo>
                  <a:cubicBezTo>
                    <a:pt x="2263" y="2628"/>
                    <a:pt x="2332" y="2603"/>
                    <a:pt x="2358" y="2603"/>
                  </a:cubicBezTo>
                  <a:cubicBezTo>
                    <a:pt x="2362" y="2603"/>
                    <a:pt x="2366" y="2603"/>
                    <a:pt x="2367" y="2605"/>
                  </a:cubicBezTo>
                  <a:cubicBezTo>
                    <a:pt x="2375" y="2618"/>
                    <a:pt x="2332" y="2685"/>
                    <a:pt x="2325" y="2696"/>
                  </a:cubicBezTo>
                  <a:cubicBezTo>
                    <a:pt x="2307" y="2729"/>
                    <a:pt x="2287" y="2759"/>
                    <a:pt x="2265" y="2788"/>
                  </a:cubicBezTo>
                  <a:cubicBezTo>
                    <a:pt x="2235" y="2826"/>
                    <a:pt x="2202" y="2861"/>
                    <a:pt x="2165" y="2892"/>
                  </a:cubicBezTo>
                  <a:lnTo>
                    <a:pt x="2165" y="2892"/>
                  </a:lnTo>
                  <a:cubicBezTo>
                    <a:pt x="2141" y="2907"/>
                    <a:pt x="2118" y="2923"/>
                    <a:pt x="2095" y="2939"/>
                  </a:cubicBezTo>
                  <a:cubicBezTo>
                    <a:pt x="2063" y="2962"/>
                    <a:pt x="2086" y="3007"/>
                    <a:pt x="2117" y="3007"/>
                  </a:cubicBezTo>
                  <a:cubicBezTo>
                    <a:pt x="2123" y="3007"/>
                    <a:pt x="2130" y="3005"/>
                    <a:pt x="2137" y="3000"/>
                  </a:cubicBezTo>
                  <a:cubicBezTo>
                    <a:pt x="2137" y="3000"/>
                    <a:pt x="2137" y="3000"/>
                    <a:pt x="2138" y="3000"/>
                  </a:cubicBezTo>
                  <a:lnTo>
                    <a:pt x="2138" y="3000"/>
                  </a:lnTo>
                  <a:cubicBezTo>
                    <a:pt x="2139" y="3001"/>
                    <a:pt x="2140" y="3003"/>
                    <a:pt x="2141" y="3005"/>
                  </a:cubicBezTo>
                  <a:cubicBezTo>
                    <a:pt x="2204" y="2959"/>
                    <a:pt x="2271" y="2919"/>
                    <a:pt x="2341" y="2885"/>
                  </a:cubicBezTo>
                  <a:cubicBezTo>
                    <a:pt x="2369" y="2872"/>
                    <a:pt x="2464" y="2821"/>
                    <a:pt x="2515" y="2821"/>
                  </a:cubicBezTo>
                  <a:cubicBezTo>
                    <a:pt x="2528" y="2821"/>
                    <a:pt x="2538" y="2824"/>
                    <a:pt x="2543" y="2832"/>
                  </a:cubicBezTo>
                  <a:cubicBezTo>
                    <a:pt x="2579" y="2880"/>
                    <a:pt x="2512" y="2974"/>
                    <a:pt x="2485" y="3011"/>
                  </a:cubicBezTo>
                  <a:cubicBezTo>
                    <a:pt x="2461" y="3045"/>
                    <a:pt x="2434" y="3075"/>
                    <a:pt x="2403" y="3101"/>
                  </a:cubicBezTo>
                  <a:lnTo>
                    <a:pt x="2403" y="3101"/>
                  </a:lnTo>
                  <a:cubicBezTo>
                    <a:pt x="2377" y="3116"/>
                    <a:pt x="2351" y="3133"/>
                    <a:pt x="2327" y="3152"/>
                  </a:cubicBezTo>
                  <a:cubicBezTo>
                    <a:pt x="2295" y="3176"/>
                    <a:pt x="2317" y="3220"/>
                    <a:pt x="2348" y="3220"/>
                  </a:cubicBezTo>
                  <a:cubicBezTo>
                    <a:pt x="2354" y="3220"/>
                    <a:pt x="2361" y="3218"/>
                    <a:pt x="2368" y="3214"/>
                  </a:cubicBezTo>
                  <a:lnTo>
                    <a:pt x="2368" y="3214"/>
                  </a:lnTo>
                  <a:cubicBezTo>
                    <a:pt x="2369" y="3215"/>
                    <a:pt x="2370" y="3216"/>
                    <a:pt x="2371" y="3218"/>
                  </a:cubicBezTo>
                  <a:cubicBezTo>
                    <a:pt x="2428" y="3173"/>
                    <a:pt x="2491" y="3140"/>
                    <a:pt x="2562" y="3121"/>
                  </a:cubicBezTo>
                  <a:cubicBezTo>
                    <a:pt x="2597" y="3110"/>
                    <a:pt x="2633" y="3105"/>
                    <a:pt x="2670" y="3103"/>
                  </a:cubicBezTo>
                  <a:cubicBezTo>
                    <a:pt x="2682" y="3102"/>
                    <a:pt x="2709" y="3099"/>
                    <a:pt x="2734" y="3099"/>
                  </a:cubicBezTo>
                  <a:cubicBezTo>
                    <a:pt x="2753" y="3099"/>
                    <a:pt x="2771" y="3101"/>
                    <a:pt x="2778" y="3108"/>
                  </a:cubicBezTo>
                  <a:cubicBezTo>
                    <a:pt x="2816" y="3140"/>
                    <a:pt x="2679" y="3261"/>
                    <a:pt x="2654" y="3280"/>
                  </a:cubicBezTo>
                  <a:cubicBezTo>
                    <a:pt x="2593" y="3332"/>
                    <a:pt x="2523" y="3369"/>
                    <a:pt x="2449" y="3396"/>
                  </a:cubicBezTo>
                  <a:cubicBezTo>
                    <a:pt x="2410" y="3409"/>
                    <a:pt x="2424" y="3467"/>
                    <a:pt x="2460" y="3467"/>
                  </a:cubicBezTo>
                  <a:cubicBezTo>
                    <a:pt x="2464" y="3467"/>
                    <a:pt x="2469" y="3466"/>
                    <a:pt x="2473" y="3464"/>
                  </a:cubicBezTo>
                  <a:cubicBezTo>
                    <a:pt x="2573" y="3428"/>
                    <a:pt x="2662" y="3373"/>
                    <a:pt x="2740" y="3299"/>
                  </a:cubicBezTo>
                  <a:cubicBezTo>
                    <a:pt x="2792" y="3250"/>
                    <a:pt x="2896" y="3152"/>
                    <a:pt x="2849" y="3071"/>
                  </a:cubicBezTo>
                  <a:cubicBezTo>
                    <a:pt x="2826" y="3032"/>
                    <a:pt x="2779" y="3029"/>
                    <a:pt x="2740" y="3025"/>
                  </a:cubicBezTo>
                  <a:cubicBezTo>
                    <a:pt x="2726" y="3025"/>
                    <a:pt x="2712" y="3024"/>
                    <a:pt x="2698" y="3024"/>
                  </a:cubicBezTo>
                  <a:cubicBezTo>
                    <a:pt x="2663" y="3024"/>
                    <a:pt x="2629" y="3027"/>
                    <a:pt x="2595" y="3034"/>
                  </a:cubicBezTo>
                  <a:cubicBezTo>
                    <a:pt x="2579" y="3037"/>
                    <a:pt x="2563" y="3040"/>
                    <a:pt x="2547" y="3044"/>
                  </a:cubicBezTo>
                  <a:lnTo>
                    <a:pt x="2547" y="3044"/>
                  </a:lnTo>
                  <a:cubicBezTo>
                    <a:pt x="2554" y="3035"/>
                    <a:pt x="2560" y="3025"/>
                    <a:pt x="2566" y="3015"/>
                  </a:cubicBezTo>
                  <a:cubicBezTo>
                    <a:pt x="2605" y="2952"/>
                    <a:pt x="2649" y="2857"/>
                    <a:pt x="2602" y="2786"/>
                  </a:cubicBezTo>
                  <a:cubicBezTo>
                    <a:pt x="2581" y="2754"/>
                    <a:pt x="2551" y="2743"/>
                    <a:pt x="2519" y="2743"/>
                  </a:cubicBezTo>
                  <a:cubicBezTo>
                    <a:pt x="2472" y="2743"/>
                    <a:pt x="2418" y="2768"/>
                    <a:pt x="2377" y="2784"/>
                  </a:cubicBezTo>
                  <a:cubicBezTo>
                    <a:pt x="2365" y="2789"/>
                    <a:pt x="2354" y="2794"/>
                    <a:pt x="2342" y="2799"/>
                  </a:cubicBezTo>
                  <a:lnTo>
                    <a:pt x="2342" y="2799"/>
                  </a:lnTo>
                  <a:cubicBezTo>
                    <a:pt x="2343" y="2797"/>
                    <a:pt x="2345" y="2795"/>
                    <a:pt x="2346" y="2793"/>
                  </a:cubicBezTo>
                  <a:cubicBezTo>
                    <a:pt x="2375" y="2751"/>
                    <a:pt x="2401" y="2707"/>
                    <a:pt x="2421" y="2660"/>
                  </a:cubicBezTo>
                  <a:cubicBezTo>
                    <a:pt x="2436" y="2625"/>
                    <a:pt x="2448" y="2588"/>
                    <a:pt x="2423" y="2555"/>
                  </a:cubicBezTo>
                  <a:cubicBezTo>
                    <a:pt x="2406" y="2533"/>
                    <a:pt x="2380" y="2525"/>
                    <a:pt x="2350" y="2525"/>
                  </a:cubicBezTo>
                  <a:cubicBezTo>
                    <a:pt x="2293" y="2525"/>
                    <a:pt x="2224" y="2554"/>
                    <a:pt x="2186" y="2568"/>
                  </a:cubicBezTo>
                  <a:cubicBezTo>
                    <a:pt x="2167" y="2575"/>
                    <a:pt x="2148" y="2582"/>
                    <a:pt x="2129" y="2590"/>
                  </a:cubicBezTo>
                  <a:lnTo>
                    <a:pt x="2129" y="2590"/>
                  </a:lnTo>
                  <a:cubicBezTo>
                    <a:pt x="2141" y="2575"/>
                    <a:pt x="2152" y="2559"/>
                    <a:pt x="2163" y="2544"/>
                  </a:cubicBezTo>
                  <a:cubicBezTo>
                    <a:pt x="2204" y="2486"/>
                    <a:pt x="2260" y="2400"/>
                    <a:pt x="2208" y="2332"/>
                  </a:cubicBezTo>
                  <a:cubicBezTo>
                    <a:pt x="2184" y="2302"/>
                    <a:pt x="2150" y="2292"/>
                    <a:pt x="2114" y="2292"/>
                  </a:cubicBezTo>
                  <a:cubicBezTo>
                    <a:pt x="2081" y="2292"/>
                    <a:pt x="2045" y="2301"/>
                    <a:pt x="2014" y="2311"/>
                  </a:cubicBezTo>
                  <a:lnTo>
                    <a:pt x="2014" y="2311"/>
                  </a:lnTo>
                  <a:cubicBezTo>
                    <a:pt x="2018" y="2303"/>
                    <a:pt x="2021" y="2296"/>
                    <a:pt x="2024" y="2289"/>
                  </a:cubicBezTo>
                  <a:cubicBezTo>
                    <a:pt x="2056" y="2209"/>
                    <a:pt x="2089" y="2071"/>
                    <a:pt x="1998" y="2016"/>
                  </a:cubicBezTo>
                  <a:cubicBezTo>
                    <a:pt x="1978" y="2004"/>
                    <a:pt x="1956" y="1999"/>
                    <a:pt x="1932" y="1999"/>
                  </a:cubicBezTo>
                  <a:cubicBezTo>
                    <a:pt x="1909" y="1999"/>
                    <a:pt x="1884" y="2004"/>
                    <a:pt x="1860" y="2012"/>
                  </a:cubicBezTo>
                  <a:lnTo>
                    <a:pt x="1860" y="2012"/>
                  </a:lnTo>
                  <a:cubicBezTo>
                    <a:pt x="1861" y="2009"/>
                    <a:pt x="1863" y="2005"/>
                    <a:pt x="1864" y="2001"/>
                  </a:cubicBezTo>
                  <a:cubicBezTo>
                    <a:pt x="1880" y="1961"/>
                    <a:pt x="1900" y="1911"/>
                    <a:pt x="1875" y="1868"/>
                  </a:cubicBezTo>
                  <a:cubicBezTo>
                    <a:pt x="1860" y="1843"/>
                    <a:pt x="1837" y="1835"/>
                    <a:pt x="1813" y="1835"/>
                  </a:cubicBezTo>
                  <a:cubicBezTo>
                    <a:pt x="1796" y="1835"/>
                    <a:pt x="1777" y="1839"/>
                    <a:pt x="1760" y="1845"/>
                  </a:cubicBezTo>
                  <a:cubicBezTo>
                    <a:pt x="1703" y="1861"/>
                    <a:pt x="1649" y="1885"/>
                    <a:pt x="1597" y="1913"/>
                  </a:cubicBezTo>
                  <a:cubicBezTo>
                    <a:pt x="1586" y="1918"/>
                    <a:pt x="1576" y="1924"/>
                    <a:pt x="1565" y="1930"/>
                  </a:cubicBezTo>
                  <a:lnTo>
                    <a:pt x="1565" y="1930"/>
                  </a:lnTo>
                  <a:cubicBezTo>
                    <a:pt x="1617" y="1836"/>
                    <a:pt x="1656" y="1735"/>
                    <a:pt x="1681" y="1629"/>
                  </a:cubicBezTo>
                  <a:cubicBezTo>
                    <a:pt x="1686" y="1605"/>
                    <a:pt x="1665" y="1585"/>
                    <a:pt x="1643" y="1585"/>
                  </a:cubicBezTo>
                  <a:cubicBezTo>
                    <a:pt x="1546" y="1589"/>
                    <a:pt x="1452" y="1615"/>
                    <a:pt x="1368" y="1658"/>
                  </a:cubicBezTo>
                  <a:lnTo>
                    <a:pt x="1368" y="1658"/>
                  </a:lnTo>
                  <a:cubicBezTo>
                    <a:pt x="1371" y="1652"/>
                    <a:pt x="1373" y="1646"/>
                    <a:pt x="1376" y="1640"/>
                  </a:cubicBezTo>
                  <a:cubicBezTo>
                    <a:pt x="1409" y="1564"/>
                    <a:pt x="1440" y="1453"/>
                    <a:pt x="1377" y="1384"/>
                  </a:cubicBezTo>
                  <a:cubicBezTo>
                    <a:pt x="1353" y="1357"/>
                    <a:pt x="1322" y="1347"/>
                    <a:pt x="1289" y="1347"/>
                  </a:cubicBezTo>
                  <a:cubicBezTo>
                    <a:pt x="1242" y="1347"/>
                    <a:pt x="1192" y="1367"/>
                    <a:pt x="1151" y="1387"/>
                  </a:cubicBezTo>
                  <a:lnTo>
                    <a:pt x="1151" y="1387"/>
                  </a:lnTo>
                  <a:cubicBezTo>
                    <a:pt x="1180" y="1316"/>
                    <a:pt x="1209" y="1224"/>
                    <a:pt x="1185" y="1154"/>
                  </a:cubicBezTo>
                  <a:cubicBezTo>
                    <a:pt x="1170" y="1108"/>
                    <a:pt x="1138" y="1092"/>
                    <a:pt x="1101" y="1092"/>
                  </a:cubicBezTo>
                  <a:cubicBezTo>
                    <a:pt x="1075" y="1092"/>
                    <a:pt x="1047" y="1100"/>
                    <a:pt x="1020" y="1111"/>
                  </a:cubicBezTo>
                  <a:lnTo>
                    <a:pt x="1020" y="1111"/>
                  </a:lnTo>
                  <a:cubicBezTo>
                    <a:pt x="1043" y="1044"/>
                    <a:pt x="1052" y="973"/>
                    <a:pt x="1045" y="902"/>
                  </a:cubicBezTo>
                  <a:cubicBezTo>
                    <a:pt x="1040" y="857"/>
                    <a:pt x="1027" y="809"/>
                    <a:pt x="985" y="784"/>
                  </a:cubicBezTo>
                  <a:cubicBezTo>
                    <a:pt x="970" y="775"/>
                    <a:pt x="953" y="771"/>
                    <a:pt x="936" y="771"/>
                  </a:cubicBezTo>
                  <a:cubicBezTo>
                    <a:pt x="911" y="771"/>
                    <a:pt x="886" y="779"/>
                    <a:pt x="864" y="789"/>
                  </a:cubicBezTo>
                  <a:cubicBezTo>
                    <a:pt x="840" y="800"/>
                    <a:pt x="816" y="813"/>
                    <a:pt x="793" y="826"/>
                  </a:cubicBezTo>
                  <a:lnTo>
                    <a:pt x="793" y="826"/>
                  </a:lnTo>
                  <a:cubicBezTo>
                    <a:pt x="805" y="805"/>
                    <a:pt x="815" y="783"/>
                    <a:pt x="825" y="761"/>
                  </a:cubicBezTo>
                  <a:cubicBezTo>
                    <a:pt x="866" y="674"/>
                    <a:pt x="918" y="557"/>
                    <a:pt x="864" y="465"/>
                  </a:cubicBezTo>
                  <a:cubicBezTo>
                    <a:pt x="836" y="419"/>
                    <a:pt x="798" y="402"/>
                    <a:pt x="756" y="402"/>
                  </a:cubicBezTo>
                  <a:cubicBezTo>
                    <a:pt x="725" y="402"/>
                    <a:pt x="693" y="411"/>
                    <a:pt x="662" y="425"/>
                  </a:cubicBezTo>
                  <a:lnTo>
                    <a:pt x="662" y="425"/>
                  </a:lnTo>
                  <a:cubicBezTo>
                    <a:pt x="688" y="363"/>
                    <a:pt x="708" y="291"/>
                    <a:pt x="681" y="240"/>
                  </a:cubicBezTo>
                  <a:cubicBezTo>
                    <a:pt x="665" y="210"/>
                    <a:pt x="642" y="199"/>
                    <a:pt x="616" y="199"/>
                  </a:cubicBezTo>
                  <a:cubicBezTo>
                    <a:pt x="566" y="199"/>
                    <a:pt x="507" y="239"/>
                    <a:pt x="468" y="264"/>
                  </a:cubicBezTo>
                  <a:lnTo>
                    <a:pt x="468" y="264"/>
                  </a:lnTo>
                  <a:cubicBezTo>
                    <a:pt x="477" y="235"/>
                    <a:pt x="484" y="206"/>
                    <a:pt x="490" y="177"/>
                  </a:cubicBezTo>
                  <a:cubicBezTo>
                    <a:pt x="498" y="134"/>
                    <a:pt x="509" y="79"/>
                    <a:pt x="480" y="41"/>
                  </a:cubicBezTo>
                  <a:cubicBezTo>
                    <a:pt x="458" y="11"/>
                    <a:pt x="424" y="0"/>
                    <a:pt x="3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6" name="Google Shape;1496;p54"/>
            <p:cNvSpPr/>
            <p:nvPr/>
          </p:nvSpPr>
          <p:spPr>
            <a:xfrm>
              <a:off x="4008075" y="2973500"/>
              <a:ext cx="170850" cy="152950"/>
            </a:xfrm>
            <a:custGeom>
              <a:rect b="b" l="l" r="r" t="t"/>
              <a:pathLst>
                <a:path extrusionOk="0" h="6118" w="6834">
                  <a:moveTo>
                    <a:pt x="4787" y="91"/>
                  </a:moveTo>
                  <a:cubicBezTo>
                    <a:pt x="4802" y="91"/>
                    <a:pt x="4815" y="95"/>
                    <a:pt x="4823" y="105"/>
                  </a:cubicBezTo>
                  <a:cubicBezTo>
                    <a:pt x="4843" y="130"/>
                    <a:pt x="4725" y="286"/>
                    <a:pt x="4704" y="312"/>
                  </a:cubicBezTo>
                  <a:cubicBezTo>
                    <a:pt x="4697" y="321"/>
                    <a:pt x="4688" y="329"/>
                    <a:pt x="4681" y="338"/>
                  </a:cubicBezTo>
                  <a:cubicBezTo>
                    <a:pt x="4654" y="286"/>
                    <a:pt x="4624" y="232"/>
                    <a:pt x="4597" y="180"/>
                  </a:cubicBezTo>
                  <a:cubicBezTo>
                    <a:pt x="4646" y="146"/>
                    <a:pt x="4734" y="91"/>
                    <a:pt x="4787" y="91"/>
                  </a:cubicBezTo>
                  <a:close/>
                  <a:moveTo>
                    <a:pt x="5027" y="393"/>
                  </a:moveTo>
                  <a:cubicBezTo>
                    <a:pt x="5056" y="393"/>
                    <a:pt x="5080" y="398"/>
                    <a:pt x="5093" y="410"/>
                  </a:cubicBezTo>
                  <a:cubicBezTo>
                    <a:pt x="5147" y="461"/>
                    <a:pt x="5004" y="578"/>
                    <a:pt x="4965" y="609"/>
                  </a:cubicBezTo>
                  <a:cubicBezTo>
                    <a:pt x="4926" y="620"/>
                    <a:pt x="4887" y="635"/>
                    <a:pt x="4849" y="651"/>
                  </a:cubicBezTo>
                  <a:cubicBezTo>
                    <a:pt x="4813" y="585"/>
                    <a:pt x="4777" y="520"/>
                    <a:pt x="4744" y="453"/>
                  </a:cubicBezTo>
                  <a:cubicBezTo>
                    <a:pt x="4762" y="447"/>
                    <a:pt x="4781" y="440"/>
                    <a:pt x="4801" y="434"/>
                  </a:cubicBezTo>
                  <a:cubicBezTo>
                    <a:pt x="4840" y="425"/>
                    <a:pt x="4951" y="393"/>
                    <a:pt x="5027" y="393"/>
                  </a:cubicBezTo>
                  <a:close/>
                  <a:moveTo>
                    <a:pt x="5090" y="656"/>
                  </a:moveTo>
                  <a:cubicBezTo>
                    <a:pt x="5096" y="656"/>
                    <a:pt x="5101" y="657"/>
                    <a:pt x="5106" y="658"/>
                  </a:cubicBezTo>
                  <a:cubicBezTo>
                    <a:pt x="5146" y="666"/>
                    <a:pt x="5177" y="724"/>
                    <a:pt x="5162" y="757"/>
                  </a:cubicBezTo>
                  <a:cubicBezTo>
                    <a:pt x="5151" y="782"/>
                    <a:pt x="5109" y="807"/>
                    <a:pt x="5086" y="826"/>
                  </a:cubicBezTo>
                  <a:cubicBezTo>
                    <a:pt x="5057" y="852"/>
                    <a:pt x="5024" y="878"/>
                    <a:pt x="4991" y="902"/>
                  </a:cubicBezTo>
                  <a:cubicBezTo>
                    <a:pt x="4962" y="850"/>
                    <a:pt x="4933" y="798"/>
                    <a:pt x="4903" y="747"/>
                  </a:cubicBezTo>
                  <a:cubicBezTo>
                    <a:pt x="4942" y="726"/>
                    <a:pt x="4977" y="701"/>
                    <a:pt x="5011" y="673"/>
                  </a:cubicBezTo>
                  <a:cubicBezTo>
                    <a:pt x="5040" y="664"/>
                    <a:pt x="5068" y="656"/>
                    <a:pt x="5090" y="656"/>
                  </a:cubicBezTo>
                  <a:close/>
                  <a:moveTo>
                    <a:pt x="5323" y="913"/>
                  </a:moveTo>
                  <a:cubicBezTo>
                    <a:pt x="5340" y="913"/>
                    <a:pt x="5352" y="915"/>
                    <a:pt x="5356" y="921"/>
                  </a:cubicBezTo>
                  <a:cubicBezTo>
                    <a:pt x="5380" y="964"/>
                    <a:pt x="5255" y="1051"/>
                    <a:pt x="5229" y="1071"/>
                  </a:cubicBezTo>
                  <a:cubicBezTo>
                    <a:pt x="5198" y="1096"/>
                    <a:pt x="5166" y="1118"/>
                    <a:pt x="5131" y="1140"/>
                  </a:cubicBezTo>
                  <a:cubicBezTo>
                    <a:pt x="5100" y="1088"/>
                    <a:pt x="5068" y="1034"/>
                    <a:pt x="5036" y="982"/>
                  </a:cubicBezTo>
                  <a:cubicBezTo>
                    <a:pt x="5068" y="967"/>
                    <a:pt x="5101" y="955"/>
                    <a:pt x="5135" y="945"/>
                  </a:cubicBezTo>
                  <a:cubicBezTo>
                    <a:pt x="5157" y="940"/>
                    <a:pt x="5266" y="913"/>
                    <a:pt x="5323" y="913"/>
                  </a:cubicBezTo>
                  <a:close/>
                  <a:moveTo>
                    <a:pt x="5348" y="1206"/>
                  </a:moveTo>
                  <a:cubicBezTo>
                    <a:pt x="5402" y="1206"/>
                    <a:pt x="5457" y="1215"/>
                    <a:pt x="5472" y="1247"/>
                  </a:cubicBezTo>
                  <a:cubicBezTo>
                    <a:pt x="5507" y="1322"/>
                    <a:pt x="5420" y="1408"/>
                    <a:pt x="5333" y="1468"/>
                  </a:cubicBezTo>
                  <a:cubicBezTo>
                    <a:pt x="5283" y="1388"/>
                    <a:pt x="5235" y="1309"/>
                    <a:pt x="5185" y="1228"/>
                  </a:cubicBezTo>
                  <a:cubicBezTo>
                    <a:pt x="5202" y="1222"/>
                    <a:pt x="5219" y="1217"/>
                    <a:pt x="5237" y="1215"/>
                  </a:cubicBezTo>
                  <a:cubicBezTo>
                    <a:pt x="5261" y="1211"/>
                    <a:pt x="5304" y="1206"/>
                    <a:pt x="5348" y="1206"/>
                  </a:cubicBezTo>
                  <a:close/>
                  <a:moveTo>
                    <a:pt x="4573" y="948"/>
                  </a:moveTo>
                  <a:cubicBezTo>
                    <a:pt x="4583" y="948"/>
                    <a:pt x="4591" y="953"/>
                    <a:pt x="4597" y="960"/>
                  </a:cubicBezTo>
                  <a:cubicBezTo>
                    <a:pt x="4696" y="1039"/>
                    <a:pt x="4720" y="1176"/>
                    <a:pt x="4728" y="1303"/>
                  </a:cubicBezTo>
                  <a:cubicBezTo>
                    <a:pt x="4737" y="1450"/>
                    <a:pt x="4743" y="1658"/>
                    <a:pt x="4595" y="1658"/>
                  </a:cubicBezTo>
                  <a:cubicBezTo>
                    <a:pt x="4571" y="1658"/>
                    <a:pt x="4544" y="1653"/>
                    <a:pt x="4513" y="1641"/>
                  </a:cubicBezTo>
                  <a:cubicBezTo>
                    <a:pt x="4319" y="1572"/>
                    <a:pt x="4133" y="1410"/>
                    <a:pt x="3997" y="1260"/>
                  </a:cubicBezTo>
                  <a:cubicBezTo>
                    <a:pt x="3975" y="1233"/>
                    <a:pt x="3951" y="1192"/>
                    <a:pt x="3975" y="1166"/>
                  </a:cubicBezTo>
                  <a:cubicBezTo>
                    <a:pt x="3983" y="1155"/>
                    <a:pt x="3997" y="1152"/>
                    <a:pt x="4009" y="1148"/>
                  </a:cubicBezTo>
                  <a:cubicBezTo>
                    <a:pt x="4047" y="1136"/>
                    <a:pt x="4086" y="1125"/>
                    <a:pt x="4125" y="1125"/>
                  </a:cubicBezTo>
                  <a:cubicBezTo>
                    <a:pt x="4138" y="1125"/>
                    <a:pt x="4151" y="1126"/>
                    <a:pt x="4164" y="1129"/>
                  </a:cubicBezTo>
                  <a:cubicBezTo>
                    <a:pt x="4210" y="1142"/>
                    <a:pt x="4248" y="1173"/>
                    <a:pt x="4283" y="1206"/>
                  </a:cubicBezTo>
                  <a:cubicBezTo>
                    <a:pt x="4364" y="1281"/>
                    <a:pt x="4442" y="1363"/>
                    <a:pt x="4513" y="1451"/>
                  </a:cubicBezTo>
                  <a:cubicBezTo>
                    <a:pt x="4483" y="1290"/>
                    <a:pt x="4457" y="1113"/>
                    <a:pt x="4541" y="973"/>
                  </a:cubicBezTo>
                  <a:cubicBezTo>
                    <a:pt x="4549" y="961"/>
                    <a:pt x="4560" y="948"/>
                    <a:pt x="4573" y="948"/>
                  </a:cubicBezTo>
                  <a:close/>
                  <a:moveTo>
                    <a:pt x="5651" y="1486"/>
                  </a:moveTo>
                  <a:cubicBezTo>
                    <a:pt x="5706" y="1486"/>
                    <a:pt x="5750" y="1501"/>
                    <a:pt x="5768" y="1541"/>
                  </a:cubicBezTo>
                  <a:cubicBezTo>
                    <a:pt x="5793" y="1596"/>
                    <a:pt x="5759" y="1610"/>
                    <a:pt x="5721" y="1647"/>
                  </a:cubicBezTo>
                  <a:cubicBezTo>
                    <a:pt x="5685" y="1681"/>
                    <a:pt x="5646" y="1711"/>
                    <a:pt x="5605" y="1737"/>
                  </a:cubicBezTo>
                  <a:cubicBezTo>
                    <a:pt x="5599" y="1740"/>
                    <a:pt x="5594" y="1743"/>
                    <a:pt x="5589" y="1746"/>
                  </a:cubicBezTo>
                  <a:cubicBezTo>
                    <a:pt x="5566" y="1753"/>
                    <a:pt x="5544" y="1759"/>
                    <a:pt x="5523" y="1767"/>
                  </a:cubicBezTo>
                  <a:cubicBezTo>
                    <a:pt x="5476" y="1696"/>
                    <a:pt x="5430" y="1623"/>
                    <a:pt x="5385" y="1549"/>
                  </a:cubicBezTo>
                  <a:cubicBezTo>
                    <a:pt x="5468" y="1517"/>
                    <a:pt x="5572" y="1486"/>
                    <a:pt x="5651" y="1486"/>
                  </a:cubicBezTo>
                  <a:close/>
                  <a:moveTo>
                    <a:pt x="5734" y="1806"/>
                  </a:moveTo>
                  <a:cubicBezTo>
                    <a:pt x="5746" y="1806"/>
                    <a:pt x="5755" y="1807"/>
                    <a:pt x="5762" y="1811"/>
                  </a:cubicBezTo>
                  <a:cubicBezTo>
                    <a:pt x="5841" y="1847"/>
                    <a:pt x="5754" y="1957"/>
                    <a:pt x="5721" y="1992"/>
                  </a:cubicBezTo>
                  <a:cubicBezTo>
                    <a:pt x="5711" y="2003"/>
                    <a:pt x="5701" y="2011"/>
                    <a:pt x="5690" y="2021"/>
                  </a:cubicBezTo>
                  <a:cubicBezTo>
                    <a:pt x="5652" y="1962"/>
                    <a:pt x="5612" y="1905"/>
                    <a:pt x="5573" y="1845"/>
                  </a:cubicBezTo>
                  <a:cubicBezTo>
                    <a:pt x="5579" y="1843"/>
                    <a:pt x="5586" y="1838"/>
                    <a:pt x="5591" y="1835"/>
                  </a:cubicBezTo>
                  <a:cubicBezTo>
                    <a:pt x="5630" y="1824"/>
                    <a:pt x="5693" y="1806"/>
                    <a:pt x="5734" y="1806"/>
                  </a:cubicBezTo>
                  <a:close/>
                  <a:moveTo>
                    <a:pt x="4946" y="1554"/>
                  </a:moveTo>
                  <a:cubicBezTo>
                    <a:pt x="4955" y="1554"/>
                    <a:pt x="4963" y="1559"/>
                    <a:pt x="4969" y="1566"/>
                  </a:cubicBezTo>
                  <a:cubicBezTo>
                    <a:pt x="5068" y="1645"/>
                    <a:pt x="5093" y="1782"/>
                    <a:pt x="5100" y="1909"/>
                  </a:cubicBezTo>
                  <a:cubicBezTo>
                    <a:pt x="5109" y="2056"/>
                    <a:pt x="5115" y="2264"/>
                    <a:pt x="4967" y="2264"/>
                  </a:cubicBezTo>
                  <a:cubicBezTo>
                    <a:pt x="4943" y="2264"/>
                    <a:pt x="4916" y="2259"/>
                    <a:pt x="4885" y="2247"/>
                  </a:cubicBezTo>
                  <a:cubicBezTo>
                    <a:pt x="4691" y="2178"/>
                    <a:pt x="4505" y="2016"/>
                    <a:pt x="4368" y="1866"/>
                  </a:cubicBezTo>
                  <a:cubicBezTo>
                    <a:pt x="4347" y="1839"/>
                    <a:pt x="4323" y="1798"/>
                    <a:pt x="4347" y="1772"/>
                  </a:cubicBezTo>
                  <a:cubicBezTo>
                    <a:pt x="4356" y="1761"/>
                    <a:pt x="4368" y="1757"/>
                    <a:pt x="4382" y="1754"/>
                  </a:cubicBezTo>
                  <a:cubicBezTo>
                    <a:pt x="4419" y="1742"/>
                    <a:pt x="4458" y="1731"/>
                    <a:pt x="4497" y="1731"/>
                  </a:cubicBezTo>
                  <a:cubicBezTo>
                    <a:pt x="4510" y="1731"/>
                    <a:pt x="4523" y="1732"/>
                    <a:pt x="4536" y="1735"/>
                  </a:cubicBezTo>
                  <a:cubicBezTo>
                    <a:pt x="4582" y="1748"/>
                    <a:pt x="4620" y="1779"/>
                    <a:pt x="4655" y="1812"/>
                  </a:cubicBezTo>
                  <a:cubicBezTo>
                    <a:pt x="4736" y="1887"/>
                    <a:pt x="4814" y="1969"/>
                    <a:pt x="4885" y="2057"/>
                  </a:cubicBezTo>
                  <a:cubicBezTo>
                    <a:pt x="4855" y="1896"/>
                    <a:pt x="4829" y="1719"/>
                    <a:pt x="4913" y="1579"/>
                  </a:cubicBezTo>
                  <a:cubicBezTo>
                    <a:pt x="4921" y="1567"/>
                    <a:pt x="4932" y="1554"/>
                    <a:pt x="4946" y="1554"/>
                  </a:cubicBezTo>
                  <a:close/>
                  <a:moveTo>
                    <a:pt x="5923" y="2077"/>
                  </a:moveTo>
                  <a:cubicBezTo>
                    <a:pt x="5949" y="2077"/>
                    <a:pt x="5974" y="2079"/>
                    <a:pt x="5998" y="2084"/>
                  </a:cubicBezTo>
                  <a:cubicBezTo>
                    <a:pt x="6149" y="2119"/>
                    <a:pt x="6018" y="2249"/>
                    <a:pt x="5906" y="2335"/>
                  </a:cubicBezTo>
                  <a:cubicBezTo>
                    <a:pt x="5853" y="2260"/>
                    <a:pt x="5801" y="2184"/>
                    <a:pt x="5749" y="2106"/>
                  </a:cubicBezTo>
                  <a:cubicBezTo>
                    <a:pt x="5806" y="2088"/>
                    <a:pt x="5866" y="2077"/>
                    <a:pt x="5923" y="2077"/>
                  </a:cubicBezTo>
                  <a:close/>
                  <a:moveTo>
                    <a:pt x="6145" y="2398"/>
                  </a:moveTo>
                  <a:cubicBezTo>
                    <a:pt x="6189" y="2398"/>
                    <a:pt x="6232" y="2404"/>
                    <a:pt x="6270" y="2419"/>
                  </a:cubicBezTo>
                  <a:cubicBezTo>
                    <a:pt x="6302" y="2430"/>
                    <a:pt x="6355" y="2463"/>
                    <a:pt x="6353" y="2506"/>
                  </a:cubicBezTo>
                  <a:cubicBezTo>
                    <a:pt x="6352" y="2527"/>
                    <a:pt x="6289" y="2569"/>
                    <a:pt x="6270" y="2582"/>
                  </a:cubicBezTo>
                  <a:cubicBezTo>
                    <a:pt x="6232" y="2611"/>
                    <a:pt x="6191" y="2636"/>
                    <a:pt x="6148" y="2657"/>
                  </a:cubicBezTo>
                  <a:cubicBezTo>
                    <a:pt x="6144" y="2658"/>
                    <a:pt x="6139" y="2659"/>
                    <a:pt x="6134" y="2660"/>
                  </a:cubicBezTo>
                  <a:cubicBezTo>
                    <a:pt x="6078" y="2584"/>
                    <a:pt x="6025" y="2503"/>
                    <a:pt x="5968" y="2425"/>
                  </a:cubicBezTo>
                  <a:cubicBezTo>
                    <a:pt x="6026" y="2409"/>
                    <a:pt x="6087" y="2398"/>
                    <a:pt x="6145" y="2398"/>
                  </a:cubicBezTo>
                  <a:close/>
                  <a:moveTo>
                    <a:pt x="2731" y="1944"/>
                  </a:moveTo>
                  <a:lnTo>
                    <a:pt x="3107" y="2223"/>
                  </a:lnTo>
                  <a:lnTo>
                    <a:pt x="3386" y="2854"/>
                  </a:lnTo>
                  <a:lnTo>
                    <a:pt x="3386" y="2854"/>
                  </a:lnTo>
                  <a:lnTo>
                    <a:pt x="2833" y="2472"/>
                  </a:lnTo>
                  <a:lnTo>
                    <a:pt x="2731" y="1944"/>
                  </a:lnTo>
                  <a:close/>
                  <a:moveTo>
                    <a:pt x="5318" y="2160"/>
                  </a:moveTo>
                  <a:cubicBezTo>
                    <a:pt x="5328" y="2160"/>
                    <a:pt x="5335" y="2165"/>
                    <a:pt x="5341" y="2172"/>
                  </a:cubicBezTo>
                  <a:cubicBezTo>
                    <a:pt x="5439" y="2252"/>
                    <a:pt x="5465" y="2388"/>
                    <a:pt x="5472" y="2515"/>
                  </a:cubicBezTo>
                  <a:cubicBezTo>
                    <a:pt x="5481" y="2662"/>
                    <a:pt x="5488" y="2870"/>
                    <a:pt x="5339" y="2870"/>
                  </a:cubicBezTo>
                  <a:cubicBezTo>
                    <a:pt x="5316" y="2870"/>
                    <a:pt x="5288" y="2865"/>
                    <a:pt x="5257" y="2853"/>
                  </a:cubicBezTo>
                  <a:cubicBezTo>
                    <a:pt x="5063" y="2784"/>
                    <a:pt x="4878" y="2622"/>
                    <a:pt x="4740" y="2472"/>
                  </a:cubicBezTo>
                  <a:cubicBezTo>
                    <a:pt x="4719" y="2445"/>
                    <a:pt x="4696" y="2404"/>
                    <a:pt x="4719" y="2378"/>
                  </a:cubicBezTo>
                  <a:cubicBezTo>
                    <a:pt x="4728" y="2368"/>
                    <a:pt x="4740" y="2363"/>
                    <a:pt x="4754" y="2360"/>
                  </a:cubicBezTo>
                  <a:cubicBezTo>
                    <a:pt x="4791" y="2348"/>
                    <a:pt x="4831" y="2337"/>
                    <a:pt x="4869" y="2337"/>
                  </a:cubicBezTo>
                  <a:cubicBezTo>
                    <a:pt x="4882" y="2337"/>
                    <a:pt x="4895" y="2339"/>
                    <a:pt x="4908" y="2341"/>
                  </a:cubicBezTo>
                  <a:cubicBezTo>
                    <a:pt x="4954" y="2354"/>
                    <a:pt x="4993" y="2384"/>
                    <a:pt x="5027" y="2418"/>
                  </a:cubicBezTo>
                  <a:cubicBezTo>
                    <a:pt x="5109" y="2493"/>
                    <a:pt x="5187" y="2575"/>
                    <a:pt x="5257" y="2663"/>
                  </a:cubicBezTo>
                  <a:cubicBezTo>
                    <a:pt x="5228" y="2502"/>
                    <a:pt x="5202" y="2325"/>
                    <a:pt x="5286" y="2185"/>
                  </a:cubicBezTo>
                  <a:cubicBezTo>
                    <a:pt x="5293" y="2173"/>
                    <a:pt x="5304" y="2160"/>
                    <a:pt x="5318" y="2160"/>
                  </a:cubicBezTo>
                  <a:close/>
                  <a:moveTo>
                    <a:pt x="448" y="2668"/>
                  </a:moveTo>
                  <a:lnTo>
                    <a:pt x="542" y="2825"/>
                  </a:lnTo>
                  <a:cubicBezTo>
                    <a:pt x="455" y="2864"/>
                    <a:pt x="325" y="2912"/>
                    <a:pt x="241" y="2912"/>
                  </a:cubicBezTo>
                  <a:cubicBezTo>
                    <a:pt x="200" y="2912"/>
                    <a:pt x="171" y="2901"/>
                    <a:pt x="163" y="2871"/>
                  </a:cubicBezTo>
                  <a:cubicBezTo>
                    <a:pt x="146" y="2805"/>
                    <a:pt x="286" y="2742"/>
                    <a:pt x="339" y="2714"/>
                  </a:cubicBezTo>
                  <a:cubicBezTo>
                    <a:pt x="375" y="2696"/>
                    <a:pt x="412" y="2681"/>
                    <a:pt x="448" y="2668"/>
                  </a:cubicBezTo>
                  <a:close/>
                  <a:moveTo>
                    <a:pt x="6309" y="2719"/>
                  </a:moveTo>
                  <a:cubicBezTo>
                    <a:pt x="6355" y="2719"/>
                    <a:pt x="6401" y="2726"/>
                    <a:pt x="6448" y="2741"/>
                  </a:cubicBezTo>
                  <a:cubicBezTo>
                    <a:pt x="6478" y="2749"/>
                    <a:pt x="6535" y="2764"/>
                    <a:pt x="6530" y="2808"/>
                  </a:cubicBezTo>
                  <a:cubicBezTo>
                    <a:pt x="6527" y="2832"/>
                    <a:pt x="6469" y="2876"/>
                    <a:pt x="6453" y="2890"/>
                  </a:cubicBezTo>
                  <a:cubicBezTo>
                    <a:pt x="6422" y="2918"/>
                    <a:pt x="6388" y="2941"/>
                    <a:pt x="6353" y="2962"/>
                  </a:cubicBezTo>
                  <a:cubicBezTo>
                    <a:pt x="6297" y="2887"/>
                    <a:pt x="6242" y="2811"/>
                    <a:pt x="6187" y="2733"/>
                  </a:cubicBezTo>
                  <a:cubicBezTo>
                    <a:pt x="6227" y="2724"/>
                    <a:pt x="6267" y="2719"/>
                    <a:pt x="6309" y="2719"/>
                  </a:cubicBezTo>
                  <a:close/>
                  <a:moveTo>
                    <a:pt x="6505" y="3051"/>
                  </a:moveTo>
                  <a:cubicBezTo>
                    <a:pt x="6577" y="3051"/>
                    <a:pt x="6648" y="3062"/>
                    <a:pt x="6718" y="3081"/>
                  </a:cubicBezTo>
                  <a:cubicBezTo>
                    <a:pt x="6669" y="3141"/>
                    <a:pt x="6609" y="3186"/>
                    <a:pt x="6538" y="3211"/>
                  </a:cubicBezTo>
                  <a:cubicBezTo>
                    <a:pt x="6499" y="3160"/>
                    <a:pt x="6461" y="3107"/>
                    <a:pt x="6422" y="3056"/>
                  </a:cubicBezTo>
                  <a:cubicBezTo>
                    <a:pt x="6450" y="3053"/>
                    <a:pt x="6477" y="3051"/>
                    <a:pt x="6505" y="3051"/>
                  </a:cubicBezTo>
                  <a:close/>
                  <a:moveTo>
                    <a:pt x="1676" y="2569"/>
                  </a:moveTo>
                  <a:cubicBezTo>
                    <a:pt x="1677" y="2569"/>
                    <a:pt x="1678" y="2569"/>
                    <a:pt x="1679" y="2569"/>
                  </a:cubicBezTo>
                  <a:cubicBezTo>
                    <a:pt x="1688" y="2570"/>
                    <a:pt x="1695" y="2576"/>
                    <a:pt x="1702" y="2582"/>
                  </a:cubicBezTo>
                  <a:cubicBezTo>
                    <a:pt x="1791" y="2671"/>
                    <a:pt x="1803" y="2809"/>
                    <a:pt x="1799" y="2936"/>
                  </a:cubicBezTo>
                  <a:cubicBezTo>
                    <a:pt x="1795" y="3078"/>
                    <a:pt x="1782" y="3278"/>
                    <a:pt x="1647" y="3278"/>
                  </a:cubicBezTo>
                  <a:cubicBezTo>
                    <a:pt x="1621" y="3278"/>
                    <a:pt x="1590" y="3271"/>
                    <a:pt x="1554" y="3254"/>
                  </a:cubicBezTo>
                  <a:cubicBezTo>
                    <a:pt x="1368" y="3166"/>
                    <a:pt x="1197" y="2988"/>
                    <a:pt x="1076" y="2826"/>
                  </a:cubicBezTo>
                  <a:cubicBezTo>
                    <a:pt x="1055" y="2797"/>
                    <a:pt x="1035" y="2755"/>
                    <a:pt x="1060" y="2731"/>
                  </a:cubicBezTo>
                  <a:cubicBezTo>
                    <a:pt x="1071" y="2722"/>
                    <a:pt x="1083" y="2718"/>
                    <a:pt x="1098" y="2715"/>
                  </a:cubicBezTo>
                  <a:cubicBezTo>
                    <a:pt x="1130" y="2709"/>
                    <a:pt x="1163" y="2702"/>
                    <a:pt x="1195" y="2702"/>
                  </a:cubicBezTo>
                  <a:cubicBezTo>
                    <a:pt x="1215" y="2702"/>
                    <a:pt x="1235" y="2705"/>
                    <a:pt x="1254" y="2711"/>
                  </a:cubicBezTo>
                  <a:cubicBezTo>
                    <a:pt x="1299" y="2727"/>
                    <a:pt x="1333" y="2762"/>
                    <a:pt x="1365" y="2798"/>
                  </a:cubicBezTo>
                  <a:cubicBezTo>
                    <a:pt x="1442" y="2881"/>
                    <a:pt x="1511" y="2970"/>
                    <a:pt x="1572" y="3063"/>
                  </a:cubicBezTo>
                  <a:cubicBezTo>
                    <a:pt x="1558" y="2902"/>
                    <a:pt x="1548" y="2723"/>
                    <a:pt x="1646" y="2591"/>
                  </a:cubicBezTo>
                  <a:cubicBezTo>
                    <a:pt x="1652" y="2580"/>
                    <a:pt x="1663" y="2569"/>
                    <a:pt x="1676" y="2569"/>
                  </a:cubicBezTo>
                  <a:close/>
                  <a:moveTo>
                    <a:pt x="588" y="2904"/>
                  </a:moveTo>
                  <a:cubicBezTo>
                    <a:pt x="628" y="2970"/>
                    <a:pt x="669" y="3037"/>
                    <a:pt x="707" y="3106"/>
                  </a:cubicBezTo>
                  <a:cubicBezTo>
                    <a:pt x="637" y="3146"/>
                    <a:pt x="575" y="3197"/>
                    <a:pt x="518" y="3256"/>
                  </a:cubicBezTo>
                  <a:cubicBezTo>
                    <a:pt x="489" y="3268"/>
                    <a:pt x="460" y="3280"/>
                    <a:pt x="429" y="3287"/>
                  </a:cubicBezTo>
                  <a:cubicBezTo>
                    <a:pt x="404" y="3294"/>
                    <a:pt x="378" y="3298"/>
                    <a:pt x="352" y="3304"/>
                  </a:cubicBezTo>
                  <a:cubicBezTo>
                    <a:pt x="288" y="3290"/>
                    <a:pt x="269" y="3266"/>
                    <a:pt x="298" y="3232"/>
                  </a:cubicBezTo>
                  <a:cubicBezTo>
                    <a:pt x="309" y="3165"/>
                    <a:pt x="403" y="3067"/>
                    <a:pt x="446" y="3023"/>
                  </a:cubicBezTo>
                  <a:cubicBezTo>
                    <a:pt x="489" y="2978"/>
                    <a:pt x="538" y="2939"/>
                    <a:pt x="588" y="2904"/>
                  </a:cubicBezTo>
                  <a:close/>
                  <a:moveTo>
                    <a:pt x="3437" y="3067"/>
                  </a:moveTo>
                  <a:lnTo>
                    <a:pt x="3481" y="3087"/>
                  </a:lnTo>
                  <a:cubicBezTo>
                    <a:pt x="3490" y="3081"/>
                    <a:pt x="3500" y="3078"/>
                    <a:pt x="3511" y="3078"/>
                  </a:cubicBezTo>
                  <a:cubicBezTo>
                    <a:pt x="3532" y="3078"/>
                    <a:pt x="3555" y="3090"/>
                    <a:pt x="3568" y="3108"/>
                  </a:cubicBezTo>
                  <a:cubicBezTo>
                    <a:pt x="3587" y="3135"/>
                    <a:pt x="3587" y="3171"/>
                    <a:pt x="3584" y="3203"/>
                  </a:cubicBezTo>
                  <a:cubicBezTo>
                    <a:pt x="3580" y="3235"/>
                    <a:pt x="3573" y="3268"/>
                    <a:pt x="3555" y="3294"/>
                  </a:cubicBezTo>
                  <a:cubicBezTo>
                    <a:pt x="3530" y="3330"/>
                    <a:pt x="3487" y="3349"/>
                    <a:pt x="3445" y="3349"/>
                  </a:cubicBezTo>
                  <a:cubicBezTo>
                    <a:pt x="3427" y="3349"/>
                    <a:pt x="3408" y="3346"/>
                    <a:pt x="3392" y="3338"/>
                  </a:cubicBezTo>
                  <a:cubicBezTo>
                    <a:pt x="3335" y="3311"/>
                    <a:pt x="3302" y="3245"/>
                    <a:pt x="3313" y="3186"/>
                  </a:cubicBezTo>
                  <a:cubicBezTo>
                    <a:pt x="3324" y="3125"/>
                    <a:pt x="3377" y="3076"/>
                    <a:pt x="3437" y="3067"/>
                  </a:cubicBezTo>
                  <a:close/>
                  <a:moveTo>
                    <a:pt x="5689" y="2766"/>
                  </a:moveTo>
                  <a:cubicBezTo>
                    <a:pt x="5699" y="2766"/>
                    <a:pt x="5706" y="2771"/>
                    <a:pt x="5712" y="2778"/>
                  </a:cubicBezTo>
                  <a:cubicBezTo>
                    <a:pt x="5811" y="2858"/>
                    <a:pt x="5838" y="2994"/>
                    <a:pt x="5845" y="3122"/>
                  </a:cubicBezTo>
                  <a:cubicBezTo>
                    <a:pt x="5854" y="3268"/>
                    <a:pt x="5860" y="3476"/>
                    <a:pt x="5711" y="3476"/>
                  </a:cubicBezTo>
                  <a:cubicBezTo>
                    <a:pt x="5688" y="3476"/>
                    <a:pt x="5660" y="3471"/>
                    <a:pt x="5629" y="3459"/>
                  </a:cubicBezTo>
                  <a:cubicBezTo>
                    <a:pt x="5435" y="3390"/>
                    <a:pt x="5250" y="3228"/>
                    <a:pt x="5113" y="3078"/>
                  </a:cubicBezTo>
                  <a:cubicBezTo>
                    <a:pt x="5089" y="3052"/>
                    <a:pt x="5066" y="3011"/>
                    <a:pt x="5089" y="2984"/>
                  </a:cubicBezTo>
                  <a:cubicBezTo>
                    <a:pt x="5099" y="2974"/>
                    <a:pt x="5111" y="2969"/>
                    <a:pt x="5125" y="2966"/>
                  </a:cubicBezTo>
                  <a:cubicBezTo>
                    <a:pt x="5162" y="2954"/>
                    <a:pt x="5202" y="2943"/>
                    <a:pt x="5240" y="2943"/>
                  </a:cubicBezTo>
                  <a:cubicBezTo>
                    <a:pt x="5253" y="2943"/>
                    <a:pt x="5266" y="2945"/>
                    <a:pt x="5279" y="2947"/>
                  </a:cubicBezTo>
                  <a:cubicBezTo>
                    <a:pt x="5325" y="2959"/>
                    <a:pt x="5364" y="2990"/>
                    <a:pt x="5398" y="3024"/>
                  </a:cubicBezTo>
                  <a:cubicBezTo>
                    <a:pt x="5480" y="3099"/>
                    <a:pt x="5558" y="3181"/>
                    <a:pt x="5628" y="3269"/>
                  </a:cubicBezTo>
                  <a:cubicBezTo>
                    <a:pt x="5599" y="3108"/>
                    <a:pt x="5573" y="2932"/>
                    <a:pt x="5657" y="2791"/>
                  </a:cubicBezTo>
                  <a:cubicBezTo>
                    <a:pt x="5664" y="2779"/>
                    <a:pt x="5675" y="2766"/>
                    <a:pt x="5689" y="2766"/>
                  </a:cubicBezTo>
                  <a:close/>
                  <a:moveTo>
                    <a:pt x="759" y="3196"/>
                  </a:moveTo>
                  <a:cubicBezTo>
                    <a:pt x="792" y="3251"/>
                    <a:pt x="825" y="3307"/>
                    <a:pt x="857" y="3363"/>
                  </a:cubicBezTo>
                  <a:cubicBezTo>
                    <a:pt x="801" y="3396"/>
                    <a:pt x="744" y="3426"/>
                    <a:pt x="685" y="3451"/>
                  </a:cubicBezTo>
                  <a:cubicBezTo>
                    <a:pt x="654" y="3465"/>
                    <a:pt x="571" y="3505"/>
                    <a:pt x="517" y="3505"/>
                  </a:cubicBezTo>
                  <a:cubicBezTo>
                    <a:pt x="483" y="3505"/>
                    <a:pt x="461" y="3488"/>
                    <a:pt x="472" y="3439"/>
                  </a:cubicBezTo>
                  <a:cubicBezTo>
                    <a:pt x="482" y="3401"/>
                    <a:pt x="517" y="3362"/>
                    <a:pt x="553" y="3327"/>
                  </a:cubicBezTo>
                  <a:cubicBezTo>
                    <a:pt x="628" y="3294"/>
                    <a:pt x="697" y="3249"/>
                    <a:pt x="759" y="3196"/>
                  </a:cubicBezTo>
                  <a:close/>
                  <a:moveTo>
                    <a:pt x="3840" y="2130"/>
                  </a:moveTo>
                  <a:cubicBezTo>
                    <a:pt x="3882" y="2130"/>
                    <a:pt x="3896" y="2189"/>
                    <a:pt x="3893" y="2232"/>
                  </a:cubicBezTo>
                  <a:cubicBezTo>
                    <a:pt x="3881" y="2438"/>
                    <a:pt x="3828" y="2638"/>
                    <a:pt x="3736" y="2822"/>
                  </a:cubicBezTo>
                  <a:cubicBezTo>
                    <a:pt x="3863" y="2644"/>
                    <a:pt x="4023" y="2491"/>
                    <a:pt x="4204" y="2371"/>
                  </a:cubicBezTo>
                  <a:cubicBezTo>
                    <a:pt x="4230" y="2353"/>
                    <a:pt x="4261" y="2336"/>
                    <a:pt x="4291" y="2336"/>
                  </a:cubicBezTo>
                  <a:cubicBezTo>
                    <a:pt x="4302" y="2336"/>
                    <a:pt x="4312" y="2338"/>
                    <a:pt x="4323" y="2343"/>
                  </a:cubicBezTo>
                  <a:cubicBezTo>
                    <a:pt x="4358" y="2360"/>
                    <a:pt x="4370" y="2406"/>
                    <a:pt x="4359" y="2443"/>
                  </a:cubicBezTo>
                  <a:cubicBezTo>
                    <a:pt x="4349" y="2480"/>
                    <a:pt x="4323" y="2511"/>
                    <a:pt x="4296" y="2538"/>
                  </a:cubicBezTo>
                  <a:cubicBezTo>
                    <a:pt x="4142" y="2701"/>
                    <a:pt x="3956" y="2836"/>
                    <a:pt x="3751" y="2932"/>
                  </a:cubicBezTo>
                  <a:cubicBezTo>
                    <a:pt x="3910" y="2901"/>
                    <a:pt x="4072" y="2885"/>
                    <a:pt x="4234" y="2885"/>
                  </a:cubicBezTo>
                  <a:cubicBezTo>
                    <a:pt x="4275" y="2885"/>
                    <a:pt x="4316" y="2886"/>
                    <a:pt x="4357" y="2888"/>
                  </a:cubicBezTo>
                  <a:cubicBezTo>
                    <a:pt x="4410" y="2890"/>
                    <a:pt x="4483" y="2921"/>
                    <a:pt x="4467" y="2972"/>
                  </a:cubicBezTo>
                  <a:cubicBezTo>
                    <a:pt x="4460" y="2991"/>
                    <a:pt x="4443" y="3003"/>
                    <a:pt x="4426" y="3012"/>
                  </a:cubicBezTo>
                  <a:cubicBezTo>
                    <a:pt x="4360" y="3048"/>
                    <a:pt x="4290" y="3059"/>
                    <a:pt x="4216" y="3059"/>
                  </a:cubicBezTo>
                  <a:cubicBezTo>
                    <a:pt x="4091" y="3059"/>
                    <a:pt x="3958" y="3026"/>
                    <a:pt x="3830" y="3026"/>
                  </a:cubicBezTo>
                  <a:cubicBezTo>
                    <a:pt x="3804" y="3026"/>
                    <a:pt x="3778" y="3028"/>
                    <a:pt x="3752" y="3031"/>
                  </a:cubicBezTo>
                  <a:cubicBezTo>
                    <a:pt x="3919" y="3149"/>
                    <a:pt x="4080" y="3276"/>
                    <a:pt x="4234" y="3411"/>
                  </a:cubicBezTo>
                  <a:cubicBezTo>
                    <a:pt x="4271" y="3446"/>
                    <a:pt x="4311" y="3480"/>
                    <a:pt x="4335" y="3526"/>
                  </a:cubicBezTo>
                  <a:cubicBezTo>
                    <a:pt x="4358" y="3572"/>
                    <a:pt x="4363" y="3630"/>
                    <a:pt x="4336" y="3673"/>
                  </a:cubicBezTo>
                  <a:cubicBezTo>
                    <a:pt x="4336" y="3673"/>
                    <a:pt x="4335" y="3673"/>
                    <a:pt x="4335" y="3673"/>
                  </a:cubicBezTo>
                  <a:cubicBezTo>
                    <a:pt x="4300" y="3673"/>
                    <a:pt x="3728" y="3097"/>
                    <a:pt x="3677" y="3023"/>
                  </a:cubicBezTo>
                  <a:cubicBezTo>
                    <a:pt x="3520" y="2795"/>
                    <a:pt x="3675" y="2404"/>
                    <a:pt x="3781" y="2184"/>
                  </a:cubicBezTo>
                  <a:cubicBezTo>
                    <a:pt x="3793" y="2161"/>
                    <a:pt x="3808" y="2132"/>
                    <a:pt x="3836" y="2130"/>
                  </a:cubicBezTo>
                  <a:cubicBezTo>
                    <a:pt x="3837" y="2130"/>
                    <a:pt x="3838" y="2130"/>
                    <a:pt x="3840" y="2130"/>
                  </a:cubicBezTo>
                  <a:close/>
                  <a:moveTo>
                    <a:pt x="896" y="3434"/>
                  </a:moveTo>
                  <a:cubicBezTo>
                    <a:pt x="928" y="3490"/>
                    <a:pt x="958" y="3544"/>
                    <a:pt x="988" y="3599"/>
                  </a:cubicBezTo>
                  <a:cubicBezTo>
                    <a:pt x="915" y="3647"/>
                    <a:pt x="726" y="3761"/>
                    <a:pt x="647" y="3761"/>
                  </a:cubicBezTo>
                  <a:cubicBezTo>
                    <a:pt x="630" y="3761"/>
                    <a:pt x="618" y="3756"/>
                    <a:pt x="613" y="3745"/>
                  </a:cubicBezTo>
                  <a:cubicBezTo>
                    <a:pt x="601" y="3714"/>
                    <a:pt x="702" y="3603"/>
                    <a:pt x="722" y="3579"/>
                  </a:cubicBezTo>
                  <a:cubicBezTo>
                    <a:pt x="773" y="3521"/>
                    <a:pt x="832" y="3474"/>
                    <a:pt x="896" y="3434"/>
                  </a:cubicBezTo>
                  <a:close/>
                  <a:moveTo>
                    <a:pt x="1990" y="3206"/>
                  </a:moveTo>
                  <a:cubicBezTo>
                    <a:pt x="1991" y="3206"/>
                    <a:pt x="1992" y="3206"/>
                    <a:pt x="1993" y="3207"/>
                  </a:cubicBezTo>
                  <a:cubicBezTo>
                    <a:pt x="2003" y="3208"/>
                    <a:pt x="2010" y="3214"/>
                    <a:pt x="2016" y="3219"/>
                  </a:cubicBezTo>
                  <a:cubicBezTo>
                    <a:pt x="2105" y="3308"/>
                    <a:pt x="2118" y="3448"/>
                    <a:pt x="2115" y="3573"/>
                  </a:cubicBezTo>
                  <a:cubicBezTo>
                    <a:pt x="2110" y="3715"/>
                    <a:pt x="2097" y="3915"/>
                    <a:pt x="1962" y="3915"/>
                  </a:cubicBezTo>
                  <a:cubicBezTo>
                    <a:pt x="1936" y="3915"/>
                    <a:pt x="1905" y="3908"/>
                    <a:pt x="1869" y="3891"/>
                  </a:cubicBezTo>
                  <a:cubicBezTo>
                    <a:pt x="1682" y="3803"/>
                    <a:pt x="1512" y="3626"/>
                    <a:pt x="1391" y="3464"/>
                  </a:cubicBezTo>
                  <a:cubicBezTo>
                    <a:pt x="1370" y="3434"/>
                    <a:pt x="1350" y="3393"/>
                    <a:pt x="1375" y="3369"/>
                  </a:cubicBezTo>
                  <a:cubicBezTo>
                    <a:pt x="1385" y="3359"/>
                    <a:pt x="1398" y="3355"/>
                    <a:pt x="1413" y="3353"/>
                  </a:cubicBezTo>
                  <a:cubicBezTo>
                    <a:pt x="1444" y="3346"/>
                    <a:pt x="1478" y="3340"/>
                    <a:pt x="1510" y="3340"/>
                  </a:cubicBezTo>
                  <a:cubicBezTo>
                    <a:pt x="1530" y="3340"/>
                    <a:pt x="1550" y="3342"/>
                    <a:pt x="1568" y="3349"/>
                  </a:cubicBezTo>
                  <a:cubicBezTo>
                    <a:pt x="1614" y="3364"/>
                    <a:pt x="1648" y="3400"/>
                    <a:pt x="1680" y="3434"/>
                  </a:cubicBezTo>
                  <a:cubicBezTo>
                    <a:pt x="1756" y="3518"/>
                    <a:pt x="1825" y="3608"/>
                    <a:pt x="1887" y="3701"/>
                  </a:cubicBezTo>
                  <a:cubicBezTo>
                    <a:pt x="1872" y="3539"/>
                    <a:pt x="1863" y="3360"/>
                    <a:pt x="1960" y="3228"/>
                  </a:cubicBezTo>
                  <a:cubicBezTo>
                    <a:pt x="1967" y="3218"/>
                    <a:pt x="1978" y="3206"/>
                    <a:pt x="1990" y="3206"/>
                  </a:cubicBezTo>
                  <a:close/>
                  <a:moveTo>
                    <a:pt x="1030" y="3673"/>
                  </a:moveTo>
                  <a:cubicBezTo>
                    <a:pt x="1078" y="3760"/>
                    <a:pt x="1128" y="3849"/>
                    <a:pt x="1176" y="3937"/>
                  </a:cubicBezTo>
                  <a:cubicBezTo>
                    <a:pt x="1114" y="3975"/>
                    <a:pt x="999" y="4030"/>
                    <a:pt x="922" y="4030"/>
                  </a:cubicBezTo>
                  <a:cubicBezTo>
                    <a:pt x="870" y="4030"/>
                    <a:pt x="834" y="4005"/>
                    <a:pt x="844" y="3933"/>
                  </a:cubicBezTo>
                  <a:cubicBezTo>
                    <a:pt x="858" y="3833"/>
                    <a:pt x="949" y="3736"/>
                    <a:pt x="1030" y="3673"/>
                  </a:cubicBezTo>
                  <a:close/>
                  <a:moveTo>
                    <a:pt x="2252" y="2881"/>
                  </a:moveTo>
                  <a:cubicBezTo>
                    <a:pt x="2318" y="2881"/>
                    <a:pt x="3045" y="3147"/>
                    <a:pt x="3120" y="3191"/>
                  </a:cubicBezTo>
                  <a:cubicBezTo>
                    <a:pt x="3358" y="3331"/>
                    <a:pt x="3382" y="3750"/>
                    <a:pt x="3380" y="3995"/>
                  </a:cubicBezTo>
                  <a:cubicBezTo>
                    <a:pt x="3380" y="4022"/>
                    <a:pt x="3376" y="4053"/>
                    <a:pt x="3354" y="4068"/>
                  </a:cubicBezTo>
                  <a:cubicBezTo>
                    <a:pt x="3347" y="4071"/>
                    <a:pt x="3341" y="4073"/>
                    <a:pt x="3334" y="4073"/>
                  </a:cubicBezTo>
                  <a:cubicBezTo>
                    <a:pt x="3303" y="4073"/>
                    <a:pt x="3273" y="4034"/>
                    <a:pt x="3259" y="4000"/>
                  </a:cubicBezTo>
                  <a:cubicBezTo>
                    <a:pt x="3183" y="3808"/>
                    <a:pt x="3146" y="3604"/>
                    <a:pt x="3149" y="3399"/>
                  </a:cubicBezTo>
                  <a:lnTo>
                    <a:pt x="3149" y="3399"/>
                  </a:lnTo>
                  <a:cubicBezTo>
                    <a:pt x="3109" y="3612"/>
                    <a:pt x="3031" y="3820"/>
                    <a:pt x="2917" y="4006"/>
                  </a:cubicBezTo>
                  <a:cubicBezTo>
                    <a:pt x="2895" y="4042"/>
                    <a:pt x="2865" y="4081"/>
                    <a:pt x="2824" y="4081"/>
                  </a:cubicBezTo>
                  <a:cubicBezTo>
                    <a:pt x="2823" y="4081"/>
                    <a:pt x="2823" y="4081"/>
                    <a:pt x="2822" y="4081"/>
                  </a:cubicBezTo>
                  <a:cubicBezTo>
                    <a:pt x="2783" y="4080"/>
                    <a:pt x="2753" y="4045"/>
                    <a:pt x="2747" y="4007"/>
                  </a:cubicBezTo>
                  <a:cubicBezTo>
                    <a:pt x="2740" y="3969"/>
                    <a:pt x="2750" y="3930"/>
                    <a:pt x="2764" y="3893"/>
                  </a:cubicBezTo>
                  <a:cubicBezTo>
                    <a:pt x="2836" y="3679"/>
                    <a:pt x="2946" y="3478"/>
                    <a:pt x="3090" y="3304"/>
                  </a:cubicBezTo>
                  <a:lnTo>
                    <a:pt x="3090" y="3304"/>
                  </a:lnTo>
                  <a:cubicBezTo>
                    <a:pt x="2927" y="3424"/>
                    <a:pt x="2748" y="3525"/>
                    <a:pt x="2560" y="3602"/>
                  </a:cubicBezTo>
                  <a:cubicBezTo>
                    <a:pt x="2539" y="3610"/>
                    <a:pt x="2514" y="3616"/>
                    <a:pt x="2491" y="3616"/>
                  </a:cubicBezTo>
                  <a:cubicBezTo>
                    <a:pt x="2457" y="3616"/>
                    <a:pt x="2428" y="3604"/>
                    <a:pt x="2425" y="3572"/>
                  </a:cubicBezTo>
                  <a:cubicBezTo>
                    <a:pt x="2423" y="3552"/>
                    <a:pt x="2433" y="3534"/>
                    <a:pt x="2445" y="3518"/>
                  </a:cubicBezTo>
                  <a:cubicBezTo>
                    <a:pt x="2580" y="3335"/>
                    <a:pt x="2853" y="3337"/>
                    <a:pt x="3047" y="3215"/>
                  </a:cubicBezTo>
                  <a:cubicBezTo>
                    <a:pt x="2846" y="3180"/>
                    <a:pt x="2645" y="3133"/>
                    <a:pt x="2450" y="3076"/>
                  </a:cubicBezTo>
                  <a:cubicBezTo>
                    <a:pt x="2400" y="3061"/>
                    <a:pt x="2351" y="3046"/>
                    <a:pt x="2310" y="3014"/>
                  </a:cubicBezTo>
                  <a:cubicBezTo>
                    <a:pt x="2269" y="2983"/>
                    <a:pt x="2240" y="2933"/>
                    <a:pt x="2247" y="2883"/>
                  </a:cubicBezTo>
                  <a:cubicBezTo>
                    <a:pt x="2248" y="2882"/>
                    <a:pt x="2249" y="2881"/>
                    <a:pt x="2252" y="2881"/>
                  </a:cubicBezTo>
                  <a:close/>
                  <a:moveTo>
                    <a:pt x="1218" y="4009"/>
                  </a:moveTo>
                  <a:cubicBezTo>
                    <a:pt x="1260" y="4085"/>
                    <a:pt x="1301" y="4159"/>
                    <a:pt x="1343" y="4236"/>
                  </a:cubicBezTo>
                  <a:cubicBezTo>
                    <a:pt x="1310" y="4263"/>
                    <a:pt x="1274" y="4296"/>
                    <a:pt x="1239" y="4332"/>
                  </a:cubicBezTo>
                  <a:cubicBezTo>
                    <a:pt x="1234" y="4335"/>
                    <a:pt x="1230" y="4339"/>
                    <a:pt x="1227" y="4340"/>
                  </a:cubicBezTo>
                  <a:cubicBezTo>
                    <a:pt x="1191" y="4361"/>
                    <a:pt x="1089" y="4422"/>
                    <a:pt x="1020" y="4422"/>
                  </a:cubicBezTo>
                  <a:cubicBezTo>
                    <a:pt x="980" y="4422"/>
                    <a:pt x="952" y="4401"/>
                    <a:pt x="955" y="4339"/>
                  </a:cubicBezTo>
                  <a:cubicBezTo>
                    <a:pt x="957" y="4270"/>
                    <a:pt x="1057" y="4161"/>
                    <a:pt x="1101" y="4114"/>
                  </a:cubicBezTo>
                  <a:cubicBezTo>
                    <a:pt x="1136" y="4075"/>
                    <a:pt x="1176" y="4040"/>
                    <a:pt x="1218" y="4009"/>
                  </a:cubicBezTo>
                  <a:close/>
                  <a:moveTo>
                    <a:pt x="3638" y="3490"/>
                  </a:moveTo>
                  <a:lnTo>
                    <a:pt x="4003" y="3783"/>
                  </a:lnTo>
                  <a:lnTo>
                    <a:pt x="4257" y="4428"/>
                  </a:lnTo>
                  <a:lnTo>
                    <a:pt x="4257" y="4428"/>
                  </a:lnTo>
                  <a:lnTo>
                    <a:pt x="3720" y="4022"/>
                  </a:lnTo>
                  <a:lnTo>
                    <a:pt x="3638" y="3490"/>
                  </a:lnTo>
                  <a:close/>
                  <a:moveTo>
                    <a:pt x="2307" y="3844"/>
                  </a:moveTo>
                  <a:cubicBezTo>
                    <a:pt x="2308" y="3844"/>
                    <a:pt x="2308" y="3844"/>
                    <a:pt x="2309" y="3844"/>
                  </a:cubicBezTo>
                  <a:cubicBezTo>
                    <a:pt x="2318" y="3845"/>
                    <a:pt x="2325" y="3851"/>
                    <a:pt x="2331" y="3856"/>
                  </a:cubicBezTo>
                  <a:cubicBezTo>
                    <a:pt x="2420" y="3945"/>
                    <a:pt x="2433" y="4085"/>
                    <a:pt x="2429" y="4211"/>
                  </a:cubicBezTo>
                  <a:cubicBezTo>
                    <a:pt x="2425" y="4353"/>
                    <a:pt x="2412" y="4553"/>
                    <a:pt x="2277" y="4553"/>
                  </a:cubicBezTo>
                  <a:cubicBezTo>
                    <a:pt x="2251" y="4553"/>
                    <a:pt x="2220" y="4545"/>
                    <a:pt x="2184" y="4528"/>
                  </a:cubicBezTo>
                  <a:cubicBezTo>
                    <a:pt x="1997" y="4441"/>
                    <a:pt x="1827" y="4263"/>
                    <a:pt x="1705" y="4101"/>
                  </a:cubicBezTo>
                  <a:cubicBezTo>
                    <a:pt x="1684" y="4072"/>
                    <a:pt x="1665" y="4030"/>
                    <a:pt x="1689" y="4006"/>
                  </a:cubicBezTo>
                  <a:cubicBezTo>
                    <a:pt x="1700" y="3996"/>
                    <a:pt x="1713" y="3992"/>
                    <a:pt x="1728" y="3990"/>
                  </a:cubicBezTo>
                  <a:cubicBezTo>
                    <a:pt x="1759" y="3984"/>
                    <a:pt x="1792" y="3977"/>
                    <a:pt x="1825" y="3977"/>
                  </a:cubicBezTo>
                  <a:cubicBezTo>
                    <a:pt x="1845" y="3977"/>
                    <a:pt x="1864" y="3980"/>
                    <a:pt x="1883" y="3986"/>
                  </a:cubicBezTo>
                  <a:cubicBezTo>
                    <a:pt x="1929" y="4002"/>
                    <a:pt x="1963" y="4037"/>
                    <a:pt x="1996" y="4073"/>
                  </a:cubicBezTo>
                  <a:cubicBezTo>
                    <a:pt x="2071" y="4156"/>
                    <a:pt x="2141" y="4245"/>
                    <a:pt x="2201" y="4339"/>
                  </a:cubicBezTo>
                  <a:cubicBezTo>
                    <a:pt x="2187" y="4177"/>
                    <a:pt x="2178" y="3998"/>
                    <a:pt x="2275" y="3866"/>
                  </a:cubicBezTo>
                  <a:cubicBezTo>
                    <a:pt x="2283" y="3855"/>
                    <a:pt x="2293" y="3844"/>
                    <a:pt x="2307" y="3844"/>
                  </a:cubicBezTo>
                  <a:close/>
                  <a:moveTo>
                    <a:pt x="1386" y="4321"/>
                  </a:moveTo>
                  <a:cubicBezTo>
                    <a:pt x="1422" y="4386"/>
                    <a:pt x="1457" y="4450"/>
                    <a:pt x="1491" y="4515"/>
                  </a:cubicBezTo>
                  <a:cubicBezTo>
                    <a:pt x="1428" y="4552"/>
                    <a:pt x="1345" y="4589"/>
                    <a:pt x="1289" y="4589"/>
                  </a:cubicBezTo>
                  <a:cubicBezTo>
                    <a:pt x="1254" y="4589"/>
                    <a:pt x="1228" y="4575"/>
                    <a:pt x="1223" y="4538"/>
                  </a:cubicBezTo>
                  <a:cubicBezTo>
                    <a:pt x="1217" y="4492"/>
                    <a:pt x="1245" y="4444"/>
                    <a:pt x="1286" y="4397"/>
                  </a:cubicBezTo>
                  <a:cubicBezTo>
                    <a:pt x="1322" y="4374"/>
                    <a:pt x="1355" y="4350"/>
                    <a:pt x="1386" y="4321"/>
                  </a:cubicBezTo>
                  <a:close/>
                  <a:moveTo>
                    <a:pt x="1536" y="4592"/>
                  </a:moveTo>
                  <a:cubicBezTo>
                    <a:pt x="1583" y="4680"/>
                    <a:pt x="1631" y="4768"/>
                    <a:pt x="1679" y="4853"/>
                  </a:cubicBezTo>
                  <a:cubicBezTo>
                    <a:pt x="1630" y="4883"/>
                    <a:pt x="1580" y="4909"/>
                    <a:pt x="1523" y="4926"/>
                  </a:cubicBezTo>
                  <a:cubicBezTo>
                    <a:pt x="1496" y="4936"/>
                    <a:pt x="1455" y="4954"/>
                    <a:pt x="1423" y="4954"/>
                  </a:cubicBezTo>
                  <a:cubicBezTo>
                    <a:pt x="1421" y="4954"/>
                    <a:pt x="1418" y="4954"/>
                    <a:pt x="1416" y="4954"/>
                  </a:cubicBezTo>
                  <a:cubicBezTo>
                    <a:pt x="1405" y="4958"/>
                    <a:pt x="1396" y="4961"/>
                    <a:pt x="1389" y="4961"/>
                  </a:cubicBezTo>
                  <a:cubicBezTo>
                    <a:pt x="1371" y="4961"/>
                    <a:pt x="1360" y="4948"/>
                    <a:pt x="1354" y="4922"/>
                  </a:cubicBezTo>
                  <a:cubicBezTo>
                    <a:pt x="1327" y="4901"/>
                    <a:pt x="1324" y="4878"/>
                    <a:pt x="1346" y="4853"/>
                  </a:cubicBezTo>
                  <a:cubicBezTo>
                    <a:pt x="1370" y="4757"/>
                    <a:pt x="1452" y="4665"/>
                    <a:pt x="1536" y="4592"/>
                  </a:cubicBezTo>
                  <a:close/>
                  <a:moveTo>
                    <a:pt x="2622" y="4482"/>
                  </a:moveTo>
                  <a:cubicBezTo>
                    <a:pt x="2622" y="4482"/>
                    <a:pt x="2623" y="4482"/>
                    <a:pt x="2624" y="4482"/>
                  </a:cubicBezTo>
                  <a:cubicBezTo>
                    <a:pt x="2633" y="4483"/>
                    <a:pt x="2639" y="4490"/>
                    <a:pt x="2645" y="4495"/>
                  </a:cubicBezTo>
                  <a:cubicBezTo>
                    <a:pt x="2734" y="4585"/>
                    <a:pt x="2748" y="4723"/>
                    <a:pt x="2744" y="4849"/>
                  </a:cubicBezTo>
                  <a:cubicBezTo>
                    <a:pt x="2739" y="4992"/>
                    <a:pt x="2727" y="5191"/>
                    <a:pt x="2592" y="5191"/>
                  </a:cubicBezTo>
                  <a:cubicBezTo>
                    <a:pt x="2566" y="5191"/>
                    <a:pt x="2535" y="5184"/>
                    <a:pt x="2498" y="5167"/>
                  </a:cubicBezTo>
                  <a:cubicBezTo>
                    <a:pt x="2311" y="5079"/>
                    <a:pt x="2142" y="4901"/>
                    <a:pt x="2021" y="4739"/>
                  </a:cubicBezTo>
                  <a:cubicBezTo>
                    <a:pt x="2000" y="4711"/>
                    <a:pt x="1980" y="4667"/>
                    <a:pt x="2005" y="4644"/>
                  </a:cubicBezTo>
                  <a:cubicBezTo>
                    <a:pt x="2015" y="4635"/>
                    <a:pt x="2028" y="4631"/>
                    <a:pt x="2043" y="4629"/>
                  </a:cubicBezTo>
                  <a:cubicBezTo>
                    <a:pt x="2074" y="4622"/>
                    <a:pt x="2107" y="4616"/>
                    <a:pt x="2140" y="4616"/>
                  </a:cubicBezTo>
                  <a:cubicBezTo>
                    <a:pt x="2160" y="4616"/>
                    <a:pt x="2179" y="4618"/>
                    <a:pt x="2198" y="4624"/>
                  </a:cubicBezTo>
                  <a:cubicBezTo>
                    <a:pt x="2242" y="4640"/>
                    <a:pt x="2278" y="4676"/>
                    <a:pt x="2310" y="4711"/>
                  </a:cubicBezTo>
                  <a:cubicBezTo>
                    <a:pt x="2385" y="4795"/>
                    <a:pt x="2455" y="4884"/>
                    <a:pt x="2516" y="4978"/>
                  </a:cubicBezTo>
                  <a:cubicBezTo>
                    <a:pt x="2502" y="4816"/>
                    <a:pt x="2493" y="4636"/>
                    <a:pt x="2590" y="4504"/>
                  </a:cubicBezTo>
                  <a:cubicBezTo>
                    <a:pt x="2597" y="4493"/>
                    <a:pt x="2608" y="4482"/>
                    <a:pt x="2622" y="4482"/>
                  </a:cubicBezTo>
                  <a:close/>
                  <a:moveTo>
                    <a:pt x="1721" y="4932"/>
                  </a:moveTo>
                  <a:cubicBezTo>
                    <a:pt x="1767" y="5015"/>
                    <a:pt x="1814" y="5099"/>
                    <a:pt x="1860" y="5182"/>
                  </a:cubicBezTo>
                  <a:cubicBezTo>
                    <a:pt x="1833" y="5203"/>
                    <a:pt x="1806" y="5225"/>
                    <a:pt x="1783" y="5250"/>
                  </a:cubicBezTo>
                  <a:cubicBezTo>
                    <a:pt x="1755" y="5271"/>
                    <a:pt x="1725" y="5291"/>
                    <a:pt x="1694" y="5308"/>
                  </a:cubicBezTo>
                  <a:cubicBezTo>
                    <a:pt x="1669" y="5321"/>
                    <a:pt x="1630" y="5350"/>
                    <a:pt x="1601" y="5351"/>
                  </a:cubicBezTo>
                  <a:cubicBezTo>
                    <a:pt x="1588" y="5359"/>
                    <a:pt x="1577" y="5363"/>
                    <a:pt x="1568" y="5363"/>
                  </a:cubicBezTo>
                  <a:cubicBezTo>
                    <a:pt x="1550" y="5363"/>
                    <a:pt x="1540" y="5346"/>
                    <a:pt x="1538" y="5312"/>
                  </a:cubicBezTo>
                  <a:cubicBezTo>
                    <a:pt x="1512" y="5286"/>
                    <a:pt x="1507" y="5257"/>
                    <a:pt x="1523" y="5227"/>
                  </a:cubicBezTo>
                  <a:cubicBezTo>
                    <a:pt x="1540" y="5116"/>
                    <a:pt x="1631" y="5008"/>
                    <a:pt x="1721" y="4932"/>
                  </a:cubicBezTo>
                  <a:close/>
                  <a:moveTo>
                    <a:pt x="1902" y="5260"/>
                  </a:moveTo>
                  <a:cubicBezTo>
                    <a:pt x="1949" y="5343"/>
                    <a:pt x="1993" y="5427"/>
                    <a:pt x="2042" y="5509"/>
                  </a:cubicBezTo>
                  <a:cubicBezTo>
                    <a:pt x="1970" y="5564"/>
                    <a:pt x="1833" y="5653"/>
                    <a:pt x="1761" y="5653"/>
                  </a:cubicBezTo>
                  <a:cubicBezTo>
                    <a:pt x="1727" y="5653"/>
                    <a:pt x="1708" y="5634"/>
                    <a:pt x="1713" y="5586"/>
                  </a:cubicBezTo>
                  <a:cubicBezTo>
                    <a:pt x="1725" y="5483"/>
                    <a:pt x="1771" y="5387"/>
                    <a:pt x="1839" y="5310"/>
                  </a:cubicBezTo>
                  <a:cubicBezTo>
                    <a:pt x="1862" y="5292"/>
                    <a:pt x="1883" y="5275"/>
                    <a:pt x="1902" y="5260"/>
                  </a:cubicBezTo>
                  <a:close/>
                  <a:moveTo>
                    <a:pt x="2085" y="5585"/>
                  </a:moveTo>
                  <a:cubicBezTo>
                    <a:pt x="2116" y="5638"/>
                    <a:pt x="2147" y="5692"/>
                    <a:pt x="2178" y="5745"/>
                  </a:cubicBezTo>
                  <a:cubicBezTo>
                    <a:pt x="2116" y="5856"/>
                    <a:pt x="2018" y="5930"/>
                    <a:pt x="1895" y="5955"/>
                  </a:cubicBezTo>
                  <a:cubicBezTo>
                    <a:pt x="1923" y="5814"/>
                    <a:pt x="1987" y="5689"/>
                    <a:pt x="2085" y="5585"/>
                  </a:cubicBezTo>
                  <a:close/>
                  <a:moveTo>
                    <a:pt x="2233" y="5850"/>
                  </a:moveTo>
                  <a:cubicBezTo>
                    <a:pt x="2244" y="5870"/>
                    <a:pt x="2257" y="5891"/>
                    <a:pt x="2267" y="5910"/>
                  </a:cubicBezTo>
                  <a:lnTo>
                    <a:pt x="2267" y="5910"/>
                  </a:lnTo>
                  <a:cubicBezTo>
                    <a:pt x="2249" y="5911"/>
                    <a:pt x="2232" y="5923"/>
                    <a:pt x="2231" y="5946"/>
                  </a:cubicBezTo>
                  <a:cubicBezTo>
                    <a:pt x="2231" y="5974"/>
                    <a:pt x="2222" y="5995"/>
                    <a:pt x="2207" y="6011"/>
                  </a:cubicBezTo>
                  <a:cubicBezTo>
                    <a:pt x="2211" y="5956"/>
                    <a:pt x="2218" y="5903"/>
                    <a:pt x="2233" y="5850"/>
                  </a:cubicBezTo>
                  <a:close/>
                  <a:moveTo>
                    <a:pt x="4821" y="1"/>
                  </a:moveTo>
                  <a:cubicBezTo>
                    <a:pt x="4753" y="1"/>
                    <a:pt x="4666" y="51"/>
                    <a:pt x="4623" y="74"/>
                  </a:cubicBezTo>
                  <a:cubicBezTo>
                    <a:pt x="4500" y="140"/>
                    <a:pt x="4399" y="231"/>
                    <a:pt x="4312" y="339"/>
                  </a:cubicBezTo>
                  <a:cubicBezTo>
                    <a:pt x="4309" y="345"/>
                    <a:pt x="4306" y="350"/>
                    <a:pt x="4305" y="354"/>
                  </a:cubicBezTo>
                  <a:cubicBezTo>
                    <a:pt x="3049" y="1161"/>
                    <a:pt x="1722" y="1919"/>
                    <a:pt x="384" y="2567"/>
                  </a:cubicBezTo>
                  <a:cubicBezTo>
                    <a:pt x="392" y="2580"/>
                    <a:pt x="398" y="2590"/>
                    <a:pt x="405" y="2602"/>
                  </a:cubicBezTo>
                  <a:cubicBezTo>
                    <a:pt x="332" y="2628"/>
                    <a:pt x="263" y="2662"/>
                    <a:pt x="198" y="2707"/>
                  </a:cubicBezTo>
                  <a:cubicBezTo>
                    <a:pt x="143" y="2746"/>
                    <a:pt x="1" y="2832"/>
                    <a:pt x="33" y="2921"/>
                  </a:cubicBezTo>
                  <a:cubicBezTo>
                    <a:pt x="54" y="2978"/>
                    <a:pt x="128" y="2989"/>
                    <a:pt x="194" y="2989"/>
                  </a:cubicBezTo>
                  <a:cubicBezTo>
                    <a:pt x="226" y="2989"/>
                    <a:pt x="256" y="2986"/>
                    <a:pt x="278" y="2985"/>
                  </a:cubicBezTo>
                  <a:cubicBezTo>
                    <a:pt x="315" y="2983"/>
                    <a:pt x="352" y="2978"/>
                    <a:pt x="387" y="2969"/>
                  </a:cubicBezTo>
                  <a:lnTo>
                    <a:pt x="387" y="2969"/>
                  </a:lnTo>
                  <a:cubicBezTo>
                    <a:pt x="366" y="2993"/>
                    <a:pt x="345" y="3016"/>
                    <a:pt x="324" y="3041"/>
                  </a:cubicBezTo>
                  <a:cubicBezTo>
                    <a:pt x="269" y="3108"/>
                    <a:pt x="161" y="3243"/>
                    <a:pt x="208" y="3338"/>
                  </a:cubicBezTo>
                  <a:cubicBezTo>
                    <a:pt x="228" y="3380"/>
                    <a:pt x="268" y="3393"/>
                    <a:pt x="313" y="3393"/>
                  </a:cubicBezTo>
                  <a:cubicBezTo>
                    <a:pt x="346" y="3393"/>
                    <a:pt x="383" y="3385"/>
                    <a:pt x="415" y="3377"/>
                  </a:cubicBezTo>
                  <a:lnTo>
                    <a:pt x="415" y="3377"/>
                  </a:lnTo>
                  <a:cubicBezTo>
                    <a:pt x="385" y="3422"/>
                    <a:pt x="361" y="3472"/>
                    <a:pt x="377" y="3522"/>
                  </a:cubicBezTo>
                  <a:cubicBezTo>
                    <a:pt x="394" y="3579"/>
                    <a:pt x="438" y="3600"/>
                    <a:pt x="493" y="3600"/>
                  </a:cubicBezTo>
                  <a:cubicBezTo>
                    <a:pt x="532" y="3600"/>
                    <a:pt x="577" y="3590"/>
                    <a:pt x="623" y="3574"/>
                  </a:cubicBezTo>
                  <a:lnTo>
                    <a:pt x="623" y="3574"/>
                  </a:lnTo>
                  <a:cubicBezTo>
                    <a:pt x="583" y="3626"/>
                    <a:pt x="492" y="3742"/>
                    <a:pt x="533" y="3814"/>
                  </a:cubicBezTo>
                  <a:cubicBezTo>
                    <a:pt x="550" y="3844"/>
                    <a:pt x="578" y="3854"/>
                    <a:pt x="609" y="3854"/>
                  </a:cubicBezTo>
                  <a:cubicBezTo>
                    <a:pt x="651" y="3854"/>
                    <a:pt x="699" y="3836"/>
                    <a:pt x="731" y="3824"/>
                  </a:cubicBezTo>
                  <a:cubicBezTo>
                    <a:pt x="764" y="3813"/>
                    <a:pt x="796" y="3799"/>
                    <a:pt x="827" y="3786"/>
                  </a:cubicBezTo>
                  <a:lnTo>
                    <a:pt x="827" y="3786"/>
                  </a:lnTo>
                  <a:cubicBezTo>
                    <a:pt x="820" y="3799"/>
                    <a:pt x="812" y="3810"/>
                    <a:pt x="805" y="3824"/>
                  </a:cubicBezTo>
                  <a:cubicBezTo>
                    <a:pt x="774" y="3884"/>
                    <a:pt x="716" y="4002"/>
                    <a:pt x="763" y="4069"/>
                  </a:cubicBezTo>
                  <a:cubicBezTo>
                    <a:pt x="789" y="4106"/>
                    <a:pt x="841" y="4116"/>
                    <a:pt x="892" y="4116"/>
                  </a:cubicBezTo>
                  <a:cubicBezTo>
                    <a:pt x="925" y="4116"/>
                    <a:pt x="959" y="4112"/>
                    <a:pt x="984" y="4108"/>
                  </a:cubicBezTo>
                  <a:cubicBezTo>
                    <a:pt x="992" y="4107"/>
                    <a:pt x="1000" y="4105"/>
                    <a:pt x="1008" y="4104"/>
                  </a:cubicBezTo>
                  <a:lnTo>
                    <a:pt x="1008" y="4104"/>
                  </a:lnTo>
                  <a:cubicBezTo>
                    <a:pt x="979" y="4139"/>
                    <a:pt x="952" y="4175"/>
                    <a:pt x="928" y="4215"/>
                  </a:cubicBezTo>
                  <a:cubicBezTo>
                    <a:pt x="886" y="4285"/>
                    <a:pt x="827" y="4396"/>
                    <a:pt x="888" y="4474"/>
                  </a:cubicBezTo>
                  <a:cubicBezTo>
                    <a:pt x="912" y="4507"/>
                    <a:pt x="945" y="4518"/>
                    <a:pt x="981" y="4518"/>
                  </a:cubicBezTo>
                  <a:cubicBezTo>
                    <a:pt x="1028" y="4518"/>
                    <a:pt x="1079" y="4499"/>
                    <a:pt x="1119" y="4484"/>
                  </a:cubicBezTo>
                  <a:cubicBezTo>
                    <a:pt x="1125" y="4482"/>
                    <a:pt x="1130" y="4479"/>
                    <a:pt x="1137" y="4477"/>
                  </a:cubicBezTo>
                  <a:lnTo>
                    <a:pt x="1137" y="4477"/>
                  </a:lnTo>
                  <a:cubicBezTo>
                    <a:pt x="1113" y="4530"/>
                    <a:pt x="1110" y="4583"/>
                    <a:pt x="1149" y="4623"/>
                  </a:cubicBezTo>
                  <a:cubicBezTo>
                    <a:pt x="1185" y="4661"/>
                    <a:pt x="1233" y="4676"/>
                    <a:pt x="1285" y="4676"/>
                  </a:cubicBezTo>
                  <a:cubicBezTo>
                    <a:pt x="1312" y="4676"/>
                    <a:pt x="1339" y="4672"/>
                    <a:pt x="1367" y="4665"/>
                  </a:cubicBezTo>
                  <a:lnTo>
                    <a:pt x="1367" y="4665"/>
                  </a:lnTo>
                  <a:cubicBezTo>
                    <a:pt x="1355" y="4681"/>
                    <a:pt x="1344" y="4696"/>
                    <a:pt x="1334" y="4711"/>
                  </a:cubicBezTo>
                  <a:cubicBezTo>
                    <a:pt x="1291" y="4778"/>
                    <a:pt x="1219" y="4885"/>
                    <a:pt x="1243" y="4967"/>
                  </a:cubicBezTo>
                  <a:cubicBezTo>
                    <a:pt x="1260" y="5029"/>
                    <a:pt x="1308" y="5051"/>
                    <a:pt x="1370" y="5051"/>
                  </a:cubicBezTo>
                  <a:cubicBezTo>
                    <a:pt x="1421" y="5051"/>
                    <a:pt x="1483" y="5035"/>
                    <a:pt x="1542" y="5013"/>
                  </a:cubicBezTo>
                  <a:lnTo>
                    <a:pt x="1542" y="5013"/>
                  </a:lnTo>
                  <a:cubicBezTo>
                    <a:pt x="1522" y="5040"/>
                    <a:pt x="1506" y="5069"/>
                    <a:pt x="1490" y="5100"/>
                  </a:cubicBezTo>
                  <a:cubicBezTo>
                    <a:pt x="1452" y="5176"/>
                    <a:pt x="1396" y="5303"/>
                    <a:pt x="1438" y="5387"/>
                  </a:cubicBezTo>
                  <a:cubicBezTo>
                    <a:pt x="1462" y="5436"/>
                    <a:pt x="1501" y="5455"/>
                    <a:pt x="1546" y="5455"/>
                  </a:cubicBezTo>
                  <a:cubicBezTo>
                    <a:pt x="1587" y="5455"/>
                    <a:pt x="1632" y="5441"/>
                    <a:pt x="1678" y="5419"/>
                  </a:cubicBezTo>
                  <a:lnTo>
                    <a:pt x="1678" y="5419"/>
                  </a:lnTo>
                  <a:cubicBezTo>
                    <a:pt x="1643" y="5495"/>
                    <a:pt x="1611" y="5600"/>
                    <a:pt x="1633" y="5677"/>
                  </a:cubicBezTo>
                  <a:cubicBezTo>
                    <a:pt x="1650" y="5732"/>
                    <a:pt x="1689" y="5753"/>
                    <a:pt x="1738" y="5753"/>
                  </a:cubicBezTo>
                  <a:cubicBezTo>
                    <a:pt x="1787" y="5753"/>
                    <a:pt x="1847" y="5732"/>
                    <a:pt x="1905" y="5703"/>
                  </a:cubicBezTo>
                  <a:lnTo>
                    <a:pt x="1905" y="5703"/>
                  </a:lnTo>
                  <a:cubicBezTo>
                    <a:pt x="1855" y="5795"/>
                    <a:pt x="1819" y="5897"/>
                    <a:pt x="1804" y="6007"/>
                  </a:cubicBezTo>
                  <a:cubicBezTo>
                    <a:pt x="1800" y="6034"/>
                    <a:pt x="1827" y="6050"/>
                    <a:pt x="1850" y="6050"/>
                  </a:cubicBezTo>
                  <a:cubicBezTo>
                    <a:pt x="1851" y="6050"/>
                    <a:pt x="1852" y="6050"/>
                    <a:pt x="1852" y="6050"/>
                  </a:cubicBezTo>
                  <a:cubicBezTo>
                    <a:pt x="1960" y="6040"/>
                    <a:pt x="2056" y="5998"/>
                    <a:pt x="2133" y="5934"/>
                  </a:cubicBezTo>
                  <a:lnTo>
                    <a:pt x="2133" y="5934"/>
                  </a:lnTo>
                  <a:cubicBezTo>
                    <a:pt x="2127" y="5980"/>
                    <a:pt x="2123" y="6025"/>
                    <a:pt x="2124" y="6074"/>
                  </a:cubicBezTo>
                  <a:cubicBezTo>
                    <a:pt x="2124" y="6095"/>
                    <a:pt x="2141" y="6117"/>
                    <a:pt x="2165" y="6117"/>
                  </a:cubicBezTo>
                  <a:cubicBezTo>
                    <a:pt x="2168" y="6117"/>
                    <a:pt x="2171" y="6117"/>
                    <a:pt x="2173" y="6117"/>
                  </a:cubicBezTo>
                  <a:cubicBezTo>
                    <a:pt x="2255" y="6097"/>
                    <a:pt x="2309" y="6037"/>
                    <a:pt x="2311" y="5951"/>
                  </a:cubicBezTo>
                  <a:cubicBezTo>
                    <a:pt x="2313" y="5924"/>
                    <a:pt x="2291" y="5910"/>
                    <a:pt x="2270" y="5910"/>
                  </a:cubicBezTo>
                  <a:cubicBezTo>
                    <a:pt x="2269" y="5910"/>
                    <a:pt x="2268" y="5910"/>
                    <a:pt x="2267" y="5910"/>
                  </a:cubicBezTo>
                  <a:lnTo>
                    <a:pt x="2267" y="5910"/>
                  </a:lnTo>
                  <a:cubicBezTo>
                    <a:pt x="3866" y="5317"/>
                    <a:pt x="5202" y="4501"/>
                    <a:pt x="6547" y="3465"/>
                  </a:cubicBezTo>
                  <a:cubicBezTo>
                    <a:pt x="6563" y="3469"/>
                    <a:pt x="6578" y="3471"/>
                    <a:pt x="6593" y="3471"/>
                  </a:cubicBezTo>
                  <a:cubicBezTo>
                    <a:pt x="6643" y="3471"/>
                    <a:pt x="6690" y="3446"/>
                    <a:pt x="6727" y="3402"/>
                  </a:cubicBezTo>
                  <a:cubicBezTo>
                    <a:pt x="6740" y="3386"/>
                    <a:pt x="6732" y="3355"/>
                    <a:pt x="6715" y="3347"/>
                  </a:cubicBezTo>
                  <a:cubicBezTo>
                    <a:pt x="6675" y="3324"/>
                    <a:pt x="6634" y="3306"/>
                    <a:pt x="6590" y="3290"/>
                  </a:cubicBezTo>
                  <a:cubicBezTo>
                    <a:pt x="6589" y="3287"/>
                    <a:pt x="6587" y="3286"/>
                    <a:pt x="6585" y="3284"/>
                  </a:cubicBezTo>
                  <a:cubicBezTo>
                    <a:pt x="6678" y="3244"/>
                    <a:pt x="6757" y="3179"/>
                    <a:pt x="6817" y="3087"/>
                  </a:cubicBezTo>
                  <a:cubicBezTo>
                    <a:pt x="6833" y="3059"/>
                    <a:pt x="6823" y="3030"/>
                    <a:pt x="6798" y="3021"/>
                  </a:cubicBezTo>
                  <a:cubicBezTo>
                    <a:pt x="6704" y="2987"/>
                    <a:pt x="6609" y="2970"/>
                    <a:pt x="6513" y="2970"/>
                  </a:cubicBezTo>
                  <a:cubicBezTo>
                    <a:pt x="6505" y="2970"/>
                    <a:pt x="6497" y="2970"/>
                    <a:pt x="6489" y="2970"/>
                  </a:cubicBezTo>
                  <a:cubicBezTo>
                    <a:pt x="6590" y="2898"/>
                    <a:pt x="6665" y="2809"/>
                    <a:pt x="6598" y="2727"/>
                  </a:cubicBezTo>
                  <a:cubicBezTo>
                    <a:pt x="6544" y="2663"/>
                    <a:pt x="6425" y="2643"/>
                    <a:pt x="6343" y="2637"/>
                  </a:cubicBezTo>
                  <a:cubicBezTo>
                    <a:pt x="6426" y="2575"/>
                    <a:pt x="6478" y="2501"/>
                    <a:pt x="6432" y="2420"/>
                  </a:cubicBezTo>
                  <a:cubicBezTo>
                    <a:pt x="6382" y="2332"/>
                    <a:pt x="6228" y="2324"/>
                    <a:pt x="6141" y="2324"/>
                  </a:cubicBezTo>
                  <a:cubicBezTo>
                    <a:pt x="6108" y="2324"/>
                    <a:pt x="6077" y="2326"/>
                    <a:pt x="6046" y="2330"/>
                  </a:cubicBezTo>
                  <a:cubicBezTo>
                    <a:pt x="6147" y="2239"/>
                    <a:pt x="6227" y="2127"/>
                    <a:pt x="6147" y="2047"/>
                  </a:cubicBezTo>
                  <a:cubicBezTo>
                    <a:pt x="6110" y="2009"/>
                    <a:pt x="6048" y="2001"/>
                    <a:pt x="5989" y="2001"/>
                  </a:cubicBezTo>
                  <a:cubicBezTo>
                    <a:pt x="5952" y="2001"/>
                    <a:pt x="5916" y="2004"/>
                    <a:pt x="5888" y="2006"/>
                  </a:cubicBezTo>
                  <a:cubicBezTo>
                    <a:pt x="5862" y="2009"/>
                    <a:pt x="5835" y="2011"/>
                    <a:pt x="5809" y="2016"/>
                  </a:cubicBezTo>
                  <a:cubicBezTo>
                    <a:pt x="5852" y="1960"/>
                    <a:pt x="5910" y="1867"/>
                    <a:pt x="5881" y="1797"/>
                  </a:cubicBezTo>
                  <a:cubicBezTo>
                    <a:pt x="5862" y="1748"/>
                    <a:pt x="5816" y="1728"/>
                    <a:pt x="5760" y="1724"/>
                  </a:cubicBezTo>
                  <a:cubicBezTo>
                    <a:pt x="5821" y="1673"/>
                    <a:pt x="5908" y="1593"/>
                    <a:pt x="5874" y="1509"/>
                  </a:cubicBezTo>
                  <a:cubicBezTo>
                    <a:pt x="5843" y="1430"/>
                    <a:pt x="5747" y="1416"/>
                    <a:pt x="5667" y="1416"/>
                  </a:cubicBezTo>
                  <a:cubicBezTo>
                    <a:pt x="5652" y="1416"/>
                    <a:pt x="5636" y="1417"/>
                    <a:pt x="5622" y="1418"/>
                  </a:cubicBezTo>
                  <a:cubicBezTo>
                    <a:pt x="5576" y="1421"/>
                    <a:pt x="5532" y="1427"/>
                    <a:pt x="5488" y="1438"/>
                  </a:cubicBezTo>
                  <a:lnTo>
                    <a:pt x="5495" y="1431"/>
                  </a:lnTo>
                  <a:cubicBezTo>
                    <a:pt x="5537" y="1376"/>
                    <a:pt x="5607" y="1274"/>
                    <a:pt x="5568" y="1201"/>
                  </a:cubicBezTo>
                  <a:cubicBezTo>
                    <a:pt x="5531" y="1135"/>
                    <a:pt x="5412" y="1130"/>
                    <a:pt x="5346" y="1129"/>
                  </a:cubicBezTo>
                  <a:cubicBezTo>
                    <a:pt x="5328" y="1129"/>
                    <a:pt x="5309" y="1130"/>
                    <a:pt x="5289" y="1132"/>
                  </a:cubicBezTo>
                  <a:cubicBezTo>
                    <a:pt x="5314" y="1113"/>
                    <a:pt x="5339" y="1092"/>
                    <a:pt x="5362" y="1070"/>
                  </a:cubicBezTo>
                  <a:cubicBezTo>
                    <a:pt x="5406" y="1029"/>
                    <a:pt x="5492" y="959"/>
                    <a:pt x="5454" y="889"/>
                  </a:cubicBezTo>
                  <a:cubicBezTo>
                    <a:pt x="5432" y="849"/>
                    <a:pt x="5383" y="840"/>
                    <a:pt x="5335" y="840"/>
                  </a:cubicBezTo>
                  <a:cubicBezTo>
                    <a:pt x="5306" y="840"/>
                    <a:pt x="5278" y="844"/>
                    <a:pt x="5257" y="845"/>
                  </a:cubicBezTo>
                  <a:cubicBezTo>
                    <a:pt x="5236" y="846"/>
                    <a:pt x="5216" y="850"/>
                    <a:pt x="5195" y="855"/>
                  </a:cubicBezTo>
                  <a:cubicBezTo>
                    <a:pt x="5282" y="773"/>
                    <a:pt x="5336" y="683"/>
                    <a:pt x="5265" y="611"/>
                  </a:cubicBezTo>
                  <a:cubicBezTo>
                    <a:pt x="5237" y="583"/>
                    <a:pt x="5198" y="574"/>
                    <a:pt x="5156" y="574"/>
                  </a:cubicBezTo>
                  <a:cubicBezTo>
                    <a:pt x="5144" y="574"/>
                    <a:pt x="5133" y="574"/>
                    <a:pt x="5122" y="576"/>
                  </a:cubicBezTo>
                  <a:cubicBezTo>
                    <a:pt x="5173" y="520"/>
                    <a:pt x="5218" y="450"/>
                    <a:pt x="5188" y="391"/>
                  </a:cubicBezTo>
                  <a:cubicBezTo>
                    <a:pt x="5160" y="336"/>
                    <a:pt x="5097" y="324"/>
                    <a:pt x="5035" y="324"/>
                  </a:cubicBezTo>
                  <a:cubicBezTo>
                    <a:pt x="5002" y="324"/>
                    <a:pt x="4969" y="327"/>
                    <a:pt x="4943" y="330"/>
                  </a:cubicBezTo>
                  <a:cubicBezTo>
                    <a:pt x="4882" y="337"/>
                    <a:pt x="4824" y="350"/>
                    <a:pt x="4766" y="367"/>
                  </a:cubicBezTo>
                  <a:cubicBezTo>
                    <a:pt x="4782" y="346"/>
                    <a:pt x="4800" y="325"/>
                    <a:pt x="4815" y="302"/>
                  </a:cubicBezTo>
                  <a:cubicBezTo>
                    <a:pt x="4855" y="241"/>
                    <a:pt x="4950" y="105"/>
                    <a:pt x="4893" y="32"/>
                  </a:cubicBezTo>
                  <a:cubicBezTo>
                    <a:pt x="4875" y="9"/>
                    <a:pt x="4850" y="1"/>
                    <a:pt x="482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97" name="Google Shape;1497;p54"/>
          <p:cNvGrpSpPr/>
          <p:nvPr/>
        </p:nvGrpSpPr>
        <p:grpSpPr>
          <a:xfrm rot="-630042">
            <a:off x="6185910" y="-533426"/>
            <a:ext cx="3110894" cy="1919577"/>
            <a:chOff x="4532975" y="2855850"/>
            <a:chExt cx="518475" cy="319925"/>
          </a:xfrm>
        </p:grpSpPr>
        <p:sp>
          <p:nvSpPr>
            <p:cNvPr id="1498" name="Google Shape;1498;p54"/>
            <p:cNvSpPr/>
            <p:nvPr/>
          </p:nvSpPr>
          <p:spPr>
            <a:xfrm>
              <a:off x="4566250" y="2855850"/>
              <a:ext cx="485200" cy="244375"/>
            </a:xfrm>
            <a:custGeom>
              <a:rect b="b" l="l" r="r" t="t"/>
              <a:pathLst>
                <a:path extrusionOk="0" h="9775" w="19408">
                  <a:moveTo>
                    <a:pt x="132" y="1"/>
                  </a:moveTo>
                  <a:lnTo>
                    <a:pt x="1" y="115"/>
                  </a:lnTo>
                  <a:cubicBezTo>
                    <a:pt x="86" y="210"/>
                    <a:pt x="180" y="323"/>
                    <a:pt x="285" y="447"/>
                  </a:cubicBezTo>
                  <a:cubicBezTo>
                    <a:pt x="1559" y="1943"/>
                    <a:pt x="4539" y="5449"/>
                    <a:pt x="9285" y="6996"/>
                  </a:cubicBezTo>
                  <a:cubicBezTo>
                    <a:pt x="13974" y="8526"/>
                    <a:pt x="19316" y="9763"/>
                    <a:pt x="19369" y="9775"/>
                  </a:cubicBezTo>
                  <a:lnTo>
                    <a:pt x="19407" y="9606"/>
                  </a:lnTo>
                  <a:cubicBezTo>
                    <a:pt x="19354" y="9595"/>
                    <a:pt x="14020" y="8359"/>
                    <a:pt x="9338" y="6832"/>
                  </a:cubicBezTo>
                  <a:cubicBezTo>
                    <a:pt x="4638" y="5300"/>
                    <a:pt x="1680" y="1821"/>
                    <a:pt x="417" y="334"/>
                  </a:cubicBezTo>
                  <a:cubicBezTo>
                    <a:pt x="310" y="210"/>
                    <a:pt x="215" y="98"/>
                    <a:pt x="13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9" name="Google Shape;1499;p54"/>
            <p:cNvSpPr/>
            <p:nvPr/>
          </p:nvSpPr>
          <p:spPr>
            <a:xfrm>
              <a:off x="4689250" y="2988250"/>
              <a:ext cx="147825" cy="138875"/>
            </a:xfrm>
            <a:custGeom>
              <a:rect b="b" l="l" r="r" t="t"/>
              <a:pathLst>
                <a:path extrusionOk="0" h="5555" w="5913">
                  <a:moveTo>
                    <a:pt x="3189" y="1225"/>
                  </a:moveTo>
                  <a:cubicBezTo>
                    <a:pt x="3196" y="1225"/>
                    <a:pt x="3202" y="1227"/>
                    <a:pt x="3207" y="1229"/>
                  </a:cubicBezTo>
                  <a:cubicBezTo>
                    <a:pt x="3263" y="1259"/>
                    <a:pt x="3280" y="1327"/>
                    <a:pt x="3289" y="1386"/>
                  </a:cubicBezTo>
                  <a:cubicBezTo>
                    <a:pt x="3307" y="1511"/>
                    <a:pt x="3318" y="1636"/>
                    <a:pt x="3321" y="1762"/>
                  </a:cubicBezTo>
                  <a:cubicBezTo>
                    <a:pt x="3418" y="1645"/>
                    <a:pt x="3530" y="1520"/>
                    <a:pt x="3688" y="1494"/>
                  </a:cubicBezTo>
                  <a:cubicBezTo>
                    <a:pt x="3695" y="1493"/>
                    <a:pt x="3703" y="1492"/>
                    <a:pt x="3712" y="1492"/>
                  </a:cubicBezTo>
                  <a:cubicBezTo>
                    <a:pt x="3723" y="1492"/>
                    <a:pt x="3734" y="1494"/>
                    <a:pt x="3744" y="1499"/>
                  </a:cubicBezTo>
                  <a:cubicBezTo>
                    <a:pt x="3771" y="1511"/>
                    <a:pt x="3782" y="1546"/>
                    <a:pt x="3775" y="1573"/>
                  </a:cubicBezTo>
                  <a:cubicBezTo>
                    <a:pt x="3768" y="1600"/>
                    <a:pt x="3749" y="1622"/>
                    <a:pt x="3730" y="1642"/>
                  </a:cubicBezTo>
                  <a:cubicBezTo>
                    <a:pt x="3613" y="1766"/>
                    <a:pt x="3469" y="1865"/>
                    <a:pt x="3327" y="1963"/>
                  </a:cubicBezTo>
                  <a:cubicBezTo>
                    <a:pt x="3285" y="1993"/>
                    <a:pt x="3224" y="2059"/>
                    <a:pt x="3166" y="2059"/>
                  </a:cubicBezTo>
                  <a:cubicBezTo>
                    <a:pt x="3151" y="2059"/>
                    <a:pt x="3136" y="2054"/>
                    <a:pt x="3122" y="2044"/>
                  </a:cubicBezTo>
                  <a:cubicBezTo>
                    <a:pt x="3062" y="2001"/>
                    <a:pt x="3083" y="1845"/>
                    <a:pt x="3083" y="1787"/>
                  </a:cubicBezTo>
                  <a:cubicBezTo>
                    <a:pt x="3084" y="1596"/>
                    <a:pt x="3133" y="1427"/>
                    <a:pt x="3166" y="1245"/>
                  </a:cubicBezTo>
                  <a:cubicBezTo>
                    <a:pt x="3169" y="1238"/>
                    <a:pt x="3173" y="1229"/>
                    <a:pt x="3182" y="1226"/>
                  </a:cubicBezTo>
                  <a:cubicBezTo>
                    <a:pt x="3184" y="1225"/>
                    <a:pt x="3187" y="1225"/>
                    <a:pt x="3189" y="1225"/>
                  </a:cubicBezTo>
                  <a:close/>
                  <a:moveTo>
                    <a:pt x="2351" y="1278"/>
                  </a:moveTo>
                  <a:cubicBezTo>
                    <a:pt x="2385" y="1278"/>
                    <a:pt x="2419" y="1303"/>
                    <a:pt x="2443" y="1330"/>
                  </a:cubicBezTo>
                  <a:cubicBezTo>
                    <a:pt x="2578" y="1472"/>
                    <a:pt x="2639" y="1663"/>
                    <a:pt x="2677" y="1849"/>
                  </a:cubicBezTo>
                  <a:cubicBezTo>
                    <a:pt x="2699" y="1958"/>
                    <a:pt x="2716" y="2068"/>
                    <a:pt x="2741" y="2178"/>
                  </a:cubicBezTo>
                  <a:cubicBezTo>
                    <a:pt x="2760" y="2259"/>
                    <a:pt x="2816" y="2367"/>
                    <a:pt x="2766" y="2367"/>
                  </a:cubicBezTo>
                  <a:cubicBezTo>
                    <a:pt x="2752" y="2367"/>
                    <a:pt x="2729" y="2359"/>
                    <a:pt x="2695" y="2339"/>
                  </a:cubicBezTo>
                  <a:cubicBezTo>
                    <a:pt x="2517" y="2234"/>
                    <a:pt x="2371" y="2009"/>
                    <a:pt x="2292" y="1834"/>
                  </a:cubicBezTo>
                  <a:cubicBezTo>
                    <a:pt x="2218" y="1671"/>
                    <a:pt x="2183" y="1479"/>
                    <a:pt x="2271" y="1333"/>
                  </a:cubicBezTo>
                  <a:cubicBezTo>
                    <a:pt x="2286" y="1307"/>
                    <a:pt x="2309" y="1280"/>
                    <a:pt x="2343" y="1278"/>
                  </a:cubicBezTo>
                  <a:cubicBezTo>
                    <a:pt x="2345" y="1278"/>
                    <a:pt x="2348" y="1278"/>
                    <a:pt x="2351" y="1278"/>
                  </a:cubicBezTo>
                  <a:close/>
                  <a:moveTo>
                    <a:pt x="1269" y="2178"/>
                  </a:moveTo>
                  <a:lnTo>
                    <a:pt x="1269" y="2178"/>
                  </a:lnTo>
                  <a:cubicBezTo>
                    <a:pt x="1491" y="2182"/>
                    <a:pt x="1714" y="2184"/>
                    <a:pt x="1936" y="2188"/>
                  </a:cubicBezTo>
                  <a:cubicBezTo>
                    <a:pt x="2064" y="2351"/>
                    <a:pt x="2191" y="2507"/>
                    <a:pt x="2313" y="2674"/>
                  </a:cubicBezTo>
                  <a:cubicBezTo>
                    <a:pt x="2097" y="2659"/>
                    <a:pt x="1922" y="2671"/>
                    <a:pt x="1705" y="2657"/>
                  </a:cubicBezTo>
                  <a:cubicBezTo>
                    <a:pt x="1535" y="2518"/>
                    <a:pt x="1465" y="2279"/>
                    <a:pt x="1269" y="2178"/>
                  </a:cubicBezTo>
                  <a:close/>
                  <a:moveTo>
                    <a:pt x="4140" y="2052"/>
                  </a:moveTo>
                  <a:cubicBezTo>
                    <a:pt x="4193" y="2052"/>
                    <a:pt x="4245" y="2061"/>
                    <a:pt x="4297" y="2079"/>
                  </a:cubicBezTo>
                  <a:cubicBezTo>
                    <a:pt x="4328" y="2091"/>
                    <a:pt x="4360" y="2110"/>
                    <a:pt x="4372" y="2140"/>
                  </a:cubicBezTo>
                  <a:cubicBezTo>
                    <a:pt x="4387" y="2175"/>
                    <a:pt x="4366" y="2211"/>
                    <a:pt x="4344" y="2240"/>
                  </a:cubicBezTo>
                  <a:cubicBezTo>
                    <a:pt x="4230" y="2386"/>
                    <a:pt x="4047" y="2466"/>
                    <a:pt x="3865" y="2525"/>
                  </a:cubicBezTo>
                  <a:cubicBezTo>
                    <a:pt x="3758" y="2560"/>
                    <a:pt x="3647" y="2589"/>
                    <a:pt x="3541" y="2627"/>
                  </a:cubicBezTo>
                  <a:cubicBezTo>
                    <a:pt x="3482" y="2648"/>
                    <a:pt x="3412" y="2690"/>
                    <a:pt x="3375" y="2690"/>
                  </a:cubicBezTo>
                  <a:cubicBezTo>
                    <a:pt x="3349" y="2690"/>
                    <a:pt x="3340" y="2669"/>
                    <a:pt x="3364" y="2604"/>
                  </a:cubicBezTo>
                  <a:cubicBezTo>
                    <a:pt x="3427" y="2425"/>
                    <a:pt x="3624" y="2260"/>
                    <a:pt x="3785" y="2163"/>
                  </a:cubicBezTo>
                  <a:cubicBezTo>
                    <a:pt x="3889" y="2100"/>
                    <a:pt x="4014" y="2052"/>
                    <a:pt x="4140" y="2052"/>
                  </a:cubicBezTo>
                  <a:close/>
                  <a:moveTo>
                    <a:pt x="2924" y="2553"/>
                  </a:moveTo>
                  <a:cubicBezTo>
                    <a:pt x="3138" y="2553"/>
                    <a:pt x="3209" y="2928"/>
                    <a:pt x="2996" y="3060"/>
                  </a:cubicBezTo>
                  <a:cubicBezTo>
                    <a:pt x="2957" y="3083"/>
                    <a:pt x="2911" y="3099"/>
                    <a:pt x="2865" y="3099"/>
                  </a:cubicBezTo>
                  <a:cubicBezTo>
                    <a:pt x="2843" y="3099"/>
                    <a:pt x="2821" y="3096"/>
                    <a:pt x="2800" y="3088"/>
                  </a:cubicBezTo>
                  <a:cubicBezTo>
                    <a:pt x="2715" y="3056"/>
                    <a:pt x="2670" y="2961"/>
                    <a:pt x="2664" y="2877"/>
                  </a:cubicBezTo>
                  <a:cubicBezTo>
                    <a:pt x="2654" y="2768"/>
                    <a:pt x="2695" y="2654"/>
                    <a:pt x="2788" y="2597"/>
                  </a:cubicBezTo>
                  <a:cubicBezTo>
                    <a:pt x="2838" y="2566"/>
                    <a:pt x="2883" y="2553"/>
                    <a:pt x="2924" y="2553"/>
                  </a:cubicBezTo>
                  <a:close/>
                  <a:moveTo>
                    <a:pt x="3901" y="3092"/>
                  </a:moveTo>
                  <a:cubicBezTo>
                    <a:pt x="3931" y="3092"/>
                    <a:pt x="3962" y="3094"/>
                    <a:pt x="3992" y="3098"/>
                  </a:cubicBezTo>
                  <a:cubicBezTo>
                    <a:pt x="4148" y="3250"/>
                    <a:pt x="4258" y="3387"/>
                    <a:pt x="4415" y="3537"/>
                  </a:cubicBezTo>
                  <a:cubicBezTo>
                    <a:pt x="4210" y="3559"/>
                    <a:pt x="4011" y="3571"/>
                    <a:pt x="3806" y="3587"/>
                  </a:cubicBezTo>
                  <a:cubicBezTo>
                    <a:pt x="3652" y="3423"/>
                    <a:pt x="3499" y="3261"/>
                    <a:pt x="3346" y="3098"/>
                  </a:cubicBezTo>
                  <a:lnTo>
                    <a:pt x="3346" y="3098"/>
                  </a:lnTo>
                  <a:cubicBezTo>
                    <a:pt x="3402" y="3119"/>
                    <a:pt x="3458" y="3126"/>
                    <a:pt x="3516" y="3126"/>
                  </a:cubicBezTo>
                  <a:cubicBezTo>
                    <a:pt x="3642" y="3126"/>
                    <a:pt x="3772" y="3092"/>
                    <a:pt x="3901" y="3092"/>
                  </a:cubicBezTo>
                  <a:close/>
                  <a:moveTo>
                    <a:pt x="2091" y="3187"/>
                  </a:moveTo>
                  <a:cubicBezTo>
                    <a:pt x="2168" y="3187"/>
                    <a:pt x="2244" y="3196"/>
                    <a:pt x="2311" y="3217"/>
                  </a:cubicBezTo>
                  <a:cubicBezTo>
                    <a:pt x="2482" y="3271"/>
                    <a:pt x="2316" y="3307"/>
                    <a:pt x="2224" y="3359"/>
                  </a:cubicBezTo>
                  <a:cubicBezTo>
                    <a:pt x="2127" y="3414"/>
                    <a:pt x="2036" y="3479"/>
                    <a:pt x="1941" y="3535"/>
                  </a:cubicBezTo>
                  <a:cubicBezTo>
                    <a:pt x="1782" y="3630"/>
                    <a:pt x="1603" y="3713"/>
                    <a:pt x="1411" y="3713"/>
                  </a:cubicBezTo>
                  <a:cubicBezTo>
                    <a:pt x="1408" y="3713"/>
                    <a:pt x="1406" y="3713"/>
                    <a:pt x="1403" y="3713"/>
                  </a:cubicBezTo>
                  <a:cubicBezTo>
                    <a:pt x="1364" y="3711"/>
                    <a:pt x="1320" y="3704"/>
                    <a:pt x="1296" y="3673"/>
                  </a:cubicBezTo>
                  <a:cubicBezTo>
                    <a:pt x="1276" y="3647"/>
                    <a:pt x="1280" y="3611"/>
                    <a:pt x="1290" y="3582"/>
                  </a:cubicBezTo>
                  <a:cubicBezTo>
                    <a:pt x="1338" y="3418"/>
                    <a:pt x="1502" y="3316"/>
                    <a:pt x="1670" y="3259"/>
                  </a:cubicBezTo>
                  <a:cubicBezTo>
                    <a:pt x="1788" y="3219"/>
                    <a:pt x="1943" y="3187"/>
                    <a:pt x="2091" y="3187"/>
                  </a:cubicBezTo>
                  <a:close/>
                  <a:moveTo>
                    <a:pt x="3011" y="3475"/>
                  </a:moveTo>
                  <a:cubicBezTo>
                    <a:pt x="3046" y="3475"/>
                    <a:pt x="3063" y="3579"/>
                    <a:pt x="3093" y="3651"/>
                  </a:cubicBezTo>
                  <a:cubicBezTo>
                    <a:pt x="3138" y="3755"/>
                    <a:pt x="3191" y="3857"/>
                    <a:pt x="3238" y="3960"/>
                  </a:cubicBezTo>
                  <a:cubicBezTo>
                    <a:pt x="3318" y="4136"/>
                    <a:pt x="3382" y="4325"/>
                    <a:pt x="3353" y="4508"/>
                  </a:cubicBezTo>
                  <a:cubicBezTo>
                    <a:pt x="3349" y="4543"/>
                    <a:pt x="3336" y="4583"/>
                    <a:pt x="3300" y="4597"/>
                  </a:cubicBezTo>
                  <a:cubicBezTo>
                    <a:pt x="3292" y="4600"/>
                    <a:pt x="3284" y="4601"/>
                    <a:pt x="3275" y="4601"/>
                  </a:cubicBezTo>
                  <a:cubicBezTo>
                    <a:pt x="3251" y="4601"/>
                    <a:pt x="3226" y="4591"/>
                    <a:pt x="3205" y="4581"/>
                  </a:cubicBezTo>
                  <a:cubicBezTo>
                    <a:pt x="3041" y="4495"/>
                    <a:pt x="2955" y="4316"/>
                    <a:pt x="2920" y="4144"/>
                  </a:cubicBezTo>
                  <a:cubicBezTo>
                    <a:pt x="2882" y="3959"/>
                    <a:pt x="2870" y="3701"/>
                    <a:pt x="2957" y="3533"/>
                  </a:cubicBezTo>
                  <a:cubicBezTo>
                    <a:pt x="2979" y="3491"/>
                    <a:pt x="2996" y="3475"/>
                    <a:pt x="3011" y="3475"/>
                  </a:cubicBezTo>
                  <a:close/>
                  <a:moveTo>
                    <a:pt x="2421" y="3805"/>
                  </a:moveTo>
                  <a:cubicBezTo>
                    <a:pt x="2436" y="3805"/>
                    <a:pt x="2450" y="3809"/>
                    <a:pt x="2464" y="3819"/>
                  </a:cubicBezTo>
                  <a:cubicBezTo>
                    <a:pt x="2524" y="3862"/>
                    <a:pt x="2503" y="4018"/>
                    <a:pt x="2503" y="4076"/>
                  </a:cubicBezTo>
                  <a:cubicBezTo>
                    <a:pt x="2502" y="4267"/>
                    <a:pt x="2454" y="4436"/>
                    <a:pt x="2419" y="4619"/>
                  </a:cubicBezTo>
                  <a:cubicBezTo>
                    <a:pt x="2417" y="4625"/>
                    <a:pt x="2413" y="4635"/>
                    <a:pt x="2403" y="4638"/>
                  </a:cubicBezTo>
                  <a:cubicBezTo>
                    <a:pt x="2401" y="4639"/>
                    <a:pt x="2399" y="4639"/>
                    <a:pt x="2397" y="4639"/>
                  </a:cubicBezTo>
                  <a:cubicBezTo>
                    <a:pt x="2391" y="4639"/>
                    <a:pt x="2385" y="4637"/>
                    <a:pt x="2379" y="4634"/>
                  </a:cubicBezTo>
                  <a:cubicBezTo>
                    <a:pt x="2323" y="4604"/>
                    <a:pt x="2306" y="4536"/>
                    <a:pt x="2297" y="4477"/>
                  </a:cubicBezTo>
                  <a:cubicBezTo>
                    <a:pt x="2278" y="4352"/>
                    <a:pt x="2268" y="4227"/>
                    <a:pt x="2265" y="4101"/>
                  </a:cubicBezTo>
                  <a:cubicBezTo>
                    <a:pt x="2167" y="4219"/>
                    <a:pt x="2057" y="4343"/>
                    <a:pt x="1899" y="4369"/>
                  </a:cubicBezTo>
                  <a:cubicBezTo>
                    <a:pt x="1890" y="4370"/>
                    <a:pt x="1881" y="4371"/>
                    <a:pt x="1873" y="4371"/>
                  </a:cubicBezTo>
                  <a:cubicBezTo>
                    <a:pt x="1862" y="4371"/>
                    <a:pt x="1852" y="4370"/>
                    <a:pt x="1842" y="4366"/>
                  </a:cubicBezTo>
                  <a:cubicBezTo>
                    <a:pt x="1815" y="4352"/>
                    <a:pt x="1805" y="4319"/>
                    <a:pt x="1811" y="4290"/>
                  </a:cubicBezTo>
                  <a:cubicBezTo>
                    <a:pt x="1817" y="4263"/>
                    <a:pt x="1837" y="4241"/>
                    <a:pt x="1855" y="4221"/>
                  </a:cubicBezTo>
                  <a:cubicBezTo>
                    <a:pt x="1973" y="4097"/>
                    <a:pt x="2116" y="3998"/>
                    <a:pt x="2259" y="3901"/>
                  </a:cubicBezTo>
                  <a:cubicBezTo>
                    <a:pt x="2302" y="3872"/>
                    <a:pt x="2363" y="3805"/>
                    <a:pt x="2421" y="3805"/>
                  </a:cubicBezTo>
                  <a:close/>
                  <a:moveTo>
                    <a:pt x="1533" y="0"/>
                  </a:moveTo>
                  <a:cubicBezTo>
                    <a:pt x="1296" y="970"/>
                    <a:pt x="958" y="1986"/>
                    <a:pt x="455" y="2849"/>
                  </a:cubicBezTo>
                  <a:cubicBezTo>
                    <a:pt x="296" y="3123"/>
                    <a:pt x="122" y="3391"/>
                    <a:pt x="0" y="3684"/>
                  </a:cubicBezTo>
                  <a:cubicBezTo>
                    <a:pt x="745" y="4053"/>
                    <a:pt x="1357" y="4520"/>
                    <a:pt x="2114" y="4863"/>
                  </a:cubicBezTo>
                  <a:cubicBezTo>
                    <a:pt x="2818" y="5182"/>
                    <a:pt x="3542" y="5492"/>
                    <a:pt x="4312" y="5555"/>
                  </a:cubicBezTo>
                  <a:cubicBezTo>
                    <a:pt x="4679" y="4589"/>
                    <a:pt x="5183" y="3455"/>
                    <a:pt x="5553" y="2492"/>
                  </a:cubicBezTo>
                  <a:cubicBezTo>
                    <a:pt x="5653" y="2231"/>
                    <a:pt x="5710" y="2030"/>
                    <a:pt x="5912" y="1837"/>
                  </a:cubicBezTo>
                  <a:cubicBezTo>
                    <a:pt x="4378" y="1425"/>
                    <a:pt x="2902" y="806"/>
                    <a:pt x="153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0" name="Google Shape;1500;p54"/>
            <p:cNvSpPr/>
            <p:nvPr/>
          </p:nvSpPr>
          <p:spPr>
            <a:xfrm>
              <a:off x="4679025" y="2984825"/>
              <a:ext cx="51475" cy="98350"/>
            </a:xfrm>
            <a:custGeom>
              <a:rect b="b" l="l" r="r" t="t"/>
              <a:pathLst>
                <a:path extrusionOk="0" h="3934" w="2059">
                  <a:moveTo>
                    <a:pt x="1601" y="1"/>
                  </a:moveTo>
                  <a:cubicBezTo>
                    <a:pt x="1559" y="1"/>
                    <a:pt x="1520" y="13"/>
                    <a:pt x="1499" y="48"/>
                  </a:cubicBezTo>
                  <a:cubicBezTo>
                    <a:pt x="1476" y="88"/>
                    <a:pt x="1496" y="130"/>
                    <a:pt x="1515" y="166"/>
                  </a:cubicBezTo>
                  <a:cubicBezTo>
                    <a:pt x="1536" y="209"/>
                    <a:pt x="1562" y="250"/>
                    <a:pt x="1593" y="288"/>
                  </a:cubicBezTo>
                  <a:cubicBezTo>
                    <a:pt x="1604" y="300"/>
                    <a:pt x="1615" y="313"/>
                    <a:pt x="1627" y="325"/>
                  </a:cubicBezTo>
                  <a:lnTo>
                    <a:pt x="1627" y="325"/>
                  </a:lnTo>
                  <a:cubicBezTo>
                    <a:pt x="1615" y="323"/>
                    <a:pt x="1604" y="323"/>
                    <a:pt x="1592" y="322"/>
                  </a:cubicBezTo>
                  <a:cubicBezTo>
                    <a:pt x="1586" y="322"/>
                    <a:pt x="1580" y="322"/>
                    <a:pt x="1574" y="322"/>
                  </a:cubicBezTo>
                  <a:cubicBezTo>
                    <a:pt x="1501" y="322"/>
                    <a:pt x="1409" y="335"/>
                    <a:pt x="1375" y="405"/>
                  </a:cubicBezTo>
                  <a:cubicBezTo>
                    <a:pt x="1332" y="489"/>
                    <a:pt x="1427" y="556"/>
                    <a:pt x="1484" y="602"/>
                  </a:cubicBezTo>
                  <a:cubicBezTo>
                    <a:pt x="1495" y="610"/>
                    <a:pt x="1505" y="618"/>
                    <a:pt x="1515" y="626"/>
                  </a:cubicBezTo>
                  <a:lnTo>
                    <a:pt x="1515" y="626"/>
                  </a:lnTo>
                  <a:cubicBezTo>
                    <a:pt x="1513" y="626"/>
                    <a:pt x="1511" y="625"/>
                    <a:pt x="1508" y="625"/>
                  </a:cubicBezTo>
                  <a:cubicBezTo>
                    <a:pt x="1486" y="624"/>
                    <a:pt x="1464" y="623"/>
                    <a:pt x="1441" y="623"/>
                  </a:cubicBezTo>
                  <a:cubicBezTo>
                    <a:pt x="1412" y="623"/>
                    <a:pt x="1383" y="624"/>
                    <a:pt x="1355" y="627"/>
                  </a:cubicBezTo>
                  <a:cubicBezTo>
                    <a:pt x="1318" y="630"/>
                    <a:pt x="1279" y="639"/>
                    <a:pt x="1263" y="676"/>
                  </a:cubicBezTo>
                  <a:cubicBezTo>
                    <a:pt x="1232" y="753"/>
                    <a:pt x="1344" y="837"/>
                    <a:pt x="1393" y="878"/>
                  </a:cubicBezTo>
                  <a:cubicBezTo>
                    <a:pt x="1409" y="891"/>
                    <a:pt x="1424" y="903"/>
                    <a:pt x="1440" y="915"/>
                  </a:cubicBezTo>
                  <a:lnTo>
                    <a:pt x="1440" y="915"/>
                  </a:lnTo>
                  <a:cubicBezTo>
                    <a:pt x="1421" y="913"/>
                    <a:pt x="1402" y="911"/>
                    <a:pt x="1383" y="909"/>
                  </a:cubicBezTo>
                  <a:cubicBezTo>
                    <a:pt x="1364" y="908"/>
                    <a:pt x="1343" y="906"/>
                    <a:pt x="1322" y="906"/>
                  </a:cubicBezTo>
                  <a:cubicBezTo>
                    <a:pt x="1262" y="906"/>
                    <a:pt x="1200" y="918"/>
                    <a:pt x="1176" y="977"/>
                  </a:cubicBezTo>
                  <a:cubicBezTo>
                    <a:pt x="1147" y="1045"/>
                    <a:pt x="1205" y="1112"/>
                    <a:pt x="1255" y="1156"/>
                  </a:cubicBezTo>
                  <a:lnTo>
                    <a:pt x="1255" y="1156"/>
                  </a:lnTo>
                  <a:cubicBezTo>
                    <a:pt x="1246" y="1157"/>
                    <a:pt x="1238" y="1158"/>
                    <a:pt x="1229" y="1159"/>
                  </a:cubicBezTo>
                  <a:cubicBezTo>
                    <a:pt x="1144" y="1171"/>
                    <a:pt x="1008" y="1209"/>
                    <a:pt x="1005" y="1318"/>
                  </a:cubicBezTo>
                  <a:cubicBezTo>
                    <a:pt x="1004" y="1364"/>
                    <a:pt x="1032" y="1405"/>
                    <a:pt x="1071" y="1440"/>
                  </a:cubicBezTo>
                  <a:lnTo>
                    <a:pt x="1071" y="1440"/>
                  </a:lnTo>
                  <a:cubicBezTo>
                    <a:pt x="1066" y="1441"/>
                    <a:pt x="1062" y="1441"/>
                    <a:pt x="1057" y="1442"/>
                  </a:cubicBezTo>
                  <a:cubicBezTo>
                    <a:pt x="1014" y="1448"/>
                    <a:pt x="960" y="1458"/>
                    <a:pt x="936" y="1500"/>
                  </a:cubicBezTo>
                  <a:cubicBezTo>
                    <a:pt x="911" y="1544"/>
                    <a:pt x="941" y="1582"/>
                    <a:pt x="972" y="1611"/>
                  </a:cubicBezTo>
                  <a:cubicBezTo>
                    <a:pt x="1015" y="1653"/>
                    <a:pt x="1062" y="1689"/>
                    <a:pt x="1113" y="1720"/>
                  </a:cubicBezTo>
                  <a:cubicBezTo>
                    <a:pt x="1124" y="1727"/>
                    <a:pt x="1134" y="1733"/>
                    <a:pt x="1144" y="1739"/>
                  </a:cubicBezTo>
                  <a:lnTo>
                    <a:pt x="1144" y="1739"/>
                  </a:lnTo>
                  <a:cubicBezTo>
                    <a:pt x="1036" y="1741"/>
                    <a:pt x="928" y="1758"/>
                    <a:pt x="823" y="1789"/>
                  </a:cubicBezTo>
                  <a:cubicBezTo>
                    <a:pt x="800" y="1796"/>
                    <a:pt x="792" y="1826"/>
                    <a:pt x="805" y="1846"/>
                  </a:cubicBezTo>
                  <a:cubicBezTo>
                    <a:pt x="857" y="1927"/>
                    <a:pt x="926" y="1996"/>
                    <a:pt x="1006" y="2047"/>
                  </a:cubicBezTo>
                  <a:lnTo>
                    <a:pt x="1006" y="2047"/>
                  </a:lnTo>
                  <a:cubicBezTo>
                    <a:pt x="999" y="2048"/>
                    <a:pt x="993" y="2049"/>
                    <a:pt x="986" y="2049"/>
                  </a:cubicBezTo>
                  <a:cubicBezTo>
                    <a:pt x="903" y="2059"/>
                    <a:pt x="791" y="2086"/>
                    <a:pt x="762" y="2176"/>
                  </a:cubicBezTo>
                  <a:cubicBezTo>
                    <a:pt x="735" y="2258"/>
                    <a:pt x="813" y="2326"/>
                    <a:pt x="877" y="2370"/>
                  </a:cubicBezTo>
                  <a:lnTo>
                    <a:pt x="877" y="2370"/>
                  </a:lnTo>
                  <a:cubicBezTo>
                    <a:pt x="800" y="2381"/>
                    <a:pt x="708" y="2402"/>
                    <a:pt x="658" y="2457"/>
                  </a:cubicBezTo>
                  <a:cubicBezTo>
                    <a:pt x="602" y="2519"/>
                    <a:pt x="649" y="2579"/>
                    <a:pt x="702" y="2622"/>
                  </a:cubicBezTo>
                  <a:lnTo>
                    <a:pt x="702" y="2622"/>
                  </a:lnTo>
                  <a:cubicBezTo>
                    <a:pt x="632" y="2635"/>
                    <a:pt x="565" y="2663"/>
                    <a:pt x="507" y="2705"/>
                  </a:cubicBezTo>
                  <a:cubicBezTo>
                    <a:pt x="471" y="2732"/>
                    <a:pt x="435" y="2767"/>
                    <a:pt x="435" y="2816"/>
                  </a:cubicBezTo>
                  <a:cubicBezTo>
                    <a:pt x="435" y="2860"/>
                    <a:pt x="466" y="2895"/>
                    <a:pt x="501" y="2920"/>
                  </a:cubicBezTo>
                  <a:cubicBezTo>
                    <a:pt x="523" y="2936"/>
                    <a:pt x="546" y="2950"/>
                    <a:pt x="570" y="2964"/>
                  </a:cubicBezTo>
                  <a:lnTo>
                    <a:pt x="570" y="2964"/>
                  </a:lnTo>
                  <a:cubicBezTo>
                    <a:pt x="545" y="2964"/>
                    <a:pt x="520" y="2966"/>
                    <a:pt x="495" y="2968"/>
                  </a:cubicBezTo>
                  <a:cubicBezTo>
                    <a:pt x="399" y="2975"/>
                    <a:pt x="271" y="2989"/>
                    <a:pt x="219" y="3083"/>
                  </a:cubicBezTo>
                  <a:cubicBezTo>
                    <a:pt x="172" y="3165"/>
                    <a:pt x="220" y="3231"/>
                    <a:pt x="284" y="3279"/>
                  </a:cubicBezTo>
                  <a:lnTo>
                    <a:pt x="284" y="3279"/>
                  </a:lnTo>
                  <a:cubicBezTo>
                    <a:pt x="217" y="3287"/>
                    <a:pt x="143" y="3306"/>
                    <a:pt x="112" y="3355"/>
                  </a:cubicBezTo>
                  <a:cubicBezTo>
                    <a:pt x="60" y="3440"/>
                    <a:pt x="179" y="3498"/>
                    <a:pt x="242" y="3530"/>
                  </a:cubicBezTo>
                  <a:lnTo>
                    <a:pt x="242" y="3530"/>
                  </a:lnTo>
                  <a:cubicBezTo>
                    <a:pt x="212" y="3536"/>
                    <a:pt x="182" y="3545"/>
                    <a:pt x="152" y="3555"/>
                  </a:cubicBezTo>
                  <a:cubicBezTo>
                    <a:pt x="110" y="3570"/>
                    <a:pt x="58" y="3588"/>
                    <a:pt x="38" y="3632"/>
                  </a:cubicBezTo>
                  <a:cubicBezTo>
                    <a:pt x="1" y="3716"/>
                    <a:pt x="100" y="3804"/>
                    <a:pt x="158" y="3845"/>
                  </a:cubicBezTo>
                  <a:cubicBezTo>
                    <a:pt x="241" y="3904"/>
                    <a:pt x="338" y="3933"/>
                    <a:pt x="439" y="3933"/>
                  </a:cubicBezTo>
                  <a:cubicBezTo>
                    <a:pt x="444" y="3933"/>
                    <a:pt x="449" y="3933"/>
                    <a:pt x="454" y="3933"/>
                  </a:cubicBezTo>
                  <a:cubicBezTo>
                    <a:pt x="502" y="3931"/>
                    <a:pt x="496" y="3858"/>
                    <a:pt x="448" y="3858"/>
                  </a:cubicBezTo>
                  <a:cubicBezTo>
                    <a:pt x="447" y="3858"/>
                    <a:pt x="447" y="3858"/>
                    <a:pt x="447" y="3858"/>
                  </a:cubicBezTo>
                  <a:cubicBezTo>
                    <a:pt x="441" y="3858"/>
                    <a:pt x="436" y="3858"/>
                    <a:pt x="431" y="3858"/>
                  </a:cubicBezTo>
                  <a:cubicBezTo>
                    <a:pt x="358" y="3858"/>
                    <a:pt x="288" y="3838"/>
                    <a:pt x="224" y="3799"/>
                  </a:cubicBezTo>
                  <a:cubicBezTo>
                    <a:pt x="193" y="3782"/>
                    <a:pt x="164" y="3757"/>
                    <a:pt x="141" y="3731"/>
                  </a:cubicBezTo>
                  <a:cubicBezTo>
                    <a:pt x="131" y="3720"/>
                    <a:pt x="120" y="3709"/>
                    <a:pt x="112" y="3695"/>
                  </a:cubicBezTo>
                  <a:cubicBezTo>
                    <a:pt x="99" y="3667"/>
                    <a:pt x="109" y="3657"/>
                    <a:pt x="135" y="3643"/>
                  </a:cubicBezTo>
                  <a:cubicBezTo>
                    <a:pt x="201" y="3607"/>
                    <a:pt x="280" y="3591"/>
                    <a:pt x="359" y="3591"/>
                  </a:cubicBezTo>
                  <a:cubicBezTo>
                    <a:pt x="371" y="3591"/>
                    <a:pt x="383" y="3592"/>
                    <a:pt x="395" y="3592"/>
                  </a:cubicBezTo>
                  <a:lnTo>
                    <a:pt x="395" y="3592"/>
                  </a:lnTo>
                  <a:cubicBezTo>
                    <a:pt x="451" y="3609"/>
                    <a:pt x="509" y="3621"/>
                    <a:pt x="567" y="3627"/>
                  </a:cubicBezTo>
                  <a:lnTo>
                    <a:pt x="567" y="3627"/>
                  </a:lnTo>
                  <a:cubicBezTo>
                    <a:pt x="567" y="3627"/>
                    <a:pt x="567" y="3627"/>
                    <a:pt x="567" y="3627"/>
                  </a:cubicBezTo>
                  <a:lnTo>
                    <a:pt x="567" y="3627"/>
                  </a:lnTo>
                  <a:lnTo>
                    <a:pt x="567" y="3627"/>
                  </a:lnTo>
                  <a:cubicBezTo>
                    <a:pt x="571" y="3627"/>
                    <a:pt x="575" y="3628"/>
                    <a:pt x="578" y="3628"/>
                  </a:cubicBezTo>
                  <a:cubicBezTo>
                    <a:pt x="580" y="3628"/>
                    <a:pt x="581" y="3628"/>
                    <a:pt x="582" y="3628"/>
                  </a:cubicBezTo>
                  <a:cubicBezTo>
                    <a:pt x="618" y="3628"/>
                    <a:pt x="642" y="3573"/>
                    <a:pt x="601" y="3558"/>
                  </a:cubicBezTo>
                  <a:cubicBezTo>
                    <a:pt x="536" y="3535"/>
                    <a:pt x="468" y="3521"/>
                    <a:pt x="400" y="3518"/>
                  </a:cubicBezTo>
                  <a:lnTo>
                    <a:pt x="400" y="3518"/>
                  </a:lnTo>
                  <a:cubicBezTo>
                    <a:pt x="384" y="3513"/>
                    <a:pt x="368" y="3507"/>
                    <a:pt x="352" y="3501"/>
                  </a:cubicBezTo>
                  <a:cubicBezTo>
                    <a:pt x="315" y="3486"/>
                    <a:pt x="279" y="3468"/>
                    <a:pt x="245" y="3448"/>
                  </a:cubicBezTo>
                  <a:cubicBezTo>
                    <a:pt x="212" y="3429"/>
                    <a:pt x="149" y="3398"/>
                    <a:pt x="216" y="3375"/>
                  </a:cubicBezTo>
                  <a:cubicBezTo>
                    <a:pt x="275" y="3355"/>
                    <a:pt x="340" y="3346"/>
                    <a:pt x="405" y="3345"/>
                  </a:cubicBezTo>
                  <a:lnTo>
                    <a:pt x="405" y="3345"/>
                  </a:lnTo>
                  <a:cubicBezTo>
                    <a:pt x="471" y="3371"/>
                    <a:pt x="542" y="3384"/>
                    <a:pt x="613" y="3384"/>
                  </a:cubicBezTo>
                  <a:cubicBezTo>
                    <a:pt x="625" y="3384"/>
                    <a:pt x="637" y="3384"/>
                    <a:pt x="649" y="3383"/>
                  </a:cubicBezTo>
                  <a:lnTo>
                    <a:pt x="649" y="3383"/>
                  </a:lnTo>
                  <a:cubicBezTo>
                    <a:pt x="650" y="3384"/>
                    <a:pt x="651" y="3384"/>
                    <a:pt x="653" y="3385"/>
                  </a:cubicBezTo>
                  <a:lnTo>
                    <a:pt x="653" y="3383"/>
                  </a:lnTo>
                  <a:lnTo>
                    <a:pt x="653" y="3383"/>
                  </a:lnTo>
                  <a:cubicBezTo>
                    <a:pt x="655" y="3383"/>
                    <a:pt x="658" y="3383"/>
                    <a:pt x="660" y="3383"/>
                  </a:cubicBezTo>
                  <a:cubicBezTo>
                    <a:pt x="706" y="3379"/>
                    <a:pt x="702" y="3321"/>
                    <a:pt x="664" y="3308"/>
                  </a:cubicBezTo>
                  <a:cubicBezTo>
                    <a:pt x="583" y="3283"/>
                    <a:pt x="500" y="3270"/>
                    <a:pt x="417" y="3270"/>
                  </a:cubicBezTo>
                  <a:cubicBezTo>
                    <a:pt x="417" y="3270"/>
                    <a:pt x="417" y="3270"/>
                    <a:pt x="416" y="3270"/>
                  </a:cubicBezTo>
                  <a:lnTo>
                    <a:pt x="416" y="3270"/>
                  </a:lnTo>
                  <a:cubicBezTo>
                    <a:pt x="412" y="3268"/>
                    <a:pt x="408" y="3266"/>
                    <a:pt x="404" y="3264"/>
                  </a:cubicBezTo>
                  <a:cubicBezTo>
                    <a:pt x="367" y="3247"/>
                    <a:pt x="327" y="3225"/>
                    <a:pt x="298" y="3197"/>
                  </a:cubicBezTo>
                  <a:cubicBezTo>
                    <a:pt x="261" y="3157"/>
                    <a:pt x="280" y="3110"/>
                    <a:pt x="321" y="3085"/>
                  </a:cubicBezTo>
                  <a:cubicBezTo>
                    <a:pt x="391" y="3043"/>
                    <a:pt x="494" y="3042"/>
                    <a:pt x="574" y="3041"/>
                  </a:cubicBezTo>
                  <a:cubicBezTo>
                    <a:pt x="578" y="3041"/>
                    <a:pt x="582" y="3041"/>
                    <a:pt x="586" y="3041"/>
                  </a:cubicBezTo>
                  <a:cubicBezTo>
                    <a:pt x="673" y="3041"/>
                    <a:pt x="758" y="3052"/>
                    <a:pt x="843" y="3074"/>
                  </a:cubicBezTo>
                  <a:cubicBezTo>
                    <a:pt x="843" y="3074"/>
                    <a:pt x="843" y="3073"/>
                    <a:pt x="843" y="3073"/>
                  </a:cubicBezTo>
                  <a:lnTo>
                    <a:pt x="843" y="3073"/>
                  </a:lnTo>
                  <a:cubicBezTo>
                    <a:pt x="846" y="3073"/>
                    <a:pt x="849" y="3073"/>
                    <a:pt x="851" y="3073"/>
                  </a:cubicBezTo>
                  <a:cubicBezTo>
                    <a:pt x="890" y="3073"/>
                    <a:pt x="899" y="3010"/>
                    <a:pt x="855" y="2999"/>
                  </a:cubicBezTo>
                  <a:cubicBezTo>
                    <a:pt x="840" y="2995"/>
                    <a:pt x="824" y="2991"/>
                    <a:pt x="808" y="2988"/>
                  </a:cubicBezTo>
                  <a:lnTo>
                    <a:pt x="808" y="2988"/>
                  </a:lnTo>
                  <a:cubicBezTo>
                    <a:pt x="733" y="2965"/>
                    <a:pt x="660" y="2934"/>
                    <a:pt x="592" y="2894"/>
                  </a:cubicBezTo>
                  <a:cubicBezTo>
                    <a:pt x="562" y="2875"/>
                    <a:pt x="491" y="2841"/>
                    <a:pt x="522" y="2796"/>
                  </a:cubicBezTo>
                  <a:cubicBezTo>
                    <a:pt x="541" y="2769"/>
                    <a:pt x="581" y="2749"/>
                    <a:pt x="611" y="2735"/>
                  </a:cubicBezTo>
                  <a:cubicBezTo>
                    <a:pt x="670" y="2706"/>
                    <a:pt x="736" y="2691"/>
                    <a:pt x="801" y="2691"/>
                  </a:cubicBezTo>
                  <a:cubicBezTo>
                    <a:pt x="804" y="2691"/>
                    <a:pt x="808" y="2692"/>
                    <a:pt x="811" y="2692"/>
                  </a:cubicBezTo>
                  <a:lnTo>
                    <a:pt x="811" y="2692"/>
                  </a:lnTo>
                  <a:cubicBezTo>
                    <a:pt x="880" y="2725"/>
                    <a:pt x="954" y="2746"/>
                    <a:pt x="1030" y="2753"/>
                  </a:cubicBezTo>
                  <a:lnTo>
                    <a:pt x="1030" y="2753"/>
                  </a:lnTo>
                  <a:cubicBezTo>
                    <a:pt x="1030" y="2753"/>
                    <a:pt x="1030" y="2753"/>
                    <a:pt x="1031" y="2754"/>
                  </a:cubicBezTo>
                  <a:lnTo>
                    <a:pt x="1031" y="2753"/>
                  </a:lnTo>
                  <a:lnTo>
                    <a:pt x="1031" y="2753"/>
                  </a:lnTo>
                  <a:cubicBezTo>
                    <a:pt x="1033" y="2753"/>
                    <a:pt x="1036" y="2753"/>
                    <a:pt x="1038" y="2754"/>
                  </a:cubicBezTo>
                  <a:cubicBezTo>
                    <a:pt x="1039" y="2754"/>
                    <a:pt x="1040" y="2754"/>
                    <a:pt x="1041" y="2754"/>
                  </a:cubicBezTo>
                  <a:cubicBezTo>
                    <a:pt x="1081" y="2754"/>
                    <a:pt x="1097" y="2704"/>
                    <a:pt x="1061" y="2682"/>
                  </a:cubicBezTo>
                  <a:cubicBezTo>
                    <a:pt x="988" y="2639"/>
                    <a:pt x="904" y="2616"/>
                    <a:pt x="820" y="2613"/>
                  </a:cubicBezTo>
                  <a:lnTo>
                    <a:pt x="820" y="2613"/>
                  </a:lnTo>
                  <a:cubicBezTo>
                    <a:pt x="788" y="2596"/>
                    <a:pt x="756" y="2574"/>
                    <a:pt x="731" y="2550"/>
                  </a:cubicBezTo>
                  <a:cubicBezTo>
                    <a:pt x="713" y="2533"/>
                    <a:pt x="701" y="2526"/>
                    <a:pt x="726" y="2502"/>
                  </a:cubicBezTo>
                  <a:cubicBezTo>
                    <a:pt x="738" y="2488"/>
                    <a:pt x="759" y="2483"/>
                    <a:pt x="776" y="2478"/>
                  </a:cubicBezTo>
                  <a:cubicBezTo>
                    <a:pt x="849" y="2451"/>
                    <a:pt x="926" y="2439"/>
                    <a:pt x="1003" y="2439"/>
                  </a:cubicBezTo>
                  <a:cubicBezTo>
                    <a:pt x="1007" y="2439"/>
                    <a:pt x="1012" y="2439"/>
                    <a:pt x="1016" y="2439"/>
                  </a:cubicBezTo>
                  <a:lnTo>
                    <a:pt x="1016" y="2439"/>
                  </a:lnTo>
                  <a:cubicBezTo>
                    <a:pt x="1067" y="2455"/>
                    <a:pt x="1120" y="2463"/>
                    <a:pt x="1174" y="2463"/>
                  </a:cubicBezTo>
                  <a:cubicBezTo>
                    <a:pt x="1177" y="2463"/>
                    <a:pt x="1180" y="2463"/>
                    <a:pt x="1183" y="2463"/>
                  </a:cubicBezTo>
                  <a:lnTo>
                    <a:pt x="1183" y="2463"/>
                  </a:lnTo>
                  <a:cubicBezTo>
                    <a:pt x="1187" y="2463"/>
                    <a:pt x="1190" y="2464"/>
                    <a:pt x="1193" y="2465"/>
                  </a:cubicBezTo>
                  <a:lnTo>
                    <a:pt x="1193" y="2462"/>
                  </a:lnTo>
                  <a:lnTo>
                    <a:pt x="1193" y="2462"/>
                  </a:lnTo>
                  <a:cubicBezTo>
                    <a:pt x="1195" y="2462"/>
                    <a:pt x="1198" y="2462"/>
                    <a:pt x="1200" y="2462"/>
                  </a:cubicBezTo>
                  <a:cubicBezTo>
                    <a:pt x="1244" y="2461"/>
                    <a:pt x="1243" y="2398"/>
                    <a:pt x="1203" y="2388"/>
                  </a:cubicBezTo>
                  <a:cubicBezTo>
                    <a:pt x="1141" y="2371"/>
                    <a:pt x="1077" y="2361"/>
                    <a:pt x="1013" y="2360"/>
                  </a:cubicBezTo>
                  <a:lnTo>
                    <a:pt x="1013" y="2360"/>
                  </a:lnTo>
                  <a:cubicBezTo>
                    <a:pt x="995" y="2353"/>
                    <a:pt x="978" y="2345"/>
                    <a:pt x="962" y="2336"/>
                  </a:cubicBezTo>
                  <a:cubicBezTo>
                    <a:pt x="916" y="2311"/>
                    <a:pt x="796" y="2238"/>
                    <a:pt x="849" y="2179"/>
                  </a:cubicBezTo>
                  <a:cubicBezTo>
                    <a:pt x="898" y="2126"/>
                    <a:pt x="992" y="2122"/>
                    <a:pt x="1060" y="2120"/>
                  </a:cubicBezTo>
                  <a:cubicBezTo>
                    <a:pt x="1069" y="2120"/>
                    <a:pt x="1078" y="2120"/>
                    <a:pt x="1087" y="2120"/>
                  </a:cubicBezTo>
                  <a:cubicBezTo>
                    <a:pt x="1115" y="2120"/>
                    <a:pt x="1144" y="2121"/>
                    <a:pt x="1172" y="2125"/>
                  </a:cubicBezTo>
                  <a:lnTo>
                    <a:pt x="1172" y="2125"/>
                  </a:lnTo>
                  <a:cubicBezTo>
                    <a:pt x="1212" y="2137"/>
                    <a:pt x="1254" y="2146"/>
                    <a:pt x="1297" y="2150"/>
                  </a:cubicBezTo>
                  <a:lnTo>
                    <a:pt x="1297" y="2150"/>
                  </a:lnTo>
                  <a:cubicBezTo>
                    <a:pt x="1301" y="2151"/>
                    <a:pt x="1304" y="2152"/>
                    <a:pt x="1307" y="2153"/>
                  </a:cubicBezTo>
                  <a:cubicBezTo>
                    <a:pt x="1307" y="2152"/>
                    <a:pt x="1307" y="2151"/>
                    <a:pt x="1307" y="2151"/>
                  </a:cubicBezTo>
                  <a:lnTo>
                    <a:pt x="1307" y="2151"/>
                  </a:lnTo>
                  <a:cubicBezTo>
                    <a:pt x="1308" y="2151"/>
                    <a:pt x="1308" y="2151"/>
                    <a:pt x="1309" y="2151"/>
                  </a:cubicBezTo>
                  <a:cubicBezTo>
                    <a:pt x="1353" y="2151"/>
                    <a:pt x="1363" y="2091"/>
                    <a:pt x="1317" y="2078"/>
                  </a:cubicBezTo>
                  <a:cubicBezTo>
                    <a:pt x="1274" y="2066"/>
                    <a:pt x="1229" y="2057"/>
                    <a:pt x="1184" y="2051"/>
                  </a:cubicBezTo>
                  <a:lnTo>
                    <a:pt x="1184" y="2051"/>
                  </a:lnTo>
                  <a:cubicBezTo>
                    <a:pt x="1072" y="2014"/>
                    <a:pt x="973" y="1943"/>
                    <a:pt x="900" y="1848"/>
                  </a:cubicBezTo>
                  <a:lnTo>
                    <a:pt x="900" y="1848"/>
                  </a:lnTo>
                  <a:cubicBezTo>
                    <a:pt x="989" y="1826"/>
                    <a:pt x="1080" y="1815"/>
                    <a:pt x="1171" y="1815"/>
                  </a:cubicBezTo>
                  <a:cubicBezTo>
                    <a:pt x="1240" y="1815"/>
                    <a:pt x="1309" y="1822"/>
                    <a:pt x="1377" y="1834"/>
                  </a:cubicBezTo>
                  <a:lnTo>
                    <a:pt x="1377" y="1834"/>
                  </a:lnTo>
                  <a:cubicBezTo>
                    <a:pt x="1401" y="1840"/>
                    <a:pt x="1425" y="1845"/>
                    <a:pt x="1450" y="1850"/>
                  </a:cubicBezTo>
                  <a:cubicBezTo>
                    <a:pt x="1450" y="1850"/>
                    <a:pt x="1450" y="1850"/>
                    <a:pt x="1450" y="1850"/>
                  </a:cubicBezTo>
                  <a:lnTo>
                    <a:pt x="1450" y="1850"/>
                  </a:lnTo>
                  <a:cubicBezTo>
                    <a:pt x="1451" y="1850"/>
                    <a:pt x="1453" y="1850"/>
                    <a:pt x="1454" y="1851"/>
                  </a:cubicBezTo>
                  <a:cubicBezTo>
                    <a:pt x="1454" y="1851"/>
                    <a:pt x="1454" y="1850"/>
                    <a:pt x="1454" y="1850"/>
                  </a:cubicBezTo>
                  <a:lnTo>
                    <a:pt x="1454" y="1850"/>
                  </a:lnTo>
                  <a:cubicBezTo>
                    <a:pt x="1456" y="1851"/>
                    <a:pt x="1457" y="1851"/>
                    <a:pt x="1458" y="1851"/>
                  </a:cubicBezTo>
                  <a:cubicBezTo>
                    <a:pt x="1497" y="1851"/>
                    <a:pt x="1507" y="1791"/>
                    <a:pt x="1468" y="1778"/>
                  </a:cubicBezTo>
                  <a:lnTo>
                    <a:pt x="1468" y="1778"/>
                  </a:lnTo>
                  <a:cubicBezTo>
                    <a:pt x="1468" y="1778"/>
                    <a:pt x="1468" y="1778"/>
                    <a:pt x="1468" y="1778"/>
                  </a:cubicBezTo>
                  <a:cubicBezTo>
                    <a:pt x="1467" y="1778"/>
                    <a:pt x="1467" y="1777"/>
                    <a:pt x="1467" y="1777"/>
                  </a:cubicBezTo>
                  <a:lnTo>
                    <a:pt x="1467" y="1777"/>
                  </a:lnTo>
                  <a:cubicBezTo>
                    <a:pt x="1466" y="1777"/>
                    <a:pt x="1465" y="1777"/>
                    <a:pt x="1463" y="1777"/>
                  </a:cubicBezTo>
                  <a:cubicBezTo>
                    <a:pt x="1437" y="1770"/>
                    <a:pt x="1411" y="1764"/>
                    <a:pt x="1384" y="1759"/>
                  </a:cubicBezTo>
                  <a:lnTo>
                    <a:pt x="1384" y="1759"/>
                  </a:lnTo>
                  <a:cubicBezTo>
                    <a:pt x="1323" y="1742"/>
                    <a:pt x="1265" y="1718"/>
                    <a:pt x="1207" y="1689"/>
                  </a:cubicBezTo>
                  <a:cubicBezTo>
                    <a:pt x="1166" y="1667"/>
                    <a:pt x="1126" y="1641"/>
                    <a:pt x="1089" y="1611"/>
                  </a:cubicBezTo>
                  <a:cubicBezTo>
                    <a:pt x="1072" y="1598"/>
                    <a:pt x="1055" y="1583"/>
                    <a:pt x="1039" y="1569"/>
                  </a:cubicBezTo>
                  <a:cubicBezTo>
                    <a:pt x="1024" y="1554"/>
                    <a:pt x="1004" y="1544"/>
                    <a:pt x="1026" y="1527"/>
                  </a:cubicBezTo>
                  <a:cubicBezTo>
                    <a:pt x="1051" y="1509"/>
                    <a:pt x="1118" y="1511"/>
                    <a:pt x="1149" y="1510"/>
                  </a:cubicBezTo>
                  <a:cubicBezTo>
                    <a:pt x="1156" y="1510"/>
                    <a:pt x="1164" y="1509"/>
                    <a:pt x="1171" y="1509"/>
                  </a:cubicBezTo>
                  <a:lnTo>
                    <a:pt x="1171" y="1509"/>
                  </a:lnTo>
                  <a:cubicBezTo>
                    <a:pt x="1188" y="1518"/>
                    <a:pt x="1204" y="1526"/>
                    <a:pt x="1218" y="1532"/>
                  </a:cubicBezTo>
                  <a:cubicBezTo>
                    <a:pt x="1294" y="1567"/>
                    <a:pt x="1377" y="1584"/>
                    <a:pt x="1460" y="1584"/>
                  </a:cubicBezTo>
                  <a:cubicBezTo>
                    <a:pt x="1491" y="1584"/>
                    <a:pt x="1521" y="1582"/>
                    <a:pt x="1551" y="1577"/>
                  </a:cubicBezTo>
                  <a:cubicBezTo>
                    <a:pt x="1585" y="1572"/>
                    <a:pt x="1601" y="1521"/>
                    <a:pt x="1564" y="1506"/>
                  </a:cubicBezTo>
                  <a:cubicBezTo>
                    <a:pt x="1458" y="1463"/>
                    <a:pt x="1347" y="1437"/>
                    <a:pt x="1234" y="1433"/>
                  </a:cubicBezTo>
                  <a:cubicBezTo>
                    <a:pt x="1220" y="1432"/>
                    <a:pt x="1207" y="1432"/>
                    <a:pt x="1193" y="1432"/>
                  </a:cubicBezTo>
                  <a:cubicBezTo>
                    <a:pt x="1192" y="1432"/>
                    <a:pt x="1190" y="1432"/>
                    <a:pt x="1188" y="1432"/>
                  </a:cubicBezTo>
                  <a:lnTo>
                    <a:pt x="1188" y="1432"/>
                  </a:lnTo>
                  <a:cubicBezTo>
                    <a:pt x="1186" y="1431"/>
                    <a:pt x="1184" y="1429"/>
                    <a:pt x="1181" y="1428"/>
                  </a:cubicBezTo>
                  <a:cubicBezTo>
                    <a:pt x="1151" y="1407"/>
                    <a:pt x="1104" y="1376"/>
                    <a:pt x="1088" y="1344"/>
                  </a:cubicBezTo>
                  <a:cubicBezTo>
                    <a:pt x="1048" y="1261"/>
                    <a:pt x="1229" y="1235"/>
                    <a:pt x="1275" y="1233"/>
                  </a:cubicBezTo>
                  <a:cubicBezTo>
                    <a:pt x="1283" y="1233"/>
                    <a:pt x="1291" y="1233"/>
                    <a:pt x="1299" y="1233"/>
                  </a:cubicBezTo>
                  <a:cubicBezTo>
                    <a:pt x="1323" y="1233"/>
                    <a:pt x="1346" y="1235"/>
                    <a:pt x="1370" y="1239"/>
                  </a:cubicBezTo>
                  <a:lnTo>
                    <a:pt x="1370" y="1239"/>
                  </a:lnTo>
                  <a:cubicBezTo>
                    <a:pt x="1419" y="1265"/>
                    <a:pt x="1472" y="1285"/>
                    <a:pt x="1527" y="1296"/>
                  </a:cubicBezTo>
                  <a:lnTo>
                    <a:pt x="1527" y="1296"/>
                  </a:lnTo>
                  <a:cubicBezTo>
                    <a:pt x="1528" y="1297"/>
                    <a:pt x="1529" y="1297"/>
                    <a:pt x="1530" y="1298"/>
                  </a:cubicBezTo>
                  <a:lnTo>
                    <a:pt x="1531" y="1297"/>
                  </a:lnTo>
                  <a:lnTo>
                    <a:pt x="1531" y="1297"/>
                  </a:lnTo>
                  <a:cubicBezTo>
                    <a:pt x="1533" y="1297"/>
                    <a:pt x="1535" y="1298"/>
                    <a:pt x="1537" y="1298"/>
                  </a:cubicBezTo>
                  <a:cubicBezTo>
                    <a:pt x="1540" y="1299"/>
                    <a:pt x="1543" y="1299"/>
                    <a:pt x="1546" y="1299"/>
                  </a:cubicBezTo>
                  <a:cubicBezTo>
                    <a:pt x="1581" y="1299"/>
                    <a:pt x="1592" y="1247"/>
                    <a:pt x="1561" y="1228"/>
                  </a:cubicBezTo>
                  <a:cubicBezTo>
                    <a:pt x="1507" y="1196"/>
                    <a:pt x="1447" y="1174"/>
                    <a:pt x="1385" y="1163"/>
                  </a:cubicBezTo>
                  <a:lnTo>
                    <a:pt x="1385" y="1163"/>
                  </a:lnTo>
                  <a:cubicBezTo>
                    <a:pt x="1373" y="1156"/>
                    <a:pt x="1362" y="1148"/>
                    <a:pt x="1351" y="1139"/>
                  </a:cubicBezTo>
                  <a:cubicBezTo>
                    <a:pt x="1322" y="1117"/>
                    <a:pt x="1204" y="1025"/>
                    <a:pt x="1266" y="993"/>
                  </a:cubicBezTo>
                  <a:cubicBezTo>
                    <a:pt x="1285" y="983"/>
                    <a:pt x="1308" y="979"/>
                    <a:pt x="1333" y="979"/>
                  </a:cubicBezTo>
                  <a:cubicBezTo>
                    <a:pt x="1379" y="979"/>
                    <a:pt x="1430" y="991"/>
                    <a:pt x="1466" y="997"/>
                  </a:cubicBezTo>
                  <a:cubicBezTo>
                    <a:pt x="1539" y="1009"/>
                    <a:pt x="1611" y="1025"/>
                    <a:pt x="1682" y="1047"/>
                  </a:cubicBezTo>
                  <a:cubicBezTo>
                    <a:pt x="1685" y="1048"/>
                    <a:pt x="1689" y="1049"/>
                    <a:pt x="1692" y="1049"/>
                  </a:cubicBezTo>
                  <a:cubicBezTo>
                    <a:pt x="1724" y="1049"/>
                    <a:pt x="1739" y="992"/>
                    <a:pt x="1705" y="977"/>
                  </a:cubicBezTo>
                  <a:cubicBezTo>
                    <a:pt x="1630" y="947"/>
                    <a:pt x="1558" y="909"/>
                    <a:pt x="1494" y="861"/>
                  </a:cubicBezTo>
                  <a:cubicBezTo>
                    <a:pt x="1466" y="841"/>
                    <a:pt x="1442" y="819"/>
                    <a:pt x="1416" y="795"/>
                  </a:cubicBezTo>
                  <a:cubicBezTo>
                    <a:pt x="1408" y="788"/>
                    <a:pt x="1332" y="721"/>
                    <a:pt x="1338" y="710"/>
                  </a:cubicBezTo>
                  <a:cubicBezTo>
                    <a:pt x="1342" y="701"/>
                    <a:pt x="1372" y="699"/>
                    <a:pt x="1398" y="699"/>
                  </a:cubicBezTo>
                  <a:cubicBezTo>
                    <a:pt x="1416" y="699"/>
                    <a:pt x="1433" y="700"/>
                    <a:pt x="1438" y="700"/>
                  </a:cubicBezTo>
                  <a:cubicBezTo>
                    <a:pt x="1475" y="700"/>
                    <a:pt x="1512" y="702"/>
                    <a:pt x="1548" y="707"/>
                  </a:cubicBezTo>
                  <a:cubicBezTo>
                    <a:pt x="1625" y="717"/>
                    <a:pt x="1698" y="741"/>
                    <a:pt x="1768" y="773"/>
                  </a:cubicBezTo>
                  <a:cubicBezTo>
                    <a:pt x="1768" y="773"/>
                    <a:pt x="1768" y="773"/>
                    <a:pt x="1768" y="773"/>
                  </a:cubicBezTo>
                  <a:lnTo>
                    <a:pt x="1768" y="773"/>
                  </a:lnTo>
                  <a:cubicBezTo>
                    <a:pt x="1771" y="774"/>
                    <a:pt x="1774" y="774"/>
                    <a:pt x="1777" y="774"/>
                  </a:cubicBezTo>
                  <a:cubicBezTo>
                    <a:pt x="1809" y="774"/>
                    <a:pt x="1830" y="727"/>
                    <a:pt x="1800" y="707"/>
                  </a:cubicBezTo>
                  <a:lnTo>
                    <a:pt x="1800" y="707"/>
                  </a:lnTo>
                  <a:cubicBezTo>
                    <a:pt x="1800" y="707"/>
                    <a:pt x="1800" y="707"/>
                    <a:pt x="1800" y="707"/>
                  </a:cubicBezTo>
                  <a:cubicBezTo>
                    <a:pt x="1799" y="706"/>
                    <a:pt x="1799" y="706"/>
                    <a:pt x="1798" y="706"/>
                  </a:cubicBezTo>
                  <a:lnTo>
                    <a:pt x="1798" y="706"/>
                  </a:lnTo>
                  <a:cubicBezTo>
                    <a:pt x="1797" y="705"/>
                    <a:pt x="1795" y="704"/>
                    <a:pt x="1794" y="703"/>
                  </a:cubicBezTo>
                  <a:cubicBezTo>
                    <a:pt x="1788" y="701"/>
                    <a:pt x="1782" y="698"/>
                    <a:pt x="1776" y="695"/>
                  </a:cubicBezTo>
                  <a:lnTo>
                    <a:pt x="1776" y="695"/>
                  </a:lnTo>
                  <a:cubicBezTo>
                    <a:pt x="1714" y="665"/>
                    <a:pt x="1653" y="631"/>
                    <a:pt x="1596" y="592"/>
                  </a:cubicBezTo>
                  <a:cubicBezTo>
                    <a:pt x="1564" y="570"/>
                    <a:pt x="1429" y="486"/>
                    <a:pt x="1449" y="443"/>
                  </a:cubicBezTo>
                  <a:cubicBezTo>
                    <a:pt x="1465" y="408"/>
                    <a:pt x="1517" y="400"/>
                    <a:pt x="1564" y="400"/>
                  </a:cubicBezTo>
                  <a:cubicBezTo>
                    <a:pt x="1592" y="400"/>
                    <a:pt x="1618" y="403"/>
                    <a:pt x="1635" y="405"/>
                  </a:cubicBezTo>
                  <a:cubicBezTo>
                    <a:pt x="1706" y="413"/>
                    <a:pt x="1774" y="435"/>
                    <a:pt x="1839" y="467"/>
                  </a:cubicBezTo>
                  <a:cubicBezTo>
                    <a:pt x="1839" y="467"/>
                    <a:pt x="1839" y="466"/>
                    <a:pt x="1840" y="465"/>
                  </a:cubicBezTo>
                  <a:lnTo>
                    <a:pt x="1840" y="465"/>
                  </a:lnTo>
                  <a:cubicBezTo>
                    <a:pt x="1842" y="465"/>
                    <a:pt x="1844" y="466"/>
                    <a:pt x="1847" y="466"/>
                  </a:cubicBezTo>
                  <a:cubicBezTo>
                    <a:pt x="1882" y="466"/>
                    <a:pt x="1901" y="415"/>
                    <a:pt x="1864" y="395"/>
                  </a:cubicBezTo>
                  <a:cubicBezTo>
                    <a:pt x="1844" y="385"/>
                    <a:pt x="1823" y="376"/>
                    <a:pt x="1803" y="368"/>
                  </a:cubicBezTo>
                  <a:lnTo>
                    <a:pt x="1803" y="368"/>
                  </a:lnTo>
                  <a:cubicBezTo>
                    <a:pt x="1763" y="344"/>
                    <a:pt x="1726" y="317"/>
                    <a:pt x="1692" y="283"/>
                  </a:cubicBezTo>
                  <a:cubicBezTo>
                    <a:pt x="1666" y="257"/>
                    <a:pt x="1642" y="229"/>
                    <a:pt x="1622" y="198"/>
                  </a:cubicBezTo>
                  <a:cubicBezTo>
                    <a:pt x="1611" y="179"/>
                    <a:pt x="1569" y="123"/>
                    <a:pt x="1573" y="101"/>
                  </a:cubicBezTo>
                  <a:cubicBezTo>
                    <a:pt x="1576" y="87"/>
                    <a:pt x="1592" y="81"/>
                    <a:pt x="1614" y="81"/>
                  </a:cubicBezTo>
                  <a:cubicBezTo>
                    <a:pt x="1670" y="81"/>
                    <a:pt x="1765" y="114"/>
                    <a:pt x="1786" y="123"/>
                  </a:cubicBezTo>
                  <a:cubicBezTo>
                    <a:pt x="1861" y="152"/>
                    <a:pt x="1928" y="193"/>
                    <a:pt x="1990" y="243"/>
                  </a:cubicBezTo>
                  <a:cubicBezTo>
                    <a:pt x="1995" y="247"/>
                    <a:pt x="2000" y="249"/>
                    <a:pt x="2005" y="249"/>
                  </a:cubicBezTo>
                  <a:cubicBezTo>
                    <a:pt x="2031" y="249"/>
                    <a:pt x="2059" y="206"/>
                    <a:pt x="2029" y="180"/>
                  </a:cubicBezTo>
                  <a:cubicBezTo>
                    <a:pt x="1948" y="112"/>
                    <a:pt x="1854" y="60"/>
                    <a:pt x="1752" y="31"/>
                  </a:cubicBezTo>
                  <a:cubicBezTo>
                    <a:pt x="1714" y="19"/>
                    <a:pt x="1654" y="1"/>
                    <a:pt x="160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1" name="Google Shape;1501;p54"/>
            <p:cNvSpPr/>
            <p:nvPr/>
          </p:nvSpPr>
          <p:spPr>
            <a:xfrm>
              <a:off x="4794350" y="3033625"/>
              <a:ext cx="51525" cy="98350"/>
            </a:xfrm>
            <a:custGeom>
              <a:rect b="b" l="l" r="r" t="t"/>
              <a:pathLst>
                <a:path extrusionOk="0" h="3934" w="2061">
                  <a:moveTo>
                    <a:pt x="1627" y="1"/>
                  </a:moveTo>
                  <a:cubicBezTo>
                    <a:pt x="1621" y="1"/>
                    <a:pt x="1614" y="1"/>
                    <a:pt x="1608" y="1"/>
                  </a:cubicBezTo>
                  <a:cubicBezTo>
                    <a:pt x="1559" y="2"/>
                    <a:pt x="1566" y="75"/>
                    <a:pt x="1613" y="75"/>
                  </a:cubicBezTo>
                  <a:cubicBezTo>
                    <a:pt x="1613" y="75"/>
                    <a:pt x="1614" y="75"/>
                    <a:pt x="1614" y="75"/>
                  </a:cubicBezTo>
                  <a:cubicBezTo>
                    <a:pt x="1619" y="75"/>
                    <a:pt x="1625" y="75"/>
                    <a:pt x="1630" y="75"/>
                  </a:cubicBezTo>
                  <a:cubicBezTo>
                    <a:pt x="1703" y="75"/>
                    <a:pt x="1774" y="95"/>
                    <a:pt x="1838" y="134"/>
                  </a:cubicBezTo>
                  <a:cubicBezTo>
                    <a:pt x="1869" y="153"/>
                    <a:pt x="1897" y="177"/>
                    <a:pt x="1921" y="203"/>
                  </a:cubicBezTo>
                  <a:cubicBezTo>
                    <a:pt x="1930" y="213"/>
                    <a:pt x="1942" y="226"/>
                    <a:pt x="1948" y="238"/>
                  </a:cubicBezTo>
                  <a:cubicBezTo>
                    <a:pt x="1963" y="268"/>
                    <a:pt x="1953" y="276"/>
                    <a:pt x="1927" y="291"/>
                  </a:cubicBezTo>
                  <a:cubicBezTo>
                    <a:pt x="1861" y="326"/>
                    <a:pt x="1782" y="342"/>
                    <a:pt x="1703" y="342"/>
                  </a:cubicBezTo>
                  <a:cubicBezTo>
                    <a:pt x="1691" y="342"/>
                    <a:pt x="1679" y="342"/>
                    <a:pt x="1667" y="341"/>
                  </a:cubicBezTo>
                  <a:lnTo>
                    <a:pt x="1667" y="341"/>
                  </a:lnTo>
                  <a:cubicBezTo>
                    <a:pt x="1607" y="323"/>
                    <a:pt x="1546" y="311"/>
                    <a:pt x="1483" y="305"/>
                  </a:cubicBezTo>
                  <a:cubicBezTo>
                    <a:pt x="1482" y="305"/>
                    <a:pt x="1481" y="305"/>
                    <a:pt x="1480" y="305"/>
                  </a:cubicBezTo>
                  <a:cubicBezTo>
                    <a:pt x="1444" y="305"/>
                    <a:pt x="1419" y="360"/>
                    <a:pt x="1459" y="375"/>
                  </a:cubicBezTo>
                  <a:cubicBezTo>
                    <a:pt x="1526" y="399"/>
                    <a:pt x="1594" y="413"/>
                    <a:pt x="1663" y="416"/>
                  </a:cubicBezTo>
                  <a:lnTo>
                    <a:pt x="1663" y="416"/>
                  </a:lnTo>
                  <a:cubicBezTo>
                    <a:pt x="1678" y="421"/>
                    <a:pt x="1694" y="426"/>
                    <a:pt x="1709" y="433"/>
                  </a:cubicBezTo>
                  <a:cubicBezTo>
                    <a:pt x="1746" y="447"/>
                    <a:pt x="1782" y="466"/>
                    <a:pt x="1817" y="485"/>
                  </a:cubicBezTo>
                  <a:cubicBezTo>
                    <a:pt x="1849" y="505"/>
                    <a:pt x="1912" y="535"/>
                    <a:pt x="1845" y="558"/>
                  </a:cubicBezTo>
                  <a:cubicBezTo>
                    <a:pt x="1786" y="578"/>
                    <a:pt x="1722" y="588"/>
                    <a:pt x="1657" y="588"/>
                  </a:cubicBezTo>
                  <a:lnTo>
                    <a:pt x="1657" y="588"/>
                  </a:lnTo>
                  <a:cubicBezTo>
                    <a:pt x="1591" y="562"/>
                    <a:pt x="1520" y="549"/>
                    <a:pt x="1448" y="549"/>
                  </a:cubicBezTo>
                  <a:cubicBezTo>
                    <a:pt x="1436" y="549"/>
                    <a:pt x="1423" y="549"/>
                    <a:pt x="1410" y="550"/>
                  </a:cubicBezTo>
                  <a:lnTo>
                    <a:pt x="1410" y="550"/>
                  </a:lnTo>
                  <a:cubicBezTo>
                    <a:pt x="1410" y="550"/>
                    <a:pt x="1410" y="550"/>
                    <a:pt x="1409" y="550"/>
                  </a:cubicBezTo>
                  <a:lnTo>
                    <a:pt x="1409" y="550"/>
                  </a:lnTo>
                  <a:lnTo>
                    <a:pt x="1409" y="550"/>
                  </a:lnTo>
                  <a:cubicBezTo>
                    <a:pt x="1406" y="550"/>
                    <a:pt x="1404" y="551"/>
                    <a:pt x="1401" y="551"/>
                  </a:cubicBezTo>
                  <a:cubicBezTo>
                    <a:pt x="1355" y="555"/>
                    <a:pt x="1359" y="612"/>
                    <a:pt x="1397" y="625"/>
                  </a:cubicBezTo>
                  <a:cubicBezTo>
                    <a:pt x="1477" y="650"/>
                    <a:pt x="1560" y="663"/>
                    <a:pt x="1643" y="663"/>
                  </a:cubicBezTo>
                  <a:lnTo>
                    <a:pt x="1643" y="663"/>
                  </a:lnTo>
                  <a:cubicBezTo>
                    <a:pt x="1647" y="665"/>
                    <a:pt x="1652" y="668"/>
                    <a:pt x="1657" y="670"/>
                  </a:cubicBezTo>
                  <a:cubicBezTo>
                    <a:pt x="1693" y="687"/>
                    <a:pt x="1734" y="709"/>
                    <a:pt x="1762" y="738"/>
                  </a:cubicBezTo>
                  <a:cubicBezTo>
                    <a:pt x="1801" y="776"/>
                    <a:pt x="1781" y="823"/>
                    <a:pt x="1739" y="849"/>
                  </a:cubicBezTo>
                  <a:cubicBezTo>
                    <a:pt x="1671" y="890"/>
                    <a:pt x="1567" y="891"/>
                    <a:pt x="1488" y="892"/>
                  </a:cubicBezTo>
                  <a:cubicBezTo>
                    <a:pt x="1481" y="893"/>
                    <a:pt x="1474" y="893"/>
                    <a:pt x="1468" y="893"/>
                  </a:cubicBezTo>
                  <a:cubicBezTo>
                    <a:pt x="1383" y="893"/>
                    <a:pt x="1300" y="880"/>
                    <a:pt x="1218" y="859"/>
                  </a:cubicBezTo>
                  <a:cubicBezTo>
                    <a:pt x="1218" y="860"/>
                    <a:pt x="1218" y="860"/>
                    <a:pt x="1218" y="861"/>
                  </a:cubicBezTo>
                  <a:lnTo>
                    <a:pt x="1218" y="861"/>
                  </a:lnTo>
                  <a:cubicBezTo>
                    <a:pt x="1215" y="860"/>
                    <a:pt x="1212" y="860"/>
                    <a:pt x="1209" y="860"/>
                  </a:cubicBezTo>
                  <a:cubicBezTo>
                    <a:pt x="1171" y="860"/>
                    <a:pt x="1163" y="924"/>
                    <a:pt x="1207" y="934"/>
                  </a:cubicBezTo>
                  <a:cubicBezTo>
                    <a:pt x="1222" y="938"/>
                    <a:pt x="1237" y="942"/>
                    <a:pt x="1253" y="945"/>
                  </a:cubicBezTo>
                  <a:lnTo>
                    <a:pt x="1253" y="945"/>
                  </a:lnTo>
                  <a:cubicBezTo>
                    <a:pt x="1328" y="968"/>
                    <a:pt x="1401" y="999"/>
                    <a:pt x="1469" y="1041"/>
                  </a:cubicBezTo>
                  <a:cubicBezTo>
                    <a:pt x="1499" y="1059"/>
                    <a:pt x="1571" y="1093"/>
                    <a:pt x="1540" y="1137"/>
                  </a:cubicBezTo>
                  <a:cubicBezTo>
                    <a:pt x="1520" y="1164"/>
                    <a:pt x="1480" y="1184"/>
                    <a:pt x="1451" y="1199"/>
                  </a:cubicBezTo>
                  <a:cubicBezTo>
                    <a:pt x="1391" y="1228"/>
                    <a:pt x="1325" y="1242"/>
                    <a:pt x="1260" y="1242"/>
                  </a:cubicBezTo>
                  <a:cubicBezTo>
                    <a:pt x="1257" y="1242"/>
                    <a:pt x="1254" y="1242"/>
                    <a:pt x="1251" y="1242"/>
                  </a:cubicBezTo>
                  <a:lnTo>
                    <a:pt x="1251" y="1242"/>
                  </a:lnTo>
                  <a:cubicBezTo>
                    <a:pt x="1182" y="1208"/>
                    <a:pt x="1107" y="1187"/>
                    <a:pt x="1031" y="1180"/>
                  </a:cubicBezTo>
                  <a:lnTo>
                    <a:pt x="1031" y="1180"/>
                  </a:lnTo>
                  <a:cubicBezTo>
                    <a:pt x="1031" y="1180"/>
                    <a:pt x="1030" y="1180"/>
                    <a:pt x="1030" y="1180"/>
                  </a:cubicBezTo>
                  <a:lnTo>
                    <a:pt x="1030" y="1180"/>
                  </a:lnTo>
                  <a:lnTo>
                    <a:pt x="1030" y="1180"/>
                  </a:lnTo>
                  <a:cubicBezTo>
                    <a:pt x="1028" y="1180"/>
                    <a:pt x="1026" y="1180"/>
                    <a:pt x="1024" y="1180"/>
                  </a:cubicBezTo>
                  <a:cubicBezTo>
                    <a:pt x="1023" y="1180"/>
                    <a:pt x="1022" y="1180"/>
                    <a:pt x="1021" y="1180"/>
                  </a:cubicBezTo>
                  <a:cubicBezTo>
                    <a:pt x="981" y="1180"/>
                    <a:pt x="964" y="1229"/>
                    <a:pt x="1000" y="1251"/>
                  </a:cubicBezTo>
                  <a:cubicBezTo>
                    <a:pt x="1073" y="1294"/>
                    <a:pt x="1157" y="1317"/>
                    <a:pt x="1242" y="1320"/>
                  </a:cubicBezTo>
                  <a:lnTo>
                    <a:pt x="1242" y="1320"/>
                  </a:lnTo>
                  <a:cubicBezTo>
                    <a:pt x="1273" y="1338"/>
                    <a:pt x="1305" y="1359"/>
                    <a:pt x="1331" y="1384"/>
                  </a:cubicBezTo>
                  <a:cubicBezTo>
                    <a:pt x="1348" y="1400"/>
                    <a:pt x="1360" y="1408"/>
                    <a:pt x="1336" y="1433"/>
                  </a:cubicBezTo>
                  <a:cubicBezTo>
                    <a:pt x="1323" y="1445"/>
                    <a:pt x="1302" y="1450"/>
                    <a:pt x="1285" y="1456"/>
                  </a:cubicBezTo>
                  <a:cubicBezTo>
                    <a:pt x="1211" y="1482"/>
                    <a:pt x="1135" y="1495"/>
                    <a:pt x="1058" y="1495"/>
                  </a:cubicBezTo>
                  <a:cubicBezTo>
                    <a:pt x="1054" y="1495"/>
                    <a:pt x="1050" y="1495"/>
                    <a:pt x="1045" y="1495"/>
                  </a:cubicBezTo>
                  <a:lnTo>
                    <a:pt x="1045" y="1495"/>
                  </a:lnTo>
                  <a:cubicBezTo>
                    <a:pt x="995" y="1479"/>
                    <a:pt x="942" y="1471"/>
                    <a:pt x="888" y="1471"/>
                  </a:cubicBezTo>
                  <a:cubicBezTo>
                    <a:pt x="885" y="1471"/>
                    <a:pt x="881" y="1471"/>
                    <a:pt x="878" y="1471"/>
                  </a:cubicBezTo>
                  <a:lnTo>
                    <a:pt x="878" y="1471"/>
                  </a:lnTo>
                  <a:cubicBezTo>
                    <a:pt x="874" y="1470"/>
                    <a:pt x="871" y="1469"/>
                    <a:pt x="868" y="1468"/>
                  </a:cubicBezTo>
                  <a:lnTo>
                    <a:pt x="868" y="1471"/>
                  </a:lnTo>
                  <a:lnTo>
                    <a:pt x="868" y="1471"/>
                  </a:lnTo>
                  <a:cubicBezTo>
                    <a:pt x="866" y="1471"/>
                    <a:pt x="864" y="1471"/>
                    <a:pt x="862" y="1471"/>
                  </a:cubicBezTo>
                  <a:cubicBezTo>
                    <a:pt x="817" y="1472"/>
                    <a:pt x="819" y="1535"/>
                    <a:pt x="858" y="1545"/>
                  </a:cubicBezTo>
                  <a:cubicBezTo>
                    <a:pt x="920" y="1563"/>
                    <a:pt x="983" y="1572"/>
                    <a:pt x="1048" y="1573"/>
                  </a:cubicBezTo>
                  <a:lnTo>
                    <a:pt x="1048" y="1573"/>
                  </a:lnTo>
                  <a:cubicBezTo>
                    <a:pt x="1065" y="1580"/>
                    <a:pt x="1082" y="1588"/>
                    <a:pt x="1099" y="1598"/>
                  </a:cubicBezTo>
                  <a:cubicBezTo>
                    <a:pt x="1145" y="1623"/>
                    <a:pt x="1265" y="1695"/>
                    <a:pt x="1212" y="1754"/>
                  </a:cubicBezTo>
                  <a:cubicBezTo>
                    <a:pt x="1164" y="1809"/>
                    <a:pt x="1070" y="1811"/>
                    <a:pt x="1002" y="1814"/>
                  </a:cubicBezTo>
                  <a:cubicBezTo>
                    <a:pt x="995" y="1814"/>
                    <a:pt x="989" y="1814"/>
                    <a:pt x="982" y="1814"/>
                  </a:cubicBezTo>
                  <a:cubicBezTo>
                    <a:pt x="952" y="1814"/>
                    <a:pt x="921" y="1812"/>
                    <a:pt x="891" y="1809"/>
                  </a:cubicBezTo>
                  <a:lnTo>
                    <a:pt x="891" y="1809"/>
                  </a:lnTo>
                  <a:cubicBezTo>
                    <a:pt x="850" y="1796"/>
                    <a:pt x="807" y="1787"/>
                    <a:pt x="763" y="1783"/>
                  </a:cubicBezTo>
                  <a:lnTo>
                    <a:pt x="763" y="1783"/>
                  </a:lnTo>
                  <a:cubicBezTo>
                    <a:pt x="760" y="1782"/>
                    <a:pt x="757" y="1781"/>
                    <a:pt x="754" y="1781"/>
                  </a:cubicBezTo>
                  <a:cubicBezTo>
                    <a:pt x="754" y="1781"/>
                    <a:pt x="754" y="1782"/>
                    <a:pt x="754" y="1783"/>
                  </a:cubicBezTo>
                  <a:lnTo>
                    <a:pt x="754" y="1783"/>
                  </a:lnTo>
                  <a:cubicBezTo>
                    <a:pt x="754" y="1782"/>
                    <a:pt x="753" y="1782"/>
                    <a:pt x="753" y="1782"/>
                  </a:cubicBezTo>
                  <a:cubicBezTo>
                    <a:pt x="708" y="1782"/>
                    <a:pt x="698" y="1843"/>
                    <a:pt x="744" y="1856"/>
                  </a:cubicBezTo>
                  <a:cubicBezTo>
                    <a:pt x="786" y="1867"/>
                    <a:pt x="830" y="1876"/>
                    <a:pt x="874" y="1882"/>
                  </a:cubicBezTo>
                  <a:lnTo>
                    <a:pt x="874" y="1882"/>
                  </a:lnTo>
                  <a:cubicBezTo>
                    <a:pt x="988" y="1919"/>
                    <a:pt x="1087" y="1989"/>
                    <a:pt x="1161" y="2085"/>
                  </a:cubicBezTo>
                  <a:lnTo>
                    <a:pt x="1161" y="2085"/>
                  </a:lnTo>
                  <a:cubicBezTo>
                    <a:pt x="1072" y="2107"/>
                    <a:pt x="981" y="2118"/>
                    <a:pt x="890" y="2118"/>
                  </a:cubicBezTo>
                  <a:cubicBezTo>
                    <a:pt x="821" y="2118"/>
                    <a:pt x="752" y="2112"/>
                    <a:pt x="684" y="2099"/>
                  </a:cubicBezTo>
                  <a:lnTo>
                    <a:pt x="684" y="2099"/>
                  </a:lnTo>
                  <a:cubicBezTo>
                    <a:pt x="660" y="2093"/>
                    <a:pt x="636" y="2088"/>
                    <a:pt x="611" y="2084"/>
                  </a:cubicBezTo>
                  <a:cubicBezTo>
                    <a:pt x="611" y="2084"/>
                    <a:pt x="611" y="2084"/>
                    <a:pt x="611" y="2084"/>
                  </a:cubicBezTo>
                  <a:lnTo>
                    <a:pt x="611" y="2084"/>
                  </a:lnTo>
                  <a:cubicBezTo>
                    <a:pt x="610" y="2083"/>
                    <a:pt x="608" y="2083"/>
                    <a:pt x="607" y="2083"/>
                  </a:cubicBezTo>
                  <a:cubicBezTo>
                    <a:pt x="607" y="2083"/>
                    <a:pt x="607" y="2083"/>
                    <a:pt x="607" y="2083"/>
                  </a:cubicBezTo>
                  <a:lnTo>
                    <a:pt x="607" y="2083"/>
                  </a:lnTo>
                  <a:cubicBezTo>
                    <a:pt x="606" y="2083"/>
                    <a:pt x="604" y="2083"/>
                    <a:pt x="603" y="2083"/>
                  </a:cubicBezTo>
                  <a:cubicBezTo>
                    <a:pt x="563" y="2083"/>
                    <a:pt x="553" y="2146"/>
                    <a:pt x="597" y="2157"/>
                  </a:cubicBezTo>
                  <a:cubicBezTo>
                    <a:pt x="624" y="2164"/>
                    <a:pt x="651" y="2170"/>
                    <a:pt x="678" y="2174"/>
                  </a:cubicBezTo>
                  <a:lnTo>
                    <a:pt x="678" y="2174"/>
                  </a:lnTo>
                  <a:cubicBezTo>
                    <a:pt x="739" y="2191"/>
                    <a:pt x="797" y="2215"/>
                    <a:pt x="853" y="2245"/>
                  </a:cubicBezTo>
                  <a:cubicBezTo>
                    <a:pt x="895" y="2266"/>
                    <a:pt x="935" y="2293"/>
                    <a:pt x="971" y="2322"/>
                  </a:cubicBezTo>
                  <a:cubicBezTo>
                    <a:pt x="989" y="2336"/>
                    <a:pt x="1007" y="2350"/>
                    <a:pt x="1023" y="2365"/>
                  </a:cubicBezTo>
                  <a:cubicBezTo>
                    <a:pt x="1038" y="2379"/>
                    <a:pt x="1057" y="2390"/>
                    <a:pt x="1035" y="2406"/>
                  </a:cubicBezTo>
                  <a:cubicBezTo>
                    <a:pt x="1010" y="2425"/>
                    <a:pt x="944" y="2422"/>
                    <a:pt x="913" y="2423"/>
                  </a:cubicBezTo>
                  <a:cubicBezTo>
                    <a:pt x="905" y="2424"/>
                    <a:pt x="898" y="2424"/>
                    <a:pt x="890" y="2425"/>
                  </a:cubicBezTo>
                  <a:lnTo>
                    <a:pt x="890" y="2425"/>
                  </a:lnTo>
                  <a:cubicBezTo>
                    <a:pt x="873" y="2415"/>
                    <a:pt x="857" y="2408"/>
                    <a:pt x="843" y="2401"/>
                  </a:cubicBezTo>
                  <a:cubicBezTo>
                    <a:pt x="767" y="2367"/>
                    <a:pt x="686" y="2350"/>
                    <a:pt x="604" y="2350"/>
                  </a:cubicBezTo>
                  <a:cubicBezTo>
                    <a:pt x="573" y="2350"/>
                    <a:pt x="542" y="2352"/>
                    <a:pt x="511" y="2357"/>
                  </a:cubicBezTo>
                  <a:cubicBezTo>
                    <a:pt x="476" y="2363"/>
                    <a:pt x="459" y="2413"/>
                    <a:pt x="497" y="2427"/>
                  </a:cubicBezTo>
                  <a:cubicBezTo>
                    <a:pt x="603" y="2470"/>
                    <a:pt x="714" y="2496"/>
                    <a:pt x="827" y="2501"/>
                  </a:cubicBezTo>
                  <a:cubicBezTo>
                    <a:pt x="842" y="2501"/>
                    <a:pt x="857" y="2502"/>
                    <a:pt x="872" y="2502"/>
                  </a:cubicBezTo>
                  <a:cubicBezTo>
                    <a:pt x="872" y="2502"/>
                    <a:pt x="873" y="2502"/>
                    <a:pt x="873" y="2502"/>
                  </a:cubicBezTo>
                  <a:lnTo>
                    <a:pt x="873" y="2502"/>
                  </a:lnTo>
                  <a:cubicBezTo>
                    <a:pt x="875" y="2503"/>
                    <a:pt x="877" y="2504"/>
                    <a:pt x="880" y="2506"/>
                  </a:cubicBezTo>
                  <a:cubicBezTo>
                    <a:pt x="910" y="2527"/>
                    <a:pt x="957" y="2555"/>
                    <a:pt x="973" y="2589"/>
                  </a:cubicBezTo>
                  <a:cubicBezTo>
                    <a:pt x="1013" y="2672"/>
                    <a:pt x="831" y="2698"/>
                    <a:pt x="785" y="2700"/>
                  </a:cubicBezTo>
                  <a:cubicBezTo>
                    <a:pt x="778" y="2701"/>
                    <a:pt x="770" y="2701"/>
                    <a:pt x="762" y="2701"/>
                  </a:cubicBezTo>
                  <a:cubicBezTo>
                    <a:pt x="738" y="2701"/>
                    <a:pt x="715" y="2699"/>
                    <a:pt x="692" y="2695"/>
                  </a:cubicBezTo>
                  <a:lnTo>
                    <a:pt x="692" y="2695"/>
                  </a:lnTo>
                  <a:cubicBezTo>
                    <a:pt x="643" y="2668"/>
                    <a:pt x="590" y="2649"/>
                    <a:pt x="535" y="2637"/>
                  </a:cubicBezTo>
                  <a:lnTo>
                    <a:pt x="535" y="2637"/>
                  </a:lnTo>
                  <a:cubicBezTo>
                    <a:pt x="534" y="2637"/>
                    <a:pt x="533" y="2636"/>
                    <a:pt x="532" y="2635"/>
                  </a:cubicBezTo>
                  <a:lnTo>
                    <a:pt x="531" y="2637"/>
                  </a:lnTo>
                  <a:lnTo>
                    <a:pt x="531" y="2637"/>
                  </a:lnTo>
                  <a:cubicBezTo>
                    <a:pt x="529" y="2636"/>
                    <a:pt x="527" y="2636"/>
                    <a:pt x="524" y="2635"/>
                  </a:cubicBezTo>
                  <a:cubicBezTo>
                    <a:pt x="521" y="2635"/>
                    <a:pt x="518" y="2634"/>
                    <a:pt x="515" y="2634"/>
                  </a:cubicBezTo>
                  <a:cubicBezTo>
                    <a:pt x="480" y="2634"/>
                    <a:pt x="469" y="2686"/>
                    <a:pt x="501" y="2705"/>
                  </a:cubicBezTo>
                  <a:cubicBezTo>
                    <a:pt x="556" y="2738"/>
                    <a:pt x="616" y="2760"/>
                    <a:pt x="678" y="2771"/>
                  </a:cubicBezTo>
                  <a:lnTo>
                    <a:pt x="678" y="2771"/>
                  </a:lnTo>
                  <a:cubicBezTo>
                    <a:pt x="689" y="2778"/>
                    <a:pt x="700" y="2786"/>
                    <a:pt x="710" y="2794"/>
                  </a:cubicBezTo>
                  <a:cubicBezTo>
                    <a:pt x="738" y="2816"/>
                    <a:pt x="857" y="2908"/>
                    <a:pt x="795" y="2940"/>
                  </a:cubicBezTo>
                  <a:cubicBezTo>
                    <a:pt x="776" y="2951"/>
                    <a:pt x="753" y="2954"/>
                    <a:pt x="728" y="2954"/>
                  </a:cubicBezTo>
                  <a:cubicBezTo>
                    <a:pt x="683" y="2954"/>
                    <a:pt x="632" y="2942"/>
                    <a:pt x="595" y="2936"/>
                  </a:cubicBezTo>
                  <a:cubicBezTo>
                    <a:pt x="522" y="2925"/>
                    <a:pt x="450" y="2908"/>
                    <a:pt x="380" y="2886"/>
                  </a:cubicBezTo>
                  <a:cubicBezTo>
                    <a:pt x="377" y="2885"/>
                    <a:pt x="373" y="2884"/>
                    <a:pt x="370" y="2884"/>
                  </a:cubicBezTo>
                  <a:cubicBezTo>
                    <a:pt x="337" y="2884"/>
                    <a:pt x="322" y="2942"/>
                    <a:pt x="356" y="2956"/>
                  </a:cubicBezTo>
                  <a:cubicBezTo>
                    <a:pt x="432" y="2986"/>
                    <a:pt x="503" y="3024"/>
                    <a:pt x="568" y="3072"/>
                  </a:cubicBezTo>
                  <a:cubicBezTo>
                    <a:pt x="595" y="3092"/>
                    <a:pt x="620" y="3114"/>
                    <a:pt x="644" y="3138"/>
                  </a:cubicBezTo>
                  <a:cubicBezTo>
                    <a:pt x="653" y="3145"/>
                    <a:pt x="730" y="3212"/>
                    <a:pt x="723" y="3224"/>
                  </a:cubicBezTo>
                  <a:cubicBezTo>
                    <a:pt x="719" y="3232"/>
                    <a:pt x="690" y="3234"/>
                    <a:pt x="664" y="3234"/>
                  </a:cubicBezTo>
                  <a:cubicBezTo>
                    <a:pt x="645" y="3234"/>
                    <a:pt x="628" y="3233"/>
                    <a:pt x="622" y="3233"/>
                  </a:cubicBezTo>
                  <a:cubicBezTo>
                    <a:pt x="586" y="3233"/>
                    <a:pt x="549" y="3231"/>
                    <a:pt x="513" y="3227"/>
                  </a:cubicBezTo>
                  <a:cubicBezTo>
                    <a:pt x="435" y="3216"/>
                    <a:pt x="364" y="3192"/>
                    <a:pt x="293" y="3160"/>
                  </a:cubicBezTo>
                  <a:cubicBezTo>
                    <a:pt x="293" y="3160"/>
                    <a:pt x="293" y="3160"/>
                    <a:pt x="293" y="3161"/>
                  </a:cubicBezTo>
                  <a:lnTo>
                    <a:pt x="293" y="3161"/>
                  </a:lnTo>
                  <a:cubicBezTo>
                    <a:pt x="290" y="3160"/>
                    <a:pt x="287" y="3159"/>
                    <a:pt x="284" y="3159"/>
                  </a:cubicBezTo>
                  <a:cubicBezTo>
                    <a:pt x="252" y="3159"/>
                    <a:pt x="232" y="3206"/>
                    <a:pt x="261" y="3226"/>
                  </a:cubicBezTo>
                  <a:lnTo>
                    <a:pt x="261" y="3226"/>
                  </a:lnTo>
                  <a:cubicBezTo>
                    <a:pt x="261" y="3226"/>
                    <a:pt x="261" y="3227"/>
                    <a:pt x="261" y="3227"/>
                  </a:cubicBezTo>
                  <a:cubicBezTo>
                    <a:pt x="262" y="3227"/>
                    <a:pt x="263" y="3227"/>
                    <a:pt x="263" y="3228"/>
                  </a:cubicBezTo>
                  <a:lnTo>
                    <a:pt x="263" y="3228"/>
                  </a:lnTo>
                  <a:cubicBezTo>
                    <a:pt x="265" y="3229"/>
                    <a:pt x="266" y="3229"/>
                    <a:pt x="267" y="3230"/>
                  </a:cubicBezTo>
                  <a:cubicBezTo>
                    <a:pt x="273" y="3233"/>
                    <a:pt x="280" y="3236"/>
                    <a:pt x="286" y="3238"/>
                  </a:cubicBezTo>
                  <a:lnTo>
                    <a:pt x="286" y="3238"/>
                  </a:lnTo>
                  <a:cubicBezTo>
                    <a:pt x="347" y="3268"/>
                    <a:pt x="408" y="3302"/>
                    <a:pt x="465" y="3342"/>
                  </a:cubicBezTo>
                  <a:cubicBezTo>
                    <a:pt x="497" y="3364"/>
                    <a:pt x="632" y="3447"/>
                    <a:pt x="612" y="3490"/>
                  </a:cubicBezTo>
                  <a:cubicBezTo>
                    <a:pt x="596" y="3525"/>
                    <a:pt x="544" y="3533"/>
                    <a:pt x="497" y="3533"/>
                  </a:cubicBezTo>
                  <a:cubicBezTo>
                    <a:pt x="469" y="3533"/>
                    <a:pt x="444" y="3531"/>
                    <a:pt x="427" y="3529"/>
                  </a:cubicBezTo>
                  <a:cubicBezTo>
                    <a:pt x="355" y="3520"/>
                    <a:pt x="287" y="3498"/>
                    <a:pt x="223" y="3466"/>
                  </a:cubicBezTo>
                  <a:cubicBezTo>
                    <a:pt x="223" y="3467"/>
                    <a:pt x="223" y="3468"/>
                    <a:pt x="222" y="3469"/>
                  </a:cubicBezTo>
                  <a:lnTo>
                    <a:pt x="222" y="3469"/>
                  </a:lnTo>
                  <a:cubicBezTo>
                    <a:pt x="220" y="3468"/>
                    <a:pt x="217" y="3468"/>
                    <a:pt x="215" y="3468"/>
                  </a:cubicBezTo>
                  <a:cubicBezTo>
                    <a:pt x="180" y="3468"/>
                    <a:pt x="161" y="3518"/>
                    <a:pt x="198" y="3538"/>
                  </a:cubicBezTo>
                  <a:cubicBezTo>
                    <a:pt x="218" y="3548"/>
                    <a:pt x="237" y="3557"/>
                    <a:pt x="258" y="3565"/>
                  </a:cubicBezTo>
                  <a:lnTo>
                    <a:pt x="258" y="3565"/>
                  </a:lnTo>
                  <a:cubicBezTo>
                    <a:pt x="298" y="3589"/>
                    <a:pt x="336" y="3617"/>
                    <a:pt x="370" y="3650"/>
                  </a:cubicBezTo>
                  <a:cubicBezTo>
                    <a:pt x="396" y="3676"/>
                    <a:pt x="419" y="3705"/>
                    <a:pt x="439" y="3737"/>
                  </a:cubicBezTo>
                  <a:cubicBezTo>
                    <a:pt x="450" y="3754"/>
                    <a:pt x="492" y="3811"/>
                    <a:pt x="488" y="3833"/>
                  </a:cubicBezTo>
                  <a:cubicBezTo>
                    <a:pt x="485" y="3847"/>
                    <a:pt x="470" y="3852"/>
                    <a:pt x="447" y="3852"/>
                  </a:cubicBezTo>
                  <a:cubicBezTo>
                    <a:pt x="392" y="3852"/>
                    <a:pt x="297" y="3819"/>
                    <a:pt x="276" y="3811"/>
                  </a:cubicBezTo>
                  <a:cubicBezTo>
                    <a:pt x="200" y="3782"/>
                    <a:pt x="132" y="3741"/>
                    <a:pt x="72" y="3691"/>
                  </a:cubicBezTo>
                  <a:cubicBezTo>
                    <a:pt x="67" y="3687"/>
                    <a:pt x="62" y="3685"/>
                    <a:pt x="56" y="3685"/>
                  </a:cubicBezTo>
                  <a:cubicBezTo>
                    <a:pt x="30" y="3685"/>
                    <a:pt x="1" y="3728"/>
                    <a:pt x="31" y="3753"/>
                  </a:cubicBezTo>
                  <a:cubicBezTo>
                    <a:pt x="112" y="3821"/>
                    <a:pt x="206" y="3873"/>
                    <a:pt x="308" y="3904"/>
                  </a:cubicBezTo>
                  <a:cubicBezTo>
                    <a:pt x="346" y="3915"/>
                    <a:pt x="405" y="3933"/>
                    <a:pt x="458" y="3933"/>
                  </a:cubicBezTo>
                  <a:cubicBezTo>
                    <a:pt x="501" y="3933"/>
                    <a:pt x="541" y="3921"/>
                    <a:pt x="563" y="3885"/>
                  </a:cubicBezTo>
                  <a:cubicBezTo>
                    <a:pt x="585" y="3846"/>
                    <a:pt x="565" y="3805"/>
                    <a:pt x="547" y="3768"/>
                  </a:cubicBezTo>
                  <a:cubicBezTo>
                    <a:pt x="526" y="3724"/>
                    <a:pt x="500" y="3684"/>
                    <a:pt x="469" y="3646"/>
                  </a:cubicBezTo>
                  <a:cubicBezTo>
                    <a:pt x="458" y="3633"/>
                    <a:pt x="447" y="3621"/>
                    <a:pt x="435" y="3609"/>
                  </a:cubicBezTo>
                  <a:lnTo>
                    <a:pt x="435" y="3609"/>
                  </a:lnTo>
                  <a:cubicBezTo>
                    <a:pt x="447" y="3610"/>
                    <a:pt x="458" y="3611"/>
                    <a:pt x="470" y="3611"/>
                  </a:cubicBezTo>
                  <a:cubicBezTo>
                    <a:pt x="476" y="3611"/>
                    <a:pt x="482" y="3611"/>
                    <a:pt x="488" y="3611"/>
                  </a:cubicBezTo>
                  <a:cubicBezTo>
                    <a:pt x="560" y="3611"/>
                    <a:pt x="652" y="3598"/>
                    <a:pt x="686" y="3529"/>
                  </a:cubicBezTo>
                  <a:cubicBezTo>
                    <a:pt x="729" y="3444"/>
                    <a:pt x="634" y="3377"/>
                    <a:pt x="577" y="3331"/>
                  </a:cubicBezTo>
                  <a:cubicBezTo>
                    <a:pt x="566" y="3323"/>
                    <a:pt x="556" y="3315"/>
                    <a:pt x="546" y="3308"/>
                  </a:cubicBezTo>
                  <a:lnTo>
                    <a:pt x="546" y="3308"/>
                  </a:lnTo>
                  <a:cubicBezTo>
                    <a:pt x="548" y="3308"/>
                    <a:pt x="551" y="3308"/>
                    <a:pt x="554" y="3308"/>
                  </a:cubicBezTo>
                  <a:cubicBezTo>
                    <a:pt x="575" y="3310"/>
                    <a:pt x="598" y="3310"/>
                    <a:pt x="620" y="3310"/>
                  </a:cubicBezTo>
                  <a:cubicBezTo>
                    <a:pt x="649" y="3310"/>
                    <a:pt x="678" y="3309"/>
                    <a:pt x="706" y="3306"/>
                  </a:cubicBezTo>
                  <a:cubicBezTo>
                    <a:pt x="743" y="3303"/>
                    <a:pt x="783" y="3295"/>
                    <a:pt x="799" y="3257"/>
                  </a:cubicBezTo>
                  <a:cubicBezTo>
                    <a:pt x="830" y="3181"/>
                    <a:pt x="717" y="3096"/>
                    <a:pt x="668" y="3055"/>
                  </a:cubicBezTo>
                  <a:cubicBezTo>
                    <a:pt x="653" y="3043"/>
                    <a:pt x="637" y="3030"/>
                    <a:pt x="621" y="3018"/>
                  </a:cubicBezTo>
                  <a:lnTo>
                    <a:pt x="621" y="3018"/>
                  </a:lnTo>
                  <a:cubicBezTo>
                    <a:pt x="640" y="3021"/>
                    <a:pt x="660" y="3022"/>
                    <a:pt x="679" y="3024"/>
                  </a:cubicBezTo>
                  <a:cubicBezTo>
                    <a:pt x="698" y="3025"/>
                    <a:pt x="718" y="3027"/>
                    <a:pt x="740" y="3027"/>
                  </a:cubicBezTo>
                  <a:cubicBezTo>
                    <a:pt x="799" y="3027"/>
                    <a:pt x="861" y="3015"/>
                    <a:pt x="885" y="2956"/>
                  </a:cubicBezTo>
                  <a:cubicBezTo>
                    <a:pt x="914" y="2889"/>
                    <a:pt x="858" y="2822"/>
                    <a:pt x="808" y="2778"/>
                  </a:cubicBezTo>
                  <a:lnTo>
                    <a:pt x="808" y="2778"/>
                  </a:lnTo>
                  <a:cubicBezTo>
                    <a:pt x="816" y="2777"/>
                    <a:pt x="824" y="2776"/>
                    <a:pt x="831" y="2775"/>
                  </a:cubicBezTo>
                  <a:cubicBezTo>
                    <a:pt x="918" y="2763"/>
                    <a:pt x="1054" y="2724"/>
                    <a:pt x="1056" y="2615"/>
                  </a:cubicBezTo>
                  <a:cubicBezTo>
                    <a:pt x="1058" y="2569"/>
                    <a:pt x="1029" y="2528"/>
                    <a:pt x="991" y="2493"/>
                  </a:cubicBezTo>
                  <a:lnTo>
                    <a:pt x="991" y="2493"/>
                  </a:lnTo>
                  <a:cubicBezTo>
                    <a:pt x="995" y="2493"/>
                    <a:pt x="999" y="2492"/>
                    <a:pt x="1004" y="2491"/>
                  </a:cubicBezTo>
                  <a:cubicBezTo>
                    <a:pt x="1047" y="2485"/>
                    <a:pt x="1102" y="2475"/>
                    <a:pt x="1125" y="2434"/>
                  </a:cubicBezTo>
                  <a:cubicBezTo>
                    <a:pt x="1150" y="2390"/>
                    <a:pt x="1120" y="2352"/>
                    <a:pt x="1089" y="2322"/>
                  </a:cubicBezTo>
                  <a:cubicBezTo>
                    <a:pt x="1046" y="2280"/>
                    <a:pt x="999" y="2245"/>
                    <a:pt x="947" y="2213"/>
                  </a:cubicBezTo>
                  <a:cubicBezTo>
                    <a:pt x="937" y="2207"/>
                    <a:pt x="927" y="2200"/>
                    <a:pt x="916" y="2194"/>
                  </a:cubicBezTo>
                  <a:lnTo>
                    <a:pt x="916" y="2194"/>
                  </a:lnTo>
                  <a:cubicBezTo>
                    <a:pt x="1024" y="2192"/>
                    <a:pt x="1133" y="2175"/>
                    <a:pt x="1238" y="2144"/>
                  </a:cubicBezTo>
                  <a:cubicBezTo>
                    <a:pt x="1261" y="2138"/>
                    <a:pt x="1269" y="2108"/>
                    <a:pt x="1256" y="2088"/>
                  </a:cubicBezTo>
                  <a:cubicBezTo>
                    <a:pt x="1204" y="2006"/>
                    <a:pt x="1135" y="1938"/>
                    <a:pt x="1055" y="1886"/>
                  </a:cubicBezTo>
                  <a:lnTo>
                    <a:pt x="1055" y="1886"/>
                  </a:lnTo>
                  <a:cubicBezTo>
                    <a:pt x="1062" y="1885"/>
                    <a:pt x="1069" y="1885"/>
                    <a:pt x="1076" y="1884"/>
                  </a:cubicBezTo>
                  <a:cubicBezTo>
                    <a:pt x="1159" y="1875"/>
                    <a:pt x="1270" y="1847"/>
                    <a:pt x="1300" y="1758"/>
                  </a:cubicBezTo>
                  <a:cubicBezTo>
                    <a:pt x="1326" y="1675"/>
                    <a:pt x="1248" y="1607"/>
                    <a:pt x="1185" y="1564"/>
                  </a:cubicBezTo>
                  <a:lnTo>
                    <a:pt x="1185" y="1564"/>
                  </a:lnTo>
                  <a:cubicBezTo>
                    <a:pt x="1262" y="1552"/>
                    <a:pt x="1354" y="1532"/>
                    <a:pt x="1404" y="1477"/>
                  </a:cubicBezTo>
                  <a:cubicBezTo>
                    <a:pt x="1459" y="1415"/>
                    <a:pt x="1412" y="1355"/>
                    <a:pt x="1359" y="1311"/>
                  </a:cubicBezTo>
                  <a:lnTo>
                    <a:pt x="1359" y="1311"/>
                  </a:lnTo>
                  <a:cubicBezTo>
                    <a:pt x="1429" y="1298"/>
                    <a:pt x="1496" y="1271"/>
                    <a:pt x="1553" y="1229"/>
                  </a:cubicBezTo>
                  <a:cubicBezTo>
                    <a:pt x="1590" y="1203"/>
                    <a:pt x="1626" y="1166"/>
                    <a:pt x="1626" y="1117"/>
                  </a:cubicBezTo>
                  <a:cubicBezTo>
                    <a:pt x="1626" y="1073"/>
                    <a:pt x="1595" y="1039"/>
                    <a:pt x="1561" y="1015"/>
                  </a:cubicBezTo>
                  <a:cubicBezTo>
                    <a:pt x="1538" y="998"/>
                    <a:pt x="1515" y="983"/>
                    <a:pt x="1490" y="969"/>
                  </a:cubicBezTo>
                  <a:lnTo>
                    <a:pt x="1490" y="969"/>
                  </a:lnTo>
                  <a:cubicBezTo>
                    <a:pt x="1516" y="969"/>
                    <a:pt x="1542" y="968"/>
                    <a:pt x="1567" y="966"/>
                  </a:cubicBezTo>
                  <a:cubicBezTo>
                    <a:pt x="1662" y="958"/>
                    <a:pt x="1791" y="945"/>
                    <a:pt x="1843" y="851"/>
                  </a:cubicBezTo>
                  <a:cubicBezTo>
                    <a:pt x="1890" y="768"/>
                    <a:pt x="1841" y="702"/>
                    <a:pt x="1778" y="654"/>
                  </a:cubicBezTo>
                  <a:lnTo>
                    <a:pt x="1778" y="654"/>
                  </a:lnTo>
                  <a:cubicBezTo>
                    <a:pt x="1845" y="646"/>
                    <a:pt x="1917" y="628"/>
                    <a:pt x="1948" y="578"/>
                  </a:cubicBezTo>
                  <a:cubicBezTo>
                    <a:pt x="2001" y="494"/>
                    <a:pt x="1881" y="435"/>
                    <a:pt x="1819" y="403"/>
                  </a:cubicBezTo>
                  <a:lnTo>
                    <a:pt x="1819" y="403"/>
                  </a:lnTo>
                  <a:cubicBezTo>
                    <a:pt x="1850" y="397"/>
                    <a:pt x="1880" y="389"/>
                    <a:pt x="1909" y="378"/>
                  </a:cubicBezTo>
                  <a:cubicBezTo>
                    <a:pt x="1951" y="364"/>
                    <a:pt x="2003" y="345"/>
                    <a:pt x="2023" y="301"/>
                  </a:cubicBezTo>
                  <a:cubicBezTo>
                    <a:pt x="2060" y="217"/>
                    <a:pt x="1961" y="130"/>
                    <a:pt x="1902" y="88"/>
                  </a:cubicBezTo>
                  <a:cubicBezTo>
                    <a:pt x="1822" y="31"/>
                    <a:pt x="1726" y="1"/>
                    <a:pt x="162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2" name="Google Shape;1502;p54"/>
            <p:cNvSpPr/>
            <p:nvPr/>
          </p:nvSpPr>
          <p:spPr>
            <a:xfrm>
              <a:off x="4846500" y="3043200"/>
              <a:ext cx="163525" cy="132575"/>
            </a:xfrm>
            <a:custGeom>
              <a:rect b="b" l="l" r="r" t="t"/>
              <a:pathLst>
                <a:path extrusionOk="0" h="5303" w="6541">
                  <a:moveTo>
                    <a:pt x="1258" y="88"/>
                  </a:moveTo>
                  <a:cubicBezTo>
                    <a:pt x="1315" y="88"/>
                    <a:pt x="1396" y="122"/>
                    <a:pt x="1436" y="136"/>
                  </a:cubicBezTo>
                  <a:cubicBezTo>
                    <a:pt x="1474" y="149"/>
                    <a:pt x="1509" y="166"/>
                    <a:pt x="1544" y="184"/>
                  </a:cubicBezTo>
                  <a:lnTo>
                    <a:pt x="1492" y="361"/>
                  </a:lnTo>
                  <a:cubicBezTo>
                    <a:pt x="1361" y="306"/>
                    <a:pt x="1148" y="193"/>
                    <a:pt x="1200" y="112"/>
                  </a:cubicBezTo>
                  <a:cubicBezTo>
                    <a:pt x="1211" y="95"/>
                    <a:pt x="1232" y="88"/>
                    <a:pt x="1258" y="88"/>
                  </a:cubicBezTo>
                  <a:close/>
                  <a:moveTo>
                    <a:pt x="1234" y="424"/>
                  </a:moveTo>
                  <a:cubicBezTo>
                    <a:pt x="1253" y="424"/>
                    <a:pt x="1269" y="425"/>
                    <a:pt x="1282" y="425"/>
                  </a:cubicBezTo>
                  <a:cubicBezTo>
                    <a:pt x="1345" y="426"/>
                    <a:pt x="1406" y="434"/>
                    <a:pt x="1466" y="448"/>
                  </a:cubicBezTo>
                  <a:cubicBezTo>
                    <a:pt x="1444" y="524"/>
                    <a:pt x="1421" y="598"/>
                    <a:pt x="1398" y="672"/>
                  </a:cubicBezTo>
                  <a:cubicBezTo>
                    <a:pt x="1320" y="648"/>
                    <a:pt x="1241" y="638"/>
                    <a:pt x="1158" y="637"/>
                  </a:cubicBezTo>
                  <a:cubicBezTo>
                    <a:pt x="1129" y="623"/>
                    <a:pt x="1101" y="609"/>
                    <a:pt x="1075" y="593"/>
                  </a:cubicBezTo>
                  <a:cubicBezTo>
                    <a:pt x="1053" y="579"/>
                    <a:pt x="1030" y="565"/>
                    <a:pt x="1009" y="548"/>
                  </a:cubicBezTo>
                  <a:cubicBezTo>
                    <a:pt x="976" y="493"/>
                    <a:pt x="982" y="465"/>
                    <a:pt x="1026" y="458"/>
                  </a:cubicBezTo>
                  <a:cubicBezTo>
                    <a:pt x="1072" y="429"/>
                    <a:pt x="1166" y="424"/>
                    <a:pt x="1234" y="424"/>
                  </a:cubicBezTo>
                  <a:close/>
                  <a:moveTo>
                    <a:pt x="1097" y="711"/>
                  </a:moveTo>
                  <a:cubicBezTo>
                    <a:pt x="1107" y="711"/>
                    <a:pt x="1118" y="712"/>
                    <a:pt x="1129" y="712"/>
                  </a:cubicBezTo>
                  <a:cubicBezTo>
                    <a:pt x="1205" y="747"/>
                    <a:pt x="1285" y="768"/>
                    <a:pt x="1368" y="776"/>
                  </a:cubicBezTo>
                  <a:cubicBezTo>
                    <a:pt x="1348" y="838"/>
                    <a:pt x="1331" y="900"/>
                    <a:pt x="1311" y="962"/>
                  </a:cubicBezTo>
                  <a:cubicBezTo>
                    <a:pt x="1249" y="943"/>
                    <a:pt x="1188" y="922"/>
                    <a:pt x="1129" y="896"/>
                  </a:cubicBezTo>
                  <a:cubicBezTo>
                    <a:pt x="1077" y="873"/>
                    <a:pt x="878" y="795"/>
                    <a:pt x="992" y="731"/>
                  </a:cubicBezTo>
                  <a:cubicBezTo>
                    <a:pt x="1019" y="715"/>
                    <a:pt x="1058" y="711"/>
                    <a:pt x="1097" y="711"/>
                  </a:cubicBezTo>
                  <a:close/>
                  <a:moveTo>
                    <a:pt x="1078" y="1007"/>
                  </a:moveTo>
                  <a:cubicBezTo>
                    <a:pt x="1149" y="1007"/>
                    <a:pt x="1217" y="1018"/>
                    <a:pt x="1286" y="1038"/>
                  </a:cubicBezTo>
                  <a:lnTo>
                    <a:pt x="1227" y="1219"/>
                  </a:lnTo>
                  <a:cubicBezTo>
                    <a:pt x="1124" y="1194"/>
                    <a:pt x="833" y="1109"/>
                    <a:pt x="864" y="1041"/>
                  </a:cubicBezTo>
                  <a:cubicBezTo>
                    <a:pt x="878" y="1011"/>
                    <a:pt x="1030" y="1009"/>
                    <a:pt x="1060" y="1007"/>
                  </a:cubicBezTo>
                  <a:cubicBezTo>
                    <a:pt x="1066" y="1007"/>
                    <a:pt x="1072" y="1007"/>
                    <a:pt x="1078" y="1007"/>
                  </a:cubicBezTo>
                  <a:close/>
                  <a:moveTo>
                    <a:pt x="1913" y="679"/>
                  </a:moveTo>
                  <a:cubicBezTo>
                    <a:pt x="1914" y="679"/>
                    <a:pt x="1915" y="679"/>
                    <a:pt x="1916" y="679"/>
                  </a:cubicBezTo>
                  <a:cubicBezTo>
                    <a:pt x="1930" y="680"/>
                    <a:pt x="1942" y="687"/>
                    <a:pt x="1952" y="695"/>
                  </a:cubicBezTo>
                  <a:cubicBezTo>
                    <a:pt x="1995" y="725"/>
                    <a:pt x="2040" y="759"/>
                    <a:pt x="2060" y="807"/>
                  </a:cubicBezTo>
                  <a:cubicBezTo>
                    <a:pt x="2080" y="850"/>
                    <a:pt x="2078" y="901"/>
                    <a:pt x="2073" y="948"/>
                  </a:cubicBezTo>
                  <a:cubicBezTo>
                    <a:pt x="2064" y="1061"/>
                    <a:pt x="2046" y="1172"/>
                    <a:pt x="2018" y="1282"/>
                  </a:cubicBezTo>
                  <a:cubicBezTo>
                    <a:pt x="2128" y="1160"/>
                    <a:pt x="2253" y="1031"/>
                    <a:pt x="2415" y="1011"/>
                  </a:cubicBezTo>
                  <a:cubicBezTo>
                    <a:pt x="2418" y="1011"/>
                    <a:pt x="2422" y="1011"/>
                    <a:pt x="2425" y="1011"/>
                  </a:cubicBezTo>
                  <a:cubicBezTo>
                    <a:pt x="2437" y="1011"/>
                    <a:pt x="2448" y="1013"/>
                    <a:pt x="2455" y="1021"/>
                  </a:cubicBezTo>
                  <a:cubicBezTo>
                    <a:pt x="2460" y="1030"/>
                    <a:pt x="2460" y="1038"/>
                    <a:pt x="2460" y="1048"/>
                  </a:cubicBezTo>
                  <a:cubicBezTo>
                    <a:pt x="2459" y="1173"/>
                    <a:pt x="2365" y="1280"/>
                    <a:pt x="2270" y="1363"/>
                  </a:cubicBezTo>
                  <a:cubicBezTo>
                    <a:pt x="2190" y="1433"/>
                    <a:pt x="2084" y="1520"/>
                    <a:pt x="1996" y="1520"/>
                  </a:cubicBezTo>
                  <a:cubicBezTo>
                    <a:pt x="1943" y="1520"/>
                    <a:pt x="1897" y="1488"/>
                    <a:pt x="1869" y="1399"/>
                  </a:cubicBezTo>
                  <a:cubicBezTo>
                    <a:pt x="1806" y="1202"/>
                    <a:pt x="1821" y="955"/>
                    <a:pt x="1855" y="755"/>
                  </a:cubicBezTo>
                  <a:cubicBezTo>
                    <a:pt x="1862" y="720"/>
                    <a:pt x="1879" y="679"/>
                    <a:pt x="1913" y="679"/>
                  </a:cubicBezTo>
                  <a:close/>
                  <a:moveTo>
                    <a:pt x="1091" y="1292"/>
                  </a:moveTo>
                  <a:cubicBezTo>
                    <a:pt x="1130" y="1292"/>
                    <a:pt x="1168" y="1295"/>
                    <a:pt x="1202" y="1299"/>
                  </a:cubicBezTo>
                  <a:cubicBezTo>
                    <a:pt x="1171" y="1397"/>
                    <a:pt x="1139" y="1492"/>
                    <a:pt x="1108" y="1589"/>
                  </a:cubicBezTo>
                  <a:cubicBezTo>
                    <a:pt x="987" y="1554"/>
                    <a:pt x="736" y="1445"/>
                    <a:pt x="883" y="1342"/>
                  </a:cubicBezTo>
                  <a:cubicBezTo>
                    <a:pt x="938" y="1304"/>
                    <a:pt x="1016" y="1292"/>
                    <a:pt x="1091" y="1292"/>
                  </a:cubicBezTo>
                  <a:close/>
                  <a:moveTo>
                    <a:pt x="6211" y="1533"/>
                  </a:moveTo>
                  <a:cubicBezTo>
                    <a:pt x="6284" y="1552"/>
                    <a:pt x="6426" y="1591"/>
                    <a:pt x="6419" y="1650"/>
                  </a:cubicBezTo>
                  <a:cubicBezTo>
                    <a:pt x="6415" y="1682"/>
                    <a:pt x="6219" y="1701"/>
                    <a:pt x="6186" y="1704"/>
                  </a:cubicBezTo>
                  <a:cubicBezTo>
                    <a:pt x="6182" y="1704"/>
                    <a:pt x="6178" y="1704"/>
                    <a:pt x="6175" y="1704"/>
                  </a:cubicBezTo>
                  <a:cubicBezTo>
                    <a:pt x="6167" y="1704"/>
                    <a:pt x="6160" y="1704"/>
                    <a:pt x="6153" y="1704"/>
                  </a:cubicBezTo>
                  <a:cubicBezTo>
                    <a:pt x="6172" y="1647"/>
                    <a:pt x="6191" y="1590"/>
                    <a:pt x="6211" y="1533"/>
                  </a:cubicBezTo>
                  <a:close/>
                  <a:moveTo>
                    <a:pt x="924" y="1653"/>
                  </a:moveTo>
                  <a:cubicBezTo>
                    <a:pt x="977" y="1653"/>
                    <a:pt x="1029" y="1659"/>
                    <a:pt x="1081" y="1667"/>
                  </a:cubicBezTo>
                  <a:cubicBezTo>
                    <a:pt x="1054" y="1750"/>
                    <a:pt x="1027" y="1830"/>
                    <a:pt x="999" y="1913"/>
                  </a:cubicBezTo>
                  <a:cubicBezTo>
                    <a:pt x="956" y="1908"/>
                    <a:pt x="907" y="1903"/>
                    <a:pt x="858" y="1902"/>
                  </a:cubicBezTo>
                  <a:cubicBezTo>
                    <a:pt x="854" y="1902"/>
                    <a:pt x="849" y="1902"/>
                    <a:pt x="845" y="1901"/>
                  </a:cubicBezTo>
                  <a:cubicBezTo>
                    <a:pt x="782" y="1882"/>
                    <a:pt x="531" y="1808"/>
                    <a:pt x="659" y="1700"/>
                  </a:cubicBezTo>
                  <a:cubicBezTo>
                    <a:pt x="711" y="1656"/>
                    <a:pt x="860" y="1654"/>
                    <a:pt x="924" y="1653"/>
                  </a:cubicBezTo>
                  <a:close/>
                  <a:moveTo>
                    <a:pt x="6110" y="1830"/>
                  </a:moveTo>
                  <a:cubicBezTo>
                    <a:pt x="6128" y="1840"/>
                    <a:pt x="6144" y="1850"/>
                    <a:pt x="6163" y="1860"/>
                  </a:cubicBezTo>
                  <a:cubicBezTo>
                    <a:pt x="6207" y="1889"/>
                    <a:pt x="6379" y="1992"/>
                    <a:pt x="6379" y="2058"/>
                  </a:cubicBezTo>
                  <a:cubicBezTo>
                    <a:pt x="6379" y="2099"/>
                    <a:pt x="6323" y="2110"/>
                    <a:pt x="6264" y="2110"/>
                  </a:cubicBezTo>
                  <a:cubicBezTo>
                    <a:pt x="6217" y="2110"/>
                    <a:pt x="6169" y="2103"/>
                    <a:pt x="6147" y="2100"/>
                  </a:cubicBezTo>
                  <a:cubicBezTo>
                    <a:pt x="6112" y="2079"/>
                    <a:pt x="6074" y="2059"/>
                    <a:pt x="6038" y="2043"/>
                  </a:cubicBezTo>
                  <a:cubicBezTo>
                    <a:pt x="6061" y="1971"/>
                    <a:pt x="6085" y="1901"/>
                    <a:pt x="6110" y="1830"/>
                  </a:cubicBezTo>
                  <a:close/>
                  <a:moveTo>
                    <a:pt x="1660" y="1345"/>
                  </a:moveTo>
                  <a:cubicBezTo>
                    <a:pt x="1661" y="1345"/>
                    <a:pt x="1661" y="1345"/>
                    <a:pt x="1662" y="1345"/>
                  </a:cubicBezTo>
                  <a:cubicBezTo>
                    <a:pt x="1676" y="1347"/>
                    <a:pt x="1688" y="1355"/>
                    <a:pt x="1698" y="1363"/>
                  </a:cubicBezTo>
                  <a:cubicBezTo>
                    <a:pt x="1742" y="1392"/>
                    <a:pt x="1786" y="1427"/>
                    <a:pt x="1807" y="1475"/>
                  </a:cubicBezTo>
                  <a:cubicBezTo>
                    <a:pt x="1827" y="1518"/>
                    <a:pt x="1824" y="1569"/>
                    <a:pt x="1821" y="1616"/>
                  </a:cubicBezTo>
                  <a:cubicBezTo>
                    <a:pt x="1811" y="1729"/>
                    <a:pt x="1792" y="1840"/>
                    <a:pt x="1765" y="1949"/>
                  </a:cubicBezTo>
                  <a:cubicBezTo>
                    <a:pt x="1875" y="1828"/>
                    <a:pt x="2000" y="1699"/>
                    <a:pt x="2162" y="1679"/>
                  </a:cubicBezTo>
                  <a:cubicBezTo>
                    <a:pt x="2166" y="1678"/>
                    <a:pt x="2169" y="1678"/>
                    <a:pt x="2173" y="1678"/>
                  </a:cubicBezTo>
                  <a:cubicBezTo>
                    <a:pt x="2184" y="1678"/>
                    <a:pt x="2195" y="1680"/>
                    <a:pt x="2201" y="1689"/>
                  </a:cubicBezTo>
                  <a:cubicBezTo>
                    <a:pt x="2206" y="1696"/>
                    <a:pt x="2206" y="1706"/>
                    <a:pt x="2206" y="1715"/>
                  </a:cubicBezTo>
                  <a:cubicBezTo>
                    <a:pt x="2205" y="1842"/>
                    <a:pt x="2111" y="1946"/>
                    <a:pt x="2016" y="2030"/>
                  </a:cubicBezTo>
                  <a:cubicBezTo>
                    <a:pt x="1937" y="2100"/>
                    <a:pt x="1830" y="2188"/>
                    <a:pt x="1743" y="2188"/>
                  </a:cubicBezTo>
                  <a:cubicBezTo>
                    <a:pt x="1690" y="2188"/>
                    <a:pt x="1644" y="2155"/>
                    <a:pt x="1615" y="2066"/>
                  </a:cubicBezTo>
                  <a:cubicBezTo>
                    <a:pt x="1552" y="1869"/>
                    <a:pt x="1567" y="1622"/>
                    <a:pt x="1602" y="1423"/>
                  </a:cubicBezTo>
                  <a:cubicBezTo>
                    <a:pt x="1608" y="1388"/>
                    <a:pt x="1627" y="1345"/>
                    <a:pt x="1660" y="1345"/>
                  </a:cubicBezTo>
                  <a:close/>
                  <a:moveTo>
                    <a:pt x="845" y="1983"/>
                  </a:moveTo>
                  <a:cubicBezTo>
                    <a:pt x="885" y="1993"/>
                    <a:pt x="927" y="2002"/>
                    <a:pt x="969" y="2007"/>
                  </a:cubicBezTo>
                  <a:cubicBezTo>
                    <a:pt x="945" y="2076"/>
                    <a:pt x="922" y="2147"/>
                    <a:pt x="898" y="2216"/>
                  </a:cubicBezTo>
                  <a:cubicBezTo>
                    <a:pt x="783" y="2180"/>
                    <a:pt x="636" y="2108"/>
                    <a:pt x="698" y="2033"/>
                  </a:cubicBezTo>
                  <a:cubicBezTo>
                    <a:pt x="727" y="1997"/>
                    <a:pt x="783" y="1984"/>
                    <a:pt x="845" y="1983"/>
                  </a:cubicBezTo>
                  <a:close/>
                  <a:moveTo>
                    <a:pt x="6001" y="2149"/>
                  </a:moveTo>
                  <a:cubicBezTo>
                    <a:pt x="6043" y="2162"/>
                    <a:pt x="6085" y="2171"/>
                    <a:pt x="6129" y="2178"/>
                  </a:cubicBezTo>
                  <a:cubicBezTo>
                    <a:pt x="6162" y="2197"/>
                    <a:pt x="6193" y="2218"/>
                    <a:pt x="6205" y="2238"/>
                  </a:cubicBezTo>
                  <a:cubicBezTo>
                    <a:pt x="6227" y="2272"/>
                    <a:pt x="6206" y="2333"/>
                    <a:pt x="6169" y="2345"/>
                  </a:cubicBezTo>
                  <a:cubicBezTo>
                    <a:pt x="6163" y="2347"/>
                    <a:pt x="6156" y="2348"/>
                    <a:pt x="6147" y="2348"/>
                  </a:cubicBezTo>
                  <a:cubicBezTo>
                    <a:pt x="6122" y="2348"/>
                    <a:pt x="6089" y="2340"/>
                    <a:pt x="6068" y="2337"/>
                  </a:cubicBezTo>
                  <a:cubicBezTo>
                    <a:pt x="6027" y="2333"/>
                    <a:pt x="5988" y="2326"/>
                    <a:pt x="5948" y="2319"/>
                  </a:cubicBezTo>
                  <a:cubicBezTo>
                    <a:pt x="5965" y="2262"/>
                    <a:pt x="5982" y="2205"/>
                    <a:pt x="6001" y="2149"/>
                  </a:cubicBezTo>
                  <a:close/>
                  <a:moveTo>
                    <a:pt x="3636" y="1370"/>
                  </a:moveTo>
                  <a:lnTo>
                    <a:pt x="3688" y="1839"/>
                  </a:lnTo>
                  <a:lnTo>
                    <a:pt x="3415" y="2477"/>
                  </a:lnTo>
                  <a:lnTo>
                    <a:pt x="3318" y="1808"/>
                  </a:lnTo>
                  <a:lnTo>
                    <a:pt x="3636" y="1370"/>
                  </a:lnTo>
                  <a:close/>
                  <a:moveTo>
                    <a:pt x="772" y="2292"/>
                  </a:moveTo>
                  <a:cubicBezTo>
                    <a:pt x="805" y="2292"/>
                    <a:pt x="839" y="2294"/>
                    <a:pt x="871" y="2297"/>
                  </a:cubicBezTo>
                  <a:cubicBezTo>
                    <a:pt x="839" y="2391"/>
                    <a:pt x="808" y="2487"/>
                    <a:pt x="777" y="2582"/>
                  </a:cubicBezTo>
                  <a:cubicBezTo>
                    <a:pt x="721" y="2566"/>
                    <a:pt x="668" y="2547"/>
                    <a:pt x="617" y="2519"/>
                  </a:cubicBezTo>
                  <a:cubicBezTo>
                    <a:pt x="589" y="2503"/>
                    <a:pt x="544" y="2483"/>
                    <a:pt x="523" y="2457"/>
                  </a:cubicBezTo>
                  <a:cubicBezTo>
                    <a:pt x="488" y="2446"/>
                    <a:pt x="481" y="2424"/>
                    <a:pt x="504" y="2391"/>
                  </a:cubicBezTo>
                  <a:cubicBezTo>
                    <a:pt x="501" y="2358"/>
                    <a:pt x="515" y="2339"/>
                    <a:pt x="549" y="2338"/>
                  </a:cubicBezTo>
                  <a:cubicBezTo>
                    <a:pt x="611" y="2304"/>
                    <a:pt x="691" y="2292"/>
                    <a:pt x="772" y="2292"/>
                  </a:cubicBezTo>
                  <a:close/>
                  <a:moveTo>
                    <a:pt x="5058" y="1751"/>
                  </a:moveTo>
                  <a:cubicBezTo>
                    <a:pt x="5072" y="1751"/>
                    <a:pt x="5084" y="1757"/>
                    <a:pt x="5096" y="1763"/>
                  </a:cubicBezTo>
                  <a:cubicBezTo>
                    <a:pt x="5141" y="1789"/>
                    <a:pt x="5188" y="1819"/>
                    <a:pt x="5214" y="1866"/>
                  </a:cubicBezTo>
                  <a:cubicBezTo>
                    <a:pt x="5238" y="1908"/>
                    <a:pt x="5240" y="1957"/>
                    <a:pt x="5240" y="2006"/>
                  </a:cubicBezTo>
                  <a:cubicBezTo>
                    <a:pt x="5243" y="2118"/>
                    <a:pt x="5233" y="2231"/>
                    <a:pt x="5217" y="2342"/>
                  </a:cubicBezTo>
                  <a:cubicBezTo>
                    <a:pt x="5316" y="2212"/>
                    <a:pt x="5427" y="2071"/>
                    <a:pt x="5588" y="2037"/>
                  </a:cubicBezTo>
                  <a:cubicBezTo>
                    <a:pt x="5594" y="2036"/>
                    <a:pt x="5600" y="2035"/>
                    <a:pt x="5606" y="2035"/>
                  </a:cubicBezTo>
                  <a:cubicBezTo>
                    <a:pt x="5615" y="2035"/>
                    <a:pt x="5623" y="2037"/>
                    <a:pt x="5629" y="2043"/>
                  </a:cubicBezTo>
                  <a:cubicBezTo>
                    <a:pt x="5635" y="2050"/>
                    <a:pt x="5636" y="2059"/>
                    <a:pt x="5636" y="2068"/>
                  </a:cubicBezTo>
                  <a:cubicBezTo>
                    <a:pt x="5645" y="2195"/>
                    <a:pt x="5561" y="2307"/>
                    <a:pt x="5473" y="2400"/>
                  </a:cubicBezTo>
                  <a:cubicBezTo>
                    <a:pt x="5397" y="2480"/>
                    <a:pt x="5294" y="2583"/>
                    <a:pt x="5204" y="2583"/>
                  </a:cubicBezTo>
                  <a:cubicBezTo>
                    <a:pt x="5156" y="2583"/>
                    <a:pt x="5112" y="2553"/>
                    <a:pt x="5077" y="2473"/>
                  </a:cubicBezTo>
                  <a:cubicBezTo>
                    <a:pt x="4997" y="2284"/>
                    <a:pt x="4989" y="2035"/>
                    <a:pt x="5005" y="1833"/>
                  </a:cubicBezTo>
                  <a:cubicBezTo>
                    <a:pt x="5008" y="1798"/>
                    <a:pt x="5023" y="1752"/>
                    <a:pt x="5058" y="1751"/>
                  </a:cubicBezTo>
                  <a:close/>
                  <a:moveTo>
                    <a:pt x="5920" y="2408"/>
                  </a:moveTo>
                  <a:cubicBezTo>
                    <a:pt x="5953" y="2421"/>
                    <a:pt x="5984" y="2436"/>
                    <a:pt x="6016" y="2456"/>
                  </a:cubicBezTo>
                  <a:cubicBezTo>
                    <a:pt x="6039" y="2470"/>
                    <a:pt x="6191" y="2571"/>
                    <a:pt x="6183" y="2600"/>
                  </a:cubicBezTo>
                  <a:cubicBezTo>
                    <a:pt x="6177" y="2619"/>
                    <a:pt x="6148" y="2625"/>
                    <a:pt x="6114" y="2625"/>
                  </a:cubicBezTo>
                  <a:cubicBezTo>
                    <a:pt x="6065" y="2625"/>
                    <a:pt x="6005" y="2613"/>
                    <a:pt x="5986" y="2610"/>
                  </a:cubicBezTo>
                  <a:cubicBezTo>
                    <a:pt x="5946" y="2603"/>
                    <a:pt x="5908" y="2596"/>
                    <a:pt x="5869" y="2586"/>
                  </a:cubicBezTo>
                  <a:cubicBezTo>
                    <a:pt x="5886" y="2526"/>
                    <a:pt x="5903" y="2467"/>
                    <a:pt x="5920" y="2408"/>
                  </a:cubicBezTo>
                  <a:close/>
                  <a:moveTo>
                    <a:pt x="1408" y="2013"/>
                  </a:moveTo>
                  <a:cubicBezTo>
                    <a:pt x="1408" y="2013"/>
                    <a:pt x="1408" y="2013"/>
                    <a:pt x="1409" y="2013"/>
                  </a:cubicBezTo>
                  <a:cubicBezTo>
                    <a:pt x="1423" y="2014"/>
                    <a:pt x="1435" y="2022"/>
                    <a:pt x="1445" y="2030"/>
                  </a:cubicBezTo>
                  <a:cubicBezTo>
                    <a:pt x="1488" y="2060"/>
                    <a:pt x="1533" y="2095"/>
                    <a:pt x="1553" y="2143"/>
                  </a:cubicBezTo>
                  <a:cubicBezTo>
                    <a:pt x="1573" y="2185"/>
                    <a:pt x="1571" y="2237"/>
                    <a:pt x="1567" y="2284"/>
                  </a:cubicBezTo>
                  <a:cubicBezTo>
                    <a:pt x="1557" y="2395"/>
                    <a:pt x="1539" y="2507"/>
                    <a:pt x="1511" y="2617"/>
                  </a:cubicBezTo>
                  <a:cubicBezTo>
                    <a:pt x="1621" y="2495"/>
                    <a:pt x="1746" y="2365"/>
                    <a:pt x="1908" y="2346"/>
                  </a:cubicBezTo>
                  <a:cubicBezTo>
                    <a:pt x="1913" y="2346"/>
                    <a:pt x="1917" y="2345"/>
                    <a:pt x="1921" y="2345"/>
                  </a:cubicBezTo>
                  <a:cubicBezTo>
                    <a:pt x="1932" y="2345"/>
                    <a:pt x="1942" y="2348"/>
                    <a:pt x="1948" y="2357"/>
                  </a:cubicBezTo>
                  <a:cubicBezTo>
                    <a:pt x="1953" y="2364"/>
                    <a:pt x="1953" y="2374"/>
                    <a:pt x="1953" y="2383"/>
                  </a:cubicBezTo>
                  <a:cubicBezTo>
                    <a:pt x="1951" y="2509"/>
                    <a:pt x="1858" y="2614"/>
                    <a:pt x="1763" y="2697"/>
                  </a:cubicBezTo>
                  <a:cubicBezTo>
                    <a:pt x="1683" y="2768"/>
                    <a:pt x="1577" y="2856"/>
                    <a:pt x="1489" y="2856"/>
                  </a:cubicBezTo>
                  <a:cubicBezTo>
                    <a:pt x="1436" y="2856"/>
                    <a:pt x="1390" y="2823"/>
                    <a:pt x="1362" y="2734"/>
                  </a:cubicBezTo>
                  <a:cubicBezTo>
                    <a:pt x="1299" y="2537"/>
                    <a:pt x="1313" y="2290"/>
                    <a:pt x="1348" y="2090"/>
                  </a:cubicBezTo>
                  <a:cubicBezTo>
                    <a:pt x="1354" y="2055"/>
                    <a:pt x="1373" y="2013"/>
                    <a:pt x="1408" y="2013"/>
                  </a:cubicBezTo>
                  <a:close/>
                  <a:moveTo>
                    <a:pt x="3199" y="2623"/>
                  </a:moveTo>
                  <a:cubicBezTo>
                    <a:pt x="3233" y="2623"/>
                    <a:pt x="3267" y="2634"/>
                    <a:pt x="3294" y="2656"/>
                  </a:cubicBezTo>
                  <a:lnTo>
                    <a:pt x="3307" y="2703"/>
                  </a:lnTo>
                  <a:cubicBezTo>
                    <a:pt x="3341" y="2708"/>
                    <a:pt x="3359" y="2749"/>
                    <a:pt x="3351" y="2780"/>
                  </a:cubicBezTo>
                  <a:cubicBezTo>
                    <a:pt x="3343" y="2812"/>
                    <a:pt x="3318" y="2837"/>
                    <a:pt x="3292" y="2857"/>
                  </a:cubicBezTo>
                  <a:cubicBezTo>
                    <a:pt x="3266" y="2876"/>
                    <a:pt x="3237" y="2892"/>
                    <a:pt x="3206" y="2897"/>
                  </a:cubicBezTo>
                  <a:cubicBezTo>
                    <a:pt x="3200" y="2898"/>
                    <a:pt x="3194" y="2898"/>
                    <a:pt x="3188" y="2898"/>
                  </a:cubicBezTo>
                  <a:cubicBezTo>
                    <a:pt x="3132" y="2898"/>
                    <a:pt x="3079" y="2860"/>
                    <a:pt x="3062" y="2807"/>
                  </a:cubicBezTo>
                  <a:cubicBezTo>
                    <a:pt x="3044" y="2749"/>
                    <a:pt x="3069" y="2678"/>
                    <a:pt x="3121" y="2645"/>
                  </a:cubicBezTo>
                  <a:cubicBezTo>
                    <a:pt x="3145" y="2631"/>
                    <a:pt x="3172" y="2623"/>
                    <a:pt x="3199" y="2623"/>
                  </a:cubicBezTo>
                  <a:close/>
                  <a:moveTo>
                    <a:pt x="645" y="2663"/>
                  </a:moveTo>
                  <a:cubicBezTo>
                    <a:pt x="680" y="2663"/>
                    <a:pt x="715" y="2665"/>
                    <a:pt x="747" y="2669"/>
                  </a:cubicBezTo>
                  <a:lnTo>
                    <a:pt x="658" y="2943"/>
                  </a:lnTo>
                  <a:cubicBezTo>
                    <a:pt x="624" y="2938"/>
                    <a:pt x="590" y="2934"/>
                    <a:pt x="556" y="2934"/>
                  </a:cubicBezTo>
                  <a:cubicBezTo>
                    <a:pt x="521" y="2927"/>
                    <a:pt x="486" y="2918"/>
                    <a:pt x="452" y="2907"/>
                  </a:cubicBezTo>
                  <a:cubicBezTo>
                    <a:pt x="426" y="2899"/>
                    <a:pt x="377" y="2890"/>
                    <a:pt x="356" y="2870"/>
                  </a:cubicBezTo>
                  <a:cubicBezTo>
                    <a:pt x="313" y="2857"/>
                    <a:pt x="308" y="2832"/>
                    <a:pt x="344" y="2795"/>
                  </a:cubicBezTo>
                  <a:cubicBezTo>
                    <a:pt x="345" y="2756"/>
                    <a:pt x="364" y="2734"/>
                    <a:pt x="396" y="2725"/>
                  </a:cubicBezTo>
                  <a:cubicBezTo>
                    <a:pt x="463" y="2679"/>
                    <a:pt x="556" y="2663"/>
                    <a:pt x="645" y="2663"/>
                  </a:cubicBezTo>
                  <a:close/>
                  <a:moveTo>
                    <a:pt x="5841" y="2685"/>
                  </a:moveTo>
                  <a:cubicBezTo>
                    <a:pt x="5857" y="2693"/>
                    <a:pt x="5873" y="2703"/>
                    <a:pt x="5887" y="2714"/>
                  </a:cubicBezTo>
                  <a:cubicBezTo>
                    <a:pt x="5929" y="2749"/>
                    <a:pt x="6047" y="2848"/>
                    <a:pt x="6023" y="2910"/>
                  </a:cubicBezTo>
                  <a:cubicBezTo>
                    <a:pt x="6004" y="2956"/>
                    <a:pt x="5949" y="2972"/>
                    <a:pt x="5886" y="2972"/>
                  </a:cubicBezTo>
                  <a:cubicBezTo>
                    <a:pt x="5847" y="2972"/>
                    <a:pt x="5805" y="2966"/>
                    <a:pt x="5766" y="2958"/>
                  </a:cubicBezTo>
                  <a:cubicBezTo>
                    <a:pt x="5791" y="2866"/>
                    <a:pt x="5817" y="2776"/>
                    <a:pt x="5841" y="2685"/>
                  </a:cubicBezTo>
                  <a:close/>
                  <a:moveTo>
                    <a:pt x="4867" y="2439"/>
                  </a:moveTo>
                  <a:cubicBezTo>
                    <a:pt x="4882" y="2439"/>
                    <a:pt x="4894" y="2446"/>
                    <a:pt x="4905" y="2452"/>
                  </a:cubicBezTo>
                  <a:cubicBezTo>
                    <a:pt x="4951" y="2478"/>
                    <a:pt x="4998" y="2507"/>
                    <a:pt x="5024" y="2553"/>
                  </a:cubicBezTo>
                  <a:cubicBezTo>
                    <a:pt x="5047" y="2596"/>
                    <a:pt x="5050" y="2645"/>
                    <a:pt x="5050" y="2693"/>
                  </a:cubicBezTo>
                  <a:cubicBezTo>
                    <a:pt x="5051" y="2806"/>
                    <a:pt x="5042" y="2919"/>
                    <a:pt x="5026" y="3031"/>
                  </a:cubicBezTo>
                  <a:cubicBezTo>
                    <a:pt x="5124" y="2900"/>
                    <a:pt x="5237" y="2759"/>
                    <a:pt x="5397" y="2725"/>
                  </a:cubicBezTo>
                  <a:cubicBezTo>
                    <a:pt x="5403" y="2724"/>
                    <a:pt x="5408" y="2723"/>
                    <a:pt x="5414" y="2723"/>
                  </a:cubicBezTo>
                  <a:cubicBezTo>
                    <a:pt x="5423" y="2723"/>
                    <a:pt x="5432" y="2725"/>
                    <a:pt x="5438" y="2731"/>
                  </a:cubicBezTo>
                  <a:cubicBezTo>
                    <a:pt x="5444" y="2738"/>
                    <a:pt x="5446" y="2748"/>
                    <a:pt x="5446" y="2756"/>
                  </a:cubicBezTo>
                  <a:cubicBezTo>
                    <a:pt x="5454" y="2883"/>
                    <a:pt x="5370" y="2995"/>
                    <a:pt x="5282" y="3088"/>
                  </a:cubicBezTo>
                  <a:cubicBezTo>
                    <a:pt x="5206" y="3168"/>
                    <a:pt x="5103" y="3271"/>
                    <a:pt x="5014" y="3271"/>
                  </a:cubicBezTo>
                  <a:cubicBezTo>
                    <a:pt x="4965" y="3271"/>
                    <a:pt x="4921" y="3241"/>
                    <a:pt x="4887" y="3161"/>
                  </a:cubicBezTo>
                  <a:cubicBezTo>
                    <a:pt x="4806" y="2971"/>
                    <a:pt x="4798" y="2724"/>
                    <a:pt x="4815" y="2521"/>
                  </a:cubicBezTo>
                  <a:cubicBezTo>
                    <a:pt x="4817" y="2486"/>
                    <a:pt x="4832" y="2440"/>
                    <a:pt x="4867" y="2439"/>
                  </a:cubicBezTo>
                  <a:close/>
                  <a:moveTo>
                    <a:pt x="2613" y="1652"/>
                  </a:moveTo>
                  <a:cubicBezTo>
                    <a:pt x="2642" y="1652"/>
                    <a:pt x="2963" y="2417"/>
                    <a:pt x="2982" y="2505"/>
                  </a:cubicBezTo>
                  <a:cubicBezTo>
                    <a:pt x="3044" y="2777"/>
                    <a:pt x="2753" y="3083"/>
                    <a:pt x="2571" y="3249"/>
                  </a:cubicBezTo>
                  <a:cubicBezTo>
                    <a:pt x="2555" y="3264"/>
                    <a:pt x="2534" y="3279"/>
                    <a:pt x="2513" y="3279"/>
                  </a:cubicBezTo>
                  <a:cubicBezTo>
                    <a:pt x="2509" y="3279"/>
                    <a:pt x="2505" y="3278"/>
                    <a:pt x="2501" y="3277"/>
                  </a:cubicBezTo>
                  <a:cubicBezTo>
                    <a:pt x="2458" y="3265"/>
                    <a:pt x="2466" y="3202"/>
                    <a:pt x="2485" y="3161"/>
                  </a:cubicBezTo>
                  <a:cubicBezTo>
                    <a:pt x="2574" y="2975"/>
                    <a:pt x="2699" y="2807"/>
                    <a:pt x="2852" y="2670"/>
                  </a:cubicBezTo>
                  <a:lnTo>
                    <a:pt x="2852" y="2670"/>
                  </a:lnTo>
                  <a:cubicBezTo>
                    <a:pt x="2668" y="2787"/>
                    <a:pt x="2461" y="2873"/>
                    <a:pt x="2247" y="2916"/>
                  </a:cubicBezTo>
                  <a:cubicBezTo>
                    <a:pt x="2230" y="2920"/>
                    <a:pt x="2212" y="2922"/>
                    <a:pt x="2195" y="2922"/>
                  </a:cubicBezTo>
                  <a:cubicBezTo>
                    <a:pt x="2169" y="2922"/>
                    <a:pt x="2143" y="2916"/>
                    <a:pt x="2126" y="2897"/>
                  </a:cubicBezTo>
                  <a:cubicBezTo>
                    <a:pt x="2100" y="2869"/>
                    <a:pt x="2106" y="2822"/>
                    <a:pt x="2130" y="2790"/>
                  </a:cubicBezTo>
                  <a:cubicBezTo>
                    <a:pt x="2153" y="2759"/>
                    <a:pt x="2188" y="2740"/>
                    <a:pt x="2224" y="2725"/>
                  </a:cubicBezTo>
                  <a:cubicBezTo>
                    <a:pt x="2430" y="2631"/>
                    <a:pt x="2653" y="2576"/>
                    <a:pt x="2879" y="2562"/>
                  </a:cubicBezTo>
                  <a:cubicBezTo>
                    <a:pt x="2679" y="2524"/>
                    <a:pt x="2484" y="2461"/>
                    <a:pt x="2298" y="2376"/>
                  </a:cubicBezTo>
                  <a:cubicBezTo>
                    <a:pt x="2249" y="2354"/>
                    <a:pt x="2193" y="2296"/>
                    <a:pt x="2228" y="2255"/>
                  </a:cubicBezTo>
                  <a:cubicBezTo>
                    <a:pt x="2241" y="2242"/>
                    <a:pt x="2260" y="2237"/>
                    <a:pt x="2280" y="2234"/>
                  </a:cubicBezTo>
                  <a:cubicBezTo>
                    <a:pt x="2294" y="2232"/>
                    <a:pt x="2307" y="2231"/>
                    <a:pt x="2321" y="2231"/>
                  </a:cubicBezTo>
                  <a:cubicBezTo>
                    <a:pt x="2529" y="2231"/>
                    <a:pt x="2706" y="2414"/>
                    <a:pt x="2915" y="2469"/>
                  </a:cubicBezTo>
                  <a:cubicBezTo>
                    <a:pt x="2804" y="2296"/>
                    <a:pt x="2700" y="2118"/>
                    <a:pt x="2609" y="1934"/>
                  </a:cubicBezTo>
                  <a:cubicBezTo>
                    <a:pt x="2585" y="1888"/>
                    <a:pt x="2563" y="1840"/>
                    <a:pt x="2559" y="1788"/>
                  </a:cubicBezTo>
                  <a:cubicBezTo>
                    <a:pt x="2554" y="1737"/>
                    <a:pt x="2571" y="1681"/>
                    <a:pt x="2613" y="1653"/>
                  </a:cubicBezTo>
                  <a:cubicBezTo>
                    <a:pt x="2613" y="1652"/>
                    <a:pt x="2613" y="1652"/>
                    <a:pt x="2613" y="1652"/>
                  </a:cubicBezTo>
                  <a:close/>
                  <a:moveTo>
                    <a:pt x="551" y="3015"/>
                  </a:moveTo>
                  <a:cubicBezTo>
                    <a:pt x="579" y="3020"/>
                    <a:pt x="606" y="3024"/>
                    <a:pt x="631" y="3026"/>
                  </a:cubicBezTo>
                  <a:cubicBezTo>
                    <a:pt x="601" y="3116"/>
                    <a:pt x="573" y="3208"/>
                    <a:pt x="544" y="3299"/>
                  </a:cubicBezTo>
                  <a:cubicBezTo>
                    <a:pt x="413" y="3277"/>
                    <a:pt x="136" y="3203"/>
                    <a:pt x="262" y="3110"/>
                  </a:cubicBezTo>
                  <a:cubicBezTo>
                    <a:pt x="347" y="3047"/>
                    <a:pt x="448" y="3016"/>
                    <a:pt x="551" y="3015"/>
                  </a:cubicBezTo>
                  <a:close/>
                  <a:moveTo>
                    <a:pt x="5741" y="3050"/>
                  </a:moveTo>
                  <a:cubicBezTo>
                    <a:pt x="5877" y="3116"/>
                    <a:pt x="6050" y="3227"/>
                    <a:pt x="6008" y="3325"/>
                  </a:cubicBezTo>
                  <a:cubicBezTo>
                    <a:pt x="5994" y="3360"/>
                    <a:pt x="5977" y="3368"/>
                    <a:pt x="5953" y="3368"/>
                  </a:cubicBezTo>
                  <a:cubicBezTo>
                    <a:pt x="5937" y="3368"/>
                    <a:pt x="5919" y="3365"/>
                    <a:pt x="5898" y="3363"/>
                  </a:cubicBezTo>
                  <a:cubicBezTo>
                    <a:pt x="5850" y="3360"/>
                    <a:pt x="5799" y="3352"/>
                    <a:pt x="5752" y="3340"/>
                  </a:cubicBezTo>
                  <a:cubicBezTo>
                    <a:pt x="5747" y="3339"/>
                    <a:pt x="5741" y="3336"/>
                    <a:pt x="5736" y="3335"/>
                  </a:cubicBezTo>
                  <a:cubicBezTo>
                    <a:pt x="5716" y="3323"/>
                    <a:pt x="5697" y="3312"/>
                    <a:pt x="5676" y="3301"/>
                  </a:cubicBezTo>
                  <a:cubicBezTo>
                    <a:pt x="5697" y="3218"/>
                    <a:pt x="5719" y="3134"/>
                    <a:pt x="5741" y="3050"/>
                  </a:cubicBezTo>
                  <a:close/>
                  <a:moveTo>
                    <a:pt x="1151" y="2681"/>
                  </a:moveTo>
                  <a:cubicBezTo>
                    <a:pt x="1152" y="2681"/>
                    <a:pt x="1153" y="2681"/>
                    <a:pt x="1154" y="2681"/>
                  </a:cubicBezTo>
                  <a:cubicBezTo>
                    <a:pt x="1169" y="2682"/>
                    <a:pt x="1180" y="2690"/>
                    <a:pt x="1190" y="2697"/>
                  </a:cubicBezTo>
                  <a:cubicBezTo>
                    <a:pt x="1233" y="2728"/>
                    <a:pt x="1278" y="2761"/>
                    <a:pt x="1299" y="2809"/>
                  </a:cubicBezTo>
                  <a:cubicBezTo>
                    <a:pt x="1318" y="2853"/>
                    <a:pt x="1316" y="2904"/>
                    <a:pt x="1312" y="2950"/>
                  </a:cubicBezTo>
                  <a:cubicBezTo>
                    <a:pt x="1302" y="3063"/>
                    <a:pt x="1285" y="3174"/>
                    <a:pt x="1257" y="3284"/>
                  </a:cubicBezTo>
                  <a:cubicBezTo>
                    <a:pt x="1367" y="3162"/>
                    <a:pt x="1492" y="3033"/>
                    <a:pt x="1654" y="3013"/>
                  </a:cubicBezTo>
                  <a:cubicBezTo>
                    <a:pt x="1658" y="3013"/>
                    <a:pt x="1661" y="3013"/>
                    <a:pt x="1664" y="3013"/>
                  </a:cubicBezTo>
                  <a:cubicBezTo>
                    <a:pt x="1676" y="3013"/>
                    <a:pt x="1687" y="3015"/>
                    <a:pt x="1693" y="3023"/>
                  </a:cubicBezTo>
                  <a:cubicBezTo>
                    <a:pt x="1698" y="3032"/>
                    <a:pt x="1698" y="3041"/>
                    <a:pt x="1698" y="3050"/>
                  </a:cubicBezTo>
                  <a:cubicBezTo>
                    <a:pt x="1697" y="3177"/>
                    <a:pt x="1603" y="3282"/>
                    <a:pt x="1508" y="3365"/>
                  </a:cubicBezTo>
                  <a:cubicBezTo>
                    <a:pt x="1428" y="3435"/>
                    <a:pt x="1322" y="3523"/>
                    <a:pt x="1235" y="3523"/>
                  </a:cubicBezTo>
                  <a:cubicBezTo>
                    <a:pt x="1182" y="3523"/>
                    <a:pt x="1136" y="3490"/>
                    <a:pt x="1107" y="3402"/>
                  </a:cubicBezTo>
                  <a:cubicBezTo>
                    <a:pt x="1044" y="3204"/>
                    <a:pt x="1059" y="2958"/>
                    <a:pt x="1093" y="2757"/>
                  </a:cubicBezTo>
                  <a:cubicBezTo>
                    <a:pt x="1100" y="2723"/>
                    <a:pt x="1118" y="2681"/>
                    <a:pt x="1151" y="2681"/>
                  </a:cubicBezTo>
                  <a:close/>
                  <a:moveTo>
                    <a:pt x="511" y="3384"/>
                  </a:moveTo>
                  <a:cubicBezTo>
                    <a:pt x="513" y="3384"/>
                    <a:pt x="515" y="3384"/>
                    <a:pt x="517" y="3384"/>
                  </a:cubicBezTo>
                  <a:cubicBezTo>
                    <a:pt x="499" y="3443"/>
                    <a:pt x="480" y="3502"/>
                    <a:pt x="462" y="3563"/>
                  </a:cubicBezTo>
                  <a:cubicBezTo>
                    <a:pt x="427" y="3571"/>
                    <a:pt x="393" y="3574"/>
                    <a:pt x="358" y="3574"/>
                  </a:cubicBezTo>
                  <a:cubicBezTo>
                    <a:pt x="271" y="3574"/>
                    <a:pt x="188" y="3549"/>
                    <a:pt x="114" y="3497"/>
                  </a:cubicBezTo>
                  <a:cubicBezTo>
                    <a:pt x="236" y="3423"/>
                    <a:pt x="370" y="3384"/>
                    <a:pt x="511" y="3384"/>
                  </a:cubicBezTo>
                  <a:close/>
                  <a:moveTo>
                    <a:pt x="5652" y="3392"/>
                  </a:moveTo>
                  <a:cubicBezTo>
                    <a:pt x="5658" y="3395"/>
                    <a:pt x="5667" y="3396"/>
                    <a:pt x="5673" y="3399"/>
                  </a:cubicBezTo>
                  <a:cubicBezTo>
                    <a:pt x="5718" y="3425"/>
                    <a:pt x="5797" y="3474"/>
                    <a:pt x="5808" y="3508"/>
                  </a:cubicBezTo>
                  <a:cubicBezTo>
                    <a:pt x="5834" y="3590"/>
                    <a:pt x="5694" y="3601"/>
                    <a:pt x="5645" y="3601"/>
                  </a:cubicBezTo>
                  <a:cubicBezTo>
                    <a:pt x="5631" y="3601"/>
                    <a:pt x="5617" y="3600"/>
                    <a:pt x="5604" y="3598"/>
                  </a:cubicBezTo>
                  <a:cubicBezTo>
                    <a:pt x="5620" y="3529"/>
                    <a:pt x="5635" y="3461"/>
                    <a:pt x="5652" y="3392"/>
                  </a:cubicBezTo>
                  <a:close/>
                  <a:moveTo>
                    <a:pt x="4222" y="2296"/>
                  </a:moveTo>
                  <a:cubicBezTo>
                    <a:pt x="4234" y="2296"/>
                    <a:pt x="4246" y="2299"/>
                    <a:pt x="4256" y="2308"/>
                  </a:cubicBezTo>
                  <a:cubicBezTo>
                    <a:pt x="4289" y="2338"/>
                    <a:pt x="4254" y="2391"/>
                    <a:pt x="4221" y="2419"/>
                  </a:cubicBezTo>
                  <a:cubicBezTo>
                    <a:pt x="4061" y="2550"/>
                    <a:pt x="3877" y="2649"/>
                    <a:pt x="3679" y="2708"/>
                  </a:cubicBezTo>
                  <a:cubicBezTo>
                    <a:pt x="3757" y="2697"/>
                    <a:pt x="3835" y="2692"/>
                    <a:pt x="3913" y="2692"/>
                  </a:cubicBezTo>
                  <a:cubicBezTo>
                    <a:pt x="4054" y="2692"/>
                    <a:pt x="4195" y="2709"/>
                    <a:pt x="4331" y="2741"/>
                  </a:cubicBezTo>
                  <a:cubicBezTo>
                    <a:pt x="4373" y="2752"/>
                    <a:pt x="4421" y="2770"/>
                    <a:pt x="4434" y="2809"/>
                  </a:cubicBezTo>
                  <a:cubicBezTo>
                    <a:pt x="4443" y="2849"/>
                    <a:pt x="4417" y="2890"/>
                    <a:pt x="4383" y="2907"/>
                  </a:cubicBezTo>
                  <a:cubicBezTo>
                    <a:pt x="4354" y="2923"/>
                    <a:pt x="4321" y="2927"/>
                    <a:pt x="4287" y="2927"/>
                  </a:cubicBezTo>
                  <a:cubicBezTo>
                    <a:pt x="4281" y="2927"/>
                    <a:pt x="4275" y="2926"/>
                    <a:pt x="4269" y="2926"/>
                  </a:cubicBezTo>
                  <a:cubicBezTo>
                    <a:pt x="4042" y="2923"/>
                    <a:pt x="3815" y="2879"/>
                    <a:pt x="3605" y="2796"/>
                  </a:cubicBezTo>
                  <a:lnTo>
                    <a:pt x="3605" y="2796"/>
                  </a:lnTo>
                  <a:cubicBezTo>
                    <a:pt x="3771" y="2914"/>
                    <a:pt x="3922" y="3055"/>
                    <a:pt x="4053" y="3210"/>
                  </a:cubicBezTo>
                  <a:cubicBezTo>
                    <a:pt x="4089" y="3252"/>
                    <a:pt x="4115" y="3326"/>
                    <a:pt x="4067" y="3349"/>
                  </a:cubicBezTo>
                  <a:cubicBezTo>
                    <a:pt x="4060" y="3352"/>
                    <a:pt x="4053" y="3353"/>
                    <a:pt x="4046" y="3353"/>
                  </a:cubicBezTo>
                  <a:cubicBezTo>
                    <a:pt x="4034" y="3353"/>
                    <a:pt x="4022" y="3350"/>
                    <a:pt x="4011" y="3346"/>
                  </a:cubicBezTo>
                  <a:cubicBezTo>
                    <a:pt x="3793" y="3273"/>
                    <a:pt x="3712" y="3011"/>
                    <a:pt x="3536" y="2865"/>
                  </a:cubicBezTo>
                  <a:lnTo>
                    <a:pt x="3536" y="2865"/>
                  </a:lnTo>
                  <a:cubicBezTo>
                    <a:pt x="3563" y="3068"/>
                    <a:pt x="3581" y="3273"/>
                    <a:pt x="3586" y="3478"/>
                  </a:cubicBezTo>
                  <a:cubicBezTo>
                    <a:pt x="3587" y="3529"/>
                    <a:pt x="3587" y="3582"/>
                    <a:pt x="3571" y="3629"/>
                  </a:cubicBezTo>
                  <a:cubicBezTo>
                    <a:pt x="3553" y="3679"/>
                    <a:pt x="3514" y="3721"/>
                    <a:pt x="3463" y="3731"/>
                  </a:cubicBezTo>
                  <a:cubicBezTo>
                    <a:pt x="3463" y="3731"/>
                    <a:pt x="3463" y="3731"/>
                    <a:pt x="3463" y="3731"/>
                  </a:cubicBezTo>
                  <a:cubicBezTo>
                    <a:pt x="3437" y="3731"/>
                    <a:pt x="3470" y="2891"/>
                    <a:pt x="3490" y="2801"/>
                  </a:cubicBezTo>
                  <a:cubicBezTo>
                    <a:pt x="3551" y="2529"/>
                    <a:pt x="3944" y="2378"/>
                    <a:pt x="4179" y="2305"/>
                  </a:cubicBezTo>
                  <a:cubicBezTo>
                    <a:pt x="4193" y="2300"/>
                    <a:pt x="4208" y="2296"/>
                    <a:pt x="4222" y="2296"/>
                  </a:cubicBezTo>
                  <a:close/>
                  <a:moveTo>
                    <a:pt x="433" y="3669"/>
                  </a:moveTo>
                  <a:cubicBezTo>
                    <a:pt x="427" y="3691"/>
                    <a:pt x="418" y="3714"/>
                    <a:pt x="412" y="3736"/>
                  </a:cubicBezTo>
                  <a:lnTo>
                    <a:pt x="412" y="3736"/>
                  </a:lnTo>
                  <a:cubicBezTo>
                    <a:pt x="405" y="3728"/>
                    <a:pt x="395" y="3723"/>
                    <a:pt x="384" y="3723"/>
                  </a:cubicBezTo>
                  <a:cubicBezTo>
                    <a:pt x="376" y="3723"/>
                    <a:pt x="368" y="3726"/>
                    <a:pt x="360" y="3733"/>
                  </a:cubicBezTo>
                  <a:cubicBezTo>
                    <a:pt x="342" y="3751"/>
                    <a:pt x="323" y="3759"/>
                    <a:pt x="304" y="3759"/>
                  </a:cubicBezTo>
                  <a:cubicBezTo>
                    <a:pt x="301" y="3759"/>
                    <a:pt x="299" y="3759"/>
                    <a:pt x="297" y="3759"/>
                  </a:cubicBezTo>
                  <a:cubicBezTo>
                    <a:pt x="339" y="3725"/>
                    <a:pt x="385" y="3694"/>
                    <a:pt x="433" y="3669"/>
                  </a:cubicBezTo>
                  <a:close/>
                  <a:moveTo>
                    <a:pt x="4675" y="3127"/>
                  </a:moveTo>
                  <a:cubicBezTo>
                    <a:pt x="4690" y="3127"/>
                    <a:pt x="4701" y="3134"/>
                    <a:pt x="4713" y="3140"/>
                  </a:cubicBezTo>
                  <a:cubicBezTo>
                    <a:pt x="4759" y="3167"/>
                    <a:pt x="4806" y="3195"/>
                    <a:pt x="4832" y="3242"/>
                  </a:cubicBezTo>
                  <a:cubicBezTo>
                    <a:pt x="4855" y="3284"/>
                    <a:pt x="4858" y="3334"/>
                    <a:pt x="4858" y="3382"/>
                  </a:cubicBezTo>
                  <a:cubicBezTo>
                    <a:pt x="4859" y="3495"/>
                    <a:pt x="4851" y="3608"/>
                    <a:pt x="4835" y="3719"/>
                  </a:cubicBezTo>
                  <a:cubicBezTo>
                    <a:pt x="4932" y="3589"/>
                    <a:pt x="5045" y="3448"/>
                    <a:pt x="5206" y="3413"/>
                  </a:cubicBezTo>
                  <a:cubicBezTo>
                    <a:pt x="5211" y="3412"/>
                    <a:pt x="5217" y="3411"/>
                    <a:pt x="5223" y="3411"/>
                  </a:cubicBezTo>
                  <a:cubicBezTo>
                    <a:pt x="5232" y="3411"/>
                    <a:pt x="5241" y="3413"/>
                    <a:pt x="5246" y="3419"/>
                  </a:cubicBezTo>
                  <a:cubicBezTo>
                    <a:pt x="5253" y="3427"/>
                    <a:pt x="5254" y="3435"/>
                    <a:pt x="5254" y="3445"/>
                  </a:cubicBezTo>
                  <a:cubicBezTo>
                    <a:pt x="5261" y="3571"/>
                    <a:pt x="5178" y="3684"/>
                    <a:pt x="5091" y="3776"/>
                  </a:cubicBezTo>
                  <a:cubicBezTo>
                    <a:pt x="5014" y="3857"/>
                    <a:pt x="4911" y="3959"/>
                    <a:pt x="4821" y="3959"/>
                  </a:cubicBezTo>
                  <a:cubicBezTo>
                    <a:pt x="4773" y="3959"/>
                    <a:pt x="4729" y="3929"/>
                    <a:pt x="4695" y="3850"/>
                  </a:cubicBezTo>
                  <a:cubicBezTo>
                    <a:pt x="4614" y="3660"/>
                    <a:pt x="4606" y="3412"/>
                    <a:pt x="4623" y="3209"/>
                  </a:cubicBezTo>
                  <a:cubicBezTo>
                    <a:pt x="4626" y="3173"/>
                    <a:pt x="4640" y="3129"/>
                    <a:pt x="4675" y="3127"/>
                  </a:cubicBezTo>
                  <a:close/>
                  <a:moveTo>
                    <a:pt x="5580" y="3701"/>
                  </a:moveTo>
                  <a:cubicBezTo>
                    <a:pt x="5656" y="3743"/>
                    <a:pt x="5726" y="3800"/>
                    <a:pt x="5767" y="3868"/>
                  </a:cubicBezTo>
                  <a:cubicBezTo>
                    <a:pt x="5820" y="3959"/>
                    <a:pt x="5751" y="3984"/>
                    <a:pt x="5658" y="3984"/>
                  </a:cubicBezTo>
                  <a:cubicBezTo>
                    <a:pt x="5614" y="3984"/>
                    <a:pt x="5564" y="3979"/>
                    <a:pt x="5519" y="3971"/>
                  </a:cubicBezTo>
                  <a:cubicBezTo>
                    <a:pt x="5538" y="3880"/>
                    <a:pt x="5559" y="3790"/>
                    <a:pt x="5580" y="3701"/>
                  </a:cubicBezTo>
                  <a:close/>
                  <a:moveTo>
                    <a:pt x="3119" y="3093"/>
                  </a:moveTo>
                  <a:lnTo>
                    <a:pt x="3153" y="3563"/>
                  </a:lnTo>
                  <a:lnTo>
                    <a:pt x="2852" y="4190"/>
                  </a:lnTo>
                  <a:lnTo>
                    <a:pt x="2784" y="3517"/>
                  </a:lnTo>
                  <a:lnTo>
                    <a:pt x="3119" y="3093"/>
                  </a:lnTo>
                  <a:close/>
                  <a:moveTo>
                    <a:pt x="5495" y="4080"/>
                  </a:moveTo>
                  <a:cubicBezTo>
                    <a:pt x="5585" y="4133"/>
                    <a:pt x="5671" y="4207"/>
                    <a:pt x="5705" y="4296"/>
                  </a:cubicBezTo>
                  <a:cubicBezTo>
                    <a:pt x="5719" y="4327"/>
                    <a:pt x="5730" y="4389"/>
                    <a:pt x="5698" y="4416"/>
                  </a:cubicBezTo>
                  <a:cubicBezTo>
                    <a:pt x="5694" y="4420"/>
                    <a:pt x="5686" y="4421"/>
                    <a:pt x="5675" y="4421"/>
                  </a:cubicBezTo>
                  <a:cubicBezTo>
                    <a:pt x="5647" y="4421"/>
                    <a:pt x="5603" y="4411"/>
                    <a:pt x="5585" y="4407"/>
                  </a:cubicBezTo>
                  <a:cubicBezTo>
                    <a:pt x="5537" y="4398"/>
                    <a:pt x="5491" y="4385"/>
                    <a:pt x="5447" y="4368"/>
                  </a:cubicBezTo>
                  <a:cubicBezTo>
                    <a:pt x="5443" y="4365"/>
                    <a:pt x="5439" y="4364"/>
                    <a:pt x="5436" y="4362"/>
                  </a:cubicBezTo>
                  <a:cubicBezTo>
                    <a:pt x="5455" y="4268"/>
                    <a:pt x="5474" y="4174"/>
                    <a:pt x="5495" y="4080"/>
                  </a:cubicBezTo>
                  <a:close/>
                  <a:moveTo>
                    <a:pt x="4485" y="3814"/>
                  </a:moveTo>
                  <a:cubicBezTo>
                    <a:pt x="4499" y="3814"/>
                    <a:pt x="4511" y="3821"/>
                    <a:pt x="4523" y="3827"/>
                  </a:cubicBezTo>
                  <a:cubicBezTo>
                    <a:pt x="4569" y="3853"/>
                    <a:pt x="4616" y="3882"/>
                    <a:pt x="4642" y="3929"/>
                  </a:cubicBezTo>
                  <a:cubicBezTo>
                    <a:pt x="4665" y="3971"/>
                    <a:pt x="4668" y="4020"/>
                    <a:pt x="4668" y="4069"/>
                  </a:cubicBezTo>
                  <a:cubicBezTo>
                    <a:pt x="4669" y="4181"/>
                    <a:pt x="4659" y="4295"/>
                    <a:pt x="4644" y="4406"/>
                  </a:cubicBezTo>
                  <a:cubicBezTo>
                    <a:pt x="4742" y="4275"/>
                    <a:pt x="4854" y="4134"/>
                    <a:pt x="5015" y="4101"/>
                  </a:cubicBezTo>
                  <a:cubicBezTo>
                    <a:pt x="5021" y="4099"/>
                    <a:pt x="5027" y="4099"/>
                    <a:pt x="5033" y="4099"/>
                  </a:cubicBezTo>
                  <a:cubicBezTo>
                    <a:pt x="5041" y="4099"/>
                    <a:pt x="5050" y="4101"/>
                    <a:pt x="5056" y="4107"/>
                  </a:cubicBezTo>
                  <a:cubicBezTo>
                    <a:pt x="5062" y="4113"/>
                    <a:pt x="5063" y="4123"/>
                    <a:pt x="5063" y="4132"/>
                  </a:cubicBezTo>
                  <a:cubicBezTo>
                    <a:pt x="5071" y="4260"/>
                    <a:pt x="4988" y="4372"/>
                    <a:pt x="4900" y="4463"/>
                  </a:cubicBezTo>
                  <a:cubicBezTo>
                    <a:pt x="4824" y="4544"/>
                    <a:pt x="4721" y="4647"/>
                    <a:pt x="4631" y="4647"/>
                  </a:cubicBezTo>
                  <a:cubicBezTo>
                    <a:pt x="4583" y="4647"/>
                    <a:pt x="4538" y="4616"/>
                    <a:pt x="4504" y="4536"/>
                  </a:cubicBezTo>
                  <a:cubicBezTo>
                    <a:pt x="4423" y="4347"/>
                    <a:pt x="4415" y="4099"/>
                    <a:pt x="4433" y="3897"/>
                  </a:cubicBezTo>
                  <a:cubicBezTo>
                    <a:pt x="4435" y="3861"/>
                    <a:pt x="4449" y="3815"/>
                    <a:pt x="4485" y="3814"/>
                  </a:cubicBezTo>
                  <a:close/>
                  <a:moveTo>
                    <a:pt x="5418" y="4451"/>
                  </a:moveTo>
                  <a:cubicBezTo>
                    <a:pt x="5491" y="4500"/>
                    <a:pt x="5553" y="4564"/>
                    <a:pt x="5593" y="4647"/>
                  </a:cubicBezTo>
                  <a:cubicBezTo>
                    <a:pt x="5605" y="4675"/>
                    <a:pt x="5634" y="4728"/>
                    <a:pt x="5599" y="4755"/>
                  </a:cubicBezTo>
                  <a:cubicBezTo>
                    <a:pt x="5592" y="4760"/>
                    <a:pt x="5579" y="4762"/>
                    <a:pt x="5564" y="4762"/>
                  </a:cubicBezTo>
                  <a:cubicBezTo>
                    <a:pt x="5536" y="4762"/>
                    <a:pt x="5499" y="4755"/>
                    <a:pt x="5485" y="4754"/>
                  </a:cubicBezTo>
                  <a:cubicBezTo>
                    <a:pt x="5443" y="4750"/>
                    <a:pt x="5402" y="4740"/>
                    <a:pt x="5364" y="4729"/>
                  </a:cubicBezTo>
                  <a:cubicBezTo>
                    <a:pt x="5380" y="4636"/>
                    <a:pt x="5400" y="4543"/>
                    <a:pt x="5418" y="4451"/>
                  </a:cubicBezTo>
                  <a:close/>
                  <a:moveTo>
                    <a:pt x="5342" y="4844"/>
                  </a:moveTo>
                  <a:cubicBezTo>
                    <a:pt x="5417" y="4908"/>
                    <a:pt x="5480" y="4987"/>
                    <a:pt x="5526" y="5079"/>
                  </a:cubicBezTo>
                  <a:cubicBezTo>
                    <a:pt x="5515" y="5080"/>
                    <a:pt x="5504" y="5080"/>
                    <a:pt x="5493" y="5080"/>
                  </a:cubicBezTo>
                  <a:cubicBezTo>
                    <a:pt x="5427" y="5080"/>
                    <a:pt x="5365" y="5064"/>
                    <a:pt x="5307" y="5034"/>
                  </a:cubicBezTo>
                  <a:cubicBezTo>
                    <a:pt x="5319" y="4970"/>
                    <a:pt x="5329" y="4907"/>
                    <a:pt x="5342" y="4844"/>
                  </a:cubicBezTo>
                  <a:close/>
                  <a:moveTo>
                    <a:pt x="1188" y="0"/>
                  </a:moveTo>
                  <a:cubicBezTo>
                    <a:pt x="1140" y="0"/>
                    <a:pt x="1096" y="12"/>
                    <a:pt x="1077" y="50"/>
                  </a:cubicBezTo>
                  <a:cubicBezTo>
                    <a:pt x="1036" y="131"/>
                    <a:pt x="1149" y="227"/>
                    <a:pt x="1197" y="273"/>
                  </a:cubicBezTo>
                  <a:cubicBezTo>
                    <a:pt x="1224" y="299"/>
                    <a:pt x="1253" y="321"/>
                    <a:pt x="1283" y="343"/>
                  </a:cubicBezTo>
                  <a:cubicBezTo>
                    <a:pt x="1275" y="343"/>
                    <a:pt x="1267" y="343"/>
                    <a:pt x="1259" y="343"/>
                  </a:cubicBezTo>
                  <a:cubicBezTo>
                    <a:pt x="1235" y="343"/>
                    <a:pt x="1211" y="344"/>
                    <a:pt x="1186" y="346"/>
                  </a:cubicBezTo>
                  <a:cubicBezTo>
                    <a:pt x="1101" y="353"/>
                    <a:pt x="927" y="363"/>
                    <a:pt x="889" y="463"/>
                  </a:cubicBezTo>
                  <a:cubicBezTo>
                    <a:pt x="860" y="541"/>
                    <a:pt x="938" y="602"/>
                    <a:pt x="1002" y="643"/>
                  </a:cubicBezTo>
                  <a:cubicBezTo>
                    <a:pt x="949" y="651"/>
                    <a:pt x="897" y="667"/>
                    <a:pt x="871" y="713"/>
                  </a:cubicBezTo>
                  <a:cubicBezTo>
                    <a:pt x="820" y="801"/>
                    <a:pt x="897" y="874"/>
                    <a:pt x="1000" y="931"/>
                  </a:cubicBezTo>
                  <a:cubicBezTo>
                    <a:pt x="936" y="937"/>
                    <a:pt x="788" y="948"/>
                    <a:pt x="763" y="1027"/>
                  </a:cubicBezTo>
                  <a:cubicBezTo>
                    <a:pt x="739" y="1107"/>
                    <a:pt x="839" y="1152"/>
                    <a:pt x="892" y="1180"/>
                  </a:cubicBezTo>
                  <a:cubicBezTo>
                    <a:pt x="923" y="1197"/>
                    <a:pt x="954" y="1212"/>
                    <a:pt x="986" y="1224"/>
                  </a:cubicBezTo>
                  <a:cubicBezTo>
                    <a:pt x="971" y="1227"/>
                    <a:pt x="956" y="1229"/>
                    <a:pt x="943" y="1234"/>
                  </a:cubicBezTo>
                  <a:cubicBezTo>
                    <a:pt x="876" y="1251"/>
                    <a:pt x="751" y="1288"/>
                    <a:pt x="734" y="1369"/>
                  </a:cubicBezTo>
                  <a:cubicBezTo>
                    <a:pt x="718" y="1445"/>
                    <a:pt x="805" y="1520"/>
                    <a:pt x="856" y="1560"/>
                  </a:cubicBezTo>
                  <a:cubicBezTo>
                    <a:pt x="862" y="1565"/>
                    <a:pt x="870" y="1569"/>
                    <a:pt x="876" y="1573"/>
                  </a:cubicBezTo>
                  <a:cubicBezTo>
                    <a:pt x="830" y="1575"/>
                    <a:pt x="784" y="1580"/>
                    <a:pt x="740" y="1590"/>
                  </a:cubicBezTo>
                  <a:cubicBezTo>
                    <a:pt x="659" y="1607"/>
                    <a:pt x="537" y="1641"/>
                    <a:pt x="521" y="1737"/>
                  </a:cubicBezTo>
                  <a:cubicBezTo>
                    <a:pt x="505" y="1829"/>
                    <a:pt x="604" y="1879"/>
                    <a:pt x="671" y="1915"/>
                  </a:cubicBezTo>
                  <a:cubicBezTo>
                    <a:pt x="677" y="1918"/>
                    <a:pt x="683" y="1920"/>
                    <a:pt x="689" y="1923"/>
                  </a:cubicBezTo>
                  <a:cubicBezTo>
                    <a:pt x="633" y="1941"/>
                    <a:pt x="593" y="1975"/>
                    <a:pt x="590" y="2033"/>
                  </a:cubicBezTo>
                  <a:cubicBezTo>
                    <a:pt x="584" y="2111"/>
                    <a:pt x="637" y="2175"/>
                    <a:pt x="709" y="2222"/>
                  </a:cubicBezTo>
                  <a:cubicBezTo>
                    <a:pt x="690" y="2225"/>
                    <a:pt x="671" y="2226"/>
                    <a:pt x="652" y="2228"/>
                  </a:cubicBezTo>
                  <a:cubicBezTo>
                    <a:pt x="574" y="2243"/>
                    <a:pt x="447" y="2264"/>
                    <a:pt x="402" y="2337"/>
                  </a:cubicBezTo>
                  <a:cubicBezTo>
                    <a:pt x="340" y="2437"/>
                    <a:pt x="449" y="2526"/>
                    <a:pt x="573" y="2588"/>
                  </a:cubicBezTo>
                  <a:cubicBezTo>
                    <a:pt x="538" y="2593"/>
                    <a:pt x="506" y="2599"/>
                    <a:pt x="474" y="2609"/>
                  </a:cubicBezTo>
                  <a:cubicBezTo>
                    <a:pt x="391" y="2634"/>
                    <a:pt x="261" y="2678"/>
                    <a:pt x="227" y="2766"/>
                  </a:cubicBezTo>
                  <a:cubicBezTo>
                    <a:pt x="192" y="2861"/>
                    <a:pt x="266" y="2925"/>
                    <a:pt x="368" y="2965"/>
                  </a:cubicBezTo>
                  <a:cubicBezTo>
                    <a:pt x="290" y="2993"/>
                    <a:pt x="188" y="3041"/>
                    <a:pt x="149" y="3109"/>
                  </a:cubicBezTo>
                  <a:cubicBezTo>
                    <a:pt x="89" y="3210"/>
                    <a:pt x="192" y="3282"/>
                    <a:pt x="316" y="3327"/>
                  </a:cubicBezTo>
                  <a:cubicBezTo>
                    <a:pt x="212" y="3352"/>
                    <a:pt x="114" y="3398"/>
                    <a:pt x="24" y="3461"/>
                  </a:cubicBezTo>
                  <a:cubicBezTo>
                    <a:pt x="0" y="3479"/>
                    <a:pt x="8" y="3510"/>
                    <a:pt x="25" y="3527"/>
                  </a:cubicBezTo>
                  <a:cubicBezTo>
                    <a:pt x="105" y="3599"/>
                    <a:pt x="202" y="3642"/>
                    <a:pt x="302" y="3653"/>
                  </a:cubicBezTo>
                  <a:cubicBezTo>
                    <a:pt x="265" y="3680"/>
                    <a:pt x="228" y="3709"/>
                    <a:pt x="194" y="3742"/>
                  </a:cubicBezTo>
                  <a:cubicBezTo>
                    <a:pt x="176" y="3759"/>
                    <a:pt x="172" y="3790"/>
                    <a:pt x="196" y="3808"/>
                  </a:cubicBezTo>
                  <a:cubicBezTo>
                    <a:pt x="228" y="3831"/>
                    <a:pt x="263" y="3842"/>
                    <a:pt x="298" y="3842"/>
                  </a:cubicBezTo>
                  <a:cubicBezTo>
                    <a:pt x="337" y="3842"/>
                    <a:pt x="376" y="3827"/>
                    <a:pt x="411" y="3798"/>
                  </a:cubicBezTo>
                  <a:cubicBezTo>
                    <a:pt x="433" y="3779"/>
                    <a:pt x="428" y="3752"/>
                    <a:pt x="412" y="3736"/>
                  </a:cubicBezTo>
                  <a:lnTo>
                    <a:pt x="412" y="3736"/>
                  </a:lnTo>
                  <a:cubicBezTo>
                    <a:pt x="1941" y="4506"/>
                    <a:pt x="3456" y="4931"/>
                    <a:pt x="5136" y="5211"/>
                  </a:cubicBezTo>
                  <a:cubicBezTo>
                    <a:pt x="5168" y="5274"/>
                    <a:pt x="5226" y="5302"/>
                    <a:pt x="5298" y="5302"/>
                  </a:cubicBezTo>
                  <a:cubicBezTo>
                    <a:pt x="5300" y="5302"/>
                    <a:pt x="5303" y="5302"/>
                    <a:pt x="5305" y="5302"/>
                  </a:cubicBezTo>
                  <a:cubicBezTo>
                    <a:pt x="5326" y="5300"/>
                    <a:pt x="5343" y="5274"/>
                    <a:pt x="5339" y="5255"/>
                  </a:cubicBezTo>
                  <a:cubicBezTo>
                    <a:pt x="5327" y="5209"/>
                    <a:pt x="5313" y="5166"/>
                    <a:pt x="5295" y="5126"/>
                  </a:cubicBezTo>
                  <a:cubicBezTo>
                    <a:pt x="5295" y="5123"/>
                    <a:pt x="5296" y="5121"/>
                    <a:pt x="5296" y="5117"/>
                  </a:cubicBezTo>
                  <a:cubicBezTo>
                    <a:pt x="5360" y="5147"/>
                    <a:pt x="5430" y="5163"/>
                    <a:pt x="5503" y="5163"/>
                  </a:cubicBezTo>
                  <a:cubicBezTo>
                    <a:pt x="5534" y="5163"/>
                    <a:pt x="5566" y="5160"/>
                    <a:pt x="5598" y="5154"/>
                  </a:cubicBezTo>
                  <a:cubicBezTo>
                    <a:pt x="5621" y="5148"/>
                    <a:pt x="5635" y="5121"/>
                    <a:pt x="5625" y="5095"/>
                  </a:cubicBezTo>
                  <a:cubicBezTo>
                    <a:pt x="5583" y="4995"/>
                    <a:pt x="5523" y="4907"/>
                    <a:pt x="5452" y="4834"/>
                  </a:cubicBezTo>
                  <a:lnTo>
                    <a:pt x="5452" y="4834"/>
                  </a:lnTo>
                  <a:cubicBezTo>
                    <a:pt x="5489" y="4842"/>
                    <a:pt x="5525" y="4847"/>
                    <a:pt x="5559" y="4847"/>
                  </a:cubicBezTo>
                  <a:cubicBezTo>
                    <a:pt x="5635" y="4847"/>
                    <a:pt x="5694" y="4822"/>
                    <a:pt x="5704" y="4747"/>
                  </a:cubicBezTo>
                  <a:cubicBezTo>
                    <a:pt x="5716" y="4664"/>
                    <a:pt x="5647" y="4563"/>
                    <a:pt x="5596" y="4499"/>
                  </a:cubicBezTo>
                  <a:lnTo>
                    <a:pt x="5596" y="4499"/>
                  </a:lnTo>
                  <a:cubicBezTo>
                    <a:pt x="5621" y="4503"/>
                    <a:pt x="5645" y="4506"/>
                    <a:pt x="5668" y="4506"/>
                  </a:cubicBezTo>
                  <a:cubicBezTo>
                    <a:pt x="5738" y="4506"/>
                    <a:pt x="5795" y="4482"/>
                    <a:pt x="5817" y="4415"/>
                  </a:cubicBezTo>
                  <a:cubicBezTo>
                    <a:pt x="5846" y="4318"/>
                    <a:pt x="5749" y="4199"/>
                    <a:pt x="5689" y="4134"/>
                  </a:cubicBezTo>
                  <a:cubicBezTo>
                    <a:pt x="5667" y="4111"/>
                    <a:pt x="5643" y="4088"/>
                    <a:pt x="5619" y="4068"/>
                  </a:cubicBezTo>
                  <a:lnTo>
                    <a:pt x="5619" y="4068"/>
                  </a:lnTo>
                  <a:cubicBezTo>
                    <a:pt x="5643" y="4071"/>
                    <a:pt x="5667" y="4072"/>
                    <a:pt x="5691" y="4072"/>
                  </a:cubicBezTo>
                  <a:cubicBezTo>
                    <a:pt x="5799" y="4072"/>
                    <a:pt x="5892" y="4043"/>
                    <a:pt x="5897" y="3950"/>
                  </a:cubicBezTo>
                  <a:cubicBezTo>
                    <a:pt x="5901" y="3865"/>
                    <a:pt x="5804" y="3781"/>
                    <a:pt x="5749" y="3731"/>
                  </a:cubicBezTo>
                  <a:cubicBezTo>
                    <a:pt x="5729" y="3712"/>
                    <a:pt x="5709" y="3695"/>
                    <a:pt x="5688" y="3680"/>
                  </a:cubicBezTo>
                  <a:cubicBezTo>
                    <a:pt x="5758" y="3673"/>
                    <a:pt x="5865" y="3652"/>
                    <a:pt x="5898" y="3581"/>
                  </a:cubicBezTo>
                  <a:cubicBezTo>
                    <a:pt x="5920" y="3533"/>
                    <a:pt x="5904" y="3486"/>
                    <a:pt x="5869" y="3443"/>
                  </a:cubicBezTo>
                  <a:lnTo>
                    <a:pt x="5869" y="3443"/>
                  </a:lnTo>
                  <a:cubicBezTo>
                    <a:pt x="5894" y="3446"/>
                    <a:pt x="5923" y="3449"/>
                    <a:pt x="5952" y="3449"/>
                  </a:cubicBezTo>
                  <a:cubicBezTo>
                    <a:pt x="6014" y="3449"/>
                    <a:pt x="6078" y="3436"/>
                    <a:pt x="6106" y="3380"/>
                  </a:cubicBezTo>
                  <a:cubicBezTo>
                    <a:pt x="6149" y="3287"/>
                    <a:pt x="6060" y="3190"/>
                    <a:pt x="6000" y="3132"/>
                  </a:cubicBezTo>
                  <a:cubicBezTo>
                    <a:pt x="5967" y="3100"/>
                    <a:pt x="5930" y="3073"/>
                    <a:pt x="5893" y="3046"/>
                  </a:cubicBezTo>
                  <a:lnTo>
                    <a:pt x="5903" y="3046"/>
                  </a:lnTo>
                  <a:cubicBezTo>
                    <a:pt x="5972" y="3040"/>
                    <a:pt x="6096" y="3021"/>
                    <a:pt x="6122" y="2943"/>
                  </a:cubicBezTo>
                  <a:cubicBezTo>
                    <a:pt x="6146" y="2870"/>
                    <a:pt x="6068" y="2781"/>
                    <a:pt x="6024" y="2731"/>
                  </a:cubicBezTo>
                  <a:cubicBezTo>
                    <a:pt x="6012" y="2717"/>
                    <a:pt x="5997" y="2704"/>
                    <a:pt x="5984" y="2691"/>
                  </a:cubicBezTo>
                  <a:lnTo>
                    <a:pt x="5984" y="2691"/>
                  </a:lnTo>
                  <a:cubicBezTo>
                    <a:pt x="6016" y="2696"/>
                    <a:pt x="6048" y="2701"/>
                    <a:pt x="6081" y="2702"/>
                  </a:cubicBezTo>
                  <a:cubicBezTo>
                    <a:pt x="6100" y="2703"/>
                    <a:pt x="6125" y="2705"/>
                    <a:pt x="6152" y="2705"/>
                  </a:cubicBezTo>
                  <a:cubicBezTo>
                    <a:pt x="6204" y="2705"/>
                    <a:pt x="6259" y="2695"/>
                    <a:pt x="6275" y="2645"/>
                  </a:cubicBezTo>
                  <a:cubicBezTo>
                    <a:pt x="6299" y="2576"/>
                    <a:pt x="6216" y="2509"/>
                    <a:pt x="6174" y="2470"/>
                  </a:cubicBezTo>
                  <a:cubicBezTo>
                    <a:pt x="6158" y="2456"/>
                    <a:pt x="6141" y="2444"/>
                    <a:pt x="6125" y="2431"/>
                  </a:cubicBezTo>
                  <a:lnTo>
                    <a:pt x="6125" y="2431"/>
                  </a:lnTo>
                  <a:cubicBezTo>
                    <a:pt x="6140" y="2432"/>
                    <a:pt x="6155" y="2433"/>
                    <a:pt x="6169" y="2433"/>
                  </a:cubicBezTo>
                  <a:cubicBezTo>
                    <a:pt x="6267" y="2433"/>
                    <a:pt x="6347" y="2405"/>
                    <a:pt x="6351" y="2316"/>
                  </a:cubicBezTo>
                  <a:cubicBezTo>
                    <a:pt x="6353" y="2265"/>
                    <a:pt x="6321" y="2223"/>
                    <a:pt x="6279" y="2189"/>
                  </a:cubicBezTo>
                  <a:cubicBezTo>
                    <a:pt x="6354" y="2186"/>
                    <a:pt x="6437" y="2173"/>
                    <a:pt x="6461" y="2110"/>
                  </a:cubicBezTo>
                  <a:cubicBezTo>
                    <a:pt x="6493" y="2022"/>
                    <a:pt x="6395" y="1939"/>
                    <a:pt x="6338" y="1889"/>
                  </a:cubicBezTo>
                  <a:cubicBezTo>
                    <a:pt x="6292" y="1849"/>
                    <a:pt x="6241" y="1815"/>
                    <a:pt x="6190" y="1784"/>
                  </a:cubicBezTo>
                  <a:cubicBezTo>
                    <a:pt x="6217" y="1783"/>
                    <a:pt x="6246" y="1781"/>
                    <a:pt x="6273" y="1777"/>
                  </a:cubicBezTo>
                  <a:cubicBezTo>
                    <a:pt x="6344" y="1765"/>
                    <a:pt x="6510" y="1742"/>
                    <a:pt x="6525" y="1652"/>
                  </a:cubicBezTo>
                  <a:cubicBezTo>
                    <a:pt x="6540" y="1553"/>
                    <a:pt x="6374" y="1504"/>
                    <a:pt x="6309" y="1480"/>
                  </a:cubicBezTo>
                  <a:cubicBezTo>
                    <a:pt x="6207" y="1445"/>
                    <a:pt x="6102" y="1429"/>
                    <a:pt x="5996" y="1429"/>
                  </a:cubicBezTo>
                  <a:cubicBezTo>
                    <a:pt x="5965" y="1429"/>
                    <a:pt x="5933" y="1430"/>
                    <a:pt x="5902" y="1433"/>
                  </a:cubicBezTo>
                  <a:cubicBezTo>
                    <a:pt x="5895" y="1433"/>
                    <a:pt x="5889" y="1436"/>
                    <a:pt x="5886" y="1438"/>
                  </a:cubicBezTo>
                  <a:cubicBezTo>
                    <a:pt x="4434" y="1067"/>
                    <a:pt x="2968" y="609"/>
                    <a:pt x="1577" y="69"/>
                  </a:cubicBezTo>
                  <a:cubicBezTo>
                    <a:pt x="1573" y="81"/>
                    <a:pt x="1569" y="93"/>
                    <a:pt x="1567" y="106"/>
                  </a:cubicBezTo>
                  <a:cubicBezTo>
                    <a:pt x="1498" y="71"/>
                    <a:pt x="1425" y="43"/>
                    <a:pt x="1347" y="25"/>
                  </a:cubicBezTo>
                  <a:cubicBezTo>
                    <a:pt x="1311" y="17"/>
                    <a:pt x="1246" y="0"/>
                    <a:pt x="1188"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3" name="Google Shape;1503;p54"/>
            <p:cNvSpPr/>
            <p:nvPr/>
          </p:nvSpPr>
          <p:spPr>
            <a:xfrm>
              <a:off x="4532975" y="2877725"/>
              <a:ext cx="168700" cy="164275"/>
            </a:xfrm>
            <a:custGeom>
              <a:rect b="b" l="l" r="r" t="t"/>
              <a:pathLst>
                <a:path extrusionOk="0" h="6571" w="6748">
                  <a:moveTo>
                    <a:pt x="2560" y="114"/>
                  </a:moveTo>
                  <a:cubicBezTo>
                    <a:pt x="2619" y="114"/>
                    <a:pt x="2701" y="206"/>
                    <a:pt x="2738" y="243"/>
                  </a:cubicBezTo>
                  <a:cubicBezTo>
                    <a:pt x="2765" y="272"/>
                    <a:pt x="2792" y="302"/>
                    <a:pt x="2814" y="334"/>
                  </a:cubicBezTo>
                  <a:cubicBezTo>
                    <a:pt x="2774" y="379"/>
                    <a:pt x="2733" y="426"/>
                    <a:pt x="2692" y="472"/>
                  </a:cubicBezTo>
                  <a:cubicBezTo>
                    <a:pt x="2598" y="365"/>
                    <a:pt x="2453" y="172"/>
                    <a:pt x="2535" y="121"/>
                  </a:cubicBezTo>
                  <a:cubicBezTo>
                    <a:pt x="2542" y="117"/>
                    <a:pt x="2551" y="114"/>
                    <a:pt x="2560" y="114"/>
                  </a:cubicBezTo>
                  <a:close/>
                  <a:moveTo>
                    <a:pt x="2209" y="357"/>
                  </a:moveTo>
                  <a:cubicBezTo>
                    <a:pt x="2216" y="357"/>
                    <a:pt x="2223" y="358"/>
                    <a:pt x="2230" y="361"/>
                  </a:cubicBezTo>
                  <a:cubicBezTo>
                    <a:pt x="2235" y="360"/>
                    <a:pt x="2240" y="360"/>
                    <a:pt x="2246" y="360"/>
                  </a:cubicBezTo>
                  <a:cubicBezTo>
                    <a:pt x="2315" y="360"/>
                    <a:pt x="2424" y="414"/>
                    <a:pt x="2475" y="439"/>
                  </a:cubicBezTo>
                  <a:cubicBezTo>
                    <a:pt x="2531" y="466"/>
                    <a:pt x="2584" y="501"/>
                    <a:pt x="2632" y="538"/>
                  </a:cubicBezTo>
                  <a:cubicBezTo>
                    <a:pt x="2579" y="597"/>
                    <a:pt x="2527" y="654"/>
                    <a:pt x="2475" y="713"/>
                  </a:cubicBezTo>
                  <a:cubicBezTo>
                    <a:pt x="2415" y="659"/>
                    <a:pt x="2348" y="614"/>
                    <a:pt x="2274" y="577"/>
                  </a:cubicBezTo>
                  <a:cubicBezTo>
                    <a:pt x="2253" y="554"/>
                    <a:pt x="2234" y="529"/>
                    <a:pt x="2217" y="503"/>
                  </a:cubicBezTo>
                  <a:cubicBezTo>
                    <a:pt x="2202" y="481"/>
                    <a:pt x="2190" y="459"/>
                    <a:pt x="2178" y="434"/>
                  </a:cubicBezTo>
                  <a:cubicBezTo>
                    <a:pt x="2172" y="382"/>
                    <a:pt x="2183" y="357"/>
                    <a:pt x="2209" y="357"/>
                  </a:cubicBezTo>
                  <a:close/>
                  <a:moveTo>
                    <a:pt x="2090" y="592"/>
                  </a:moveTo>
                  <a:cubicBezTo>
                    <a:pt x="2127" y="592"/>
                    <a:pt x="2173" y="612"/>
                    <a:pt x="2216" y="635"/>
                  </a:cubicBezTo>
                  <a:cubicBezTo>
                    <a:pt x="2270" y="697"/>
                    <a:pt x="2333" y="752"/>
                    <a:pt x="2404" y="794"/>
                  </a:cubicBezTo>
                  <a:cubicBezTo>
                    <a:pt x="2361" y="842"/>
                    <a:pt x="2316" y="891"/>
                    <a:pt x="2273" y="938"/>
                  </a:cubicBezTo>
                  <a:cubicBezTo>
                    <a:pt x="2226" y="895"/>
                    <a:pt x="2179" y="851"/>
                    <a:pt x="2137" y="801"/>
                  </a:cubicBezTo>
                  <a:cubicBezTo>
                    <a:pt x="2101" y="757"/>
                    <a:pt x="1954" y="601"/>
                    <a:pt x="2084" y="592"/>
                  </a:cubicBezTo>
                  <a:cubicBezTo>
                    <a:pt x="2086" y="592"/>
                    <a:pt x="2088" y="592"/>
                    <a:pt x="2090" y="592"/>
                  </a:cubicBezTo>
                  <a:close/>
                  <a:moveTo>
                    <a:pt x="1853" y="815"/>
                  </a:moveTo>
                  <a:cubicBezTo>
                    <a:pt x="1898" y="815"/>
                    <a:pt x="2003" y="863"/>
                    <a:pt x="2028" y="873"/>
                  </a:cubicBezTo>
                  <a:cubicBezTo>
                    <a:pt x="2098" y="904"/>
                    <a:pt x="2160" y="946"/>
                    <a:pt x="2218" y="997"/>
                  </a:cubicBezTo>
                  <a:cubicBezTo>
                    <a:pt x="2175" y="1042"/>
                    <a:pt x="2132" y="1089"/>
                    <a:pt x="2089" y="1135"/>
                  </a:cubicBezTo>
                  <a:cubicBezTo>
                    <a:pt x="2006" y="1067"/>
                    <a:pt x="1778" y="866"/>
                    <a:pt x="1836" y="819"/>
                  </a:cubicBezTo>
                  <a:cubicBezTo>
                    <a:pt x="1839" y="817"/>
                    <a:pt x="1845" y="815"/>
                    <a:pt x="1853" y="815"/>
                  </a:cubicBezTo>
                  <a:close/>
                  <a:moveTo>
                    <a:pt x="1761" y="1094"/>
                  </a:moveTo>
                  <a:cubicBezTo>
                    <a:pt x="1852" y="1094"/>
                    <a:pt x="1954" y="1145"/>
                    <a:pt x="2030" y="1196"/>
                  </a:cubicBezTo>
                  <a:cubicBezTo>
                    <a:pt x="1961" y="1269"/>
                    <a:pt x="1892" y="1343"/>
                    <a:pt x="1823" y="1416"/>
                  </a:cubicBezTo>
                  <a:cubicBezTo>
                    <a:pt x="1729" y="1335"/>
                    <a:pt x="1548" y="1129"/>
                    <a:pt x="1725" y="1097"/>
                  </a:cubicBezTo>
                  <a:cubicBezTo>
                    <a:pt x="1737" y="1095"/>
                    <a:pt x="1749" y="1094"/>
                    <a:pt x="1761" y="1094"/>
                  </a:cubicBezTo>
                  <a:close/>
                  <a:moveTo>
                    <a:pt x="1398" y="1324"/>
                  </a:moveTo>
                  <a:cubicBezTo>
                    <a:pt x="1469" y="1324"/>
                    <a:pt x="1578" y="1374"/>
                    <a:pt x="1630" y="1397"/>
                  </a:cubicBezTo>
                  <a:cubicBezTo>
                    <a:pt x="1678" y="1420"/>
                    <a:pt x="1722" y="1447"/>
                    <a:pt x="1764" y="1479"/>
                  </a:cubicBezTo>
                  <a:cubicBezTo>
                    <a:pt x="1705" y="1541"/>
                    <a:pt x="1646" y="1604"/>
                    <a:pt x="1586" y="1667"/>
                  </a:cubicBezTo>
                  <a:cubicBezTo>
                    <a:pt x="1549" y="1643"/>
                    <a:pt x="1506" y="1618"/>
                    <a:pt x="1461" y="1598"/>
                  </a:cubicBezTo>
                  <a:cubicBezTo>
                    <a:pt x="1458" y="1592"/>
                    <a:pt x="1454" y="1590"/>
                    <a:pt x="1451" y="1587"/>
                  </a:cubicBezTo>
                  <a:cubicBezTo>
                    <a:pt x="1403" y="1544"/>
                    <a:pt x="1209" y="1370"/>
                    <a:pt x="1370" y="1327"/>
                  </a:cubicBezTo>
                  <a:cubicBezTo>
                    <a:pt x="1378" y="1325"/>
                    <a:pt x="1388" y="1324"/>
                    <a:pt x="1398" y="1324"/>
                  </a:cubicBezTo>
                  <a:close/>
                  <a:moveTo>
                    <a:pt x="2924" y="932"/>
                  </a:moveTo>
                  <a:cubicBezTo>
                    <a:pt x="2930" y="932"/>
                    <a:pt x="2936" y="933"/>
                    <a:pt x="2942" y="936"/>
                  </a:cubicBezTo>
                  <a:cubicBezTo>
                    <a:pt x="2954" y="943"/>
                    <a:pt x="2962" y="956"/>
                    <a:pt x="2968" y="968"/>
                  </a:cubicBezTo>
                  <a:cubicBezTo>
                    <a:pt x="2994" y="1014"/>
                    <a:pt x="3020" y="1063"/>
                    <a:pt x="3019" y="1115"/>
                  </a:cubicBezTo>
                  <a:cubicBezTo>
                    <a:pt x="3017" y="1164"/>
                    <a:pt x="2994" y="1207"/>
                    <a:pt x="2970" y="1249"/>
                  </a:cubicBezTo>
                  <a:cubicBezTo>
                    <a:pt x="2915" y="1347"/>
                    <a:pt x="2850" y="1439"/>
                    <a:pt x="2779" y="1527"/>
                  </a:cubicBezTo>
                  <a:cubicBezTo>
                    <a:pt x="2891" y="1480"/>
                    <a:pt x="3012" y="1433"/>
                    <a:pt x="3130" y="1433"/>
                  </a:cubicBezTo>
                  <a:cubicBezTo>
                    <a:pt x="3171" y="1433"/>
                    <a:pt x="3212" y="1439"/>
                    <a:pt x="3252" y="1453"/>
                  </a:cubicBezTo>
                  <a:cubicBezTo>
                    <a:pt x="3266" y="1456"/>
                    <a:pt x="3282" y="1464"/>
                    <a:pt x="3284" y="1479"/>
                  </a:cubicBezTo>
                  <a:cubicBezTo>
                    <a:pt x="3286" y="1487"/>
                    <a:pt x="3283" y="1497"/>
                    <a:pt x="3277" y="1505"/>
                  </a:cubicBezTo>
                  <a:cubicBezTo>
                    <a:pt x="3221" y="1618"/>
                    <a:pt x="3093" y="1673"/>
                    <a:pt x="2970" y="1708"/>
                  </a:cubicBezTo>
                  <a:cubicBezTo>
                    <a:pt x="2900" y="1728"/>
                    <a:pt x="2816" y="1750"/>
                    <a:pt x="2744" y="1750"/>
                  </a:cubicBezTo>
                  <a:cubicBezTo>
                    <a:pt x="2647" y="1750"/>
                    <a:pt x="2574" y="1710"/>
                    <a:pt x="2593" y="1569"/>
                  </a:cubicBezTo>
                  <a:cubicBezTo>
                    <a:pt x="2619" y="1364"/>
                    <a:pt x="2738" y="1147"/>
                    <a:pt x="2855" y="981"/>
                  </a:cubicBezTo>
                  <a:cubicBezTo>
                    <a:pt x="2872" y="958"/>
                    <a:pt x="2899" y="932"/>
                    <a:pt x="2924" y="932"/>
                  </a:cubicBezTo>
                  <a:close/>
                  <a:moveTo>
                    <a:pt x="1309" y="1635"/>
                  </a:moveTo>
                  <a:cubicBezTo>
                    <a:pt x="1342" y="1635"/>
                    <a:pt x="1379" y="1645"/>
                    <a:pt x="1417" y="1662"/>
                  </a:cubicBezTo>
                  <a:cubicBezTo>
                    <a:pt x="1449" y="1689"/>
                    <a:pt x="1482" y="1714"/>
                    <a:pt x="1518" y="1735"/>
                  </a:cubicBezTo>
                  <a:cubicBezTo>
                    <a:pt x="1467" y="1788"/>
                    <a:pt x="1417" y="1840"/>
                    <a:pt x="1365" y="1894"/>
                  </a:cubicBezTo>
                  <a:cubicBezTo>
                    <a:pt x="1277" y="1813"/>
                    <a:pt x="1175" y="1687"/>
                    <a:pt x="1262" y="1644"/>
                  </a:cubicBezTo>
                  <a:cubicBezTo>
                    <a:pt x="1276" y="1637"/>
                    <a:pt x="1292" y="1635"/>
                    <a:pt x="1309" y="1635"/>
                  </a:cubicBezTo>
                  <a:close/>
                  <a:moveTo>
                    <a:pt x="973" y="1851"/>
                  </a:moveTo>
                  <a:cubicBezTo>
                    <a:pt x="980" y="1851"/>
                    <a:pt x="988" y="1853"/>
                    <a:pt x="998" y="1857"/>
                  </a:cubicBezTo>
                  <a:cubicBezTo>
                    <a:pt x="1003" y="1857"/>
                    <a:pt x="1009" y="1856"/>
                    <a:pt x="1015" y="1856"/>
                  </a:cubicBezTo>
                  <a:cubicBezTo>
                    <a:pt x="1110" y="1856"/>
                    <a:pt x="1215" y="1903"/>
                    <a:pt x="1306" y="1957"/>
                  </a:cubicBezTo>
                  <a:cubicBezTo>
                    <a:pt x="1236" y="2029"/>
                    <a:pt x="1167" y="2103"/>
                    <a:pt x="1099" y="2175"/>
                  </a:cubicBezTo>
                  <a:cubicBezTo>
                    <a:pt x="1056" y="2137"/>
                    <a:pt x="1016" y="2096"/>
                    <a:pt x="983" y="2048"/>
                  </a:cubicBezTo>
                  <a:cubicBezTo>
                    <a:pt x="964" y="2022"/>
                    <a:pt x="932" y="1986"/>
                    <a:pt x="924" y="1953"/>
                  </a:cubicBezTo>
                  <a:cubicBezTo>
                    <a:pt x="896" y="1928"/>
                    <a:pt x="900" y="1905"/>
                    <a:pt x="933" y="1886"/>
                  </a:cubicBezTo>
                  <a:cubicBezTo>
                    <a:pt x="942" y="1863"/>
                    <a:pt x="955" y="1851"/>
                    <a:pt x="973" y="1851"/>
                  </a:cubicBezTo>
                  <a:close/>
                  <a:moveTo>
                    <a:pt x="2410" y="1428"/>
                  </a:moveTo>
                  <a:cubicBezTo>
                    <a:pt x="2416" y="1428"/>
                    <a:pt x="2421" y="1430"/>
                    <a:pt x="2427" y="1433"/>
                  </a:cubicBezTo>
                  <a:cubicBezTo>
                    <a:pt x="2439" y="1439"/>
                    <a:pt x="2447" y="1453"/>
                    <a:pt x="2453" y="1464"/>
                  </a:cubicBezTo>
                  <a:cubicBezTo>
                    <a:pt x="2479" y="1510"/>
                    <a:pt x="2505" y="1559"/>
                    <a:pt x="2504" y="1611"/>
                  </a:cubicBezTo>
                  <a:cubicBezTo>
                    <a:pt x="2503" y="1661"/>
                    <a:pt x="2479" y="1703"/>
                    <a:pt x="2456" y="1745"/>
                  </a:cubicBezTo>
                  <a:cubicBezTo>
                    <a:pt x="2400" y="1843"/>
                    <a:pt x="2336" y="1935"/>
                    <a:pt x="2264" y="2023"/>
                  </a:cubicBezTo>
                  <a:cubicBezTo>
                    <a:pt x="2376" y="1977"/>
                    <a:pt x="2497" y="1930"/>
                    <a:pt x="2615" y="1930"/>
                  </a:cubicBezTo>
                  <a:cubicBezTo>
                    <a:pt x="2657" y="1930"/>
                    <a:pt x="2698" y="1935"/>
                    <a:pt x="2738" y="1949"/>
                  </a:cubicBezTo>
                  <a:cubicBezTo>
                    <a:pt x="2751" y="1952"/>
                    <a:pt x="2767" y="1960"/>
                    <a:pt x="2770" y="1975"/>
                  </a:cubicBezTo>
                  <a:cubicBezTo>
                    <a:pt x="2771" y="1983"/>
                    <a:pt x="2767" y="1993"/>
                    <a:pt x="2762" y="2001"/>
                  </a:cubicBezTo>
                  <a:cubicBezTo>
                    <a:pt x="2707" y="2113"/>
                    <a:pt x="2577" y="2168"/>
                    <a:pt x="2456" y="2204"/>
                  </a:cubicBezTo>
                  <a:cubicBezTo>
                    <a:pt x="2386" y="2224"/>
                    <a:pt x="2301" y="2246"/>
                    <a:pt x="2229" y="2246"/>
                  </a:cubicBezTo>
                  <a:cubicBezTo>
                    <a:pt x="2132" y="2246"/>
                    <a:pt x="2060" y="2206"/>
                    <a:pt x="2079" y="2065"/>
                  </a:cubicBezTo>
                  <a:cubicBezTo>
                    <a:pt x="2105" y="1860"/>
                    <a:pt x="2223" y="1643"/>
                    <a:pt x="2341" y="1478"/>
                  </a:cubicBezTo>
                  <a:cubicBezTo>
                    <a:pt x="2358" y="1454"/>
                    <a:pt x="2385" y="1428"/>
                    <a:pt x="2410" y="1428"/>
                  </a:cubicBezTo>
                  <a:close/>
                  <a:moveTo>
                    <a:pt x="738" y="2137"/>
                  </a:moveTo>
                  <a:cubicBezTo>
                    <a:pt x="839" y="2137"/>
                    <a:pt x="949" y="2185"/>
                    <a:pt x="1036" y="2240"/>
                  </a:cubicBezTo>
                  <a:cubicBezTo>
                    <a:pt x="969" y="2309"/>
                    <a:pt x="905" y="2379"/>
                    <a:pt x="838" y="2449"/>
                  </a:cubicBezTo>
                  <a:cubicBezTo>
                    <a:pt x="808" y="2430"/>
                    <a:pt x="780" y="2411"/>
                    <a:pt x="749" y="2397"/>
                  </a:cubicBezTo>
                  <a:cubicBezTo>
                    <a:pt x="720" y="2375"/>
                    <a:pt x="692" y="2353"/>
                    <a:pt x="666" y="2328"/>
                  </a:cubicBezTo>
                  <a:cubicBezTo>
                    <a:pt x="647" y="2309"/>
                    <a:pt x="608" y="2280"/>
                    <a:pt x="597" y="2253"/>
                  </a:cubicBezTo>
                  <a:cubicBezTo>
                    <a:pt x="562" y="2225"/>
                    <a:pt x="569" y="2201"/>
                    <a:pt x="617" y="2181"/>
                  </a:cubicBezTo>
                  <a:cubicBezTo>
                    <a:pt x="632" y="2153"/>
                    <a:pt x="654" y="2139"/>
                    <a:pt x="681" y="2139"/>
                  </a:cubicBezTo>
                  <a:cubicBezTo>
                    <a:pt x="685" y="2139"/>
                    <a:pt x="689" y="2140"/>
                    <a:pt x="693" y="2140"/>
                  </a:cubicBezTo>
                  <a:cubicBezTo>
                    <a:pt x="708" y="2138"/>
                    <a:pt x="723" y="2137"/>
                    <a:pt x="738" y="2137"/>
                  </a:cubicBezTo>
                  <a:close/>
                  <a:moveTo>
                    <a:pt x="500" y="2425"/>
                  </a:moveTo>
                  <a:cubicBezTo>
                    <a:pt x="572" y="2425"/>
                    <a:pt x="643" y="2441"/>
                    <a:pt x="710" y="2470"/>
                  </a:cubicBezTo>
                  <a:cubicBezTo>
                    <a:pt x="734" y="2487"/>
                    <a:pt x="757" y="2502"/>
                    <a:pt x="778" y="2514"/>
                  </a:cubicBezTo>
                  <a:cubicBezTo>
                    <a:pt x="712" y="2583"/>
                    <a:pt x="647" y="2654"/>
                    <a:pt x="582" y="2724"/>
                  </a:cubicBezTo>
                  <a:cubicBezTo>
                    <a:pt x="475" y="2649"/>
                    <a:pt x="256" y="2463"/>
                    <a:pt x="408" y="2434"/>
                  </a:cubicBezTo>
                  <a:cubicBezTo>
                    <a:pt x="439" y="2428"/>
                    <a:pt x="469" y="2425"/>
                    <a:pt x="500" y="2425"/>
                  </a:cubicBezTo>
                  <a:close/>
                  <a:moveTo>
                    <a:pt x="1895" y="1925"/>
                  </a:moveTo>
                  <a:cubicBezTo>
                    <a:pt x="1901" y="1925"/>
                    <a:pt x="1907" y="1926"/>
                    <a:pt x="1913" y="1929"/>
                  </a:cubicBezTo>
                  <a:cubicBezTo>
                    <a:pt x="1924" y="1935"/>
                    <a:pt x="1933" y="1949"/>
                    <a:pt x="1939" y="1960"/>
                  </a:cubicBezTo>
                  <a:cubicBezTo>
                    <a:pt x="1965" y="2006"/>
                    <a:pt x="1991" y="2056"/>
                    <a:pt x="1990" y="2108"/>
                  </a:cubicBezTo>
                  <a:cubicBezTo>
                    <a:pt x="1988" y="2157"/>
                    <a:pt x="1965" y="2200"/>
                    <a:pt x="1941" y="2242"/>
                  </a:cubicBezTo>
                  <a:cubicBezTo>
                    <a:pt x="1886" y="2340"/>
                    <a:pt x="1821" y="2432"/>
                    <a:pt x="1749" y="2519"/>
                  </a:cubicBezTo>
                  <a:cubicBezTo>
                    <a:pt x="1861" y="2473"/>
                    <a:pt x="1982" y="2426"/>
                    <a:pt x="2100" y="2426"/>
                  </a:cubicBezTo>
                  <a:cubicBezTo>
                    <a:pt x="2142" y="2426"/>
                    <a:pt x="2183" y="2432"/>
                    <a:pt x="2223" y="2445"/>
                  </a:cubicBezTo>
                  <a:cubicBezTo>
                    <a:pt x="2237" y="2448"/>
                    <a:pt x="2252" y="2457"/>
                    <a:pt x="2255" y="2471"/>
                  </a:cubicBezTo>
                  <a:cubicBezTo>
                    <a:pt x="2256" y="2480"/>
                    <a:pt x="2253" y="2489"/>
                    <a:pt x="2248" y="2498"/>
                  </a:cubicBezTo>
                  <a:cubicBezTo>
                    <a:pt x="2194" y="2609"/>
                    <a:pt x="2064" y="2665"/>
                    <a:pt x="1941" y="2700"/>
                  </a:cubicBezTo>
                  <a:cubicBezTo>
                    <a:pt x="1871" y="2720"/>
                    <a:pt x="1786" y="2743"/>
                    <a:pt x="1715" y="2743"/>
                  </a:cubicBezTo>
                  <a:cubicBezTo>
                    <a:pt x="1618" y="2743"/>
                    <a:pt x="1545" y="2702"/>
                    <a:pt x="1564" y="2561"/>
                  </a:cubicBezTo>
                  <a:cubicBezTo>
                    <a:pt x="1590" y="2356"/>
                    <a:pt x="1709" y="2139"/>
                    <a:pt x="1826" y="1974"/>
                  </a:cubicBezTo>
                  <a:cubicBezTo>
                    <a:pt x="1843" y="1950"/>
                    <a:pt x="1870" y="1925"/>
                    <a:pt x="1895" y="1925"/>
                  </a:cubicBezTo>
                  <a:close/>
                  <a:moveTo>
                    <a:pt x="195" y="2714"/>
                  </a:moveTo>
                  <a:cubicBezTo>
                    <a:pt x="308" y="2714"/>
                    <a:pt x="418" y="2740"/>
                    <a:pt x="522" y="2790"/>
                  </a:cubicBezTo>
                  <a:lnTo>
                    <a:pt x="397" y="2927"/>
                  </a:lnTo>
                  <a:cubicBezTo>
                    <a:pt x="272" y="2900"/>
                    <a:pt x="171" y="2829"/>
                    <a:pt x="110" y="2719"/>
                  </a:cubicBezTo>
                  <a:cubicBezTo>
                    <a:pt x="139" y="2716"/>
                    <a:pt x="167" y="2714"/>
                    <a:pt x="195" y="2714"/>
                  </a:cubicBezTo>
                  <a:close/>
                  <a:moveTo>
                    <a:pt x="4202" y="2297"/>
                  </a:moveTo>
                  <a:lnTo>
                    <a:pt x="4051" y="2743"/>
                  </a:lnTo>
                  <a:lnTo>
                    <a:pt x="3531" y="3204"/>
                  </a:lnTo>
                  <a:lnTo>
                    <a:pt x="3728" y="2557"/>
                  </a:lnTo>
                  <a:lnTo>
                    <a:pt x="4202" y="2297"/>
                  </a:lnTo>
                  <a:close/>
                  <a:moveTo>
                    <a:pt x="1382" y="2419"/>
                  </a:moveTo>
                  <a:cubicBezTo>
                    <a:pt x="1388" y="2419"/>
                    <a:pt x="1394" y="2421"/>
                    <a:pt x="1400" y="2424"/>
                  </a:cubicBezTo>
                  <a:cubicBezTo>
                    <a:pt x="1411" y="2431"/>
                    <a:pt x="1419" y="2444"/>
                    <a:pt x="1426" y="2456"/>
                  </a:cubicBezTo>
                  <a:cubicBezTo>
                    <a:pt x="1452" y="2502"/>
                    <a:pt x="1478" y="2551"/>
                    <a:pt x="1476" y="2603"/>
                  </a:cubicBezTo>
                  <a:cubicBezTo>
                    <a:pt x="1475" y="2651"/>
                    <a:pt x="1452" y="2694"/>
                    <a:pt x="1428" y="2737"/>
                  </a:cubicBezTo>
                  <a:cubicBezTo>
                    <a:pt x="1372" y="2834"/>
                    <a:pt x="1308" y="2927"/>
                    <a:pt x="1236" y="3015"/>
                  </a:cubicBezTo>
                  <a:cubicBezTo>
                    <a:pt x="1348" y="2968"/>
                    <a:pt x="1470" y="2920"/>
                    <a:pt x="1588" y="2920"/>
                  </a:cubicBezTo>
                  <a:cubicBezTo>
                    <a:pt x="1629" y="2920"/>
                    <a:pt x="1670" y="2926"/>
                    <a:pt x="1710" y="2940"/>
                  </a:cubicBezTo>
                  <a:cubicBezTo>
                    <a:pt x="1723" y="2944"/>
                    <a:pt x="1738" y="2952"/>
                    <a:pt x="1741" y="2966"/>
                  </a:cubicBezTo>
                  <a:cubicBezTo>
                    <a:pt x="1743" y="2975"/>
                    <a:pt x="1740" y="2984"/>
                    <a:pt x="1735" y="2992"/>
                  </a:cubicBezTo>
                  <a:cubicBezTo>
                    <a:pt x="1679" y="3105"/>
                    <a:pt x="1549" y="3159"/>
                    <a:pt x="1428" y="3194"/>
                  </a:cubicBezTo>
                  <a:cubicBezTo>
                    <a:pt x="1358" y="3215"/>
                    <a:pt x="1273" y="3237"/>
                    <a:pt x="1201" y="3237"/>
                  </a:cubicBezTo>
                  <a:cubicBezTo>
                    <a:pt x="1105" y="3237"/>
                    <a:pt x="1032" y="3197"/>
                    <a:pt x="1051" y="3057"/>
                  </a:cubicBezTo>
                  <a:cubicBezTo>
                    <a:pt x="1077" y="2851"/>
                    <a:pt x="1196" y="2634"/>
                    <a:pt x="1313" y="2468"/>
                  </a:cubicBezTo>
                  <a:cubicBezTo>
                    <a:pt x="1330" y="2446"/>
                    <a:pt x="1356" y="2419"/>
                    <a:pt x="1382" y="2419"/>
                  </a:cubicBezTo>
                  <a:close/>
                  <a:moveTo>
                    <a:pt x="3209" y="3230"/>
                  </a:moveTo>
                  <a:cubicBezTo>
                    <a:pt x="3265" y="3230"/>
                    <a:pt x="3320" y="3264"/>
                    <a:pt x="3344" y="3314"/>
                  </a:cubicBezTo>
                  <a:lnTo>
                    <a:pt x="3338" y="3362"/>
                  </a:lnTo>
                  <a:cubicBezTo>
                    <a:pt x="3365" y="3382"/>
                    <a:pt x="3364" y="3424"/>
                    <a:pt x="3344" y="3450"/>
                  </a:cubicBezTo>
                  <a:cubicBezTo>
                    <a:pt x="3324" y="3477"/>
                    <a:pt x="3291" y="3488"/>
                    <a:pt x="3258" y="3495"/>
                  </a:cubicBezTo>
                  <a:cubicBezTo>
                    <a:pt x="3241" y="3499"/>
                    <a:pt x="3224" y="3501"/>
                    <a:pt x="3207" y="3501"/>
                  </a:cubicBezTo>
                  <a:cubicBezTo>
                    <a:pt x="3192" y="3501"/>
                    <a:pt x="3177" y="3499"/>
                    <a:pt x="3163" y="3495"/>
                  </a:cubicBezTo>
                  <a:cubicBezTo>
                    <a:pt x="3104" y="3477"/>
                    <a:pt x="3063" y="3413"/>
                    <a:pt x="3072" y="3352"/>
                  </a:cubicBezTo>
                  <a:cubicBezTo>
                    <a:pt x="3079" y="3293"/>
                    <a:pt x="3132" y="3239"/>
                    <a:pt x="3193" y="3231"/>
                  </a:cubicBezTo>
                  <a:cubicBezTo>
                    <a:pt x="3198" y="3230"/>
                    <a:pt x="3204" y="3230"/>
                    <a:pt x="3209" y="3230"/>
                  </a:cubicBezTo>
                  <a:close/>
                  <a:moveTo>
                    <a:pt x="3156" y="2118"/>
                  </a:moveTo>
                  <a:lnTo>
                    <a:pt x="3156" y="2118"/>
                  </a:lnTo>
                  <a:cubicBezTo>
                    <a:pt x="3182" y="2118"/>
                    <a:pt x="3147" y="2958"/>
                    <a:pt x="3127" y="3047"/>
                  </a:cubicBezTo>
                  <a:cubicBezTo>
                    <a:pt x="3067" y="3319"/>
                    <a:pt x="2672" y="3470"/>
                    <a:pt x="2437" y="3542"/>
                  </a:cubicBezTo>
                  <a:cubicBezTo>
                    <a:pt x="2424" y="3546"/>
                    <a:pt x="2409" y="3550"/>
                    <a:pt x="2395" y="3550"/>
                  </a:cubicBezTo>
                  <a:cubicBezTo>
                    <a:pt x="2383" y="3550"/>
                    <a:pt x="2371" y="3547"/>
                    <a:pt x="2361" y="3538"/>
                  </a:cubicBezTo>
                  <a:cubicBezTo>
                    <a:pt x="2328" y="3508"/>
                    <a:pt x="2362" y="3455"/>
                    <a:pt x="2396" y="3427"/>
                  </a:cubicBezTo>
                  <a:cubicBezTo>
                    <a:pt x="2555" y="3297"/>
                    <a:pt x="2740" y="3199"/>
                    <a:pt x="2938" y="3140"/>
                  </a:cubicBezTo>
                  <a:lnTo>
                    <a:pt x="2938" y="3140"/>
                  </a:lnTo>
                  <a:cubicBezTo>
                    <a:pt x="2862" y="3150"/>
                    <a:pt x="2786" y="3155"/>
                    <a:pt x="2710" y="3155"/>
                  </a:cubicBezTo>
                  <a:cubicBezTo>
                    <a:pt x="2567" y="3155"/>
                    <a:pt x="2425" y="3138"/>
                    <a:pt x="2286" y="3105"/>
                  </a:cubicBezTo>
                  <a:cubicBezTo>
                    <a:pt x="2244" y="3094"/>
                    <a:pt x="2197" y="3077"/>
                    <a:pt x="2185" y="3036"/>
                  </a:cubicBezTo>
                  <a:cubicBezTo>
                    <a:pt x="2173" y="2999"/>
                    <a:pt x="2199" y="2958"/>
                    <a:pt x="2233" y="2941"/>
                  </a:cubicBezTo>
                  <a:cubicBezTo>
                    <a:pt x="2262" y="2925"/>
                    <a:pt x="2294" y="2921"/>
                    <a:pt x="2328" y="2921"/>
                  </a:cubicBezTo>
                  <a:cubicBezTo>
                    <a:pt x="2334" y="2921"/>
                    <a:pt x="2340" y="2922"/>
                    <a:pt x="2346" y="2922"/>
                  </a:cubicBezTo>
                  <a:cubicBezTo>
                    <a:pt x="2573" y="2925"/>
                    <a:pt x="2800" y="2970"/>
                    <a:pt x="3010" y="3053"/>
                  </a:cubicBezTo>
                  <a:cubicBezTo>
                    <a:pt x="2845" y="2933"/>
                    <a:pt x="2693" y="2794"/>
                    <a:pt x="2563" y="2638"/>
                  </a:cubicBezTo>
                  <a:cubicBezTo>
                    <a:pt x="2528" y="2596"/>
                    <a:pt x="2502" y="2521"/>
                    <a:pt x="2551" y="2499"/>
                  </a:cubicBezTo>
                  <a:cubicBezTo>
                    <a:pt x="2559" y="2496"/>
                    <a:pt x="2566" y="2494"/>
                    <a:pt x="2574" y="2494"/>
                  </a:cubicBezTo>
                  <a:cubicBezTo>
                    <a:pt x="2585" y="2494"/>
                    <a:pt x="2596" y="2497"/>
                    <a:pt x="2608" y="2502"/>
                  </a:cubicBezTo>
                  <a:cubicBezTo>
                    <a:pt x="2824" y="2575"/>
                    <a:pt x="2905" y="2837"/>
                    <a:pt x="3082" y="2984"/>
                  </a:cubicBezTo>
                  <a:cubicBezTo>
                    <a:pt x="3054" y="2781"/>
                    <a:pt x="3038" y="2576"/>
                    <a:pt x="3033" y="2371"/>
                  </a:cubicBezTo>
                  <a:cubicBezTo>
                    <a:pt x="3032" y="2320"/>
                    <a:pt x="3032" y="2267"/>
                    <a:pt x="3049" y="2220"/>
                  </a:cubicBezTo>
                  <a:cubicBezTo>
                    <a:pt x="3066" y="2170"/>
                    <a:pt x="3105" y="2128"/>
                    <a:pt x="3156" y="2118"/>
                  </a:cubicBezTo>
                  <a:cubicBezTo>
                    <a:pt x="3156" y="2118"/>
                    <a:pt x="3156" y="2118"/>
                    <a:pt x="3156" y="2118"/>
                  </a:cubicBezTo>
                  <a:close/>
                  <a:moveTo>
                    <a:pt x="6460" y="3545"/>
                  </a:moveTo>
                  <a:cubicBezTo>
                    <a:pt x="6521" y="3592"/>
                    <a:pt x="6633" y="3689"/>
                    <a:pt x="6600" y="3738"/>
                  </a:cubicBezTo>
                  <a:cubicBezTo>
                    <a:pt x="6597" y="3742"/>
                    <a:pt x="6590" y="3744"/>
                    <a:pt x="6579" y="3744"/>
                  </a:cubicBezTo>
                  <a:cubicBezTo>
                    <a:pt x="6526" y="3744"/>
                    <a:pt x="6392" y="3698"/>
                    <a:pt x="6366" y="3688"/>
                  </a:cubicBezTo>
                  <a:cubicBezTo>
                    <a:pt x="6356" y="3683"/>
                    <a:pt x="6345" y="3678"/>
                    <a:pt x="6335" y="3673"/>
                  </a:cubicBezTo>
                  <a:cubicBezTo>
                    <a:pt x="6377" y="3630"/>
                    <a:pt x="6418" y="3586"/>
                    <a:pt x="6460" y="3545"/>
                  </a:cubicBezTo>
                  <a:close/>
                  <a:moveTo>
                    <a:pt x="5311" y="3245"/>
                  </a:moveTo>
                  <a:cubicBezTo>
                    <a:pt x="5316" y="3245"/>
                    <a:pt x="5321" y="3246"/>
                    <a:pt x="5326" y="3249"/>
                  </a:cubicBezTo>
                  <a:cubicBezTo>
                    <a:pt x="5340" y="3254"/>
                    <a:pt x="5347" y="3266"/>
                    <a:pt x="5356" y="3277"/>
                  </a:cubicBezTo>
                  <a:cubicBezTo>
                    <a:pt x="5386" y="3320"/>
                    <a:pt x="5415" y="3367"/>
                    <a:pt x="5419" y="3419"/>
                  </a:cubicBezTo>
                  <a:cubicBezTo>
                    <a:pt x="5424" y="3468"/>
                    <a:pt x="5404" y="3513"/>
                    <a:pt x="5384" y="3557"/>
                  </a:cubicBezTo>
                  <a:cubicBezTo>
                    <a:pt x="5337" y="3658"/>
                    <a:pt x="5282" y="3758"/>
                    <a:pt x="5219" y="3852"/>
                  </a:cubicBezTo>
                  <a:cubicBezTo>
                    <a:pt x="5337" y="3788"/>
                    <a:pt x="5466" y="3724"/>
                    <a:pt x="5597" y="3724"/>
                  </a:cubicBezTo>
                  <a:cubicBezTo>
                    <a:pt x="5626" y="3724"/>
                    <a:pt x="5655" y="3728"/>
                    <a:pt x="5684" y="3735"/>
                  </a:cubicBezTo>
                  <a:cubicBezTo>
                    <a:pt x="5697" y="3738"/>
                    <a:pt x="5713" y="3743"/>
                    <a:pt x="5717" y="3758"/>
                  </a:cubicBezTo>
                  <a:cubicBezTo>
                    <a:pt x="5720" y="3767"/>
                    <a:pt x="5717" y="3776"/>
                    <a:pt x="5713" y="3784"/>
                  </a:cubicBezTo>
                  <a:cubicBezTo>
                    <a:pt x="5666" y="3902"/>
                    <a:pt x="5544" y="3968"/>
                    <a:pt x="5425" y="4014"/>
                  </a:cubicBezTo>
                  <a:cubicBezTo>
                    <a:pt x="5348" y="4043"/>
                    <a:pt x="5252" y="4078"/>
                    <a:pt x="5175" y="4078"/>
                  </a:cubicBezTo>
                  <a:cubicBezTo>
                    <a:pt x="5093" y="4078"/>
                    <a:pt x="5031" y="4039"/>
                    <a:pt x="5036" y="3910"/>
                  </a:cubicBezTo>
                  <a:cubicBezTo>
                    <a:pt x="5043" y="3704"/>
                    <a:pt x="5142" y="3477"/>
                    <a:pt x="5243" y="3301"/>
                  </a:cubicBezTo>
                  <a:cubicBezTo>
                    <a:pt x="5259" y="3275"/>
                    <a:pt x="5284" y="3245"/>
                    <a:pt x="5311" y="3245"/>
                  </a:cubicBezTo>
                  <a:close/>
                  <a:moveTo>
                    <a:pt x="6243" y="3767"/>
                  </a:moveTo>
                  <a:cubicBezTo>
                    <a:pt x="6254" y="3783"/>
                    <a:pt x="6267" y="3799"/>
                    <a:pt x="6277" y="3816"/>
                  </a:cubicBezTo>
                  <a:cubicBezTo>
                    <a:pt x="6308" y="3863"/>
                    <a:pt x="6418" y="4030"/>
                    <a:pt x="6391" y="4088"/>
                  </a:cubicBezTo>
                  <a:cubicBezTo>
                    <a:pt x="6383" y="4104"/>
                    <a:pt x="6368" y="4111"/>
                    <a:pt x="6349" y="4111"/>
                  </a:cubicBezTo>
                  <a:cubicBezTo>
                    <a:pt x="6290" y="4111"/>
                    <a:pt x="6193" y="4048"/>
                    <a:pt x="6162" y="4026"/>
                  </a:cubicBezTo>
                  <a:cubicBezTo>
                    <a:pt x="6139" y="3993"/>
                    <a:pt x="6114" y="3960"/>
                    <a:pt x="6087" y="3929"/>
                  </a:cubicBezTo>
                  <a:cubicBezTo>
                    <a:pt x="6138" y="3874"/>
                    <a:pt x="6191" y="3820"/>
                    <a:pt x="6243" y="3767"/>
                  </a:cubicBezTo>
                  <a:close/>
                  <a:moveTo>
                    <a:pt x="6011" y="4013"/>
                  </a:moveTo>
                  <a:cubicBezTo>
                    <a:pt x="6042" y="4043"/>
                    <a:pt x="6078" y="4069"/>
                    <a:pt x="6114" y="4092"/>
                  </a:cubicBezTo>
                  <a:cubicBezTo>
                    <a:pt x="6136" y="4123"/>
                    <a:pt x="6155" y="4155"/>
                    <a:pt x="6157" y="4179"/>
                  </a:cubicBezTo>
                  <a:cubicBezTo>
                    <a:pt x="6161" y="4216"/>
                    <a:pt x="6121" y="4261"/>
                    <a:pt x="6084" y="4261"/>
                  </a:cubicBezTo>
                  <a:cubicBezTo>
                    <a:pt x="6082" y="4261"/>
                    <a:pt x="6080" y="4260"/>
                    <a:pt x="6079" y="4260"/>
                  </a:cubicBezTo>
                  <a:cubicBezTo>
                    <a:pt x="6052" y="4258"/>
                    <a:pt x="6015" y="4226"/>
                    <a:pt x="5990" y="4211"/>
                  </a:cubicBezTo>
                  <a:cubicBezTo>
                    <a:pt x="5957" y="4190"/>
                    <a:pt x="5922" y="4166"/>
                    <a:pt x="5890" y="4143"/>
                  </a:cubicBezTo>
                  <a:cubicBezTo>
                    <a:pt x="5930" y="4098"/>
                    <a:pt x="5971" y="4055"/>
                    <a:pt x="6011" y="4013"/>
                  </a:cubicBezTo>
                  <a:close/>
                  <a:moveTo>
                    <a:pt x="3984" y="3351"/>
                  </a:moveTo>
                  <a:cubicBezTo>
                    <a:pt x="4096" y="3351"/>
                    <a:pt x="4205" y="3363"/>
                    <a:pt x="4292" y="3375"/>
                  </a:cubicBezTo>
                  <a:cubicBezTo>
                    <a:pt x="4318" y="3379"/>
                    <a:pt x="4350" y="3387"/>
                    <a:pt x="4360" y="3412"/>
                  </a:cubicBezTo>
                  <a:cubicBezTo>
                    <a:pt x="4377" y="3453"/>
                    <a:pt x="4323" y="3486"/>
                    <a:pt x="4281" y="3497"/>
                  </a:cubicBezTo>
                  <a:cubicBezTo>
                    <a:pt x="4156" y="3529"/>
                    <a:pt x="4028" y="3545"/>
                    <a:pt x="3900" y="3545"/>
                  </a:cubicBezTo>
                  <a:cubicBezTo>
                    <a:pt x="3823" y="3545"/>
                    <a:pt x="3745" y="3540"/>
                    <a:pt x="3668" y="3528"/>
                  </a:cubicBezTo>
                  <a:lnTo>
                    <a:pt x="3668" y="3528"/>
                  </a:lnTo>
                  <a:cubicBezTo>
                    <a:pt x="3877" y="3595"/>
                    <a:pt x="4073" y="3700"/>
                    <a:pt x="4243" y="3837"/>
                  </a:cubicBezTo>
                  <a:cubicBezTo>
                    <a:pt x="4276" y="3865"/>
                    <a:pt x="4312" y="3900"/>
                    <a:pt x="4306" y="3944"/>
                  </a:cubicBezTo>
                  <a:cubicBezTo>
                    <a:pt x="4301" y="3980"/>
                    <a:pt x="4261" y="4006"/>
                    <a:pt x="4223" y="4007"/>
                  </a:cubicBezTo>
                  <a:cubicBezTo>
                    <a:pt x="4222" y="4007"/>
                    <a:pt x="4221" y="4007"/>
                    <a:pt x="4219" y="4007"/>
                  </a:cubicBezTo>
                  <a:cubicBezTo>
                    <a:pt x="4182" y="4007"/>
                    <a:pt x="4147" y="3992"/>
                    <a:pt x="4112" y="3976"/>
                  </a:cubicBezTo>
                  <a:cubicBezTo>
                    <a:pt x="3909" y="3877"/>
                    <a:pt x="3723" y="3740"/>
                    <a:pt x="3568" y="3575"/>
                  </a:cubicBezTo>
                  <a:lnTo>
                    <a:pt x="3568" y="3575"/>
                  </a:lnTo>
                  <a:cubicBezTo>
                    <a:pt x="3667" y="3753"/>
                    <a:pt x="3742" y="3945"/>
                    <a:pt x="3795" y="4142"/>
                  </a:cubicBezTo>
                  <a:cubicBezTo>
                    <a:pt x="3809" y="4194"/>
                    <a:pt x="3801" y="4273"/>
                    <a:pt x="3748" y="4273"/>
                  </a:cubicBezTo>
                  <a:cubicBezTo>
                    <a:pt x="3747" y="4273"/>
                    <a:pt x="3747" y="4273"/>
                    <a:pt x="3747" y="4273"/>
                  </a:cubicBezTo>
                  <a:cubicBezTo>
                    <a:pt x="3727" y="4273"/>
                    <a:pt x="3710" y="4259"/>
                    <a:pt x="3696" y="4247"/>
                  </a:cubicBezTo>
                  <a:cubicBezTo>
                    <a:pt x="3532" y="4088"/>
                    <a:pt x="3570" y="3815"/>
                    <a:pt x="3473" y="3607"/>
                  </a:cubicBezTo>
                  <a:cubicBezTo>
                    <a:pt x="3412" y="3804"/>
                    <a:pt x="3339" y="3997"/>
                    <a:pt x="3257" y="4184"/>
                  </a:cubicBezTo>
                  <a:cubicBezTo>
                    <a:pt x="3236" y="4231"/>
                    <a:pt x="3214" y="4278"/>
                    <a:pt x="3177" y="4315"/>
                  </a:cubicBezTo>
                  <a:cubicBezTo>
                    <a:pt x="3148" y="4344"/>
                    <a:pt x="3108" y="4364"/>
                    <a:pt x="3068" y="4364"/>
                  </a:cubicBezTo>
                  <a:cubicBezTo>
                    <a:pt x="3057" y="4364"/>
                    <a:pt x="3047" y="4362"/>
                    <a:pt x="3037" y="4360"/>
                  </a:cubicBezTo>
                  <a:cubicBezTo>
                    <a:pt x="3011" y="4352"/>
                    <a:pt x="3402" y="3604"/>
                    <a:pt x="3457" y="3531"/>
                  </a:cubicBezTo>
                  <a:cubicBezTo>
                    <a:pt x="3567" y="3389"/>
                    <a:pt x="3780" y="3351"/>
                    <a:pt x="3984" y="3351"/>
                  </a:cubicBezTo>
                  <a:close/>
                  <a:moveTo>
                    <a:pt x="5827" y="4210"/>
                  </a:moveTo>
                  <a:cubicBezTo>
                    <a:pt x="5851" y="4236"/>
                    <a:pt x="5873" y="4263"/>
                    <a:pt x="5893" y="4294"/>
                  </a:cubicBezTo>
                  <a:cubicBezTo>
                    <a:pt x="5908" y="4317"/>
                    <a:pt x="6003" y="4473"/>
                    <a:pt x="5982" y="4497"/>
                  </a:cubicBezTo>
                  <a:cubicBezTo>
                    <a:pt x="5976" y="4503"/>
                    <a:pt x="5969" y="4505"/>
                    <a:pt x="5960" y="4505"/>
                  </a:cubicBezTo>
                  <a:cubicBezTo>
                    <a:pt x="5912" y="4505"/>
                    <a:pt x="5822" y="4437"/>
                    <a:pt x="5800" y="4421"/>
                  </a:cubicBezTo>
                  <a:cubicBezTo>
                    <a:pt x="5765" y="4399"/>
                    <a:pt x="5734" y="4374"/>
                    <a:pt x="5705" y="4348"/>
                  </a:cubicBezTo>
                  <a:cubicBezTo>
                    <a:pt x="5744" y="4302"/>
                    <a:pt x="5785" y="4255"/>
                    <a:pt x="5827" y="4210"/>
                  </a:cubicBezTo>
                  <a:close/>
                  <a:moveTo>
                    <a:pt x="3000" y="3636"/>
                  </a:moveTo>
                  <a:lnTo>
                    <a:pt x="2829" y="4074"/>
                  </a:lnTo>
                  <a:lnTo>
                    <a:pt x="2291" y="4513"/>
                  </a:lnTo>
                  <a:lnTo>
                    <a:pt x="2291" y="4513"/>
                  </a:lnTo>
                  <a:lnTo>
                    <a:pt x="2516" y="3876"/>
                  </a:lnTo>
                  <a:lnTo>
                    <a:pt x="3000" y="3636"/>
                  </a:lnTo>
                  <a:close/>
                  <a:moveTo>
                    <a:pt x="4845" y="3786"/>
                  </a:moveTo>
                  <a:cubicBezTo>
                    <a:pt x="4850" y="3786"/>
                    <a:pt x="4855" y="3787"/>
                    <a:pt x="4860" y="3789"/>
                  </a:cubicBezTo>
                  <a:cubicBezTo>
                    <a:pt x="4874" y="3794"/>
                    <a:pt x="4881" y="3806"/>
                    <a:pt x="4890" y="3818"/>
                  </a:cubicBezTo>
                  <a:cubicBezTo>
                    <a:pt x="4919" y="3861"/>
                    <a:pt x="4949" y="3908"/>
                    <a:pt x="4953" y="3960"/>
                  </a:cubicBezTo>
                  <a:cubicBezTo>
                    <a:pt x="4958" y="4008"/>
                    <a:pt x="4938" y="4054"/>
                    <a:pt x="4918" y="4097"/>
                  </a:cubicBezTo>
                  <a:cubicBezTo>
                    <a:pt x="4871" y="4200"/>
                    <a:pt x="4814" y="4299"/>
                    <a:pt x="4752" y="4393"/>
                  </a:cubicBezTo>
                  <a:cubicBezTo>
                    <a:pt x="4871" y="4329"/>
                    <a:pt x="5001" y="4265"/>
                    <a:pt x="5132" y="4265"/>
                  </a:cubicBezTo>
                  <a:cubicBezTo>
                    <a:pt x="5160" y="4265"/>
                    <a:pt x="5188" y="4268"/>
                    <a:pt x="5217" y="4275"/>
                  </a:cubicBezTo>
                  <a:cubicBezTo>
                    <a:pt x="5231" y="4279"/>
                    <a:pt x="5247" y="4284"/>
                    <a:pt x="5251" y="4299"/>
                  </a:cubicBezTo>
                  <a:cubicBezTo>
                    <a:pt x="5253" y="4307"/>
                    <a:pt x="5251" y="4317"/>
                    <a:pt x="5247" y="4325"/>
                  </a:cubicBezTo>
                  <a:cubicBezTo>
                    <a:pt x="5200" y="4442"/>
                    <a:pt x="5078" y="4509"/>
                    <a:pt x="4959" y="4555"/>
                  </a:cubicBezTo>
                  <a:cubicBezTo>
                    <a:pt x="4881" y="4584"/>
                    <a:pt x="4786" y="4619"/>
                    <a:pt x="4709" y="4619"/>
                  </a:cubicBezTo>
                  <a:cubicBezTo>
                    <a:pt x="4626" y="4619"/>
                    <a:pt x="4565" y="4579"/>
                    <a:pt x="4569" y="4451"/>
                  </a:cubicBezTo>
                  <a:cubicBezTo>
                    <a:pt x="4577" y="4245"/>
                    <a:pt x="4676" y="4018"/>
                    <a:pt x="4777" y="3841"/>
                  </a:cubicBezTo>
                  <a:cubicBezTo>
                    <a:pt x="4793" y="3815"/>
                    <a:pt x="4818" y="3786"/>
                    <a:pt x="4845" y="3786"/>
                  </a:cubicBezTo>
                  <a:close/>
                  <a:moveTo>
                    <a:pt x="5638" y="4426"/>
                  </a:moveTo>
                  <a:cubicBezTo>
                    <a:pt x="5647" y="4442"/>
                    <a:pt x="5659" y="4457"/>
                    <a:pt x="5666" y="4472"/>
                  </a:cubicBezTo>
                  <a:cubicBezTo>
                    <a:pt x="5690" y="4521"/>
                    <a:pt x="5754" y="4663"/>
                    <a:pt x="5706" y="4707"/>
                  </a:cubicBezTo>
                  <a:cubicBezTo>
                    <a:pt x="5689" y="4723"/>
                    <a:pt x="5668" y="4730"/>
                    <a:pt x="5644" y="4730"/>
                  </a:cubicBezTo>
                  <a:cubicBezTo>
                    <a:pt x="5585" y="4730"/>
                    <a:pt x="5512" y="4687"/>
                    <a:pt x="5452" y="4641"/>
                  </a:cubicBezTo>
                  <a:cubicBezTo>
                    <a:pt x="5514" y="4568"/>
                    <a:pt x="5575" y="4498"/>
                    <a:pt x="5638" y="4426"/>
                  </a:cubicBezTo>
                  <a:close/>
                  <a:moveTo>
                    <a:pt x="5391" y="4715"/>
                  </a:moveTo>
                  <a:cubicBezTo>
                    <a:pt x="5485" y="4834"/>
                    <a:pt x="5593" y="5007"/>
                    <a:pt x="5515" y="5079"/>
                  </a:cubicBezTo>
                  <a:cubicBezTo>
                    <a:pt x="5498" y="5094"/>
                    <a:pt x="5485" y="5100"/>
                    <a:pt x="5472" y="5100"/>
                  </a:cubicBezTo>
                  <a:cubicBezTo>
                    <a:pt x="5449" y="5100"/>
                    <a:pt x="5428" y="5082"/>
                    <a:pt x="5399" y="5066"/>
                  </a:cubicBezTo>
                  <a:cubicBezTo>
                    <a:pt x="5356" y="5043"/>
                    <a:pt x="5315" y="5014"/>
                    <a:pt x="5277" y="4983"/>
                  </a:cubicBezTo>
                  <a:cubicBezTo>
                    <a:pt x="5272" y="4979"/>
                    <a:pt x="5268" y="4975"/>
                    <a:pt x="5264" y="4971"/>
                  </a:cubicBezTo>
                  <a:cubicBezTo>
                    <a:pt x="5251" y="4952"/>
                    <a:pt x="5238" y="4933"/>
                    <a:pt x="5225" y="4915"/>
                  </a:cubicBezTo>
                  <a:cubicBezTo>
                    <a:pt x="5279" y="4849"/>
                    <a:pt x="5336" y="4782"/>
                    <a:pt x="5391" y="4715"/>
                  </a:cubicBezTo>
                  <a:close/>
                  <a:moveTo>
                    <a:pt x="4379" y="4327"/>
                  </a:moveTo>
                  <a:cubicBezTo>
                    <a:pt x="4384" y="4327"/>
                    <a:pt x="4389" y="4328"/>
                    <a:pt x="4394" y="4330"/>
                  </a:cubicBezTo>
                  <a:cubicBezTo>
                    <a:pt x="4407" y="4334"/>
                    <a:pt x="4415" y="4347"/>
                    <a:pt x="4423" y="4358"/>
                  </a:cubicBezTo>
                  <a:cubicBezTo>
                    <a:pt x="4453" y="4401"/>
                    <a:pt x="4483" y="4448"/>
                    <a:pt x="4487" y="4501"/>
                  </a:cubicBezTo>
                  <a:cubicBezTo>
                    <a:pt x="4491" y="4550"/>
                    <a:pt x="4472" y="4595"/>
                    <a:pt x="4452" y="4638"/>
                  </a:cubicBezTo>
                  <a:cubicBezTo>
                    <a:pt x="4405" y="4740"/>
                    <a:pt x="4348" y="4839"/>
                    <a:pt x="4286" y="4933"/>
                  </a:cubicBezTo>
                  <a:cubicBezTo>
                    <a:pt x="4405" y="4870"/>
                    <a:pt x="4534" y="4806"/>
                    <a:pt x="4664" y="4806"/>
                  </a:cubicBezTo>
                  <a:cubicBezTo>
                    <a:pt x="4693" y="4806"/>
                    <a:pt x="4722" y="4809"/>
                    <a:pt x="4751" y="4816"/>
                  </a:cubicBezTo>
                  <a:cubicBezTo>
                    <a:pt x="4765" y="4819"/>
                    <a:pt x="4781" y="4824"/>
                    <a:pt x="4785" y="4839"/>
                  </a:cubicBezTo>
                  <a:cubicBezTo>
                    <a:pt x="4787" y="4849"/>
                    <a:pt x="4785" y="4857"/>
                    <a:pt x="4781" y="4865"/>
                  </a:cubicBezTo>
                  <a:cubicBezTo>
                    <a:pt x="4734" y="4983"/>
                    <a:pt x="4611" y="5049"/>
                    <a:pt x="4493" y="5095"/>
                  </a:cubicBezTo>
                  <a:cubicBezTo>
                    <a:pt x="4415" y="5125"/>
                    <a:pt x="4319" y="5160"/>
                    <a:pt x="4242" y="5160"/>
                  </a:cubicBezTo>
                  <a:cubicBezTo>
                    <a:pt x="4159" y="5160"/>
                    <a:pt x="4098" y="5120"/>
                    <a:pt x="4103" y="4992"/>
                  </a:cubicBezTo>
                  <a:cubicBezTo>
                    <a:pt x="4111" y="4786"/>
                    <a:pt x="4208" y="4558"/>
                    <a:pt x="4311" y="4382"/>
                  </a:cubicBezTo>
                  <a:cubicBezTo>
                    <a:pt x="4326" y="4356"/>
                    <a:pt x="4352" y="4327"/>
                    <a:pt x="4379" y="4327"/>
                  </a:cubicBezTo>
                  <a:close/>
                  <a:moveTo>
                    <a:pt x="5165" y="4986"/>
                  </a:moveTo>
                  <a:cubicBezTo>
                    <a:pt x="5170" y="4992"/>
                    <a:pt x="5175" y="4996"/>
                    <a:pt x="5180" y="5001"/>
                  </a:cubicBezTo>
                  <a:cubicBezTo>
                    <a:pt x="5209" y="5044"/>
                    <a:pt x="5262" y="5121"/>
                    <a:pt x="5256" y="5158"/>
                  </a:cubicBezTo>
                  <a:cubicBezTo>
                    <a:pt x="5251" y="5194"/>
                    <a:pt x="5224" y="5206"/>
                    <a:pt x="5191" y="5206"/>
                  </a:cubicBezTo>
                  <a:cubicBezTo>
                    <a:pt x="5147" y="5206"/>
                    <a:pt x="5094" y="5184"/>
                    <a:pt x="5068" y="5172"/>
                  </a:cubicBezTo>
                  <a:cubicBezTo>
                    <a:pt x="5055" y="5167"/>
                    <a:pt x="5044" y="5159"/>
                    <a:pt x="5033" y="5153"/>
                  </a:cubicBezTo>
                  <a:cubicBezTo>
                    <a:pt x="5078" y="5097"/>
                    <a:pt x="5121" y="5042"/>
                    <a:pt x="5165" y="4986"/>
                  </a:cubicBezTo>
                  <a:close/>
                  <a:moveTo>
                    <a:pt x="4968" y="5232"/>
                  </a:moveTo>
                  <a:cubicBezTo>
                    <a:pt x="5017" y="5307"/>
                    <a:pt x="5058" y="5388"/>
                    <a:pt x="5064" y="5465"/>
                  </a:cubicBezTo>
                  <a:cubicBezTo>
                    <a:pt x="5070" y="5527"/>
                    <a:pt x="5046" y="5550"/>
                    <a:pt x="5008" y="5550"/>
                  </a:cubicBezTo>
                  <a:cubicBezTo>
                    <a:pt x="4952" y="5550"/>
                    <a:pt x="4866" y="5500"/>
                    <a:pt x="4797" y="5451"/>
                  </a:cubicBezTo>
                  <a:cubicBezTo>
                    <a:pt x="4853" y="5378"/>
                    <a:pt x="4911" y="5305"/>
                    <a:pt x="4968" y="5232"/>
                  </a:cubicBezTo>
                  <a:close/>
                  <a:moveTo>
                    <a:pt x="3911" y="4866"/>
                  </a:moveTo>
                  <a:cubicBezTo>
                    <a:pt x="3916" y="4866"/>
                    <a:pt x="3921" y="4867"/>
                    <a:pt x="3926" y="4869"/>
                  </a:cubicBezTo>
                  <a:cubicBezTo>
                    <a:pt x="3940" y="4875"/>
                    <a:pt x="3947" y="4886"/>
                    <a:pt x="3956" y="4898"/>
                  </a:cubicBezTo>
                  <a:cubicBezTo>
                    <a:pt x="3986" y="4940"/>
                    <a:pt x="4015" y="4987"/>
                    <a:pt x="4019" y="5040"/>
                  </a:cubicBezTo>
                  <a:cubicBezTo>
                    <a:pt x="4024" y="5089"/>
                    <a:pt x="4004" y="5135"/>
                    <a:pt x="3984" y="5178"/>
                  </a:cubicBezTo>
                  <a:cubicBezTo>
                    <a:pt x="3937" y="5279"/>
                    <a:pt x="3881" y="5378"/>
                    <a:pt x="3818" y="5472"/>
                  </a:cubicBezTo>
                  <a:cubicBezTo>
                    <a:pt x="3937" y="5410"/>
                    <a:pt x="4067" y="5346"/>
                    <a:pt x="4198" y="5346"/>
                  </a:cubicBezTo>
                  <a:cubicBezTo>
                    <a:pt x="4226" y="5346"/>
                    <a:pt x="4254" y="5349"/>
                    <a:pt x="4283" y="5355"/>
                  </a:cubicBezTo>
                  <a:cubicBezTo>
                    <a:pt x="4297" y="5358"/>
                    <a:pt x="4313" y="5365"/>
                    <a:pt x="4317" y="5378"/>
                  </a:cubicBezTo>
                  <a:cubicBezTo>
                    <a:pt x="4320" y="5388"/>
                    <a:pt x="4317" y="5397"/>
                    <a:pt x="4313" y="5404"/>
                  </a:cubicBezTo>
                  <a:cubicBezTo>
                    <a:pt x="4268" y="5522"/>
                    <a:pt x="4145" y="5588"/>
                    <a:pt x="4026" y="5634"/>
                  </a:cubicBezTo>
                  <a:cubicBezTo>
                    <a:pt x="3949" y="5664"/>
                    <a:pt x="3853" y="5699"/>
                    <a:pt x="3776" y="5699"/>
                  </a:cubicBezTo>
                  <a:cubicBezTo>
                    <a:pt x="3693" y="5699"/>
                    <a:pt x="3632" y="5660"/>
                    <a:pt x="3637" y="5532"/>
                  </a:cubicBezTo>
                  <a:cubicBezTo>
                    <a:pt x="3644" y="5325"/>
                    <a:pt x="3742" y="5097"/>
                    <a:pt x="3845" y="4922"/>
                  </a:cubicBezTo>
                  <a:cubicBezTo>
                    <a:pt x="3860" y="4895"/>
                    <a:pt x="3885" y="4866"/>
                    <a:pt x="3911" y="4866"/>
                  </a:cubicBezTo>
                  <a:close/>
                  <a:moveTo>
                    <a:pt x="4729" y="5542"/>
                  </a:moveTo>
                  <a:cubicBezTo>
                    <a:pt x="4787" y="5628"/>
                    <a:pt x="4833" y="5731"/>
                    <a:pt x="4828" y="5828"/>
                  </a:cubicBezTo>
                  <a:cubicBezTo>
                    <a:pt x="4827" y="5862"/>
                    <a:pt x="4811" y="5924"/>
                    <a:pt x="4770" y="5934"/>
                  </a:cubicBezTo>
                  <a:cubicBezTo>
                    <a:pt x="4769" y="5934"/>
                    <a:pt x="4767" y="5935"/>
                    <a:pt x="4766" y="5935"/>
                  </a:cubicBezTo>
                  <a:cubicBezTo>
                    <a:pt x="4744" y="5935"/>
                    <a:pt x="4690" y="5892"/>
                    <a:pt x="4671" y="5878"/>
                  </a:cubicBezTo>
                  <a:cubicBezTo>
                    <a:pt x="4632" y="5848"/>
                    <a:pt x="4595" y="5817"/>
                    <a:pt x="4563" y="5784"/>
                  </a:cubicBezTo>
                  <a:lnTo>
                    <a:pt x="4555" y="5772"/>
                  </a:lnTo>
                  <a:cubicBezTo>
                    <a:pt x="4613" y="5695"/>
                    <a:pt x="4671" y="5619"/>
                    <a:pt x="4729" y="5542"/>
                  </a:cubicBezTo>
                  <a:close/>
                  <a:moveTo>
                    <a:pt x="4501" y="5842"/>
                  </a:moveTo>
                  <a:cubicBezTo>
                    <a:pt x="4546" y="5918"/>
                    <a:pt x="4574" y="6003"/>
                    <a:pt x="4574" y="6094"/>
                  </a:cubicBezTo>
                  <a:cubicBezTo>
                    <a:pt x="4574" y="6127"/>
                    <a:pt x="4578" y="6186"/>
                    <a:pt x="4534" y="6195"/>
                  </a:cubicBezTo>
                  <a:cubicBezTo>
                    <a:pt x="4533" y="6196"/>
                    <a:pt x="4532" y="6196"/>
                    <a:pt x="4530" y="6196"/>
                  </a:cubicBezTo>
                  <a:cubicBezTo>
                    <a:pt x="4504" y="6196"/>
                    <a:pt x="4450" y="6156"/>
                    <a:pt x="4432" y="6145"/>
                  </a:cubicBezTo>
                  <a:cubicBezTo>
                    <a:pt x="4395" y="6123"/>
                    <a:pt x="4363" y="6098"/>
                    <a:pt x="4333" y="6071"/>
                  </a:cubicBezTo>
                  <a:cubicBezTo>
                    <a:pt x="4388" y="5995"/>
                    <a:pt x="4446" y="5920"/>
                    <a:pt x="4501" y="5842"/>
                  </a:cubicBezTo>
                  <a:close/>
                  <a:moveTo>
                    <a:pt x="4264" y="6166"/>
                  </a:moveTo>
                  <a:cubicBezTo>
                    <a:pt x="4306" y="6258"/>
                    <a:pt x="4328" y="6355"/>
                    <a:pt x="4331" y="6458"/>
                  </a:cubicBezTo>
                  <a:cubicBezTo>
                    <a:pt x="4259" y="6430"/>
                    <a:pt x="4197" y="6384"/>
                    <a:pt x="4151" y="6324"/>
                  </a:cubicBezTo>
                  <a:cubicBezTo>
                    <a:pt x="4190" y="6272"/>
                    <a:pt x="4226" y="6219"/>
                    <a:pt x="4264" y="6166"/>
                  </a:cubicBezTo>
                  <a:close/>
                  <a:moveTo>
                    <a:pt x="2497" y="1"/>
                  </a:moveTo>
                  <a:cubicBezTo>
                    <a:pt x="2479" y="1"/>
                    <a:pt x="2462" y="5"/>
                    <a:pt x="2447" y="17"/>
                  </a:cubicBezTo>
                  <a:cubicBezTo>
                    <a:pt x="2377" y="73"/>
                    <a:pt x="2436" y="207"/>
                    <a:pt x="2460" y="270"/>
                  </a:cubicBezTo>
                  <a:cubicBezTo>
                    <a:pt x="2474" y="305"/>
                    <a:pt x="2490" y="338"/>
                    <a:pt x="2508" y="371"/>
                  </a:cubicBezTo>
                  <a:cubicBezTo>
                    <a:pt x="2479" y="357"/>
                    <a:pt x="2450" y="343"/>
                    <a:pt x="2420" y="331"/>
                  </a:cubicBezTo>
                  <a:cubicBezTo>
                    <a:pt x="2366" y="311"/>
                    <a:pt x="2277" y="276"/>
                    <a:pt x="2201" y="276"/>
                  </a:cubicBezTo>
                  <a:cubicBezTo>
                    <a:pt x="2162" y="276"/>
                    <a:pt x="2126" y="285"/>
                    <a:pt x="2101" y="311"/>
                  </a:cubicBezTo>
                  <a:cubicBezTo>
                    <a:pt x="2040" y="368"/>
                    <a:pt x="2085" y="456"/>
                    <a:pt x="2127" y="521"/>
                  </a:cubicBezTo>
                  <a:cubicBezTo>
                    <a:pt x="2102" y="513"/>
                    <a:pt x="2076" y="508"/>
                    <a:pt x="2051" y="508"/>
                  </a:cubicBezTo>
                  <a:cubicBezTo>
                    <a:pt x="2025" y="508"/>
                    <a:pt x="2000" y="513"/>
                    <a:pt x="1977" y="529"/>
                  </a:cubicBezTo>
                  <a:cubicBezTo>
                    <a:pt x="1893" y="586"/>
                    <a:pt x="1931" y="686"/>
                    <a:pt x="2002" y="780"/>
                  </a:cubicBezTo>
                  <a:cubicBezTo>
                    <a:pt x="1961" y="766"/>
                    <a:pt x="1887" y="739"/>
                    <a:pt x="1825" y="739"/>
                  </a:cubicBezTo>
                  <a:cubicBezTo>
                    <a:pt x="1794" y="739"/>
                    <a:pt x="1765" y="746"/>
                    <a:pt x="1746" y="766"/>
                  </a:cubicBezTo>
                  <a:cubicBezTo>
                    <a:pt x="1689" y="828"/>
                    <a:pt x="1760" y="911"/>
                    <a:pt x="1797" y="959"/>
                  </a:cubicBezTo>
                  <a:cubicBezTo>
                    <a:pt x="1818" y="988"/>
                    <a:pt x="1840" y="1015"/>
                    <a:pt x="1863" y="1041"/>
                  </a:cubicBezTo>
                  <a:cubicBezTo>
                    <a:pt x="1849" y="1037"/>
                    <a:pt x="1834" y="1033"/>
                    <a:pt x="1820" y="1031"/>
                  </a:cubicBezTo>
                  <a:cubicBezTo>
                    <a:pt x="1789" y="1025"/>
                    <a:pt x="1745" y="1018"/>
                    <a:pt x="1702" y="1018"/>
                  </a:cubicBezTo>
                  <a:cubicBezTo>
                    <a:pt x="1650" y="1018"/>
                    <a:pt x="1600" y="1028"/>
                    <a:pt x="1573" y="1064"/>
                  </a:cubicBezTo>
                  <a:cubicBezTo>
                    <a:pt x="1527" y="1126"/>
                    <a:pt x="1573" y="1230"/>
                    <a:pt x="1601" y="1289"/>
                  </a:cubicBezTo>
                  <a:cubicBezTo>
                    <a:pt x="1606" y="1297"/>
                    <a:pt x="1610" y="1302"/>
                    <a:pt x="1614" y="1310"/>
                  </a:cubicBezTo>
                  <a:cubicBezTo>
                    <a:pt x="1572" y="1293"/>
                    <a:pt x="1528" y="1277"/>
                    <a:pt x="1483" y="1267"/>
                  </a:cubicBezTo>
                  <a:cubicBezTo>
                    <a:pt x="1446" y="1259"/>
                    <a:pt x="1401" y="1250"/>
                    <a:pt x="1357" y="1250"/>
                  </a:cubicBezTo>
                  <a:cubicBezTo>
                    <a:pt x="1303" y="1250"/>
                    <a:pt x="1252" y="1263"/>
                    <a:pt x="1222" y="1307"/>
                  </a:cubicBezTo>
                  <a:cubicBezTo>
                    <a:pt x="1168" y="1383"/>
                    <a:pt x="1238" y="1471"/>
                    <a:pt x="1282" y="1532"/>
                  </a:cubicBezTo>
                  <a:cubicBezTo>
                    <a:pt x="1286" y="1537"/>
                    <a:pt x="1291" y="1541"/>
                    <a:pt x="1295" y="1547"/>
                  </a:cubicBezTo>
                  <a:cubicBezTo>
                    <a:pt x="1285" y="1545"/>
                    <a:pt x="1276" y="1545"/>
                    <a:pt x="1267" y="1545"/>
                  </a:cubicBezTo>
                  <a:cubicBezTo>
                    <a:pt x="1220" y="1545"/>
                    <a:pt x="1181" y="1561"/>
                    <a:pt x="1157" y="1602"/>
                  </a:cubicBezTo>
                  <a:cubicBezTo>
                    <a:pt x="1120" y="1672"/>
                    <a:pt x="1141" y="1751"/>
                    <a:pt x="1186" y="1825"/>
                  </a:cubicBezTo>
                  <a:cubicBezTo>
                    <a:pt x="1167" y="1818"/>
                    <a:pt x="1150" y="1811"/>
                    <a:pt x="1130" y="1806"/>
                  </a:cubicBezTo>
                  <a:cubicBezTo>
                    <a:pt x="1083" y="1793"/>
                    <a:pt x="1015" y="1774"/>
                    <a:pt x="953" y="1774"/>
                  </a:cubicBezTo>
                  <a:cubicBezTo>
                    <a:pt x="918" y="1774"/>
                    <a:pt x="884" y="1780"/>
                    <a:pt x="858" y="1797"/>
                  </a:cubicBezTo>
                  <a:cubicBezTo>
                    <a:pt x="758" y="1862"/>
                    <a:pt x="820" y="1989"/>
                    <a:pt x="905" y="2096"/>
                  </a:cubicBezTo>
                  <a:cubicBezTo>
                    <a:pt x="872" y="2086"/>
                    <a:pt x="839" y="2077"/>
                    <a:pt x="805" y="2072"/>
                  </a:cubicBezTo>
                  <a:cubicBezTo>
                    <a:pt x="770" y="2067"/>
                    <a:pt x="725" y="2061"/>
                    <a:pt x="679" y="2061"/>
                  </a:cubicBezTo>
                  <a:cubicBezTo>
                    <a:pt x="617" y="2061"/>
                    <a:pt x="554" y="2072"/>
                    <a:pt x="515" y="2111"/>
                  </a:cubicBezTo>
                  <a:cubicBezTo>
                    <a:pt x="442" y="2182"/>
                    <a:pt x="483" y="2270"/>
                    <a:pt x="559" y="2349"/>
                  </a:cubicBezTo>
                  <a:cubicBezTo>
                    <a:pt x="535" y="2347"/>
                    <a:pt x="508" y="2345"/>
                    <a:pt x="480" y="2345"/>
                  </a:cubicBezTo>
                  <a:cubicBezTo>
                    <a:pt x="414" y="2345"/>
                    <a:pt x="344" y="2355"/>
                    <a:pt x="299" y="2386"/>
                  </a:cubicBezTo>
                  <a:cubicBezTo>
                    <a:pt x="201" y="2453"/>
                    <a:pt x="264" y="2561"/>
                    <a:pt x="357" y="2654"/>
                  </a:cubicBezTo>
                  <a:cubicBezTo>
                    <a:pt x="301" y="2643"/>
                    <a:pt x="245" y="2637"/>
                    <a:pt x="188" y="2637"/>
                  </a:cubicBezTo>
                  <a:cubicBezTo>
                    <a:pt x="138" y="2637"/>
                    <a:pt x="88" y="2642"/>
                    <a:pt x="36" y="2651"/>
                  </a:cubicBezTo>
                  <a:cubicBezTo>
                    <a:pt x="7" y="2656"/>
                    <a:pt x="1" y="2688"/>
                    <a:pt x="10" y="2710"/>
                  </a:cubicBezTo>
                  <a:cubicBezTo>
                    <a:pt x="52" y="2809"/>
                    <a:pt x="120" y="2889"/>
                    <a:pt x="207" y="2944"/>
                  </a:cubicBezTo>
                  <a:cubicBezTo>
                    <a:pt x="162" y="2952"/>
                    <a:pt x="116" y="2963"/>
                    <a:pt x="71" y="2978"/>
                  </a:cubicBezTo>
                  <a:cubicBezTo>
                    <a:pt x="48" y="2985"/>
                    <a:pt x="31" y="3013"/>
                    <a:pt x="45" y="3037"/>
                  </a:cubicBezTo>
                  <a:cubicBezTo>
                    <a:pt x="79" y="3094"/>
                    <a:pt x="132" y="3127"/>
                    <a:pt x="193" y="3127"/>
                  </a:cubicBezTo>
                  <a:cubicBezTo>
                    <a:pt x="210" y="3127"/>
                    <a:pt x="227" y="3124"/>
                    <a:pt x="245" y="3119"/>
                  </a:cubicBezTo>
                  <a:cubicBezTo>
                    <a:pt x="292" y="3106"/>
                    <a:pt x="279" y="3037"/>
                    <a:pt x="236" y="3037"/>
                  </a:cubicBezTo>
                  <a:cubicBezTo>
                    <a:pt x="233" y="3037"/>
                    <a:pt x="229" y="3038"/>
                    <a:pt x="225" y="3039"/>
                  </a:cubicBezTo>
                  <a:cubicBezTo>
                    <a:pt x="213" y="3043"/>
                    <a:pt x="202" y="3045"/>
                    <a:pt x="192" y="3045"/>
                  </a:cubicBezTo>
                  <a:cubicBezTo>
                    <a:pt x="179" y="3045"/>
                    <a:pt x="168" y="3042"/>
                    <a:pt x="157" y="3037"/>
                  </a:cubicBezTo>
                  <a:cubicBezTo>
                    <a:pt x="211" y="3023"/>
                    <a:pt x="264" y="3016"/>
                    <a:pt x="319" y="3013"/>
                  </a:cubicBezTo>
                  <a:lnTo>
                    <a:pt x="319" y="3013"/>
                  </a:lnTo>
                  <a:lnTo>
                    <a:pt x="272" y="3064"/>
                  </a:lnTo>
                  <a:cubicBezTo>
                    <a:pt x="1327" y="4413"/>
                    <a:pt x="2516" y="5442"/>
                    <a:pt x="3916" y="6414"/>
                  </a:cubicBezTo>
                  <a:cubicBezTo>
                    <a:pt x="3919" y="6486"/>
                    <a:pt x="3962" y="6538"/>
                    <a:pt x="4031" y="6568"/>
                  </a:cubicBezTo>
                  <a:cubicBezTo>
                    <a:pt x="4034" y="6570"/>
                    <a:pt x="4038" y="6570"/>
                    <a:pt x="4041" y="6570"/>
                  </a:cubicBezTo>
                  <a:cubicBezTo>
                    <a:pt x="4059" y="6570"/>
                    <a:pt x="4078" y="6556"/>
                    <a:pt x="4081" y="6539"/>
                  </a:cubicBezTo>
                  <a:cubicBezTo>
                    <a:pt x="4090" y="6494"/>
                    <a:pt x="4094" y="6448"/>
                    <a:pt x="4097" y="6403"/>
                  </a:cubicBezTo>
                  <a:cubicBezTo>
                    <a:pt x="4098" y="6401"/>
                    <a:pt x="4099" y="6400"/>
                    <a:pt x="4102" y="6397"/>
                  </a:cubicBezTo>
                  <a:cubicBezTo>
                    <a:pt x="4167" y="6474"/>
                    <a:pt x="4254" y="6531"/>
                    <a:pt x="4359" y="6559"/>
                  </a:cubicBezTo>
                  <a:cubicBezTo>
                    <a:pt x="4361" y="6559"/>
                    <a:pt x="4363" y="6559"/>
                    <a:pt x="4365" y="6559"/>
                  </a:cubicBezTo>
                  <a:cubicBezTo>
                    <a:pt x="4389" y="6559"/>
                    <a:pt x="4411" y="6540"/>
                    <a:pt x="4412" y="6516"/>
                  </a:cubicBezTo>
                  <a:cubicBezTo>
                    <a:pt x="4416" y="6407"/>
                    <a:pt x="4401" y="6303"/>
                    <a:pt x="4367" y="6206"/>
                  </a:cubicBezTo>
                  <a:lnTo>
                    <a:pt x="4367" y="6206"/>
                  </a:lnTo>
                  <a:cubicBezTo>
                    <a:pt x="4427" y="6251"/>
                    <a:pt x="4490" y="6286"/>
                    <a:pt x="4544" y="6286"/>
                  </a:cubicBezTo>
                  <a:cubicBezTo>
                    <a:pt x="4578" y="6286"/>
                    <a:pt x="4609" y="6271"/>
                    <a:pt x="4632" y="6235"/>
                  </a:cubicBezTo>
                  <a:cubicBezTo>
                    <a:pt x="4678" y="6165"/>
                    <a:pt x="4660" y="6043"/>
                    <a:pt x="4640" y="5963"/>
                  </a:cubicBezTo>
                  <a:lnTo>
                    <a:pt x="4640" y="5963"/>
                  </a:lnTo>
                  <a:cubicBezTo>
                    <a:pt x="4689" y="5999"/>
                    <a:pt x="4739" y="6022"/>
                    <a:pt x="4785" y="6022"/>
                  </a:cubicBezTo>
                  <a:cubicBezTo>
                    <a:pt x="4818" y="6022"/>
                    <a:pt x="4849" y="6010"/>
                    <a:pt x="4875" y="5982"/>
                  </a:cubicBezTo>
                  <a:cubicBezTo>
                    <a:pt x="4944" y="5907"/>
                    <a:pt x="4905" y="5759"/>
                    <a:pt x="4879" y="5674"/>
                  </a:cubicBezTo>
                  <a:cubicBezTo>
                    <a:pt x="4870" y="5643"/>
                    <a:pt x="4856" y="5613"/>
                    <a:pt x="4844" y="5585"/>
                  </a:cubicBezTo>
                  <a:lnTo>
                    <a:pt x="4844" y="5585"/>
                  </a:lnTo>
                  <a:cubicBezTo>
                    <a:pt x="4911" y="5625"/>
                    <a:pt x="4983" y="5656"/>
                    <a:pt x="5042" y="5656"/>
                  </a:cubicBezTo>
                  <a:cubicBezTo>
                    <a:pt x="5086" y="5656"/>
                    <a:pt x="5124" y="5639"/>
                    <a:pt x="5147" y="5596"/>
                  </a:cubicBezTo>
                  <a:cubicBezTo>
                    <a:pt x="5185" y="5519"/>
                    <a:pt x="5135" y="5403"/>
                    <a:pt x="5106" y="5334"/>
                  </a:cubicBezTo>
                  <a:cubicBezTo>
                    <a:pt x="5096" y="5309"/>
                    <a:pt x="5084" y="5285"/>
                    <a:pt x="5072" y="5262"/>
                  </a:cubicBezTo>
                  <a:lnTo>
                    <a:pt x="5072" y="5262"/>
                  </a:lnTo>
                  <a:cubicBezTo>
                    <a:pt x="5111" y="5277"/>
                    <a:pt x="5163" y="5292"/>
                    <a:pt x="5212" y="5292"/>
                  </a:cubicBezTo>
                  <a:cubicBezTo>
                    <a:pt x="5246" y="5292"/>
                    <a:pt x="5279" y="5284"/>
                    <a:pt x="5303" y="5263"/>
                  </a:cubicBezTo>
                  <a:cubicBezTo>
                    <a:pt x="5344" y="5230"/>
                    <a:pt x="5351" y="5180"/>
                    <a:pt x="5337" y="5126"/>
                  </a:cubicBezTo>
                  <a:lnTo>
                    <a:pt x="5337" y="5126"/>
                  </a:lnTo>
                  <a:cubicBezTo>
                    <a:pt x="5385" y="5156"/>
                    <a:pt x="5449" y="5193"/>
                    <a:pt x="5508" y="5193"/>
                  </a:cubicBezTo>
                  <a:cubicBezTo>
                    <a:pt x="5533" y="5193"/>
                    <a:pt x="5556" y="5186"/>
                    <a:pt x="5577" y="5169"/>
                  </a:cubicBezTo>
                  <a:cubicBezTo>
                    <a:pt x="5658" y="5106"/>
                    <a:pt x="5617" y="4979"/>
                    <a:pt x="5587" y="4902"/>
                  </a:cubicBezTo>
                  <a:cubicBezTo>
                    <a:pt x="5570" y="4859"/>
                    <a:pt x="5550" y="4818"/>
                    <a:pt x="5528" y="4779"/>
                  </a:cubicBezTo>
                  <a:lnTo>
                    <a:pt x="5528" y="4779"/>
                  </a:lnTo>
                  <a:cubicBezTo>
                    <a:pt x="5530" y="4781"/>
                    <a:pt x="5533" y="4782"/>
                    <a:pt x="5538" y="4783"/>
                  </a:cubicBezTo>
                  <a:cubicBezTo>
                    <a:pt x="5576" y="4797"/>
                    <a:pt x="5634" y="4816"/>
                    <a:pt x="5687" y="4816"/>
                  </a:cubicBezTo>
                  <a:cubicBezTo>
                    <a:pt x="5723" y="4816"/>
                    <a:pt x="5757" y="4807"/>
                    <a:pt x="5780" y="4783"/>
                  </a:cubicBezTo>
                  <a:cubicBezTo>
                    <a:pt x="5833" y="4726"/>
                    <a:pt x="5800" y="4613"/>
                    <a:pt x="5781" y="4551"/>
                  </a:cubicBezTo>
                  <a:cubicBezTo>
                    <a:pt x="5776" y="4532"/>
                    <a:pt x="5768" y="4514"/>
                    <a:pt x="5762" y="4496"/>
                  </a:cubicBezTo>
                  <a:lnTo>
                    <a:pt x="5762" y="4496"/>
                  </a:lnTo>
                  <a:cubicBezTo>
                    <a:pt x="5788" y="4515"/>
                    <a:pt x="5815" y="4532"/>
                    <a:pt x="5844" y="4548"/>
                  </a:cubicBezTo>
                  <a:cubicBezTo>
                    <a:pt x="5879" y="4568"/>
                    <a:pt x="5936" y="4604"/>
                    <a:pt x="5986" y="4604"/>
                  </a:cubicBezTo>
                  <a:cubicBezTo>
                    <a:pt x="6008" y="4604"/>
                    <a:pt x="6028" y="4597"/>
                    <a:pt x="6044" y="4580"/>
                  </a:cubicBezTo>
                  <a:cubicBezTo>
                    <a:pt x="6093" y="4528"/>
                    <a:pt x="6047" y="4433"/>
                    <a:pt x="6025" y="4379"/>
                  </a:cubicBezTo>
                  <a:cubicBezTo>
                    <a:pt x="6018" y="4360"/>
                    <a:pt x="6008" y="4342"/>
                    <a:pt x="5998" y="4323"/>
                  </a:cubicBezTo>
                  <a:lnTo>
                    <a:pt x="5998" y="4323"/>
                  </a:lnTo>
                  <a:cubicBezTo>
                    <a:pt x="6053" y="4353"/>
                    <a:pt x="6108" y="4375"/>
                    <a:pt x="6154" y="4375"/>
                  </a:cubicBezTo>
                  <a:cubicBezTo>
                    <a:pt x="6195" y="4375"/>
                    <a:pt x="6229" y="4358"/>
                    <a:pt x="6251" y="4316"/>
                  </a:cubicBezTo>
                  <a:cubicBezTo>
                    <a:pt x="6275" y="4271"/>
                    <a:pt x="6264" y="4217"/>
                    <a:pt x="6242" y="4169"/>
                  </a:cubicBezTo>
                  <a:lnTo>
                    <a:pt x="6242" y="4169"/>
                  </a:lnTo>
                  <a:cubicBezTo>
                    <a:pt x="6283" y="4188"/>
                    <a:pt x="6327" y="4203"/>
                    <a:pt x="6366" y="4203"/>
                  </a:cubicBezTo>
                  <a:cubicBezTo>
                    <a:pt x="6394" y="4203"/>
                    <a:pt x="6419" y="4195"/>
                    <a:pt x="6439" y="4176"/>
                  </a:cubicBezTo>
                  <a:cubicBezTo>
                    <a:pt x="6507" y="4110"/>
                    <a:pt x="6453" y="3993"/>
                    <a:pt x="6423" y="3924"/>
                  </a:cubicBezTo>
                  <a:cubicBezTo>
                    <a:pt x="6397" y="3867"/>
                    <a:pt x="6368" y="3815"/>
                    <a:pt x="6334" y="3765"/>
                  </a:cubicBezTo>
                  <a:lnTo>
                    <a:pt x="6334" y="3765"/>
                  </a:lnTo>
                  <a:cubicBezTo>
                    <a:pt x="6359" y="3775"/>
                    <a:pt x="6385" y="3785"/>
                    <a:pt x="6411" y="3793"/>
                  </a:cubicBezTo>
                  <a:cubicBezTo>
                    <a:pt x="6453" y="3804"/>
                    <a:pt x="6527" y="3827"/>
                    <a:pt x="6590" y="3827"/>
                  </a:cubicBezTo>
                  <a:cubicBezTo>
                    <a:pt x="6633" y="3827"/>
                    <a:pt x="6671" y="3817"/>
                    <a:pt x="6692" y="3786"/>
                  </a:cubicBezTo>
                  <a:cubicBezTo>
                    <a:pt x="6748" y="3704"/>
                    <a:pt x="6619" y="3587"/>
                    <a:pt x="6570" y="3541"/>
                  </a:cubicBezTo>
                  <a:cubicBezTo>
                    <a:pt x="6471" y="3443"/>
                    <a:pt x="6353" y="3374"/>
                    <a:pt x="6222" y="3324"/>
                  </a:cubicBezTo>
                  <a:cubicBezTo>
                    <a:pt x="6215" y="3321"/>
                    <a:pt x="6209" y="3321"/>
                    <a:pt x="6204" y="3321"/>
                  </a:cubicBezTo>
                  <a:cubicBezTo>
                    <a:pt x="5050" y="2367"/>
                    <a:pt x="3919" y="1328"/>
                    <a:pt x="2891" y="246"/>
                  </a:cubicBezTo>
                  <a:cubicBezTo>
                    <a:pt x="2881" y="256"/>
                    <a:pt x="2874" y="265"/>
                    <a:pt x="2865" y="275"/>
                  </a:cubicBezTo>
                  <a:cubicBezTo>
                    <a:pt x="2818" y="214"/>
                    <a:pt x="2763" y="158"/>
                    <a:pt x="2702" y="110"/>
                  </a:cubicBezTo>
                  <a:cubicBezTo>
                    <a:pt x="2660" y="77"/>
                    <a:pt x="2569" y="1"/>
                    <a:pt x="249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504" name="Google Shape;1504;p54"/>
          <p:cNvSpPr/>
          <p:nvPr/>
        </p:nvSpPr>
        <p:spPr>
          <a:xfrm>
            <a:off x="-228606" y="2815525"/>
            <a:ext cx="3021525" cy="3240450"/>
          </a:xfrm>
          <a:custGeom>
            <a:rect b="b" l="l" r="r" t="t"/>
            <a:pathLst>
              <a:path extrusionOk="0" h="57608" w="53716">
                <a:moveTo>
                  <a:pt x="11745" y="0"/>
                </a:moveTo>
                <a:cubicBezTo>
                  <a:pt x="10165" y="0"/>
                  <a:pt x="8557" y="384"/>
                  <a:pt x="7105" y="1020"/>
                </a:cubicBezTo>
                <a:cubicBezTo>
                  <a:pt x="4444" y="2186"/>
                  <a:pt x="2200" y="4108"/>
                  <a:pt x="0" y="6002"/>
                </a:cubicBezTo>
                <a:cubicBezTo>
                  <a:pt x="2261" y="23267"/>
                  <a:pt x="3152" y="39596"/>
                  <a:pt x="4040" y="56986"/>
                </a:cubicBezTo>
                <a:cubicBezTo>
                  <a:pt x="9247" y="56773"/>
                  <a:pt x="14487" y="56677"/>
                  <a:pt x="19736" y="56677"/>
                </a:cubicBezTo>
                <a:cubicBezTo>
                  <a:pt x="29963" y="56677"/>
                  <a:pt x="40230" y="57041"/>
                  <a:pt x="50369" y="57608"/>
                </a:cubicBezTo>
                <a:cubicBezTo>
                  <a:pt x="53278" y="54837"/>
                  <a:pt x="53715" y="49672"/>
                  <a:pt x="50923" y="46783"/>
                </a:cubicBezTo>
                <a:cubicBezTo>
                  <a:pt x="49733" y="45552"/>
                  <a:pt x="48022" y="44955"/>
                  <a:pt x="46317" y="44955"/>
                </a:cubicBezTo>
                <a:cubicBezTo>
                  <a:pt x="44720" y="44955"/>
                  <a:pt x="43128" y="45479"/>
                  <a:pt x="41972" y="46498"/>
                </a:cubicBezTo>
                <a:lnTo>
                  <a:pt x="41972" y="46498"/>
                </a:lnTo>
                <a:cubicBezTo>
                  <a:pt x="43134" y="43999"/>
                  <a:pt x="42264" y="40521"/>
                  <a:pt x="39912" y="38883"/>
                </a:cubicBezTo>
                <a:cubicBezTo>
                  <a:pt x="38726" y="38057"/>
                  <a:pt x="37318" y="37678"/>
                  <a:pt x="35885" y="37678"/>
                </a:cubicBezTo>
                <a:cubicBezTo>
                  <a:pt x="33779" y="37678"/>
                  <a:pt x="31621" y="38498"/>
                  <a:pt x="30041" y="39920"/>
                </a:cubicBezTo>
                <a:cubicBezTo>
                  <a:pt x="31151" y="37520"/>
                  <a:pt x="32279" y="35048"/>
                  <a:pt x="32435" y="32408"/>
                </a:cubicBezTo>
                <a:cubicBezTo>
                  <a:pt x="32590" y="29769"/>
                  <a:pt x="31550" y="26885"/>
                  <a:pt x="29238" y="25602"/>
                </a:cubicBezTo>
                <a:cubicBezTo>
                  <a:pt x="28322" y="25094"/>
                  <a:pt x="27342" y="24885"/>
                  <a:pt x="26335" y="24885"/>
                </a:cubicBezTo>
                <a:cubicBezTo>
                  <a:pt x="23991" y="24885"/>
                  <a:pt x="21502" y="26019"/>
                  <a:pt x="19339" y="27150"/>
                </a:cubicBezTo>
                <a:cubicBezTo>
                  <a:pt x="22550" y="21022"/>
                  <a:pt x="22952" y="13492"/>
                  <a:pt x="20416" y="7055"/>
                </a:cubicBezTo>
                <a:cubicBezTo>
                  <a:pt x="19431" y="4557"/>
                  <a:pt x="17911" y="2113"/>
                  <a:pt x="15528" y="875"/>
                </a:cubicBezTo>
                <a:cubicBezTo>
                  <a:pt x="14358" y="266"/>
                  <a:pt x="13061" y="0"/>
                  <a:pt x="1174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5" name="Google Shape;1505;p54"/>
          <p:cNvSpPr/>
          <p:nvPr/>
        </p:nvSpPr>
        <p:spPr>
          <a:xfrm>
            <a:off x="6435944" y="2809788"/>
            <a:ext cx="2936644" cy="3246188"/>
          </a:xfrm>
          <a:custGeom>
            <a:rect b="b" l="l" r="r" t="t"/>
            <a:pathLst>
              <a:path extrusionOk="0" h="57710" w="52207">
                <a:moveTo>
                  <a:pt x="46434" y="1"/>
                </a:moveTo>
                <a:cubicBezTo>
                  <a:pt x="45240" y="1"/>
                  <a:pt x="44037" y="216"/>
                  <a:pt x="42923" y="621"/>
                </a:cubicBezTo>
                <a:cubicBezTo>
                  <a:pt x="39960" y="1699"/>
                  <a:pt x="37551" y="3936"/>
                  <a:pt x="35605" y="6415"/>
                </a:cubicBezTo>
                <a:cubicBezTo>
                  <a:pt x="33668" y="8881"/>
                  <a:pt x="32079" y="11717"/>
                  <a:pt x="31610" y="14818"/>
                </a:cubicBezTo>
                <a:cubicBezTo>
                  <a:pt x="31143" y="17920"/>
                  <a:pt x="31930" y="21316"/>
                  <a:pt x="34170" y="23510"/>
                </a:cubicBezTo>
                <a:cubicBezTo>
                  <a:pt x="33109" y="22481"/>
                  <a:pt x="31643" y="21979"/>
                  <a:pt x="30170" y="21979"/>
                </a:cubicBezTo>
                <a:cubicBezTo>
                  <a:pt x="28416" y="21979"/>
                  <a:pt x="26653" y="22691"/>
                  <a:pt x="25558" y="24073"/>
                </a:cubicBezTo>
                <a:cubicBezTo>
                  <a:pt x="23880" y="26193"/>
                  <a:pt x="24094" y="29481"/>
                  <a:pt x="25794" y="31528"/>
                </a:cubicBezTo>
                <a:lnTo>
                  <a:pt x="25794" y="31528"/>
                </a:lnTo>
                <a:cubicBezTo>
                  <a:pt x="25073" y="31110"/>
                  <a:pt x="24230" y="30913"/>
                  <a:pt x="23368" y="30913"/>
                </a:cubicBezTo>
                <a:cubicBezTo>
                  <a:pt x="21381" y="30913"/>
                  <a:pt x="19302" y="31964"/>
                  <a:pt x="18421" y="33789"/>
                </a:cubicBezTo>
                <a:cubicBezTo>
                  <a:pt x="17254" y="36207"/>
                  <a:pt x="18088" y="39195"/>
                  <a:pt x="19970" y="41128"/>
                </a:cubicBezTo>
                <a:lnTo>
                  <a:pt x="19970" y="41128"/>
                </a:lnTo>
                <a:cubicBezTo>
                  <a:pt x="18516" y="40350"/>
                  <a:pt x="16832" y="39990"/>
                  <a:pt x="15138" y="39990"/>
                </a:cubicBezTo>
                <a:cubicBezTo>
                  <a:pt x="14092" y="39990"/>
                  <a:pt x="13043" y="40127"/>
                  <a:pt x="12042" y="40387"/>
                </a:cubicBezTo>
                <a:cubicBezTo>
                  <a:pt x="8663" y="41266"/>
                  <a:pt x="5729" y="43344"/>
                  <a:pt x="3024" y="45554"/>
                </a:cubicBezTo>
                <a:cubicBezTo>
                  <a:pt x="2197" y="46229"/>
                  <a:pt x="1356" y="46957"/>
                  <a:pt x="941" y="47940"/>
                </a:cubicBezTo>
                <a:cubicBezTo>
                  <a:pt x="1" y="50161"/>
                  <a:pt x="1518" y="52346"/>
                  <a:pt x="2636" y="54627"/>
                </a:cubicBezTo>
                <a:lnTo>
                  <a:pt x="2636" y="54627"/>
                </a:lnTo>
                <a:cubicBezTo>
                  <a:pt x="2326" y="55322"/>
                  <a:pt x="2354" y="56178"/>
                  <a:pt x="2782" y="56814"/>
                </a:cubicBezTo>
                <a:cubicBezTo>
                  <a:pt x="3176" y="56814"/>
                  <a:pt x="4152" y="57710"/>
                  <a:pt x="4545" y="57710"/>
                </a:cubicBezTo>
                <a:lnTo>
                  <a:pt x="52107" y="57710"/>
                </a:lnTo>
                <a:cubicBezTo>
                  <a:pt x="52207" y="56824"/>
                  <a:pt x="51119" y="56527"/>
                  <a:pt x="51219" y="55642"/>
                </a:cubicBezTo>
                <a:lnTo>
                  <a:pt x="51850" y="1881"/>
                </a:lnTo>
                <a:cubicBezTo>
                  <a:pt x="50366" y="591"/>
                  <a:pt x="48413" y="1"/>
                  <a:pt x="4643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506" name="Google Shape;1506;p54"/>
          <p:cNvGrpSpPr/>
          <p:nvPr/>
        </p:nvGrpSpPr>
        <p:grpSpPr>
          <a:xfrm>
            <a:off x="-76117" y="3229068"/>
            <a:ext cx="3032870" cy="2663149"/>
            <a:chOff x="2173550" y="3753075"/>
            <a:chExt cx="1592225" cy="1398125"/>
          </a:xfrm>
        </p:grpSpPr>
        <p:sp>
          <p:nvSpPr>
            <p:cNvPr id="1507" name="Google Shape;1507;p54"/>
            <p:cNvSpPr/>
            <p:nvPr/>
          </p:nvSpPr>
          <p:spPr>
            <a:xfrm>
              <a:off x="3447325" y="4023450"/>
              <a:ext cx="301500" cy="286450"/>
            </a:xfrm>
            <a:custGeom>
              <a:rect b="b" l="l" r="r" t="t"/>
              <a:pathLst>
                <a:path extrusionOk="0" h="11458" w="12060">
                  <a:moveTo>
                    <a:pt x="9491" y="0"/>
                  </a:moveTo>
                  <a:cubicBezTo>
                    <a:pt x="8769" y="675"/>
                    <a:pt x="8236" y="1528"/>
                    <a:pt x="7620" y="2303"/>
                  </a:cubicBezTo>
                  <a:cubicBezTo>
                    <a:pt x="7419" y="2555"/>
                    <a:pt x="7205" y="2802"/>
                    <a:pt x="6975" y="3033"/>
                  </a:cubicBezTo>
                  <a:cubicBezTo>
                    <a:pt x="6495" y="3507"/>
                    <a:pt x="5948" y="3903"/>
                    <a:pt x="5305" y="4092"/>
                  </a:cubicBezTo>
                  <a:cubicBezTo>
                    <a:pt x="4852" y="4228"/>
                    <a:pt x="4379" y="4252"/>
                    <a:pt x="3904" y="4264"/>
                  </a:cubicBezTo>
                  <a:cubicBezTo>
                    <a:pt x="3407" y="4276"/>
                    <a:pt x="2908" y="4280"/>
                    <a:pt x="2424" y="4381"/>
                  </a:cubicBezTo>
                  <a:cubicBezTo>
                    <a:pt x="1404" y="4594"/>
                    <a:pt x="496" y="5271"/>
                    <a:pt x="0" y="6185"/>
                  </a:cubicBezTo>
                  <a:cubicBezTo>
                    <a:pt x="564" y="7941"/>
                    <a:pt x="1190" y="9725"/>
                    <a:pt x="1820" y="11458"/>
                  </a:cubicBezTo>
                  <a:cubicBezTo>
                    <a:pt x="2570" y="10275"/>
                    <a:pt x="4117" y="9367"/>
                    <a:pt x="5566" y="9037"/>
                  </a:cubicBezTo>
                  <a:cubicBezTo>
                    <a:pt x="5804" y="8984"/>
                    <a:pt x="6040" y="8946"/>
                    <a:pt x="6270" y="8923"/>
                  </a:cubicBezTo>
                  <a:cubicBezTo>
                    <a:pt x="6975" y="8857"/>
                    <a:pt x="7691" y="8931"/>
                    <a:pt x="8393" y="8839"/>
                  </a:cubicBezTo>
                  <a:cubicBezTo>
                    <a:pt x="8833" y="8783"/>
                    <a:pt x="9261" y="8659"/>
                    <a:pt x="9664" y="8472"/>
                  </a:cubicBezTo>
                  <a:cubicBezTo>
                    <a:pt x="10735" y="7982"/>
                    <a:pt x="11625" y="7081"/>
                    <a:pt x="12060" y="5984"/>
                  </a:cubicBezTo>
                  <a:cubicBezTo>
                    <a:pt x="11321" y="3982"/>
                    <a:pt x="10228" y="1995"/>
                    <a:pt x="9491"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8" name="Google Shape;1508;p54"/>
            <p:cNvSpPr/>
            <p:nvPr/>
          </p:nvSpPr>
          <p:spPr>
            <a:xfrm>
              <a:off x="3447325" y="4130000"/>
              <a:ext cx="139150" cy="179875"/>
            </a:xfrm>
            <a:custGeom>
              <a:rect b="b" l="l" r="r" t="t"/>
              <a:pathLst>
                <a:path extrusionOk="0" h="7195" w="5566">
                  <a:moveTo>
                    <a:pt x="3904" y="1"/>
                  </a:moveTo>
                  <a:cubicBezTo>
                    <a:pt x="3407" y="13"/>
                    <a:pt x="2908" y="17"/>
                    <a:pt x="2424" y="118"/>
                  </a:cubicBezTo>
                  <a:cubicBezTo>
                    <a:pt x="1404" y="330"/>
                    <a:pt x="496" y="1007"/>
                    <a:pt x="0" y="1922"/>
                  </a:cubicBezTo>
                  <a:cubicBezTo>
                    <a:pt x="564" y="3677"/>
                    <a:pt x="1190" y="5461"/>
                    <a:pt x="1820" y="7195"/>
                  </a:cubicBezTo>
                  <a:cubicBezTo>
                    <a:pt x="2570" y="6012"/>
                    <a:pt x="4117" y="5104"/>
                    <a:pt x="5566" y="4774"/>
                  </a:cubicBezTo>
                  <a:cubicBezTo>
                    <a:pt x="5161" y="3142"/>
                    <a:pt x="4535" y="1563"/>
                    <a:pt x="390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9" name="Google Shape;1509;p54"/>
            <p:cNvSpPr/>
            <p:nvPr/>
          </p:nvSpPr>
          <p:spPr>
            <a:xfrm>
              <a:off x="3621700" y="4023400"/>
              <a:ext cx="127125" cy="211875"/>
            </a:xfrm>
            <a:custGeom>
              <a:rect b="b" l="l" r="r" t="t"/>
              <a:pathLst>
                <a:path extrusionOk="0" h="8475" w="5085">
                  <a:moveTo>
                    <a:pt x="2516" y="1"/>
                  </a:moveTo>
                  <a:cubicBezTo>
                    <a:pt x="1794" y="676"/>
                    <a:pt x="1261" y="1529"/>
                    <a:pt x="645" y="2304"/>
                  </a:cubicBezTo>
                  <a:cubicBezTo>
                    <a:pt x="444" y="2556"/>
                    <a:pt x="230" y="2803"/>
                    <a:pt x="0" y="3033"/>
                  </a:cubicBezTo>
                  <a:cubicBezTo>
                    <a:pt x="1019" y="4784"/>
                    <a:pt x="1918" y="6605"/>
                    <a:pt x="2689" y="8474"/>
                  </a:cubicBezTo>
                  <a:cubicBezTo>
                    <a:pt x="3760" y="7984"/>
                    <a:pt x="4650" y="7083"/>
                    <a:pt x="5085" y="5986"/>
                  </a:cubicBezTo>
                  <a:cubicBezTo>
                    <a:pt x="4346" y="3984"/>
                    <a:pt x="3253" y="1997"/>
                    <a:pt x="2516"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0" name="Google Shape;1510;p54"/>
            <p:cNvSpPr/>
            <p:nvPr/>
          </p:nvSpPr>
          <p:spPr>
            <a:xfrm>
              <a:off x="3433000" y="4150125"/>
              <a:ext cx="99950" cy="245550"/>
            </a:xfrm>
            <a:custGeom>
              <a:rect b="b" l="l" r="r" t="t"/>
              <a:pathLst>
                <a:path extrusionOk="0" h="9822" w="3998">
                  <a:moveTo>
                    <a:pt x="432" y="1"/>
                  </a:moveTo>
                  <a:cubicBezTo>
                    <a:pt x="215" y="1"/>
                    <a:pt x="1" y="172"/>
                    <a:pt x="91" y="436"/>
                  </a:cubicBezTo>
                  <a:cubicBezTo>
                    <a:pt x="442" y="1463"/>
                    <a:pt x="795" y="2493"/>
                    <a:pt x="1148" y="3521"/>
                  </a:cubicBezTo>
                  <a:cubicBezTo>
                    <a:pt x="1710" y="5161"/>
                    <a:pt x="2273" y="6803"/>
                    <a:pt x="2833" y="8443"/>
                  </a:cubicBezTo>
                  <a:lnTo>
                    <a:pt x="3222" y="9577"/>
                  </a:lnTo>
                  <a:cubicBezTo>
                    <a:pt x="3280" y="9747"/>
                    <a:pt x="3423" y="9821"/>
                    <a:pt x="3566" y="9821"/>
                  </a:cubicBezTo>
                  <a:cubicBezTo>
                    <a:pt x="3782" y="9821"/>
                    <a:pt x="3997" y="9650"/>
                    <a:pt x="3907" y="9387"/>
                  </a:cubicBezTo>
                  <a:cubicBezTo>
                    <a:pt x="3555" y="8359"/>
                    <a:pt x="3202" y="7329"/>
                    <a:pt x="2850" y="6302"/>
                  </a:cubicBezTo>
                  <a:cubicBezTo>
                    <a:pt x="2288" y="4661"/>
                    <a:pt x="1725" y="3020"/>
                    <a:pt x="1164" y="1380"/>
                  </a:cubicBezTo>
                  <a:lnTo>
                    <a:pt x="776" y="245"/>
                  </a:lnTo>
                  <a:cubicBezTo>
                    <a:pt x="717" y="75"/>
                    <a:pt x="574" y="1"/>
                    <a:pt x="43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1" name="Google Shape;1511;p54"/>
            <p:cNvSpPr/>
            <p:nvPr/>
          </p:nvSpPr>
          <p:spPr>
            <a:xfrm>
              <a:off x="2750175" y="4240300"/>
              <a:ext cx="199775" cy="270800"/>
            </a:xfrm>
            <a:custGeom>
              <a:rect b="b" l="l" r="r" t="t"/>
              <a:pathLst>
                <a:path extrusionOk="0" h="10832" w="7991">
                  <a:moveTo>
                    <a:pt x="2600" y="0"/>
                  </a:moveTo>
                  <a:cubicBezTo>
                    <a:pt x="2785" y="1786"/>
                    <a:pt x="2397" y="3630"/>
                    <a:pt x="1506" y="5190"/>
                  </a:cubicBezTo>
                  <a:cubicBezTo>
                    <a:pt x="1164" y="5788"/>
                    <a:pt x="681" y="6390"/>
                    <a:pt x="1" y="6497"/>
                  </a:cubicBezTo>
                  <a:cubicBezTo>
                    <a:pt x="1657" y="8934"/>
                    <a:pt x="3858" y="10832"/>
                    <a:pt x="6625" y="10832"/>
                  </a:cubicBezTo>
                  <a:cubicBezTo>
                    <a:pt x="6965" y="10832"/>
                    <a:pt x="7314" y="10803"/>
                    <a:pt x="7671" y="10743"/>
                  </a:cubicBezTo>
                  <a:cubicBezTo>
                    <a:pt x="7592" y="8033"/>
                    <a:pt x="7450" y="5069"/>
                    <a:pt x="7991" y="2412"/>
                  </a:cubicBezTo>
                  <a:lnTo>
                    <a:pt x="7991" y="2412"/>
                  </a:lnTo>
                  <a:cubicBezTo>
                    <a:pt x="7877" y="2482"/>
                    <a:pt x="7751" y="2510"/>
                    <a:pt x="7620" y="2510"/>
                  </a:cubicBezTo>
                  <a:cubicBezTo>
                    <a:pt x="7404" y="2510"/>
                    <a:pt x="7176" y="2435"/>
                    <a:pt x="6972" y="2355"/>
                  </a:cubicBezTo>
                  <a:cubicBezTo>
                    <a:pt x="5470" y="1769"/>
                    <a:pt x="3885" y="973"/>
                    <a:pt x="2600" y="0"/>
                  </a:cubicBezTo>
                  <a:close/>
                </a:path>
              </a:pathLst>
            </a:custGeom>
            <a:solidFill>
              <a:srgbClr val="AF695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2" name="Google Shape;1512;p54"/>
            <p:cNvSpPr/>
            <p:nvPr/>
          </p:nvSpPr>
          <p:spPr>
            <a:xfrm>
              <a:off x="2691125" y="3827450"/>
              <a:ext cx="417250" cy="513375"/>
            </a:xfrm>
            <a:custGeom>
              <a:rect b="b" l="l" r="r" t="t"/>
              <a:pathLst>
                <a:path extrusionOk="0" h="20535" w="16690">
                  <a:moveTo>
                    <a:pt x="6939" y="1"/>
                  </a:moveTo>
                  <a:cubicBezTo>
                    <a:pt x="5593" y="1"/>
                    <a:pt x="4267" y="351"/>
                    <a:pt x="3234" y="1102"/>
                  </a:cubicBezTo>
                  <a:cubicBezTo>
                    <a:pt x="1857" y="2105"/>
                    <a:pt x="943" y="3656"/>
                    <a:pt x="488" y="5294"/>
                  </a:cubicBezTo>
                  <a:cubicBezTo>
                    <a:pt x="32" y="6937"/>
                    <a:pt x="0" y="8668"/>
                    <a:pt x="139" y="10366"/>
                  </a:cubicBezTo>
                  <a:cubicBezTo>
                    <a:pt x="245" y="11670"/>
                    <a:pt x="455" y="12972"/>
                    <a:pt x="832" y="14227"/>
                  </a:cubicBezTo>
                  <a:cubicBezTo>
                    <a:pt x="1244" y="15599"/>
                    <a:pt x="1795" y="17354"/>
                    <a:pt x="2867" y="18362"/>
                  </a:cubicBezTo>
                  <a:cubicBezTo>
                    <a:pt x="4153" y="19572"/>
                    <a:pt x="6153" y="20259"/>
                    <a:pt x="7872" y="20465"/>
                  </a:cubicBezTo>
                  <a:cubicBezTo>
                    <a:pt x="8258" y="20512"/>
                    <a:pt x="8646" y="20535"/>
                    <a:pt x="9035" y="20535"/>
                  </a:cubicBezTo>
                  <a:cubicBezTo>
                    <a:pt x="10673" y="20535"/>
                    <a:pt x="12312" y="20127"/>
                    <a:pt x="13754" y="19349"/>
                  </a:cubicBezTo>
                  <a:cubicBezTo>
                    <a:pt x="15512" y="18399"/>
                    <a:pt x="15928" y="16791"/>
                    <a:pt x="16362" y="14946"/>
                  </a:cubicBezTo>
                  <a:lnTo>
                    <a:pt x="16362" y="14946"/>
                  </a:lnTo>
                  <a:cubicBezTo>
                    <a:pt x="16184" y="14971"/>
                    <a:pt x="16004" y="14983"/>
                    <a:pt x="15824" y="14983"/>
                  </a:cubicBezTo>
                  <a:cubicBezTo>
                    <a:pt x="15525" y="14983"/>
                    <a:pt x="15226" y="14950"/>
                    <a:pt x="14938" y="14887"/>
                  </a:cubicBezTo>
                  <a:cubicBezTo>
                    <a:pt x="13899" y="14668"/>
                    <a:pt x="12958" y="14102"/>
                    <a:pt x="12123" y="13441"/>
                  </a:cubicBezTo>
                  <a:cubicBezTo>
                    <a:pt x="10966" y="12531"/>
                    <a:pt x="9968" y="11424"/>
                    <a:pt x="9183" y="10179"/>
                  </a:cubicBezTo>
                  <a:lnTo>
                    <a:pt x="9183" y="10179"/>
                  </a:lnTo>
                  <a:cubicBezTo>
                    <a:pt x="10488" y="10740"/>
                    <a:pt x="11906" y="11018"/>
                    <a:pt x="13325" y="11018"/>
                  </a:cubicBezTo>
                  <a:cubicBezTo>
                    <a:pt x="14466" y="11018"/>
                    <a:pt x="15607" y="10838"/>
                    <a:pt x="16690" y="10481"/>
                  </a:cubicBezTo>
                  <a:cubicBezTo>
                    <a:pt x="16654" y="10158"/>
                    <a:pt x="16605" y="9834"/>
                    <a:pt x="16537" y="9516"/>
                  </a:cubicBezTo>
                  <a:cubicBezTo>
                    <a:pt x="16087" y="7416"/>
                    <a:pt x="14891" y="5560"/>
                    <a:pt x="13604" y="3841"/>
                  </a:cubicBezTo>
                  <a:cubicBezTo>
                    <a:pt x="12960" y="2980"/>
                    <a:pt x="12282" y="2134"/>
                    <a:pt x="11442" y="1470"/>
                  </a:cubicBezTo>
                  <a:cubicBezTo>
                    <a:pt x="10241" y="520"/>
                    <a:pt x="8576" y="1"/>
                    <a:pt x="6939" y="1"/>
                  </a:cubicBezTo>
                  <a:close/>
                </a:path>
              </a:pathLst>
            </a:custGeom>
            <a:solidFill>
              <a:srgbClr val="AF695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3" name="Google Shape;1513;p54"/>
            <p:cNvSpPr/>
            <p:nvPr/>
          </p:nvSpPr>
          <p:spPr>
            <a:xfrm>
              <a:off x="3014300" y="3923175"/>
              <a:ext cx="125275" cy="128000"/>
            </a:xfrm>
            <a:custGeom>
              <a:rect b="b" l="l" r="r" t="t"/>
              <a:pathLst>
                <a:path extrusionOk="0" h="5120" w="5011">
                  <a:moveTo>
                    <a:pt x="1" y="0"/>
                  </a:moveTo>
                  <a:cubicBezTo>
                    <a:pt x="668" y="1610"/>
                    <a:pt x="2186" y="3631"/>
                    <a:pt x="3095" y="5119"/>
                  </a:cubicBezTo>
                  <a:cubicBezTo>
                    <a:pt x="3703" y="4362"/>
                    <a:pt x="4312" y="3604"/>
                    <a:pt x="4921" y="2846"/>
                  </a:cubicBezTo>
                  <a:cubicBezTo>
                    <a:pt x="4965" y="2792"/>
                    <a:pt x="5011" y="2730"/>
                    <a:pt x="5006" y="2660"/>
                  </a:cubicBezTo>
                  <a:cubicBezTo>
                    <a:pt x="4999" y="2564"/>
                    <a:pt x="4902" y="2504"/>
                    <a:pt x="4816" y="2461"/>
                  </a:cubicBezTo>
                  <a:lnTo>
                    <a:pt x="1" y="0"/>
                  </a:lnTo>
                  <a:close/>
                </a:path>
              </a:pathLst>
            </a:custGeom>
            <a:solidFill>
              <a:srgbClr val="AF695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4" name="Google Shape;1514;p54"/>
            <p:cNvSpPr/>
            <p:nvPr/>
          </p:nvSpPr>
          <p:spPr>
            <a:xfrm>
              <a:off x="2582100" y="3753075"/>
              <a:ext cx="421475" cy="532800"/>
            </a:xfrm>
            <a:custGeom>
              <a:rect b="b" l="l" r="r" t="t"/>
              <a:pathLst>
                <a:path extrusionOk="0" h="21312" w="16859">
                  <a:moveTo>
                    <a:pt x="14960" y="1"/>
                  </a:moveTo>
                  <a:lnTo>
                    <a:pt x="14960" y="1"/>
                  </a:lnTo>
                  <a:cubicBezTo>
                    <a:pt x="14358" y="788"/>
                    <a:pt x="13516" y="1388"/>
                    <a:pt x="12575" y="1701"/>
                  </a:cubicBezTo>
                  <a:cubicBezTo>
                    <a:pt x="12307" y="1790"/>
                    <a:pt x="12020" y="1821"/>
                    <a:pt x="11724" y="1821"/>
                  </a:cubicBezTo>
                  <a:cubicBezTo>
                    <a:pt x="11106" y="1821"/>
                    <a:pt x="10450" y="1688"/>
                    <a:pt x="9850" y="1688"/>
                  </a:cubicBezTo>
                  <a:cubicBezTo>
                    <a:pt x="9817" y="1688"/>
                    <a:pt x="9783" y="1689"/>
                    <a:pt x="9750" y="1690"/>
                  </a:cubicBezTo>
                  <a:cubicBezTo>
                    <a:pt x="7669" y="1744"/>
                    <a:pt x="5621" y="2637"/>
                    <a:pt x="4162" y="4124"/>
                  </a:cubicBezTo>
                  <a:cubicBezTo>
                    <a:pt x="2705" y="5610"/>
                    <a:pt x="1853" y="7675"/>
                    <a:pt x="1838" y="9757"/>
                  </a:cubicBezTo>
                  <a:cubicBezTo>
                    <a:pt x="827" y="10359"/>
                    <a:pt x="311" y="11539"/>
                    <a:pt x="206" y="12711"/>
                  </a:cubicBezTo>
                  <a:cubicBezTo>
                    <a:pt x="1" y="15002"/>
                    <a:pt x="932" y="17366"/>
                    <a:pt x="2644" y="18902"/>
                  </a:cubicBezTo>
                  <a:cubicBezTo>
                    <a:pt x="3977" y="20100"/>
                    <a:pt x="5630" y="20724"/>
                    <a:pt x="7319" y="21311"/>
                  </a:cubicBezTo>
                  <a:cubicBezTo>
                    <a:pt x="6009" y="18721"/>
                    <a:pt x="5504" y="15604"/>
                    <a:pt x="5774" y="12714"/>
                  </a:cubicBezTo>
                  <a:lnTo>
                    <a:pt x="5774" y="12714"/>
                  </a:lnTo>
                  <a:cubicBezTo>
                    <a:pt x="5875" y="13483"/>
                    <a:pt x="6102" y="14237"/>
                    <a:pt x="6443" y="14933"/>
                  </a:cubicBezTo>
                  <a:cubicBezTo>
                    <a:pt x="6724" y="15505"/>
                    <a:pt x="7100" y="16058"/>
                    <a:pt x="7654" y="16372"/>
                  </a:cubicBezTo>
                  <a:cubicBezTo>
                    <a:pt x="7687" y="16392"/>
                    <a:pt x="7725" y="16411"/>
                    <a:pt x="7763" y="16411"/>
                  </a:cubicBezTo>
                  <a:cubicBezTo>
                    <a:pt x="7771" y="16411"/>
                    <a:pt x="7778" y="16410"/>
                    <a:pt x="7786" y="16409"/>
                  </a:cubicBezTo>
                  <a:cubicBezTo>
                    <a:pt x="7834" y="16399"/>
                    <a:pt x="7868" y="16358"/>
                    <a:pt x="7898" y="16319"/>
                  </a:cubicBezTo>
                  <a:cubicBezTo>
                    <a:pt x="8167" y="15974"/>
                    <a:pt x="8426" y="15587"/>
                    <a:pt x="8695" y="15242"/>
                  </a:cubicBezTo>
                  <a:cubicBezTo>
                    <a:pt x="8410" y="15044"/>
                    <a:pt x="8251" y="14715"/>
                    <a:pt x="8131" y="14390"/>
                  </a:cubicBezTo>
                  <a:cubicBezTo>
                    <a:pt x="7672" y="13154"/>
                    <a:pt x="7383" y="11667"/>
                    <a:pt x="7735" y="10393"/>
                  </a:cubicBezTo>
                  <a:cubicBezTo>
                    <a:pt x="8676" y="10120"/>
                    <a:pt x="9397" y="9365"/>
                    <a:pt x="9971" y="8570"/>
                  </a:cubicBezTo>
                  <a:cubicBezTo>
                    <a:pt x="11025" y="7111"/>
                    <a:pt x="11753" y="5417"/>
                    <a:pt x="12082" y="3647"/>
                  </a:cubicBezTo>
                  <a:lnTo>
                    <a:pt x="12082" y="3647"/>
                  </a:lnTo>
                  <a:cubicBezTo>
                    <a:pt x="12075" y="3686"/>
                    <a:pt x="12273" y="3700"/>
                    <a:pt x="12539" y="3700"/>
                  </a:cubicBezTo>
                  <a:cubicBezTo>
                    <a:pt x="13032" y="3700"/>
                    <a:pt x="13759" y="3654"/>
                    <a:pt x="13862" y="3639"/>
                  </a:cubicBezTo>
                  <a:cubicBezTo>
                    <a:pt x="14521" y="3548"/>
                    <a:pt x="15110" y="3249"/>
                    <a:pt x="15661" y="2864"/>
                  </a:cubicBezTo>
                  <a:cubicBezTo>
                    <a:pt x="16187" y="2495"/>
                    <a:pt x="16645" y="2000"/>
                    <a:pt x="16859" y="1395"/>
                  </a:cubicBezTo>
                  <a:lnTo>
                    <a:pt x="16859" y="1395"/>
                  </a:lnTo>
                  <a:cubicBezTo>
                    <a:pt x="16194" y="1923"/>
                    <a:pt x="15286" y="2085"/>
                    <a:pt x="14421" y="2085"/>
                  </a:cubicBezTo>
                  <a:cubicBezTo>
                    <a:pt x="14305" y="2085"/>
                    <a:pt x="14190" y="2082"/>
                    <a:pt x="14077" y="2077"/>
                  </a:cubicBezTo>
                  <a:cubicBezTo>
                    <a:pt x="14694" y="1611"/>
                    <a:pt x="14850" y="766"/>
                    <a:pt x="14960" y="1"/>
                  </a:cubicBezTo>
                  <a:close/>
                </a:path>
              </a:pathLst>
            </a:custGeom>
            <a:solidFill>
              <a:srgbClr val="513A2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5" name="Google Shape;1515;p54"/>
            <p:cNvSpPr/>
            <p:nvPr/>
          </p:nvSpPr>
          <p:spPr>
            <a:xfrm>
              <a:off x="2651175" y="4064625"/>
              <a:ext cx="138050" cy="158625"/>
            </a:xfrm>
            <a:custGeom>
              <a:rect b="b" l="l" r="r" t="t"/>
              <a:pathLst>
                <a:path extrusionOk="0" h="6345" w="5522">
                  <a:moveTo>
                    <a:pt x="2072" y="0"/>
                  </a:moveTo>
                  <a:cubicBezTo>
                    <a:pt x="1862" y="0"/>
                    <a:pt x="1652" y="41"/>
                    <a:pt x="1461" y="126"/>
                  </a:cubicBezTo>
                  <a:cubicBezTo>
                    <a:pt x="771" y="429"/>
                    <a:pt x="346" y="1164"/>
                    <a:pt x="229" y="1907"/>
                  </a:cubicBezTo>
                  <a:cubicBezTo>
                    <a:pt x="0" y="3365"/>
                    <a:pt x="828" y="4848"/>
                    <a:pt x="2032" y="5700"/>
                  </a:cubicBezTo>
                  <a:cubicBezTo>
                    <a:pt x="2556" y="6070"/>
                    <a:pt x="3176" y="6345"/>
                    <a:pt x="3812" y="6345"/>
                  </a:cubicBezTo>
                  <a:cubicBezTo>
                    <a:pt x="3878" y="6345"/>
                    <a:pt x="3945" y="6342"/>
                    <a:pt x="4012" y="6336"/>
                  </a:cubicBezTo>
                  <a:cubicBezTo>
                    <a:pt x="4716" y="6269"/>
                    <a:pt x="5407" y="5763"/>
                    <a:pt x="5522" y="5065"/>
                  </a:cubicBezTo>
                  <a:cubicBezTo>
                    <a:pt x="4472" y="3518"/>
                    <a:pt x="4092" y="2513"/>
                    <a:pt x="3380" y="783"/>
                  </a:cubicBezTo>
                  <a:cubicBezTo>
                    <a:pt x="3172" y="279"/>
                    <a:pt x="2622" y="0"/>
                    <a:pt x="2072" y="0"/>
                  </a:cubicBezTo>
                  <a:close/>
                </a:path>
              </a:pathLst>
            </a:custGeom>
            <a:solidFill>
              <a:srgbClr val="AF695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6" name="Google Shape;1516;p54"/>
            <p:cNvSpPr/>
            <p:nvPr/>
          </p:nvSpPr>
          <p:spPr>
            <a:xfrm>
              <a:off x="2956975" y="3929150"/>
              <a:ext cx="43850" cy="56450"/>
            </a:xfrm>
            <a:custGeom>
              <a:rect b="b" l="l" r="r" t="t"/>
              <a:pathLst>
                <a:path extrusionOk="0" h="2258" w="1754">
                  <a:moveTo>
                    <a:pt x="710" y="1"/>
                  </a:moveTo>
                  <a:cubicBezTo>
                    <a:pt x="668" y="1"/>
                    <a:pt x="627" y="6"/>
                    <a:pt x="586" y="17"/>
                  </a:cubicBezTo>
                  <a:cubicBezTo>
                    <a:pt x="191" y="120"/>
                    <a:pt x="0" y="703"/>
                    <a:pt x="161" y="1316"/>
                  </a:cubicBezTo>
                  <a:cubicBezTo>
                    <a:pt x="306" y="1867"/>
                    <a:pt x="683" y="2257"/>
                    <a:pt x="1045" y="2257"/>
                  </a:cubicBezTo>
                  <a:cubicBezTo>
                    <a:pt x="1087" y="2257"/>
                    <a:pt x="1128" y="2252"/>
                    <a:pt x="1169" y="2241"/>
                  </a:cubicBezTo>
                  <a:cubicBezTo>
                    <a:pt x="1565" y="2138"/>
                    <a:pt x="1754" y="1556"/>
                    <a:pt x="1593" y="942"/>
                  </a:cubicBezTo>
                  <a:cubicBezTo>
                    <a:pt x="1449" y="391"/>
                    <a:pt x="1072" y="1"/>
                    <a:pt x="71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7" name="Google Shape;1517;p54"/>
            <p:cNvSpPr/>
            <p:nvPr/>
          </p:nvSpPr>
          <p:spPr>
            <a:xfrm>
              <a:off x="2937900" y="3896125"/>
              <a:ext cx="44175" cy="25225"/>
            </a:xfrm>
            <a:custGeom>
              <a:rect b="b" l="l" r="r" t="t"/>
              <a:pathLst>
                <a:path extrusionOk="0" h="1009" w="1767">
                  <a:moveTo>
                    <a:pt x="1562" y="1"/>
                  </a:moveTo>
                  <a:cubicBezTo>
                    <a:pt x="1549" y="1"/>
                    <a:pt x="1537" y="2"/>
                    <a:pt x="1524" y="3"/>
                  </a:cubicBezTo>
                  <a:cubicBezTo>
                    <a:pt x="998" y="76"/>
                    <a:pt x="502" y="329"/>
                    <a:pt x="126" y="705"/>
                  </a:cubicBezTo>
                  <a:cubicBezTo>
                    <a:pt x="1" y="830"/>
                    <a:pt x="122" y="1008"/>
                    <a:pt x="258" y="1008"/>
                  </a:cubicBezTo>
                  <a:cubicBezTo>
                    <a:pt x="299" y="1008"/>
                    <a:pt x="340" y="993"/>
                    <a:pt x="377" y="956"/>
                  </a:cubicBezTo>
                  <a:cubicBezTo>
                    <a:pt x="713" y="620"/>
                    <a:pt x="1144" y="412"/>
                    <a:pt x="1618" y="347"/>
                  </a:cubicBezTo>
                  <a:cubicBezTo>
                    <a:pt x="1714" y="333"/>
                    <a:pt x="1767" y="212"/>
                    <a:pt x="1743" y="128"/>
                  </a:cubicBezTo>
                  <a:cubicBezTo>
                    <a:pt x="1718" y="38"/>
                    <a:pt x="1644" y="1"/>
                    <a:pt x="156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8" name="Google Shape;1518;p54"/>
            <p:cNvSpPr/>
            <p:nvPr/>
          </p:nvSpPr>
          <p:spPr>
            <a:xfrm>
              <a:off x="2907800" y="4071900"/>
              <a:ext cx="34725" cy="26950"/>
            </a:xfrm>
            <a:custGeom>
              <a:rect b="b" l="l" r="r" t="t"/>
              <a:pathLst>
                <a:path extrusionOk="0" h="1078" w="1389">
                  <a:moveTo>
                    <a:pt x="1081" y="361"/>
                  </a:moveTo>
                  <a:cubicBezTo>
                    <a:pt x="1077" y="362"/>
                    <a:pt x="1074" y="362"/>
                    <a:pt x="1071" y="363"/>
                  </a:cubicBezTo>
                  <a:lnTo>
                    <a:pt x="1071" y="363"/>
                  </a:lnTo>
                  <a:cubicBezTo>
                    <a:pt x="1075" y="362"/>
                    <a:pt x="1078" y="361"/>
                    <a:pt x="1081" y="361"/>
                  </a:cubicBezTo>
                  <a:close/>
                  <a:moveTo>
                    <a:pt x="1178" y="1"/>
                  </a:moveTo>
                  <a:cubicBezTo>
                    <a:pt x="660" y="1"/>
                    <a:pt x="180" y="361"/>
                    <a:pt x="27" y="855"/>
                  </a:cubicBezTo>
                  <a:cubicBezTo>
                    <a:pt x="0" y="943"/>
                    <a:pt x="60" y="1051"/>
                    <a:pt x="152" y="1072"/>
                  </a:cubicBezTo>
                  <a:cubicBezTo>
                    <a:pt x="167" y="1076"/>
                    <a:pt x="183" y="1078"/>
                    <a:pt x="198" y="1078"/>
                  </a:cubicBezTo>
                  <a:cubicBezTo>
                    <a:pt x="276" y="1078"/>
                    <a:pt x="346" y="1029"/>
                    <a:pt x="370" y="949"/>
                  </a:cubicBezTo>
                  <a:cubicBezTo>
                    <a:pt x="378" y="925"/>
                    <a:pt x="387" y="900"/>
                    <a:pt x="396" y="876"/>
                  </a:cubicBezTo>
                  <a:lnTo>
                    <a:pt x="396" y="876"/>
                  </a:lnTo>
                  <a:cubicBezTo>
                    <a:pt x="397" y="874"/>
                    <a:pt x="398" y="873"/>
                    <a:pt x="399" y="870"/>
                  </a:cubicBezTo>
                  <a:cubicBezTo>
                    <a:pt x="405" y="857"/>
                    <a:pt x="410" y="844"/>
                    <a:pt x="419" y="831"/>
                  </a:cubicBezTo>
                  <a:cubicBezTo>
                    <a:pt x="443" y="784"/>
                    <a:pt x="472" y="740"/>
                    <a:pt x="502" y="696"/>
                  </a:cubicBezTo>
                  <a:lnTo>
                    <a:pt x="502" y="696"/>
                  </a:lnTo>
                  <a:cubicBezTo>
                    <a:pt x="496" y="704"/>
                    <a:pt x="494" y="707"/>
                    <a:pt x="494" y="707"/>
                  </a:cubicBezTo>
                  <a:cubicBezTo>
                    <a:pt x="493" y="707"/>
                    <a:pt x="498" y="700"/>
                    <a:pt x="504" y="693"/>
                  </a:cubicBezTo>
                  <a:lnTo>
                    <a:pt x="528" y="664"/>
                  </a:lnTo>
                  <a:cubicBezTo>
                    <a:pt x="545" y="645"/>
                    <a:pt x="563" y="626"/>
                    <a:pt x="583" y="607"/>
                  </a:cubicBezTo>
                  <a:cubicBezTo>
                    <a:pt x="602" y="589"/>
                    <a:pt x="621" y="570"/>
                    <a:pt x="641" y="553"/>
                  </a:cubicBezTo>
                  <a:cubicBezTo>
                    <a:pt x="644" y="552"/>
                    <a:pt x="653" y="545"/>
                    <a:pt x="659" y="540"/>
                  </a:cubicBezTo>
                  <a:lnTo>
                    <a:pt x="659" y="540"/>
                  </a:lnTo>
                  <a:cubicBezTo>
                    <a:pt x="666" y="535"/>
                    <a:pt x="678" y="526"/>
                    <a:pt x="680" y="525"/>
                  </a:cubicBezTo>
                  <a:cubicBezTo>
                    <a:pt x="722" y="496"/>
                    <a:pt x="765" y="469"/>
                    <a:pt x="809" y="447"/>
                  </a:cubicBezTo>
                  <a:lnTo>
                    <a:pt x="849" y="427"/>
                  </a:lnTo>
                  <a:cubicBezTo>
                    <a:pt x="851" y="425"/>
                    <a:pt x="860" y="422"/>
                    <a:pt x="866" y="419"/>
                  </a:cubicBezTo>
                  <a:lnTo>
                    <a:pt x="866" y="419"/>
                  </a:lnTo>
                  <a:cubicBezTo>
                    <a:pt x="874" y="416"/>
                    <a:pt x="884" y="413"/>
                    <a:pt x="886" y="412"/>
                  </a:cubicBezTo>
                  <a:cubicBezTo>
                    <a:pt x="900" y="407"/>
                    <a:pt x="914" y="403"/>
                    <a:pt x="927" y="397"/>
                  </a:cubicBezTo>
                  <a:cubicBezTo>
                    <a:pt x="974" y="383"/>
                    <a:pt x="1021" y="372"/>
                    <a:pt x="1069" y="363"/>
                  </a:cubicBezTo>
                  <a:lnTo>
                    <a:pt x="1069" y="363"/>
                  </a:lnTo>
                  <a:cubicBezTo>
                    <a:pt x="1067" y="363"/>
                    <a:pt x="1066" y="364"/>
                    <a:pt x="1066" y="364"/>
                  </a:cubicBezTo>
                  <a:cubicBezTo>
                    <a:pt x="1067" y="364"/>
                    <a:pt x="1073" y="363"/>
                    <a:pt x="1084" y="361"/>
                  </a:cubicBezTo>
                  <a:cubicBezTo>
                    <a:pt x="1096" y="360"/>
                    <a:pt x="1107" y="359"/>
                    <a:pt x="1121" y="359"/>
                  </a:cubicBezTo>
                  <a:cubicBezTo>
                    <a:pt x="1149" y="358"/>
                    <a:pt x="1178" y="358"/>
                    <a:pt x="1207" y="358"/>
                  </a:cubicBezTo>
                  <a:cubicBezTo>
                    <a:pt x="1208" y="358"/>
                    <a:pt x="1209" y="358"/>
                    <a:pt x="1210" y="358"/>
                  </a:cubicBezTo>
                  <a:cubicBezTo>
                    <a:pt x="1302" y="358"/>
                    <a:pt x="1389" y="273"/>
                    <a:pt x="1384" y="180"/>
                  </a:cubicBezTo>
                  <a:cubicBezTo>
                    <a:pt x="1381" y="81"/>
                    <a:pt x="1306" y="4"/>
                    <a:pt x="1207" y="1"/>
                  </a:cubicBezTo>
                  <a:cubicBezTo>
                    <a:pt x="1197" y="1"/>
                    <a:pt x="1187" y="1"/>
                    <a:pt x="117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9" name="Google Shape;1519;p54"/>
            <p:cNvSpPr/>
            <p:nvPr/>
          </p:nvSpPr>
          <p:spPr>
            <a:xfrm>
              <a:off x="2687000" y="4095925"/>
              <a:ext cx="38950" cy="100775"/>
            </a:xfrm>
            <a:custGeom>
              <a:rect b="b" l="l" r="r" t="t"/>
              <a:pathLst>
                <a:path extrusionOk="0" h="4031" w="1558">
                  <a:moveTo>
                    <a:pt x="1029" y="1"/>
                  </a:moveTo>
                  <a:cubicBezTo>
                    <a:pt x="1015" y="1"/>
                    <a:pt x="1000" y="2"/>
                    <a:pt x="984" y="6"/>
                  </a:cubicBezTo>
                  <a:cubicBezTo>
                    <a:pt x="614" y="90"/>
                    <a:pt x="330" y="371"/>
                    <a:pt x="183" y="712"/>
                  </a:cubicBezTo>
                  <a:cubicBezTo>
                    <a:pt x="1" y="1132"/>
                    <a:pt x="34" y="1601"/>
                    <a:pt x="110" y="2041"/>
                  </a:cubicBezTo>
                  <a:cubicBezTo>
                    <a:pt x="237" y="2798"/>
                    <a:pt x="551" y="3568"/>
                    <a:pt x="1219" y="4001"/>
                  </a:cubicBezTo>
                  <a:cubicBezTo>
                    <a:pt x="1250" y="4021"/>
                    <a:pt x="1281" y="4030"/>
                    <a:pt x="1310" y="4030"/>
                  </a:cubicBezTo>
                  <a:cubicBezTo>
                    <a:pt x="1459" y="4030"/>
                    <a:pt x="1558" y="3797"/>
                    <a:pt x="1398" y="3693"/>
                  </a:cubicBezTo>
                  <a:cubicBezTo>
                    <a:pt x="857" y="3343"/>
                    <a:pt x="607" y="2714"/>
                    <a:pt x="482" y="2107"/>
                  </a:cubicBezTo>
                  <a:cubicBezTo>
                    <a:pt x="359" y="1507"/>
                    <a:pt x="305" y="525"/>
                    <a:pt x="1079" y="349"/>
                  </a:cubicBezTo>
                  <a:cubicBezTo>
                    <a:pt x="1286" y="301"/>
                    <a:pt x="1220" y="1"/>
                    <a:pt x="102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0" name="Google Shape;1520;p54"/>
            <p:cNvSpPr/>
            <p:nvPr/>
          </p:nvSpPr>
          <p:spPr>
            <a:xfrm>
              <a:off x="2685100" y="4143900"/>
              <a:ext cx="59250" cy="29525"/>
            </a:xfrm>
            <a:custGeom>
              <a:rect b="b" l="l" r="r" t="t"/>
              <a:pathLst>
                <a:path extrusionOk="0" h="1181" w="2370">
                  <a:moveTo>
                    <a:pt x="621" y="0"/>
                  </a:moveTo>
                  <a:cubicBezTo>
                    <a:pt x="449" y="0"/>
                    <a:pt x="276" y="33"/>
                    <a:pt x="108" y="104"/>
                  </a:cubicBezTo>
                  <a:cubicBezTo>
                    <a:pt x="19" y="142"/>
                    <a:pt x="0" y="272"/>
                    <a:pt x="44" y="347"/>
                  </a:cubicBezTo>
                  <a:cubicBezTo>
                    <a:pt x="80" y="405"/>
                    <a:pt x="134" y="430"/>
                    <a:pt x="193" y="430"/>
                  </a:cubicBezTo>
                  <a:cubicBezTo>
                    <a:pt x="224" y="430"/>
                    <a:pt x="257" y="423"/>
                    <a:pt x="288" y="410"/>
                  </a:cubicBezTo>
                  <a:cubicBezTo>
                    <a:pt x="391" y="367"/>
                    <a:pt x="500" y="348"/>
                    <a:pt x="610" y="348"/>
                  </a:cubicBezTo>
                  <a:cubicBezTo>
                    <a:pt x="814" y="348"/>
                    <a:pt x="1021" y="411"/>
                    <a:pt x="1195" y="503"/>
                  </a:cubicBezTo>
                  <a:cubicBezTo>
                    <a:pt x="1497" y="661"/>
                    <a:pt x="1745" y="897"/>
                    <a:pt x="1991" y="1131"/>
                  </a:cubicBezTo>
                  <a:cubicBezTo>
                    <a:pt x="2028" y="1166"/>
                    <a:pt x="2069" y="1181"/>
                    <a:pt x="2109" y="1181"/>
                  </a:cubicBezTo>
                  <a:cubicBezTo>
                    <a:pt x="2247" y="1181"/>
                    <a:pt x="2370" y="1002"/>
                    <a:pt x="2242" y="879"/>
                  </a:cubicBezTo>
                  <a:cubicBezTo>
                    <a:pt x="1954" y="604"/>
                    <a:pt x="1653" y="320"/>
                    <a:pt x="1286" y="153"/>
                  </a:cubicBezTo>
                  <a:cubicBezTo>
                    <a:pt x="1072" y="56"/>
                    <a:pt x="847" y="0"/>
                    <a:pt x="62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1" name="Google Shape;1521;p54"/>
            <p:cNvSpPr/>
            <p:nvPr/>
          </p:nvSpPr>
          <p:spPr>
            <a:xfrm>
              <a:off x="2702075" y="4350600"/>
              <a:ext cx="286800" cy="221100"/>
            </a:xfrm>
            <a:custGeom>
              <a:rect b="b" l="l" r="r" t="t"/>
              <a:pathLst>
                <a:path extrusionOk="0" h="8844" w="11472">
                  <a:moveTo>
                    <a:pt x="3342" y="1"/>
                  </a:moveTo>
                  <a:cubicBezTo>
                    <a:pt x="2478" y="973"/>
                    <a:pt x="1056" y="1896"/>
                    <a:pt x="0" y="2657"/>
                  </a:cubicBezTo>
                  <a:cubicBezTo>
                    <a:pt x="313" y="3887"/>
                    <a:pt x="1165" y="5349"/>
                    <a:pt x="2087" y="6223"/>
                  </a:cubicBezTo>
                  <a:cubicBezTo>
                    <a:pt x="3128" y="7208"/>
                    <a:pt x="4224" y="8227"/>
                    <a:pt x="5600" y="8626"/>
                  </a:cubicBezTo>
                  <a:cubicBezTo>
                    <a:pt x="6175" y="8793"/>
                    <a:pt x="6773" y="8843"/>
                    <a:pt x="7375" y="8843"/>
                  </a:cubicBezTo>
                  <a:cubicBezTo>
                    <a:pt x="7738" y="8843"/>
                    <a:pt x="8103" y="8825"/>
                    <a:pt x="8464" y="8803"/>
                  </a:cubicBezTo>
                  <a:cubicBezTo>
                    <a:pt x="9445" y="8743"/>
                    <a:pt x="10735" y="8623"/>
                    <a:pt x="11472" y="7974"/>
                  </a:cubicBezTo>
                  <a:cubicBezTo>
                    <a:pt x="10862" y="6548"/>
                    <a:pt x="10315" y="4889"/>
                    <a:pt x="10088" y="3354"/>
                  </a:cubicBezTo>
                  <a:cubicBezTo>
                    <a:pt x="9892" y="3393"/>
                    <a:pt x="9532" y="3380"/>
                    <a:pt x="9334" y="3417"/>
                  </a:cubicBezTo>
                  <a:cubicBezTo>
                    <a:pt x="9227" y="4184"/>
                    <a:pt x="8920" y="4992"/>
                    <a:pt x="8610" y="5701"/>
                  </a:cubicBezTo>
                  <a:cubicBezTo>
                    <a:pt x="8228" y="5058"/>
                    <a:pt x="7928" y="4274"/>
                    <a:pt x="7859" y="3528"/>
                  </a:cubicBezTo>
                  <a:cubicBezTo>
                    <a:pt x="6068" y="2795"/>
                    <a:pt x="4487" y="1560"/>
                    <a:pt x="334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2" name="Google Shape;1522;p54"/>
            <p:cNvSpPr/>
            <p:nvPr/>
          </p:nvSpPr>
          <p:spPr>
            <a:xfrm>
              <a:off x="2415850" y="4416500"/>
              <a:ext cx="661075" cy="734700"/>
            </a:xfrm>
            <a:custGeom>
              <a:rect b="b" l="l" r="r" t="t"/>
              <a:pathLst>
                <a:path extrusionOk="0" h="29388" w="26443">
                  <a:moveTo>
                    <a:pt x="10735" y="1"/>
                  </a:moveTo>
                  <a:cubicBezTo>
                    <a:pt x="6793" y="1"/>
                    <a:pt x="4048" y="1788"/>
                    <a:pt x="4048" y="1788"/>
                  </a:cubicBezTo>
                  <a:lnTo>
                    <a:pt x="0" y="29083"/>
                  </a:lnTo>
                  <a:lnTo>
                    <a:pt x="22153" y="29388"/>
                  </a:lnTo>
                  <a:lnTo>
                    <a:pt x="26443" y="6942"/>
                  </a:lnTo>
                  <a:lnTo>
                    <a:pt x="22043" y="2919"/>
                  </a:lnTo>
                  <a:lnTo>
                    <a:pt x="17187" y="3783"/>
                  </a:lnTo>
                  <a:lnTo>
                    <a:pt x="11451" y="21"/>
                  </a:lnTo>
                  <a:cubicBezTo>
                    <a:pt x="11208" y="7"/>
                    <a:pt x="10969" y="1"/>
                    <a:pt x="10735"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3" name="Google Shape;1523;p54"/>
            <p:cNvSpPr/>
            <p:nvPr/>
          </p:nvSpPr>
          <p:spPr>
            <a:xfrm>
              <a:off x="2173550" y="4461175"/>
              <a:ext cx="364350" cy="524450"/>
            </a:xfrm>
            <a:custGeom>
              <a:rect b="b" l="l" r="r" t="t"/>
              <a:pathLst>
                <a:path extrusionOk="0" h="20978" w="14574">
                  <a:moveTo>
                    <a:pt x="13740" y="1"/>
                  </a:moveTo>
                  <a:lnTo>
                    <a:pt x="1" y="12401"/>
                  </a:lnTo>
                  <a:lnTo>
                    <a:pt x="1998" y="20977"/>
                  </a:lnTo>
                  <a:lnTo>
                    <a:pt x="14573" y="12651"/>
                  </a:lnTo>
                  <a:lnTo>
                    <a:pt x="13740" y="1"/>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4" name="Google Shape;1524;p54"/>
            <p:cNvSpPr/>
            <p:nvPr/>
          </p:nvSpPr>
          <p:spPr>
            <a:xfrm>
              <a:off x="3405500" y="4356850"/>
              <a:ext cx="238800" cy="280800"/>
            </a:xfrm>
            <a:custGeom>
              <a:rect b="b" l="l" r="r" t="t"/>
              <a:pathLst>
                <a:path extrusionOk="0" h="11232" w="9552">
                  <a:moveTo>
                    <a:pt x="6856" y="1"/>
                  </a:moveTo>
                  <a:cubicBezTo>
                    <a:pt x="6751" y="1"/>
                    <a:pt x="6647" y="9"/>
                    <a:pt x="6545" y="25"/>
                  </a:cubicBezTo>
                  <a:cubicBezTo>
                    <a:pt x="5728" y="154"/>
                    <a:pt x="5457" y="978"/>
                    <a:pt x="4663" y="1213"/>
                  </a:cubicBezTo>
                  <a:cubicBezTo>
                    <a:pt x="4638" y="1220"/>
                    <a:pt x="4615" y="1223"/>
                    <a:pt x="4593" y="1223"/>
                  </a:cubicBezTo>
                  <a:cubicBezTo>
                    <a:pt x="4378" y="1223"/>
                    <a:pt x="4244" y="920"/>
                    <a:pt x="4080" y="743"/>
                  </a:cubicBezTo>
                  <a:cubicBezTo>
                    <a:pt x="3961" y="613"/>
                    <a:pt x="3792" y="543"/>
                    <a:pt x="3624" y="492"/>
                  </a:cubicBezTo>
                  <a:cubicBezTo>
                    <a:pt x="3383" y="419"/>
                    <a:pt x="3133" y="383"/>
                    <a:pt x="2882" y="383"/>
                  </a:cubicBezTo>
                  <a:cubicBezTo>
                    <a:pt x="2114" y="383"/>
                    <a:pt x="1342" y="714"/>
                    <a:pt x="837" y="1297"/>
                  </a:cubicBezTo>
                  <a:cubicBezTo>
                    <a:pt x="339" y="1873"/>
                    <a:pt x="108" y="2641"/>
                    <a:pt x="53" y="3401"/>
                  </a:cubicBezTo>
                  <a:cubicBezTo>
                    <a:pt x="0" y="4159"/>
                    <a:pt x="109" y="4920"/>
                    <a:pt x="218" y="5673"/>
                  </a:cubicBezTo>
                  <a:cubicBezTo>
                    <a:pt x="408" y="7000"/>
                    <a:pt x="260" y="9163"/>
                    <a:pt x="1249" y="10182"/>
                  </a:cubicBezTo>
                  <a:cubicBezTo>
                    <a:pt x="1662" y="10606"/>
                    <a:pt x="2258" y="10789"/>
                    <a:pt x="2836" y="10910"/>
                  </a:cubicBezTo>
                  <a:cubicBezTo>
                    <a:pt x="3294" y="11008"/>
                    <a:pt x="4118" y="11232"/>
                    <a:pt x="4767" y="11232"/>
                  </a:cubicBezTo>
                  <a:cubicBezTo>
                    <a:pt x="5013" y="11232"/>
                    <a:pt x="5234" y="11200"/>
                    <a:pt x="5400" y="11116"/>
                  </a:cubicBezTo>
                  <a:cubicBezTo>
                    <a:pt x="5948" y="10844"/>
                    <a:pt x="6323" y="9945"/>
                    <a:pt x="6853" y="9557"/>
                  </a:cubicBezTo>
                  <a:cubicBezTo>
                    <a:pt x="7610" y="9003"/>
                    <a:pt x="8611" y="8727"/>
                    <a:pt x="9129" y="7944"/>
                  </a:cubicBezTo>
                  <a:cubicBezTo>
                    <a:pt x="9551" y="7309"/>
                    <a:pt x="9545" y="6493"/>
                    <a:pt x="9527" y="5730"/>
                  </a:cubicBezTo>
                  <a:cubicBezTo>
                    <a:pt x="9508" y="4945"/>
                    <a:pt x="9484" y="4137"/>
                    <a:pt x="9166" y="3420"/>
                  </a:cubicBezTo>
                  <a:cubicBezTo>
                    <a:pt x="9008" y="3063"/>
                    <a:pt x="8778" y="2732"/>
                    <a:pt x="8690" y="2350"/>
                  </a:cubicBezTo>
                  <a:cubicBezTo>
                    <a:pt x="8595" y="1936"/>
                    <a:pt x="8674" y="1493"/>
                    <a:pt x="8554" y="1087"/>
                  </a:cubicBezTo>
                  <a:cubicBezTo>
                    <a:pt x="8348" y="393"/>
                    <a:pt x="7590" y="1"/>
                    <a:pt x="6856" y="1"/>
                  </a:cubicBezTo>
                  <a:close/>
                </a:path>
              </a:pathLst>
            </a:custGeom>
            <a:solidFill>
              <a:srgbClr val="AF695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5" name="Google Shape;1525;p54"/>
            <p:cNvSpPr/>
            <p:nvPr/>
          </p:nvSpPr>
          <p:spPr>
            <a:xfrm>
              <a:off x="2975425" y="4563200"/>
              <a:ext cx="580400" cy="572375"/>
            </a:xfrm>
            <a:custGeom>
              <a:rect b="b" l="l" r="r" t="t"/>
              <a:pathLst>
                <a:path extrusionOk="0" h="22895" w="23216">
                  <a:moveTo>
                    <a:pt x="17515" y="1"/>
                  </a:moveTo>
                  <a:lnTo>
                    <a:pt x="11090" y="14030"/>
                  </a:lnTo>
                  <a:lnTo>
                    <a:pt x="4060" y="1075"/>
                  </a:lnTo>
                  <a:cubicBezTo>
                    <a:pt x="2888" y="1075"/>
                    <a:pt x="1" y="16481"/>
                    <a:pt x="1" y="16481"/>
                  </a:cubicBezTo>
                  <a:cubicBezTo>
                    <a:pt x="1" y="16481"/>
                    <a:pt x="9709" y="22895"/>
                    <a:pt x="13158" y="22895"/>
                  </a:cubicBezTo>
                  <a:cubicBezTo>
                    <a:pt x="13283" y="22895"/>
                    <a:pt x="13400" y="22886"/>
                    <a:pt x="13507" y="22869"/>
                  </a:cubicBezTo>
                  <a:cubicBezTo>
                    <a:pt x="16589" y="22369"/>
                    <a:pt x="23216" y="2325"/>
                    <a:pt x="23216" y="2325"/>
                  </a:cubicBezTo>
                  <a:lnTo>
                    <a:pt x="17515" y="1"/>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6" name="Google Shape;1526;p54"/>
            <p:cNvSpPr/>
            <p:nvPr/>
          </p:nvSpPr>
          <p:spPr>
            <a:xfrm>
              <a:off x="2821675" y="4315825"/>
              <a:ext cx="136000" cy="31475"/>
            </a:xfrm>
            <a:custGeom>
              <a:rect b="b" l="l" r="r" t="t"/>
              <a:pathLst>
                <a:path extrusionOk="0" h="1259" w="5440">
                  <a:moveTo>
                    <a:pt x="220" y="1"/>
                  </a:moveTo>
                  <a:cubicBezTo>
                    <a:pt x="54" y="1"/>
                    <a:pt x="0" y="283"/>
                    <a:pt x="190" y="356"/>
                  </a:cubicBezTo>
                  <a:cubicBezTo>
                    <a:pt x="1476" y="858"/>
                    <a:pt x="2827" y="1259"/>
                    <a:pt x="4205" y="1259"/>
                  </a:cubicBezTo>
                  <a:cubicBezTo>
                    <a:pt x="4544" y="1259"/>
                    <a:pt x="4885" y="1234"/>
                    <a:pt x="5226" y="1182"/>
                  </a:cubicBezTo>
                  <a:cubicBezTo>
                    <a:pt x="5440" y="1148"/>
                    <a:pt x="5364" y="837"/>
                    <a:pt x="5164" y="837"/>
                  </a:cubicBezTo>
                  <a:cubicBezTo>
                    <a:pt x="5154" y="837"/>
                    <a:pt x="5143" y="838"/>
                    <a:pt x="5132" y="839"/>
                  </a:cubicBezTo>
                  <a:cubicBezTo>
                    <a:pt x="4819" y="888"/>
                    <a:pt x="4507" y="910"/>
                    <a:pt x="4196" y="910"/>
                  </a:cubicBezTo>
                  <a:cubicBezTo>
                    <a:pt x="2854" y="910"/>
                    <a:pt x="1529" y="499"/>
                    <a:pt x="284" y="14"/>
                  </a:cubicBezTo>
                  <a:cubicBezTo>
                    <a:pt x="261" y="5"/>
                    <a:pt x="240" y="1"/>
                    <a:pt x="22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7" name="Google Shape;1527;p54"/>
            <p:cNvSpPr/>
            <p:nvPr/>
          </p:nvSpPr>
          <p:spPr>
            <a:xfrm>
              <a:off x="2702825" y="4413750"/>
              <a:ext cx="111725" cy="132675"/>
            </a:xfrm>
            <a:custGeom>
              <a:rect b="b" l="l" r="r" t="t"/>
              <a:pathLst>
                <a:path extrusionOk="0" h="5307" w="4469">
                  <a:moveTo>
                    <a:pt x="249" y="0"/>
                  </a:moveTo>
                  <a:cubicBezTo>
                    <a:pt x="124" y="0"/>
                    <a:pt x="1" y="127"/>
                    <a:pt x="89" y="261"/>
                  </a:cubicBezTo>
                  <a:cubicBezTo>
                    <a:pt x="1257" y="2051"/>
                    <a:pt x="2600" y="3725"/>
                    <a:pt x="4093" y="5254"/>
                  </a:cubicBezTo>
                  <a:cubicBezTo>
                    <a:pt x="4130" y="5291"/>
                    <a:pt x="4172" y="5307"/>
                    <a:pt x="4212" y="5307"/>
                  </a:cubicBezTo>
                  <a:cubicBezTo>
                    <a:pt x="4348" y="5307"/>
                    <a:pt x="4469" y="5128"/>
                    <a:pt x="4344" y="5002"/>
                  </a:cubicBezTo>
                  <a:cubicBezTo>
                    <a:pt x="2870" y="3495"/>
                    <a:pt x="1547" y="1848"/>
                    <a:pt x="395" y="82"/>
                  </a:cubicBezTo>
                  <a:cubicBezTo>
                    <a:pt x="358" y="24"/>
                    <a:pt x="303" y="0"/>
                    <a:pt x="24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8" name="Google Shape;1528;p54"/>
            <p:cNvSpPr/>
            <p:nvPr/>
          </p:nvSpPr>
          <p:spPr>
            <a:xfrm>
              <a:off x="2798800" y="4449250"/>
              <a:ext cx="74850" cy="93925"/>
            </a:xfrm>
            <a:custGeom>
              <a:rect b="b" l="l" r="r" t="t"/>
              <a:pathLst>
                <a:path extrusionOk="0" h="3757" w="2994">
                  <a:moveTo>
                    <a:pt x="2719" y="1"/>
                  </a:moveTo>
                  <a:cubicBezTo>
                    <a:pt x="2693" y="1"/>
                    <a:pt x="2666" y="7"/>
                    <a:pt x="2638" y="21"/>
                  </a:cubicBezTo>
                  <a:cubicBezTo>
                    <a:pt x="1247" y="705"/>
                    <a:pt x="608" y="2190"/>
                    <a:pt x="53" y="3544"/>
                  </a:cubicBezTo>
                  <a:cubicBezTo>
                    <a:pt x="1" y="3672"/>
                    <a:pt x="107" y="3757"/>
                    <a:pt x="217" y="3757"/>
                  </a:cubicBezTo>
                  <a:cubicBezTo>
                    <a:pt x="289" y="3757"/>
                    <a:pt x="362" y="3721"/>
                    <a:pt x="395" y="3639"/>
                  </a:cubicBezTo>
                  <a:cubicBezTo>
                    <a:pt x="916" y="2368"/>
                    <a:pt x="1512" y="970"/>
                    <a:pt x="2817" y="328"/>
                  </a:cubicBezTo>
                  <a:cubicBezTo>
                    <a:pt x="2994" y="242"/>
                    <a:pt x="2884" y="1"/>
                    <a:pt x="271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9" name="Google Shape;1529;p54"/>
            <p:cNvSpPr/>
            <p:nvPr/>
          </p:nvSpPr>
          <p:spPr>
            <a:xfrm>
              <a:off x="2953975" y="4444700"/>
              <a:ext cx="14325" cy="112300"/>
            </a:xfrm>
            <a:custGeom>
              <a:rect b="b" l="l" r="r" t="t"/>
              <a:pathLst>
                <a:path extrusionOk="0" h="4492" w="573">
                  <a:moveTo>
                    <a:pt x="224" y="1"/>
                  </a:moveTo>
                  <a:cubicBezTo>
                    <a:pt x="135" y="1"/>
                    <a:pt x="53" y="57"/>
                    <a:pt x="65" y="170"/>
                  </a:cubicBezTo>
                  <a:cubicBezTo>
                    <a:pt x="213" y="1534"/>
                    <a:pt x="201" y="2911"/>
                    <a:pt x="18" y="4268"/>
                  </a:cubicBezTo>
                  <a:cubicBezTo>
                    <a:pt x="0" y="4402"/>
                    <a:pt x="117" y="4491"/>
                    <a:pt x="219" y="4491"/>
                  </a:cubicBezTo>
                  <a:cubicBezTo>
                    <a:pt x="287" y="4491"/>
                    <a:pt x="349" y="4452"/>
                    <a:pt x="361" y="4362"/>
                  </a:cubicBezTo>
                  <a:cubicBezTo>
                    <a:pt x="549" y="2970"/>
                    <a:pt x="572" y="1566"/>
                    <a:pt x="421" y="169"/>
                  </a:cubicBezTo>
                  <a:cubicBezTo>
                    <a:pt x="408" y="57"/>
                    <a:pt x="313" y="1"/>
                    <a:pt x="22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0" name="Google Shape;1530;p54"/>
            <p:cNvSpPr/>
            <p:nvPr/>
          </p:nvSpPr>
          <p:spPr>
            <a:xfrm>
              <a:off x="2932625" y="4487575"/>
              <a:ext cx="20450" cy="66650"/>
            </a:xfrm>
            <a:custGeom>
              <a:rect b="b" l="l" r="r" t="t"/>
              <a:pathLst>
                <a:path extrusionOk="0" h="2666" w="818">
                  <a:moveTo>
                    <a:pt x="216" y="0"/>
                  </a:moveTo>
                  <a:cubicBezTo>
                    <a:pt x="111" y="0"/>
                    <a:pt x="0" y="88"/>
                    <a:pt x="31" y="222"/>
                  </a:cubicBezTo>
                  <a:cubicBezTo>
                    <a:pt x="211" y="986"/>
                    <a:pt x="354" y="1757"/>
                    <a:pt x="461" y="2536"/>
                  </a:cubicBezTo>
                  <a:cubicBezTo>
                    <a:pt x="472" y="2616"/>
                    <a:pt x="561" y="2666"/>
                    <a:pt x="638" y="2666"/>
                  </a:cubicBezTo>
                  <a:cubicBezTo>
                    <a:pt x="652" y="2666"/>
                    <a:pt x="666" y="2664"/>
                    <a:pt x="679" y="2660"/>
                  </a:cubicBezTo>
                  <a:cubicBezTo>
                    <a:pt x="782" y="2631"/>
                    <a:pt x="817" y="2537"/>
                    <a:pt x="804" y="2442"/>
                  </a:cubicBezTo>
                  <a:cubicBezTo>
                    <a:pt x="697" y="1663"/>
                    <a:pt x="554" y="892"/>
                    <a:pt x="374" y="128"/>
                  </a:cubicBezTo>
                  <a:cubicBezTo>
                    <a:pt x="353" y="39"/>
                    <a:pt x="286" y="0"/>
                    <a:pt x="21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1" name="Google Shape;1531;p54"/>
            <p:cNvSpPr/>
            <p:nvPr/>
          </p:nvSpPr>
          <p:spPr>
            <a:xfrm>
              <a:off x="2848850" y="4487725"/>
              <a:ext cx="78700" cy="82300"/>
            </a:xfrm>
            <a:custGeom>
              <a:rect b="b" l="l" r="r" t="t"/>
              <a:pathLst>
                <a:path extrusionOk="0" h="3292" w="3148">
                  <a:moveTo>
                    <a:pt x="1734" y="1"/>
                  </a:moveTo>
                  <a:cubicBezTo>
                    <a:pt x="1484" y="1"/>
                    <a:pt x="1208" y="88"/>
                    <a:pt x="916" y="291"/>
                  </a:cubicBezTo>
                  <a:cubicBezTo>
                    <a:pt x="349" y="686"/>
                    <a:pt x="1" y="1408"/>
                    <a:pt x="129" y="2086"/>
                  </a:cubicBezTo>
                  <a:cubicBezTo>
                    <a:pt x="253" y="2742"/>
                    <a:pt x="861" y="3292"/>
                    <a:pt x="1524" y="3292"/>
                  </a:cubicBezTo>
                  <a:cubicBezTo>
                    <a:pt x="1548" y="3292"/>
                    <a:pt x="1572" y="3291"/>
                    <a:pt x="1596" y="3290"/>
                  </a:cubicBezTo>
                  <a:cubicBezTo>
                    <a:pt x="2260" y="3249"/>
                    <a:pt x="2817" y="2672"/>
                    <a:pt x="2949" y="2021"/>
                  </a:cubicBezTo>
                  <a:cubicBezTo>
                    <a:pt x="3148" y="1044"/>
                    <a:pt x="2596" y="1"/>
                    <a:pt x="173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2" name="Google Shape;1532;p54"/>
            <p:cNvSpPr/>
            <p:nvPr/>
          </p:nvSpPr>
          <p:spPr>
            <a:xfrm>
              <a:off x="2724325" y="4506900"/>
              <a:ext cx="152975" cy="112400"/>
            </a:xfrm>
            <a:custGeom>
              <a:rect b="b" l="l" r="r" t="t"/>
              <a:pathLst>
                <a:path extrusionOk="0" h="4496" w="6119">
                  <a:moveTo>
                    <a:pt x="4834" y="0"/>
                  </a:moveTo>
                  <a:cubicBezTo>
                    <a:pt x="4266" y="0"/>
                    <a:pt x="3613" y="181"/>
                    <a:pt x="3142" y="273"/>
                  </a:cubicBezTo>
                  <a:cubicBezTo>
                    <a:pt x="2275" y="444"/>
                    <a:pt x="1410" y="629"/>
                    <a:pt x="549" y="830"/>
                  </a:cubicBezTo>
                  <a:cubicBezTo>
                    <a:pt x="357" y="874"/>
                    <a:pt x="142" y="936"/>
                    <a:pt x="53" y="1113"/>
                  </a:cubicBezTo>
                  <a:cubicBezTo>
                    <a:pt x="1" y="1215"/>
                    <a:pt x="5" y="1337"/>
                    <a:pt x="15" y="1450"/>
                  </a:cubicBezTo>
                  <a:cubicBezTo>
                    <a:pt x="90" y="2443"/>
                    <a:pt x="485" y="3410"/>
                    <a:pt x="1128" y="4170"/>
                  </a:cubicBezTo>
                  <a:cubicBezTo>
                    <a:pt x="1261" y="4328"/>
                    <a:pt x="1429" y="4490"/>
                    <a:pt x="1636" y="4495"/>
                  </a:cubicBezTo>
                  <a:cubicBezTo>
                    <a:pt x="1640" y="4495"/>
                    <a:pt x="1643" y="4495"/>
                    <a:pt x="1647" y="4495"/>
                  </a:cubicBezTo>
                  <a:cubicBezTo>
                    <a:pt x="1806" y="4495"/>
                    <a:pt x="1950" y="4403"/>
                    <a:pt x="2083" y="4314"/>
                  </a:cubicBezTo>
                  <a:cubicBezTo>
                    <a:pt x="2758" y="3859"/>
                    <a:pt x="3416" y="3379"/>
                    <a:pt x="4056" y="2875"/>
                  </a:cubicBezTo>
                  <a:cubicBezTo>
                    <a:pt x="4593" y="2453"/>
                    <a:pt x="5555" y="1899"/>
                    <a:pt x="5902" y="1309"/>
                  </a:cubicBezTo>
                  <a:cubicBezTo>
                    <a:pt x="6119" y="943"/>
                    <a:pt x="5827" y="233"/>
                    <a:pt x="5404" y="84"/>
                  </a:cubicBezTo>
                  <a:cubicBezTo>
                    <a:pt x="5234" y="24"/>
                    <a:pt x="5040" y="0"/>
                    <a:pt x="483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3" name="Google Shape;1533;p54"/>
            <p:cNvSpPr/>
            <p:nvPr/>
          </p:nvSpPr>
          <p:spPr>
            <a:xfrm>
              <a:off x="2890575" y="4512300"/>
              <a:ext cx="152350" cy="115425"/>
            </a:xfrm>
            <a:custGeom>
              <a:rect b="b" l="l" r="r" t="t"/>
              <a:pathLst>
                <a:path extrusionOk="0" h="4617" w="6094">
                  <a:moveTo>
                    <a:pt x="1059" y="1"/>
                  </a:moveTo>
                  <a:cubicBezTo>
                    <a:pt x="958" y="1"/>
                    <a:pt x="861" y="8"/>
                    <a:pt x="772" y="23"/>
                  </a:cubicBezTo>
                  <a:cubicBezTo>
                    <a:pt x="351" y="97"/>
                    <a:pt x="1" y="779"/>
                    <a:pt x="161" y="1196"/>
                  </a:cubicBezTo>
                  <a:cubicBezTo>
                    <a:pt x="404" y="1833"/>
                    <a:pt x="1260" y="2392"/>
                    <a:pt x="1772" y="2798"/>
                  </a:cubicBezTo>
                  <a:cubicBezTo>
                    <a:pt x="2464" y="3350"/>
                    <a:pt x="3165" y="3887"/>
                    <a:pt x="3875" y="4413"/>
                  </a:cubicBezTo>
                  <a:cubicBezTo>
                    <a:pt x="4010" y="4513"/>
                    <a:pt x="4166" y="4616"/>
                    <a:pt x="4328" y="4616"/>
                  </a:cubicBezTo>
                  <a:cubicBezTo>
                    <a:pt x="4355" y="4616"/>
                    <a:pt x="4383" y="4613"/>
                    <a:pt x="4411" y="4607"/>
                  </a:cubicBezTo>
                  <a:cubicBezTo>
                    <a:pt x="4523" y="4578"/>
                    <a:pt x="4613" y="4499"/>
                    <a:pt x="4693" y="4418"/>
                  </a:cubicBezTo>
                  <a:cubicBezTo>
                    <a:pt x="5402" y="3717"/>
                    <a:pt x="5881" y="2791"/>
                    <a:pt x="6045" y="1809"/>
                  </a:cubicBezTo>
                  <a:cubicBezTo>
                    <a:pt x="6079" y="1603"/>
                    <a:pt x="6094" y="1372"/>
                    <a:pt x="5963" y="1210"/>
                  </a:cubicBezTo>
                  <a:cubicBezTo>
                    <a:pt x="5859" y="1082"/>
                    <a:pt x="5692" y="1030"/>
                    <a:pt x="5535" y="986"/>
                  </a:cubicBezTo>
                  <a:cubicBezTo>
                    <a:pt x="4751" y="767"/>
                    <a:pt x="3959" y="577"/>
                    <a:pt x="3161" y="416"/>
                  </a:cubicBezTo>
                  <a:cubicBezTo>
                    <a:pt x="2580" y="299"/>
                    <a:pt x="1718" y="1"/>
                    <a:pt x="105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4" name="Google Shape;1534;p54"/>
            <p:cNvSpPr/>
            <p:nvPr/>
          </p:nvSpPr>
          <p:spPr>
            <a:xfrm>
              <a:off x="2855000" y="4518050"/>
              <a:ext cx="14125" cy="40750"/>
            </a:xfrm>
            <a:custGeom>
              <a:rect b="b" l="l" r="r" t="t"/>
              <a:pathLst>
                <a:path extrusionOk="0" h="1630" w="565">
                  <a:moveTo>
                    <a:pt x="254" y="0"/>
                  </a:moveTo>
                  <a:cubicBezTo>
                    <a:pt x="178" y="0"/>
                    <a:pt x="94" y="50"/>
                    <a:pt x="79" y="129"/>
                  </a:cubicBezTo>
                  <a:cubicBezTo>
                    <a:pt x="0" y="589"/>
                    <a:pt x="34" y="1060"/>
                    <a:pt x="189" y="1499"/>
                  </a:cubicBezTo>
                  <a:cubicBezTo>
                    <a:pt x="216" y="1575"/>
                    <a:pt x="283" y="1630"/>
                    <a:pt x="362" y="1630"/>
                  </a:cubicBezTo>
                  <a:cubicBezTo>
                    <a:pt x="377" y="1630"/>
                    <a:pt x="392" y="1628"/>
                    <a:pt x="408" y="1624"/>
                  </a:cubicBezTo>
                  <a:cubicBezTo>
                    <a:pt x="495" y="1599"/>
                    <a:pt x="564" y="1495"/>
                    <a:pt x="532" y="1405"/>
                  </a:cubicBezTo>
                  <a:cubicBezTo>
                    <a:pt x="397" y="1025"/>
                    <a:pt x="354" y="619"/>
                    <a:pt x="422" y="225"/>
                  </a:cubicBezTo>
                  <a:cubicBezTo>
                    <a:pt x="438" y="130"/>
                    <a:pt x="397" y="34"/>
                    <a:pt x="298" y="6"/>
                  </a:cubicBezTo>
                  <a:cubicBezTo>
                    <a:pt x="284" y="2"/>
                    <a:pt x="269" y="0"/>
                    <a:pt x="25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5" name="Google Shape;1535;p54"/>
            <p:cNvSpPr/>
            <p:nvPr/>
          </p:nvSpPr>
          <p:spPr>
            <a:xfrm>
              <a:off x="2902925" y="4514375"/>
              <a:ext cx="18100" cy="35150"/>
            </a:xfrm>
            <a:custGeom>
              <a:rect b="b" l="l" r="r" t="t"/>
              <a:pathLst>
                <a:path extrusionOk="0" h="1406" w="724">
                  <a:moveTo>
                    <a:pt x="536" y="0"/>
                  </a:moveTo>
                  <a:cubicBezTo>
                    <a:pt x="458" y="0"/>
                    <a:pt x="379" y="47"/>
                    <a:pt x="361" y="130"/>
                  </a:cubicBezTo>
                  <a:cubicBezTo>
                    <a:pt x="284" y="490"/>
                    <a:pt x="174" y="841"/>
                    <a:pt x="35" y="1181"/>
                  </a:cubicBezTo>
                  <a:cubicBezTo>
                    <a:pt x="0" y="1268"/>
                    <a:pt x="74" y="1380"/>
                    <a:pt x="159" y="1400"/>
                  </a:cubicBezTo>
                  <a:cubicBezTo>
                    <a:pt x="175" y="1404"/>
                    <a:pt x="191" y="1405"/>
                    <a:pt x="206" y="1405"/>
                  </a:cubicBezTo>
                  <a:cubicBezTo>
                    <a:pt x="286" y="1405"/>
                    <a:pt x="346" y="1354"/>
                    <a:pt x="378" y="1276"/>
                  </a:cubicBezTo>
                  <a:cubicBezTo>
                    <a:pt x="518" y="936"/>
                    <a:pt x="626" y="584"/>
                    <a:pt x="704" y="224"/>
                  </a:cubicBezTo>
                  <a:cubicBezTo>
                    <a:pt x="723" y="134"/>
                    <a:pt x="676" y="28"/>
                    <a:pt x="579" y="5"/>
                  </a:cubicBezTo>
                  <a:cubicBezTo>
                    <a:pt x="565" y="2"/>
                    <a:pt x="551" y="0"/>
                    <a:pt x="53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6" name="Google Shape;1536;p54"/>
            <p:cNvSpPr/>
            <p:nvPr/>
          </p:nvSpPr>
          <p:spPr>
            <a:xfrm>
              <a:off x="2782300" y="4528250"/>
              <a:ext cx="51875" cy="22525"/>
            </a:xfrm>
            <a:custGeom>
              <a:rect b="b" l="l" r="r" t="t"/>
              <a:pathLst>
                <a:path extrusionOk="0" h="901" w="2075">
                  <a:moveTo>
                    <a:pt x="1873" y="0"/>
                  </a:moveTo>
                  <a:cubicBezTo>
                    <a:pt x="1859" y="0"/>
                    <a:pt x="1846" y="1"/>
                    <a:pt x="1832" y="4"/>
                  </a:cubicBezTo>
                  <a:cubicBezTo>
                    <a:pt x="1234" y="113"/>
                    <a:pt x="658" y="306"/>
                    <a:pt x="111" y="572"/>
                  </a:cubicBezTo>
                  <a:cubicBezTo>
                    <a:pt x="25" y="614"/>
                    <a:pt x="1" y="736"/>
                    <a:pt x="47" y="815"/>
                  </a:cubicBezTo>
                  <a:cubicBezTo>
                    <a:pt x="81" y="873"/>
                    <a:pt x="138" y="900"/>
                    <a:pt x="198" y="900"/>
                  </a:cubicBezTo>
                  <a:cubicBezTo>
                    <a:pt x="229" y="900"/>
                    <a:pt x="261" y="893"/>
                    <a:pt x="291" y="879"/>
                  </a:cubicBezTo>
                  <a:cubicBezTo>
                    <a:pt x="808" y="626"/>
                    <a:pt x="1360" y="450"/>
                    <a:pt x="1927" y="346"/>
                  </a:cubicBezTo>
                  <a:cubicBezTo>
                    <a:pt x="2021" y="329"/>
                    <a:pt x="2075" y="214"/>
                    <a:pt x="2050" y="128"/>
                  </a:cubicBezTo>
                  <a:cubicBezTo>
                    <a:pt x="2028" y="43"/>
                    <a:pt x="1954" y="0"/>
                    <a:pt x="187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7" name="Google Shape;1537;p54"/>
            <p:cNvSpPr/>
            <p:nvPr/>
          </p:nvSpPr>
          <p:spPr>
            <a:xfrm>
              <a:off x="2918125" y="4530800"/>
              <a:ext cx="48175" cy="29400"/>
            </a:xfrm>
            <a:custGeom>
              <a:rect b="b" l="l" r="r" t="t"/>
              <a:pathLst>
                <a:path extrusionOk="0" h="1176" w="1927">
                  <a:moveTo>
                    <a:pt x="243" y="1"/>
                  </a:moveTo>
                  <a:cubicBezTo>
                    <a:pt x="62" y="1"/>
                    <a:pt x="0" y="294"/>
                    <a:pt x="201" y="352"/>
                  </a:cubicBezTo>
                  <a:cubicBezTo>
                    <a:pt x="706" y="497"/>
                    <a:pt x="1167" y="761"/>
                    <a:pt x="1546" y="1125"/>
                  </a:cubicBezTo>
                  <a:cubicBezTo>
                    <a:pt x="1583" y="1160"/>
                    <a:pt x="1624" y="1175"/>
                    <a:pt x="1664" y="1175"/>
                  </a:cubicBezTo>
                  <a:cubicBezTo>
                    <a:pt x="1803" y="1175"/>
                    <a:pt x="1926" y="997"/>
                    <a:pt x="1797" y="874"/>
                  </a:cubicBezTo>
                  <a:cubicBezTo>
                    <a:pt x="1375" y="470"/>
                    <a:pt x="858" y="171"/>
                    <a:pt x="295" y="9"/>
                  </a:cubicBezTo>
                  <a:cubicBezTo>
                    <a:pt x="277" y="3"/>
                    <a:pt x="259" y="1"/>
                    <a:pt x="24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8" name="Google Shape;1538;p54"/>
            <p:cNvSpPr/>
            <p:nvPr/>
          </p:nvSpPr>
          <p:spPr>
            <a:xfrm>
              <a:off x="2920800" y="4555100"/>
              <a:ext cx="47225" cy="41450"/>
            </a:xfrm>
            <a:custGeom>
              <a:rect b="b" l="l" r="r" t="t"/>
              <a:pathLst>
                <a:path extrusionOk="0" h="1658" w="1889">
                  <a:moveTo>
                    <a:pt x="262" y="0"/>
                  </a:moveTo>
                  <a:cubicBezTo>
                    <a:pt x="123" y="0"/>
                    <a:pt x="1" y="179"/>
                    <a:pt x="130" y="302"/>
                  </a:cubicBezTo>
                  <a:cubicBezTo>
                    <a:pt x="589" y="737"/>
                    <a:pt x="1049" y="1172"/>
                    <a:pt x="1507" y="1608"/>
                  </a:cubicBezTo>
                  <a:cubicBezTo>
                    <a:pt x="1544" y="1642"/>
                    <a:pt x="1585" y="1657"/>
                    <a:pt x="1625" y="1657"/>
                  </a:cubicBezTo>
                  <a:cubicBezTo>
                    <a:pt x="1765" y="1657"/>
                    <a:pt x="1888" y="1478"/>
                    <a:pt x="1758" y="1356"/>
                  </a:cubicBezTo>
                  <a:cubicBezTo>
                    <a:pt x="1300" y="920"/>
                    <a:pt x="840" y="486"/>
                    <a:pt x="381" y="51"/>
                  </a:cubicBezTo>
                  <a:cubicBezTo>
                    <a:pt x="344" y="15"/>
                    <a:pt x="302" y="0"/>
                    <a:pt x="26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9" name="Google Shape;1539;p54"/>
            <p:cNvSpPr/>
            <p:nvPr/>
          </p:nvSpPr>
          <p:spPr>
            <a:xfrm>
              <a:off x="2783275" y="4544325"/>
              <a:ext cx="67150" cy="41650"/>
            </a:xfrm>
            <a:custGeom>
              <a:rect b="b" l="l" r="r" t="t"/>
              <a:pathLst>
                <a:path extrusionOk="0" h="1666" w="2686">
                  <a:moveTo>
                    <a:pt x="2412" y="1"/>
                  </a:moveTo>
                  <a:cubicBezTo>
                    <a:pt x="2386" y="1"/>
                    <a:pt x="2358" y="7"/>
                    <a:pt x="2330" y="21"/>
                  </a:cubicBezTo>
                  <a:cubicBezTo>
                    <a:pt x="1572" y="401"/>
                    <a:pt x="845" y="836"/>
                    <a:pt x="154" y="1326"/>
                  </a:cubicBezTo>
                  <a:cubicBezTo>
                    <a:pt x="1" y="1434"/>
                    <a:pt x="97" y="1665"/>
                    <a:pt x="240" y="1665"/>
                  </a:cubicBezTo>
                  <a:cubicBezTo>
                    <a:pt x="270" y="1665"/>
                    <a:pt x="301" y="1655"/>
                    <a:pt x="333" y="1633"/>
                  </a:cubicBezTo>
                  <a:cubicBezTo>
                    <a:pt x="1024" y="1144"/>
                    <a:pt x="1751" y="706"/>
                    <a:pt x="2509" y="329"/>
                  </a:cubicBezTo>
                  <a:cubicBezTo>
                    <a:pt x="2686" y="240"/>
                    <a:pt x="2577" y="1"/>
                    <a:pt x="241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0" name="Google Shape;1540;p54"/>
            <p:cNvSpPr/>
            <p:nvPr/>
          </p:nvSpPr>
          <p:spPr>
            <a:xfrm>
              <a:off x="2384325" y="4746925"/>
              <a:ext cx="220000" cy="119550"/>
            </a:xfrm>
            <a:custGeom>
              <a:rect b="b" l="l" r="r" t="t"/>
              <a:pathLst>
                <a:path extrusionOk="0" h="4782" w="8800">
                  <a:moveTo>
                    <a:pt x="8524" y="0"/>
                  </a:moveTo>
                  <a:cubicBezTo>
                    <a:pt x="8498" y="0"/>
                    <a:pt x="8470" y="6"/>
                    <a:pt x="8442" y="20"/>
                  </a:cubicBezTo>
                  <a:cubicBezTo>
                    <a:pt x="5635" y="1401"/>
                    <a:pt x="2875" y="2880"/>
                    <a:pt x="169" y="4449"/>
                  </a:cubicBezTo>
                  <a:cubicBezTo>
                    <a:pt x="1" y="4547"/>
                    <a:pt x="103" y="4781"/>
                    <a:pt x="259" y="4781"/>
                  </a:cubicBezTo>
                  <a:cubicBezTo>
                    <a:pt x="287" y="4781"/>
                    <a:pt x="317" y="4774"/>
                    <a:pt x="348" y="4756"/>
                  </a:cubicBezTo>
                  <a:cubicBezTo>
                    <a:pt x="3054" y="3185"/>
                    <a:pt x="5814" y="1709"/>
                    <a:pt x="8622" y="328"/>
                  </a:cubicBezTo>
                  <a:cubicBezTo>
                    <a:pt x="8799" y="241"/>
                    <a:pt x="8689" y="0"/>
                    <a:pt x="852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1" name="Google Shape;1541;p54"/>
            <p:cNvSpPr/>
            <p:nvPr/>
          </p:nvSpPr>
          <p:spPr>
            <a:xfrm>
              <a:off x="2551550" y="4771225"/>
              <a:ext cx="28100" cy="10200"/>
            </a:xfrm>
            <a:custGeom>
              <a:rect b="b" l="l" r="r" t="t"/>
              <a:pathLst>
                <a:path extrusionOk="0" h="408" w="1124">
                  <a:moveTo>
                    <a:pt x="174" y="0"/>
                  </a:moveTo>
                  <a:cubicBezTo>
                    <a:pt x="84" y="0"/>
                    <a:pt x="1" y="90"/>
                    <a:pt x="5" y="178"/>
                  </a:cubicBezTo>
                  <a:cubicBezTo>
                    <a:pt x="9" y="279"/>
                    <a:pt x="82" y="350"/>
                    <a:pt x="183" y="356"/>
                  </a:cubicBezTo>
                  <a:cubicBezTo>
                    <a:pt x="435" y="373"/>
                    <a:pt x="688" y="391"/>
                    <a:pt x="941" y="407"/>
                  </a:cubicBezTo>
                  <a:cubicBezTo>
                    <a:pt x="944" y="408"/>
                    <a:pt x="947" y="408"/>
                    <a:pt x="950" y="408"/>
                  </a:cubicBezTo>
                  <a:cubicBezTo>
                    <a:pt x="1040" y="408"/>
                    <a:pt x="1123" y="318"/>
                    <a:pt x="1119" y="230"/>
                  </a:cubicBezTo>
                  <a:cubicBezTo>
                    <a:pt x="1115" y="127"/>
                    <a:pt x="1041" y="58"/>
                    <a:pt x="941" y="52"/>
                  </a:cubicBezTo>
                  <a:cubicBezTo>
                    <a:pt x="689" y="35"/>
                    <a:pt x="435" y="17"/>
                    <a:pt x="183" y="0"/>
                  </a:cubicBezTo>
                  <a:cubicBezTo>
                    <a:pt x="180" y="0"/>
                    <a:pt x="177" y="0"/>
                    <a:pt x="17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2" name="Google Shape;1542;p54"/>
            <p:cNvSpPr/>
            <p:nvPr/>
          </p:nvSpPr>
          <p:spPr>
            <a:xfrm>
              <a:off x="2976475" y="4835650"/>
              <a:ext cx="54250" cy="260250"/>
            </a:xfrm>
            <a:custGeom>
              <a:rect b="b" l="l" r="r" t="t"/>
              <a:pathLst>
                <a:path extrusionOk="0" h="10410" w="2170">
                  <a:moveTo>
                    <a:pt x="1951" y="0"/>
                  </a:moveTo>
                  <a:cubicBezTo>
                    <a:pt x="1883" y="0"/>
                    <a:pt x="1819" y="39"/>
                    <a:pt x="1804" y="128"/>
                  </a:cubicBezTo>
                  <a:cubicBezTo>
                    <a:pt x="1210" y="3481"/>
                    <a:pt x="617" y="6834"/>
                    <a:pt x="25" y="10187"/>
                  </a:cubicBezTo>
                  <a:cubicBezTo>
                    <a:pt x="1" y="10321"/>
                    <a:pt x="116" y="10410"/>
                    <a:pt x="219" y="10410"/>
                  </a:cubicBezTo>
                  <a:cubicBezTo>
                    <a:pt x="288" y="10410"/>
                    <a:pt x="352" y="10371"/>
                    <a:pt x="367" y="10281"/>
                  </a:cubicBezTo>
                  <a:cubicBezTo>
                    <a:pt x="959" y="6929"/>
                    <a:pt x="1554" y="3575"/>
                    <a:pt x="2146" y="222"/>
                  </a:cubicBezTo>
                  <a:cubicBezTo>
                    <a:pt x="2170" y="89"/>
                    <a:pt x="2055" y="0"/>
                    <a:pt x="195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3" name="Google Shape;1543;p54"/>
            <p:cNvSpPr/>
            <p:nvPr/>
          </p:nvSpPr>
          <p:spPr>
            <a:xfrm>
              <a:off x="3022500" y="4854725"/>
              <a:ext cx="27675" cy="23850"/>
            </a:xfrm>
            <a:custGeom>
              <a:rect b="b" l="l" r="r" t="t"/>
              <a:pathLst>
                <a:path extrusionOk="0" h="954" w="1107">
                  <a:moveTo>
                    <a:pt x="912" y="1"/>
                  </a:moveTo>
                  <a:cubicBezTo>
                    <a:pt x="867" y="1"/>
                    <a:pt x="822" y="18"/>
                    <a:pt x="784" y="51"/>
                  </a:cubicBezTo>
                  <a:cubicBezTo>
                    <a:pt x="547" y="250"/>
                    <a:pt x="309" y="452"/>
                    <a:pt x="73" y="652"/>
                  </a:cubicBezTo>
                  <a:cubicBezTo>
                    <a:pt x="0" y="713"/>
                    <a:pt x="6" y="842"/>
                    <a:pt x="73" y="903"/>
                  </a:cubicBezTo>
                  <a:cubicBezTo>
                    <a:pt x="109" y="937"/>
                    <a:pt x="152" y="953"/>
                    <a:pt x="195" y="953"/>
                  </a:cubicBezTo>
                  <a:cubicBezTo>
                    <a:pt x="240" y="953"/>
                    <a:pt x="285" y="936"/>
                    <a:pt x="324" y="903"/>
                  </a:cubicBezTo>
                  <a:cubicBezTo>
                    <a:pt x="560" y="703"/>
                    <a:pt x="798" y="502"/>
                    <a:pt x="1035" y="302"/>
                  </a:cubicBezTo>
                  <a:cubicBezTo>
                    <a:pt x="1106" y="242"/>
                    <a:pt x="1101" y="112"/>
                    <a:pt x="1035" y="51"/>
                  </a:cubicBezTo>
                  <a:cubicBezTo>
                    <a:pt x="998" y="17"/>
                    <a:pt x="955" y="1"/>
                    <a:pt x="91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4" name="Google Shape;1544;p54"/>
            <p:cNvSpPr/>
            <p:nvPr/>
          </p:nvSpPr>
          <p:spPr>
            <a:xfrm>
              <a:off x="2759175" y="4580500"/>
              <a:ext cx="114400" cy="528225"/>
            </a:xfrm>
            <a:custGeom>
              <a:rect b="b" l="l" r="r" t="t"/>
              <a:pathLst>
                <a:path extrusionOk="0" h="21129" w="4576">
                  <a:moveTo>
                    <a:pt x="4402" y="1"/>
                  </a:moveTo>
                  <a:cubicBezTo>
                    <a:pt x="4313" y="1"/>
                    <a:pt x="4221" y="58"/>
                    <a:pt x="4215" y="173"/>
                  </a:cubicBezTo>
                  <a:cubicBezTo>
                    <a:pt x="4089" y="3000"/>
                    <a:pt x="3713" y="5815"/>
                    <a:pt x="3090" y="8576"/>
                  </a:cubicBezTo>
                  <a:cubicBezTo>
                    <a:pt x="2484" y="11256"/>
                    <a:pt x="1585" y="13853"/>
                    <a:pt x="884" y="16507"/>
                  </a:cubicBezTo>
                  <a:cubicBezTo>
                    <a:pt x="497" y="17971"/>
                    <a:pt x="181" y="19452"/>
                    <a:pt x="13" y="20959"/>
                  </a:cubicBezTo>
                  <a:cubicBezTo>
                    <a:pt x="1" y="21072"/>
                    <a:pt x="83" y="21128"/>
                    <a:pt x="172" y="21128"/>
                  </a:cubicBezTo>
                  <a:cubicBezTo>
                    <a:pt x="261" y="21128"/>
                    <a:pt x="356" y="21072"/>
                    <a:pt x="369" y="20959"/>
                  </a:cubicBezTo>
                  <a:cubicBezTo>
                    <a:pt x="671" y="18234"/>
                    <a:pt x="1491" y="15608"/>
                    <a:pt x="2269" y="12991"/>
                  </a:cubicBezTo>
                  <a:cubicBezTo>
                    <a:pt x="3065" y="10315"/>
                    <a:pt x="3740" y="7621"/>
                    <a:pt x="4133" y="4853"/>
                  </a:cubicBezTo>
                  <a:cubicBezTo>
                    <a:pt x="4355" y="3302"/>
                    <a:pt x="4499" y="1738"/>
                    <a:pt x="4570" y="171"/>
                  </a:cubicBezTo>
                  <a:cubicBezTo>
                    <a:pt x="4576" y="58"/>
                    <a:pt x="4490" y="1"/>
                    <a:pt x="440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5" name="Google Shape;1545;p54"/>
            <p:cNvSpPr/>
            <p:nvPr/>
          </p:nvSpPr>
          <p:spPr>
            <a:xfrm>
              <a:off x="2413775" y="4858475"/>
              <a:ext cx="43600" cy="246275"/>
            </a:xfrm>
            <a:custGeom>
              <a:rect b="b" l="l" r="r" t="t"/>
              <a:pathLst>
                <a:path extrusionOk="0" h="9851" w="1744">
                  <a:moveTo>
                    <a:pt x="1526" y="0"/>
                  </a:moveTo>
                  <a:cubicBezTo>
                    <a:pt x="1457" y="0"/>
                    <a:pt x="1391" y="39"/>
                    <a:pt x="1373" y="129"/>
                  </a:cubicBezTo>
                  <a:cubicBezTo>
                    <a:pt x="746" y="3285"/>
                    <a:pt x="290" y="6475"/>
                    <a:pt x="10" y="9680"/>
                  </a:cubicBezTo>
                  <a:cubicBezTo>
                    <a:pt x="0" y="9794"/>
                    <a:pt x="84" y="9850"/>
                    <a:pt x="172" y="9850"/>
                  </a:cubicBezTo>
                  <a:cubicBezTo>
                    <a:pt x="261" y="9850"/>
                    <a:pt x="356" y="9793"/>
                    <a:pt x="366" y="9680"/>
                  </a:cubicBezTo>
                  <a:cubicBezTo>
                    <a:pt x="645" y="6505"/>
                    <a:pt x="1096" y="3348"/>
                    <a:pt x="1718" y="222"/>
                  </a:cubicBezTo>
                  <a:cubicBezTo>
                    <a:pt x="1743" y="88"/>
                    <a:pt x="1630" y="0"/>
                    <a:pt x="152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6" name="Google Shape;1546;p54"/>
            <p:cNvSpPr/>
            <p:nvPr/>
          </p:nvSpPr>
          <p:spPr>
            <a:xfrm>
              <a:off x="2542075" y="4445575"/>
              <a:ext cx="295050" cy="336225"/>
            </a:xfrm>
            <a:custGeom>
              <a:rect b="b" l="l" r="r" t="t"/>
              <a:pathLst>
                <a:path extrusionOk="0" h="13449" w="11802">
                  <a:moveTo>
                    <a:pt x="493" y="1"/>
                  </a:moveTo>
                  <a:cubicBezTo>
                    <a:pt x="425" y="1"/>
                    <a:pt x="362" y="40"/>
                    <a:pt x="349" y="130"/>
                  </a:cubicBezTo>
                  <a:cubicBezTo>
                    <a:pt x="1" y="2709"/>
                    <a:pt x="1316" y="5268"/>
                    <a:pt x="2800" y="7290"/>
                  </a:cubicBezTo>
                  <a:cubicBezTo>
                    <a:pt x="4165" y="9151"/>
                    <a:pt x="5907" y="10736"/>
                    <a:pt x="7902" y="11899"/>
                  </a:cubicBezTo>
                  <a:cubicBezTo>
                    <a:pt x="9033" y="12560"/>
                    <a:pt x="10246" y="13079"/>
                    <a:pt x="11506" y="13441"/>
                  </a:cubicBezTo>
                  <a:cubicBezTo>
                    <a:pt x="11524" y="13446"/>
                    <a:pt x="11542" y="13448"/>
                    <a:pt x="11558" y="13448"/>
                  </a:cubicBezTo>
                  <a:cubicBezTo>
                    <a:pt x="11740" y="13448"/>
                    <a:pt x="11801" y="13156"/>
                    <a:pt x="11600" y="13099"/>
                  </a:cubicBezTo>
                  <a:cubicBezTo>
                    <a:pt x="7280" y="11858"/>
                    <a:pt x="3587" y="8687"/>
                    <a:pt x="1618" y="4656"/>
                  </a:cubicBezTo>
                  <a:cubicBezTo>
                    <a:pt x="950" y="3291"/>
                    <a:pt x="484" y="1756"/>
                    <a:pt x="693" y="223"/>
                  </a:cubicBezTo>
                  <a:cubicBezTo>
                    <a:pt x="711" y="89"/>
                    <a:pt x="595" y="1"/>
                    <a:pt x="49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7" name="Google Shape;1547;p54"/>
            <p:cNvSpPr/>
            <p:nvPr/>
          </p:nvSpPr>
          <p:spPr>
            <a:xfrm>
              <a:off x="2826975" y="4594875"/>
              <a:ext cx="260700" cy="188850"/>
            </a:xfrm>
            <a:custGeom>
              <a:rect b="b" l="l" r="r" t="t"/>
              <a:pathLst>
                <a:path extrusionOk="0" h="7554" w="10428">
                  <a:moveTo>
                    <a:pt x="10180" y="0"/>
                  </a:moveTo>
                  <a:cubicBezTo>
                    <a:pt x="10126" y="0"/>
                    <a:pt x="10071" y="25"/>
                    <a:pt x="10034" y="83"/>
                  </a:cubicBezTo>
                  <a:cubicBezTo>
                    <a:pt x="8313" y="2813"/>
                    <a:pt x="5768" y="4992"/>
                    <a:pt x="2822" y="6305"/>
                  </a:cubicBezTo>
                  <a:cubicBezTo>
                    <a:pt x="1978" y="6682"/>
                    <a:pt x="1103" y="6980"/>
                    <a:pt x="206" y="7205"/>
                  </a:cubicBezTo>
                  <a:cubicBezTo>
                    <a:pt x="1" y="7257"/>
                    <a:pt x="66" y="7553"/>
                    <a:pt x="252" y="7553"/>
                  </a:cubicBezTo>
                  <a:cubicBezTo>
                    <a:pt x="267" y="7553"/>
                    <a:pt x="283" y="7551"/>
                    <a:pt x="300" y="7547"/>
                  </a:cubicBezTo>
                  <a:cubicBezTo>
                    <a:pt x="3509" y="6740"/>
                    <a:pt x="6452" y="4950"/>
                    <a:pt x="8661" y="2488"/>
                  </a:cubicBezTo>
                  <a:cubicBezTo>
                    <a:pt x="9282" y="1795"/>
                    <a:pt x="9845" y="1049"/>
                    <a:pt x="10342" y="262"/>
                  </a:cubicBezTo>
                  <a:cubicBezTo>
                    <a:pt x="10427" y="128"/>
                    <a:pt x="10304" y="0"/>
                    <a:pt x="1018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8" name="Google Shape;1548;p54"/>
            <p:cNvSpPr/>
            <p:nvPr/>
          </p:nvSpPr>
          <p:spPr>
            <a:xfrm>
              <a:off x="2516550" y="4470875"/>
              <a:ext cx="312100" cy="317425"/>
            </a:xfrm>
            <a:custGeom>
              <a:rect b="b" l="l" r="r" t="t"/>
              <a:pathLst>
                <a:path extrusionOk="0" h="12697" w="12484">
                  <a:moveTo>
                    <a:pt x="970" y="0"/>
                  </a:moveTo>
                  <a:cubicBezTo>
                    <a:pt x="944" y="0"/>
                    <a:pt x="917" y="6"/>
                    <a:pt x="890" y="19"/>
                  </a:cubicBezTo>
                  <a:cubicBezTo>
                    <a:pt x="426" y="238"/>
                    <a:pt x="1" y="828"/>
                    <a:pt x="286" y="1342"/>
                  </a:cubicBezTo>
                  <a:cubicBezTo>
                    <a:pt x="386" y="1523"/>
                    <a:pt x="563" y="1655"/>
                    <a:pt x="757" y="1714"/>
                  </a:cubicBezTo>
                  <a:lnTo>
                    <a:pt x="757" y="1714"/>
                  </a:lnTo>
                  <a:cubicBezTo>
                    <a:pt x="691" y="1852"/>
                    <a:pt x="662" y="2008"/>
                    <a:pt x="684" y="2172"/>
                  </a:cubicBezTo>
                  <a:cubicBezTo>
                    <a:pt x="727" y="2488"/>
                    <a:pt x="952" y="2731"/>
                    <a:pt x="1236" y="2837"/>
                  </a:cubicBezTo>
                  <a:lnTo>
                    <a:pt x="1236" y="2837"/>
                  </a:lnTo>
                  <a:cubicBezTo>
                    <a:pt x="942" y="3427"/>
                    <a:pt x="1256" y="4152"/>
                    <a:pt x="1896" y="4326"/>
                  </a:cubicBezTo>
                  <a:lnTo>
                    <a:pt x="1896" y="4326"/>
                  </a:lnTo>
                  <a:cubicBezTo>
                    <a:pt x="1712" y="4803"/>
                    <a:pt x="1917" y="5362"/>
                    <a:pt x="2363" y="5635"/>
                  </a:cubicBezTo>
                  <a:cubicBezTo>
                    <a:pt x="2462" y="5694"/>
                    <a:pt x="2544" y="5745"/>
                    <a:pt x="2603" y="5846"/>
                  </a:cubicBezTo>
                  <a:cubicBezTo>
                    <a:pt x="2648" y="5925"/>
                    <a:pt x="2675" y="6011"/>
                    <a:pt x="2723" y="6088"/>
                  </a:cubicBezTo>
                  <a:cubicBezTo>
                    <a:pt x="2805" y="6216"/>
                    <a:pt x="2911" y="6323"/>
                    <a:pt x="3033" y="6411"/>
                  </a:cubicBezTo>
                  <a:cubicBezTo>
                    <a:pt x="3195" y="6526"/>
                    <a:pt x="3378" y="6592"/>
                    <a:pt x="3568" y="6612"/>
                  </a:cubicBezTo>
                  <a:lnTo>
                    <a:pt x="3568" y="6612"/>
                  </a:lnTo>
                  <a:cubicBezTo>
                    <a:pt x="3401" y="7075"/>
                    <a:pt x="3618" y="7672"/>
                    <a:pt x="4102" y="7856"/>
                  </a:cubicBezTo>
                  <a:cubicBezTo>
                    <a:pt x="4263" y="7918"/>
                    <a:pt x="4547" y="7859"/>
                    <a:pt x="4586" y="8058"/>
                  </a:cubicBezTo>
                  <a:cubicBezTo>
                    <a:pt x="4624" y="8248"/>
                    <a:pt x="4613" y="8394"/>
                    <a:pt x="4762" y="8547"/>
                  </a:cubicBezTo>
                  <a:cubicBezTo>
                    <a:pt x="4935" y="8726"/>
                    <a:pt x="5149" y="8787"/>
                    <a:pt x="5372" y="8787"/>
                  </a:cubicBezTo>
                  <a:cubicBezTo>
                    <a:pt x="5509" y="8787"/>
                    <a:pt x="5649" y="8764"/>
                    <a:pt x="5786" y="8731"/>
                  </a:cubicBezTo>
                  <a:lnTo>
                    <a:pt x="5786" y="8731"/>
                  </a:lnTo>
                  <a:cubicBezTo>
                    <a:pt x="5860" y="9150"/>
                    <a:pt x="6246" y="9467"/>
                    <a:pt x="6668" y="9467"/>
                  </a:cubicBezTo>
                  <a:cubicBezTo>
                    <a:pt x="6703" y="9467"/>
                    <a:pt x="6738" y="9464"/>
                    <a:pt x="6773" y="9460"/>
                  </a:cubicBezTo>
                  <a:lnTo>
                    <a:pt x="6773" y="9460"/>
                  </a:lnTo>
                  <a:cubicBezTo>
                    <a:pt x="6904" y="9940"/>
                    <a:pt x="7344" y="10288"/>
                    <a:pt x="7837" y="10310"/>
                  </a:cubicBezTo>
                  <a:lnTo>
                    <a:pt x="7837" y="10310"/>
                  </a:lnTo>
                  <a:cubicBezTo>
                    <a:pt x="7817" y="10564"/>
                    <a:pt x="7935" y="10820"/>
                    <a:pt x="8134" y="10995"/>
                  </a:cubicBezTo>
                  <a:cubicBezTo>
                    <a:pt x="8370" y="11203"/>
                    <a:pt x="8674" y="11257"/>
                    <a:pt x="8981" y="11257"/>
                  </a:cubicBezTo>
                  <a:cubicBezTo>
                    <a:pt x="9055" y="11257"/>
                    <a:pt x="9130" y="11254"/>
                    <a:pt x="9204" y="11249"/>
                  </a:cubicBezTo>
                  <a:lnTo>
                    <a:pt x="9204" y="11249"/>
                  </a:lnTo>
                  <a:cubicBezTo>
                    <a:pt x="9207" y="11474"/>
                    <a:pt x="9331" y="11687"/>
                    <a:pt x="9531" y="11826"/>
                  </a:cubicBezTo>
                  <a:cubicBezTo>
                    <a:pt x="9684" y="11932"/>
                    <a:pt x="9854" y="11972"/>
                    <a:pt x="10027" y="11972"/>
                  </a:cubicBezTo>
                  <a:cubicBezTo>
                    <a:pt x="10161" y="11972"/>
                    <a:pt x="10298" y="11948"/>
                    <a:pt x="10431" y="11913"/>
                  </a:cubicBezTo>
                  <a:lnTo>
                    <a:pt x="10431" y="11913"/>
                  </a:lnTo>
                  <a:cubicBezTo>
                    <a:pt x="10411" y="12123"/>
                    <a:pt x="10485" y="12340"/>
                    <a:pt x="10664" y="12480"/>
                  </a:cubicBezTo>
                  <a:cubicBezTo>
                    <a:pt x="10776" y="12567"/>
                    <a:pt x="10907" y="12607"/>
                    <a:pt x="11039" y="12607"/>
                  </a:cubicBezTo>
                  <a:cubicBezTo>
                    <a:pt x="11175" y="12607"/>
                    <a:pt x="11312" y="12564"/>
                    <a:pt x="11427" y="12487"/>
                  </a:cubicBezTo>
                  <a:lnTo>
                    <a:pt x="11427" y="12487"/>
                  </a:lnTo>
                  <a:cubicBezTo>
                    <a:pt x="11543" y="12627"/>
                    <a:pt x="11715" y="12697"/>
                    <a:pt x="11886" y="12697"/>
                  </a:cubicBezTo>
                  <a:cubicBezTo>
                    <a:pt x="12146" y="12697"/>
                    <a:pt x="12403" y="12536"/>
                    <a:pt x="12460" y="12212"/>
                  </a:cubicBezTo>
                  <a:cubicBezTo>
                    <a:pt x="12484" y="12077"/>
                    <a:pt x="12369" y="11989"/>
                    <a:pt x="12265" y="11989"/>
                  </a:cubicBezTo>
                  <a:cubicBezTo>
                    <a:pt x="12197" y="11989"/>
                    <a:pt x="12133" y="12027"/>
                    <a:pt x="12118" y="12118"/>
                  </a:cubicBezTo>
                  <a:cubicBezTo>
                    <a:pt x="12091" y="12267"/>
                    <a:pt x="11982" y="12347"/>
                    <a:pt x="11874" y="12347"/>
                  </a:cubicBezTo>
                  <a:cubicBezTo>
                    <a:pt x="11777" y="12347"/>
                    <a:pt x="11681" y="12282"/>
                    <a:pt x="11648" y="12141"/>
                  </a:cubicBezTo>
                  <a:cubicBezTo>
                    <a:pt x="11628" y="12057"/>
                    <a:pt x="11554" y="12014"/>
                    <a:pt x="11479" y="12014"/>
                  </a:cubicBezTo>
                  <a:cubicBezTo>
                    <a:pt x="11418" y="12014"/>
                    <a:pt x="11357" y="12042"/>
                    <a:pt x="11322" y="12099"/>
                  </a:cubicBezTo>
                  <a:cubicBezTo>
                    <a:pt x="11265" y="12194"/>
                    <a:pt x="11155" y="12255"/>
                    <a:pt x="11046" y="12255"/>
                  </a:cubicBezTo>
                  <a:cubicBezTo>
                    <a:pt x="10989" y="12255"/>
                    <a:pt x="10932" y="12238"/>
                    <a:pt x="10883" y="12200"/>
                  </a:cubicBezTo>
                  <a:cubicBezTo>
                    <a:pt x="10739" y="12088"/>
                    <a:pt x="10758" y="11869"/>
                    <a:pt x="10878" y="11749"/>
                  </a:cubicBezTo>
                  <a:cubicBezTo>
                    <a:pt x="10981" y="11643"/>
                    <a:pt x="10901" y="11441"/>
                    <a:pt x="10762" y="11441"/>
                  </a:cubicBezTo>
                  <a:cubicBezTo>
                    <a:pt x="10744" y="11441"/>
                    <a:pt x="10725" y="11444"/>
                    <a:pt x="10705" y="11451"/>
                  </a:cubicBezTo>
                  <a:cubicBezTo>
                    <a:pt x="10505" y="11527"/>
                    <a:pt x="10274" y="11625"/>
                    <a:pt x="10051" y="11625"/>
                  </a:cubicBezTo>
                  <a:cubicBezTo>
                    <a:pt x="9991" y="11625"/>
                    <a:pt x="9931" y="11617"/>
                    <a:pt x="9873" y="11601"/>
                  </a:cubicBezTo>
                  <a:cubicBezTo>
                    <a:pt x="9695" y="11551"/>
                    <a:pt x="9481" y="11345"/>
                    <a:pt x="9573" y="11145"/>
                  </a:cubicBezTo>
                  <a:cubicBezTo>
                    <a:pt x="9622" y="11040"/>
                    <a:pt x="9571" y="10875"/>
                    <a:pt x="9436" y="10875"/>
                  </a:cubicBezTo>
                  <a:cubicBezTo>
                    <a:pt x="9431" y="10875"/>
                    <a:pt x="9425" y="10875"/>
                    <a:pt x="9420" y="10876"/>
                  </a:cubicBezTo>
                  <a:cubicBezTo>
                    <a:pt x="9278" y="10890"/>
                    <a:pt x="9126" y="10908"/>
                    <a:pt x="8975" y="10908"/>
                  </a:cubicBezTo>
                  <a:cubicBezTo>
                    <a:pt x="8808" y="10908"/>
                    <a:pt x="8643" y="10886"/>
                    <a:pt x="8495" y="10813"/>
                  </a:cubicBezTo>
                  <a:cubicBezTo>
                    <a:pt x="8283" y="10707"/>
                    <a:pt x="8102" y="10435"/>
                    <a:pt x="8231" y="10204"/>
                  </a:cubicBezTo>
                  <a:cubicBezTo>
                    <a:pt x="8303" y="10077"/>
                    <a:pt x="8202" y="9938"/>
                    <a:pt x="8070" y="9938"/>
                  </a:cubicBezTo>
                  <a:cubicBezTo>
                    <a:pt x="8057" y="9938"/>
                    <a:pt x="8043" y="9940"/>
                    <a:pt x="8029" y="9943"/>
                  </a:cubicBezTo>
                  <a:cubicBezTo>
                    <a:pt x="7979" y="9954"/>
                    <a:pt x="7929" y="9959"/>
                    <a:pt x="7879" y="9959"/>
                  </a:cubicBezTo>
                  <a:cubicBezTo>
                    <a:pt x="7489" y="9959"/>
                    <a:pt x="7119" y="9642"/>
                    <a:pt x="7091" y="9244"/>
                  </a:cubicBezTo>
                  <a:cubicBezTo>
                    <a:pt x="7083" y="9135"/>
                    <a:pt x="7005" y="9072"/>
                    <a:pt x="6913" y="9072"/>
                  </a:cubicBezTo>
                  <a:cubicBezTo>
                    <a:pt x="6884" y="9072"/>
                    <a:pt x="6853" y="9078"/>
                    <a:pt x="6823" y="9091"/>
                  </a:cubicBezTo>
                  <a:cubicBezTo>
                    <a:pt x="6771" y="9113"/>
                    <a:pt x="6717" y="9123"/>
                    <a:pt x="6662" y="9123"/>
                  </a:cubicBezTo>
                  <a:cubicBezTo>
                    <a:pt x="6375" y="9123"/>
                    <a:pt x="6078" y="8840"/>
                    <a:pt x="6124" y="8548"/>
                  </a:cubicBezTo>
                  <a:cubicBezTo>
                    <a:pt x="6141" y="8439"/>
                    <a:pt x="6070" y="8321"/>
                    <a:pt x="5959" y="8321"/>
                  </a:cubicBezTo>
                  <a:cubicBezTo>
                    <a:pt x="5942" y="8321"/>
                    <a:pt x="5924" y="8324"/>
                    <a:pt x="5905" y="8330"/>
                  </a:cubicBezTo>
                  <a:cubicBezTo>
                    <a:pt x="5763" y="8374"/>
                    <a:pt x="5551" y="8434"/>
                    <a:pt x="5362" y="8434"/>
                  </a:cubicBezTo>
                  <a:cubicBezTo>
                    <a:pt x="5147" y="8434"/>
                    <a:pt x="4962" y="8357"/>
                    <a:pt x="4940" y="8096"/>
                  </a:cubicBezTo>
                  <a:cubicBezTo>
                    <a:pt x="4913" y="7800"/>
                    <a:pt x="4822" y="7626"/>
                    <a:pt x="4508" y="7575"/>
                  </a:cubicBezTo>
                  <a:cubicBezTo>
                    <a:pt x="4252" y="7535"/>
                    <a:pt x="4053" y="7493"/>
                    <a:pt x="3932" y="7235"/>
                  </a:cubicBezTo>
                  <a:cubicBezTo>
                    <a:pt x="3825" y="7009"/>
                    <a:pt x="3833" y="6732"/>
                    <a:pt x="4019" y="6551"/>
                  </a:cubicBezTo>
                  <a:cubicBezTo>
                    <a:pt x="4142" y="6428"/>
                    <a:pt x="4031" y="6251"/>
                    <a:pt x="3882" y="6251"/>
                  </a:cubicBezTo>
                  <a:cubicBezTo>
                    <a:pt x="3870" y="6251"/>
                    <a:pt x="3858" y="6252"/>
                    <a:pt x="3846" y="6254"/>
                  </a:cubicBezTo>
                  <a:cubicBezTo>
                    <a:pt x="3797" y="6264"/>
                    <a:pt x="3747" y="6268"/>
                    <a:pt x="3697" y="6268"/>
                  </a:cubicBezTo>
                  <a:cubicBezTo>
                    <a:pt x="3489" y="6268"/>
                    <a:pt x="3284" y="6186"/>
                    <a:pt x="3135" y="6039"/>
                  </a:cubicBezTo>
                  <a:cubicBezTo>
                    <a:pt x="2951" y="5858"/>
                    <a:pt x="2921" y="5594"/>
                    <a:pt x="2709" y="5437"/>
                  </a:cubicBezTo>
                  <a:cubicBezTo>
                    <a:pt x="2503" y="5282"/>
                    <a:pt x="2306" y="5203"/>
                    <a:pt x="2221" y="4938"/>
                  </a:cubicBezTo>
                  <a:cubicBezTo>
                    <a:pt x="2148" y="4708"/>
                    <a:pt x="2190" y="4474"/>
                    <a:pt x="2330" y="4281"/>
                  </a:cubicBezTo>
                  <a:cubicBezTo>
                    <a:pt x="2413" y="4167"/>
                    <a:pt x="2300" y="4015"/>
                    <a:pt x="2177" y="4012"/>
                  </a:cubicBezTo>
                  <a:cubicBezTo>
                    <a:pt x="1570" y="4000"/>
                    <a:pt x="1251" y="3302"/>
                    <a:pt x="1657" y="2843"/>
                  </a:cubicBezTo>
                  <a:cubicBezTo>
                    <a:pt x="1760" y="2728"/>
                    <a:pt x="1691" y="2544"/>
                    <a:pt x="1532" y="2540"/>
                  </a:cubicBezTo>
                  <a:cubicBezTo>
                    <a:pt x="1079" y="2528"/>
                    <a:pt x="897" y="1987"/>
                    <a:pt x="1181" y="1714"/>
                  </a:cubicBezTo>
                  <a:lnTo>
                    <a:pt x="1181" y="1714"/>
                  </a:lnTo>
                  <a:cubicBezTo>
                    <a:pt x="1270" y="1684"/>
                    <a:pt x="1354" y="1632"/>
                    <a:pt x="1426" y="1557"/>
                  </a:cubicBezTo>
                  <a:cubicBezTo>
                    <a:pt x="1526" y="1453"/>
                    <a:pt x="1451" y="1249"/>
                    <a:pt x="1313" y="1249"/>
                  </a:cubicBezTo>
                  <a:cubicBezTo>
                    <a:pt x="1294" y="1249"/>
                    <a:pt x="1274" y="1252"/>
                    <a:pt x="1253" y="1261"/>
                  </a:cubicBezTo>
                  <a:cubicBezTo>
                    <a:pt x="1168" y="1294"/>
                    <a:pt x="1089" y="1339"/>
                    <a:pt x="1019" y="1393"/>
                  </a:cubicBezTo>
                  <a:lnTo>
                    <a:pt x="1019" y="1393"/>
                  </a:lnTo>
                  <a:cubicBezTo>
                    <a:pt x="1002" y="1396"/>
                    <a:pt x="986" y="1397"/>
                    <a:pt x="969" y="1397"/>
                  </a:cubicBezTo>
                  <a:cubicBezTo>
                    <a:pt x="804" y="1397"/>
                    <a:pt x="628" y="1275"/>
                    <a:pt x="576" y="1119"/>
                  </a:cubicBezTo>
                  <a:cubicBezTo>
                    <a:pt x="459" y="775"/>
                    <a:pt x="797" y="459"/>
                    <a:pt x="1073" y="331"/>
                  </a:cubicBezTo>
                  <a:cubicBezTo>
                    <a:pt x="1248" y="242"/>
                    <a:pt x="1136" y="0"/>
                    <a:pt x="97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9" name="Google Shape;1549;p54"/>
            <p:cNvSpPr/>
            <p:nvPr/>
          </p:nvSpPr>
          <p:spPr>
            <a:xfrm>
              <a:off x="2843275" y="4600325"/>
              <a:ext cx="254750" cy="191400"/>
            </a:xfrm>
            <a:custGeom>
              <a:rect b="b" l="l" r="r" t="t"/>
              <a:pathLst>
                <a:path extrusionOk="0" h="7656" w="10190">
                  <a:moveTo>
                    <a:pt x="9880" y="0"/>
                  </a:moveTo>
                  <a:cubicBezTo>
                    <a:pt x="9774" y="0"/>
                    <a:pt x="9664" y="88"/>
                    <a:pt x="9698" y="221"/>
                  </a:cubicBezTo>
                  <a:cubicBezTo>
                    <a:pt x="9812" y="659"/>
                    <a:pt x="9573" y="1147"/>
                    <a:pt x="9144" y="1306"/>
                  </a:cubicBezTo>
                  <a:cubicBezTo>
                    <a:pt x="9039" y="1346"/>
                    <a:pt x="8972" y="1462"/>
                    <a:pt x="9038" y="1568"/>
                  </a:cubicBezTo>
                  <a:cubicBezTo>
                    <a:pt x="9232" y="1883"/>
                    <a:pt x="8999" y="2210"/>
                    <a:pt x="8700" y="2210"/>
                  </a:cubicBezTo>
                  <a:cubicBezTo>
                    <a:pt x="8621" y="2210"/>
                    <a:pt x="8537" y="2187"/>
                    <a:pt x="8454" y="2134"/>
                  </a:cubicBezTo>
                  <a:cubicBezTo>
                    <a:pt x="8427" y="2116"/>
                    <a:pt x="8397" y="2109"/>
                    <a:pt x="8368" y="2109"/>
                  </a:cubicBezTo>
                  <a:cubicBezTo>
                    <a:pt x="8291" y="2109"/>
                    <a:pt x="8217" y="2163"/>
                    <a:pt x="8193" y="2241"/>
                  </a:cubicBezTo>
                  <a:cubicBezTo>
                    <a:pt x="8095" y="2568"/>
                    <a:pt x="7912" y="3130"/>
                    <a:pt x="7500" y="3165"/>
                  </a:cubicBezTo>
                  <a:cubicBezTo>
                    <a:pt x="7479" y="3166"/>
                    <a:pt x="7459" y="3167"/>
                    <a:pt x="7439" y="3167"/>
                  </a:cubicBezTo>
                  <a:cubicBezTo>
                    <a:pt x="7335" y="3167"/>
                    <a:pt x="7235" y="3147"/>
                    <a:pt x="7136" y="3147"/>
                  </a:cubicBezTo>
                  <a:cubicBezTo>
                    <a:pt x="7055" y="3147"/>
                    <a:pt x="6974" y="3161"/>
                    <a:pt x="6893" y="3210"/>
                  </a:cubicBezTo>
                  <a:cubicBezTo>
                    <a:pt x="6754" y="3292"/>
                    <a:pt x="6679" y="3436"/>
                    <a:pt x="6621" y="3580"/>
                  </a:cubicBezTo>
                  <a:cubicBezTo>
                    <a:pt x="6565" y="3724"/>
                    <a:pt x="6539" y="3915"/>
                    <a:pt x="6435" y="4034"/>
                  </a:cubicBezTo>
                  <a:cubicBezTo>
                    <a:pt x="6298" y="4194"/>
                    <a:pt x="6027" y="4184"/>
                    <a:pt x="5858" y="4319"/>
                  </a:cubicBezTo>
                  <a:cubicBezTo>
                    <a:pt x="5699" y="4446"/>
                    <a:pt x="5598" y="4627"/>
                    <a:pt x="5495" y="4800"/>
                  </a:cubicBezTo>
                  <a:cubicBezTo>
                    <a:pt x="5425" y="4916"/>
                    <a:pt x="5239" y="5182"/>
                    <a:pt x="5063" y="5182"/>
                  </a:cubicBezTo>
                  <a:cubicBezTo>
                    <a:pt x="5021" y="5182"/>
                    <a:pt x="4980" y="5167"/>
                    <a:pt x="4941" y="5132"/>
                  </a:cubicBezTo>
                  <a:cubicBezTo>
                    <a:pt x="4904" y="5099"/>
                    <a:pt x="4857" y="5083"/>
                    <a:pt x="4811" y="5083"/>
                  </a:cubicBezTo>
                  <a:cubicBezTo>
                    <a:pt x="4736" y="5083"/>
                    <a:pt x="4664" y="5126"/>
                    <a:pt x="4643" y="5210"/>
                  </a:cubicBezTo>
                  <a:cubicBezTo>
                    <a:pt x="4560" y="5541"/>
                    <a:pt x="4462" y="5980"/>
                    <a:pt x="4146" y="6172"/>
                  </a:cubicBezTo>
                  <a:cubicBezTo>
                    <a:pt x="4078" y="6213"/>
                    <a:pt x="3980" y="6236"/>
                    <a:pt x="3881" y="6236"/>
                  </a:cubicBezTo>
                  <a:cubicBezTo>
                    <a:pt x="3707" y="6236"/>
                    <a:pt x="3531" y="6165"/>
                    <a:pt x="3505" y="5993"/>
                  </a:cubicBezTo>
                  <a:lnTo>
                    <a:pt x="3505" y="5993"/>
                  </a:lnTo>
                  <a:cubicBezTo>
                    <a:pt x="3505" y="5984"/>
                    <a:pt x="3505" y="5976"/>
                    <a:pt x="3504" y="5967"/>
                  </a:cubicBezTo>
                  <a:cubicBezTo>
                    <a:pt x="3496" y="5853"/>
                    <a:pt x="3403" y="5796"/>
                    <a:pt x="3314" y="5796"/>
                  </a:cubicBezTo>
                  <a:cubicBezTo>
                    <a:pt x="3226" y="5796"/>
                    <a:pt x="3142" y="5852"/>
                    <a:pt x="3148" y="5967"/>
                  </a:cubicBezTo>
                  <a:cubicBezTo>
                    <a:pt x="3148" y="5967"/>
                    <a:pt x="3148" y="5968"/>
                    <a:pt x="3148" y="5968"/>
                  </a:cubicBezTo>
                  <a:lnTo>
                    <a:pt x="3147" y="5968"/>
                  </a:lnTo>
                  <a:cubicBezTo>
                    <a:pt x="3169" y="6263"/>
                    <a:pt x="2984" y="6469"/>
                    <a:pt x="2736" y="6605"/>
                  </a:cubicBezTo>
                  <a:cubicBezTo>
                    <a:pt x="2458" y="6757"/>
                    <a:pt x="2181" y="6755"/>
                    <a:pt x="1876" y="6776"/>
                  </a:cubicBezTo>
                  <a:cubicBezTo>
                    <a:pt x="1538" y="6800"/>
                    <a:pt x="1359" y="6949"/>
                    <a:pt x="1113" y="7161"/>
                  </a:cubicBezTo>
                  <a:cubicBezTo>
                    <a:pt x="1015" y="7245"/>
                    <a:pt x="888" y="7293"/>
                    <a:pt x="765" y="7293"/>
                  </a:cubicBezTo>
                  <a:cubicBezTo>
                    <a:pt x="612" y="7293"/>
                    <a:pt x="467" y="7219"/>
                    <a:pt x="394" y="7048"/>
                  </a:cubicBezTo>
                  <a:cubicBezTo>
                    <a:pt x="361" y="6966"/>
                    <a:pt x="287" y="6930"/>
                    <a:pt x="216" y="6930"/>
                  </a:cubicBezTo>
                  <a:cubicBezTo>
                    <a:pt x="106" y="6930"/>
                    <a:pt x="0" y="7014"/>
                    <a:pt x="54" y="7141"/>
                  </a:cubicBezTo>
                  <a:cubicBezTo>
                    <a:pt x="184" y="7448"/>
                    <a:pt x="468" y="7656"/>
                    <a:pt x="807" y="7656"/>
                  </a:cubicBezTo>
                  <a:cubicBezTo>
                    <a:pt x="812" y="7656"/>
                    <a:pt x="818" y="7656"/>
                    <a:pt x="824" y="7656"/>
                  </a:cubicBezTo>
                  <a:cubicBezTo>
                    <a:pt x="1013" y="7651"/>
                    <a:pt x="1175" y="7573"/>
                    <a:pt x="1316" y="7455"/>
                  </a:cubicBezTo>
                  <a:cubicBezTo>
                    <a:pt x="1397" y="7387"/>
                    <a:pt x="1465" y="7307"/>
                    <a:pt x="1549" y="7243"/>
                  </a:cubicBezTo>
                  <a:cubicBezTo>
                    <a:pt x="1671" y="7150"/>
                    <a:pt x="1804" y="7132"/>
                    <a:pt x="1953" y="7127"/>
                  </a:cubicBezTo>
                  <a:cubicBezTo>
                    <a:pt x="2342" y="7113"/>
                    <a:pt x="2712" y="7060"/>
                    <a:pt x="3041" y="6832"/>
                  </a:cubicBezTo>
                  <a:cubicBezTo>
                    <a:pt x="3194" y="6727"/>
                    <a:pt x="3322" y="6593"/>
                    <a:pt x="3404" y="6437"/>
                  </a:cubicBezTo>
                  <a:lnTo>
                    <a:pt x="3404" y="6437"/>
                  </a:lnTo>
                  <a:cubicBezTo>
                    <a:pt x="3541" y="6539"/>
                    <a:pt x="3718" y="6593"/>
                    <a:pt x="3898" y="6593"/>
                  </a:cubicBezTo>
                  <a:cubicBezTo>
                    <a:pt x="3967" y="6593"/>
                    <a:pt x="4036" y="6585"/>
                    <a:pt x="4104" y="6568"/>
                  </a:cubicBezTo>
                  <a:cubicBezTo>
                    <a:pt x="4587" y="6451"/>
                    <a:pt x="4800" y="5961"/>
                    <a:pt x="4929" y="5514"/>
                  </a:cubicBezTo>
                  <a:lnTo>
                    <a:pt x="4929" y="5514"/>
                  </a:lnTo>
                  <a:cubicBezTo>
                    <a:pt x="4968" y="5523"/>
                    <a:pt x="5006" y="5527"/>
                    <a:pt x="5044" y="5527"/>
                  </a:cubicBezTo>
                  <a:cubicBezTo>
                    <a:pt x="5349" y="5527"/>
                    <a:pt x="5642" y="5245"/>
                    <a:pt x="5803" y="4978"/>
                  </a:cubicBezTo>
                  <a:cubicBezTo>
                    <a:pt x="5869" y="4866"/>
                    <a:pt x="5929" y="4744"/>
                    <a:pt x="6020" y="4649"/>
                  </a:cubicBezTo>
                  <a:cubicBezTo>
                    <a:pt x="6128" y="4536"/>
                    <a:pt x="6260" y="4516"/>
                    <a:pt x="6401" y="4467"/>
                  </a:cubicBezTo>
                  <a:cubicBezTo>
                    <a:pt x="6615" y="4394"/>
                    <a:pt x="6746" y="4249"/>
                    <a:pt x="6831" y="4044"/>
                  </a:cubicBezTo>
                  <a:cubicBezTo>
                    <a:pt x="6894" y="3896"/>
                    <a:pt x="6925" y="3603"/>
                    <a:pt x="7072" y="3514"/>
                  </a:cubicBezTo>
                  <a:cubicBezTo>
                    <a:pt x="7106" y="3493"/>
                    <a:pt x="7147" y="3486"/>
                    <a:pt x="7192" y="3486"/>
                  </a:cubicBezTo>
                  <a:cubicBezTo>
                    <a:pt x="7289" y="3486"/>
                    <a:pt x="7401" y="3520"/>
                    <a:pt x="7487" y="3520"/>
                  </a:cubicBezTo>
                  <a:cubicBezTo>
                    <a:pt x="7492" y="3520"/>
                    <a:pt x="7496" y="3520"/>
                    <a:pt x="7500" y="3519"/>
                  </a:cubicBezTo>
                  <a:cubicBezTo>
                    <a:pt x="7600" y="3514"/>
                    <a:pt x="7700" y="3489"/>
                    <a:pt x="7792" y="3447"/>
                  </a:cubicBezTo>
                  <a:cubicBezTo>
                    <a:pt x="8148" y="3282"/>
                    <a:pt x="8345" y="2898"/>
                    <a:pt x="8472" y="2532"/>
                  </a:cubicBezTo>
                  <a:lnTo>
                    <a:pt x="8472" y="2532"/>
                  </a:lnTo>
                  <a:cubicBezTo>
                    <a:pt x="8551" y="2556"/>
                    <a:pt x="8633" y="2568"/>
                    <a:pt x="8714" y="2568"/>
                  </a:cubicBezTo>
                  <a:cubicBezTo>
                    <a:pt x="8908" y="2568"/>
                    <a:pt x="9101" y="2499"/>
                    <a:pt x="9244" y="2357"/>
                  </a:cubicBezTo>
                  <a:cubicBezTo>
                    <a:pt x="9456" y="2148"/>
                    <a:pt x="9513" y="1835"/>
                    <a:pt x="9424" y="1562"/>
                  </a:cubicBezTo>
                  <a:lnTo>
                    <a:pt x="9424" y="1562"/>
                  </a:lnTo>
                  <a:cubicBezTo>
                    <a:pt x="9920" y="1282"/>
                    <a:pt x="10189" y="696"/>
                    <a:pt x="10042" y="127"/>
                  </a:cubicBezTo>
                  <a:cubicBezTo>
                    <a:pt x="10019" y="39"/>
                    <a:pt x="9950" y="0"/>
                    <a:pt x="988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0" name="Google Shape;1550;p54"/>
            <p:cNvSpPr/>
            <p:nvPr/>
          </p:nvSpPr>
          <p:spPr>
            <a:xfrm>
              <a:off x="3386250" y="4609875"/>
              <a:ext cx="159350" cy="69675"/>
            </a:xfrm>
            <a:custGeom>
              <a:rect b="b" l="l" r="r" t="t"/>
              <a:pathLst>
                <a:path extrusionOk="0" h="2787" w="6374">
                  <a:moveTo>
                    <a:pt x="260" y="0"/>
                  </a:moveTo>
                  <a:cubicBezTo>
                    <a:pt x="122" y="0"/>
                    <a:pt x="0" y="179"/>
                    <a:pt x="127" y="303"/>
                  </a:cubicBezTo>
                  <a:cubicBezTo>
                    <a:pt x="1726" y="1866"/>
                    <a:pt x="3908" y="2767"/>
                    <a:pt x="6144" y="2787"/>
                  </a:cubicBezTo>
                  <a:cubicBezTo>
                    <a:pt x="6145" y="2787"/>
                    <a:pt x="6146" y="2787"/>
                    <a:pt x="6147" y="2787"/>
                  </a:cubicBezTo>
                  <a:cubicBezTo>
                    <a:pt x="6373" y="2787"/>
                    <a:pt x="6372" y="2434"/>
                    <a:pt x="6144" y="2431"/>
                  </a:cubicBezTo>
                  <a:cubicBezTo>
                    <a:pt x="4001" y="2413"/>
                    <a:pt x="1911" y="1551"/>
                    <a:pt x="378" y="52"/>
                  </a:cubicBezTo>
                  <a:cubicBezTo>
                    <a:pt x="341" y="16"/>
                    <a:pt x="300" y="0"/>
                    <a:pt x="26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1" name="Google Shape;1551;p54"/>
            <p:cNvSpPr/>
            <p:nvPr/>
          </p:nvSpPr>
          <p:spPr>
            <a:xfrm>
              <a:off x="3483325" y="4699575"/>
              <a:ext cx="22375" cy="22075"/>
            </a:xfrm>
            <a:custGeom>
              <a:rect b="b" l="l" r="r" t="t"/>
              <a:pathLst>
                <a:path extrusionOk="0" h="883" w="895">
                  <a:moveTo>
                    <a:pt x="538" y="447"/>
                  </a:moveTo>
                  <a:lnTo>
                    <a:pt x="538" y="447"/>
                  </a:lnTo>
                  <a:cubicBezTo>
                    <a:pt x="538" y="448"/>
                    <a:pt x="538" y="448"/>
                    <a:pt x="538" y="448"/>
                  </a:cubicBezTo>
                  <a:lnTo>
                    <a:pt x="538" y="448"/>
                  </a:lnTo>
                  <a:cubicBezTo>
                    <a:pt x="538" y="448"/>
                    <a:pt x="538" y="448"/>
                    <a:pt x="538" y="448"/>
                  </a:cubicBezTo>
                  <a:lnTo>
                    <a:pt x="538" y="448"/>
                  </a:lnTo>
                  <a:cubicBezTo>
                    <a:pt x="538" y="448"/>
                    <a:pt x="538" y="448"/>
                    <a:pt x="538" y="448"/>
                  </a:cubicBezTo>
                  <a:lnTo>
                    <a:pt x="538" y="448"/>
                  </a:lnTo>
                  <a:cubicBezTo>
                    <a:pt x="538" y="448"/>
                    <a:pt x="538" y="447"/>
                    <a:pt x="538" y="447"/>
                  </a:cubicBezTo>
                  <a:close/>
                  <a:moveTo>
                    <a:pt x="359" y="452"/>
                  </a:moveTo>
                  <a:cubicBezTo>
                    <a:pt x="359" y="453"/>
                    <a:pt x="359" y="453"/>
                    <a:pt x="359" y="453"/>
                  </a:cubicBezTo>
                  <a:lnTo>
                    <a:pt x="359" y="453"/>
                  </a:lnTo>
                  <a:cubicBezTo>
                    <a:pt x="359" y="453"/>
                    <a:pt x="359" y="453"/>
                    <a:pt x="359" y="453"/>
                  </a:cubicBezTo>
                  <a:lnTo>
                    <a:pt x="359" y="453"/>
                  </a:lnTo>
                  <a:cubicBezTo>
                    <a:pt x="359" y="453"/>
                    <a:pt x="359" y="453"/>
                    <a:pt x="359" y="453"/>
                  </a:cubicBezTo>
                  <a:lnTo>
                    <a:pt x="359" y="453"/>
                  </a:lnTo>
                  <a:cubicBezTo>
                    <a:pt x="359" y="453"/>
                    <a:pt x="359" y="452"/>
                    <a:pt x="359" y="452"/>
                  </a:cubicBezTo>
                  <a:close/>
                  <a:moveTo>
                    <a:pt x="533" y="495"/>
                  </a:moveTo>
                  <a:lnTo>
                    <a:pt x="533" y="495"/>
                  </a:lnTo>
                  <a:cubicBezTo>
                    <a:pt x="531" y="496"/>
                    <a:pt x="530" y="497"/>
                    <a:pt x="528" y="498"/>
                  </a:cubicBezTo>
                  <a:lnTo>
                    <a:pt x="528" y="498"/>
                  </a:lnTo>
                  <a:cubicBezTo>
                    <a:pt x="530" y="497"/>
                    <a:pt x="531" y="496"/>
                    <a:pt x="533" y="495"/>
                  </a:cubicBezTo>
                  <a:close/>
                  <a:moveTo>
                    <a:pt x="384" y="511"/>
                  </a:moveTo>
                  <a:cubicBezTo>
                    <a:pt x="384" y="511"/>
                    <a:pt x="384" y="511"/>
                    <a:pt x="384" y="511"/>
                  </a:cubicBezTo>
                  <a:lnTo>
                    <a:pt x="384" y="511"/>
                  </a:lnTo>
                  <a:cubicBezTo>
                    <a:pt x="385" y="512"/>
                    <a:pt x="386" y="512"/>
                    <a:pt x="386" y="513"/>
                  </a:cubicBezTo>
                  <a:cubicBezTo>
                    <a:pt x="386" y="512"/>
                    <a:pt x="385" y="512"/>
                    <a:pt x="384" y="511"/>
                  </a:cubicBezTo>
                  <a:close/>
                  <a:moveTo>
                    <a:pt x="397" y="516"/>
                  </a:moveTo>
                  <a:lnTo>
                    <a:pt x="397" y="516"/>
                  </a:lnTo>
                  <a:cubicBezTo>
                    <a:pt x="398" y="516"/>
                    <a:pt x="398" y="517"/>
                    <a:pt x="399" y="517"/>
                  </a:cubicBezTo>
                  <a:cubicBezTo>
                    <a:pt x="398" y="517"/>
                    <a:pt x="398" y="516"/>
                    <a:pt x="397" y="516"/>
                  </a:cubicBezTo>
                  <a:close/>
                  <a:moveTo>
                    <a:pt x="414" y="521"/>
                  </a:moveTo>
                  <a:cubicBezTo>
                    <a:pt x="415" y="522"/>
                    <a:pt x="416" y="523"/>
                    <a:pt x="417" y="523"/>
                  </a:cubicBezTo>
                  <a:lnTo>
                    <a:pt x="417" y="523"/>
                  </a:lnTo>
                  <a:cubicBezTo>
                    <a:pt x="417" y="523"/>
                    <a:pt x="417" y="523"/>
                    <a:pt x="417" y="523"/>
                  </a:cubicBezTo>
                  <a:lnTo>
                    <a:pt x="417" y="523"/>
                  </a:lnTo>
                  <a:cubicBezTo>
                    <a:pt x="416" y="522"/>
                    <a:pt x="415" y="522"/>
                    <a:pt x="414" y="521"/>
                  </a:cubicBezTo>
                  <a:close/>
                  <a:moveTo>
                    <a:pt x="517" y="503"/>
                  </a:moveTo>
                  <a:cubicBezTo>
                    <a:pt x="515" y="506"/>
                    <a:pt x="512" y="508"/>
                    <a:pt x="510" y="510"/>
                  </a:cubicBezTo>
                  <a:lnTo>
                    <a:pt x="510" y="510"/>
                  </a:lnTo>
                  <a:cubicBezTo>
                    <a:pt x="507" y="512"/>
                    <a:pt x="504" y="514"/>
                    <a:pt x="501" y="516"/>
                  </a:cubicBezTo>
                  <a:lnTo>
                    <a:pt x="501" y="516"/>
                  </a:lnTo>
                  <a:cubicBezTo>
                    <a:pt x="491" y="519"/>
                    <a:pt x="480" y="522"/>
                    <a:pt x="470" y="524"/>
                  </a:cubicBezTo>
                  <a:lnTo>
                    <a:pt x="470" y="524"/>
                  </a:lnTo>
                  <a:cubicBezTo>
                    <a:pt x="464" y="525"/>
                    <a:pt x="458" y="525"/>
                    <a:pt x="452" y="525"/>
                  </a:cubicBezTo>
                  <a:cubicBezTo>
                    <a:pt x="446" y="525"/>
                    <a:pt x="440" y="525"/>
                    <a:pt x="433" y="524"/>
                  </a:cubicBezTo>
                  <a:lnTo>
                    <a:pt x="433" y="524"/>
                  </a:lnTo>
                  <a:cubicBezTo>
                    <a:pt x="425" y="522"/>
                    <a:pt x="416" y="520"/>
                    <a:pt x="408" y="517"/>
                  </a:cubicBezTo>
                  <a:lnTo>
                    <a:pt x="408" y="517"/>
                  </a:lnTo>
                  <a:cubicBezTo>
                    <a:pt x="420" y="520"/>
                    <a:pt x="433" y="521"/>
                    <a:pt x="445" y="521"/>
                  </a:cubicBezTo>
                  <a:cubicBezTo>
                    <a:pt x="460" y="521"/>
                    <a:pt x="474" y="519"/>
                    <a:pt x="488" y="515"/>
                  </a:cubicBezTo>
                  <a:cubicBezTo>
                    <a:pt x="498" y="512"/>
                    <a:pt x="508" y="508"/>
                    <a:pt x="517" y="503"/>
                  </a:cubicBezTo>
                  <a:close/>
                  <a:moveTo>
                    <a:pt x="418" y="524"/>
                  </a:moveTo>
                  <a:lnTo>
                    <a:pt x="418" y="524"/>
                  </a:lnTo>
                  <a:cubicBezTo>
                    <a:pt x="418" y="524"/>
                    <a:pt x="418" y="524"/>
                    <a:pt x="418" y="524"/>
                  </a:cubicBezTo>
                  <a:lnTo>
                    <a:pt x="418" y="524"/>
                  </a:lnTo>
                  <a:cubicBezTo>
                    <a:pt x="421" y="525"/>
                    <a:pt x="423" y="526"/>
                    <a:pt x="425" y="527"/>
                  </a:cubicBezTo>
                  <a:cubicBezTo>
                    <a:pt x="423" y="526"/>
                    <a:pt x="420" y="525"/>
                    <a:pt x="418" y="524"/>
                  </a:cubicBezTo>
                  <a:close/>
                  <a:moveTo>
                    <a:pt x="449" y="528"/>
                  </a:moveTo>
                  <a:cubicBezTo>
                    <a:pt x="447" y="528"/>
                    <a:pt x="446" y="529"/>
                    <a:pt x="445" y="529"/>
                  </a:cubicBezTo>
                  <a:cubicBezTo>
                    <a:pt x="446" y="529"/>
                    <a:pt x="447" y="528"/>
                    <a:pt x="449" y="528"/>
                  </a:cubicBezTo>
                  <a:close/>
                  <a:moveTo>
                    <a:pt x="455" y="528"/>
                  </a:moveTo>
                  <a:lnTo>
                    <a:pt x="455" y="528"/>
                  </a:lnTo>
                  <a:cubicBezTo>
                    <a:pt x="457" y="528"/>
                    <a:pt x="458" y="529"/>
                    <a:pt x="459" y="529"/>
                  </a:cubicBezTo>
                  <a:cubicBezTo>
                    <a:pt x="458" y="529"/>
                    <a:pt x="457" y="528"/>
                    <a:pt x="455" y="528"/>
                  </a:cubicBezTo>
                  <a:close/>
                  <a:moveTo>
                    <a:pt x="386" y="0"/>
                  </a:moveTo>
                  <a:cubicBezTo>
                    <a:pt x="371" y="0"/>
                    <a:pt x="356" y="2"/>
                    <a:pt x="341" y="6"/>
                  </a:cubicBezTo>
                  <a:cubicBezTo>
                    <a:pt x="183" y="45"/>
                    <a:pt x="59" y="183"/>
                    <a:pt x="21" y="339"/>
                  </a:cubicBezTo>
                  <a:cubicBezTo>
                    <a:pt x="1" y="418"/>
                    <a:pt x="0" y="506"/>
                    <a:pt x="25" y="581"/>
                  </a:cubicBezTo>
                  <a:cubicBezTo>
                    <a:pt x="37" y="620"/>
                    <a:pt x="53" y="659"/>
                    <a:pt x="77" y="690"/>
                  </a:cubicBezTo>
                  <a:cubicBezTo>
                    <a:pt x="111" y="737"/>
                    <a:pt x="142" y="767"/>
                    <a:pt x="188" y="801"/>
                  </a:cubicBezTo>
                  <a:cubicBezTo>
                    <a:pt x="254" y="850"/>
                    <a:pt x="334" y="870"/>
                    <a:pt x="413" y="879"/>
                  </a:cubicBezTo>
                  <a:cubicBezTo>
                    <a:pt x="430" y="881"/>
                    <a:pt x="446" y="882"/>
                    <a:pt x="463" y="882"/>
                  </a:cubicBezTo>
                  <a:cubicBezTo>
                    <a:pt x="513" y="882"/>
                    <a:pt x="563" y="873"/>
                    <a:pt x="608" y="856"/>
                  </a:cubicBezTo>
                  <a:cubicBezTo>
                    <a:pt x="654" y="840"/>
                    <a:pt x="692" y="820"/>
                    <a:pt x="730" y="789"/>
                  </a:cubicBezTo>
                  <a:cubicBezTo>
                    <a:pt x="768" y="759"/>
                    <a:pt x="796" y="728"/>
                    <a:pt x="825" y="688"/>
                  </a:cubicBezTo>
                  <a:cubicBezTo>
                    <a:pt x="869" y="622"/>
                    <a:pt x="889" y="538"/>
                    <a:pt x="893" y="460"/>
                  </a:cubicBezTo>
                  <a:cubicBezTo>
                    <a:pt x="895" y="374"/>
                    <a:pt x="871" y="285"/>
                    <a:pt x="828" y="210"/>
                  </a:cubicBezTo>
                  <a:cubicBezTo>
                    <a:pt x="788" y="138"/>
                    <a:pt x="720" y="68"/>
                    <a:pt x="643" y="35"/>
                  </a:cubicBezTo>
                  <a:cubicBezTo>
                    <a:pt x="610" y="21"/>
                    <a:pt x="579" y="10"/>
                    <a:pt x="546" y="10"/>
                  </a:cubicBezTo>
                  <a:cubicBezTo>
                    <a:pt x="533" y="10"/>
                    <a:pt x="519" y="12"/>
                    <a:pt x="505" y="16"/>
                  </a:cubicBezTo>
                  <a:cubicBezTo>
                    <a:pt x="496" y="19"/>
                    <a:pt x="488" y="22"/>
                    <a:pt x="480" y="26"/>
                  </a:cubicBezTo>
                  <a:lnTo>
                    <a:pt x="480" y="26"/>
                  </a:lnTo>
                  <a:cubicBezTo>
                    <a:pt x="452" y="10"/>
                    <a:pt x="420" y="0"/>
                    <a:pt x="38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2" name="Google Shape;1552;p54"/>
            <p:cNvSpPr/>
            <p:nvPr/>
          </p:nvSpPr>
          <p:spPr>
            <a:xfrm>
              <a:off x="3468350" y="4744650"/>
              <a:ext cx="25825" cy="20150"/>
            </a:xfrm>
            <a:custGeom>
              <a:rect b="b" l="l" r="r" t="t"/>
              <a:pathLst>
                <a:path extrusionOk="0" h="806" w="1033">
                  <a:moveTo>
                    <a:pt x="564" y="345"/>
                  </a:moveTo>
                  <a:cubicBezTo>
                    <a:pt x="564" y="345"/>
                    <a:pt x="564" y="345"/>
                    <a:pt x="564" y="345"/>
                  </a:cubicBezTo>
                  <a:lnTo>
                    <a:pt x="564" y="345"/>
                  </a:lnTo>
                  <a:cubicBezTo>
                    <a:pt x="564" y="345"/>
                    <a:pt x="564" y="345"/>
                    <a:pt x="564" y="345"/>
                  </a:cubicBezTo>
                  <a:lnTo>
                    <a:pt x="564" y="345"/>
                  </a:lnTo>
                  <a:cubicBezTo>
                    <a:pt x="564" y="345"/>
                    <a:pt x="564" y="345"/>
                    <a:pt x="564" y="345"/>
                  </a:cubicBezTo>
                  <a:lnTo>
                    <a:pt x="564" y="345"/>
                  </a:lnTo>
                  <a:cubicBezTo>
                    <a:pt x="564" y="345"/>
                    <a:pt x="564" y="345"/>
                    <a:pt x="564" y="345"/>
                  </a:cubicBezTo>
                  <a:close/>
                  <a:moveTo>
                    <a:pt x="368" y="401"/>
                  </a:moveTo>
                  <a:lnTo>
                    <a:pt x="368" y="401"/>
                  </a:lnTo>
                  <a:cubicBezTo>
                    <a:pt x="368" y="402"/>
                    <a:pt x="369" y="402"/>
                    <a:pt x="369" y="403"/>
                  </a:cubicBezTo>
                  <a:cubicBezTo>
                    <a:pt x="370" y="404"/>
                    <a:pt x="370" y="406"/>
                    <a:pt x="370" y="407"/>
                  </a:cubicBezTo>
                  <a:lnTo>
                    <a:pt x="370" y="407"/>
                  </a:lnTo>
                  <a:cubicBezTo>
                    <a:pt x="370" y="405"/>
                    <a:pt x="369" y="403"/>
                    <a:pt x="368" y="401"/>
                  </a:cubicBezTo>
                  <a:close/>
                  <a:moveTo>
                    <a:pt x="567" y="0"/>
                  </a:moveTo>
                  <a:cubicBezTo>
                    <a:pt x="559" y="0"/>
                    <a:pt x="551" y="1"/>
                    <a:pt x="543" y="1"/>
                  </a:cubicBezTo>
                  <a:cubicBezTo>
                    <a:pt x="506" y="4"/>
                    <a:pt x="473" y="11"/>
                    <a:pt x="441" y="23"/>
                  </a:cubicBezTo>
                  <a:lnTo>
                    <a:pt x="441" y="23"/>
                  </a:lnTo>
                  <a:cubicBezTo>
                    <a:pt x="416" y="18"/>
                    <a:pt x="391" y="15"/>
                    <a:pt x="367" y="15"/>
                  </a:cubicBezTo>
                  <a:cubicBezTo>
                    <a:pt x="274" y="15"/>
                    <a:pt x="183" y="53"/>
                    <a:pt x="119" y="123"/>
                  </a:cubicBezTo>
                  <a:cubicBezTo>
                    <a:pt x="44" y="205"/>
                    <a:pt x="1" y="314"/>
                    <a:pt x="2" y="425"/>
                  </a:cubicBezTo>
                  <a:cubicBezTo>
                    <a:pt x="3" y="557"/>
                    <a:pt x="66" y="666"/>
                    <a:pt x="174" y="739"/>
                  </a:cubicBezTo>
                  <a:cubicBezTo>
                    <a:pt x="242" y="786"/>
                    <a:pt x="324" y="805"/>
                    <a:pt x="406" y="805"/>
                  </a:cubicBezTo>
                  <a:cubicBezTo>
                    <a:pt x="447" y="805"/>
                    <a:pt x="488" y="801"/>
                    <a:pt x="527" y="792"/>
                  </a:cubicBezTo>
                  <a:cubicBezTo>
                    <a:pt x="781" y="739"/>
                    <a:pt x="1032" y="442"/>
                    <a:pt x="883" y="183"/>
                  </a:cubicBezTo>
                  <a:cubicBezTo>
                    <a:pt x="820" y="75"/>
                    <a:pt x="693" y="0"/>
                    <a:pt x="56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3" name="Google Shape;1553;p54"/>
            <p:cNvSpPr/>
            <p:nvPr/>
          </p:nvSpPr>
          <p:spPr>
            <a:xfrm>
              <a:off x="3221800" y="4778000"/>
              <a:ext cx="100125" cy="173150"/>
            </a:xfrm>
            <a:custGeom>
              <a:rect b="b" l="l" r="r" t="t"/>
              <a:pathLst>
                <a:path extrusionOk="0" h="6926" w="4005">
                  <a:moveTo>
                    <a:pt x="3757" y="0"/>
                  </a:moveTo>
                  <a:cubicBezTo>
                    <a:pt x="3703" y="0"/>
                    <a:pt x="3649" y="25"/>
                    <a:pt x="3612" y="83"/>
                  </a:cubicBezTo>
                  <a:cubicBezTo>
                    <a:pt x="2267" y="2182"/>
                    <a:pt x="1080" y="4379"/>
                    <a:pt x="64" y="6654"/>
                  </a:cubicBezTo>
                  <a:cubicBezTo>
                    <a:pt x="0" y="6796"/>
                    <a:pt x="125" y="6926"/>
                    <a:pt x="240" y="6926"/>
                  </a:cubicBezTo>
                  <a:cubicBezTo>
                    <a:pt x="292" y="6926"/>
                    <a:pt x="343" y="6899"/>
                    <a:pt x="372" y="6833"/>
                  </a:cubicBezTo>
                  <a:cubicBezTo>
                    <a:pt x="1389" y="4557"/>
                    <a:pt x="2576" y="2360"/>
                    <a:pt x="3919" y="262"/>
                  </a:cubicBezTo>
                  <a:cubicBezTo>
                    <a:pt x="4004" y="128"/>
                    <a:pt x="3881" y="0"/>
                    <a:pt x="375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4" name="Google Shape;1554;p54"/>
            <p:cNvSpPr/>
            <p:nvPr/>
          </p:nvSpPr>
          <p:spPr>
            <a:xfrm>
              <a:off x="3205525" y="4904025"/>
              <a:ext cx="35650" cy="17475"/>
            </a:xfrm>
            <a:custGeom>
              <a:rect b="b" l="l" r="r" t="t"/>
              <a:pathLst>
                <a:path extrusionOk="0" h="699" w="1426">
                  <a:moveTo>
                    <a:pt x="1224" y="0"/>
                  </a:moveTo>
                  <a:cubicBezTo>
                    <a:pt x="1209" y="0"/>
                    <a:pt x="1193" y="3"/>
                    <a:pt x="1177" y="8"/>
                  </a:cubicBezTo>
                  <a:cubicBezTo>
                    <a:pt x="837" y="122"/>
                    <a:pt x="496" y="235"/>
                    <a:pt x="156" y="348"/>
                  </a:cubicBezTo>
                  <a:cubicBezTo>
                    <a:pt x="68" y="376"/>
                    <a:pt x="1" y="473"/>
                    <a:pt x="31" y="567"/>
                  </a:cubicBezTo>
                  <a:cubicBezTo>
                    <a:pt x="55" y="639"/>
                    <a:pt x="125" y="698"/>
                    <a:pt x="202" y="698"/>
                  </a:cubicBezTo>
                  <a:cubicBezTo>
                    <a:pt x="218" y="698"/>
                    <a:pt x="234" y="696"/>
                    <a:pt x="250" y="690"/>
                  </a:cubicBezTo>
                  <a:cubicBezTo>
                    <a:pt x="590" y="577"/>
                    <a:pt x="931" y="463"/>
                    <a:pt x="1271" y="350"/>
                  </a:cubicBezTo>
                  <a:cubicBezTo>
                    <a:pt x="1359" y="322"/>
                    <a:pt x="1426" y="227"/>
                    <a:pt x="1396" y="133"/>
                  </a:cubicBezTo>
                  <a:cubicBezTo>
                    <a:pt x="1371" y="60"/>
                    <a:pt x="1301" y="0"/>
                    <a:pt x="122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5" name="Google Shape;1555;p54"/>
            <p:cNvSpPr/>
            <p:nvPr/>
          </p:nvSpPr>
          <p:spPr>
            <a:xfrm>
              <a:off x="3507050" y="4390300"/>
              <a:ext cx="23375" cy="121675"/>
            </a:xfrm>
            <a:custGeom>
              <a:rect b="b" l="l" r="r" t="t"/>
              <a:pathLst>
                <a:path extrusionOk="0" h="4867" w="935">
                  <a:moveTo>
                    <a:pt x="216" y="0"/>
                  </a:moveTo>
                  <a:cubicBezTo>
                    <a:pt x="109" y="0"/>
                    <a:pt x="0" y="87"/>
                    <a:pt x="39" y="220"/>
                  </a:cubicBezTo>
                  <a:cubicBezTo>
                    <a:pt x="463" y="1674"/>
                    <a:pt x="575" y="3195"/>
                    <a:pt x="375" y="4698"/>
                  </a:cubicBezTo>
                  <a:cubicBezTo>
                    <a:pt x="360" y="4811"/>
                    <a:pt x="440" y="4867"/>
                    <a:pt x="529" y="4867"/>
                  </a:cubicBezTo>
                  <a:cubicBezTo>
                    <a:pt x="618" y="4867"/>
                    <a:pt x="715" y="4810"/>
                    <a:pt x="730" y="4698"/>
                  </a:cubicBezTo>
                  <a:cubicBezTo>
                    <a:pt x="935" y="3168"/>
                    <a:pt x="814" y="1608"/>
                    <a:pt x="381" y="126"/>
                  </a:cubicBezTo>
                  <a:cubicBezTo>
                    <a:pt x="356" y="38"/>
                    <a:pt x="286" y="0"/>
                    <a:pt x="21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6" name="Google Shape;1556;p54"/>
            <p:cNvSpPr/>
            <p:nvPr/>
          </p:nvSpPr>
          <p:spPr>
            <a:xfrm>
              <a:off x="3439800" y="4429950"/>
              <a:ext cx="83025" cy="95400"/>
            </a:xfrm>
            <a:custGeom>
              <a:rect b="b" l="l" r="r" t="t"/>
              <a:pathLst>
                <a:path extrusionOk="0" h="3816" w="3321">
                  <a:moveTo>
                    <a:pt x="239" y="0"/>
                  </a:moveTo>
                  <a:cubicBezTo>
                    <a:pt x="125" y="0"/>
                    <a:pt x="1" y="130"/>
                    <a:pt x="65" y="273"/>
                  </a:cubicBezTo>
                  <a:cubicBezTo>
                    <a:pt x="484" y="1213"/>
                    <a:pt x="490" y="2316"/>
                    <a:pt x="1148" y="3151"/>
                  </a:cubicBezTo>
                  <a:cubicBezTo>
                    <a:pt x="1430" y="3510"/>
                    <a:pt x="1846" y="3808"/>
                    <a:pt x="2317" y="3816"/>
                  </a:cubicBezTo>
                  <a:cubicBezTo>
                    <a:pt x="2322" y="3816"/>
                    <a:pt x="2327" y="3816"/>
                    <a:pt x="2332" y="3816"/>
                  </a:cubicBezTo>
                  <a:cubicBezTo>
                    <a:pt x="2746" y="3816"/>
                    <a:pt x="3124" y="3572"/>
                    <a:pt x="3272" y="3184"/>
                  </a:cubicBezTo>
                  <a:cubicBezTo>
                    <a:pt x="3321" y="3054"/>
                    <a:pt x="3214" y="2969"/>
                    <a:pt x="3105" y="2969"/>
                  </a:cubicBezTo>
                  <a:cubicBezTo>
                    <a:pt x="3033" y="2969"/>
                    <a:pt x="2960" y="3005"/>
                    <a:pt x="2929" y="3089"/>
                  </a:cubicBezTo>
                  <a:cubicBezTo>
                    <a:pt x="2833" y="3343"/>
                    <a:pt x="2580" y="3455"/>
                    <a:pt x="2327" y="3455"/>
                  </a:cubicBezTo>
                  <a:cubicBezTo>
                    <a:pt x="2229" y="3455"/>
                    <a:pt x="2131" y="3438"/>
                    <a:pt x="2042" y="3406"/>
                  </a:cubicBezTo>
                  <a:cubicBezTo>
                    <a:pt x="1650" y="3265"/>
                    <a:pt x="1371" y="2911"/>
                    <a:pt x="1184" y="2555"/>
                  </a:cubicBezTo>
                  <a:cubicBezTo>
                    <a:pt x="780" y="1785"/>
                    <a:pt x="725" y="886"/>
                    <a:pt x="371" y="93"/>
                  </a:cubicBezTo>
                  <a:cubicBezTo>
                    <a:pt x="342" y="27"/>
                    <a:pt x="291" y="0"/>
                    <a:pt x="23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7" name="Google Shape;1557;p54"/>
            <p:cNvSpPr/>
            <p:nvPr/>
          </p:nvSpPr>
          <p:spPr>
            <a:xfrm>
              <a:off x="3426225" y="4450800"/>
              <a:ext cx="22400" cy="12050"/>
            </a:xfrm>
            <a:custGeom>
              <a:rect b="b" l="l" r="r" t="t"/>
              <a:pathLst>
                <a:path extrusionOk="0" h="482" w="896">
                  <a:moveTo>
                    <a:pt x="197" y="1"/>
                  </a:moveTo>
                  <a:cubicBezTo>
                    <a:pt x="118" y="1"/>
                    <a:pt x="39" y="50"/>
                    <a:pt x="22" y="130"/>
                  </a:cubicBezTo>
                  <a:cubicBezTo>
                    <a:pt x="1" y="223"/>
                    <a:pt x="49" y="325"/>
                    <a:pt x="145" y="349"/>
                  </a:cubicBezTo>
                  <a:cubicBezTo>
                    <a:pt x="316" y="392"/>
                    <a:pt x="485" y="434"/>
                    <a:pt x="656" y="477"/>
                  </a:cubicBezTo>
                  <a:cubicBezTo>
                    <a:pt x="670" y="480"/>
                    <a:pt x="685" y="482"/>
                    <a:pt x="700" y="482"/>
                  </a:cubicBezTo>
                  <a:cubicBezTo>
                    <a:pt x="778" y="482"/>
                    <a:pt x="857" y="433"/>
                    <a:pt x="875" y="353"/>
                  </a:cubicBezTo>
                  <a:cubicBezTo>
                    <a:pt x="896" y="261"/>
                    <a:pt x="846" y="159"/>
                    <a:pt x="750" y="134"/>
                  </a:cubicBezTo>
                  <a:cubicBezTo>
                    <a:pt x="580" y="91"/>
                    <a:pt x="410" y="50"/>
                    <a:pt x="239" y="6"/>
                  </a:cubicBezTo>
                  <a:cubicBezTo>
                    <a:pt x="226" y="2"/>
                    <a:pt x="211" y="1"/>
                    <a:pt x="19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8" name="Google Shape;1558;p54"/>
            <p:cNvSpPr/>
            <p:nvPr/>
          </p:nvSpPr>
          <p:spPr>
            <a:xfrm>
              <a:off x="3512750" y="4368950"/>
              <a:ext cx="40000" cy="39725"/>
            </a:xfrm>
            <a:custGeom>
              <a:rect b="b" l="l" r="r" t="t"/>
              <a:pathLst>
                <a:path extrusionOk="0" h="1589" w="1600">
                  <a:moveTo>
                    <a:pt x="1398" y="1"/>
                  </a:moveTo>
                  <a:cubicBezTo>
                    <a:pt x="1367" y="1"/>
                    <a:pt x="1336" y="8"/>
                    <a:pt x="1308" y="23"/>
                  </a:cubicBezTo>
                  <a:cubicBezTo>
                    <a:pt x="758" y="318"/>
                    <a:pt x="151" y="702"/>
                    <a:pt x="18" y="1364"/>
                  </a:cubicBezTo>
                  <a:cubicBezTo>
                    <a:pt x="0" y="1458"/>
                    <a:pt x="46" y="1556"/>
                    <a:pt x="143" y="1582"/>
                  </a:cubicBezTo>
                  <a:cubicBezTo>
                    <a:pt x="157" y="1587"/>
                    <a:pt x="172" y="1589"/>
                    <a:pt x="187" y="1589"/>
                  </a:cubicBezTo>
                  <a:cubicBezTo>
                    <a:pt x="264" y="1589"/>
                    <a:pt x="345" y="1538"/>
                    <a:pt x="361" y="1459"/>
                  </a:cubicBezTo>
                  <a:cubicBezTo>
                    <a:pt x="390" y="1318"/>
                    <a:pt x="429" y="1220"/>
                    <a:pt x="506" y="1100"/>
                  </a:cubicBezTo>
                  <a:cubicBezTo>
                    <a:pt x="574" y="991"/>
                    <a:pt x="652" y="902"/>
                    <a:pt x="753" y="808"/>
                  </a:cubicBezTo>
                  <a:cubicBezTo>
                    <a:pt x="966" y="611"/>
                    <a:pt x="1229" y="468"/>
                    <a:pt x="1487" y="331"/>
                  </a:cubicBezTo>
                  <a:cubicBezTo>
                    <a:pt x="1573" y="285"/>
                    <a:pt x="1599" y="169"/>
                    <a:pt x="1551" y="87"/>
                  </a:cubicBezTo>
                  <a:cubicBezTo>
                    <a:pt x="1518" y="31"/>
                    <a:pt x="1459" y="1"/>
                    <a:pt x="139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9" name="Google Shape;1559;p54"/>
            <p:cNvSpPr/>
            <p:nvPr/>
          </p:nvSpPr>
          <p:spPr>
            <a:xfrm>
              <a:off x="3520275" y="4407050"/>
              <a:ext cx="92150" cy="63625"/>
            </a:xfrm>
            <a:custGeom>
              <a:rect b="b" l="l" r="r" t="t"/>
              <a:pathLst>
                <a:path extrusionOk="0" h="2545" w="3686">
                  <a:moveTo>
                    <a:pt x="3415" y="0"/>
                  </a:moveTo>
                  <a:cubicBezTo>
                    <a:pt x="3376" y="0"/>
                    <a:pt x="3335" y="14"/>
                    <a:pt x="3298" y="46"/>
                  </a:cubicBezTo>
                  <a:cubicBezTo>
                    <a:pt x="2781" y="493"/>
                    <a:pt x="2264" y="940"/>
                    <a:pt x="1748" y="1385"/>
                  </a:cubicBezTo>
                  <a:cubicBezTo>
                    <a:pt x="1503" y="1598"/>
                    <a:pt x="1265" y="1824"/>
                    <a:pt x="1008" y="2020"/>
                  </a:cubicBezTo>
                  <a:cubicBezTo>
                    <a:pt x="906" y="2098"/>
                    <a:pt x="743" y="2189"/>
                    <a:pt x="602" y="2189"/>
                  </a:cubicBezTo>
                  <a:cubicBezTo>
                    <a:pt x="512" y="2189"/>
                    <a:pt x="430" y="2152"/>
                    <a:pt x="378" y="2050"/>
                  </a:cubicBezTo>
                  <a:cubicBezTo>
                    <a:pt x="346" y="1986"/>
                    <a:pt x="294" y="1959"/>
                    <a:pt x="241" y="1959"/>
                  </a:cubicBezTo>
                  <a:cubicBezTo>
                    <a:pt x="124" y="1959"/>
                    <a:pt x="1" y="2089"/>
                    <a:pt x="71" y="2230"/>
                  </a:cubicBezTo>
                  <a:cubicBezTo>
                    <a:pt x="177" y="2441"/>
                    <a:pt x="401" y="2544"/>
                    <a:pt x="628" y="2544"/>
                  </a:cubicBezTo>
                  <a:cubicBezTo>
                    <a:pt x="686" y="2544"/>
                    <a:pt x="745" y="2537"/>
                    <a:pt x="802" y="2524"/>
                  </a:cubicBezTo>
                  <a:cubicBezTo>
                    <a:pt x="1142" y="2443"/>
                    <a:pt x="1410" y="2147"/>
                    <a:pt x="1665" y="1926"/>
                  </a:cubicBezTo>
                  <a:lnTo>
                    <a:pt x="3549" y="298"/>
                  </a:lnTo>
                  <a:cubicBezTo>
                    <a:pt x="3685" y="180"/>
                    <a:pt x="3559" y="0"/>
                    <a:pt x="341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0" name="Google Shape;1560;p54"/>
            <p:cNvSpPr/>
            <p:nvPr/>
          </p:nvSpPr>
          <p:spPr>
            <a:xfrm>
              <a:off x="3525775" y="4463850"/>
              <a:ext cx="101750" cy="43300"/>
            </a:xfrm>
            <a:custGeom>
              <a:rect b="b" l="l" r="r" t="t"/>
              <a:pathLst>
                <a:path extrusionOk="0" h="1732" w="4070">
                  <a:moveTo>
                    <a:pt x="3803" y="0"/>
                  </a:moveTo>
                  <a:cubicBezTo>
                    <a:pt x="3763" y="0"/>
                    <a:pt x="3722" y="14"/>
                    <a:pt x="3685" y="48"/>
                  </a:cubicBezTo>
                  <a:cubicBezTo>
                    <a:pt x="2738" y="894"/>
                    <a:pt x="1498" y="1367"/>
                    <a:pt x="228" y="1376"/>
                  </a:cubicBezTo>
                  <a:cubicBezTo>
                    <a:pt x="1" y="1377"/>
                    <a:pt x="0" y="1731"/>
                    <a:pt x="227" y="1731"/>
                  </a:cubicBezTo>
                  <a:cubicBezTo>
                    <a:pt x="228" y="1731"/>
                    <a:pt x="228" y="1731"/>
                    <a:pt x="228" y="1731"/>
                  </a:cubicBezTo>
                  <a:cubicBezTo>
                    <a:pt x="1594" y="1723"/>
                    <a:pt x="2920" y="1209"/>
                    <a:pt x="3936" y="299"/>
                  </a:cubicBezTo>
                  <a:cubicBezTo>
                    <a:pt x="4070" y="179"/>
                    <a:pt x="3945" y="0"/>
                    <a:pt x="380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1" name="Google Shape;1561;p54"/>
            <p:cNvSpPr/>
            <p:nvPr/>
          </p:nvSpPr>
          <p:spPr>
            <a:xfrm>
              <a:off x="3517950" y="4517050"/>
              <a:ext cx="108800" cy="35725"/>
            </a:xfrm>
            <a:custGeom>
              <a:rect b="b" l="l" r="r" t="t"/>
              <a:pathLst>
                <a:path extrusionOk="0" h="1429" w="4352">
                  <a:moveTo>
                    <a:pt x="182" y="0"/>
                  </a:moveTo>
                  <a:cubicBezTo>
                    <a:pt x="93" y="0"/>
                    <a:pt x="4" y="57"/>
                    <a:pt x="3" y="172"/>
                  </a:cubicBezTo>
                  <a:cubicBezTo>
                    <a:pt x="0" y="560"/>
                    <a:pt x="175" y="928"/>
                    <a:pt x="481" y="1169"/>
                  </a:cubicBezTo>
                  <a:cubicBezTo>
                    <a:pt x="732" y="1368"/>
                    <a:pt x="1029" y="1428"/>
                    <a:pt x="1333" y="1428"/>
                  </a:cubicBezTo>
                  <a:cubicBezTo>
                    <a:pt x="1457" y="1428"/>
                    <a:pt x="1581" y="1419"/>
                    <a:pt x="1705" y="1404"/>
                  </a:cubicBezTo>
                  <a:cubicBezTo>
                    <a:pt x="2200" y="1347"/>
                    <a:pt x="2690" y="1248"/>
                    <a:pt x="3167" y="1107"/>
                  </a:cubicBezTo>
                  <a:cubicBezTo>
                    <a:pt x="3553" y="994"/>
                    <a:pt x="4040" y="882"/>
                    <a:pt x="4266" y="518"/>
                  </a:cubicBezTo>
                  <a:cubicBezTo>
                    <a:pt x="4352" y="382"/>
                    <a:pt x="4228" y="254"/>
                    <a:pt x="4105" y="254"/>
                  </a:cubicBezTo>
                  <a:cubicBezTo>
                    <a:pt x="4051" y="254"/>
                    <a:pt x="3997" y="278"/>
                    <a:pt x="3960" y="338"/>
                  </a:cubicBezTo>
                  <a:cubicBezTo>
                    <a:pt x="3784" y="619"/>
                    <a:pt x="3295" y="701"/>
                    <a:pt x="3000" y="786"/>
                  </a:cubicBezTo>
                  <a:cubicBezTo>
                    <a:pt x="2632" y="891"/>
                    <a:pt x="2256" y="973"/>
                    <a:pt x="1878" y="1026"/>
                  </a:cubicBezTo>
                  <a:cubicBezTo>
                    <a:pt x="1703" y="1051"/>
                    <a:pt x="1513" y="1080"/>
                    <a:pt x="1327" y="1080"/>
                  </a:cubicBezTo>
                  <a:cubicBezTo>
                    <a:pt x="1136" y="1080"/>
                    <a:pt x="950" y="1049"/>
                    <a:pt x="787" y="951"/>
                  </a:cubicBezTo>
                  <a:cubicBezTo>
                    <a:pt x="514" y="787"/>
                    <a:pt x="356" y="487"/>
                    <a:pt x="357" y="171"/>
                  </a:cubicBezTo>
                  <a:cubicBezTo>
                    <a:pt x="359" y="57"/>
                    <a:pt x="271" y="0"/>
                    <a:pt x="18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2" name="Google Shape;1562;p54"/>
            <p:cNvSpPr/>
            <p:nvPr/>
          </p:nvSpPr>
          <p:spPr>
            <a:xfrm>
              <a:off x="3532975" y="4556600"/>
              <a:ext cx="59600" cy="36825"/>
            </a:xfrm>
            <a:custGeom>
              <a:rect b="b" l="l" r="r" t="t"/>
              <a:pathLst>
                <a:path extrusionOk="0" h="1473" w="2384">
                  <a:moveTo>
                    <a:pt x="190" y="1"/>
                  </a:moveTo>
                  <a:cubicBezTo>
                    <a:pt x="102" y="1"/>
                    <a:pt x="0" y="84"/>
                    <a:pt x="12" y="179"/>
                  </a:cubicBezTo>
                  <a:cubicBezTo>
                    <a:pt x="70" y="654"/>
                    <a:pt x="346" y="1092"/>
                    <a:pt x="776" y="1314"/>
                  </a:cubicBezTo>
                  <a:cubicBezTo>
                    <a:pt x="982" y="1420"/>
                    <a:pt x="1210" y="1472"/>
                    <a:pt x="1438" y="1472"/>
                  </a:cubicBezTo>
                  <a:cubicBezTo>
                    <a:pt x="1712" y="1472"/>
                    <a:pt x="1987" y="1396"/>
                    <a:pt x="2221" y="1246"/>
                  </a:cubicBezTo>
                  <a:cubicBezTo>
                    <a:pt x="2383" y="1143"/>
                    <a:pt x="2284" y="910"/>
                    <a:pt x="2133" y="910"/>
                  </a:cubicBezTo>
                  <a:cubicBezTo>
                    <a:pt x="2104" y="910"/>
                    <a:pt x="2074" y="919"/>
                    <a:pt x="2043" y="939"/>
                  </a:cubicBezTo>
                  <a:cubicBezTo>
                    <a:pt x="1860" y="1056"/>
                    <a:pt x="1644" y="1119"/>
                    <a:pt x="1428" y="1119"/>
                  </a:cubicBezTo>
                  <a:cubicBezTo>
                    <a:pt x="1266" y="1119"/>
                    <a:pt x="1104" y="1083"/>
                    <a:pt x="957" y="1008"/>
                  </a:cubicBezTo>
                  <a:cubicBezTo>
                    <a:pt x="646" y="846"/>
                    <a:pt x="411" y="529"/>
                    <a:pt x="368" y="179"/>
                  </a:cubicBezTo>
                  <a:cubicBezTo>
                    <a:pt x="357" y="84"/>
                    <a:pt x="295" y="1"/>
                    <a:pt x="19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3" name="Google Shape;1563;p54"/>
            <p:cNvSpPr/>
            <p:nvPr/>
          </p:nvSpPr>
          <p:spPr>
            <a:xfrm>
              <a:off x="3487250" y="4528850"/>
              <a:ext cx="22225" cy="31950"/>
            </a:xfrm>
            <a:custGeom>
              <a:rect b="b" l="l" r="r" t="t"/>
              <a:pathLst>
                <a:path extrusionOk="0" h="1278" w="889">
                  <a:moveTo>
                    <a:pt x="687" y="0"/>
                  </a:moveTo>
                  <a:cubicBezTo>
                    <a:pt x="626" y="0"/>
                    <a:pt x="568" y="30"/>
                    <a:pt x="533" y="88"/>
                  </a:cubicBezTo>
                  <a:cubicBezTo>
                    <a:pt x="340" y="396"/>
                    <a:pt x="177" y="719"/>
                    <a:pt x="37" y="1053"/>
                  </a:cubicBezTo>
                  <a:cubicBezTo>
                    <a:pt x="0" y="1140"/>
                    <a:pt x="76" y="1252"/>
                    <a:pt x="161" y="1272"/>
                  </a:cubicBezTo>
                  <a:cubicBezTo>
                    <a:pt x="177" y="1276"/>
                    <a:pt x="193" y="1278"/>
                    <a:pt x="208" y="1278"/>
                  </a:cubicBezTo>
                  <a:cubicBezTo>
                    <a:pt x="287" y="1278"/>
                    <a:pt x="345" y="1227"/>
                    <a:pt x="378" y="1151"/>
                  </a:cubicBezTo>
                  <a:lnTo>
                    <a:pt x="378" y="1151"/>
                  </a:lnTo>
                  <a:cubicBezTo>
                    <a:pt x="377" y="1154"/>
                    <a:pt x="376" y="1156"/>
                    <a:pt x="376" y="1156"/>
                  </a:cubicBezTo>
                  <a:cubicBezTo>
                    <a:pt x="376" y="1156"/>
                    <a:pt x="394" y="1115"/>
                    <a:pt x="396" y="1110"/>
                  </a:cubicBezTo>
                  <a:cubicBezTo>
                    <a:pt x="404" y="1089"/>
                    <a:pt x="413" y="1068"/>
                    <a:pt x="423" y="1046"/>
                  </a:cubicBezTo>
                  <a:lnTo>
                    <a:pt x="474" y="936"/>
                  </a:lnTo>
                  <a:cubicBezTo>
                    <a:pt x="509" y="860"/>
                    <a:pt x="547" y="785"/>
                    <a:pt x="585" y="710"/>
                  </a:cubicBezTo>
                  <a:cubicBezTo>
                    <a:pt x="663" y="559"/>
                    <a:pt x="748" y="410"/>
                    <a:pt x="838" y="266"/>
                  </a:cubicBezTo>
                  <a:cubicBezTo>
                    <a:pt x="888" y="187"/>
                    <a:pt x="858" y="67"/>
                    <a:pt x="774" y="22"/>
                  </a:cubicBezTo>
                  <a:cubicBezTo>
                    <a:pt x="746" y="7"/>
                    <a:pt x="716" y="0"/>
                    <a:pt x="68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4" name="Google Shape;1564;p54"/>
            <p:cNvSpPr/>
            <p:nvPr/>
          </p:nvSpPr>
          <p:spPr>
            <a:xfrm>
              <a:off x="3545125" y="4171925"/>
              <a:ext cx="146525" cy="15000"/>
            </a:xfrm>
            <a:custGeom>
              <a:rect b="b" l="l" r="r" t="t"/>
              <a:pathLst>
                <a:path extrusionOk="0" h="600" w="5861">
                  <a:moveTo>
                    <a:pt x="766" y="0"/>
                  </a:moveTo>
                  <a:cubicBezTo>
                    <a:pt x="587" y="0"/>
                    <a:pt x="408" y="7"/>
                    <a:pt x="229" y="21"/>
                  </a:cubicBezTo>
                  <a:cubicBezTo>
                    <a:pt x="8" y="37"/>
                    <a:pt x="1" y="376"/>
                    <a:pt x="212" y="376"/>
                  </a:cubicBezTo>
                  <a:cubicBezTo>
                    <a:pt x="218" y="376"/>
                    <a:pt x="223" y="376"/>
                    <a:pt x="229" y="376"/>
                  </a:cubicBezTo>
                  <a:cubicBezTo>
                    <a:pt x="415" y="361"/>
                    <a:pt x="602" y="354"/>
                    <a:pt x="788" y="354"/>
                  </a:cubicBezTo>
                  <a:cubicBezTo>
                    <a:pt x="1936" y="354"/>
                    <a:pt x="3085" y="600"/>
                    <a:pt x="4227" y="600"/>
                  </a:cubicBezTo>
                  <a:cubicBezTo>
                    <a:pt x="4705" y="600"/>
                    <a:pt x="5181" y="557"/>
                    <a:pt x="5656" y="435"/>
                  </a:cubicBezTo>
                  <a:cubicBezTo>
                    <a:pt x="5860" y="384"/>
                    <a:pt x="5796" y="87"/>
                    <a:pt x="5611" y="87"/>
                  </a:cubicBezTo>
                  <a:cubicBezTo>
                    <a:pt x="5595" y="87"/>
                    <a:pt x="5579" y="89"/>
                    <a:pt x="5562" y="93"/>
                  </a:cubicBezTo>
                  <a:cubicBezTo>
                    <a:pt x="5105" y="210"/>
                    <a:pt x="4645" y="252"/>
                    <a:pt x="4184" y="252"/>
                  </a:cubicBezTo>
                  <a:cubicBezTo>
                    <a:pt x="3049" y="252"/>
                    <a:pt x="1905" y="0"/>
                    <a:pt x="76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5" name="Google Shape;1565;p54"/>
            <p:cNvSpPr/>
            <p:nvPr/>
          </p:nvSpPr>
          <p:spPr>
            <a:xfrm>
              <a:off x="3596475" y="4140150"/>
              <a:ext cx="74425" cy="20525"/>
            </a:xfrm>
            <a:custGeom>
              <a:rect b="b" l="l" r="r" t="t"/>
              <a:pathLst>
                <a:path extrusionOk="0" h="821" w="2977">
                  <a:moveTo>
                    <a:pt x="2705" y="1"/>
                  </a:moveTo>
                  <a:cubicBezTo>
                    <a:pt x="2666" y="1"/>
                    <a:pt x="2625" y="14"/>
                    <a:pt x="2588" y="46"/>
                  </a:cubicBezTo>
                  <a:cubicBezTo>
                    <a:pt x="2195" y="379"/>
                    <a:pt x="1701" y="472"/>
                    <a:pt x="1198" y="472"/>
                  </a:cubicBezTo>
                  <a:cubicBezTo>
                    <a:pt x="853" y="472"/>
                    <a:pt x="504" y="428"/>
                    <a:pt x="181" y="388"/>
                  </a:cubicBezTo>
                  <a:cubicBezTo>
                    <a:pt x="176" y="387"/>
                    <a:pt x="171" y="387"/>
                    <a:pt x="166" y="387"/>
                  </a:cubicBezTo>
                  <a:cubicBezTo>
                    <a:pt x="76" y="387"/>
                    <a:pt x="4" y="484"/>
                    <a:pt x="3" y="566"/>
                  </a:cubicBezTo>
                  <a:cubicBezTo>
                    <a:pt x="1" y="673"/>
                    <a:pt x="84" y="732"/>
                    <a:pt x="181" y="744"/>
                  </a:cubicBezTo>
                  <a:cubicBezTo>
                    <a:pt x="506" y="785"/>
                    <a:pt x="843" y="820"/>
                    <a:pt x="1176" y="820"/>
                  </a:cubicBezTo>
                  <a:cubicBezTo>
                    <a:pt x="1774" y="820"/>
                    <a:pt x="2358" y="705"/>
                    <a:pt x="2839" y="297"/>
                  </a:cubicBezTo>
                  <a:cubicBezTo>
                    <a:pt x="2977" y="181"/>
                    <a:pt x="2850" y="1"/>
                    <a:pt x="270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6" name="Google Shape;1566;p54"/>
            <p:cNvSpPr/>
            <p:nvPr/>
          </p:nvSpPr>
          <p:spPr>
            <a:xfrm>
              <a:off x="3410425" y="4133225"/>
              <a:ext cx="24025" cy="57700"/>
            </a:xfrm>
            <a:custGeom>
              <a:rect b="b" l="l" r="r" t="t"/>
              <a:pathLst>
                <a:path extrusionOk="0" h="2308" w="961">
                  <a:moveTo>
                    <a:pt x="711" y="0"/>
                  </a:moveTo>
                  <a:cubicBezTo>
                    <a:pt x="671" y="0"/>
                    <a:pt x="630" y="17"/>
                    <a:pt x="594" y="58"/>
                  </a:cubicBezTo>
                  <a:cubicBezTo>
                    <a:pt x="80" y="651"/>
                    <a:pt x="1" y="1563"/>
                    <a:pt x="432" y="2226"/>
                  </a:cubicBezTo>
                  <a:cubicBezTo>
                    <a:pt x="470" y="2284"/>
                    <a:pt x="524" y="2308"/>
                    <a:pt x="578" y="2308"/>
                  </a:cubicBezTo>
                  <a:cubicBezTo>
                    <a:pt x="703" y="2308"/>
                    <a:pt x="827" y="2181"/>
                    <a:pt x="740" y="2046"/>
                  </a:cubicBezTo>
                  <a:cubicBezTo>
                    <a:pt x="399" y="1523"/>
                    <a:pt x="432" y="787"/>
                    <a:pt x="845" y="311"/>
                  </a:cubicBezTo>
                  <a:cubicBezTo>
                    <a:pt x="960" y="179"/>
                    <a:pt x="841" y="0"/>
                    <a:pt x="71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7" name="Google Shape;1567;p54"/>
            <p:cNvSpPr/>
            <p:nvPr/>
          </p:nvSpPr>
          <p:spPr>
            <a:xfrm>
              <a:off x="3396550" y="4162000"/>
              <a:ext cx="18625" cy="40900"/>
            </a:xfrm>
            <a:custGeom>
              <a:rect b="b" l="l" r="r" t="t"/>
              <a:pathLst>
                <a:path extrusionOk="0" h="1636" w="745">
                  <a:moveTo>
                    <a:pt x="252" y="0"/>
                  </a:moveTo>
                  <a:cubicBezTo>
                    <a:pt x="175" y="0"/>
                    <a:pt x="88" y="50"/>
                    <a:pt x="76" y="130"/>
                  </a:cubicBezTo>
                  <a:cubicBezTo>
                    <a:pt x="0" y="623"/>
                    <a:pt x="101" y="1134"/>
                    <a:pt x="383" y="1548"/>
                  </a:cubicBezTo>
                  <a:cubicBezTo>
                    <a:pt x="419" y="1602"/>
                    <a:pt x="479" y="1636"/>
                    <a:pt x="540" y="1636"/>
                  </a:cubicBezTo>
                  <a:cubicBezTo>
                    <a:pt x="569" y="1636"/>
                    <a:pt x="598" y="1628"/>
                    <a:pt x="626" y="1612"/>
                  </a:cubicBezTo>
                  <a:cubicBezTo>
                    <a:pt x="704" y="1567"/>
                    <a:pt x="744" y="1449"/>
                    <a:pt x="691" y="1369"/>
                  </a:cubicBezTo>
                  <a:cubicBezTo>
                    <a:pt x="461" y="1031"/>
                    <a:pt x="358" y="614"/>
                    <a:pt x="419" y="225"/>
                  </a:cubicBezTo>
                  <a:cubicBezTo>
                    <a:pt x="432" y="130"/>
                    <a:pt x="395" y="33"/>
                    <a:pt x="294" y="6"/>
                  </a:cubicBezTo>
                  <a:cubicBezTo>
                    <a:pt x="281" y="2"/>
                    <a:pt x="267" y="0"/>
                    <a:pt x="25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8" name="Google Shape;1568;p54"/>
            <p:cNvSpPr/>
            <p:nvPr/>
          </p:nvSpPr>
          <p:spPr>
            <a:xfrm>
              <a:off x="3700875" y="4200250"/>
              <a:ext cx="61125" cy="61075"/>
            </a:xfrm>
            <a:custGeom>
              <a:rect b="b" l="l" r="r" t="t"/>
              <a:pathLst>
                <a:path extrusionOk="0" h="2443" w="2445">
                  <a:moveTo>
                    <a:pt x="2258" y="0"/>
                  </a:moveTo>
                  <a:cubicBezTo>
                    <a:pt x="2154" y="0"/>
                    <a:pt x="2089" y="82"/>
                    <a:pt x="2080" y="178"/>
                  </a:cubicBezTo>
                  <a:cubicBezTo>
                    <a:pt x="1988" y="1179"/>
                    <a:pt x="964" y="1711"/>
                    <a:pt x="174" y="2114"/>
                  </a:cubicBezTo>
                  <a:cubicBezTo>
                    <a:pt x="0" y="2204"/>
                    <a:pt x="108" y="2442"/>
                    <a:pt x="270" y="2442"/>
                  </a:cubicBezTo>
                  <a:cubicBezTo>
                    <a:pt x="297" y="2442"/>
                    <a:pt x="325" y="2436"/>
                    <a:pt x="354" y="2421"/>
                  </a:cubicBezTo>
                  <a:cubicBezTo>
                    <a:pt x="1281" y="1948"/>
                    <a:pt x="2331" y="1329"/>
                    <a:pt x="2436" y="178"/>
                  </a:cubicBezTo>
                  <a:cubicBezTo>
                    <a:pt x="2445" y="82"/>
                    <a:pt x="2348" y="0"/>
                    <a:pt x="225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9" name="Google Shape;1569;p54"/>
            <p:cNvSpPr/>
            <p:nvPr/>
          </p:nvSpPr>
          <p:spPr>
            <a:xfrm>
              <a:off x="3737575" y="4230300"/>
              <a:ext cx="28200" cy="28975"/>
            </a:xfrm>
            <a:custGeom>
              <a:rect b="b" l="l" r="r" t="t"/>
              <a:pathLst>
                <a:path extrusionOk="0" h="1159" w="1128">
                  <a:moveTo>
                    <a:pt x="595" y="408"/>
                  </a:moveTo>
                  <a:lnTo>
                    <a:pt x="595" y="408"/>
                  </a:lnTo>
                  <a:cubicBezTo>
                    <a:pt x="592" y="412"/>
                    <a:pt x="589" y="416"/>
                    <a:pt x="586" y="421"/>
                  </a:cubicBezTo>
                  <a:lnTo>
                    <a:pt x="586" y="421"/>
                  </a:lnTo>
                  <a:cubicBezTo>
                    <a:pt x="588" y="418"/>
                    <a:pt x="591" y="414"/>
                    <a:pt x="595" y="408"/>
                  </a:cubicBezTo>
                  <a:close/>
                  <a:moveTo>
                    <a:pt x="292" y="711"/>
                  </a:moveTo>
                  <a:cubicBezTo>
                    <a:pt x="291" y="711"/>
                    <a:pt x="290" y="712"/>
                    <a:pt x="289" y="712"/>
                  </a:cubicBezTo>
                  <a:cubicBezTo>
                    <a:pt x="290" y="712"/>
                    <a:pt x="291" y="711"/>
                    <a:pt x="292" y="711"/>
                  </a:cubicBezTo>
                  <a:close/>
                  <a:moveTo>
                    <a:pt x="933" y="1"/>
                  </a:moveTo>
                  <a:cubicBezTo>
                    <a:pt x="872" y="1"/>
                    <a:pt x="809" y="28"/>
                    <a:pt x="783" y="86"/>
                  </a:cubicBezTo>
                  <a:cubicBezTo>
                    <a:pt x="746" y="167"/>
                    <a:pt x="703" y="245"/>
                    <a:pt x="655" y="321"/>
                  </a:cubicBezTo>
                  <a:cubicBezTo>
                    <a:pt x="641" y="340"/>
                    <a:pt x="628" y="360"/>
                    <a:pt x="615" y="378"/>
                  </a:cubicBezTo>
                  <a:cubicBezTo>
                    <a:pt x="609" y="387"/>
                    <a:pt x="603" y="395"/>
                    <a:pt x="597" y="405"/>
                  </a:cubicBezTo>
                  <a:cubicBezTo>
                    <a:pt x="594" y="408"/>
                    <a:pt x="583" y="423"/>
                    <a:pt x="582" y="426"/>
                  </a:cubicBezTo>
                  <a:lnTo>
                    <a:pt x="582" y="426"/>
                  </a:lnTo>
                  <a:cubicBezTo>
                    <a:pt x="559" y="455"/>
                    <a:pt x="533" y="482"/>
                    <a:pt x="508" y="510"/>
                  </a:cubicBezTo>
                  <a:cubicBezTo>
                    <a:pt x="447" y="575"/>
                    <a:pt x="384" y="637"/>
                    <a:pt x="315" y="693"/>
                  </a:cubicBezTo>
                  <a:cubicBezTo>
                    <a:pt x="307" y="699"/>
                    <a:pt x="300" y="706"/>
                    <a:pt x="292" y="711"/>
                  </a:cubicBezTo>
                  <a:lnTo>
                    <a:pt x="292" y="711"/>
                  </a:lnTo>
                  <a:cubicBezTo>
                    <a:pt x="303" y="704"/>
                    <a:pt x="307" y="702"/>
                    <a:pt x="307" y="702"/>
                  </a:cubicBezTo>
                  <a:lnTo>
                    <a:pt x="307" y="702"/>
                  </a:lnTo>
                  <a:cubicBezTo>
                    <a:pt x="307" y="702"/>
                    <a:pt x="291" y="712"/>
                    <a:pt x="286" y="715"/>
                  </a:cubicBezTo>
                  <a:cubicBezTo>
                    <a:pt x="269" y="728"/>
                    <a:pt x="252" y="740"/>
                    <a:pt x="235" y="752"/>
                  </a:cubicBezTo>
                  <a:cubicBezTo>
                    <a:pt x="197" y="778"/>
                    <a:pt x="157" y="803"/>
                    <a:pt x="117" y="826"/>
                  </a:cubicBezTo>
                  <a:cubicBezTo>
                    <a:pt x="36" y="873"/>
                    <a:pt x="1" y="988"/>
                    <a:pt x="53" y="1070"/>
                  </a:cubicBezTo>
                  <a:cubicBezTo>
                    <a:pt x="88" y="1126"/>
                    <a:pt x="148" y="1159"/>
                    <a:pt x="209" y="1159"/>
                  </a:cubicBezTo>
                  <a:cubicBezTo>
                    <a:pt x="239" y="1159"/>
                    <a:pt x="269" y="1151"/>
                    <a:pt x="297" y="1135"/>
                  </a:cubicBezTo>
                  <a:cubicBezTo>
                    <a:pt x="640" y="935"/>
                    <a:pt x="926" y="627"/>
                    <a:pt x="1090" y="265"/>
                  </a:cubicBezTo>
                  <a:cubicBezTo>
                    <a:pt x="1128" y="181"/>
                    <a:pt x="1118" y="71"/>
                    <a:pt x="1026" y="23"/>
                  </a:cubicBezTo>
                  <a:cubicBezTo>
                    <a:pt x="999" y="8"/>
                    <a:pt x="966" y="1"/>
                    <a:pt x="93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70" name="Google Shape;1570;p54"/>
          <p:cNvGrpSpPr/>
          <p:nvPr/>
        </p:nvGrpSpPr>
        <p:grpSpPr>
          <a:xfrm>
            <a:off x="5902183" y="3329997"/>
            <a:ext cx="3318019" cy="3040061"/>
            <a:chOff x="3876075" y="3858475"/>
            <a:chExt cx="1741925" cy="1596000"/>
          </a:xfrm>
        </p:grpSpPr>
        <p:sp>
          <p:nvSpPr>
            <p:cNvPr id="1571" name="Google Shape;1571;p54"/>
            <p:cNvSpPr/>
            <p:nvPr/>
          </p:nvSpPr>
          <p:spPr>
            <a:xfrm>
              <a:off x="3935150" y="4151950"/>
              <a:ext cx="299050" cy="183725"/>
            </a:xfrm>
            <a:custGeom>
              <a:rect b="b" l="l" r="r" t="t"/>
              <a:pathLst>
                <a:path extrusionOk="0" h="7349" w="11962">
                  <a:moveTo>
                    <a:pt x="9265" y="0"/>
                  </a:moveTo>
                  <a:cubicBezTo>
                    <a:pt x="9232" y="0"/>
                    <a:pt x="9198" y="1"/>
                    <a:pt x="9165" y="3"/>
                  </a:cubicBezTo>
                  <a:cubicBezTo>
                    <a:pt x="8405" y="42"/>
                    <a:pt x="7755" y="510"/>
                    <a:pt x="7071" y="870"/>
                  </a:cubicBezTo>
                  <a:cubicBezTo>
                    <a:pt x="6731" y="1050"/>
                    <a:pt x="6377" y="1202"/>
                    <a:pt x="6001" y="1259"/>
                  </a:cubicBezTo>
                  <a:cubicBezTo>
                    <a:pt x="5882" y="1277"/>
                    <a:pt x="5764" y="1285"/>
                    <a:pt x="5646" y="1285"/>
                  </a:cubicBezTo>
                  <a:cubicBezTo>
                    <a:pt x="5253" y="1285"/>
                    <a:pt x="4867" y="1193"/>
                    <a:pt x="4480" y="1071"/>
                  </a:cubicBezTo>
                  <a:cubicBezTo>
                    <a:pt x="3810" y="862"/>
                    <a:pt x="3141" y="558"/>
                    <a:pt x="2442" y="489"/>
                  </a:cubicBezTo>
                  <a:cubicBezTo>
                    <a:pt x="2344" y="480"/>
                    <a:pt x="2246" y="475"/>
                    <a:pt x="2148" y="475"/>
                  </a:cubicBezTo>
                  <a:cubicBezTo>
                    <a:pt x="1361" y="475"/>
                    <a:pt x="574" y="784"/>
                    <a:pt x="1" y="1328"/>
                  </a:cubicBezTo>
                  <a:cubicBezTo>
                    <a:pt x="440" y="3181"/>
                    <a:pt x="974" y="5228"/>
                    <a:pt x="1281" y="7108"/>
                  </a:cubicBezTo>
                  <a:cubicBezTo>
                    <a:pt x="1623" y="6390"/>
                    <a:pt x="2498" y="6207"/>
                    <a:pt x="3347" y="6207"/>
                  </a:cubicBezTo>
                  <a:cubicBezTo>
                    <a:pt x="3580" y="6207"/>
                    <a:pt x="3812" y="6221"/>
                    <a:pt x="4029" y="6241"/>
                  </a:cubicBezTo>
                  <a:cubicBezTo>
                    <a:pt x="4481" y="6283"/>
                    <a:pt x="4911" y="6448"/>
                    <a:pt x="5335" y="6618"/>
                  </a:cubicBezTo>
                  <a:cubicBezTo>
                    <a:pt x="5482" y="6679"/>
                    <a:pt x="5627" y="6738"/>
                    <a:pt x="5773" y="6795"/>
                  </a:cubicBezTo>
                  <a:cubicBezTo>
                    <a:pt x="6633" y="7128"/>
                    <a:pt x="7546" y="7337"/>
                    <a:pt x="8467" y="7348"/>
                  </a:cubicBezTo>
                  <a:cubicBezTo>
                    <a:pt x="8491" y="7349"/>
                    <a:pt x="8515" y="7349"/>
                    <a:pt x="8539" y="7349"/>
                  </a:cubicBezTo>
                  <a:cubicBezTo>
                    <a:pt x="8685" y="7349"/>
                    <a:pt x="8833" y="7343"/>
                    <a:pt x="8980" y="7333"/>
                  </a:cubicBezTo>
                  <a:cubicBezTo>
                    <a:pt x="10070" y="7251"/>
                    <a:pt x="11152" y="6852"/>
                    <a:pt x="11962" y="6119"/>
                  </a:cubicBezTo>
                  <a:cubicBezTo>
                    <a:pt x="11119" y="5090"/>
                    <a:pt x="10847" y="4069"/>
                    <a:pt x="10572" y="2771"/>
                  </a:cubicBezTo>
                  <a:cubicBezTo>
                    <a:pt x="10435" y="2101"/>
                    <a:pt x="10388" y="1198"/>
                    <a:pt x="10635" y="563"/>
                  </a:cubicBezTo>
                  <a:cubicBezTo>
                    <a:pt x="10275" y="206"/>
                    <a:pt x="9772" y="0"/>
                    <a:pt x="9265"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2" name="Google Shape;1572;p54"/>
            <p:cNvSpPr/>
            <p:nvPr/>
          </p:nvSpPr>
          <p:spPr>
            <a:xfrm>
              <a:off x="3935175" y="4163800"/>
              <a:ext cx="133425" cy="165850"/>
            </a:xfrm>
            <a:custGeom>
              <a:rect b="b" l="l" r="r" t="t"/>
              <a:pathLst>
                <a:path extrusionOk="0" h="6634" w="5337">
                  <a:moveTo>
                    <a:pt x="2149" y="1"/>
                  </a:moveTo>
                  <a:cubicBezTo>
                    <a:pt x="1361" y="1"/>
                    <a:pt x="574" y="310"/>
                    <a:pt x="1" y="854"/>
                  </a:cubicBezTo>
                  <a:cubicBezTo>
                    <a:pt x="440" y="2707"/>
                    <a:pt x="974" y="4754"/>
                    <a:pt x="1282" y="6634"/>
                  </a:cubicBezTo>
                  <a:cubicBezTo>
                    <a:pt x="1623" y="5916"/>
                    <a:pt x="2498" y="5733"/>
                    <a:pt x="3347" y="5733"/>
                  </a:cubicBezTo>
                  <a:cubicBezTo>
                    <a:pt x="3580" y="5733"/>
                    <a:pt x="3812" y="5747"/>
                    <a:pt x="4029" y="5767"/>
                  </a:cubicBezTo>
                  <a:cubicBezTo>
                    <a:pt x="4481" y="5809"/>
                    <a:pt x="4913" y="5974"/>
                    <a:pt x="5336" y="6144"/>
                  </a:cubicBezTo>
                  <a:cubicBezTo>
                    <a:pt x="5244" y="4270"/>
                    <a:pt x="4956" y="2408"/>
                    <a:pt x="4480" y="597"/>
                  </a:cubicBezTo>
                  <a:cubicBezTo>
                    <a:pt x="3810" y="388"/>
                    <a:pt x="3141" y="84"/>
                    <a:pt x="2443" y="15"/>
                  </a:cubicBezTo>
                  <a:cubicBezTo>
                    <a:pt x="2345" y="6"/>
                    <a:pt x="2247" y="1"/>
                    <a:pt x="214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3" name="Google Shape;1573;p54"/>
            <p:cNvSpPr/>
            <p:nvPr/>
          </p:nvSpPr>
          <p:spPr>
            <a:xfrm>
              <a:off x="4111950" y="4151950"/>
              <a:ext cx="122250" cy="183725"/>
            </a:xfrm>
            <a:custGeom>
              <a:rect b="b" l="l" r="r" t="t"/>
              <a:pathLst>
                <a:path extrusionOk="0" h="7349" w="4890">
                  <a:moveTo>
                    <a:pt x="2194" y="0"/>
                  </a:moveTo>
                  <a:cubicBezTo>
                    <a:pt x="2161" y="0"/>
                    <a:pt x="2127" y="1"/>
                    <a:pt x="2094" y="3"/>
                  </a:cubicBezTo>
                  <a:cubicBezTo>
                    <a:pt x="1334" y="42"/>
                    <a:pt x="684" y="510"/>
                    <a:pt x="0" y="870"/>
                  </a:cubicBezTo>
                  <a:cubicBezTo>
                    <a:pt x="411" y="3043"/>
                    <a:pt x="875" y="5200"/>
                    <a:pt x="1395" y="7348"/>
                  </a:cubicBezTo>
                  <a:cubicBezTo>
                    <a:pt x="1419" y="7349"/>
                    <a:pt x="1443" y="7349"/>
                    <a:pt x="1467" y="7349"/>
                  </a:cubicBezTo>
                  <a:cubicBezTo>
                    <a:pt x="1613" y="7349"/>
                    <a:pt x="1761" y="7343"/>
                    <a:pt x="1908" y="7333"/>
                  </a:cubicBezTo>
                  <a:cubicBezTo>
                    <a:pt x="2998" y="7251"/>
                    <a:pt x="4080" y="6852"/>
                    <a:pt x="4890" y="6119"/>
                  </a:cubicBezTo>
                  <a:cubicBezTo>
                    <a:pt x="4047" y="5090"/>
                    <a:pt x="3775" y="4069"/>
                    <a:pt x="3502" y="2771"/>
                  </a:cubicBezTo>
                  <a:cubicBezTo>
                    <a:pt x="3364" y="2101"/>
                    <a:pt x="3317" y="1198"/>
                    <a:pt x="3564" y="563"/>
                  </a:cubicBezTo>
                  <a:cubicBezTo>
                    <a:pt x="3204" y="206"/>
                    <a:pt x="2702" y="0"/>
                    <a:pt x="219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4" name="Google Shape;1574;p54"/>
            <p:cNvSpPr/>
            <p:nvPr/>
          </p:nvSpPr>
          <p:spPr>
            <a:xfrm>
              <a:off x="3924200" y="4155450"/>
              <a:ext cx="68850" cy="254125"/>
            </a:xfrm>
            <a:custGeom>
              <a:rect b="b" l="l" r="r" t="t"/>
              <a:pathLst>
                <a:path extrusionOk="0" h="10165" w="2754">
                  <a:moveTo>
                    <a:pt x="435" y="0"/>
                  </a:moveTo>
                  <a:cubicBezTo>
                    <a:pt x="226" y="0"/>
                    <a:pt x="0" y="176"/>
                    <a:pt x="55" y="446"/>
                  </a:cubicBezTo>
                  <a:cubicBezTo>
                    <a:pt x="275" y="1511"/>
                    <a:pt x="496" y="2575"/>
                    <a:pt x="715" y="3640"/>
                  </a:cubicBezTo>
                  <a:cubicBezTo>
                    <a:pt x="1066" y="5337"/>
                    <a:pt x="1418" y="7037"/>
                    <a:pt x="1769" y="8735"/>
                  </a:cubicBezTo>
                  <a:cubicBezTo>
                    <a:pt x="1849" y="9125"/>
                    <a:pt x="1931" y="9518"/>
                    <a:pt x="2012" y="9909"/>
                  </a:cubicBezTo>
                  <a:cubicBezTo>
                    <a:pt x="2049" y="10087"/>
                    <a:pt x="2180" y="10164"/>
                    <a:pt x="2318" y="10164"/>
                  </a:cubicBezTo>
                  <a:cubicBezTo>
                    <a:pt x="2528" y="10164"/>
                    <a:pt x="2754" y="9988"/>
                    <a:pt x="2698" y="9720"/>
                  </a:cubicBezTo>
                  <a:cubicBezTo>
                    <a:pt x="2479" y="8654"/>
                    <a:pt x="2257" y="7590"/>
                    <a:pt x="2038" y="6525"/>
                  </a:cubicBezTo>
                  <a:cubicBezTo>
                    <a:pt x="1687" y="4828"/>
                    <a:pt x="1336" y="3129"/>
                    <a:pt x="985" y="1431"/>
                  </a:cubicBezTo>
                  <a:cubicBezTo>
                    <a:pt x="903" y="1040"/>
                    <a:pt x="823" y="648"/>
                    <a:pt x="741" y="256"/>
                  </a:cubicBezTo>
                  <a:cubicBezTo>
                    <a:pt x="705" y="77"/>
                    <a:pt x="574" y="0"/>
                    <a:pt x="435"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5" name="Google Shape;1575;p54"/>
            <p:cNvSpPr/>
            <p:nvPr/>
          </p:nvSpPr>
          <p:spPr>
            <a:xfrm>
              <a:off x="5097100" y="4482500"/>
              <a:ext cx="505775" cy="369225"/>
            </a:xfrm>
            <a:custGeom>
              <a:rect b="b" l="l" r="r" t="t"/>
              <a:pathLst>
                <a:path extrusionOk="0" h="14769" w="20231">
                  <a:moveTo>
                    <a:pt x="1774" y="1"/>
                  </a:moveTo>
                  <a:lnTo>
                    <a:pt x="0" y="6847"/>
                  </a:lnTo>
                  <a:cubicBezTo>
                    <a:pt x="0" y="6847"/>
                    <a:pt x="18052" y="14768"/>
                    <a:pt x="18709" y="14768"/>
                  </a:cubicBezTo>
                  <a:cubicBezTo>
                    <a:pt x="18720" y="14768"/>
                    <a:pt x="18726" y="14766"/>
                    <a:pt x="18727" y="14762"/>
                  </a:cubicBezTo>
                  <a:cubicBezTo>
                    <a:pt x="18796" y="14489"/>
                    <a:pt x="20230" y="10115"/>
                    <a:pt x="20230" y="10115"/>
                  </a:cubicBezTo>
                  <a:cubicBezTo>
                    <a:pt x="14490" y="4853"/>
                    <a:pt x="1774" y="1"/>
                    <a:pt x="1774" y="1"/>
                  </a:cubicBezTo>
                  <a:close/>
                </a:path>
              </a:pathLst>
            </a:custGeom>
            <a:solidFill>
              <a:srgbClr val="AF695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6" name="Google Shape;1576;p54"/>
            <p:cNvSpPr/>
            <p:nvPr/>
          </p:nvSpPr>
          <p:spPr>
            <a:xfrm>
              <a:off x="4019500" y="4511675"/>
              <a:ext cx="589600" cy="487200"/>
            </a:xfrm>
            <a:custGeom>
              <a:rect b="b" l="l" r="r" t="t"/>
              <a:pathLst>
                <a:path extrusionOk="0" h="19488" w="23584">
                  <a:moveTo>
                    <a:pt x="3459" y="0"/>
                  </a:moveTo>
                  <a:lnTo>
                    <a:pt x="0" y="2557"/>
                  </a:lnTo>
                  <a:cubicBezTo>
                    <a:pt x="0" y="2557"/>
                    <a:pt x="4955" y="19487"/>
                    <a:pt x="10677" y="19487"/>
                  </a:cubicBezTo>
                  <a:cubicBezTo>
                    <a:pt x="10928" y="19487"/>
                    <a:pt x="11181" y="19455"/>
                    <a:pt x="11435" y="19386"/>
                  </a:cubicBezTo>
                  <a:cubicBezTo>
                    <a:pt x="14779" y="18490"/>
                    <a:pt x="23583" y="9937"/>
                    <a:pt x="23583" y="9937"/>
                  </a:cubicBezTo>
                  <a:lnTo>
                    <a:pt x="20690" y="4087"/>
                  </a:lnTo>
                  <a:lnTo>
                    <a:pt x="10754" y="12892"/>
                  </a:lnTo>
                  <a:lnTo>
                    <a:pt x="3459" y="0"/>
                  </a:lnTo>
                  <a:close/>
                </a:path>
              </a:pathLst>
            </a:custGeom>
            <a:solidFill>
              <a:srgbClr val="AF695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7" name="Google Shape;1577;p54"/>
            <p:cNvSpPr/>
            <p:nvPr/>
          </p:nvSpPr>
          <p:spPr>
            <a:xfrm>
              <a:off x="4625400" y="4977775"/>
              <a:ext cx="992600" cy="476700"/>
            </a:xfrm>
            <a:custGeom>
              <a:rect b="b" l="l" r="r" t="t"/>
              <a:pathLst>
                <a:path extrusionOk="0" h="19068" w="39704">
                  <a:moveTo>
                    <a:pt x="17099" y="0"/>
                  </a:moveTo>
                  <a:cubicBezTo>
                    <a:pt x="14054" y="1429"/>
                    <a:pt x="12044" y="2741"/>
                    <a:pt x="8898" y="3930"/>
                  </a:cubicBezTo>
                  <a:cubicBezTo>
                    <a:pt x="8872" y="3939"/>
                    <a:pt x="8849" y="3944"/>
                    <a:pt x="8828" y="3944"/>
                  </a:cubicBezTo>
                  <a:cubicBezTo>
                    <a:pt x="8664" y="3944"/>
                    <a:pt x="8630" y="3672"/>
                    <a:pt x="8457" y="3546"/>
                  </a:cubicBezTo>
                  <a:cubicBezTo>
                    <a:pt x="4997" y="8274"/>
                    <a:pt x="2145" y="13449"/>
                    <a:pt x="0" y="18901"/>
                  </a:cubicBezTo>
                  <a:cubicBezTo>
                    <a:pt x="1323" y="19014"/>
                    <a:pt x="2646" y="19067"/>
                    <a:pt x="3969" y="19067"/>
                  </a:cubicBezTo>
                  <a:cubicBezTo>
                    <a:pt x="14281" y="19067"/>
                    <a:pt x="24538" y="15801"/>
                    <a:pt x="34058" y="11735"/>
                  </a:cubicBezTo>
                  <a:cubicBezTo>
                    <a:pt x="36340" y="10760"/>
                    <a:pt x="39219" y="9389"/>
                    <a:pt x="39703" y="6956"/>
                  </a:cubicBezTo>
                  <a:cubicBezTo>
                    <a:pt x="35729" y="5475"/>
                    <a:pt x="31757" y="3994"/>
                    <a:pt x="27783" y="2514"/>
                  </a:cubicBezTo>
                  <a:cubicBezTo>
                    <a:pt x="24445" y="1270"/>
                    <a:pt x="20647" y="316"/>
                    <a:pt x="17099"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8" name="Google Shape;1578;p54"/>
            <p:cNvSpPr/>
            <p:nvPr/>
          </p:nvSpPr>
          <p:spPr>
            <a:xfrm>
              <a:off x="4587650" y="4653650"/>
              <a:ext cx="495375" cy="430200"/>
            </a:xfrm>
            <a:custGeom>
              <a:rect b="b" l="l" r="r" t="t"/>
              <a:pathLst>
                <a:path extrusionOk="0" h="17208" w="19815">
                  <a:moveTo>
                    <a:pt x="18986" y="1"/>
                  </a:moveTo>
                  <a:cubicBezTo>
                    <a:pt x="14088" y="1992"/>
                    <a:pt x="8277" y="3092"/>
                    <a:pt x="2896" y="3092"/>
                  </a:cubicBezTo>
                  <a:cubicBezTo>
                    <a:pt x="2361" y="3092"/>
                    <a:pt x="1830" y="3081"/>
                    <a:pt x="1305" y="3060"/>
                  </a:cubicBezTo>
                  <a:lnTo>
                    <a:pt x="1305" y="3060"/>
                  </a:lnTo>
                  <a:cubicBezTo>
                    <a:pt x="0" y="5766"/>
                    <a:pt x="785" y="9133"/>
                    <a:pt x="2591" y="11536"/>
                  </a:cubicBezTo>
                  <a:cubicBezTo>
                    <a:pt x="3748" y="13077"/>
                    <a:pt x="5258" y="14291"/>
                    <a:pt x="6904" y="15309"/>
                  </a:cubicBezTo>
                  <a:cubicBezTo>
                    <a:pt x="7827" y="15880"/>
                    <a:pt x="8790" y="16392"/>
                    <a:pt x="9761" y="16870"/>
                  </a:cubicBezTo>
                  <a:cubicBezTo>
                    <a:pt x="9875" y="17140"/>
                    <a:pt x="9977" y="17208"/>
                    <a:pt x="10136" y="17208"/>
                  </a:cubicBezTo>
                  <a:cubicBezTo>
                    <a:pt x="10263" y="17208"/>
                    <a:pt x="10426" y="17164"/>
                    <a:pt x="10660" y="17146"/>
                  </a:cubicBezTo>
                  <a:cubicBezTo>
                    <a:pt x="13272" y="16936"/>
                    <a:pt x="15841" y="16159"/>
                    <a:pt x="18132" y="14880"/>
                  </a:cubicBezTo>
                  <a:cubicBezTo>
                    <a:pt x="18751" y="14534"/>
                    <a:pt x="19429" y="14003"/>
                    <a:pt x="19362" y="13297"/>
                  </a:cubicBezTo>
                  <a:cubicBezTo>
                    <a:pt x="19262" y="12253"/>
                    <a:pt x="19243" y="11225"/>
                    <a:pt x="19265" y="10203"/>
                  </a:cubicBezTo>
                  <a:cubicBezTo>
                    <a:pt x="19331" y="6768"/>
                    <a:pt x="19814" y="3427"/>
                    <a:pt x="18986"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9" name="Google Shape;1579;p54"/>
            <p:cNvSpPr/>
            <p:nvPr/>
          </p:nvSpPr>
          <p:spPr>
            <a:xfrm>
              <a:off x="4975625" y="4176200"/>
              <a:ext cx="136900" cy="87400"/>
            </a:xfrm>
            <a:custGeom>
              <a:rect b="b" l="l" r="r" t="t"/>
              <a:pathLst>
                <a:path extrusionOk="0" h="3496" w="5476">
                  <a:moveTo>
                    <a:pt x="2457" y="1"/>
                  </a:moveTo>
                  <a:cubicBezTo>
                    <a:pt x="2194" y="1"/>
                    <a:pt x="1938" y="62"/>
                    <a:pt x="1702" y="202"/>
                  </a:cubicBezTo>
                  <a:cubicBezTo>
                    <a:pt x="1" y="1210"/>
                    <a:pt x="1837" y="2818"/>
                    <a:pt x="2943" y="3246"/>
                  </a:cubicBezTo>
                  <a:cubicBezTo>
                    <a:pt x="3327" y="3394"/>
                    <a:pt x="3742" y="3496"/>
                    <a:pt x="4152" y="3496"/>
                  </a:cubicBezTo>
                  <a:cubicBezTo>
                    <a:pt x="4346" y="3496"/>
                    <a:pt x="4539" y="3473"/>
                    <a:pt x="4727" y="3421"/>
                  </a:cubicBezTo>
                  <a:cubicBezTo>
                    <a:pt x="4882" y="3379"/>
                    <a:pt x="5035" y="3315"/>
                    <a:pt x="5151" y="3205"/>
                  </a:cubicBezTo>
                  <a:cubicBezTo>
                    <a:pt x="5475" y="2901"/>
                    <a:pt x="5416" y="2366"/>
                    <a:pt x="5226" y="1964"/>
                  </a:cubicBezTo>
                  <a:cubicBezTo>
                    <a:pt x="4823" y="1099"/>
                    <a:pt x="3573" y="1"/>
                    <a:pt x="2457" y="1"/>
                  </a:cubicBezTo>
                  <a:close/>
                </a:path>
              </a:pathLst>
            </a:custGeom>
            <a:solidFill>
              <a:srgbClr val="142A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0" name="Google Shape;1580;p54"/>
            <p:cNvSpPr/>
            <p:nvPr/>
          </p:nvSpPr>
          <p:spPr>
            <a:xfrm>
              <a:off x="5066600" y="4113025"/>
              <a:ext cx="66175" cy="111550"/>
            </a:xfrm>
            <a:custGeom>
              <a:rect b="b" l="l" r="r" t="t"/>
              <a:pathLst>
                <a:path extrusionOk="0" h="4462" w="2647">
                  <a:moveTo>
                    <a:pt x="1217" y="1"/>
                  </a:moveTo>
                  <a:cubicBezTo>
                    <a:pt x="755" y="1"/>
                    <a:pt x="282" y="433"/>
                    <a:pt x="172" y="1044"/>
                  </a:cubicBezTo>
                  <a:cubicBezTo>
                    <a:pt x="0" y="1996"/>
                    <a:pt x="135" y="3013"/>
                    <a:pt x="616" y="3851"/>
                  </a:cubicBezTo>
                  <a:cubicBezTo>
                    <a:pt x="783" y="4141"/>
                    <a:pt x="1031" y="4432"/>
                    <a:pt x="1363" y="4459"/>
                  </a:cubicBezTo>
                  <a:cubicBezTo>
                    <a:pt x="1380" y="4461"/>
                    <a:pt x="1396" y="4461"/>
                    <a:pt x="1412" y="4461"/>
                  </a:cubicBezTo>
                  <a:cubicBezTo>
                    <a:pt x="1803" y="4461"/>
                    <a:pt x="2110" y="4087"/>
                    <a:pt x="2258" y="3716"/>
                  </a:cubicBezTo>
                  <a:cubicBezTo>
                    <a:pt x="2646" y="2738"/>
                    <a:pt x="2415" y="1620"/>
                    <a:pt x="2012" y="646"/>
                  </a:cubicBezTo>
                  <a:cubicBezTo>
                    <a:pt x="1824" y="191"/>
                    <a:pt x="1523" y="1"/>
                    <a:pt x="1217" y="1"/>
                  </a:cubicBezTo>
                  <a:close/>
                </a:path>
              </a:pathLst>
            </a:custGeom>
            <a:solidFill>
              <a:srgbClr val="142A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1" name="Google Shape;1581;p54"/>
            <p:cNvSpPr/>
            <p:nvPr/>
          </p:nvSpPr>
          <p:spPr>
            <a:xfrm>
              <a:off x="5025850" y="4036800"/>
              <a:ext cx="74675" cy="91500"/>
            </a:xfrm>
            <a:custGeom>
              <a:rect b="b" l="l" r="r" t="t"/>
              <a:pathLst>
                <a:path extrusionOk="0" h="3660" w="2987">
                  <a:moveTo>
                    <a:pt x="963" y="1"/>
                  </a:moveTo>
                  <a:cubicBezTo>
                    <a:pt x="939" y="1"/>
                    <a:pt x="915" y="2"/>
                    <a:pt x="891" y="4"/>
                  </a:cubicBezTo>
                  <a:cubicBezTo>
                    <a:pt x="1" y="75"/>
                    <a:pt x="231" y="1428"/>
                    <a:pt x="389" y="2025"/>
                  </a:cubicBezTo>
                  <a:cubicBezTo>
                    <a:pt x="549" y="2635"/>
                    <a:pt x="925" y="3211"/>
                    <a:pt x="1485" y="3502"/>
                  </a:cubicBezTo>
                  <a:cubicBezTo>
                    <a:pt x="1667" y="3597"/>
                    <a:pt x="1875" y="3660"/>
                    <a:pt x="2079" y="3660"/>
                  </a:cubicBezTo>
                  <a:cubicBezTo>
                    <a:pt x="2186" y="3660"/>
                    <a:pt x="2293" y="3642"/>
                    <a:pt x="2394" y="3603"/>
                  </a:cubicBezTo>
                  <a:cubicBezTo>
                    <a:pt x="2770" y="3457"/>
                    <a:pt x="2982" y="3031"/>
                    <a:pt x="2985" y="2628"/>
                  </a:cubicBezTo>
                  <a:cubicBezTo>
                    <a:pt x="2986" y="2225"/>
                    <a:pt x="2816" y="1841"/>
                    <a:pt x="2613" y="1492"/>
                  </a:cubicBezTo>
                  <a:cubicBezTo>
                    <a:pt x="2293" y="944"/>
                    <a:pt x="1713" y="1"/>
                    <a:pt x="963" y="1"/>
                  </a:cubicBezTo>
                  <a:close/>
                </a:path>
              </a:pathLst>
            </a:custGeom>
            <a:solidFill>
              <a:srgbClr val="142A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2" name="Google Shape;1582;p54"/>
            <p:cNvSpPr/>
            <p:nvPr/>
          </p:nvSpPr>
          <p:spPr>
            <a:xfrm>
              <a:off x="4962150" y="3975050"/>
              <a:ext cx="106950" cy="94500"/>
            </a:xfrm>
            <a:custGeom>
              <a:rect b="b" l="l" r="r" t="t"/>
              <a:pathLst>
                <a:path extrusionOk="0" h="3780" w="4278">
                  <a:moveTo>
                    <a:pt x="1383" y="0"/>
                  </a:moveTo>
                  <a:cubicBezTo>
                    <a:pt x="1" y="0"/>
                    <a:pt x="1042" y="1865"/>
                    <a:pt x="1388" y="2413"/>
                  </a:cubicBezTo>
                  <a:cubicBezTo>
                    <a:pt x="1655" y="2835"/>
                    <a:pt x="1956" y="3250"/>
                    <a:pt x="2374" y="3520"/>
                  </a:cubicBezTo>
                  <a:cubicBezTo>
                    <a:pt x="2625" y="3681"/>
                    <a:pt x="2929" y="3780"/>
                    <a:pt x="3225" y="3780"/>
                  </a:cubicBezTo>
                  <a:cubicBezTo>
                    <a:pt x="3423" y="3780"/>
                    <a:pt x="3617" y="3736"/>
                    <a:pt x="3791" y="3637"/>
                  </a:cubicBezTo>
                  <a:cubicBezTo>
                    <a:pt x="3911" y="3569"/>
                    <a:pt x="4020" y="3475"/>
                    <a:pt x="4085" y="3354"/>
                  </a:cubicBezTo>
                  <a:cubicBezTo>
                    <a:pt x="4277" y="2997"/>
                    <a:pt x="4048" y="2564"/>
                    <a:pt x="3809" y="2235"/>
                  </a:cubicBezTo>
                  <a:cubicBezTo>
                    <a:pt x="3328" y="1575"/>
                    <a:pt x="2305" y="1"/>
                    <a:pt x="1383" y="0"/>
                  </a:cubicBezTo>
                  <a:close/>
                </a:path>
              </a:pathLst>
            </a:custGeom>
            <a:solidFill>
              <a:srgbClr val="142A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3" name="Google Shape;1583;p54"/>
            <p:cNvSpPr/>
            <p:nvPr/>
          </p:nvSpPr>
          <p:spPr>
            <a:xfrm>
              <a:off x="4929500" y="3979375"/>
              <a:ext cx="82200" cy="131050"/>
            </a:xfrm>
            <a:custGeom>
              <a:rect b="b" l="l" r="r" t="t"/>
              <a:pathLst>
                <a:path extrusionOk="0" h="5242" w="3288">
                  <a:moveTo>
                    <a:pt x="1746" y="1"/>
                  </a:moveTo>
                  <a:cubicBezTo>
                    <a:pt x="1251" y="1"/>
                    <a:pt x="804" y="511"/>
                    <a:pt x="541" y="1004"/>
                  </a:cubicBezTo>
                  <a:cubicBezTo>
                    <a:pt x="127" y="1788"/>
                    <a:pt x="0" y="2731"/>
                    <a:pt x="237" y="3590"/>
                  </a:cubicBezTo>
                  <a:cubicBezTo>
                    <a:pt x="414" y="4233"/>
                    <a:pt x="811" y="4850"/>
                    <a:pt x="1419" y="5126"/>
                  </a:cubicBezTo>
                  <a:cubicBezTo>
                    <a:pt x="1576" y="5197"/>
                    <a:pt x="1752" y="5241"/>
                    <a:pt x="1924" y="5241"/>
                  </a:cubicBezTo>
                  <a:cubicBezTo>
                    <a:pt x="2084" y="5241"/>
                    <a:pt x="2239" y="5203"/>
                    <a:pt x="2370" y="5112"/>
                  </a:cubicBezTo>
                  <a:cubicBezTo>
                    <a:pt x="2477" y="5038"/>
                    <a:pt x="2561" y="4935"/>
                    <a:pt x="2634" y="4828"/>
                  </a:cubicBezTo>
                  <a:cubicBezTo>
                    <a:pt x="3288" y="3866"/>
                    <a:pt x="3182" y="2584"/>
                    <a:pt x="2911" y="1453"/>
                  </a:cubicBezTo>
                  <a:cubicBezTo>
                    <a:pt x="2819" y="1064"/>
                    <a:pt x="2702" y="664"/>
                    <a:pt x="2437" y="366"/>
                  </a:cubicBezTo>
                  <a:cubicBezTo>
                    <a:pt x="2206" y="106"/>
                    <a:pt x="1971" y="1"/>
                    <a:pt x="1746" y="1"/>
                  </a:cubicBezTo>
                  <a:close/>
                </a:path>
              </a:pathLst>
            </a:custGeom>
            <a:solidFill>
              <a:srgbClr val="142A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4" name="Google Shape;1584;p54"/>
            <p:cNvSpPr/>
            <p:nvPr/>
          </p:nvSpPr>
          <p:spPr>
            <a:xfrm>
              <a:off x="4948025" y="4092400"/>
              <a:ext cx="83250" cy="136125"/>
            </a:xfrm>
            <a:custGeom>
              <a:rect b="b" l="l" r="r" t="t"/>
              <a:pathLst>
                <a:path extrusionOk="0" h="5445" w="3330">
                  <a:moveTo>
                    <a:pt x="1071" y="0"/>
                  </a:moveTo>
                  <a:cubicBezTo>
                    <a:pt x="821" y="0"/>
                    <a:pt x="568" y="152"/>
                    <a:pt x="326" y="519"/>
                  </a:cubicBezTo>
                  <a:cubicBezTo>
                    <a:pt x="130" y="817"/>
                    <a:pt x="66" y="1183"/>
                    <a:pt x="41" y="1538"/>
                  </a:cubicBezTo>
                  <a:cubicBezTo>
                    <a:pt x="1" y="2115"/>
                    <a:pt x="54" y="2696"/>
                    <a:pt x="164" y="3264"/>
                  </a:cubicBezTo>
                  <a:cubicBezTo>
                    <a:pt x="289" y="3898"/>
                    <a:pt x="501" y="4546"/>
                    <a:pt x="967" y="4992"/>
                  </a:cubicBezTo>
                  <a:cubicBezTo>
                    <a:pt x="1257" y="5272"/>
                    <a:pt x="1669" y="5445"/>
                    <a:pt x="2066" y="5445"/>
                  </a:cubicBezTo>
                  <a:cubicBezTo>
                    <a:pt x="2305" y="5445"/>
                    <a:pt x="2539" y="5382"/>
                    <a:pt x="2737" y="5241"/>
                  </a:cubicBezTo>
                  <a:cubicBezTo>
                    <a:pt x="3051" y="5018"/>
                    <a:pt x="3227" y="4640"/>
                    <a:pt x="3278" y="4258"/>
                  </a:cubicBezTo>
                  <a:cubicBezTo>
                    <a:pt x="3329" y="3876"/>
                    <a:pt x="3270" y="3489"/>
                    <a:pt x="3189" y="3112"/>
                  </a:cubicBezTo>
                  <a:cubicBezTo>
                    <a:pt x="3043" y="2426"/>
                    <a:pt x="2073" y="0"/>
                    <a:pt x="1071" y="0"/>
                  </a:cubicBezTo>
                  <a:close/>
                </a:path>
              </a:pathLst>
            </a:custGeom>
            <a:solidFill>
              <a:srgbClr val="142A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5" name="Google Shape;1585;p54"/>
            <p:cNvSpPr/>
            <p:nvPr/>
          </p:nvSpPr>
          <p:spPr>
            <a:xfrm>
              <a:off x="4523450" y="3883825"/>
              <a:ext cx="496800" cy="474550"/>
            </a:xfrm>
            <a:custGeom>
              <a:rect b="b" l="l" r="r" t="t"/>
              <a:pathLst>
                <a:path extrusionOk="0" h="18982" w="19872">
                  <a:moveTo>
                    <a:pt x="10549" y="1"/>
                  </a:moveTo>
                  <a:cubicBezTo>
                    <a:pt x="8549" y="1"/>
                    <a:pt x="6487" y="743"/>
                    <a:pt x="4824" y="1865"/>
                  </a:cubicBezTo>
                  <a:cubicBezTo>
                    <a:pt x="2410" y="3494"/>
                    <a:pt x="552" y="6575"/>
                    <a:pt x="0" y="9712"/>
                  </a:cubicBezTo>
                  <a:cubicBezTo>
                    <a:pt x="860" y="10044"/>
                    <a:pt x="1807" y="10128"/>
                    <a:pt x="2758" y="10128"/>
                  </a:cubicBezTo>
                  <a:cubicBezTo>
                    <a:pt x="3190" y="10128"/>
                    <a:pt x="3623" y="10111"/>
                    <a:pt x="4049" y="10092"/>
                  </a:cubicBezTo>
                  <a:lnTo>
                    <a:pt x="4049" y="10092"/>
                  </a:lnTo>
                  <a:cubicBezTo>
                    <a:pt x="3086" y="11572"/>
                    <a:pt x="1647" y="12738"/>
                    <a:pt x="4" y="13380"/>
                  </a:cubicBezTo>
                  <a:cubicBezTo>
                    <a:pt x="376" y="15237"/>
                    <a:pt x="1385" y="16898"/>
                    <a:pt x="3207" y="18016"/>
                  </a:cubicBezTo>
                  <a:cubicBezTo>
                    <a:pt x="4299" y="18685"/>
                    <a:pt x="5534" y="18981"/>
                    <a:pt x="6785" y="18981"/>
                  </a:cubicBezTo>
                  <a:cubicBezTo>
                    <a:pt x="8792" y="18981"/>
                    <a:pt x="10838" y="18219"/>
                    <a:pt x="12391" y="17017"/>
                  </a:cubicBezTo>
                  <a:cubicBezTo>
                    <a:pt x="16835" y="13579"/>
                    <a:pt x="19872" y="6120"/>
                    <a:pt x="15092" y="1704"/>
                  </a:cubicBezTo>
                  <a:cubicBezTo>
                    <a:pt x="13791" y="501"/>
                    <a:pt x="12191" y="1"/>
                    <a:pt x="10549" y="1"/>
                  </a:cubicBezTo>
                  <a:close/>
                </a:path>
              </a:pathLst>
            </a:custGeom>
            <a:solidFill>
              <a:srgbClr val="AF695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6" name="Google Shape;1586;p54"/>
            <p:cNvSpPr/>
            <p:nvPr/>
          </p:nvSpPr>
          <p:spPr>
            <a:xfrm>
              <a:off x="4501575" y="3974950"/>
              <a:ext cx="100100" cy="109000"/>
            </a:xfrm>
            <a:custGeom>
              <a:rect b="b" l="l" r="r" t="t"/>
              <a:pathLst>
                <a:path extrusionOk="0" h="4360" w="4004">
                  <a:moveTo>
                    <a:pt x="4003" y="0"/>
                  </a:moveTo>
                  <a:lnTo>
                    <a:pt x="4003" y="0"/>
                  </a:lnTo>
                  <a:cubicBezTo>
                    <a:pt x="2881" y="465"/>
                    <a:pt x="1682" y="740"/>
                    <a:pt x="469" y="815"/>
                  </a:cubicBezTo>
                  <a:cubicBezTo>
                    <a:pt x="365" y="821"/>
                    <a:pt x="252" y="830"/>
                    <a:pt x="168" y="893"/>
                  </a:cubicBezTo>
                  <a:cubicBezTo>
                    <a:pt x="1" y="1018"/>
                    <a:pt x="42" y="1277"/>
                    <a:pt x="107" y="1476"/>
                  </a:cubicBezTo>
                  <a:cubicBezTo>
                    <a:pt x="449" y="2525"/>
                    <a:pt x="986" y="3509"/>
                    <a:pt x="1685" y="4359"/>
                  </a:cubicBezTo>
                  <a:cubicBezTo>
                    <a:pt x="2368" y="3023"/>
                    <a:pt x="3170" y="1246"/>
                    <a:pt x="4003" y="0"/>
                  </a:cubicBezTo>
                  <a:close/>
                </a:path>
              </a:pathLst>
            </a:custGeom>
            <a:solidFill>
              <a:srgbClr val="AF695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7" name="Google Shape;1587;p54"/>
            <p:cNvSpPr/>
            <p:nvPr/>
          </p:nvSpPr>
          <p:spPr>
            <a:xfrm>
              <a:off x="4628800" y="3982300"/>
              <a:ext cx="47875" cy="44850"/>
            </a:xfrm>
            <a:custGeom>
              <a:rect b="b" l="l" r="r" t="t"/>
              <a:pathLst>
                <a:path extrusionOk="0" h="1794" w="1915">
                  <a:moveTo>
                    <a:pt x="1174" y="1"/>
                  </a:moveTo>
                  <a:cubicBezTo>
                    <a:pt x="903" y="1"/>
                    <a:pt x="603" y="143"/>
                    <a:pt x="380" y="404"/>
                  </a:cubicBezTo>
                  <a:cubicBezTo>
                    <a:pt x="27" y="817"/>
                    <a:pt x="0" y="1373"/>
                    <a:pt x="319" y="1645"/>
                  </a:cubicBezTo>
                  <a:cubicBezTo>
                    <a:pt x="437" y="1745"/>
                    <a:pt x="585" y="1794"/>
                    <a:pt x="742" y="1794"/>
                  </a:cubicBezTo>
                  <a:cubicBezTo>
                    <a:pt x="1013" y="1794"/>
                    <a:pt x="1312" y="1652"/>
                    <a:pt x="1535" y="1391"/>
                  </a:cubicBezTo>
                  <a:cubicBezTo>
                    <a:pt x="1888" y="977"/>
                    <a:pt x="1915" y="422"/>
                    <a:pt x="1596" y="149"/>
                  </a:cubicBezTo>
                  <a:cubicBezTo>
                    <a:pt x="1479" y="49"/>
                    <a:pt x="1331" y="1"/>
                    <a:pt x="117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8" name="Google Shape;1588;p54"/>
            <p:cNvSpPr/>
            <p:nvPr/>
          </p:nvSpPr>
          <p:spPr>
            <a:xfrm>
              <a:off x="4667125" y="3935575"/>
              <a:ext cx="49400" cy="71075"/>
            </a:xfrm>
            <a:custGeom>
              <a:rect b="b" l="l" r="r" t="t"/>
              <a:pathLst>
                <a:path extrusionOk="0" h="2843" w="1976">
                  <a:moveTo>
                    <a:pt x="258" y="1"/>
                  </a:moveTo>
                  <a:cubicBezTo>
                    <a:pt x="102" y="1"/>
                    <a:pt x="0" y="236"/>
                    <a:pt x="167" y="334"/>
                  </a:cubicBezTo>
                  <a:cubicBezTo>
                    <a:pt x="993" y="821"/>
                    <a:pt x="1550" y="1714"/>
                    <a:pt x="1613" y="2672"/>
                  </a:cubicBezTo>
                  <a:cubicBezTo>
                    <a:pt x="1620" y="2785"/>
                    <a:pt x="1713" y="2842"/>
                    <a:pt x="1802" y="2842"/>
                  </a:cubicBezTo>
                  <a:cubicBezTo>
                    <a:pt x="1891" y="2842"/>
                    <a:pt x="1976" y="2786"/>
                    <a:pt x="1968" y="2672"/>
                  </a:cubicBezTo>
                  <a:cubicBezTo>
                    <a:pt x="1898" y="1587"/>
                    <a:pt x="1284" y="580"/>
                    <a:pt x="347" y="26"/>
                  </a:cubicBezTo>
                  <a:cubicBezTo>
                    <a:pt x="317" y="9"/>
                    <a:pt x="287" y="1"/>
                    <a:pt x="25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9" name="Google Shape;1589;p54"/>
            <p:cNvSpPr/>
            <p:nvPr/>
          </p:nvSpPr>
          <p:spPr>
            <a:xfrm>
              <a:off x="4520500" y="4159050"/>
              <a:ext cx="86350" cy="81225"/>
            </a:xfrm>
            <a:custGeom>
              <a:rect b="b" l="l" r="r" t="t"/>
              <a:pathLst>
                <a:path extrusionOk="0" h="3249" w="3454">
                  <a:moveTo>
                    <a:pt x="3453" y="0"/>
                  </a:moveTo>
                  <a:lnTo>
                    <a:pt x="3453" y="0"/>
                  </a:lnTo>
                  <a:cubicBezTo>
                    <a:pt x="3067" y="382"/>
                    <a:pt x="2653" y="812"/>
                    <a:pt x="2205" y="1121"/>
                  </a:cubicBezTo>
                  <a:cubicBezTo>
                    <a:pt x="1472" y="1627"/>
                    <a:pt x="655" y="1869"/>
                    <a:pt x="0" y="2472"/>
                  </a:cubicBezTo>
                  <a:cubicBezTo>
                    <a:pt x="104" y="2695"/>
                    <a:pt x="240" y="2906"/>
                    <a:pt x="431" y="3057"/>
                  </a:cubicBezTo>
                  <a:cubicBezTo>
                    <a:pt x="581" y="3174"/>
                    <a:pt x="770" y="3249"/>
                    <a:pt x="958" y="3249"/>
                  </a:cubicBezTo>
                  <a:cubicBezTo>
                    <a:pt x="1012" y="3249"/>
                    <a:pt x="1066" y="3242"/>
                    <a:pt x="1119" y="3229"/>
                  </a:cubicBezTo>
                  <a:cubicBezTo>
                    <a:pt x="1313" y="3181"/>
                    <a:pt x="1476" y="3046"/>
                    <a:pt x="1621" y="2906"/>
                  </a:cubicBezTo>
                  <a:cubicBezTo>
                    <a:pt x="2450" y="2107"/>
                    <a:pt x="2961" y="1041"/>
                    <a:pt x="3453" y="0"/>
                  </a:cubicBezTo>
                  <a:close/>
                </a:path>
              </a:pathLst>
            </a:custGeom>
            <a:solidFill>
              <a:srgbClr val="6D352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0" name="Google Shape;1590;p54"/>
            <p:cNvSpPr/>
            <p:nvPr/>
          </p:nvSpPr>
          <p:spPr>
            <a:xfrm>
              <a:off x="4519475" y="4109000"/>
              <a:ext cx="107875" cy="32375"/>
            </a:xfrm>
            <a:custGeom>
              <a:rect b="b" l="l" r="r" t="t"/>
              <a:pathLst>
                <a:path extrusionOk="0" h="1295" w="4315">
                  <a:moveTo>
                    <a:pt x="598" y="0"/>
                  </a:moveTo>
                  <a:cubicBezTo>
                    <a:pt x="487" y="0"/>
                    <a:pt x="381" y="24"/>
                    <a:pt x="284" y="85"/>
                  </a:cubicBezTo>
                  <a:cubicBezTo>
                    <a:pt x="15" y="257"/>
                    <a:pt x="0" y="711"/>
                    <a:pt x="257" y="899"/>
                  </a:cubicBezTo>
                  <a:cubicBezTo>
                    <a:pt x="551" y="1115"/>
                    <a:pt x="700" y="1156"/>
                    <a:pt x="1058" y="1226"/>
                  </a:cubicBezTo>
                  <a:cubicBezTo>
                    <a:pt x="1319" y="1278"/>
                    <a:pt x="1584" y="1295"/>
                    <a:pt x="1849" y="1295"/>
                  </a:cubicBezTo>
                  <a:cubicBezTo>
                    <a:pt x="2104" y="1295"/>
                    <a:pt x="2360" y="1279"/>
                    <a:pt x="2615" y="1263"/>
                  </a:cubicBezTo>
                  <a:cubicBezTo>
                    <a:pt x="3144" y="1230"/>
                    <a:pt x="3883" y="1198"/>
                    <a:pt x="4315" y="889"/>
                  </a:cubicBezTo>
                  <a:cubicBezTo>
                    <a:pt x="3269" y="715"/>
                    <a:pt x="2215" y="538"/>
                    <a:pt x="1225" y="159"/>
                  </a:cubicBezTo>
                  <a:cubicBezTo>
                    <a:pt x="1025" y="82"/>
                    <a:pt x="804" y="0"/>
                    <a:pt x="598" y="0"/>
                  </a:cubicBezTo>
                  <a:close/>
                </a:path>
              </a:pathLst>
            </a:custGeom>
            <a:solidFill>
              <a:srgbClr val="6D352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1" name="Google Shape;1591;p54"/>
            <p:cNvSpPr/>
            <p:nvPr/>
          </p:nvSpPr>
          <p:spPr>
            <a:xfrm>
              <a:off x="4615075" y="4114900"/>
              <a:ext cx="21075" cy="41375"/>
            </a:xfrm>
            <a:custGeom>
              <a:rect b="b" l="l" r="r" t="t"/>
              <a:pathLst>
                <a:path extrusionOk="0" h="1655" w="843">
                  <a:moveTo>
                    <a:pt x="298" y="621"/>
                  </a:moveTo>
                  <a:lnTo>
                    <a:pt x="298" y="621"/>
                  </a:lnTo>
                  <a:cubicBezTo>
                    <a:pt x="300" y="625"/>
                    <a:pt x="301" y="627"/>
                    <a:pt x="301" y="627"/>
                  </a:cubicBezTo>
                  <a:lnTo>
                    <a:pt x="301" y="627"/>
                  </a:lnTo>
                  <a:cubicBezTo>
                    <a:pt x="300" y="625"/>
                    <a:pt x="299" y="623"/>
                    <a:pt x="298" y="621"/>
                  </a:cubicBezTo>
                  <a:close/>
                  <a:moveTo>
                    <a:pt x="195" y="1"/>
                  </a:moveTo>
                  <a:cubicBezTo>
                    <a:pt x="150" y="1"/>
                    <a:pt x="106" y="17"/>
                    <a:pt x="71" y="51"/>
                  </a:cubicBezTo>
                  <a:cubicBezTo>
                    <a:pt x="6" y="118"/>
                    <a:pt x="1" y="239"/>
                    <a:pt x="72" y="304"/>
                  </a:cubicBezTo>
                  <a:cubicBezTo>
                    <a:pt x="158" y="383"/>
                    <a:pt x="201" y="437"/>
                    <a:pt x="256" y="537"/>
                  </a:cubicBezTo>
                  <a:cubicBezTo>
                    <a:pt x="269" y="561"/>
                    <a:pt x="282" y="586"/>
                    <a:pt x="294" y="611"/>
                  </a:cubicBezTo>
                  <a:cubicBezTo>
                    <a:pt x="296" y="616"/>
                    <a:pt x="301" y="627"/>
                    <a:pt x="301" y="627"/>
                  </a:cubicBezTo>
                  <a:cubicBezTo>
                    <a:pt x="301" y="627"/>
                    <a:pt x="301" y="627"/>
                    <a:pt x="301" y="627"/>
                  </a:cubicBezTo>
                  <a:lnTo>
                    <a:pt x="301" y="627"/>
                  </a:lnTo>
                  <a:cubicBezTo>
                    <a:pt x="306" y="639"/>
                    <a:pt x="310" y="651"/>
                    <a:pt x="315" y="663"/>
                  </a:cubicBezTo>
                  <a:cubicBezTo>
                    <a:pt x="333" y="716"/>
                    <a:pt x="348" y="770"/>
                    <a:pt x="359" y="826"/>
                  </a:cubicBezTo>
                  <a:cubicBezTo>
                    <a:pt x="394" y="1004"/>
                    <a:pt x="373" y="1224"/>
                    <a:pt x="296" y="1388"/>
                  </a:cubicBezTo>
                  <a:cubicBezTo>
                    <a:pt x="256" y="1474"/>
                    <a:pt x="273" y="1580"/>
                    <a:pt x="361" y="1631"/>
                  </a:cubicBezTo>
                  <a:cubicBezTo>
                    <a:pt x="387" y="1647"/>
                    <a:pt x="418" y="1655"/>
                    <a:pt x="450" y="1655"/>
                  </a:cubicBezTo>
                  <a:cubicBezTo>
                    <a:pt x="512" y="1655"/>
                    <a:pt x="577" y="1625"/>
                    <a:pt x="604" y="1568"/>
                  </a:cubicBezTo>
                  <a:cubicBezTo>
                    <a:pt x="842" y="1065"/>
                    <a:pt x="735" y="432"/>
                    <a:pt x="322" y="51"/>
                  </a:cubicBezTo>
                  <a:cubicBezTo>
                    <a:pt x="287" y="18"/>
                    <a:pt x="241" y="1"/>
                    <a:pt x="19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2" name="Google Shape;1592;p54"/>
            <p:cNvSpPr/>
            <p:nvPr/>
          </p:nvSpPr>
          <p:spPr>
            <a:xfrm>
              <a:off x="4754275" y="3865600"/>
              <a:ext cx="278175" cy="471850"/>
            </a:xfrm>
            <a:custGeom>
              <a:rect b="b" l="l" r="r" t="t"/>
              <a:pathLst>
                <a:path extrusionOk="0" h="18874" w="11127">
                  <a:moveTo>
                    <a:pt x="2456" y="0"/>
                  </a:moveTo>
                  <a:cubicBezTo>
                    <a:pt x="2317" y="0"/>
                    <a:pt x="2179" y="5"/>
                    <a:pt x="2041" y="15"/>
                  </a:cubicBezTo>
                  <a:cubicBezTo>
                    <a:pt x="1523" y="52"/>
                    <a:pt x="869" y="303"/>
                    <a:pt x="751" y="807"/>
                  </a:cubicBezTo>
                  <a:cubicBezTo>
                    <a:pt x="1" y="3953"/>
                    <a:pt x="1250" y="7485"/>
                    <a:pt x="3812" y="9456"/>
                  </a:cubicBezTo>
                  <a:cubicBezTo>
                    <a:pt x="3291" y="10060"/>
                    <a:pt x="2295" y="10252"/>
                    <a:pt x="1429" y="10252"/>
                  </a:cubicBezTo>
                  <a:cubicBezTo>
                    <a:pt x="1264" y="10252"/>
                    <a:pt x="1104" y="10245"/>
                    <a:pt x="953" y="10233"/>
                  </a:cubicBezTo>
                  <a:cubicBezTo>
                    <a:pt x="941" y="10231"/>
                    <a:pt x="929" y="10230"/>
                    <a:pt x="917" y="10230"/>
                  </a:cubicBezTo>
                  <a:cubicBezTo>
                    <a:pt x="896" y="10230"/>
                    <a:pt x="876" y="10234"/>
                    <a:pt x="858" y="10244"/>
                  </a:cubicBezTo>
                  <a:cubicBezTo>
                    <a:pt x="808" y="10274"/>
                    <a:pt x="808" y="10346"/>
                    <a:pt x="825" y="10401"/>
                  </a:cubicBezTo>
                  <a:cubicBezTo>
                    <a:pt x="906" y="10680"/>
                    <a:pt x="1204" y="10830"/>
                    <a:pt x="1478" y="10932"/>
                  </a:cubicBezTo>
                  <a:cubicBezTo>
                    <a:pt x="1830" y="11063"/>
                    <a:pt x="2201" y="11170"/>
                    <a:pt x="2575" y="11170"/>
                  </a:cubicBezTo>
                  <a:cubicBezTo>
                    <a:pt x="2626" y="11170"/>
                    <a:pt x="2676" y="11168"/>
                    <a:pt x="2726" y="11164"/>
                  </a:cubicBezTo>
                  <a:cubicBezTo>
                    <a:pt x="3152" y="11128"/>
                    <a:pt x="3583" y="10914"/>
                    <a:pt x="3782" y="10537"/>
                  </a:cubicBezTo>
                  <a:lnTo>
                    <a:pt x="3782" y="10537"/>
                  </a:lnTo>
                  <a:cubicBezTo>
                    <a:pt x="4100" y="13382"/>
                    <a:pt x="2812" y="16267"/>
                    <a:pt x="1631" y="18874"/>
                  </a:cubicBezTo>
                  <a:cubicBezTo>
                    <a:pt x="3696" y="17698"/>
                    <a:pt x="6283" y="16616"/>
                    <a:pt x="8049" y="15026"/>
                  </a:cubicBezTo>
                  <a:cubicBezTo>
                    <a:pt x="9814" y="13435"/>
                    <a:pt x="11127" y="11104"/>
                    <a:pt x="10786" y="8753"/>
                  </a:cubicBezTo>
                  <a:cubicBezTo>
                    <a:pt x="10576" y="7301"/>
                    <a:pt x="9723" y="5954"/>
                    <a:pt x="8499" y="5143"/>
                  </a:cubicBezTo>
                  <a:cubicBezTo>
                    <a:pt x="8228" y="3705"/>
                    <a:pt x="7307" y="2146"/>
                    <a:pt x="6150" y="1253"/>
                  </a:cubicBezTo>
                  <a:cubicBezTo>
                    <a:pt x="5101" y="445"/>
                    <a:pt x="3779" y="0"/>
                    <a:pt x="2456" y="0"/>
                  </a:cubicBezTo>
                  <a:close/>
                </a:path>
              </a:pathLst>
            </a:custGeom>
            <a:solidFill>
              <a:srgbClr val="142A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3" name="Google Shape;1593;p54"/>
            <p:cNvSpPr/>
            <p:nvPr/>
          </p:nvSpPr>
          <p:spPr>
            <a:xfrm>
              <a:off x="4703725" y="3858475"/>
              <a:ext cx="93400" cy="33525"/>
            </a:xfrm>
            <a:custGeom>
              <a:rect b="b" l="l" r="r" t="t"/>
              <a:pathLst>
                <a:path extrusionOk="0" h="1341" w="3736">
                  <a:moveTo>
                    <a:pt x="824" y="1"/>
                  </a:moveTo>
                  <a:cubicBezTo>
                    <a:pt x="622" y="1"/>
                    <a:pt x="419" y="15"/>
                    <a:pt x="217" y="45"/>
                  </a:cubicBezTo>
                  <a:cubicBezTo>
                    <a:pt x="1" y="76"/>
                    <a:pt x="79" y="390"/>
                    <a:pt x="281" y="390"/>
                  </a:cubicBezTo>
                  <a:cubicBezTo>
                    <a:pt x="291" y="390"/>
                    <a:pt x="301" y="389"/>
                    <a:pt x="311" y="388"/>
                  </a:cubicBezTo>
                  <a:cubicBezTo>
                    <a:pt x="484" y="363"/>
                    <a:pt x="659" y="350"/>
                    <a:pt x="834" y="350"/>
                  </a:cubicBezTo>
                  <a:cubicBezTo>
                    <a:pt x="1749" y="350"/>
                    <a:pt x="2659" y="689"/>
                    <a:pt x="3348" y="1294"/>
                  </a:cubicBezTo>
                  <a:cubicBezTo>
                    <a:pt x="3385" y="1327"/>
                    <a:pt x="3426" y="1341"/>
                    <a:pt x="3466" y="1341"/>
                  </a:cubicBezTo>
                  <a:cubicBezTo>
                    <a:pt x="3609" y="1341"/>
                    <a:pt x="3736" y="1162"/>
                    <a:pt x="3600" y="1043"/>
                  </a:cubicBezTo>
                  <a:cubicBezTo>
                    <a:pt x="2828" y="366"/>
                    <a:pt x="1838" y="1"/>
                    <a:pt x="824" y="1"/>
                  </a:cubicBezTo>
                  <a:close/>
                </a:path>
              </a:pathLst>
            </a:custGeom>
            <a:solidFill>
              <a:srgbClr val="142A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4" name="Google Shape;1594;p54"/>
            <p:cNvSpPr/>
            <p:nvPr/>
          </p:nvSpPr>
          <p:spPr>
            <a:xfrm>
              <a:off x="4702575" y="3879600"/>
              <a:ext cx="83275" cy="21825"/>
            </a:xfrm>
            <a:custGeom>
              <a:rect b="b" l="l" r="r" t="t"/>
              <a:pathLst>
                <a:path extrusionOk="0" h="873" w="3331">
                  <a:moveTo>
                    <a:pt x="2104" y="1"/>
                  </a:moveTo>
                  <a:cubicBezTo>
                    <a:pt x="1426" y="1"/>
                    <a:pt x="751" y="184"/>
                    <a:pt x="166" y="538"/>
                  </a:cubicBezTo>
                  <a:cubicBezTo>
                    <a:pt x="0" y="638"/>
                    <a:pt x="102" y="872"/>
                    <a:pt x="255" y="872"/>
                  </a:cubicBezTo>
                  <a:cubicBezTo>
                    <a:pt x="284" y="872"/>
                    <a:pt x="314" y="864"/>
                    <a:pt x="345" y="846"/>
                  </a:cubicBezTo>
                  <a:cubicBezTo>
                    <a:pt x="878" y="522"/>
                    <a:pt x="1488" y="355"/>
                    <a:pt x="2102" y="355"/>
                  </a:cubicBezTo>
                  <a:cubicBezTo>
                    <a:pt x="2415" y="355"/>
                    <a:pt x="2730" y="399"/>
                    <a:pt x="3035" y="487"/>
                  </a:cubicBezTo>
                  <a:cubicBezTo>
                    <a:pt x="3054" y="492"/>
                    <a:pt x="3072" y="494"/>
                    <a:pt x="3088" y="494"/>
                  </a:cubicBezTo>
                  <a:cubicBezTo>
                    <a:pt x="3269" y="494"/>
                    <a:pt x="3331" y="202"/>
                    <a:pt x="3130" y="144"/>
                  </a:cubicBezTo>
                  <a:cubicBezTo>
                    <a:pt x="2795" y="48"/>
                    <a:pt x="2449" y="1"/>
                    <a:pt x="2104" y="1"/>
                  </a:cubicBezTo>
                  <a:close/>
                </a:path>
              </a:pathLst>
            </a:custGeom>
            <a:solidFill>
              <a:srgbClr val="142A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5" name="Google Shape;1595;p54"/>
            <p:cNvSpPr/>
            <p:nvPr/>
          </p:nvSpPr>
          <p:spPr>
            <a:xfrm>
              <a:off x="5074850" y="4056800"/>
              <a:ext cx="126650" cy="73325"/>
            </a:xfrm>
            <a:custGeom>
              <a:rect b="b" l="l" r="r" t="t"/>
              <a:pathLst>
                <a:path extrusionOk="0" h="2933" w="5066">
                  <a:moveTo>
                    <a:pt x="2812" y="0"/>
                  </a:moveTo>
                  <a:cubicBezTo>
                    <a:pt x="1807" y="0"/>
                    <a:pt x="742" y="343"/>
                    <a:pt x="442" y="1223"/>
                  </a:cubicBezTo>
                  <a:cubicBezTo>
                    <a:pt x="1" y="2520"/>
                    <a:pt x="1037" y="2933"/>
                    <a:pt x="2087" y="2933"/>
                  </a:cubicBezTo>
                  <a:cubicBezTo>
                    <a:pt x="2552" y="2933"/>
                    <a:pt x="3019" y="2852"/>
                    <a:pt x="3363" y="2731"/>
                  </a:cubicBezTo>
                  <a:cubicBezTo>
                    <a:pt x="3935" y="2529"/>
                    <a:pt x="4492" y="2209"/>
                    <a:pt x="4833" y="1707"/>
                  </a:cubicBezTo>
                  <a:cubicBezTo>
                    <a:pt x="4923" y="1575"/>
                    <a:pt x="4997" y="1427"/>
                    <a:pt x="5016" y="1267"/>
                  </a:cubicBezTo>
                  <a:cubicBezTo>
                    <a:pt x="5065" y="827"/>
                    <a:pt x="4672" y="457"/>
                    <a:pt x="4268" y="274"/>
                  </a:cubicBezTo>
                  <a:cubicBezTo>
                    <a:pt x="3889" y="102"/>
                    <a:pt x="3359" y="0"/>
                    <a:pt x="2812" y="0"/>
                  </a:cubicBezTo>
                  <a:close/>
                </a:path>
              </a:pathLst>
            </a:custGeom>
            <a:solidFill>
              <a:srgbClr val="142A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6" name="Google Shape;1596;p54"/>
            <p:cNvSpPr/>
            <p:nvPr/>
          </p:nvSpPr>
          <p:spPr>
            <a:xfrm>
              <a:off x="5088025" y="3979975"/>
              <a:ext cx="97200" cy="89925"/>
            </a:xfrm>
            <a:custGeom>
              <a:rect b="b" l="l" r="r" t="t"/>
              <a:pathLst>
                <a:path extrusionOk="0" h="3597" w="3888">
                  <a:moveTo>
                    <a:pt x="1025" y="1"/>
                  </a:moveTo>
                  <a:cubicBezTo>
                    <a:pt x="301" y="1"/>
                    <a:pt x="0" y="915"/>
                    <a:pt x="426" y="1645"/>
                  </a:cubicBezTo>
                  <a:cubicBezTo>
                    <a:pt x="912" y="2481"/>
                    <a:pt x="1676" y="3166"/>
                    <a:pt x="2587" y="3492"/>
                  </a:cubicBezTo>
                  <a:cubicBezTo>
                    <a:pt x="2755" y="3551"/>
                    <a:pt x="2940" y="3597"/>
                    <a:pt x="3117" y="3597"/>
                  </a:cubicBezTo>
                  <a:cubicBezTo>
                    <a:pt x="3273" y="3597"/>
                    <a:pt x="3423" y="3561"/>
                    <a:pt x="3549" y="3470"/>
                  </a:cubicBezTo>
                  <a:cubicBezTo>
                    <a:pt x="3887" y="3226"/>
                    <a:pt x="3882" y="2717"/>
                    <a:pt x="3747" y="2324"/>
                  </a:cubicBezTo>
                  <a:cubicBezTo>
                    <a:pt x="3407" y="1327"/>
                    <a:pt x="2505" y="627"/>
                    <a:pt x="1569" y="149"/>
                  </a:cubicBezTo>
                  <a:cubicBezTo>
                    <a:pt x="1369" y="46"/>
                    <a:pt x="1187" y="1"/>
                    <a:pt x="1025" y="1"/>
                  </a:cubicBezTo>
                  <a:close/>
                </a:path>
              </a:pathLst>
            </a:custGeom>
            <a:solidFill>
              <a:srgbClr val="142A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7" name="Google Shape;1597;p54"/>
            <p:cNvSpPr/>
            <p:nvPr/>
          </p:nvSpPr>
          <p:spPr>
            <a:xfrm>
              <a:off x="4999200" y="3950675"/>
              <a:ext cx="107550" cy="65500"/>
            </a:xfrm>
            <a:custGeom>
              <a:rect b="b" l="l" r="r" t="t"/>
              <a:pathLst>
                <a:path extrusionOk="0" h="2620" w="4302">
                  <a:moveTo>
                    <a:pt x="1481" y="1"/>
                  </a:moveTo>
                  <a:cubicBezTo>
                    <a:pt x="1154" y="1"/>
                    <a:pt x="849" y="78"/>
                    <a:pt x="629" y="298"/>
                  </a:cubicBezTo>
                  <a:cubicBezTo>
                    <a:pt x="1" y="930"/>
                    <a:pt x="1054" y="1809"/>
                    <a:pt x="1562" y="2162"/>
                  </a:cubicBezTo>
                  <a:cubicBezTo>
                    <a:pt x="1966" y="2440"/>
                    <a:pt x="2452" y="2619"/>
                    <a:pt x="2937" y="2619"/>
                  </a:cubicBezTo>
                  <a:cubicBezTo>
                    <a:pt x="3077" y="2619"/>
                    <a:pt x="3217" y="2605"/>
                    <a:pt x="3354" y="2573"/>
                  </a:cubicBezTo>
                  <a:cubicBezTo>
                    <a:pt x="3660" y="2503"/>
                    <a:pt x="3962" y="2337"/>
                    <a:pt x="4110" y="2060"/>
                  </a:cubicBezTo>
                  <a:cubicBezTo>
                    <a:pt x="4301" y="1705"/>
                    <a:pt x="4187" y="1244"/>
                    <a:pt x="3927" y="935"/>
                  </a:cubicBezTo>
                  <a:cubicBezTo>
                    <a:pt x="3667" y="627"/>
                    <a:pt x="3287" y="447"/>
                    <a:pt x="2905" y="313"/>
                  </a:cubicBezTo>
                  <a:cubicBezTo>
                    <a:pt x="2532" y="182"/>
                    <a:pt x="1981" y="1"/>
                    <a:pt x="1481" y="1"/>
                  </a:cubicBezTo>
                  <a:close/>
                </a:path>
              </a:pathLst>
            </a:custGeom>
            <a:solidFill>
              <a:srgbClr val="142A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8" name="Google Shape;1598;p54"/>
            <p:cNvSpPr/>
            <p:nvPr/>
          </p:nvSpPr>
          <p:spPr>
            <a:xfrm>
              <a:off x="4909450" y="3937550"/>
              <a:ext cx="132900" cy="58200"/>
            </a:xfrm>
            <a:custGeom>
              <a:rect b="b" l="l" r="r" t="t"/>
              <a:pathLst>
                <a:path extrusionOk="0" h="2328" w="5316">
                  <a:moveTo>
                    <a:pt x="2067" y="0"/>
                  </a:moveTo>
                  <a:cubicBezTo>
                    <a:pt x="1658" y="0"/>
                    <a:pt x="1293" y="73"/>
                    <a:pt x="1054" y="276"/>
                  </a:cubicBezTo>
                  <a:cubicBezTo>
                    <a:pt x="1" y="1173"/>
                    <a:pt x="2002" y="1916"/>
                    <a:pt x="2623" y="2107"/>
                  </a:cubicBezTo>
                  <a:cubicBezTo>
                    <a:pt x="3005" y="2226"/>
                    <a:pt x="3403" y="2327"/>
                    <a:pt x="3801" y="2327"/>
                  </a:cubicBezTo>
                  <a:cubicBezTo>
                    <a:pt x="3898" y="2327"/>
                    <a:pt x="3995" y="2321"/>
                    <a:pt x="4092" y="2308"/>
                  </a:cubicBezTo>
                  <a:cubicBezTo>
                    <a:pt x="4585" y="2240"/>
                    <a:pt x="5075" y="1946"/>
                    <a:pt x="5246" y="1478"/>
                  </a:cubicBezTo>
                  <a:cubicBezTo>
                    <a:pt x="5293" y="1349"/>
                    <a:pt x="5315" y="1206"/>
                    <a:pt x="5286" y="1071"/>
                  </a:cubicBezTo>
                  <a:cubicBezTo>
                    <a:pt x="5201" y="675"/>
                    <a:pt x="4746" y="495"/>
                    <a:pt x="4350" y="401"/>
                  </a:cubicBezTo>
                  <a:cubicBezTo>
                    <a:pt x="3825" y="275"/>
                    <a:pt x="2863" y="0"/>
                    <a:pt x="2067" y="0"/>
                  </a:cubicBezTo>
                  <a:close/>
                </a:path>
              </a:pathLst>
            </a:custGeom>
            <a:solidFill>
              <a:srgbClr val="142A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9" name="Google Shape;1599;p54"/>
            <p:cNvSpPr/>
            <p:nvPr/>
          </p:nvSpPr>
          <p:spPr>
            <a:xfrm>
              <a:off x="4909875" y="3958400"/>
              <a:ext cx="106450" cy="109150"/>
            </a:xfrm>
            <a:custGeom>
              <a:rect b="b" l="l" r="r" t="t"/>
              <a:pathLst>
                <a:path extrusionOk="0" h="4366" w="4258">
                  <a:moveTo>
                    <a:pt x="991" y="1"/>
                  </a:moveTo>
                  <a:cubicBezTo>
                    <a:pt x="77" y="1"/>
                    <a:pt x="0" y="989"/>
                    <a:pt x="165" y="1732"/>
                  </a:cubicBezTo>
                  <a:cubicBezTo>
                    <a:pt x="358" y="2597"/>
                    <a:pt x="875" y="3397"/>
                    <a:pt x="1613" y="3896"/>
                  </a:cubicBezTo>
                  <a:cubicBezTo>
                    <a:pt x="2026" y="4176"/>
                    <a:pt x="2523" y="4365"/>
                    <a:pt x="3015" y="4365"/>
                  </a:cubicBezTo>
                  <a:cubicBezTo>
                    <a:pt x="3181" y="4365"/>
                    <a:pt x="3346" y="4344"/>
                    <a:pt x="3508" y="4297"/>
                  </a:cubicBezTo>
                  <a:cubicBezTo>
                    <a:pt x="3827" y="4205"/>
                    <a:pt x="4138" y="3989"/>
                    <a:pt x="4223" y="3669"/>
                  </a:cubicBezTo>
                  <a:cubicBezTo>
                    <a:pt x="4258" y="3544"/>
                    <a:pt x="4254" y="3410"/>
                    <a:pt x="4239" y="3281"/>
                  </a:cubicBezTo>
                  <a:cubicBezTo>
                    <a:pt x="4113" y="2125"/>
                    <a:pt x="3199" y="1219"/>
                    <a:pt x="2259" y="534"/>
                  </a:cubicBezTo>
                  <a:cubicBezTo>
                    <a:pt x="1936" y="299"/>
                    <a:pt x="1588" y="70"/>
                    <a:pt x="1192" y="15"/>
                  </a:cubicBezTo>
                  <a:cubicBezTo>
                    <a:pt x="1121" y="6"/>
                    <a:pt x="1054" y="1"/>
                    <a:pt x="991" y="1"/>
                  </a:cubicBezTo>
                  <a:close/>
                </a:path>
              </a:pathLst>
            </a:custGeom>
            <a:solidFill>
              <a:srgbClr val="142A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0" name="Google Shape;1600;p54"/>
            <p:cNvSpPr/>
            <p:nvPr/>
          </p:nvSpPr>
          <p:spPr>
            <a:xfrm>
              <a:off x="4987050" y="4043225"/>
              <a:ext cx="127300" cy="101425"/>
            </a:xfrm>
            <a:custGeom>
              <a:rect b="b" l="l" r="r" t="t"/>
              <a:pathLst>
                <a:path extrusionOk="0" h="4057" w="5092">
                  <a:moveTo>
                    <a:pt x="960" y="1"/>
                  </a:moveTo>
                  <a:cubicBezTo>
                    <a:pt x="390" y="1"/>
                    <a:pt x="0" y="274"/>
                    <a:pt x="99" y="1067"/>
                  </a:cubicBezTo>
                  <a:cubicBezTo>
                    <a:pt x="143" y="1422"/>
                    <a:pt x="332" y="1741"/>
                    <a:pt x="544" y="2028"/>
                  </a:cubicBezTo>
                  <a:cubicBezTo>
                    <a:pt x="888" y="2491"/>
                    <a:pt x="1305" y="2900"/>
                    <a:pt x="1758" y="3259"/>
                  </a:cubicBezTo>
                  <a:cubicBezTo>
                    <a:pt x="2264" y="3661"/>
                    <a:pt x="2847" y="4016"/>
                    <a:pt x="3492" y="4054"/>
                  </a:cubicBezTo>
                  <a:cubicBezTo>
                    <a:pt x="3522" y="4055"/>
                    <a:pt x="3552" y="4056"/>
                    <a:pt x="3582" y="4056"/>
                  </a:cubicBezTo>
                  <a:cubicBezTo>
                    <a:pt x="4202" y="4056"/>
                    <a:pt x="4849" y="3691"/>
                    <a:pt x="4999" y="3093"/>
                  </a:cubicBezTo>
                  <a:cubicBezTo>
                    <a:pt x="5092" y="2721"/>
                    <a:pt x="4981" y="2318"/>
                    <a:pt x="4773" y="1993"/>
                  </a:cubicBezTo>
                  <a:cubicBezTo>
                    <a:pt x="4564" y="1669"/>
                    <a:pt x="4266" y="1414"/>
                    <a:pt x="3962" y="1180"/>
                  </a:cubicBezTo>
                  <a:cubicBezTo>
                    <a:pt x="3518" y="841"/>
                    <a:pt x="1961" y="1"/>
                    <a:pt x="960" y="1"/>
                  </a:cubicBezTo>
                  <a:close/>
                </a:path>
              </a:pathLst>
            </a:custGeom>
            <a:solidFill>
              <a:srgbClr val="142A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1" name="Google Shape;1601;p54"/>
            <p:cNvSpPr/>
            <p:nvPr/>
          </p:nvSpPr>
          <p:spPr>
            <a:xfrm>
              <a:off x="4683250" y="4285550"/>
              <a:ext cx="194300" cy="213550"/>
            </a:xfrm>
            <a:custGeom>
              <a:rect b="b" l="l" r="r" t="t"/>
              <a:pathLst>
                <a:path extrusionOk="0" h="8542" w="7772">
                  <a:moveTo>
                    <a:pt x="5365" y="1"/>
                  </a:moveTo>
                  <a:lnTo>
                    <a:pt x="5365" y="1"/>
                  </a:lnTo>
                  <a:cubicBezTo>
                    <a:pt x="3677" y="782"/>
                    <a:pt x="1793" y="1274"/>
                    <a:pt x="1" y="1778"/>
                  </a:cubicBezTo>
                  <a:cubicBezTo>
                    <a:pt x="1010" y="3804"/>
                    <a:pt x="1316" y="6174"/>
                    <a:pt x="850" y="8389"/>
                  </a:cubicBezTo>
                  <a:cubicBezTo>
                    <a:pt x="1623" y="8434"/>
                    <a:pt x="2454" y="8542"/>
                    <a:pt x="3260" y="8542"/>
                  </a:cubicBezTo>
                  <a:cubicBezTo>
                    <a:pt x="3712" y="8542"/>
                    <a:pt x="4155" y="8508"/>
                    <a:pt x="4577" y="8410"/>
                  </a:cubicBezTo>
                  <a:cubicBezTo>
                    <a:pt x="5755" y="8138"/>
                    <a:pt x="7047" y="7458"/>
                    <a:pt x="7772" y="6492"/>
                  </a:cubicBezTo>
                  <a:lnTo>
                    <a:pt x="7772" y="6492"/>
                  </a:lnTo>
                  <a:cubicBezTo>
                    <a:pt x="7768" y="6492"/>
                    <a:pt x="7763" y="6492"/>
                    <a:pt x="7759" y="6492"/>
                  </a:cubicBezTo>
                  <a:cubicBezTo>
                    <a:pt x="7391" y="6492"/>
                    <a:pt x="7126" y="6140"/>
                    <a:pt x="6947" y="5815"/>
                  </a:cubicBezTo>
                  <a:cubicBezTo>
                    <a:pt x="6381" y="4793"/>
                    <a:pt x="6004" y="3679"/>
                    <a:pt x="5627" y="2571"/>
                  </a:cubicBezTo>
                  <a:cubicBezTo>
                    <a:pt x="5374" y="1829"/>
                    <a:pt x="5209" y="770"/>
                    <a:pt x="5365" y="1"/>
                  </a:cubicBezTo>
                  <a:close/>
                </a:path>
              </a:pathLst>
            </a:custGeom>
            <a:solidFill>
              <a:srgbClr val="AF695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2" name="Google Shape;1602;p54"/>
            <p:cNvSpPr/>
            <p:nvPr/>
          </p:nvSpPr>
          <p:spPr>
            <a:xfrm>
              <a:off x="4421950" y="4435025"/>
              <a:ext cx="799100" cy="428275"/>
            </a:xfrm>
            <a:custGeom>
              <a:rect b="b" l="l" r="r" t="t"/>
              <a:pathLst>
                <a:path extrusionOk="0" h="17131" w="31964">
                  <a:moveTo>
                    <a:pt x="20709" y="0"/>
                  </a:moveTo>
                  <a:cubicBezTo>
                    <a:pt x="19660" y="0"/>
                    <a:pt x="18611" y="31"/>
                    <a:pt x="17566" y="98"/>
                  </a:cubicBezTo>
                  <a:cubicBezTo>
                    <a:pt x="16835" y="955"/>
                    <a:pt x="15698" y="1724"/>
                    <a:pt x="14584" y="1876"/>
                  </a:cubicBezTo>
                  <a:cubicBezTo>
                    <a:pt x="14219" y="1924"/>
                    <a:pt x="13853" y="1944"/>
                    <a:pt x="13485" y="1944"/>
                  </a:cubicBezTo>
                  <a:cubicBezTo>
                    <a:pt x="12730" y="1944"/>
                    <a:pt x="11972" y="1861"/>
                    <a:pt x="11221" y="1777"/>
                  </a:cubicBezTo>
                  <a:cubicBezTo>
                    <a:pt x="9766" y="2493"/>
                    <a:pt x="8266" y="3224"/>
                    <a:pt x="6777" y="3989"/>
                  </a:cubicBezTo>
                  <a:cubicBezTo>
                    <a:pt x="6538" y="4112"/>
                    <a:pt x="6299" y="4237"/>
                    <a:pt x="6061" y="4362"/>
                  </a:cubicBezTo>
                  <a:cubicBezTo>
                    <a:pt x="5915" y="4439"/>
                    <a:pt x="5765" y="4516"/>
                    <a:pt x="5617" y="4594"/>
                  </a:cubicBezTo>
                  <a:cubicBezTo>
                    <a:pt x="4833" y="5008"/>
                    <a:pt x="4054" y="5434"/>
                    <a:pt x="3289" y="5872"/>
                  </a:cubicBezTo>
                  <a:cubicBezTo>
                    <a:pt x="3283" y="5877"/>
                    <a:pt x="3277" y="5879"/>
                    <a:pt x="3269" y="5883"/>
                  </a:cubicBezTo>
                  <a:cubicBezTo>
                    <a:pt x="2929" y="6080"/>
                    <a:pt x="2589" y="6279"/>
                    <a:pt x="2253" y="6481"/>
                  </a:cubicBezTo>
                  <a:cubicBezTo>
                    <a:pt x="2142" y="6545"/>
                    <a:pt x="2029" y="6611"/>
                    <a:pt x="1919" y="6682"/>
                  </a:cubicBezTo>
                  <a:cubicBezTo>
                    <a:pt x="1438" y="6971"/>
                    <a:pt x="966" y="7267"/>
                    <a:pt x="505" y="7573"/>
                  </a:cubicBezTo>
                  <a:cubicBezTo>
                    <a:pt x="336" y="7684"/>
                    <a:pt x="168" y="7796"/>
                    <a:pt x="1" y="7909"/>
                  </a:cubicBezTo>
                  <a:cubicBezTo>
                    <a:pt x="156" y="10063"/>
                    <a:pt x="1191" y="12328"/>
                    <a:pt x="2833" y="13732"/>
                  </a:cubicBezTo>
                  <a:cubicBezTo>
                    <a:pt x="4472" y="15139"/>
                    <a:pt x="6524" y="16000"/>
                    <a:pt x="8622" y="16518"/>
                  </a:cubicBezTo>
                  <a:cubicBezTo>
                    <a:pt x="10280" y="16927"/>
                    <a:pt x="11987" y="17130"/>
                    <a:pt x="13695" y="17130"/>
                  </a:cubicBezTo>
                  <a:cubicBezTo>
                    <a:pt x="16278" y="17130"/>
                    <a:pt x="18861" y="16666"/>
                    <a:pt x="21275" y="15746"/>
                  </a:cubicBezTo>
                  <a:cubicBezTo>
                    <a:pt x="24344" y="14576"/>
                    <a:pt x="27164" y="12656"/>
                    <a:pt x="29187" y="10062"/>
                  </a:cubicBezTo>
                  <a:cubicBezTo>
                    <a:pt x="30944" y="7806"/>
                    <a:pt x="31839" y="5098"/>
                    <a:pt x="31949" y="2271"/>
                  </a:cubicBezTo>
                  <a:lnTo>
                    <a:pt x="31949" y="2268"/>
                  </a:lnTo>
                  <a:cubicBezTo>
                    <a:pt x="31964" y="1843"/>
                    <a:pt x="31963" y="1419"/>
                    <a:pt x="31944" y="991"/>
                  </a:cubicBezTo>
                  <a:cubicBezTo>
                    <a:pt x="31725" y="958"/>
                    <a:pt x="31508" y="922"/>
                    <a:pt x="31286" y="891"/>
                  </a:cubicBezTo>
                  <a:cubicBezTo>
                    <a:pt x="30515" y="773"/>
                    <a:pt x="29737" y="666"/>
                    <a:pt x="28962" y="568"/>
                  </a:cubicBezTo>
                  <a:cubicBezTo>
                    <a:pt x="28510" y="509"/>
                    <a:pt x="28057" y="457"/>
                    <a:pt x="27605" y="406"/>
                  </a:cubicBezTo>
                  <a:cubicBezTo>
                    <a:pt x="27177" y="359"/>
                    <a:pt x="26747" y="315"/>
                    <a:pt x="26316" y="278"/>
                  </a:cubicBezTo>
                  <a:cubicBezTo>
                    <a:pt x="26211" y="266"/>
                    <a:pt x="26104" y="258"/>
                    <a:pt x="26000" y="248"/>
                  </a:cubicBezTo>
                  <a:cubicBezTo>
                    <a:pt x="25094" y="167"/>
                    <a:pt x="24189" y="103"/>
                    <a:pt x="23281" y="62"/>
                  </a:cubicBezTo>
                  <a:cubicBezTo>
                    <a:pt x="22815" y="39"/>
                    <a:pt x="22349" y="25"/>
                    <a:pt x="21883" y="13"/>
                  </a:cubicBezTo>
                  <a:cubicBezTo>
                    <a:pt x="21492" y="5"/>
                    <a:pt x="21100" y="0"/>
                    <a:pt x="20709"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3" name="Google Shape;1603;p54"/>
            <p:cNvSpPr/>
            <p:nvPr/>
          </p:nvSpPr>
          <p:spPr>
            <a:xfrm>
              <a:off x="4760250" y="4908775"/>
              <a:ext cx="313150" cy="175075"/>
            </a:xfrm>
            <a:custGeom>
              <a:rect b="b" l="l" r="r" t="t"/>
              <a:pathLst>
                <a:path extrusionOk="0" h="7003" w="12526">
                  <a:moveTo>
                    <a:pt x="12362" y="0"/>
                  </a:moveTo>
                  <a:lnTo>
                    <a:pt x="12362" y="0"/>
                  </a:lnTo>
                  <a:cubicBezTo>
                    <a:pt x="12035" y="286"/>
                    <a:pt x="11763" y="662"/>
                    <a:pt x="11454" y="970"/>
                  </a:cubicBezTo>
                  <a:cubicBezTo>
                    <a:pt x="10805" y="1613"/>
                    <a:pt x="9940" y="1983"/>
                    <a:pt x="9097" y="2335"/>
                  </a:cubicBezTo>
                  <a:cubicBezTo>
                    <a:pt x="6164" y="3568"/>
                    <a:pt x="3151" y="4820"/>
                    <a:pt x="0" y="5104"/>
                  </a:cubicBezTo>
                  <a:cubicBezTo>
                    <a:pt x="923" y="5675"/>
                    <a:pt x="1886" y="6187"/>
                    <a:pt x="2857" y="6665"/>
                  </a:cubicBezTo>
                  <a:cubicBezTo>
                    <a:pt x="2971" y="6935"/>
                    <a:pt x="3073" y="7003"/>
                    <a:pt x="3232" y="7003"/>
                  </a:cubicBezTo>
                  <a:cubicBezTo>
                    <a:pt x="3359" y="7003"/>
                    <a:pt x="3522" y="6959"/>
                    <a:pt x="3756" y="6941"/>
                  </a:cubicBezTo>
                  <a:cubicBezTo>
                    <a:pt x="6368" y="6731"/>
                    <a:pt x="8937" y="5954"/>
                    <a:pt x="11228" y="4675"/>
                  </a:cubicBezTo>
                  <a:cubicBezTo>
                    <a:pt x="11847" y="4330"/>
                    <a:pt x="12525" y="3799"/>
                    <a:pt x="12459" y="3093"/>
                  </a:cubicBezTo>
                  <a:cubicBezTo>
                    <a:pt x="12359" y="2049"/>
                    <a:pt x="12342" y="1021"/>
                    <a:pt x="12362"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4" name="Google Shape;1604;p54"/>
            <p:cNvSpPr/>
            <p:nvPr/>
          </p:nvSpPr>
          <p:spPr>
            <a:xfrm>
              <a:off x="4505500" y="4789000"/>
              <a:ext cx="395450" cy="79925"/>
            </a:xfrm>
            <a:custGeom>
              <a:rect b="b" l="l" r="r" t="t"/>
              <a:pathLst>
                <a:path extrusionOk="0" h="3197" w="15818">
                  <a:moveTo>
                    <a:pt x="270" y="0"/>
                  </a:moveTo>
                  <a:cubicBezTo>
                    <a:pt x="107" y="0"/>
                    <a:pt x="0" y="240"/>
                    <a:pt x="173" y="330"/>
                  </a:cubicBezTo>
                  <a:cubicBezTo>
                    <a:pt x="3480" y="2061"/>
                    <a:pt x="7264" y="3197"/>
                    <a:pt x="11027" y="3197"/>
                  </a:cubicBezTo>
                  <a:cubicBezTo>
                    <a:pt x="11437" y="3197"/>
                    <a:pt x="11847" y="3183"/>
                    <a:pt x="12256" y="3156"/>
                  </a:cubicBezTo>
                  <a:cubicBezTo>
                    <a:pt x="13396" y="3078"/>
                    <a:pt x="14527" y="2884"/>
                    <a:pt x="15620" y="2544"/>
                  </a:cubicBezTo>
                  <a:cubicBezTo>
                    <a:pt x="15818" y="2482"/>
                    <a:pt x="15759" y="2192"/>
                    <a:pt x="15581" y="2192"/>
                  </a:cubicBezTo>
                  <a:cubicBezTo>
                    <a:pt x="15564" y="2192"/>
                    <a:pt x="15545" y="2195"/>
                    <a:pt x="15526" y="2201"/>
                  </a:cubicBezTo>
                  <a:cubicBezTo>
                    <a:pt x="14077" y="2652"/>
                    <a:pt x="12573" y="2849"/>
                    <a:pt x="11061" y="2849"/>
                  </a:cubicBezTo>
                  <a:cubicBezTo>
                    <a:pt x="8479" y="2849"/>
                    <a:pt x="5875" y="2274"/>
                    <a:pt x="3484" y="1404"/>
                  </a:cubicBezTo>
                  <a:cubicBezTo>
                    <a:pt x="2411" y="1015"/>
                    <a:pt x="1366" y="551"/>
                    <a:pt x="354" y="22"/>
                  </a:cubicBezTo>
                  <a:cubicBezTo>
                    <a:pt x="325" y="7"/>
                    <a:pt x="297" y="0"/>
                    <a:pt x="27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5" name="Google Shape;1605;p54"/>
            <p:cNvSpPr/>
            <p:nvPr/>
          </p:nvSpPr>
          <p:spPr>
            <a:xfrm>
              <a:off x="4992925" y="4738425"/>
              <a:ext cx="127325" cy="71950"/>
            </a:xfrm>
            <a:custGeom>
              <a:rect b="b" l="l" r="r" t="t"/>
              <a:pathLst>
                <a:path extrusionOk="0" h="2878" w="5093">
                  <a:moveTo>
                    <a:pt x="4819" y="1"/>
                  </a:moveTo>
                  <a:cubicBezTo>
                    <a:pt x="4780" y="1"/>
                    <a:pt x="4740" y="14"/>
                    <a:pt x="4703" y="44"/>
                  </a:cubicBezTo>
                  <a:cubicBezTo>
                    <a:pt x="3366" y="1139"/>
                    <a:pt x="1836" y="1980"/>
                    <a:pt x="196" y="2525"/>
                  </a:cubicBezTo>
                  <a:cubicBezTo>
                    <a:pt x="1" y="2589"/>
                    <a:pt x="59" y="2877"/>
                    <a:pt x="233" y="2877"/>
                  </a:cubicBezTo>
                  <a:cubicBezTo>
                    <a:pt x="251" y="2877"/>
                    <a:pt x="270" y="2874"/>
                    <a:pt x="290" y="2867"/>
                  </a:cubicBezTo>
                  <a:cubicBezTo>
                    <a:pt x="1991" y="2301"/>
                    <a:pt x="3569" y="1431"/>
                    <a:pt x="4954" y="295"/>
                  </a:cubicBezTo>
                  <a:cubicBezTo>
                    <a:pt x="5093" y="181"/>
                    <a:pt x="4965" y="1"/>
                    <a:pt x="481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6" name="Google Shape;1606;p54"/>
            <p:cNvSpPr/>
            <p:nvPr/>
          </p:nvSpPr>
          <p:spPr>
            <a:xfrm>
              <a:off x="4879150" y="4974300"/>
              <a:ext cx="135325" cy="83775"/>
            </a:xfrm>
            <a:custGeom>
              <a:rect b="b" l="l" r="r" t="t"/>
              <a:pathLst>
                <a:path extrusionOk="0" h="3351" w="5413">
                  <a:moveTo>
                    <a:pt x="5161" y="0"/>
                  </a:moveTo>
                  <a:cubicBezTo>
                    <a:pt x="5107" y="0"/>
                    <a:pt x="5051" y="23"/>
                    <a:pt x="5012" y="79"/>
                  </a:cubicBezTo>
                  <a:cubicBezTo>
                    <a:pt x="3884" y="1654"/>
                    <a:pt x="2128" y="2713"/>
                    <a:pt x="216" y="3005"/>
                  </a:cubicBezTo>
                  <a:cubicBezTo>
                    <a:pt x="1" y="3038"/>
                    <a:pt x="77" y="3351"/>
                    <a:pt x="280" y="3351"/>
                  </a:cubicBezTo>
                  <a:cubicBezTo>
                    <a:pt x="290" y="3351"/>
                    <a:pt x="300" y="3350"/>
                    <a:pt x="311" y="3349"/>
                  </a:cubicBezTo>
                  <a:cubicBezTo>
                    <a:pt x="2316" y="3041"/>
                    <a:pt x="4139" y="1905"/>
                    <a:pt x="5320" y="258"/>
                  </a:cubicBezTo>
                  <a:cubicBezTo>
                    <a:pt x="5413" y="126"/>
                    <a:pt x="5289" y="0"/>
                    <a:pt x="516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7" name="Google Shape;1607;p54"/>
            <p:cNvSpPr/>
            <p:nvPr/>
          </p:nvSpPr>
          <p:spPr>
            <a:xfrm>
              <a:off x="4953000" y="5027700"/>
              <a:ext cx="36800" cy="25975"/>
            </a:xfrm>
            <a:custGeom>
              <a:rect b="b" l="l" r="r" t="t"/>
              <a:pathLst>
                <a:path extrusionOk="0" h="1039" w="1472">
                  <a:moveTo>
                    <a:pt x="1278" y="0"/>
                  </a:moveTo>
                  <a:cubicBezTo>
                    <a:pt x="1234" y="0"/>
                    <a:pt x="1189" y="18"/>
                    <a:pt x="1150" y="50"/>
                  </a:cubicBezTo>
                  <a:cubicBezTo>
                    <a:pt x="1111" y="84"/>
                    <a:pt x="1073" y="116"/>
                    <a:pt x="1032" y="147"/>
                  </a:cubicBezTo>
                  <a:cubicBezTo>
                    <a:pt x="1022" y="155"/>
                    <a:pt x="1013" y="163"/>
                    <a:pt x="1002" y="170"/>
                  </a:cubicBezTo>
                  <a:cubicBezTo>
                    <a:pt x="994" y="177"/>
                    <a:pt x="988" y="182"/>
                    <a:pt x="986" y="184"/>
                  </a:cubicBezTo>
                  <a:lnTo>
                    <a:pt x="986" y="184"/>
                  </a:lnTo>
                  <a:cubicBezTo>
                    <a:pt x="986" y="184"/>
                    <a:pt x="985" y="184"/>
                    <a:pt x="985" y="184"/>
                  </a:cubicBezTo>
                  <a:cubicBezTo>
                    <a:pt x="966" y="200"/>
                    <a:pt x="945" y="214"/>
                    <a:pt x="924" y="230"/>
                  </a:cubicBezTo>
                  <a:cubicBezTo>
                    <a:pt x="839" y="293"/>
                    <a:pt x="752" y="351"/>
                    <a:pt x="665" y="408"/>
                  </a:cubicBezTo>
                  <a:cubicBezTo>
                    <a:pt x="488" y="520"/>
                    <a:pt x="304" y="620"/>
                    <a:pt x="113" y="708"/>
                  </a:cubicBezTo>
                  <a:cubicBezTo>
                    <a:pt x="28" y="748"/>
                    <a:pt x="1" y="876"/>
                    <a:pt x="49" y="952"/>
                  </a:cubicBezTo>
                  <a:cubicBezTo>
                    <a:pt x="87" y="1011"/>
                    <a:pt x="141" y="1039"/>
                    <a:pt x="200" y="1039"/>
                  </a:cubicBezTo>
                  <a:cubicBezTo>
                    <a:pt x="231" y="1039"/>
                    <a:pt x="262" y="1031"/>
                    <a:pt x="294" y="1017"/>
                  </a:cubicBezTo>
                  <a:cubicBezTo>
                    <a:pt x="694" y="832"/>
                    <a:pt x="1066" y="589"/>
                    <a:pt x="1401" y="301"/>
                  </a:cubicBezTo>
                  <a:cubicBezTo>
                    <a:pt x="1472" y="242"/>
                    <a:pt x="1468" y="112"/>
                    <a:pt x="1401" y="50"/>
                  </a:cubicBezTo>
                  <a:cubicBezTo>
                    <a:pt x="1364" y="16"/>
                    <a:pt x="1321" y="0"/>
                    <a:pt x="127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8" name="Google Shape;1608;p54"/>
            <p:cNvSpPr/>
            <p:nvPr/>
          </p:nvSpPr>
          <p:spPr>
            <a:xfrm>
              <a:off x="4814750" y="4960100"/>
              <a:ext cx="74300" cy="43525"/>
            </a:xfrm>
            <a:custGeom>
              <a:rect b="b" l="l" r="r" t="t"/>
              <a:pathLst>
                <a:path extrusionOk="0" h="1741" w="2972">
                  <a:moveTo>
                    <a:pt x="261" y="1"/>
                  </a:moveTo>
                  <a:cubicBezTo>
                    <a:pt x="104" y="1"/>
                    <a:pt x="1" y="237"/>
                    <a:pt x="170" y="333"/>
                  </a:cubicBezTo>
                  <a:cubicBezTo>
                    <a:pt x="987" y="794"/>
                    <a:pt x="1806" y="1255"/>
                    <a:pt x="2623" y="1716"/>
                  </a:cubicBezTo>
                  <a:cubicBezTo>
                    <a:pt x="2653" y="1733"/>
                    <a:pt x="2683" y="1741"/>
                    <a:pt x="2711" y="1741"/>
                  </a:cubicBezTo>
                  <a:cubicBezTo>
                    <a:pt x="2868" y="1741"/>
                    <a:pt x="2972" y="1504"/>
                    <a:pt x="2802" y="1409"/>
                  </a:cubicBezTo>
                  <a:cubicBezTo>
                    <a:pt x="1985" y="947"/>
                    <a:pt x="1167" y="487"/>
                    <a:pt x="349" y="25"/>
                  </a:cubicBezTo>
                  <a:cubicBezTo>
                    <a:pt x="319" y="8"/>
                    <a:pt x="289" y="1"/>
                    <a:pt x="26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9" name="Google Shape;1609;p54"/>
            <p:cNvSpPr/>
            <p:nvPr/>
          </p:nvSpPr>
          <p:spPr>
            <a:xfrm>
              <a:off x="4875975" y="4903475"/>
              <a:ext cx="41925" cy="95450"/>
            </a:xfrm>
            <a:custGeom>
              <a:rect b="b" l="l" r="r" t="t"/>
              <a:pathLst>
                <a:path extrusionOk="0" h="3818" w="1677">
                  <a:moveTo>
                    <a:pt x="217" y="1"/>
                  </a:moveTo>
                  <a:cubicBezTo>
                    <a:pt x="110" y="1"/>
                    <a:pt x="0" y="88"/>
                    <a:pt x="37" y="221"/>
                  </a:cubicBezTo>
                  <a:cubicBezTo>
                    <a:pt x="361" y="1423"/>
                    <a:pt x="786" y="2594"/>
                    <a:pt x="1304" y="3725"/>
                  </a:cubicBezTo>
                  <a:cubicBezTo>
                    <a:pt x="1334" y="3790"/>
                    <a:pt x="1384" y="3817"/>
                    <a:pt x="1437" y="3817"/>
                  </a:cubicBezTo>
                  <a:cubicBezTo>
                    <a:pt x="1552" y="3817"/>
                    <a:pt x="1676" y="3687"/>
                    <a:pt x="1612" y="3546"/>
                  </a:cubicBezTo>
                  <a:cubicBezTo>
                    <a:pt x="1106" y="2442"/>
                    <a:pt x="697" y="1297"/>
                    <a:pt x="380" y="126"/>
                  </a:cubicBezTo>
                  <a:cubicBezTo>
                    <a:pt x="356" y="38"/>
                    <a:pt x="287" y="1"/>
                    <a:pt x="21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0" name="Google Shape;1610;p54"/>
            <p:cNvSpPr/>
            <p:nvPr/>
          </p:nvSpPr>
          <p:spPr>
            <a:xfrm>
              <a:off x="4934075" y="4967850"/>
              <a:ext cx="14775" cy="23100"/>
            </a:xfrm>
            <a:custGeom>
              <a:rect b="b" l="l" r="r" t="t"/>
              <a:pathLst>
                <a:path extrusionOk="0" h="924" w="591">
                  <a:moveTo>
                    <a:pt x="201" y="1"/>
                  </a:moveTo>
                  <a:cubicBezTo>
                    <a:pt x="186" y="1"/>
                    <a:pt x="170" y="3"/>
                    <a:pt x="154" y="8"/>
                  </a:cubicBezTo>
                  <a:cubicBezTo>
                    <a:pt x="67" y="36"/>
                    <a:pt x="0" y="133"/>
                    <a:pt x="31" y="227"/>
                  </a:cubicBezTo>
                  <a:cubicBezTo>
                    <a:pt x="91" y="415"/>
                    <a:pt x="154" y="605"/>
                    <a:pt x="216" y="793"/>
                  </a:cubicBezTo>
                  <a:cubicBezTo>
                    <a:pt x="240" y="866"/>
                    <a:pt x="310" y="924"/>
                    <a:pt x="387" y="924"/>
                  </a:cubicBezTo>
                  <a:cubicBezTo>
                    <a:pt x="403" y="924"/>
                    <a:pt x="419" y="922"/>
                    <a:pt x="434" y="916"/>
                  </a:cubicBezTo>
                  <a:cubicBezTo>
                    <a:pt x="522" y="888"/>
                    <a:pt x="590" y="793"/>
                    <a:pt x="559" y="699"/>
                  </a:cubicBezTo>
                  <a:cubicBezTo>
                    <a:pt x="497" y="510"/>
                    <a:pt x="434" y="320"/>
                    <a:pt x="373" y="132"/>
                  </a:cubicBezTo>
                  <a:cubicBezTo>
                    <a:pt x="349" y="59"/>
                    <a:pt x="278" y="1"/>
                    <a:pt x="20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1" name="Google Shape;1611;p54"/>
            <p:cNvSpPr/>
            <p:nvPr/>
          </p:nvSpPr>
          <p:spPr>
            <a:xfrm>
              <a:off x="4872950" y="5109425"/>
              <a:ext cx="35175" cy="172100"/>
            </a:xfrm>
            <a:custGeom>
              <a:rect b="b" l="l" r="r" t="t"/>
              <a:pathLst>
                <a:path extrusionOk="0" h="6884" w="1407">
                  <a:moveTo>
                    <a:pt x="1189" y="0"/>
                  </a:moveTo>
                  <a:cubicBezTo>
                    <a:pt x="1120" y="0"/>
                    <a:pt x="1055" y="39"/>
                    <a:pt x="1038" y="128"/>
                  </a:cubicBezTo>
                  <a:cubicBezTo>
                    <a:pt x="619" y="2312"/>
                    <a:pt x="279" y="4507"/>
                    <a:pt x="14" y="6714"/>
                  </a:cubicBezTo>
                  <a:cubicBezTo>
                    <a:pt x="1" y="6827"/>
                    <a:pt x="83" y="6883"/>
                    <a:pt x="172" y="6883"/>
                  </a:cubicBezTo>
                  <a:cubicBezTo>
                    <a:pt x="261" y="6883"/>
                    <a:pt x="357" y="6827"/>
                    <a:pt x="370" y="6714"/>
                  </a:cubicBezTo>
                  <a:cubicBezTo>
                    <a:pt x="630" y="4539"/>
                    <a:pt x="967" y="2375"/>
                    <a:pt x="1380" y="223"/>
                  </a:cubicBezTo>
                  <a:cubicBezTo>
                    <a:pt x="1406" y="88"/>
                    <a:pt x="1293" y="0"/>
                    <a:pt x="118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2" name="Google Shape;1612;p54"/>
            <p:cNvSpPr/>
            <p:nvPr/>
          </p:nvSpPr>
          <p:spPr>
            <a:xfrm>
              <a:off x="4931350" y="5076475"/>
              <a:ext cx="14400" cy="131175"/>
            </a:xfrm>
            <a:custGeom>
              <a:rect b="b" l="l" r="r" t="t"/>
              <a:pathLst>
                <a:path extrusionOk="0" h="5247" w="576">
                  <a:moveTo>
                    <a:pt x="376" y="0"/>
                  </a:moveTo>
                  <a:cubicBezTo>
                    <a:pt x="287" y="0"/>
                    <a:pt x="199" y="58"/>
                    <a:pt x="200" y="172"/>
                  </a:cubicBezTo>
                  <a:cubicBezTo>
                    <a:pt x="221" y="1810"/>
                    <a:pt x="157" y="3445"/>
                    <a:pt x="11" y="5076"/>
                  </a:cubicBezTo>
                  <a:cubicBezTo>
                    <a:pt x="0" y="5190"/>
                    <a:pt x="84" y="5247"/>
                    <a:pt x="172" y="5247"/>
                  </a:cubicBezTo>
                  <a:cubicBezTo>
                    <a:pt x="262" y="5247"/>
                    <a:pt x="356" y="5190"/>
                    <a:pt x="367" y="5076"/>
                  </a:cubicBezTo>
                  <a:cubicBezTo>
                    <a:pt x="513" y="3445"/>
                    <a:pt x="576" y="1810"/>
                    <a:pt x="556" y="172"/>
                  </a:cubicBezTo>
                  <a:cubicBezTo>
                    <a:pt x="555" y="58"/>
                    <a:pt x="465" y="0"/>
                    <a:pt x="37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3" name="Google Shape;1613;p54"/>
            <p:cNvSpPr/>
            <p:nvPr/>
          </p:nvSpPr>
          <p:spPr>
            <a:xfrm>
              <a:off x="5027875" y="5029100"/>
              <a:ext cx="96350" cy="122500"/>
            </a:xfrm>
            <a:custGeom>
              <a:rect b="b" l="l" r="r" t="t"/>
              <a:pathLst>
                <a:path extrusionOk="0" h="4900" w="3854">
                  <a:moveTo>
                    <a:pt x="247" y="1"/>
                  </a:moveTo>
                  <a:cubicBezTo>
                    <a:pt x="124" y="1"/>
                    <a:pt x="1" y="128"/>
                    <a:pt x="85" y="263"/>
                  </a:cubicBezTo>
                  <a:cubicBezTo>
                    <a:pt x="1094" y="1880"/>
                    <a:pt x="2232" y="3412"/>
                    <a:pt x="3488" y="4842"/>
                  </a:cubicBezTo>
                  <a:cubicBezTo>
                    <a:pt x="3524" y="4883"/>
                    <a:pt x="3565" y="4900"/>
                    <a:pt x="3605" y="4900"/>
                  </a:cubicBezTo>
                  <a:cubicBezTo>
                    <a:pt x="3735" y="4900"/>
                    <a:pt x="3853" y="4722"/>
                    <a:pt x="3739" y="4591"/>
                  </a:cubicBezTo>
                  <a:cubicBezTo>
                    <a:pt x="2502" y="3181"/>
                    <a:pt x="1385" y="1675"/>
                    <a:pt x="392" y="84"/>
                  </a:cubicBezTo>
                  <a:cubicBezTo>
                    <a:pt x="355" y="25"/>
                    <a:pt x="301" y="1"/>
                    <a:pt x="24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4" name="Google Shape;1614;p54"/>
            <p:cNvSpPr/>
            <p:nvPr/>
          </p:nvSpPr>
          <p:spPr>
            <a:xfrm>
              <a:off x="5047125" y="5012100"/>
              <a:ext cx="114675" cy="51725"/>
            </a:xfrm>
            <a:custGeom>
              <a:rect b="b" l="l" r="r" t="t"/>
              <a:pathLst>
                <a:path extrusionOk="0" h="2069" w="4587">
                  <a:moveTo>
                    <a:pt x="288" y="1"/>
                  </a:moveTo>
                  <a:cubicBezTo>
                    <a:pt x="117" y="1"/>
                    <a:pt x="1" y="245"/>
                    <a:pt x="184" y="325"/>
                  </a:cubicBezTo>
                  <a:cubicBezTo>
                    <a:pt x="1530" y="900"/>
                    <a:pt x="2877" y="1477"/>
                    <a:pt x="4223" y="2052"/>
                  </a:cubicBezTo>
                  <a:cubicBezTo>
                    <a:pt x="4249" y="2063"/>
                    <a:pt x="4274" y="2068"/>
                    <a:pt x="4298" y="2068"/>
                  </a:cubicBezTo>
                  <a:cubicBezTo>
                    <a:pt x="4470" y="2068"/>
                    <a:pt x="4587" y="1823"/>
                    <a:pt x="4403" y="1745"/>
                  </a:cubicBezTo>
                  <a:cubicBezTo>
                    <a:pt x="3056" y="1169"/>
                    <a:pt x="1709" y="593"/>
                    <a:pt x="364" y="17"/>
                  </a:cubicBezTo>
                  <a:cubicBezTo>
                    <a:pt x="338" y="6"/>
                    <a:pt x="312" y="1"/>
                    <a:pt x="28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5" name="Google Shape;1615;p54"/>
            <p:cNvSpPr/>
            <p:nvPr/>
          </p:nvSpPr>
          <p:spPr>
            <a:xfrm>
              <a:off x="3876075" y="4358800"/>
              <a:ext cx="235850" cy="248800"/>
            </a:xfrm>
            <a:custGeom>
              <a:rect b="b" l="l" r="r" t="t"/>
              <a:pathLst>
                <a:path extrusionOk="0" h="9952" w="9434">
                  <a:moveTo>
                    <a:pt x="1730" y="0"/>
                  </a:moveTo>
                  <a:cubicBezTo>
                    <a:pt x="1540" y="0"/>
                    <a:pt x="1354" y="37"/>
                    <a:pt x="1194" y="139"/>
                  </a:cubicBezTo>
                  <a:cubicBezTo>
                    <a:pt x="874" y="345"/>
                    <a:pt x="750" y="769"/>
                    <a:pt x="801" y="1147"/>
                  </a:cubicBezTo>
                  <a:cubicBezTo>
                    <a:pt x="849" y="1525"/>
                    <a:pt x="1037" y="1869"/>
                    <a:pt x="1221" y="2203"/>
                  </a:cubicBezTo>
                  <a:cubicBezTo>
                    <a:pt x="545" y="2362"/>
                    <a:pt x="0" y="3055"/>
                    <a:pt x="57" y="3746"/>
                  </a:cubicBezTo>
                  <a:cubicBezTo>
                    <a:pt x="83" y="4075"/>
                    <a:pt x="219" y="4385"/>
                    <a:pt x="266" y="4710"/>
                  </a:cubicBezTo>
                  <a:cubicBezTo>
                    <a:pt x="373" y="5449"/>
                    <a:pt x="17" y="6205"/>
                    <a:pt x="168" y="6938"/>
                  </a:cubicBezTo>
                  <a:cubicBezTo>
                    <a:pt x="310" y="7634"/>
                    <a:pt x="904" y="8174"/>
                    <a:pt x="1571" y="8418"/>
                  </a:cubicBezTo>
                  <a:cubicBezTo>
                    <a:pt x="1986" y="8571"/>
                    <a:pt x="2427" y="8624"/>
                    <a:pt x="2871" y="8624"/>
                  </a:cubicBezTo>
                  <a:cubicBezTo>
                    <a:pt x="3140" y="8624"/>
                    <a:pt x="3410" y="8605"/>
                    <a:pt x="3677" y="8575"/>
                  </a:cubicBezTo>
                  <a:cubicBezTo>
                    <a:pt x="3734" y="8569"/>
                    <a:pt x="3784" y="8566"/>
                    <a:pt x="3830" y="8566"/>
                  </a:cubicBezTo>
                  <a:cubicBezTo>
                    <a:pt x="4076" y="8566"/>
                    <a:pt x="4187" y="8650"/>
                    <a:pt x="4480" y="8748"/>
                  </a:cubicBezTo>
                  <a:cubicBezTo>
                    <a:pt x="4793" y="8854"/>
                    <a:pt x="5076" y="9037"/>
                    <a:pt x="5349" y="9224"/>
                  </a:cubicBezTo>
                  <a:cubicBezTo>
                    <a:pt x="5694" y="9460"/>
                    <a:pt x="6033" y="9705"/>
                    <a:pt x="6372" y="9951"/>
                  </a:cubicBezTo>
                  <a:cubicBezTo>
                    <a:pt x="6563" y="9912"/>
                    <a:pt x="6651" y="9905"/>
                    <a:pt x="6791" y="9770"/>
                  </a:cubicBezTo>
                  <a:cubicBezTo>
                    <a:pt x="7346" y="9237"/>
                    <a:pt x="7845" y="8650"/>
                    <a:pt x="8345" y="8065"/>
                  </a:cubicBezTo>
                  <a:cubicBezTo>
                    <a:pt x="8706" y="7645"/>
                    <a:pt x="9433" y="7091"/>
                    <a:pt x="9278" y="6563"/>
                  </a:cubicBezTo>
                  <a:cubicBezTo>
                    <a:pt x="8846" y="5088"/>
                    <a:pt x="8413" y="3615"/>
                    <a:pt x="7979" y="2139"/>
                  </a:cubicBezTo>
                  <a:cubicBezTo>
                    <a:pt x="7817" y="1591"/>
                    <a:pt x="7643" y="1017"/>
                    <a:pt x="7241" y="613"/>
                  </a:cubicBezTo>
                  <a:cubicBezTo>
                    <a:pt x="6993" y="362"/>
                    <a:pt x="6629" y="202"/>
                    <a:pt x="6284" y="202"/>
                  </a:cubicBezTo>
                  <a:cubicBezTo>
                    <a:pt x="6070" y="202"/>
                    <a:pt x="5863" y="263"/>
                    <a:pt x="5694" y="403"/>
                  </a:cubicBezTo>
                  <a:cubicBezTo>
                    <a:pt x="5462" y="597"/>
                    <a:pt x="5316" y="920"/>
                    <a:pt x="5022" y="995"/>
                  </a:cubicBezTo>
                  <a:cubicBezTo>
                    <a:pt x="4977" y="1007"/>
                    <a:pt x="4932" y="1012"/>
                    <a:pt x="4887" y="1012"/>
                  </a:cubicBezTo>
                  <a:cubicBezTo>
                    <a:pt x="4776" y="1012"/>
                    <a:pt x="4664" y="982"/>
                    <a:pt x="4556" y="949"/>
                  </a:cubicBezTo>
                  <a:cubicBezTo>
                    <a:pt x="3729" y="696"/>
                    <a:pt x="2976" y="217"/>
                    <a:pt x="2126" y="44"/>
                  </a:cubicBezTo>
                  <a:cubicBezTo>
                    <a:pt x="1997" y="18"/>
                    <a:pt x="1862" y="0"/>
                    <a:pt x="1730" y="0"/>
                  </a:cubicBezTo>
                  <a:close/>
                </a:path>
              </a:pathLst>
            </a:custGeom>
            <a:solidFill>
              <a:srgbClr val="AF695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6" name="Google Shape;1616;p54"/>
            <p:cNvSpPr/>
            <p:nvPr/>
          </p:nvSpPr>
          <p:spPr>
            <a:xfrm>
              <a:off x="4913050" y="3887675"/>
              <a:ext cx="71050" cy="70725"/>
            </a:xfrm>
            <a:custGeom>
              <a:rect b="b" l="l" r="r" t="t"/>
              <a:pathLst>
                <a:path extrusionOk="0" h="2829" w="2842">
                  <a:moveTo>
                    <a:pt x="1281" y="0"/>
                  </a:moveTo>
                  <a:cubicBezTo>
                    <a:pt x="1229" y="0"/>
                    <a:pt x="1180" y="5"/>
                    <a:pt x="1134" y="15"/>
                  </a:cubicBezTo>
                  <a:cubicBezTo>
                    <a:pt x="849" y="76"/>
                    <a:pt x="599" y="257"/>
                    <a:pt x="412" y="481"/>
                  </a:cubicBezTo>
                  <a:cubicBezTo>
                    <a:pt x="154" y="786"/>
                    <a:pt x="1" y="1187"/>
                    <a:pt x="22" y="1586"/>
                  </a:cubicBezTo>
                  <a:cubicBezTo>
                    <a:pt x="43" y="1984"/>
                    <a:pt x="250" y="2378"/>
                    <a:pt x="586" y="2595"/>
                  </a:cubicBezTo>
                  <a:cubicBezTo>
                    <a:pt x="820" y="2747"/>
                    <a:pt x="1103" y="2810"/>
                    <a:pt x="1382" y="2826"/>
                  </a:cubicBezTo>
                  <a:cubicBezTo>
                    <a:pt x="1422" y="2828"/>
                    <a:pt x="1462" y="2829"/>
                    <a:pt x="1502" y="2829"/>
                  </a:cubicBezTo>
                  <a:cubicBezTo>
                    <a:pt x="1779" y="2829"/>
                    <a:pt x="2059" y="2775"/>
                    <a:pt x="2281" y="2611"/>
                  </a:cubicBezTo>
                  <a:cubicBezTo>
                    <a:pt x="2619" y="2362"/>
                    <a:pt x="2747" y="1920"/>
                    <a:pt x="2802" y="1504"/>
                  </a:cubicBezTo>
                  <a:cubicBezTo>
                    <a:pt x="2829" y="1295"/>
                    <a:pt x="2842" y="1075"/>
                    <a:pt x="2761" y="880"/>
                  </a:cubicBezTo>
                  <a:cubicBezTo>
                    <a:pt x="2585" y="452"/>
                    <a:pt x="1794" y="0"/>
                    <a:pt x="128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7" name="Google Shape;1617;p54"/>
            <p:cNvSpPr/>
            <p:nvPr/>
          </p:nvSpPr>
          <p:spPr>
            <a:xfrm>
              <a:off x="4890750" y="3942250"/>
              <a:ext cx="71050" cy="70725"/>
            </a:xfrm>
            <a:custGeom>
              <a:rect b="b" l="l" r="r" t="t"/>
              <a:pathLst>
                <a:path extrusionOk="0" h="2829" w="2842">
                  <a:moveTo>
                    <a:pt x="1279" y="0"/>
                  </a:moveTo>
                  <a:cubicBezTo>
                    <a:pt x="1227" y="0"/>
                    <a:pt x="1178" y="5"/>
                    <a:pt x="1133" y="15"/>
                  </a:cubicBezTo>
                  <a:cubicBezTo>
                    <a:pt x="848" y="76"/>
                    <a:pt x="598" y="256"/>
                    <a:pt x="411" y="480"/>
                  </a:cubicBezTo>
                  <a:cubicBezTo>
                    <a:pt x="153" y="786"/>
                    <a:pt x="0" y="1187"/>
                    <a:pt x="21" y="1585"/>
                  </a:cubicBezTo>
                  <a:cubicBezTo>
                    <a:pt x="42" y="1984"/>
                    <a:pt x="248" y="2378"/>
                    <a:pt x="584" y="2595"/>
                  </a:cubicBezTo>
                  <a:cubicBezTo>
                    <a:pt x="819" y="2747"/>
                    <a:pt x="1101" y="2810"/>
                    <a:pt x="1382" y="2825"/>
                  </a:cubicBezTo>
                  <a:cubicBezTo>
                    <a:pt x="1421" y="2827"/>
                    <a:pt x="1462" y="2829"/>
                    <a:pt x="1502" y="2829"/>
                  </a:cubicBezTo>
                  <a:cubicBezTo>
                    <a:pt x="1778" y="2829"/>
                    <a:pt x="2058" y="2774"/>
                    <a:pt x="2279" y="2611"/>
                  </a:cubicBezTo>
                  <a:cubicBezTo>
                    <a:pt x="2617" y="2363"/>
                    <a:pt x="2745" y="1920"/>
                    <a:pt x="2800" y="1505"/>
                  </a:cubicBezTo>
                  <a:cubicBezTo>
                    <a:pt x="2828" y="1295"/>
                    <a:pt x="2841" y="1076"/>
                    <a:pt x="2760" y="880"/>
                  </a:cubicBezTo>
                  <a:cubicBezTo>
                    <a:pt x="2582" y="451"/>
                    <a:pt x="1791" y="0"/>
                    <a:pt x="1279"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8" name="Google Shape;1618;p54"/>
            <p:cNvSpPr/>
            <p:nvPr/>
          </p:nvSpPr>
          <p:spPr>
            <a:xfrm>
              <a:off x="4880825" y="4006500"/>
              <a:ext cx="71050" cy="70725"/>
            </a:xfrm>
            <a:custGeom>
              <a:rect b="b" l="l" r="r" t="t"/>
              <a:pathLst>
                <a:path extrusionOk="0" h="2829" w="2842">
                  <a:moveTo>
                    <a:pt x="1279" y="0"/>
                  </a:moveTo>
                  <a:cubicBezTo>
                    <a:pt x="1227" y="0"/>
                    <a:pt x="1178" y="5"/>
                    <a:pt x="1133" y="15"/>
                  </a:cubicBezTo>
                  <a:cubicBezTo>
                    <a:pt x="848" y="76"/>
                    <a:pt x="598" y="256"/>
                    <a:pt x="411" y="480"/>
                  </a:cubicBezTo>
                  <a:cubicBezTo>
                    <a:pt x="154" y="787"/>
                    <a:pt x="1" y="1187"/>
                    <a:pt x="22" y="1585"/>
                  </a:cubicBezTo>
                  <a:cubicBezTo>
                    <a:pt x="43" y="1985"/>
                    <a:pt x="249" y="2378"/>
                    <a:pt x="586" y="2595"/>
                  </a:cubicBezTo>
                  <a:cubicBezTo>
                    <a:pt x="819" y="2747"/>
                    <a:pt x="1102" y="2809"/>
                    <a:pt x="1382" y="2825"/>
                  </a:cubicBezTo>
                  <a:cubicBezTo>
                    <a:pt x="1423" y="2827"/>
                    <a:pt x="1464" y="2829"/>
                    <a:pt x="1506" y="2829"/>
                  </a:cubicBezTo>
                  <a:cubicBezTo>
                    <a:pt x="1781" y="2829"/>
                    <a:pt x="2060" y="2773"/>
                    <a:pt x="2281" y="2611"/>
                  </a:cubicBezTo>
                  <a:cubicBezTo>
                    <a:pt x="2618" y="2363"/>
                    <a:pt x="2746" y="1920"/>
                    <a:pt x="2801" y="1505"/>
                  </a:cubicBezTo>
                  <a:cubicBezTo>
                    <a:pt x="2828" y="1295"/>
                    <a:pt x="2842" y="1076"/>
                    <a:pt x="2760" y="881"/>
                  </a:cubicBezTo>
                  <a:cubicBezTo>
                    <a:pt x="2583" y="453"/>
                    <a:pt x="1792" y="0"/>
                    <a:pt x="127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9" name="Google Shape;1619;p54"/>
            <p:cNvSpPr/>
            <p:nvPr/>
          </p:nvSpPr>
          <p:spPr>
            <a:xfrm>
              <a:off x="4641700" y="4339875"/>
              <a:ext cx="138600" cy="26400"/>
            </a:xfrm>
            <a:custGeom>
              <a:rect b="b" l="l" r="r" t="t"/>
              <a:pathLst>
                <a:path extrusionOk="0" h="1056" w="5544">
                  <a:moveTo>
                    <a:pt x="5258" y="0"/>
                  </a:moveTo>
                  <a:cubicBezTo>
                    <a:pt x="5233" y="0"/>
                    <a:pt x="5208" y="5"/>
                    <a:pt x="5182" y="17"/>
                  </a:cubicBezTo>
                  <a:cubicBezTo>
                    <a:pt x="4136" y="472"/>
                    <a:pt x="3003" y="703"/>
                    <a:pt x="1867" y="703"/>
                  </a:cubicBezTo>
                  <a:cubicBezTo>
                    <a:pt x="1345" y="703"/>
                    <a:pt x="822" y="654"/>
                    <a:pt x="307" y="555"/>
                  </a:cubicBezTo>
                  <a:cubicBezTo>
                    <a:pt x="294" y="553"/>
                    <a:pt x="282" y="552"/>
                    <a:pt x="270" y="552"/>
                  </a:cubicBezTo>
                  <a:cubicBezTo>
                    <a:pt x="75" y="552"/>
                    <a:pt x="0" y="859"/>
                    <a:pt x="212" y="900"/>
                  </a:cubicBezTo>
                  <a:cubicBezTo>
                    <a:pt x="758" y="1004"/>
                    <a:pt x="1308" y="1056"/>
                    <a:pt x="1857" y="1056"/>
                  </a:cubicBezTo>
                  <a:cubicBezTo>
                    <a:pt x="3057" y="1056"/>
                    <a:pt x="4249" y="809"/>
                    <a:pt x="5361" y="324"/>
                  </a:cubicBezTo>
                  <a:cubicBezTo>
                    <a:pt x="5544" y="245"/>
                    <a:pt x="5429" y="0"/>
                    <a:pt x="525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0" name="Google Shape;1620;p54"/>
            <p:cNvSpPr/>
            <p:nvPr/>
          </p:nvSpPr>
          <p:spPr>
            <a:xfrm>
              <a:off x="4562350" y="4435375"/>
              <a:ext cx="441625" cy="146050"/>
            </a:xfrm>
            <a:custGeom>
              <a:rect b="b" l="l" r="r" t="t"/>
              <a:pathLst>
                <a:path extrusionOk="0" h="5842" w="17665">
                  <a:moveTo>
                    <a:pt x="16266" y="0"/>
                  </a:moveTo>
                  <a:cubicBezTo>
                    <a:pt x="15143" y="1294"/>
                    <a:pt x="13739" y="2332"/>
                    <a:pt x="12192" y="3091"/>
                  </a:cubicBezTo>
                  <a:cubicBezTo>
                    <a:pt x="9995" y="4167"/>
                    <a:pt x="7435" y="4728"/>
                    <a:pt x="4963" y="4728"/>
                  </a:cubicBezTo>
                  <a:cubicBezTo>
                    <a:pt x="4601" y="4728"/>
                    <a:pt x="4241" y="4716"/>
                    <a:pt x="3884" y="4692"/>
                  </a:cubicBezTo>
                  <a:cubicBezTo>
                    <a:pt x="2941" y="4628"/>
                    <a:pt x="1991" y="4416"/>
                    <a:pt x="1159" y="3976"/>
                  </a:cubicBezTo>
                  <a:cubicBezTo>
                    <a:pt x="921" y="4100"/>
                    <a:pt x="682" y="4225"/>
                    <a:pt x="444" y="4349"/>
                  </a:cubicBezTo>
                  <a:cubicBezTo>
                    <a:pt x="298" y="4426"/>
                    <a:pt x="148" y="4503"/>
                    <a:pt x="0" y="4581"/>
                  </a:cubicBezTo>
                  <a:cubicBezTo>
                    <a:pt x="1364" y="5539"/>
                    <a:pt x="3069" y="5842"/>
                    <a:pt x="4774" y="5842"/>
                  </a:cubicBezTo>
                  <a:cubicBezTo>
                    <a:pt x="5780" y="5842"/>
                    <a:pt x="6786" y="5736"/>
                    <a:pt x="7721" y="5597"/>
                  </a:cubicBezTo>
                  <a:cubicBezTo>
                    <a:pt x="10613" y="5164"/>
                    <a:pt x="13403" y="4048"/>
                    <a:pt x="15655" y="2163"/>
                  </a:cubicBezTo>
                  <a:cubicBezTo>
                    <a:pt x="16399" y="1538"/>
                    <a:pt x="17078" y="830"/>
                    <a:pt x="17664" y="49"/>
                  </a:cubicBezTo>
                  <a:cubicBezTo>
                    <a:pt x="17198" y="26"/>
                    <a:pt x="16733" y="11"/>
                    <a:pt x="1626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1" name="Google Shape;1621;p54"/>
            <p:cNvSpPr/>
            <p:nvPr/>
          </p:nvSpPr>
          <p:spPr>
            <a:xfrm>
              <a:off x="4478175" y="4441900"/>
              <a:ext cx="633900" cy="217000"/>
            </a:xfrm>
            <a:custGeom>
              <a:rect b="b" l="l" r="r" t="t"/>
              <a:pathLst>
                <a:path extrusionOk="0" h="8680" w="25356">
                  <a:moveTo>
                    <a:pt x="24065" y="1"/>
                  </a:moveTo>
                  <a:cubicBezTo>
                    <a:pt x="22251" y="2375"/>
                    <a:pt x="20166" y="4656"/>
                    <a:pt x="17379" y="5833"/>
                  </a:cubicBezTo>
                  <a:cubicBezTo>
                    <a:pt x="15546" y="6608"/>
                    <a:pt x="13502" y="6963"/>
                    <a:pt x="11547" y="7273"/>
                  </a:cubicBezTo>
                  <a:cubicBezTo>
                    <a:pt x="10370" y="7459"/>
                    <a:pt x="9165" y="7584"/>
                    <a:pt x="7965" y="7584"/>
                  </a:cubicBezTo>
                  <a:cubicBezTo>
                    <a:pt x="7196" y="7584"/>
                    <a:pt x="6428" y="7533"/>
                    <a:pt x="5670" y="7413"/>
                  </a:cubicBezTo>
                  <a:cubicBezTo>
                    <a:pt x="4010" y="7148"/>
                    <a:pt x="2393" y="6576"/>
                    <a:pt x="1036" y="5596"/>
                  </a:cubicBezTo>
                  <a:cubicBezTo>
                    <a:pt x="1030" y="5601"/>
                    <a:pt x="1024" y="5603"/>
                    <a:pt x="1017" y="5607"/>
                  </a:cubicBezTo>
                  <a:cubicBezTo>
                    <a:pt x="677" y="5803"/>
                    <a:pt x="337" y="6002"/>
                    <a:pt x="0" y="6205"/>
                  </a:cubicBezTo>
                  <a:cubicBezTo>
                    <a:pt x="2261" y="8029"/>
                    <a:pt x="5163" y="8680"/>
                    <a:pt x="8050" y="8680"/>
                  </a:cubicBezTo>
                  <a:cubicBezTo>
                    <a:pt x="8953" y="8680"/>
                    <a:pt x="9855" y="8616"/>
                    <a:pt x="10736" y="8504"/>
                  </a:cubicBezTo>
                  <a:cubicBezTo>
                    <a:pt x="11818" y="8368"/>
                    <a:pt x="12893" y="8176"/>
                    <a:pt x="13963" y="7957"/>
                  </a:cubicBezTo>
                  <a:cubicBezTo>
                    <a:pt x="15000" y="7746"/>
                    <a:pt x="16035" y="7506"/>
                    <a:pt x="17034" y="7155"/>
                  </a:cubicBezTo>
                  <a:cubicBezTo>
                    <a:pt x="18827" y="6521"/>
                    <a:pt x="20412" y="5491"/>
                    <a:pt x="21806" y="4209"/>
                  </a:cubicBezTo>
                  <a:cubicBezTo>
                    <a:pt x="23138" y="2987"/>
                    <a:pt x="24276" y="1579"/>
                    <a:pt x="25356" y="130"/>
                  </a:cubicBezTo>
                  <a:cubicBezTo>
                    <a:pt x="24928" y="84"/>
                    <a:pt x="24498" y="40"/>
                    <a:pt x="2406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2" name="Google Shape;1622;p54"/>
            <p:cNvSpPr/>
            <p:nvPr/>
          </p:nvSpPr>
          <p:spPr>
            <a:xfrm>
              <a:off x="4729250" y="4543550"/>
              <a:ext cx="179425" cy="191900"/>
            </a:xfrm>
            <a:custGeom>
              <a:rect b="b" l="l" r="r" t="t"/>
              <a:pathLst>
                <a:path extrusionOk="0" h="7676" w="7177">
                  <a:moveTo>
                    <a:pt x="6934" y="0"/>
                  </a:moveTo>
                  <a:cubicBezTo>
                    <a:pt x="6881" y="0"/>
                    <a:pt x="6829" y="26"/>
                    <a:pt x="6796" y="89"/>
                  </a:cubicBezTo>
                  <a:cubicBezTo>
                    <a:pt x="5579" y="2396"/>
                    <a:pt x="4216" y="4759"/>
                    <a:pt x="2051" y="6307"/>
                  </a:cubicBezTo>
                  <a:cubicBezTo>
                    <a:pt x="1476" y="6720"/>
                    <a:pt x="853" y="7066"/>
                    <a:pt x="190" y="7319"/>
                  </a:cubicBezTo>
                  <a:cubicBezTo>
                    <a:pt x="1" y="7392"/>
                    <a:pt x="53" y="7675"/>
                    <a:pt x="220" y="7675"/>
                  </a:cubicBezTo>
                  <a:cubicBezTo>
                    <a:pt x="240" y="7675"/>
                    <a:pt x="261" y="7671"/>
                    <a:pt x="284" y="7662"/>
                  </a:cubicBezTo>
                  <a:cubicBezTo>
                    <a:pt x="2784" y="6706"/>
                    <a:pt x="4570" y="4616"/>
                    <a:pt x="5923" y="2382"/>
                  </a:cubicBezTo>
                  <a:cubicBezTo>
                    <a:pt x="6341" y="1692"/>
                    <a:pt x="6725" y="981"/>
                    <a:pt x="7102" y="269"/>
                  </a:cubicBezTo>
                  <a:cubicBezTo>
                    <a:pt x="7176" y="129"/>
                    <a:pt x="7053" y="0"/>
                    <a:pt x="693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3" name="Google Shape;1623;p54"/>
            <p:cNvSpPr/>
            <p:nvPr/>
          </p:nvSpPr>
          <p:spPr>
            <a:xfrm>
              <a:off x="4766175" y="4650125"/>
              <a:ext cx="44475" cy="23225"/>
            </a:xfrm>
            <a:custGeom>
              <a:rect b="b" l="l" r="r" t="t"/>
              <a:pathLst>
                <a:path extrusionOk="0" h="929" w="1779">
                  <a:moveTo>
                    <a:pt x="1521" y="0"/>
                  </a:moveTo>
                  <a:cubicBezTo>
                    <a:pt x="1493" y="0"/>
                    <a:pt x="1463" y="8"/>
                    <a:pt x="1432" y="26"/>
                  </a:cubicBezTo>
                  <a:cubicBezTo>
                    <a:pt x="1028" y="260"/>
                    <a:pt x="599" y="444"/>
                    <a:pt x="151" y="579"/>
                  </a:cubicBezTo>
                  <a:cubicBezTo>
                    <a:pt x="60" y="607"/>
                    <a:pt x="1" y="703"/>
                    <a:pt x="27" y="798"/>
                  </a:cubicBezTo>
                  <a:cubicBezTo>
                    <a:pt x="48" y="874"/>
                    <a:pt x="121" y="929"/>
                    <a:pt x="198" y="929"/>
                  </a:cubicBezTo>
                  <a:cubicBezTo>
                    <a:pt x="214" y="929"/>
                    <a:pt x="230" y="926"/>
                    <a:pt x="245" y="922"/>
                  </a:cubicBezTo>
                  <a:cubicBezTo>
                    <a:pt x="722" y="779"/>
                    <a:pt x="1182" y="581"/>
                    <a:pt x="1611" y="333"/>
                  </a:cubicBezTo>
                  <a:cubicBezTo>
                    <a:pt x="1778" y="236"/>
                    <a:pt x="1677" y="0"/>
                    <a:pt x="152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4" name="Google Shape;1624;p54"/>
            <p:cNvSpPr/>
            <p:nvPr/>
          </p:nvSpPr>
          <p:spPr>
            <a:xfrm>
              <a:off x="4423175" y="4685875"/>
              <a:ext cx="40625" cy="51800"/>
            </a:xfrm>
            <a:custGeom>
              <a:rect b="b" l="l" r="r" t="t"/>
              <a:pathLst>
                <a:path extrusionOk="0" h="2072" w="1625">
                  <a:moveTo>
                    <a:pt x="205" y="0"/>
                  </a:moveTo>
                  <a:cubicBezTo>
                    <a:pt x="177" y="0"/>
                    <a:pt x="148" y="8"/>
                    <a:pt x="120" y="24"/>
                  </a:cubicBezTo>
                  <a:cubicBezTo>
                    <a:pt x="43" y="70"/>
                    <a:pt x="1" y="189"/>
                    <a:pt x="55" y="268"/>
                  </a:cubicBezTo>
                  <a:cubicBezTo>
                    <a:pt x="458" y="839"/>
                    <a:pt x="860" y="1411"/>
                    <a:pt x="1263" y="1984"/>
                  </a:cubicBezTo>
                  <a:cubicBezTo>
                    <a:pt x="1300" y="2037"/>
                    <a:pt x="1359" y="2072"/>
                    <a:pt x="1421" y="2072"/>
                  </a:cubicBezTo>
                  <a:cubicBezTo>
                    <a:pt x="1449" y="2072"/>
                    <a:pt x="1479" y="2064"/>
                    <a:pt x="1506" y="2048"/>
                  </a:cubicBezTo>
                  <a:cubicBezTo>
                    <a:pt x="1583" y="2002"/>
                    <a:pt x="1625" y="1882"/>
                    <a:pt x="1570" y="1804"/>
                  </a:cubicBezTo>
                  <a:cubicBezTo>
                    <a:pt x="1167" y="1233"/>
                    <a:pt x="766" y="661"/>
                    <a:pt x="363" y="88"/>
                  </a:cubicBezTo>
                  <a:cubicBezTo>
                    <a:pt x="326" y="34"/>
                    <a:pt x="267" y="0"/>
                    <a:pt x="20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5" name="Google Shape;1625;p54"/>
            <p:cNvSpPr/>
            <p:nvPr/>
          </p:nvSpPr>
          <p:spPr>
            <a:xfrm>
              <a:off x="4268025" y="4803750"/>
              <a:ext cx="50450" cy="64050"/>
            </a:xfrm>
            <a:custGeom>
              <a:rect b="b" l="l" r="r" t="t"/>
              <a:pathLst>
                <a:path extrusionOk="0" h="2562" w="2018">
                  <a:moveTo>
                    <a:pt x="251" y="0"/>
                  </a:moveTo>
                  <a:cubicBezTo>
                    <a:pt x="124" y="0"/>
                    <a:pt x="0" y="127"/>
                    <a:pt x="92" y="259"/>
                  </a:cubicBezTo>
                  <a:cubicBezTo>
                    <a:pt x="600" y="1000"/>
                    <a:pt x="1111" y="1742"/>
                    <a:pt x="1620" y="2482"/>
                  </a:cubicBezTo>
                  <a:cubicBezTo>
                    <a:pt x="1658" y="2538"/>
                    <a:pt x="1713" y="2562"/>
                    <a:pt x="1768" y="2562"/>
                  </a:cubicBezTo>
                  <a:cubicBezTo>
                    <a:pt x="1894" y="2562"/>
                    <a:pt x="2017" y="2435"/>
                    <a:pt x="1927" y="2303"/>
                  </a:cubicBezTo>
                  <a:cubicBezTo>
                    <a:pt x="1419" y="1562"/>
                    <a:pt x="908" y="821"/>
                    <a:pt x="399" y="81"/>
                  </a:cubicBezTo>
                  <a:cubicBezTo>
                    <a:pt x="360" y="24"/>
                    <a:pt x="305" y="0"/>
                    <a:pt x="25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6" name="Google Shape;1626;p54"/>
            <p:cNvSpPr/>
            <p:nvPr/>
          </p:nvSpPr>
          <p:spPr>
            <a:xfrm>
              <a:off x="4282575" y="4824175"/>
              <a:ext cx="43875" cy="12225"/>
            </a:xfrm>
            <a:custGeom>
              <a:rect b="b" l="l" r="r" t="t"/>
              <a:pathLst>
                <a:path extrusionOk="0" h="489" w="1755">
                  <a:moveTo>
                    <a:pt x="166" y="1"/>
                  </a:moveTo>
                  <a:cubicBezTo>
                    <a:pt x="76" y="1"/>
                    <a:pt x="1" y="93"/>
                    <a:pt x="1" y="179"/>
                  </a:cubicBezTo>
                  <a:cubicBezTo>
                    <a:pt x="1" y="283"/>
                    <a:pt x="81" y="348"/>
                    <a:pt x="178" y="357"/>
                  </a:cubicBezTo>
                  <a:cubicBezTo>
                    <a:pt x="644" y="400"/>
                    <a:pt x="1110" y="445"/>
                    <a:pt x="1576" y="488"/>
                  </a:cubicBezTo>
                  <a:cubicBezTo>
                    <a:pt x="1581" y="488"/>
                    <a:pt x="1585" y="488"/>
                    <a:pt x="1589" y="488"/>
                  </a:cubicBezTo>
                  <a:cubicBezTo>
                    <a:pt x="1679" y="488"/>
                    <a:pt x="1754" y="396"/>
                    <a:pt x="1754" y="310"/>
                  </a:cubicBezTo>
                  <a:cubicBezTo>
                    <a:pt x="1754" y="206"/>
                    <a:pt x="1672" y="141"/>
                    <a:pt x="1576" y="132"/>
                  </a:cubicBezTo>
                  <a:cubicBezTo>
                    <a:pt x="1111" y="89"/>
                    <a:pt x="645" y="44"/>
                    <a:pt x="178" y="1"/>
                  </a:cubicBezTo>
                  <a:cubicBezTo>
                    <a:pt x="174" y="1"/>
                    <a:pt x="170" y="1"/>
                    <a:pt x="16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7" name="Google Shape;1627;p54"/>
            <p:cNvSpPr/>
            <p:nvPr/>
          </p:nvSpPr>
          <p:spPr>
            <a:xfrm>
              <a:off x="4781025" y="4120925"/>
              <a:ext cx="162725" cy="148900"/>
            </a:xfrm>
            <a:custGeom>
              <a:rect b="b" l="l" r="r" t="t"/>
              <a:pathLst>
                <a:path extrusionOk="0" h="5956" w="6509">
                  <a:moveTo>
                    <a:pt x="4185" y="0"/>
                  </a:moveTo>
                  <a:cubicBezTo>
                    <a:pt x="3532" y="0"/>
                    <a:pt x="2890" y="244"/>
                    <a:pt x="2356" y="620"/>
                  </a:cubicBezTo>
                  <a:cubicBezTo>
                    <a:pt x="1271" y="1382"/>
                    <a:pt x="875" y="2434"/>
                    <a:pt x="372" y="3662"/>
                  </a:cubicBezTo>
                  <a:cubicBezTo>
                    <a:pt x="113" y="4291"/>
                    <a:pt x="307" y="4989"/>
                    <a:pt x="1" y="5594"/>
                  </a:cubicBezTo>
                  <a:cubicBezTo>
                    <a:pt x="711" y="5781"/>
                    <a:pt x="1448" y="5955"/>
                    <a:pt x="2176" y="5955"/>
                  </a:cubicBezTo>
                  <a:cubicBezTo>
                    <a:pt x="2478" y="5955"/>
                    <a:pt x="2777" y="5926"/>
                    <a:pt x="3073" y="5854"/>
                  </a:cubicBezTo>
                  <a:cubicBezTo>
                    <a:pt x="3754" y="5690"/>
                    <a:pt x="4370" y="5313"/>
                    <a:pt x="4907" y="4863"/>
                  </a:cubicBezTo>
                  <a:cubicBezTo>
                    <a:pt x="5481" y="4383"/>
                    <a:pt x="5990" y="3797"/>
                    <a:pt x="6249" y="3093"/>
                  </a:cubicBezTo>
                  <a:cubicBezTo>
                    <a:pt x="6508" y="2391"/>
                    <a:pt x="6485" y="1559"/>
                    <a:pt x="6067" y="937"/>
                  </a:cubicBezTo>
                  <a:cubicBezTo>
                    <a:pt x="5680" y="365"/>
                    <a:pt x="4989" y="32"/>
                    <a:pt x="4298" y="3"/>
                  </a:cubicBezTo>
                  <a:cubicBezTo>
                    <a:pt x="4260" y="1"/>
                    <a:pt x="4223" y="0"/>
                    <a:pt x="4185" y="0"/>
                  </a:cubicBezTo>
                  <a:close/>
                </a:path>
              </a:pathLst>
            </a:custGeom>
            <a:solidFill>
              <a:srgbClr val="AF695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8" name="Google Shape;1628;p54"/>
            <p:cNvSpPr/>
            <p:nvPr/>
          </p:nvSpPr>
          <p:spPr>
            <a:xfrm>
              <a:off x="4802850" y="4235650"/>
              <a:ext cx="45050" cy="38575"/>
            </a:xfrm>
            <a:custGeom>
              <a:rect b="b" l="l" r="r" t="t"/>
              <a:pathLst>
                <a:path extrusionOk="0" h="1543" w="1802">
                  <a:moveTo>
                    <a:pt x="967" y="1"/>
                  </a:moveTo>
                  <a:cubicBezTo>
                    <a:pt x="626" y="1"/>
                    <a:pt x="291" y="201"/>
                    <a:pt x="132" y="504"/>
                  </a:cubicBezTo>
                  <a:cubicBezTo>
                    <a:pt x="27" y="706"/>
                    <a:pt x="1" y="963"/>
                    <a:pt x="108" y="1165"/>
                  </a:cubicBezTo>
                  <a:cubicBezTo>
                    <a:pt x="195" y="1324"/>
                    <a:pt x="353" y="1434"/>
                    <a:pt x="525" y="1493"/>
                  </a:cubicBezTo>
                  <a:cubicBezTo>
                    <a:pt x="620" y="1526"/>
                    <a:pt x="722" y="1542"/>
                    <a:pt x="823" y="1542"/>
                  </a:cubicBezTo>
                  <a:cubicBezTo>
                    <a:pt x="1143" y="1542"/>
                    <a:pt x="1465" y="1383"/>
                    <a:pt x="1610" y="1099"/>
                  </a:cubicBezTo>
                  <a:cubicBezTo>
                    <a:pt x="1801" y="725"/>
                    <a:pt x="1588" y="186"/>
                    <a:pt x="1178" y="98"/>
                  </a:cubicBezTo>
                  <a:lnTo>
                    <a:pt x="1016" y="2"/>
                  </a:lnTo>
                  <a:cubicBezTo>
                    <a:pt x="1000" y="1"/>
                    <a:pt x="983" y="1"/>
                    <a:pt x="96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9" name="Google Shape;1629;p54"/>
            <p:cNvSpPr/>
            <p:nvPr/>
          </p:nvSpPr>
          <p:spPr>
            <a:xfrm>
              <a:off x="4799400" y="4272475"/>
              <a:ext cx="40350" cy="80250"/>
            </a:xfrm>
            <a:custGeom>
              <a:rect b="b" l="l" r="r" t="t"/>
              <a:pathLst>
                <a:path extrusionOk="0" h="3210" w="1614">
                  <a:moveTo>
                    <a:pt x="984" y="1"/>
                  </a:moveTo>
                  <a:cubicBezTo>
                    <a:pt x="938" y="1"/>
                    <a:pt x="888" y="19"/>
                    <a:pt x="832" y="59"/>
                  </a:cubicBezTo>
                  <a:cubicBezTo>
                    <a:pt x="411" y="369"/>
                    <a:pt x="177" y="1426"/>
                    <a:pt x="72" y="1907"/>
                  </a:cubicBezTo>
                  <a:cubicBezTo>
                    <a:pt x="32" y="2087"/>
                    <a:pt x="1" y="2271"/>
                    <a:pt x="27" y="2451"/>
                  </a:cubicBezTo>
                  <a:cubicBezTo>
                    <a:pt x="81" y="2831"/>
                    <a:pt x="408" y="3154"/>
                    <a:pt x="787" y="3203"/>
                  </a:cubicBezTo>
                  <a:cubicBezTo>
                    <a:pt x="819" y="3208"/>
                    <a:pt x="850" y="3210"/>
                    <a:pt x="882" y="3210"/>
                  </a:cubicBezTo>
                  <a:cubicBezTo>
                    <a:pt x="951" y="3210"/>
                    <a:pt x="1021" y="3198"/>
                    <a:pt x="1084" y="3168"/>
                  </a:cubicBezTo>
                  <a:cubicBezTo>
                    <a:pt x="1181" y="3121"/>
                    <a:pt x="1251" y="3035"/>
                    <a:pt x="1311" y="2945"/>
                  </a:cubicBezTo>
                  <a:cubicBezTo>
                    <a:pt x="1612" y="2475"/>
                    <a:pt x="1614" y="1872"/>
                    <a:pt x="1507" y="1324"/>
                  </a:cubicBezTo>
                  <a:cubicBezTo>
                    <a:pt x="1442" y="989"/>
                    <a:pt x="1328" y="1"/>
                    <a:pt x="98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0" name="Google Shape;1630;p54"/>
            <p:cNvSpPr/>
            <p:nvPr/>
          </p:nvSpPr>
          <p:spPr>
            <a:xfrm>
              <a:off x="4861200" y="4137975"/>
              <a:ext cx="47025" cy="109475"/>
            </a:xfrm>
            <a:custGeom>
              <a:rect b="b" l="l" r="r" t="t"/>
              <a:pathLst>
                <a:path extrusionOk="0" h="4379" w="1881">
                  <a:moveTo>
                    <a:pt x="744" y="0"/>
                  </a:moveTo>
                  <a:cubicBezTo>
                    <a:pt x="591" y="0"/>
                    <a:pt x="489" y="234"/>
                    <a:pt x="655" y="333"/>
                  </a:cubicBezTo>
                  <a:cubicBezTo>
                    <a:pt x="1321" y="729"/>
                    <a:pt x="1529" y="1602"/>
                    <a:pt x="1389" y="2324"/>
                  </a:cubicBezTo>
                  <a:cubicBezTo>
                    <a:pt x="1250" y="3044"/>
                    <a:pt x="808" y="3681"/>
                    <a:pt x="170" y="4046"/>
                  </a:cubicBezTo>
                  <a:cubicBezTo>
                    <a:pt x="1" y="4143"/>
                    <a:pt x="104" y="4378"/>
                    <a:pt x="261" y="4378"/>
                  </a:cubicBezTo>
                  <a:cubicBezTo>
                    <a:pt x="289" y="4378"/>
                    <a:pt x="318" y="4371"/>
                    <a:pt x="348" y="4354"/>
                  </a:cubicBezTo>
                  <a:cubicBezTo>
                    <a:pt x="1097" y="3927"/>
                    <a:pt x="1620" y="3156"/>
                    <a:pt x="1751" y="2305"/>
                  </a:cubicBezTo>
                  <a:cubicBezTo>
                    <a:pt x="1880" y="1455"/>
                    <a:pt x="1608" y="488"/>
                    <a:pt x="834" y="27"/>
                  </a:cubicBezTo>
                  <a:cubicBezTo>
                    <a:pt x="803" y="8"/>
                    <a:pt x="773" y="0"/>
                    <a:pt x="74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1" name="Google Shape;1631;p54"/>
            <p:cNvSpPr/>
            <p:nvPr/>
          </p:nvSpPr>
          <p:spPr>
            <a:xfrm>
              <a:off x="4846700" y="4191375"/>
              <a:ext cx="52175" cy="15025"/>
            </a:xfrm>
            <a:custGeom>
              <a:rect b="b" l="l" r="r" t="t"/>
              <a:pathLst>
                <a:path extrusionOk="0" h="601" w="2087">
                  <a:moveTo>
                    <a:pt x="1355" y="1"/>
                  </a:moveTo>
                  <a:cubicBezTo>
                    <a:pt x="928" y="1"/>
                    <a:pt x="505" y="93"/>
                    <a:pt x="109" y="273"/>
                  </a:cubicBezTo>
                  <a:cubicBezTo>
                    <a:pt x="21" y="311"/>
                    <a:pt x="0" y="439"/>
                    <a:pt x="44" y="515"/>
                  </a:cubicBezTo>
                  <a:cubicBezTo>
                    <a:pt x="79" y="575"/>
                    <a:pt x="135" y="601"/>
                    <a:pt x="194" y="601"/>
                  </a:cubicBezTo>
                  <a:cubicBezTo>
                    <a:pt x="225" y="601"/>
                    <a:pt x="258" y="594"/>
                    <a:pt x="288" y="580"/>
                  </a:cubicBezTo>
                  <a:cubicBezTo>
                    <a:pt x="619" y="430"/>
                    <a:pt x="983" y="353"/>
                    <a:pt x="1348" y="353"/>
                  </a:cubicBezTo>
                  <a:cubicBezTo>
                    <a:pt x="1514" y="353"/>
                    <a:pt x="1681" y="369"/>
                    <a:pt x="1844" y="401"/>
                  </a:cubicBezTo>
                  <a:cubicBezTo>
                    <a:pt x="1858" y="404"/>
                    <a:pt x="1872" y="406"/>
                    <a:pt x="1886" y="406"/>
                  </a:cubicBezTo>
                  <a:cubicBezTo>
                    <a:pt x="1966" y="406"/>
                    <a:pt x="2040" y="360"/>
                    <a:pt x="2063" y="278"/>
                  </a:cubicBezTo>
                  <a:cubicBezTo>
                    <a:pt x="2087" y="189"/>
                    <a:pt x="2032" y="76"/>
                    <a:pt x="1938" y="58"/>
                  </a:cubicBezTo>
                  <a:cubicBezTo>
                    <a:pt x="1744" y="20"/>
                    <a:pt x="1549" y="1"/>
                    <a:pt x="135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2" name="Google Shape;1632;p54"/>
            <p:cNvSpPr/>
            <p:nvPr/>
          </p:nvSpPr>
          <p:spPr>
            <a:xfrm>
              <a:off x="3979150" y="4380525"/>
              <a:ext cx="60400" cy="113850"/>
            </a:xfrm>
            <a:custGeom>
              <a:rect b="b" l="l" r="r" t="t"/>
              <a:pathLst>
                <a:path extrusionOk="0" h="4554" w="2416">
                  <a:moveTo>
                    <a:pt x="1141" y="1"/>
                  </a:moveTo>
                  <a:cubicBezTo>
                    <a:pt x="1087" y="1"/>
                    <a:pt x="1032" y="25"/>
                    <a:pt x="994" y="83"/>
                  </a:cubicBezTo>
                  <a:cubicBezTo>
                    <a:pt x="672" y="566"/>
                    <a:pt x="424" y="1095"/>
                    <a:pt x="261" y="1654"/>
                  </a:cubicBezTo>
                  <a:cubicBezTo>
                    <a:pt x="108" y="2183"/>
                    <a:pt x="1" y="2767"/>
                    <a:pt x="81" y="3316"/>
                  </a:cubicBezTo>
                  <a:cubicBezTo>
                    <a:pt x="152" y="3788"/>
                    <a:pt x="412" y="4250"/>
                    <a:pt x="859" y="4457"/>
                  </a:cubicBezTo>
                  <a:cubicBezTo>
                    <a:pt x="1003" y="4524"/>
                    <a:pt x="1149" y="4553"/>
                    <a:pt x="1293" y="4553"/>
                  </a:cubicBezTo>
                  <a:cubicBezTo>
                    <a:pt x="1645" y="4553"/>
                    <a:pt x="1987" y="4378"/>
                    <a:pt x="2272" y="4154"/>
                  </a:cubicBezTo>
                  <a:cubicBezTo>
                    <a:pt x="2415" y="4042"/>
                    <a:pt x="2286" y="3861"/>
                    <a:pt x="2137" y="3861"/>
                  </a:cubicBezTo>
                  <a:cubicBezTo>
                    <a:pt x="2098" y="3861"/>
                    <a:pt x="2058" y="3874"/>
                    <a:pt x="2021" y="3903"/>
                  </a:cubicBezTo>
                  <a:cubicBezTo>
                    <a:pt x="1809" y="4071"/>
                    <a:pt x="1552" y="4193"/>
                    <a:pt x="1299" y="4193"/>
                  </a:cubicBezTo>
                  <a:cubicBezTo>
                    <a:pt x="1134" y="4193"/>
                    <a:pt x="970" y="4141"/>
                    <a:pt x="821" y="4015"/>
                  </a:cubicBezTo>
                  <a:cubicBezTo>
                    <a:pt x="473" y="3722"/>
                    <a:pt x="394" y="3251"/>
                    <a:pt x="414" y="2820"/>
                  </a:cubicBezTo>
                  <a:cubicBezTo>
                    <a:pt x="456" y="1911"/>
                    <a:pt x="800" y="1014"/>
                    <a:pt x="1299" y="261"/>
                  </a:cubicBezTo>
                  <a:cubicBezTo>
                    <a:pt x="1389" y="128"/>
                    <a:pt x="1267" y="1"/>
                    <a:pt x="114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3" name="Google Shape;1633;p54"/>
            <p:cNvSpPr/>
            <p:nvPr/>
          </p:nvSpPr>
          <p:spPr>
            <a:xfrm>
              <a:off x="4031600" y="4412725"/>
              <a:ext cx="23350" cy="60425"/>
            </a:xfrm>
            <a:custGeom>
              <a:rect b="b" l="l" r="r" t="t"/>
              <a:pathLst>
                <a:path extrusionOk="0" h="2417" w="934">
                  <a:moveTo>
                    <a:pt x="753" y="1"/>
                  </a:moveTo>
                  <a:cubicBezTo>
                    <a:pt x="675" y="1"/>
                    <a:pt x="587" y="51"/>
                    <a:pt x="576" y="131"/>
                  </a:cubicBezTo>
                  <a:cubicBezTo>
                    <a:pt x="473" y="836"/>
                    <a:pt x="293" y="1527"/>
                    <a:pt x="34" y="2191"/>
                  </a:cubicBezTo>
                  <a:cubicBezTo>
                    <a:pt x="1" y="2281"/>
                    <a:pt x="73" y="2386"/>
                    <a:pt x="159" y="2410"/>
                  </a:cubicBezTo>
                  <a:cubicBezTo>
                    <a:pt x="175" y="2414"/>
                    <a:pt x="191" y="2416"/>
                    <a:pt x="206" y="2416"/>
                  </a:cubicBezTo>
                  <a:cubicBezTo>
                    <a:pt x="284" y="2416"/>
                    <a:pt x="348" y="2361"/>
                    <a:pt x="377" y="2285"/>
                  </a:cubicBezTo>
                  <a:cubicBezTo>
                    <a:pt x="634" y="1621"/>
                    <a:pt x="816" y="930"/>
                    <a:pt x="918" y="225"/>
                  </a:cubicBezTo>
                  <a:cubicBezTo>
                    <a:pt x="933" y="130"/>
                    <a:pt x="895" y="34"/>
                    <a:pt x="795" y="6"/>
                  </a:cubicBezTo>
                  <a:cubicBezTo>
                    <a:pt x="782" y="3"/>
                    <a:pt x="768" y="1"/>
                    <a:pt x="75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4" name="Google Shape;1634;p54"/>
            <p:cNvSpPr/>
            <p:nvPr/>
          </p:nvSpPr>
          <p:spPr>
            <a:xfrm>
              <a:off x="4047800" y="4426575"/>
              <a:ext cx="14075" cy="30050"/>
            </a:xfrm>
            <a:custGeom>
              <a:rect b="b" l="l" r="r" t="t"/>
              <a:pathLst>
                <a:path extrusionOk="0" h="1202" w="563">
                  <a:moveTo>
                    <a:pt x="191" y="0"/>
                  </a:moveTo>
                  <a:cubicBezTo>
                    <a:pt x="160" y="0"/>
                    <a:pt x="129" y="8"/>
                    <a:pt x="104" y="25"/>
                  </a:cubicBezTo>
                  <a:cubicBezTo>
                    <a:pt x="17" y="83"/>
                    <a:pt x="0" y="178"/>
                    <a:pt x="41" y="270"/>
                  </a:cubicBezTo>
                  <a:cubicBezTo>
                    <a:pt x="43" y="275"/>
                    <a:pt x="58" y="311"/>
                    <a:pt x="59" y="311"/>
                  </a:cubicBezTo>
                  <a:cubicBezTo>
                    <a:pt x="59" y="311"/>
                    <a:pt x="58" y="308"/>
                    <a:pt x="54" y="299"/>
                  </a:cubicBezTo>
                  <a:lnTo>
                    <a:pt x="54" y="299"/>
                  </a:lnTo>
                  <a:cubicBezTo>
                    <a:pt x="60" y="313"/>
                    <a:pt x="65" y="328"/>
                    <a:pt x="71" y="342"/>
                  </a:cubicBezTo>
                  <a:cubicBezTo>
                    <a:pt x="84" y="376"/>
                    <a:pt x="96" y="410"/>
                    <a:pt x="107" y="444"/>
                  </a:cubicBezTo>
                  <a:cubicBezTo>
                    <a:pt x="128" y="508"/>
                    <a:pt x="147" y="573"/>
                    <a:pt x="161" y="639"/>
                  </a:cubicBezTo>
                  <a:cubicBezTo>
                    <a:pt x="169" y="671"/>
                    <a:pt x="175" y="704"/>
                    <a:pt x="180" y="738"/>
                  </a:cubicBezTo>
                  <a:cubicBezTo>
                    <a:pt x="183" y="755"/>
                    <a:pt x="187" y="773"/>
                    <a:pt x="190" y="790"/>
                  </a:cubicBezTo>
                  <a:lnTo>
                    <a:pt x="190" y="790"/>
                  </a:lnTo>
                  <a:cubicBezTo>
                    <a:pt x="190" y="791"/>
                    <a:pt x="190" y="796"/>
                    <a:pt x="191" y="806"/>
                  </a:cubicBezTo>
                  <a:cubicBezTo>
                    <a:pt x="199" y="878"/>
                    <a:pt x="205" y="952"/>
                    <a:pt x="206" y="1024"/>
                  </a:cubicBezTo>
                  <a:cubicBezTo>
                    <a:pt x="207" y="1114"/>
                    <a:pt x="284" y="1202"/>
                    <a:pt x="378" y="1202"/>
                  </a:cubicBezTo>
                  <a:cubicBezTo>
                    <a:pt x="380" y="1202"/>
                    <a:pt x="382" y="1202"/>
                    <a:pt x="383" y="1202"/>
                  </a:cubicBezTo>
                  <a:cubicBezTo>
                    <a:pt x="479" y="1198"/>
                    <a:pt x="562" y="1123"/>
                    <a:pt x="561" y="1024"/>
                  </a:cubicBezTo>
                  <a:cubicBezTo>
                    <a:pt x="555" y="699"/>
                    <a:pt x="481" y="383"/>
                    <a:pt x="347" y="88"/>
                  </a:cubicBezTo>
                  <a:cubicBezTo>
                    <a:pt x="322" y="32"/>
                    <a:pt x="255" y="0"/>
                    <a:pt x="19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5" name="Google Shape;1635;p54"/>
            <p:cNvSpPr/>
            <p:nvPr/>
          </p:nvSpPr>
          <p:spPr>
            <a:xfrm>
              <a:off x="4026875" y="4493825"/>
              <a:ext cx="47550" cy="71775"/>
            </a:xfrm>
            <a:custGeom>
              <a:rect b="b" l="l" r="r" t="t"/>
              <a:pathLst>
                <a:path extrusionOk="0" h="2871" w="1902">
                  <a:moveTo>
                    <a:pt x="194" y="1"/>
                  </a:moveTo>
                  <a:cubicBezTo>
                    <a:pt x="152" y="1"/>
                    <a:pt x="110" y="16"/>
                    <a:pt x="75" y="51"/>
                  </a:cubicBezTo>
                  <a:cubicBezTo>
                    <a:pt x="13" y="113"/>
                    <a:pt x="0" y="243"/>
                    <a:pt x="75" y="302"/>
                  </a:cubicBezTo>
                  <a:cubicBezTo>
                    <a:pt x="844" y="909"/>
                    <a:pt x="1365" y="1777"/>
                    <a:pt x="1534" y="2742"/>
                  </a:cubicBezTo>
                  <a:cubicBezTo>
                    <a:pt x="1550" y="2832"/>
                    <a:pt x="1614" y="2871"/>
                    <a:pt x="1683" y="2871"/>
                  </a:cubicBezTo>
                  <a:cubicBezTo>
                    <a:pt x="1787" y="2871"/>
                    <a:pt x="1901" y="2783"/>
                    <a:pt x="1878" y="2648"/>
                  </a:cubicBezTo>
                  <a:cubicBezTo>
                    <a:pt x="1698" y="1632"/>
                    <a:pt x="1137" y="690"/>
                    <a:pt x="326" y="51"/>
                  </a:cubicBezTo>
                  <a:cubicBezTo>
                    <a:pt x="286" y="19"/>
                    <a:pt x="240" y="1"/>
                    <a:pt x="19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6" name="Google Shape;1636;p54"/>
            <p:cNvSpPr/>
            <p:nvPr/>
          </p:nvSpPr>
          <p:spPr>
            <a:xfrm>
              <a:off x="3898775" y="4412150"/>
              <a:ext cx="90275" cy="37450"/>
            </a:xfrm>
            <a:custGeom>
              <a:rect b="b" l="l" r="r" t="t"/>
              <a:pathLst>
                <a:path extrusionOk="0" h="1498" w="3611">
                  <a:moveTo>
                    <a:pt x="273" y="0"/>
                  </a:moveTo>
                  <a:cubicBezTo>
                    <a:pt x="128" y="0"/>
                    <a:pt x="0" y="180"/>
                    <a:pt x="138" y="298"/>
                  </a:cubicBezTo>
                  <a:cubicBezTo>
                    <a:pt x="1043" y="1066"/>
                    <a:pt x="2195" y="1497"/>
                    <a:pt x="3382" y="1497"/>
                  </a:cubicBezTo>
                  <a:cubicBezTo>
                    <a:pt x="3610" y="1497"/>
                    <a:pt x="3610" y="1142"/>
                    <a:pt x="3382" y="1142"/>
                  </a:cubicBezTo>
                  <a:cubicBezTo>
                    <a:pt x="2293" y="1140"/>
                    <a:pt x="1221" y="752"/>
                    <a:pt x="390" y="45"/>
                  </a:cubicBezTo>
                  <a:cubicBezTo>
                    <a:pt x="353" y="14"/>
                    <a:pt x="312" y="0"/>
                    <a:pt x="27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7" name="Google Shape;1637;p54"/>
            <p:cNvSpPr/>
            <p:nvPr/>
          </p:nvSpPr>
          <p:spPr>
            <a:xfrm>
              <a:off x="3891100" y="4473400"/>
              <a:ext cx="99450" cy="15550"/>
            </a:xfrm>
            <a:custGeom>
              <a:rect b="b" l="l" r="r" t="t"/>
              <a:pathLst>
                <a:path extrusionOk="0" h="622" w="3978">
                  <a:moveTo>
                    <a:pt x="253" y="1"/>
                  </a:moveTo>
                  <a:cubicBezTo>
                    <a:pt x="66" y="1"/>
                    <a:pt x="1" y="298"/>
                    <a:pt x="206" y="350"/>
                  </a:cubicBezTo>
                  <a:cubicBezTo>
                    <a:pt x="925" y="531"/>
                    <a:pt x="1658" y="621"/>
                    <a:pt x="2393" y="621"/>
                  </a:cubicBezTo>
                  <a:cubicBezTo>
                    <a:pt x="2850" y="621"/>
                    <a:pt x="3308" y="586"/>
                    <a:pt x="3763" y="517"/>
                  </a:cubicBezTo>
                  <a:cubicBezTo>
                    <a:pt x="3978" y="484"/>
                    <a:pt x="3901" y="172"/>
                    <a:pt x="3700" y="172"/>
                  </a:cubicBezTo>
                  <a:cubicBezTo>
                    <a:pt x="3690" y="172"/>
                    <a:pt x="3680" y="173"/>
                    <a:pt x="3669" y="174"/>
                  </a:cubicBezTo>
                  <a:cubicBezTo>
                    <a:pt x="3251" y="238"/>
                    <a:pt x="2828" y="269"/>
                    <a:pt x="2406" y="269"/>
                  </a:cubicBezTo>
                  <a:cubicBezTo>
                    <a:pt x="1698" y="269"/>
                    <a:pt x="990" y="181"/>
                    <a:pt x="301" y="7"/>
                  </a:cubicBezTo>
                  <a:cubicBezTo>
                    <a:pt x="284" y="3"/>
                    <a:pt x="269" y="1"/>
                    <a:pt x="25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8" name="Google Shape;1638;p54"/>
            <p:cNvSpPr/>
            <p:nvPr/>
          </p:nvSpPr>
          <p:spPr>
            <a:xfrm>
              <a:off x="3896975" y="4486125"/>
              <a:ext cx="97700" cy="52050"/>
            </a:xfrm>
            <a:custGeom>
              <a:rect b="b" l="l" r="r" t="t"/>
              <a:pathLst>
                <a:path extrusionOk="0" h="2082" w="3908">
                  <a:moveTo>
                    <a:pt x="3688" y="1"/>
                  </a:moveTo>
                  <a:cubicBezTo>
                    <a:pt x="3620" y="1"/>
                    <a:pt x="3558" y="40"/>
                    <a:pt x="3545" y="130"/>
                  </a:cubicBezTo>
                  <a:cubicBezTo>
                    <a:pt x="3452" y="794"/>
                    <a:pt x="2894" y="1209"/>
                    <a:pt x="2301" y="1426"/>
                  </a:cubicBezTo>
                  <a:cubicBezTo>
                    <a:pt x="1746" y="1630"/>
                    <a:pt x="1158" y="1725"/>
                    <a:pt x="568" y="1725"/>
                  </a:cubicBezTo>
                  <a:cubicBezTo>
                    <a:pt x="455" y="1725"/>
                    <a:pt x="342" y="1722"/>
                    <a:pt x="229" y="1715"/>
                  </a:cubicBezTo>
                  <a:cubicBezTo>
                    <a:pt x="225" y="1715"/>
                    <a:pt x="220" y="1715"/>
                    <a:pt x="216" y="1715"/>
                  </a:cubicBezTo>
                  <a:cubicBezTo>
                    <a:pt x="0" y="1715"/>
                    <a:pt x="6" y="2056"/>
                    <a:pt x="228" y="2071"/>
                  </a:cubicBezTo>
                  <a:cubicBezTo>
                    <a:pt x="344" y="2078"/>
                    <a:pt x="460" y="2081"/>
                    <a:pt x="577" y="2081"/>
                  </a:cubicBezTo>
                  <a:cubicBezTo>
                    <a:pt x="1252" y="2081"/>
                    <a:pt x="1936" y="1963"/>
                    <a:pt x="2556" y="1705"/>
                  </a:cubicBezTo>
                  <a:cubicBezTo>
                    <a:pt x="3194" y="1439"/>
                    <a:pt x="3788" y="945"/>
                    <a:pt x="3888" y="224"/>
                  </a:cubicBezTo>
                  <a:cubicBezTo>
                    <a:pt x="3907" y="89"/>
                    <a:pt x="3791" y="1"/>
                    <a:pt x="368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9" name="Google Shape;1639;p54"/>
            <p:cNvSpPr/>
            <p:nvPr/>
          </p:nvSpPr>
          <p:spPr>
            <a:xfrm>
              <a:off x="3954450" y="4510500"/>
              <a:ext cx="43950" cy="63250"/>
            </a:xfrm>
            <a:custGeom>
              <a:rect b="b" l="l" r="r" t="t"/>
              <a:pathLst>
                <a:path extrusionOk="0" h="2530" w="1758">
                  <a:moveTo>
                    <a:pt x="1370" y="1"/>
                  </a:moveTo>
                  <a:cubicBezTo>
                    <a:pt x="1338" y="1"/>
                    <a:pt x="1307" y="8"/>
                    <a:pt x="1281" y="23"/>
                  </a:cubicBezTo>
                  <a:cubicBezTo>
                    <a:pt x="1192" y="76"/>
                    <a:pt x="1176" y="179"/>
                    <a:pt x="1217" y="267"/>
                  </a:cubicBezTo>
                  <a:cubicBezTo>
                    <a:pt x="1311" y="467"/>
                    <a:pt x="1314" y="699"/>
                    <a:pt x="1301" y="917"/>
                  </a:cubicBezTo>
                  <a:cubicBezTo>
                    <a:pt x="1286" y="1130"/>
                    <a:pt x="1236" y="1348"/>
                    <a:pt x="1141" y="1540"/>
                  </a:cubicBezTo>
                  <a:cubicBezTo>
                    <a:pt x="967" y="1891"/>
                    <a:pt x="634" y="2168"/>
                    <a:pt x="229" y="2174"/>
                  </a:cubicBezTo>
                  <a:cubicBezTo>
                    <a:pt x="2" y="2177"/>
                    <a:pt x="0" y="2529"/>
                    <a:pt x="226" y="2529"/>
                  </a:cubicBezTo>
                  <a:cubicBezTo>
                    <a:pt x="227" y="2529"/>
                    <a:pt x="228" y="2529"/>
                    <a:pt x="229" y="2529"/>
                  </a:cubicBezTo>
                  <a:cubicBezTo>
                    <a:pt x="753" y="2523"/>
                    <a:pt x="1218" y="2183"/>
                    <a:pt x="1448" y="1719"/>
                  </a:cubicBezTo>
                  <a:cubicBezTo>
                    <a:pt x="1689" y="1236"/>
                    <a:pt x="1758" y="586"/>
                    <a:pt x="1524" y="87"/>
                  </a:cubicBezTo>
                  <a:cubicBezTo>
                    <a:pt x="1497" y="30"/>
                    <a:pt x="1433" y="1"/>
                    <a:pt x="137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0" name="Google Shape;1640;p54"/>
            <p:cNvSpPr/>
            <p:nvPr/>
          </p:nvSpPr>
          <p:spPr>
            <a:xfrm>
              <a:off x="4023475" y="4218575"/>
              <a:ext cx="148975" cy="72925"/>
            </a:xfrm>
            <a:custGeom>
              <a:rect b="b" l="l" r="r" t="t"/>
              <a:pathLst>
                <a:path extrusionOk="0" h="2917" w="5959">
                  <a:moveTo>
                    <a:pt x="288" y="1"/>
                  </a:moveTo>
                  <a:cubicBezTo>
                    <a:pt x="116" y="1"/>
                    <a:pt x="0" y="246"/>
                    <a:pt x="183" y="324"/>
                  </a:cubicBezTo>
                  <a:cubicBezTo>
                    <a:pt x="1783" y="1008"/>
                    <a:pt x="3153" y="2916"/>
                    <a:pt x="4982" y="2916"/>
                  </a:cubicBezTo>
                  <a:cubicBezTo>
                    <a:pt x="5232" y="2916"/>
                    <a:pt x="5489" y="2881"/>
                    <a:pt x="5757" y="2802"/>
                  </a:cubicBezTo>
                  <a:cubicBezTo>
                    <a:pt x="5958" y="2744"/>
                    <a:pt x="5897" y="2451"/>
                    <a:pt x="5717" y="2451"/>
                  </a:cubicBezTo>
                  <a:cubicBezTo>
                    <a:pt x="5700" y="2451"/>
                    <a:pt x="5682" y="2454"/>
                    <a:pt x="5663" y="2460"/>
                  </a:cubicBezTo>
                  <a:cubicBezTo>
                    <a:pt x="5454" y="2521"/>
                    <a:pt x="5245" y="2549"/>
                    <a:pt x="5037" y="2549"/>
                  </a:cubicBezTo>
                  <a:cubicBezTo>
                    <a:pt x="4239" y="2549"/>
                    <a:pt x="3464" y="2141"/>
                    <a:pt x="2820" y="1680"/>
                  </a:cubicBezTo>
                  <a:cubicBezTo>
                    <a:pt x="2015" y="1105"/>
                    <a:pt x="1284" y="410"/>
                    <a:pt x="363" y="17"/>
                  </a:cubicBezTo>
                  <a:cubicBezTo>
                    <a:pt x="337" y="6"/>
                    <a:pt x="312" y="1"/>
                    <a:pt x="28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1" name="Google Shape;1641;p54"/>
            <p:cNvSpPr/>
            <p:nvPr/>
          </p:nvSpPr>
          <p:spPr>
            <a:xfrm>
              <a:off x="4105825" y="4237925"/>
              <a:ext cx="31500" cy="16000"/>
            </a:xfrm>
            <a:custGeom>
              <a:rect b="b" l="l" r="r" t="t"/>
              <a:pathLst>
                <a:path extrusionOk="0" h="640" w="1260">
                  <a:moveTo>
                    <a:pt x="1058" y="0"/>
                  </a:moveTo>
                  <a:cubicBezTo>
                    <a:pt x="1028" y="0"/>
                    <a:pt x="997" y="7"/>
                    <a:pt x="967" y="22"/>
                  </a:cubicBezTo>
                  <a:cubicBezTo>
                    <a:pt x="934" y="38"/>
                    <a:pt x="900" y="54"/>
                    <a:pt x="867" y="69"/>
                  </a:cubicBezTo>
                  <a:cubicBezTo>
                    <a:pt x="847" y="79"/>
                    <a:pt x="827" y="86"/>
                    <a:pt x="808" y="94"/>
                  </a:cubicBezTo>
                  <a:cubicBezTo>
                    <a:pt x="816" y="91"/>
                    <a:pt x="819" y="89"/>
                    <a:pt x="819" y="89"/>
                  </a:cubicBezTo>
                  <a:lnTo>
                    <a:pt x="819" y="89"/>
                  </a:lnTo>
                  <a:cubicBezTo>
                    <a:pt x="818" y="89"/>
                    <a:pt x="798" y="98"/>
                    <a:pt x="792" y="101"/>
                  </a:cubicBezTo>
                  <a:cubicBezTo>
                    <a:pt x="722" y="128"/>
                    <a:pt x="653" y="154"/>
                    <a:pt x="583" y="178"/>
                  </a:cubicBezTo>
                  <a:cubicBezTo>
                    <a:pt x="442" y="225"/>
                    <a:pt x="297" y="263"/>
                    <a:pt x="152" y="291"/>
                  </a:cubicBezTo>
                  <a:cubicBezTo>
                    <a:pt x="61" y="310"/>
                    <a:pt x="0" y="424"/>
                    <a:pt x="29" y="510"/>
                  </a:cubicBezTo>
                  <a:cubicBezTo>
                    <a:pt x="55" y="593"/>
                    <a:pt x="123" y="640"/>
                    <a:pt x="203" y="640"/>
                  </a:cubicBezTo>
                  <a:cubicBezTo>
                    <a:pt x="217" y="640"/>
                    <a:pt x="231" y="638"/>
                    <a:pt x="246" y="635"/>
                  </a:cubicBezTo>
                  <a:cubicBezTo>
                    <a:pt x="559" y="572"/>
                    <a:pt x="860" y="468"/>
                    <a:pt x="1146" y="330"/>
                  </a:cubicBezTo>
                  <a:cubicBezTo>
                    <a:pt x="1230" y="289"/>
                    <a:pt x="1259" y="162"/>
                    <a:pt x="1211" y="86"/>
                  </a:cubicBezTo>
                  <a:cubicBezTo>
                    <a:pt x="1173" y="29"/>
                    <a:pt x="1118" y="0"/>
                    <a:pt x="105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2" name="Google Shape;1642;p54"/>
            <p:cNvSpPr/>
            <p:nvPr/>
          </p:nvSpPr>
          <p:spPr>
            <a:xfrm>
              <a:off x="3897250" y="4123825"/>
              <a:ext cx="36750" cy="54350"/>
            </a:xfrm>
            <a:custGeom>
              <a:rect b="b" l="l" r="r" t="t"/>
              <a:pathLst>
                <a:path extrusionOk="0" h="2174" w="1470">
                  <a:moveTo>
                    <a:pt x="1213" y="0"/>
                  </a:moveTo>
                  <a:cubicBezTo>
                    <a:pt x="1185" y="0"/>
                    <a:pt x="1155" y="8"/>
                    <a:pt x="1124" y="26"/>
                  </a:cubicBezTo>
                  <a:cubicBezTo>
                    <a:pt x="437" y="432"/>
                    <a:pt x="1" y="1202"/>
                    <a:pt x="7" y="2002"/>
                  </a:cubicBezTo>
                  <a:cubicBezTo>
                    <a:pt x="9" y="2116"/>
                    <a:pt x="98" y="2173"/>
                    <a:pt x="187" y="2173"/>
                  </a:cubicBezTo>
                  <a:cubicBezTo>
                    <a:pt x="276" y="2173"/>
                    <a:pt x="364" y="2116"/>
                    <a:pt x="363" y="2002"/>
                  </a:cubicBezTo>
                  <a:cubicBezTo>
                    <a:pt x="356" y="1327"/>
                    <a:pt x="723" y="678"/>
                    <a:pt x="1303" y="334"/>
                  </a:cubicBezTo>
                  <a:cubicBezTo>
                    <a:pt x="1470" y="235"/>
                    <a:pt x="1367" y="0"/>
                    <a:pt x="121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3" name="Google Shape;1643;p54"/>
            <p:cNvSpPr/>
            <p:nvPr/>
          </p:nvSpPr>
          <p:spPr>
            <a:xfrm>
              <a:off x="3876975" y="4134325"/>
              <a:ext cx="17825" cy="30250"/>
            </a:xfrm>
            <a:custGeom>
              <a:rect b="b" l="l" r="r" t="t"/>
              <a:pathLst>
                <a:path extrusionOk="0" h="1210" w="713">
                  <a:moveTo>
                    <a:pt x="521" y="434"/>
                  </a:moveTo>
                  <a:lnTo>
                    <a:pt x="521" y="434"/>
                  </a:lnTo>
                  <a:cubicBezTo>
                    <a:pt x="520" y="437"/>
                    <a:pt x="517" y="441"/>
                    <a:pt x="514" y="444"/>
                  </a:cubicBezTo>
                  <a:lnTo>
                    <a:pt x="514" y="444"/>
                  </a:lnTo>
                  <a:cubicBezTo>
                    <a:pt x="515" y="442"/>
                    <a:pt x="517" y="439"/>
                    <a:pt x="521" y="434"/>
                  </a:cubicBezTo>
                  <a:close/>
                  <a:moveTo>
                    <a:pt x="521" y="1"/>
                  </a:moveTo>
                  <a:cubicBezTo>
                    <a:pt x="493" y="1"/>
                    <a:pt x="465" y="9"/>
                    <a:pt x="440" y="28"/>
                  </a:cubicBezTo>
                  <a:cubicBezTo>
                    <a:pt x="274" y="154"/>
                    <a:pt x="155" y="312"/>
                    <a:pt x="80" y="508"/>
                  </a:cubicBezTo>
                  <a:cubicBezTo>
                    <a:pt x="11" y="689"/>
                    <a:pt x="1" y="888"/>
                    <a:pt x="39" y="1078"/>
                  </a:cubicBezTo>
                  <a:cubicBezTo>
                    <a:pt x="55" y="1154"/>
                    <a:pt x="136" y="1209"/>
                    <a:pt x="212" y="1209"/>
                  </a:cubicBezTo>
                  <a:cubicBezTo>
                    <a:pt x="228" y="1209"/>
                    <a:pt x="243" y="1207"/>
                    <a:pt x="258" y="1202"/>
                  </a:cubicBezTo>
                  <a:cubicBezTo>
                    <a:pt x="355" y="1170"/>
                    <a:pt x="403" y="1081"/>
                    <a:pt x="383" y="984"/>
                  </a:cubicBezTo>
                  <a:cubicBezTo>
                    <a:pt x="382" y="976"/>
                    <a:pt x="378" y="966"/>
                    <a:pt x="377" y="959"/>
                  </a:cubicBezTo>
                  <a:cubicBezTo>
                    <a:pt x="377" y="957"/>
                    <a:pt x="375" y="944"/>
                    <a:pt x="374" y="938"/>
                  </a:cubicBezTo>
                  <a:lnTo>
                    <a:pt x="374" y="938"/>
                  </a:lnTo>
                  <a:cubicBezTo>
                    <a:pt x="373" y="927"/>
                    <a:pt x="373" y="917"/>
                    <a:pt x="372" y="907"/>
                  </a:cubicBezTo>
                  <a:cubicBezTo>
                    <a:pt x="371" y="871"/>
                    <a:pt x="371" y="836"/>
                    <a:pt x="373" y="799"/>
                  </a:cubicBezTo>
                  <a:cubicBezTo>
                    <a:pt x="373" y="796"/>
                    <a:pt x="373" y="791"/>
                    <a:pt x="373" y="786"/>
                  </a:cubicBezTo>
                  <a:lnTo>
                    <a:pt x="373" y="786"/>
                  </a:lnTo>
                  <a:cubicBezTo>
                    <a:pt x="373" y="784"/>
                    <a:pt x="374" y="782"/>
                    <a:pt x="374" y="778"/>
                  </a:cubicBezTo>
                  <a:cubicBezTo>
                    <a:pt x="375" y="775"/>
                    <a:pt x="375" y="771"/>
                    <a:pt x="376" y="768"/>
                  </a:cubicBezTo>
                  <a:lnTo>
                    <a:pt x="376" y="768"/>
                  </a:lnTo>
                  <a:cubicBezTo>
                    <a:pt x="376" y="768"/>
                    <a:pt x="376" y="768"/>
                    <a:pt x="376" y="768"/>
                  </a:cubicBezTo>
                  <a:lnTo>
                    <a:pt x="376" y="768"/>
                  </a:lnTo>
                  <a:cubicBezTo>
                    <a:pt x="376" y="768"/>
                    <a:pt x="376" y="768"/>
                    <a:pt x="376" y="768"/>
                  </a:cubicBezTo>
                  <a:lnTo>
                    <a:pt x="376" y="768"/>
                  </a:lnTo>
                  <a:cubicBezTo>
                    <a:pt x="379" y="753"/>
                    <a:pt x="382" y="738"/>
                    <a:pt x="385" y="724"/>
                  </a:cubicBezTo>
                  <a:cubicBezTo>
                    <a:pt x="393" y="687"/>
                    <a:pt x="405" y="650"/>
                    <a:pt x="418" y="615"/>
                  </a:cubicBezTo>
                  <a:cubicBezTo>
                    <a:pt x="419" y="611"/>
                    <a:pt x="421" y="606"/>
                    <a:pt x="423" y="602"/>
                  </a:cubicBezTo>
                  <a:lnTo>
                    <a:pt x="423" y="602"/>
                  </a:lnTo>
                  <a:cubicBezTo>
                    <a:pt x="423" y="601"/>
                    <a:pt x="424" y="600"/>
                    <a:pt x="425" y="599"/>
                  </a:cubicBezTo>
                  <a:cubicBezTo>
                    <a:pt x="432" y="582"/>
                    <a:pt x="440" y="566"/>
                    <a:pt x="450" y="548"/>
                  </a:cubicBezTo>
                  <a:cubicBezTo>
                    <a:pt x="466" y="515"/>
                    <a:pt x="487" y="483"/>
                    <a:pt x="508" y="452"/>
                  </a:cubicBezTo>
                  <a:cubicBezTo>
                    <a:pt x="509" y="449"/>
                    <a:pt x="512" y="447"/>
                    <a:pt x="514" y="444"/>
                  </a:cubicBezTo>
                  <a:lnTo>
                    <a:pt x="514" y="444"/>
                  </a:lnTo>
                  <a:cubicBezTo>
                    <a:pt x="513" y="445"/>
                    <a:pt x="513" y="446"/>
                    <a:pt x="513" y="446"/>
                  </a:cubicBezTo>
                  <a:cubicBezTo>
                    <a:pt x="515" y="446"/>
                    <a:pt x="519" y="441"/>
                    <a:pt x="522" y="433"/>
                  </a:cubicBezTo>
                  <a:lnTo>
                    <a:pt x="522" y="433"/>
                  </a:lnTo>
                  <a:cubicBezTo>
                    <a:pt x="522" y="434"/>
                    <a:pt x="522" y="434"/>
                    <a:pt x="521" y="434"/>
                  </a:cubicBezTo>
                  <a:lnTo>
                    <a:pt x="521" y="434"/>
                  </a:lnTo>
                  <a:cubicBezTo>
                    <a:pt x="522" y="433"/>
                    <a:pt x="523" y="432"/>
                    <a:pt x="523" y="432"/>
                  </a:cubicBezTo>
                  <a:lnTo>
                    <a:pt x="523" y="432"/>
                  </a:lnTo>
                  <a:cubicBezTo>
                    <a:pt x="523" y="432"/>
                    <a:pt x="522" y="433"/>
                    <a:pt x="522" y="433"/>
                  </a:cubicBezTo>
                  <a:lnTo>
                    <a:pt x="522" y="433"/>
                  </a:lnTo>
                  <a:cubicBezTo>
                    <a:pt x="522" y="433"/>
                    <a:pt x="523" y="433"/>
                    <a:pt x="523" y="433"/>
                  </a:cubicBezTo>
                  <a:cubicBezTo>
                    <a:pt x="532" y="420"/>
                    <a:pt x="545" y="409"/>
                    <a:pt x="556" y="395"/>
                  </a:cubicBezTo>
                  <a:cubicBezTo>
                    <a:pt x="570" y="382"/>
                    <a:pt x="583" y="368"/>
                    <a:pt x="597" y="356"/>
                  </a:cubicBezTo>
                  <a:cubicBezTo>
                    <a:pt x="604" y="349"/>
                    <a:pt x="613" y="342"/>
                    <a:pt x="620" y="335"/>
                  </a:cubicBezTo>
                  <a:cubicBezTo>
                    <a:pt x="625" y="331"/>
                    <a:pt x="637" y="322"/>
                    <a:pt x="637" y="322"/>
                  </a:cubicBezTo>
                  <a:lnTo>
                    <a:pt x="637" y="322"/>
                  </a:lnTo>
                  <a:cubicBezTo>
                    <a:pt x="637" y="322"/>
                    <a:pt x="632" y="325"/>
                    <a:pt x="619" y="335"/>
                  </a:cubicBezTo>
                  <a:cubicBezTo>
                    <a:pt x="657" y="306"/>
                    <a:pt x="687" y="278"/>
                    <a:pt x="701" y="229"/>
                  </a:cubicBezTo>
                  <a:cubicBezTo>
                    <a:pt x="712" y="186"/>
                    <a:pt x="707" y="129"/>
                    <a:pt x="682" y="92"/>
                  </a:cubicBezTo>
                  <a:cubicBezTo>
                    <a:pt x="650" y="41"/>
                    <a:pt x="585" y="1"/>
                    <a:pt x="52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4" name="Google Shape;1644;p54"/>
            <p:cNvSpPr/>
            <p:nvPr/>
          </p:nvSpPr>
          <p:spPr>
            <a:xfrm>
              <a:off x="4172350" y="4316400"/>
              <a:ext cx="86700" cy="48050"/>
            </a:xfrm>
            <a:custGeom>
              <a:rect b="b" l="l" r="r" t="t"/>
              <a:pathLst>
                <a:path extrusionOk="0" h="1922" w="3468">
                  <a:moveTo>
                    <a:pt x="3229" y="0"/>
                  </a:moveTo>
                  <a:cubicBezTo>
                    <a:pt x="3177" y="0"/>
                    <a:pt x="3127" y="28"/>
                    <a:pt x="3098" y="94"/>
                  </a:cubicBezTo>
                  <a:cubicBezTo>
                    <a:pt x="2865" y="641"/>
                    <a:pt x="2542" y="1147"/>
                    <a:pt x="1964" y="1373"/>
                  </a:cubicBezTo>
                  <a:cubicBezTo>
                    <a:pt x="1555" y="1534"/>
                    <a:pt x="1111" y="1567"/>
                    <a:pt x="670" y="1567"/>
                  </a:cubicBezTo>
                  <a:cubicBezTo>
                    <a:pt x="522" y="1567"/>
                    <a:pt x="373" y="1563"/>
                    <a:pt x="227" y="1559"/>
                  </a:cubicBezTo>
                  <a:cubicBezTo>
                    <a:pt x="225" y="1559"/>
                    <a:pt x="223" y="1559"/>
                    <a:pt x="220" y="1559"/>
                  </a:cubicBezTo>
                  <a:cubicBezTo>
                    <a:pt x="0" y="1559"/>
                    <a:pt x="3" y="1908"/>
                    <a:pt x="229" y="1915"/>
                  </a:cubicBezTo>
                  <a:cubicBezTo>
                    <a:pt x="369" y="1919"/>
                    <a:pt x="509" y="1922"/>
                    <a:pt x="650" y="1922"/>
                  </a:cubicBezTo>
                  <a:cubicBezTo>
                    <a:pt x="1160" y="1922"/>
                    <a:pt x="1675" y="1881"/>
                    <a:pt x="2146" y="1681"/>
                  </a:cubicBezTo>
                  <a:cubicBezTo>
                    <a:pt x="2771" y="1416"/>
                    <a:pt x="3148" y="877"/>
                    <a:pt x="3406" y="273"/>
                  </a:cubicBezTo>
                  <a:cubicBezTo>
                    <a:pt x="3467" y="131"/>
                    <a:pt x="3342" y="0"/>
                    <a:pt x="322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5" name="Google Shape;1645;p54"/>
            <p:cNvSpPr/>
            <p:nvPr/>
          </p:nvSpPr>
          <p:spPr>
            <a:xfrm>
              <a:off x="4217175" y="4354650"/>
              <a:ext cx="41250" cy="24000"/>
            </a:xfrm>
            <a:custGeom>
              <a:rect b="b" l="l" r="r" t="t"/>
              <a:pathLst>
                <a:path extrusionOk="0" h="960" w="1650">
                  <a:moveTo>
                    <a:pt x="1446" y="1"/>
                  </a:moveTo>
                  <a:cubicBezTo>
                    <a:pt x="1385" y="1"/>
                    <a:pt x="1325" y="34"/>
                    <a:pt x="1290" y="89"/>
                  </a:cubicBezTo>
                  <a:cubicBezTo>
                    <a:pt x="1252" y="147"/>
                    <a:pt x="1242" y="162"/>
                    <a:pt x="1200" y="209"/>
                  </a:cubicBezTo>
                  <a:cubicBezTo>
                    <a:pt x="1163" y="251"/>
                    <a:pt x="1122" y="291"/>
                    <a:pt x="1081" y="328"/>
                  </a:cubicBezTo>
                  <a:cubicBezTo>
                    <a:pt x="1043" y="360"/>
                    <a:pt x="1016" y="381"/>
                    <a:pt x="960" y="415"/>
                  </a:cubicBezTo>
                  <a:cubicBezTo>
                    <a:pt x="911" y="447"/>
                    <a:pt x="859" y="476"/>
                    <a:pt x="805" y="501"/>
                  </a:cubicBezTo>
                  <a:cubicBezTo>
                    <a:pt x="774" y="515"/>
                    <a:pt x="728" y="534"/>
                    <a:pt x="675" y="550"/>
                  </a:cubicBezTo>
                  <a:cubicBezTo>
                    <a:pt x="618" y="567"/>
                    <a:pt x="560" y="582"/>
                    <a:pt x="503" y="592"/>
                  </a:cubicBezTo>
                  <a:cubicBezTo>
                    <a:pt x="491" y="595"/>
                    <a:pt x="478" y="596"/>
                    <a:pt x="466" y="597"/>
                  </a:cubicBezTo>
                  <a:cubicBezTo>
                    <a:pt x="474" y="596"/>
                    <a:pt x="476" y="596"/>
                    <a:pt x="475" y="596"/>
                  </a:cubicBezTo>
                  <a:cubicBezTo>
                    <a:pt x="473" y="596"/>
                    <a:pt x="452" y="599"/>
                    <a:pt x="450" y="599"/>
                  </a:cubicBezTo>
                  <a:cubicBezTo>
                    <a:pt x="421" y="602"/>
                    <a:pt x="393" y="603"/>
                    <a:pt x="366" y="604"/>
                  </a:cubicBezTo>
                  <a:cubicBezTo>
                    <a:pt x="355" y="604"/>
                    <a:pt x="344" y="604"/>
                    <a:pt x="333" y="604"/>
                  </a:cubicBezTo>
                  <a:cubicBezTo>
                    <a:pt x="281" y="604"/>
                    <a:pt x="230" y="601"/>
                    <a:pt x="180" y="595"/>
                  </a:cubicBezTo>
                  <a:cubicBezTo>
                    <a:pt x="174" y="595"/>
                    <a:pt x="169" y="594"/>
                    <a:pt x="164" y="594"/>
                  </a:cubicBezTo>
                  <a:cubicBezTo>
                    <a:pt x="75" y="594"/>
                    <a:pt x="2" y="690"/>
                    <a:pt x="2" y="773"/>
                  </a:cubicBezTo>
                  <a:cubicBezTo>
                    <a:pt x="1" y="878"/>
                    <a:pt x="82" y="940"/>
                    <a:pt x="179" y="950"/>
                  </a:cubicBezTo>
                  <a:cubicBezTo>
                    <a:pt x="232" y="956"/>
                    <a:pt x="286" y="960"/>
                    <a:pt x="339" y="960"/>
                  </a:cubicBezTo>
                  <a:cubicBezTo>
                    <a:pt x="840" y="960"/>
                    <a:pt x="1326" y="688"/>
                    <a:pt x="1597" y="268"/>
                  </a:cubicBezTo>
                  <a:cubicBezTo>
                    <a:pt x="1650" y="187"/>
                    <a:pt x="1614" y="72"/>
                    <a:pt x="1534" y="25"/>
                  </a:cubicBezTo>
                  <a:cubicBezTo>
                    <a:pt x="1506" y="9"/>
                    <a:pt x="1476" y="1"/>
                    <a:pt x="144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46" name="Google Shape;1646;p54"/>
          <p:cNvSpPr/>
          <p:nvPr/>
        </p:nvSpPr>
        <p:spPr>
          <a:xfrm>
            <a:off x="1868232" y="2794636"/>
            <a:ext cx="277425" cy="356120"/>
          </a:xfrm>
          <a:custGeom>
            <a:rect b="b" l="l" r="r" t="t"/>
            <a:pathLst>
              <a:path extrusionOk="0" h="4738" w="3691">
                <a:moveTo>
                  <a:pt x="1124" y="1"/>
                </a:moveTo>
                <a:lnTo>
                  <a:pt x="1124" y="1"/>
                </a:lnTo>
                <a:cubicBezTo>
                  <a:pt x="1113" y="399"/>
                  <a:pt x="1145" y="787"/>
                  <a:pt x="1192" y="1172"/>
                </a:cubicBezTo>
                <a:cubicBezTo>
                  <a:pt x="1220" y="1402"/>
                  <a:pt x="1257" y="1632"/>
                  <a:pt x="1298" y="1859"/>
                </a:cubicBezTo>
                <a:cubicBezTo>
                  <a:pt x="1204" y="1789"/>
                  <a:pt x="1111" y="1718"/>
                  <a:pt x="1016" y="1650"/>
                </a:cubicBezTo>
                <a:cubicBezTo>
                  <a:pt x="695" y="1418"/>
                  <a:pt x="362" y="1195"/>
                  <a:pt x="1" y="1004"/>
                </a:cubicBezTo>
                <a:lnTo>
                  <a:pt x="1" y="1004"/>
                </a:lnTo>
                <a:cubicBezTo>
                  <a:pt x="235" y="1339"/>
                  <a:pt x="502" y="1638"/>
                  <a:pt x="783" y="1924"/>
                </a:cubicBezTo>
                <a:cubicBezTo>
                  <a:pt x="966" y="2108"/>
                  <a:pt x="1155" y="2285"/>
                  <a:pt x="1349" y="2459"/>
                </a:cubicBezTo>
                <a:cubicBezTo>
                  <a:pt x="1345" y="2467"/>
                  <a:pt x="1340" y="2473"/>
                  <a:pt x="1338" y="2480"/>
                </a:cubicBezTo>
                <a:lnTo>
                  <a:pt x="1334" y="2489"/>
                </a:lnTo>
                <a:cubicBezTo>
                  <a:pt x="1225" y="2530"/>
                  <a:pt x="1116" y="2568"/>
                  <a:pt x="1010" y="2615"/>
                </a:cubicBezTo>
                <a:cubicBezTo>
                  <a:pt x="732" y="2739"/>
                  <a:pt x="462" y="2885"/>
                  <a:pt x="216" y="3080"/>
                </a:cubicBezTo>
                <a:cubicBezTo>
                  <a:pt x="530" y="3063"/>
                  <a:pt x="825" y="3015"/>
                  <a:pt x="1118" y="2959"/>
                </a:cubicBezTo>
                <a:cubicBezTo>
                  <a:pt x="1122" y="2958"/>
                  <a:pt x="1128" y="2956"/>
                  <a:pt x="1135" y="2955"/>
                </a:cubicBezTo>
                <a:lnTo>
                  <a:pt x="1135" y="2955"/>
                </a:lnTo>
                <a:cubicBezTo>
                  <a:pt x="1047" y="3164"/>
                  <a:pt x="963" y="3374"/>
                  <a:pt x="883" y="3586"/>
                </a:cubicBezTo>
                <a:cubicBezTo>
                  <a:pt x="740" y="3959"/>
                  <a:pt x="606" y="4338"/>
                  <a:pt x="504" y="4737"/>
                </a:cubicBezTo>
                <a:cubicBezTo>
                  <a:pt x="775" y="4427"/>
                  <a:pt x="1001" y="4090"/>
                  <a:pt x="1207" y="3743"/>
                </a:cubicBezTo>
                <a:cubicBezTo>
                  <a:pt x="1337" y="3520"/>
                  <a:pt x="1457" y="3292"/>
                  <a:pt x="1572" y="3062"/>
                </a:cubicBezTo>
                <a:cubicBezTo>
                  <a:pt x="1607" y="3189"/>
                  <a:pt x="1641" y="3315"/>
                  <a:pt x="1680" y="3441"/>
                </a:cubicBezTo>
                <a:cubicBezTo>
                  <a:pt x="1795" y="3812"/>
                  <a:pt x="1926" y="4178"/>
                  <a:pt x="2101" y="4537"/>
                </a:cubicBezTo>
                <a:cubicBezTo>
                  <a:pt x="2114" y="4139"/>
                  <a:pt x="2081" y="3749"/>
                  <a:pt x="2033" y="3365"/>
                </a:cubicBezTo>
                <a:cubicBezTo>
                  <a:pt x="2017" y="3237"/>
                  <a:pt x="1997" y="3109"/>
                  <a:pt x="1977" y="2981"/>
                </a:cubicBezTo>
                <a:lnTo>
                  <a:pt x="1977" y="2981"/>
                </a:lnTo>
                <a:cubicBezTo>
                  <a:pt x="2187" y="3144"/>
                  <a:pt x="2401" y="3303"/>
                  <a:pt x="2621" y="3451"/>
                </a:cubicBezTo>
                <a:cubicBezTo>
                  <a:pt x="2954" y="3675"/>
                  <a:pt x="3297" y="3883"/>
                  <a:pt x="3670" y="4051"/>
                </a:cubicBezTo>
                <a:cubicBezTo>
                  <a:pt x="3417" y="3731"/>
                  <a:pt x="3137" y="3445"/>
                  <a:pt x="2848" y="3170"/>
                </a:cubicBezTo>
                <a:cubicBezTo>
                  <a:pt x="2673" y="3003"/>
                  <a:pt x="2494" y="2841"/>
                  <a:pt x="2312" y="2682"/>
                </a:cubicBezTo>
                <a:cubicBezTo>
                  <a:pt x="2488" y="2634"/>
                  <a:pt x="2662" y="2584"/>
                  <a:pt x="2838" y="2531"/>
                </a:cubicBezTo>
                <a:cubicBezTo>
                  <a:pt x="3122" y="2441"/>
                  <a:pt x="3406" y="2344"/>
                  <a:pt x="3690" y="2211"/>
                </a:cubicBezTo>
                <a:cubicBezTo>
                  <a:pt x="3496" y="2175"/>
                  <a:pt x="3303" y="2160"/>
                  <a:pt x="3111" y="2160"/>
                </a:cubicBezTo>
                <a:cubicBezTo>
                  <a:pt x="2997" y="2160"/>
                  <a:pt x="2884" y="2165"/>
                  <a:pt x="2771" y="2174"/>
                </a:cubicBezTo>
                <a:cubicBezTo>
                  <a:pt x="2479" y="2196"/>
                  <a:pt x="2191" y="2242"/>
                  <a:pt x="1908" y="2312"/>
                </a:cubicBezTo>
                <a:cubicBezTo>
                  <a:pt x="2009" y="2057"/>
                  <a:pt x="2105" y="1799"/>
                  <a:pt x="2187" y="1537"/>
                </a:cubicBezTo>
                <a:cubicBezTo>
                  <a:pt x="2307" y="1151"/>
                  <a:pt x="2406" y="758"/>
                  <a:pt x="2456" y="349"/>
                </a:cubicBezTo>
                <a:lnTo>
                  <a:pt x="2456" y="349"/>
                </a:lnTo>
                <a:cubicBezTo>
                  <a:pt x="2227" y="692"/>
                  <a:pt x="2035" y="1046"/>
                  <a:pt x="1854" y="1401"/>
                </a:cubicBezTo>
                <a:cubicBezTo>
                  <a:pt x="1804" y="1497"/>
                  <a:pt x="1761" y="1596"/>
                  <a:pt x="1714" y="1695"/>
                </a:cubicBezTo>
                <a:cubicBezTo>
                  <a:pt x="1662" y="1495"/>
                  <a:pt x="1606" y="1295"/>
                  <a:pt x="1544" y="1096"/>
                </a:cubicBezTo>
                <a:cubicBezTo>
                  <a:pt x="1429" y="725"/>
                  <a:pt x="1299" y="358"/>
                  <a:pt x="112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7" name="Google Shape;1647;p54"/>
          <p:cNvSpPr/>
          <p:nvPr/>
        </p:nvSpPr>
        <p:spPr>
          <a:xfrm>
            <a:off x="6589668" y="2947282"/>
            <a:ext cx="233079" cy="281784"/>
          </a:xfrm>
          <a:custGeom>
            <a:rect b="b" l="l" r="r" t="t"/>
            <a:pathLst>
              <a:path extrusionOk="0" h="3749" w="3101">
                <a:moveTo>
                  <a:pt x="1852" y="0"/>
                </a:moveTo>
                <a:lnTo>
                  <a:pt x="1852" y="0"/>
                </a:lnTo>
                <a:cubicBezTo>
                  <a:pt x="1725" y="292"/>
                  <a:pt x="1635" y="589"/>
                  <a:pt x="1558" y="888"/>
                </a:cubicBezTo>
                <a:cubicBezTo>
                  <a:pt x="1511" y="1067"/>
                  <a:pt x="1471" y="1248"/>
                  <a:pt x="1434" y="1428"/>
                </a:cubicBezTo>
                <a:cubicBezTo>
                  <a:pt x="1386" y="1349"/>
                  <a:pt x="1338" y="1270"/>
                  <a:pt x="1288" y="1191"/>
                </a:cubicBezTo>
                <a:cubicBezTo>
                  <a:pt x="1116" y="923"/>
                  <a:pt x="936" y="660"/>
                  <a:pt x="726" y="413"/>
                </a:cubicBezTo>
                <a:lnTo>
                  <a:pt x="726" y="413"/>
                </a:lnTo>
                <a:cubicBezTo>
                  <a:pt x="801" y="729"/>
                  <a:pt x="910" y="1030"/>
                  <a:pt x="1035" y="1324"/>
                </a:cubicBezTo>
                <a:cubicBezTo>
                  <a:pt x="1115" y="1515"/>
                  <a:pt x="1203" y="1701"/>
                  <a:pt x="1296" y="1887"/>
                </a:cubicBezTo>
                <a:cubicBezTo>
                  <a:pt x="1291" y="1892"/>
                  <a:pt x="1286" y="1897"/>
                  <a:pt x="1281" y="1900"/>
                </a:cubicBezTo>
                <a:lnTo>
                  <a:pt x="1276" y="1905"/>
                </a:lnTo>
                <a:cubicBezTo>
                  <a:pt x="1216" y="1904"/>
                  <a:pt x="1157" y="1902"/>
                  <a:pt x="1098" y="1902"/>
                </a:cubicBezTo>
                <a:cubicBezTo>
                  <a:pt x="1064" y="1902"/>
                  <a:pt x="1031" y="1902"/>
                  <a:pt x="998" y="1904"/>
                </a:cubicBezTo>
                <a:cubicBezTo>
                  <a:pt x="755" y="1913"/>
                  <a:pt x="512" y="1942"/>
                  <a:pt x="273" y="2015"/>
                </a:cubicBezTo>
                <a:cubicBezTo>
                  <a:pt x="509" y="2095"/>
                  <a:pt x="743" y="2145"/>
                  <a:pt x="977" y="2190"/>
                </a:cubicBezTo>
                <a:cubicBezTo>
                  <a:pt x="980" y="2191"/>
                  <a:pt x="986" y="2191"/>
                  <a:pt x="990" y="2192"/>
                </a:cubicBezTo>
                <a:cubicBezTo>
                  <a:pt x="864" y="2322"/>
                  <a:pt x="739" y="2452"/>
                  <a:pt x="618" y="2586"/>
                </a:cubicBezTo>
                <a:cubicBezTo>
                  <a:pt x="403" y="2821"/>
                  <a:pt x="190" y="3062"/>
                  <a:pt x="0" y="3328"/>
                </a:cubicBezTo>
                <a:cubicBezTo>
                  <a:pt x="293" y="3178"/>
                  <a:pt x="559" y="2995"/>
                  <a:pt x="812" y="2797"/>
                </a:cubicBezTo>
                <a:cubicBezTo>
                  <a:pt x="974" y="2672"/>
                  <a:pt x="1131" y="2537"/>
                  <a:pt x="1283" y="2400"/>
                </a:cubicBezTo>
                <a:lnTo>
                  <a:pt x="1283" y="2400"/>
                </a:lnTo>
                <a:cubicBezTo>
                  <a:pt x="1272" y="2505"/>
                  <a:pt x="1260" y="2608"/>
                  <a:pt x="1252" y="2713"/>
                </a:cubicBezTo>
                <a:cubicBezTo>
                  <a:pt x="1228" y="3021"/>
                  <a:pt x="1218" y="3331"/>
                  <a:pt x="1242" y="3648"/>
                </a:cubicBezTo>
                <a:cubicBezTo>
                  <a:pt x="1369" y="3356"/>
                  <a:pt x="1459" y="3058"/>
                  <a:pt x="1537" y="2760"/>
                </a:cubicBezTo>
                <a:cubicBezTo>
                  <a:pt x="1563" y="2659"/>
                  <a:pt x="1585" y="2558"/>
                  <a:pt x="1609" y="2458"/>
                </a:cubicBezTo>
                <a:cubicBezTo>
                  <a:pt x="1717" y="2641"/>
                  <a:pt x="1829" y="2821"/>
                  <a:pt x="1949" y="2996"/>
                </a:cubicBezTo>
                <a:cubicBezTo>
                  <a:pt x="2129" y="3258"/>
                  <a:pt x="2322" y="3514"/>
                  <a:pt x="2550" y="3748"/>
                </a:cubicBezTo>
                <a:cubicBezTo>
                  <a:pt x="2456" y="3436"/>
                  <a:pt x="2331" y="3142"/>
                  <a:pt x="2200" y="2854"/>
                </a:cubicBezTo>
                <a:cubicBezTo>
                  <a:pt x="2118" y="2678"/>
                  <a:pt x="2034" y="2506"/>
                  <a:pt x="1946" y="2335"/>
                </a:cubicBezTo>
                <a:lnTo>
                  <a:pt x="1946" y="2335"/>
                </a:lnTo>
                <a:cubicBezTo>
                  <a:pt x="2090" y="2351"/>
                  <a:pt x="2233" y="2365"/>
                  <a:pt x="2379" y="2377"/>
                </a:cubicBezTo>
                <a:cubicBezTo>
                  <a:pt x="2541" y="2390"/>
                  <a:pt x="2705" y="2399"/>
                  <a:pt x="2873" y="2399"/>
                </a:cubicBezTo>
                <a:cubicBezTo>
                  <a:pt x="2948" y="2399"/>
                  <a:pt x="3024" y="2397"/>
                  <a:pt x="3100" y="2393"/>
                </a:cubicBezTo>
                <a:cubicBezTo>
                  <a:pt x="2889" y="2259"/>
                  <a:pt x="2662" y="2167"/>
                  <a:pt x="2431" y="2095"/>
                </a:cubicBezTo>
                <a:cubicBezTo>
                  <a:pt x="2208" y="2026"/>
                  <a:pt x="1980" y="1975"/>
                  <a:pt x="1750" y="1944"/>
                </a:cubicBezTo>
                <a:cubicBezTo>
                  <a:pt x="1900" y="1784"/>
                  <a:pt x="2048" y="1622"/>
                  <a:pt x="2186" y="1450"/>
                </a:cubicBezTo>
                <a:cubicBezTo>
                  <a:pt x="2389" y="1200"/>
                  <a:pt x="2578" y="938"/>
                  <a:pt x="2735" y="650"/>
                </a:cubicBezTo>
                <a:lnTo>
                  <a:pt x="2735" y="650"/>
                </a:lnTo>
                <a:cubicBezTo>
                  <a:pt x="2464" y="836"/>
                  <a:pt x="2219" y="1042"/>
                  <a:pt x="1980" y="1253"/>
                </a:cubicBezTo>
                <a:cubicBezTo>
                  <a:pt x="1914" y="1310"/>
                  <a:pt x="1853" y="1371"/>
                  <a:pt x="1789" y="1428"/>
                </a:cubicBezTo>
                <a:cubicBezTo>
                  <a:pt x="1810" y="1265"/>
                  <a:pt x="1827" y="1101"/>
                  <a:pt x="1840" y="935"/>
                </a:cubicBezTo>
                <a:cubicBezTo>
                  <a:pt x="1865" y="627"/>
                  <a:pt x="1876" y="316"/>
                  <a:pt x="185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8" name="Google Shape;1648;p54"/>
          <p:cNvSpPr txBox="1"/>
          <p:nvPr/>
        </p:nvSpPr>
        <p:spPr>
          <a:xfrm>
            <a:off x="1364050" y="2172288"/>
            <a:ext cx="6022200" cy="16230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sz="2100">
                <a:solidFill>
                  <a:srgbClr val="000000"/>
                </a:solidFill>
                <a:latin typeface="Arvo"/>
                <a:ea typeface="Arvo"/>
                <a:cs typeface="Arvo"/>
                <a:sym typeface="Arvo"/>
              </a:rPr>
              <a:t>“EN UNA COMUNIDAD DE APRENDIZAJE, </a:t>
            </a:r>
            <a:endParaRPr b="1" sz="2100">
              <a:solidFill>
                <a:srgbClr val="000000"/>
              </a:solidFill>
              <a:latin typeface="Arvo"/>
              <a:ea typeface="Arvo"/>
              <a:cs typeface="Arvo"/>
              <a:sym typeface="Arvo"/>
            </a:endParaRPr>
          </a:p>
          <a:p>
            <a:pPr indent="0" lvl="0" marL="0" rtl="0" algn="ctr">
              <a:lnSpc>
                <a:spcPct val="115000"/>
              </a:lnSpc>
              <a:spcBef>
                <a:spcPts val="0"/>
              </a:spcBef>
              <a:spcAft>
                <a:spcPts val="0"/>
              </a:spcAft>
              <a:buNone/>
            </a:pPr>
            <a:r>
              <a:rPr b="1" lang="en" sz="2100">
                <a:solidFill>
                  <a:srgbClr val="000000"/>
                </a:solidFill>
                <a:latin typeface="Arvo"/>
                <a:ea typeface="Arvo"/>
                <a:cs typeface="Arvo"/>
                <a:sym typeface="Arvo"/>
              </a:rPr>
              <a:t>LA DIVERSIDAD DE IDEAS </a:t>
            </a:r>
            <a:endParaRPr b="1" sz="2100">
              <a:solidFill>
                <a:srgbClr val="000000"/>
              </a:solidFill>
              <a:latin typeface="Arvo"/>
              <a:ea typeface="Arvo"/>
              <a:cs typeface="Arvo"/>
              <a:sym typeface="Arvo"/>
            </a:endParaRPr>
          </a:p>
          <a:p>
            <a:pPr indent="0" lvl="0" marL="0" rtl="0" algn="ctr">
              <a:lnSpc>
                <a:spcPct val="115000"/>
              </a:lnSpc>
              <a:spcBef>
                <a:spcPts val="0"/>
              </a:spcBef>
              <a:spcAft>
                <a:spcPts val="0"/>
              </a:spcAft>
              <a:buNone/>
            </a:pPr>
            <a:r>
              <a:rPr b="1" lang="en" sz="2100">
                <a:solidFill>
                  <a:srgbClr val="000000"/>
                </a:solidFill>
                <a:latin typeface="Arvo"/>
                <a:ea typeface="Arvo"/>
                <a:cs typeface="Arvo"/>
                <a:sym typeface="Arvo"/>
              </a:rPr>
              <a:t>SE CONVIERTE </a:t>
            </a:r>
            <a:endParaRPr b="1" sz="2100">
              <a:solidFill>
                <a:srgbClr val="000000"/>
              </a:solidFill>
              <a:latin typeface="Arvo"/>
              <a:ea typeface="Arvo"/>
              <a:cs typeface="Arvo"/>
              <a:sym typeface="Arvo"/>
            </a:endParaRPr>
          </a:p>
          <a:p>
            <a:pPr indent="0" lvl="0" marL="0" rtl="0" algn="ctr">
              <a:lnSpc>
                <a:spcPct val="115000"/>
              </a:lnSpc>
              <a:spcBef>
                <a:spcPts val="0"/>
              </a:spcBef>
              <a:spcAft>
                <a:spcPts val="0"/>
              </a:spcAft>
              <a:buNone/>
            </a:pPr>
            <a:r>
              <a:rPr b="1" lang="en" sz="2100">
                <a:solidFill>
                  <a:srgbClr val="000000"/>
                </a:solidFill>
                <a:latin typeface="Arvo"/>
                <a:ea typeface="Arvo"/>
                <a:cs typeface="Arvo"/>
                <a:sym typeface="Arvo"/>
              </a:rPr>
              <a:t>EN LA MAYOR FORTALEZA.”</a:t>
            </a:r>
            <a:endParaRPr b="1" sz="2100">
              <a:solidFill>
                <a:srgbClr val="000000"/>
              </a:solidFill>
              <a:latin typeface="Arvo"/>
              <a:ea typeface="Arvo"/>
              <a:cs typeface="Arvo"/>
              <a:sym typeface="Arvo"/>
            </a:endParaRPr>
          </a:p>
        </p:txBody>
      </p:sp>
      <p:sp>
        <p:nvSpPr>
          <p:cNvPr id="1649" name="Google Shape;1649;p54"/>
          <p:cNvSpPr txBox="1"/>
          <p:nvPr/>
        </p:nvSpPr>
        <p:spPr>
          <a:xfrm>
            <a:off x="393425" y="1005175"/>
            <a:ext cx="7741200" cy="1437000"/>
          </a:xfrm>
          <a:prstGeom prst="rect">
            <a:avLst/>
          </a:prstGeom>
          <a:noFill/>
          <a:ln>
            <a:noFill/>
          </a:ln>
        </p:spPr>
        <p:txBody>
          <a:bodyPr anchorCtr="0" anchor="t" bIns="91425" lIns="91425" spcFirstLastPara="1" rIns="91425" wrap="square" tIns="91425">
            <a:noAutofit/>
          </a:bodyPr>
          <a:lstStyle/>
          <a:p>
            <a:pPr indent="0" lvl="0" marL="0" rtl="0" algn="ctr">
              <a:lnSpc>
                <a:spcPct val="80000"/>
              </a:lnSpc>
              <a:spcBef>
                <a:spcPts val="0"/>
              </a:spcBef>
              <a:spcAft>
                <a:spcPts val="0"/>
              </a:spcAft>
              <a:buNone/>
            </a:pPr>
            <a:r>
              <a:rPr b="1" lang="en" sz="8300">
                <a:solidFill>
                  <a:srgbClr val="BA1E46"/>
                </a:solidFill>
                <a:latin typeface="Bevan"/>
                <a:ea typeface="Bevan"/>
                <a:cs typeface="Bevan"/>
                <a:sym typeface="Bevan"/>
              </a:rPr>
              <a:t>GRACIAS</a:t>
            </a:r>
            <a:endParaRPr b="1" sz="8300">
              <a:solidFill>
                <a:srgbClr val="BA1E46"/>
              </a:solidFill>
              <a:latin typeface="Bevan"/>
              <a:ea typeface="Bevan"/>
              <a:cs typeface="Bevan"/>
              <a:sym typeface="Bevan"/>
            </a:endParaRPr>
          </a:p>
        </p:txBody>
      </p:sp>
    </p:spTree>
  </p:cSld>
  <p:clrMapOvr>
    <a:masterClrMapping/>
  </p:clrMapOvr>
</p:sld>
</file>

<file path=ppt/theme/theme1.xml><?xml version="1.0" encoding="utf-8"?>
<a:theme xmlns:a="http://schemas.openxmlformats.org/drawingml/2006/main" xmlns:r="http://schemas.openxmlformats.org/officeDocument/2006/relationships" name="Language Arts Subject for High School: Mexican Patriotic Feeling by Slidesgo">
  <a:themeElements>
    <a:clrScheme name="Simple Light">
      <a:dk1>
        <a:srgbClr val="142A38"/>
      </a:dk1>
      <a:lt1>
        <a:srgbClr val="FCF0DB"/>
      </a:lt1>
      <a:dk2>
        <a:srgbClr val="355668"/>
      </a:dk2>
      <a:lt2>
        <a:srgbClr val="538B84"/>
      </a:lt2>
      <a:accent1>
        <a:srgbClr val="AED09C"/>
      </a:accent1>
      <a:accent2>
        <a:srgbClr val="DD4756"/>
      </a:accent2>
      <a:accent3>
        <a:srgbClr val="C69030"/>
      </a:accent3>
      <a:accent4>
        <a:srgbClr val="F6B62D"/>
      </a:accent4>
      <a:accent5>
        <a:srgbClr val="F4DDB8"/>
      </a:accent5>
      <a:accent6>
        <a:srgbClr val="FFFFFF"/>
      </a:accent6>
      <a:hlink>
        <a:srgbClr val="142A38"/>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