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89" r:id="rId1"/>
  </p:sldMasterIdLst>
  <p:notesMasterIdLst>
    <p:notesMasterId r:id="rId41"/>
  </p:notesMasterIdLst>
  <p:sldIdLst>
    <p:sldId id="256" r:id="rId2"/>
    <p:sldId id="257" r:id="rId3"/>
    <p:sldId id="312" r:id="rId4"/>
    <p:sldId id="270" r:id="rId5"/>
    <p:sldId id="258" r:id="rId6"/>
    <p:sldId id="259" r:id="rId7"/>
    <p:sldId id="319" r:id="rId8"/>
    <p:sldId id="313" r:id="rId9"/>
    <p:sldId id="273" r:id="rId10"/>
    <p:sldId id="314" r:id="rId11"/>
    <p:sldId id="315" r:id="rId12"/>
    <p:sldId id="316" r:id="rId13"/>
    <p:sldId id="317" r:id="rId14"/>
    <p:sldId id="318" r:id="rId15"/>
    <p:sldId id="321" r:id="rId16"/>
    <p:sldId id="322" r:id="rId17"/>
    <p:sldId id="333" r:id="rId18"/>
    <p:sldId id="334" r:id="rId19"/>
    <p:sldId id="335" r:id="rId20"/>
    <p:sldId id="328" r:id="rId21"/>
    <p:sldId id="329" r:id="rId22"/>
    <p:sldId id="323" r:id="rId23"/>
    <p:sldId id="325" r:id="rId24"/>
    <p:sldId id="324" r:id="rId25"/>
    <p:sldId id="326" r:id="rId26"/>
    <p:sldId id="327" r:id="rId27"/>
    <p:sldId id="336" r:id="rId28"/>
    <p:sldId id="337" r:id="rId29"/>
    <p:sldId id="338" r:id="rId30"/>
    <p:sldId id="331" r:id="rId31"/>
    <p:sldId id="332" r:id="rId32"/>
    <p:sldId id="330" r:id="rId33"/>
    <p:sldId id="339" r:id="rId34"/>
    <p:sldId id="340" r:id="rId35"/>
    <p:sldId id="341" r:id="rId36"/>
    <p:sldId id="342" r:id="rId37"/>
    <p:sldId id="343" r:id="rId38"/>
    <p:sldId id="344" r:id="rId39"/>
    <p:sldId id="292" r:id="rId40"/>
  </p:sldIdLst>
  <p:sldSz cx="9144000" cy="5143500" type="screen16x9"/>
  <p:notesSz cx="6858000" cy="9144000"/>
  <p:embeddedFontLst>
    <p:embeddedFont>
      <p:font typeface="ABeeZee" panose="020B0604020202020204" charset="0"/>
      <p:regular r:id="rId42"/>
      <p:italic r:id="rId43"/>
    </p:embeddedFont>
    <p:embeddedFont>
      <p:font typeface="Baloo 2" panose="020B0604020202020204" charset="0"/>
      <p:regular r:id="rId44"/>
      <p:bold r:id="rId45"/>
    </p:embeddedFont>
    <p:embeddedFont>
      <p:font typeface="Merriweather Black" panose="00000A00000000000000" pitchFamily="2" charset="0"/>
      <p:bold r:id="rId46"/>
      <p:italic r:id="rId47"/>
      <p:boldItalic r:id="rId48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9003C1FC-F71E-4A73-B80C-18A9B2E42A20}">
  <a:tblStyle styleId="{9003C1FC-F71E-4A73-B80C-18A9B2E42A20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V>
        </a:tcBdr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1"/>
    <p:restoredTop sz="94681"/>
  </p:normalViewPr>
  <p:slideViewPr>
    <p:cSldViewPr snapToGrid="0">
      <p:cViewPr varScale="1">
        <p:scale>
          <a:sx n="102" d="100"/>
          <a:sy n="102" d="100"/>
        </p:scale>
        <p:origin x="826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font" Target="fonts/font1.fntdata"/><Relationship Id="rId47" Type="http://schemas.openxmlformats.org/officeDocument/2006/relationships/font" Target="fonts/font6.fntdata"/><Relationship Id="rId50" Type="http://schemas.openxmlformats.org/officeDocument/2006/relationships/viewProps" Target="view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font" Target="fonts/font4.fntdata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font" Target="fonts/font3.fntdata"/><Relationship Id="rId52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font" Target="fonts/font2.fntdata"/><Relationship Id="rId48" Type="http://schemas.openxmlformats.org/officeDocument/2006/relationships/font" Target="fonts/font7.fntdata"/><Relationship Id="rId8" Type="http://schemas.openxmlformats.org/officeDocument/2006/relationships/slide" Target="slides/slide7.xml"/><Relationship Id="rId51" Type="http://schemas.openxmlformats.org/officeDocument/2006/relationships/theme" Target="theme/theme1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font" Target="fonts/font5.fntdata"/><Relationship Id="rId20" Type="http://schemas.openxmlformats.org/officeDocument/2006/relationships/slide" Target="slides/slide19.xml"/><Relationship Id="rId41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5" name="Google Shape;1455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56" name="Google Shape;1456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0" name="Google Shape;1530;g12635377fd5_0_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31" name="Google Shape;1531;g12635377fd5_0_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0" name="Google Shape;1530;g12635377fd5_0_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31" name="Google Shape;1531;g12635377fd5_0_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70221679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77" name="Google Shape;2177;g136d118e2a7_0_27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178" name="Google Shape;2178;g136d118e2a7_0_27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5" name="Google Shape;1545;g136d118e2a7_0_22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46" name="Google Shape;1546;g136d118e2a7_0_22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7" name="Google Shape;1627;g136d118e2a7_0_22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28" name="Google Shape;1628;g136d118e2a7_0_22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77" name="Google Shape;2177;g136d118e2a7_0_27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178" name="Google Shape;2178;g136d118e2a7_0_27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6651207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5" name="Google Shape;2455;g136d118e2a7_0_29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456" name="Google Shape;2456;g136d118e2a7_0_29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987425770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5" name="Google Shape;2455;g136d118e2a7_0_29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456" name="Google Shape;2456;g136d118e2a7_0_29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5" name="Google Shape;2455;g136d118e2a7_0_29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456" name="Google Shape;2456;g136d118e2a7_0_29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424328792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5" name="Google Shape;2455;g136d118e2a7_0_29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456" name="Google Shape;2456;g136d118e2a7_0_29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555902268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5" name="Google Shape;2455;g136d118e2a7_0_29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456" name="Google Shape;2456;g136d118e2a7_0_29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484836162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5" name="Google Shape;2455;g136d118e2a7_0_29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456" name="Google Shape;2456;g136d118e2a7_0_29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53167193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5" name="Google Shape;2455;g136d118e2a7_0_29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456" name="Google Shape;2456;g136d118e2a7_0_29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4025537210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7" name="Google Shape;1627;g136d118e2a7_0_22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28" name="Google Shape;1628;g136d118e2a7_0_22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371326096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77" name="Google Shape;2177;g136d118e2a7_0_27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178" name="Google Shape;2178;g136d118e2a7_0_27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5083965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5" name="Google Shape;2455;g136d118e2a7_0_29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456" name="Google Shape;2456;g136d118e2a7_0_29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798445550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5" name="Google Shape;2455;g136d118e2a7_0_29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456" name="Google Shape;2456;g136d118e2a7_0_29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848565680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5" name="Google Shape;2455;g136d118e2a7_0_29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456" name="Google Shape;2456;g136d118e2a7_0_29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39049224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7" name="Google Shape;1627;g136d118e2a7_0_22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28" name="Google Shape;1628;g136d118e2a7_0_22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317399465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77" name="Google Shape;2177;g136d118e2a7_0_27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178" name="Google Shape;2178;g136d118e2a7_0_27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101788696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5" name="Google Shape;2455;g136d118e2a7_0_29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456" name="Google Shape;2456;g136d118e2a7_0_29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281547074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5" name="Google Shape;2455;g136d118e2a7_0_29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456" name="Google Shape;2456;g136d118e2a7_0_29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533035960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5" name="Google Shape;2455;g136d118e2a7_0_29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456" name="Google Shape;2456;g136d118e2a7_0_29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963182712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5" name="Google Shape;2455;g136d118e2a7_0_29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456" name="Google Shape;2456;g136d118e2a7_0_29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629068103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5" name="Google Shape;2455;g136d118e2a7_0_29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456" name="Google Shape;2456;g136d118e2a7_0_29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92484852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5" name="Google Shape;2455;g136d118e2a7_0_29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456" name="Google Shape;2456;g136d118e2a7_0_29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307795817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5" name="Google Shape;2455;g136d118e2a7_0_29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456" name="Google Shape;2456;g136d118e2a7_0_29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239716223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5" name="Google Shape;2455;g136d118e2a7_0_29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456" name="Google Shape;2456;g136d118e2a7_0_29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571516356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7" name="Google Shape;1627;g136d118e2a7_0_22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28" name="Google Shape;1628;g136d118e2a7_0_22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449656569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77" name="Google Shape;2177;g136d118e2a7_0_27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178" name="Google Shape;2178;g136d118e2a7_0_27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604489749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5" name="Google Shape;2455;g136d118e2a7_0_29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456" name="Google Shape;2456;g136d118e2a7_0_29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020623945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7" name="Google Shape;1627;g136d118e2a7_0_22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28" name="Google Shape;1628;g136d118e2a7_0_22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084911292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77" name="Google Shape;2177;g136d118e2a7_0_27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178" name="Google Shape;2178;g136d118e2a7_0_27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294856637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5" name="Google Shape;2455;g136d118e2a7_0_29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456" name="Google Shape;2456;g136d118e2a7_0_29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760307764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5" name="Google Shape;2455;g136d118e2a7_0_29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456" name="Google Shape;2456;g136d118e2a7_0_29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800968952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5" name="Google Shape;2455;g136d118e2a7_0_29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456" name="Google Shape;2456;g136d118e2a7_0_29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340132430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5" name="Google Shape;2455;g136d118e2a7_0_29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456" name="Google Shape;2456;g136d118e2a7_0_29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011677278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4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83" name="Google Shape;4483;gc6f6f4ce35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484" name="Google Shape;4484;gc6f6f4ce35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Google Shape;9;p2"/>
          <p:cNvSpPr/>
          <p:nvPr/>
        </p:nvSpPr>
        <p:spPr>
          <a:xfrm rot="-4169147">
            <a:off x="2587775" y="-2807455"/>
            <a:ext cx="5647939" cy="8580874"/>
          </a:xfrm>
          <a:custGeom>
            <a:avLst/>
            <a:gdLst/>
            <a:ahLst/>
            <a:cxnLst/>
            <a:rect l="l" t="t" r="r" b="b"/>
            <a:pathLst>
              <a:path w="23104" h="35102" extrusionOk="0">
                <a:moveTo>
                  <a:pt x="10974" y="1"/>
                </a:moveTo>
                <a:cubicBezTo>
                  <a:pt x="8879" y="1"/>
                  <a:pt x="6722" y="747"/>
                  <a:pt x="5151" y="1961"/>
                </a:cubicBezTo>
                <a:cubicBezTo>
                  <a:pt x="3714" y="3072"/>
                  <a:pt x="2832" y="4652"/>
                  <a:pt x="2132" y="6304"/>
                </a:cubicBezTo>
                <a:cubicBezTo>
                  <a:pt x="1358" y="8136"/>
                  <a:pt x="959" y="10149"/>
                  <a:pt x="1433" y="12115"/>
                </a:cubicBezTo>
                <a:cubicBezTo>
                  <a:pt x="1675" y="13117"/>
                  <a:pt x="2159" y="13987"/>
                  <a:pt x="2675" y="14870"/>
                </a:cubicBezTo>
                <a:cubicBezTo>
                  <a:pt x="3194" y="15757"/>
                  <a:pt x="3732" y="16703"/>
                  <a:pt x="3830" y="17748"/>
                </a:cubicBezTo>
                <a:cubicBezTo>
                  <a:pt x="4020" y="19788"/>
                  <a:pt x="2420" y="21307"/>
                  <a:pt x="1381" y="22871"/>
                </a:cubicBezTo>
                <a:cubicBezTo>
                  <a:pt x="488" y="24218"/>
                  <a:pt x="1" y="25812"/>
                  <a:pt x="260" y="27430"/>
                </a:cubicBezTo>
                <a:cubicBezTo>
                  <a:pt x="492" y="28879"/>
                  <a:pt x="1335" y="30155"/>
                  <a:pt x="2522" y="31002"/>
                </a:cubicBezTo>
                <a:cubicBezTo>
                  <a:pt x="4075" y="32113"/>
                  <a:pt x="5983" y="32151"/>
                  <a:pt x="7776" y="32592"/>
                </a:cubicBezTo>
                <a:cubicBezTo>
                  <a:pt x="8842" y="32854"/>
                  <a:pt x="9811" y="33288"/>
                  <a:pt x="10781" y="33793"/>
                </a:cubicBezTo>
                <a:cubicBezTo>
                  <a:pt x="11645" y="34243"/>
                  <a:pt x="12521" y="34712"/>
                  <a:pt x="13471" y="34955"/>
                </a:cubicBezTo>
                <a:cubicBezTo>
                  <a:pt x="13862" y="35055"/>
                  <a:pt x="14239" y="35101"/>
                  <a:pt x="14601" y="35101"/>
                </a:cubicBezTo>
                <a:cubicBezTo>
                  <a:pt x="17110" y="35101"/>
                  <a:pt x="18927" y="32866"/>
                  <a:pt x="20020" y="30681"/>
                </a:cubicBezTo>
                <a:cubicBezTo>
                  <a:pt x="20777" y="29168"/>
                  <a:pt x="21257" y="27567"/>
                  <a:pt x="21717" y="25944"/>
                </a:cubicBezTo>
                <a:cubicBezTo>
                  <a:pt x="22028" y="24842"/>
                  <a:pt x="22467" y="23782"/>
                  <a:pt x="22770" y="22681"/>
                </a:cubicBezTo>
                <a:cubicBezTo>
                  <a:pt x="23019" y="21772"/>
                  <a:pt x="23104" y="20802"/>
                  <a:pt x="22821" y="19884"/>
                </a:cubicBezTo>
                <a:cubicBezTo>
                  <a:pt x="22364" y="18403"/>
                  <a:pt x="21225" y="17383"/>
                  <a:pt x="19988" y="16530"/>
                </a:cubicBezTo>
                <a:cubicBezTo>
                  <a:pt x="19597" y="16261"/>
                  <a:pt x="19194" y="15997"/>
                  <a:pt x="18806" y="15717"/>
                </a:cubicBezTo>
                <a:cubicBezTo>
                  <a:pt x="18719" y="15606"/>
                  <a:pt x="18634" y="15494"/>
                  <a:pt x="18552" y="15379"/>
                </a:cubicBezTo>
                <a:cubicBezTo>
                  <a:pt x="18168" y="14629"/>
                  <a:pt x="17880" y="13825"/>
                  <a:pt x="17679" y="13018"/>
                </a:cubicBezTo>
                <a:cubicBezTo>
                  <a:pt x="17254" y="11321"/>
                  <a:pt x="17274" y="9653"/>
                  <a:pt x="17365" y="7924"/>
                </a:cubicBezTo>
                <a:cubicBezTo>
                  <a:pt x="17506" y="5227"/>
                  <a:pt x="16889" y="1992"/>
                  <a:pt x="14215" y="699"/>
                </a:cubicBezTo>
                <a:cubicBezTo>
                  <a:pt x="13221" y="219"/>
                  <a:pt x="12107" y="1"/>
                  <a:pt x="10974" y="1"/>
                </a:cubicBezTo>
                <a:close/>
              </a:path>
            </a:pathLst>
          </a:custGeom>
          <a:solidFill>
            <a:schemeClr val="accent2"/>
          </a:solidFill>
          <a:ln w="28575" cap="flat" cmpd="sng">
            <a:solidFill>
              <a:schemeClr val="accent5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10" name="Google Shape;10;p2"/>
          <p:cNvGrpSpPr/>
          <p:nvPr/>
        </p:nvGrpSpPr>
        <p:grpSpPr>
          <a:xfrm>
            <a:off x="645300" y="652501"/>
            <a:ext cx="7853794" cy="3838500"/>
            <a:chOff x="645300" y="652501"/>
            <a:chExt cx="7853794" cy="3838500"/>
          </a:xfrm>
        </p:grpSpPr>
        <p:grpSp>
          <p:nvGrpSpPr>
            <p:cNvPr id="11" name="Google Shape;11;p2"/>
            <p:cNvGrpSpPr/>
            <p:nvPr/>
          </p:nvGrpSpPr>
          <p:grpSpPr>
            <a:xfrm>
              <a:off x="645300" y="652501"/>
              <a:ext cx="7853794" cy="3838500"/>
              <a:chOff x="645300" y="428626"/>
              <a:chExt cx="7853794" cy="3838500"/>
            </a:xfrm>
          </p:grpSpPr>
          <p:sp>
            <p:nvSpPr>
              <p:cNvPr id="12" name="Google Shape;12;p2"/>
              <p:cNvSpPr/>
              <p:nvPr/>
            </p:nvSpPr>
            <p:spPr>
              <a:xfrm>
                <a:off x="645300" y="428626"/>
                <a:ext cx="7853700" cy="3838500"/>
              </a:xfrm>
              <a:prstGeom prst="roundRect">
                <a:avLst>
                  <a:gd name="adj" fmla="val 4746"/>
                </a:avLst>
              </a:prstGeom>
              <a:solidFill>
                <a:schemeClr val="lt1"/>
              </a:solidFill>
              <a:ln w="28575" cap="flat" cmpd="sng">
                <a:solidFill>
                  <a:schemeClr val="accent5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grpSp>
            <p:nvGrpSpPr>
              <p:cNvPr id="13" name="Google Shape;13;p2"/>
              <p:cNvGrpSpPr/>
              <p:nvPr/>
            </p:nvGrpSpPr>
            <p:grpSpPr>
              <a:xfrm>
                <a:off x="645450" y="428635"/>
                <a:ext cx="7853645" cy="392406"/>
                <a:chOff x="300225" y="238125"/>
                <a:chExt cx="8544000" cy="426900"/>
              </a:xfrm>
            </p:grpSpPr>
            <p:sp>
              <p:nvSpPr>
                <p:cNvPr id="14" name="Google Shape;14;p2"/>
                <p:cNvSpPr/>
                <p:nvPr/>
              </p:nvSpPr>
              <p:spPr>
                <a:xfrm>
                  <a:off x="300225" y="238125"/>
                  <a:ext cx="8544000" cy="426900"/>
                </a:xfrm>
                <a:prstGeom prst="round2SameRect">
                  <a:avLst>
                    <a:gd name="adj1" fmla="val 39549"/>
                    <a:gd name="adj2" fmla="val 0"/>
                  </a:avLst>
                </a:prstGeom>
                <a:solidFill>
                  <a:schemeClr val="lt2"/>
                </a:solidFill>
                <a:ln w="28575" cap="flat" cmpd="sng">
                  <a:solidFill>
                    <a:schemeClr val="accent5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5" name="Google Shape;15;p2"/>
                <p:cNvSpPr/>
                <p:nvPr/>
              </p:nvSpPr>
              <p:spPr>
                <a:xfrm>
                  <a:off x="300241" y="590551"/>
                  <a:ext cx="8543946" cy="74474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8372" h="893" extrusionOk="0">
                      <a:moveTo>
                        <a:pt x="0" y="1"/>
                      </a:moveTo>
                      <a:lnTo>
                        <a:pt x="0" y="892"/>
                      </a:lnTo>
                      <a:lnTo>
                        <a:pt x="48372" y="892"/>
                      </a:lnTo>
                      <a:lnTo>
                        <a:pt x="48372" y="1"/>
                      </a:lnTo>
                      <a:close/>
                    </a:path>
                  </a:pathLst>
                </a:custGeom>
                <a:solidFill>
                  <a:srgbClr val="FF89BC">
                    <a:alpha val="30360"/>
                  </a:srgb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grpSp>
              <p:nvGrpSpPr>
                <p:cNvPr id="16" name="Google Shape;16;p2"/>
                <p:cNvGrpSpPr/>
                <p:nvPr/>
              </p:nvGrpSpPr>
              <p:grpSpPr>
                <a:xfrm>
                  <a:off x="7951566" y="363126"/>
                  <a:ext cx="655694" cy="176896"/>
                  <a:chOff x="13042611" y="1021317"/>
                  <a:chExt cx="495013" cy="133547"/>
                </a:xfrm>
              </p:grpSpPr>
              <p:sp>
                <p:nvSpPr>
                  <p:cNvPr id="17" name="Google Shape;17;p2"/>
                  <p:cNvSpPr/>
                  <p:nvPr/>
                </p:nvSpPr>
                <p:spPr>
                  <a:xfrm>
                    <a:off x="13050093" y="1028657"/>
                    <a:ext cx="118865" cy="118865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1684" h="1684" extrusionOk="0">
                        <a:moveTo>
                          <a:pt x="844" y="0"/>
                        </a:moveTo>
                        <a:cubicBezTo>
                          <a:pt x="843" y="0"/>
                          <a:pt x="842" y="0"/>
                          <a:pt x="842" y="0"/>
                        </a:cubicBezTo>
                        <a:cubicBezTo>
                          <a:pt x="377" y="0"/>
                          <a:pt x="0" y="377"/>
                          <a:pt x="0" y="842"/>
                        </a:cubicBezTo>
                        <a:cubicBezTo>
                          <a:pt x="0" y="1306"/>
                          <a:pt x="376" y="1684"/>
                          <a:pt x="842" y="1684"/>
                        </a:cubicBezTo>
                        <a:cubicBezTo>
                          <a:pt x="1306" y="1684"/>
                          <a:pt x="1683" y="1308"/>
                          <a:pt x="1683" y="842"/>
                        </a:cubicBezTo>
                        <a:cubicBezTo>
                          <a:pt x="1683" y="378"/>
                          <a:pt x="1307" y="0"/>
                          <a:pt x="844" y="0"/>
                        </a:cubicBezTo>
                        <a:close/>
                      </a:path>
                    </a:pathLst>
                  </a:custGeom>
                  <a:solidFill>
                    <a:schemeClr val="accent1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18" name="Google Shape;18;p2"/>
                  <p:cNvSpPr/>
                  <p:nvPr/>
                </p:nvSpPr>
                <p:spPr>
                  <a:xfrm>
                    <a:off x="13042611" y="1021317"/>
                    <a:ext cx="133547" cy="133547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1892" h="1892" extrusionOk="0">
                        <a:moveTo>
                          <a:pt x="946" y="207"/>
                        </a:moveTo>
                        <a:cubicBezTo>
                          <a:pt x="1354" y="207"/>
                          <a:pt x="1685" y="539"/>
                          <a:pt x="1685" y="946"/>
                        </a:cubicBezTo>
                        <a:cubicBezTo>
                          <a:pt x="1685" y="1354"/>
                          <a:pt x="1354" y="1686"/>
                          <a:pt x="946" y="1686"/>
                        </a:cubicBezTo>
                        <a:cubicBezTo>
                          <a:pt x="539" y="1686"/>
                          <a:pt x="207" y="1354"/>
                          <a:pt x="207" y="946"/>
                        </a:cubicBezTo>
                        <a:cubicBezTo>
                          <a:pt x="207" y="539"/>
                          <a:pt x="539" y="207"/>
                          <a:pt x="946" y="207"/>
                        </a:cubicBezTo>
                        <a:close/>
                        <a:moveTo>
                          <a:pt x="946" y="0"/>
                        </a:moveTo>
                        <a:cubicBezTo>
                          <a:pt x="424" y="0"/>
                          <a:pt x="1" y="425"/>
                          <a:pt x="1" y="946"/>
                        </a:cubicBezTo>
                        <a:cubicBezTo>
                          <a:pt x="1" y="1467"/>
                          <a:pt x="424" y="1892"/>
                          <a:pt x="946" y="1892"/>
                        </a:cubicBezTo>
                        <a:cubicBezTo>
                          <a:pt x="1469" y="1892"/>
                          <a:pt x="1891" y="1467"/>
                          <a:pt x="1891" y="946"/>
                        </a:cubicBezTo>
                        <a:cubicBezTo>
                          <a:pt x="1891" y="425"/>
                          <a:pt x="1466" y="0"/>
                          <a:pt x="946" y="0"/>
                        </a:cubicBezTo>
                        <a:close/>
                      </a:path>
                    </a:pathLst>
                  </a:custGeom>
                  <a:solidFill>
                    <a:schemeClr val="accent5"/>
                  </a:solidFill>
                  <a:ln w="9525" cap="flat" cmpd="sng">
                    <a:solidFill>
                      <a:schemeClr val="accent5"/>
                    </a:solidFill>
                    <a:prstDash val="solid"/>
                    <a:round/>
                    <a:headEnd type="none" w="sm" len="sm"/>
                    <a:tailEnd type="none" w="sm" len="sm"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19" name="Google Shape;19;p2"/>
                  <p:cNvSpPr/>
                  <p:nvPr/>
                </p:nvSpPr>
                <p:spPr>
                  <a:xfrm>
                    <a:off x="13230932" y="1028657"/>
                    <a:ext cx="118936" cy="118865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1685" h="1684" extrusionOk="0">
                        <a:moveTo>
                          <a:pt x="845" y="0"/>
                        </a:moveTo>
                        <a:cubicBezTo>
                          <a:pt x="844" y="0"/>
                          <a:pt x="843" y="0"/>
                          <a:pt x="843" y="0"/>
                        </a:cubicBezTo>
                        <a:cubicBezTo>
                          <a:pt x="379" y="0"/>
                          <a:pt x="1" y="377"/>
                          <a:pt x="1" y="842"/>
                        </a:cubicBezTo>
                        <a:cubicBezTo>
                          <a:pt x="1" y="1306"/>
                          <a:pt x="377" y="1684"/>
                          <a:pt x="843" y="1684"/>
                        </a:cubicBezTo>
                        <a:cubicBezTo>
                          <a:pt x="1307" y="1684"/>
                          <a:pt x="1684" y="1308"/>
                          <a:pt x="1684" y="842"/>
                        </a:cubicBezTo>
                        <a:cubicBezTo>
                          <a:pt x="1684" y="378"/>
                          <a:pt x="1308" y="0"/>
                          <a:pt x="845" y="0"/>
                        </a:cubicBezTo>
                        <a:close/>
                      </a:path>
                    </a:pathLst>
                  </a:custGeom>
                  <a:solidFill>
                    <a:schemeClr val="dk2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20" name="Google Shape;20;p2"/>
                  <p:cNvSpPr/>
                  <p:nvPr/>
                </p:nvSpPr>
                <p:spPr>
                  <a:xfrm>
                    <a:off x="13223591" y="1021317"/>
                    <a:ext cx="133617" cy="133547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1893" h="1892" extrusionOk="0">
                        <a:moveTo>
                          <a:pt x="947" y="207"/>
                        </a:moveTo>
                        <a:cubicBezTo>
                          <a:pt x="1353" y="207"/>
                          <a:pt x="1685" y="539"/>
                          <a:pt x="1685" y="946"/>
                        </a:cubicBezTo>
                        <a:cubicBezTo>
                          <a:pt x="1685" y="1354"/>
                          <a:pt x="1354" y="1686"/>
                          <a:pt x="947" y="1686"/>
                        </a:cubicBezTo>
                        <a:cubicBezTo>
                          <a:pt x="538" y="1686"/>
                          <a:pt x="207" y="1354"/>
                          <a:pt x="207" y="946"/>
                        </a:cubicBezTo>
                        <a:cubicBezTo>
                          <a:pt x="207" y="539"/>
                          <a:pt x="538" y="207"/>
                          <a:pt x="947" y="207"/>
                        </a:cubicBezTo>
                        <a:close/>
                        <a:moveTo>
                          <a:pt x="947" y="0"/>
                        </a:moveTo>
                        <a:cubicBezTo>
                          <a:pt x="425" y="0"/>
                          <a:pt x="1" y="425"/>
                          <a:pt x="1" y="946"/>
                        </a:cubicBezTo>
                        <a:cubicBezTo>
                          <a:pt x="1" y="1467"/>
                          <a:pt x="426" y="1892"/>
                          <a:pt x="947" y="1892"/>
                        </a:cubicBezTo>
                        <a:cubicBezTo>
                          <a:pt x="1467" y="1892"/>
                          <a:pt x="1892" y="1467"/>
                          <a:pt x="1892" y="946"/>
                        </a:cubicBezTo>
                        <a:cubicBezTo>
                          <a:pt x="1892" y="425"/>
                          <a:pt x="1467" y="0"/>
                          <a:pt x="947" y="0"/>
                        </a:cubicBezTo>
                        <a:close/>
                      </a:path>
                    </a:pathLst>
                  </a:custGeom>
                  <a:solidFill>
                    <a:schemeClr val="accent5"/>
                  </a:solidFill>
                  <a:ln w="9525" cap="flat" cmpd="sng">
                    <a:solidFill>
                      <a:schemeClr val="accent5"/>
                    </a:solidFill>
                    <a:prstDash val="solid"/>
                    <a:round/>
                    <a:headEnd type="none" w="sm" len="sm"/>
                    <a:tailEnd type="none" w="sm" len="sm"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21" name="Google Shape;21;p2"/>
                  <p:cNvSpPr/>
                  <p:nvPr/>
                </p:nvSpPr>
                <p:spPr>
                  <a:xfrm>
                    <a:off x="13411418" y="1028657"/>
                    <a:ext cx="118865" cy="118865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1684" h="1684" extrusionOk="0">
                        <a:moveTo>
                          <a:pt x="844" y="0"/>
                        </a:moveTo>
                        <a:cubicBezTo>
                          <a:pt x="843" y="0"/>
                          <a:pt x="843" y="0"/>
                          <a:pt x="842" y="0"/>
                        </a:cubicBezTo>
                        <a:cubicBezTo>
                          <a:pt x="378" y="0"/>
                          <a:pt x="0" y="377"/>
                          <a:pt x="0" y="842"/>
                        </a:cubicBezTo>
                        <a:cubicBezTo>
                          <a:pt x="0" y="1306"/>
                          <a:pt x="376" y="1684"/>
                          <a:pt x="842" y="1684"/>
                        </a:cubicBezTo>
                        <a:cubicBezTo>
                          <a:pt x="1306" y="1684"/>
                          <a:pt x="1684" y="1308"/>
                          <a:pt x="1684" y="842"/>
                        </a:cubicBezTo>
                        <a:cubicBezTo>
                          <a:pt x="1684" y="378"/>
                          <a:pt x="1307" y="0"/>
                          <a:pt x="844" y="0"/>
                        </a:cubicBezTo>
                        <a:close/>
                      </a:path>
                    </a:pathLst>
                  </a:custGeom>
                  <a:solidFill>
                    <a:schemeClr val="accent6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22" name="Google Shape;22;p2"/>
                  <p:cNvSpPr/>
                  <p:nvPr/>
                </p:nvSpPr>
                <p:spPr>
                  <a:xfrm>
                    <a:off x="13404077" y="1021317"/>
                    <a:ext cx="133547" cy="133547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1892" h="1892" extrusionOk="0">
                        <a:moveTo>
                          <a:pt x="946" y="207"/>
                        </a:moveTo>
                        <a:cubicBezTo>
                          <a:pt x="1353" y="207"/>
                          <a:pt x="1685" y="539"/>
                          <a:pt x="1685" y="946"/>
                        </a:cubicBezTo>
                        <a:cubicBezTo>
                          <a:pt x="1685" y="1354"/>
                          <a:pt x="1353" y="1686"/>
                          <a:pt x="946" y="1686"/>
                        </a:cubicBezTo>
                        <a:cubicBezTo>
                          <a:pt x="538" y="1686"/>
                          <a:pt x="207" y="1354"/>
                          <a:pt x="207" y="946"/>
                        </a:cubicBezTo>
                        <a:cubicBezTo>
                          <a:pt x="207" y="539"/>
                          <a:pt x="538" y="207"/>
                          <a:pt x="946" y="207"/>
                        </a:cubicBezTo>
                        <a:close/>
                        <a:moveTo>
                          <a:pt x="946" y="0"/>
                        </a:moveTo>
                        <a:cubicBezTo>
                          <a:pt x="424" y="0"/>
                          <a:pt x="0" y="425"/>
                          <a:pt x="0" y="946"/>
                        </a:cubicBezTo>
                        <a:cubicBezTo>
                          <a:pt x="0" y="1467"/>
                          <a:pt x="425" y="1892"/>
                          <a:pt x="946" y="1892"/>
                        </a:cubicBezTo>
                        <a:cubicBezTo>
                          <a:pt x="1467" y="1892"/>
                          <a:pt x="1892" y="1467"/>
                          <a:pt x="1892" y="946"/>
                        </a:cubicBezTo>
                        <a:cubicBezTo>
                          <a:pt x="1892" y="425"/>
                          <a:pt x="1467" y="0"/>
                          <a:pt x="946" y="0"/>
                        </a:cubicBezTo>
                        <a:close/>
                      </a:path>
                    </a:pathLst>
                  </a:custGeom>
                  <a:solidFill>
                    <a:schemeClr val="accent5"/>
                  </a:solidFill>
                  <a:ln w="9525" cap="flat" cmpd="sng">
                    <a:solidFill>
                      <a:schemeClr val="accent5"/>
                    </a:solidFill>
                    <a:prstDash val="solid"/>
                    <a:round/>
                    <a:headEnd type="none" w="sm" len="sm"/>
                    <a:tailEnd type="none" w="sm" len="sm"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</p:grpSp>
          </p:grpSp>
        </p:grpSp>
        <p:sp>
          <p:nvSpPr>
            <p:cNvPr id="23" name="Google Shape;23;p2"/>
            <p:cNvSpPr/>
            <p:nvPr/>
          </p:nvSpPr>
          <p:spPr>
            <a:xfrm>
              <a:off x="720001" y="706550"/>
              <a:ext cx="937359" cy="260221"/>
            </a:xfrm>
            <a:custGeom>
              <a:avLst/>
              <a:gdLst/>
              <a:ahLst/>
              <a:cxnLst/>
              <a:rect l="l" t="t" r="r" b="b"/>
              <a:pathLst>
                <a:path w="14668" h="4072" extrusionOk="0">
                  <a:moveTo>
                    <a:pt x="2679" y="0"/>
                  </a:moveTo>
                  <a:cubicBezTo>
                    <a:pt x="1102" y="0"/>
                    <a:pt x="0" y="1069"/>
                    <a:pt x="0" y="2599"/>
                  </a:cubicBezTo>
                  <a:lnTo>
                    <a:pt x="0" y="3771"/>
                  </a:lnTo>
                  <a:cubicBezTo>
                    <a:pt x="0" y="3937"/>
                    <a:pt x="135" y="4072"/>
                    <a:pt x="301" y="4072"/>
                  </a:cubicBezTo>
                  <a:cubicBezTo>
                    <a:pt x="466" y="4072"/>
                    <a:pt x="602" y="3938"/>
                    <a:pt x="601" y="3771"/>
                  </a:cubicBezTo>
                  <a:lnTo>
                    <a:pt x="601" y="2599"/>
                  </a:lnTo>
                  <a:cubicBezTo>
                    <a:pt x="601" y="1405"/>
                    <a:pt x="1436" y="602"/>
                    <a:pt x="2679" y="602"/>
                  </a:cubicBezTo>
                  <a:lnTo>
                    <a:pt x="14366" y="602"/>
                  </a:lnTo>
                  <a:cubicBezTo>
                    <a:pt x="14532" y="602"/>
                    <a:pt x="14667" y="467"/>
                    <a:pt x="14667" y="301"/>
                  </a:cubicBezTo>
                  <a:cubicBezTo>
                    <a:pt x="14667" y="135"/>
                    <a:pt x="14531" y="0"/>
                    <a:pt x="14366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24" name="Google Shape;24;p2"/>
          <p:cNvSpPr txBox="1">
            <a:spLocks noGrp="1"/>
          </p:cNvSpPr>
          <p:nvPr>
            <p:ph type="subTitle" idx="1"/>
          </p:nvPr>
        </p:nvSpPr>
        <p:spPr>
          <a:xfrm rot="-546">
            <a:off x="2683843" y="3584613"/>
            <a:ext cx="3776700" cy="426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>
            <a:endParaRPr/>
          </a:p>
        </p:txBody>
      </p:sp>
      <p:sp>
        <p:nvSpPr>
          <p:cNvPr id="25" name="Google Shape;25;p2"/>
          <p:cNvSpPr txBox="1">
            <a:spLocks noGrp="1"/>
          </p:cNvSpPr>
          <p:nvPr>
            <p:ph type="ctrTitle"/>
          </p:nvPr>
        </p:nvSpPr>
        <p:spPr>
          <a:xfrm>
            <a:off x="1640138" y="1132275"/>
            <a:ext cx="5864100" cy="2411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4700">
                <a:solidFill>
                  <a:schemeClr val="accent5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9pPr>
          </a:lstStyle>
          <a:p>
            <a:endParaRPr/>
          </a:p>
        </p:txBody>
      </p:sp>
      <p:sp>
        <p:nvSpPr>
          <p:cNvPr id="26" name="Google Shape;26;p2"/>
          <p:cNvSpPr/>
          <p:nvPr/>
        </p:nvSpPr>
        <p:spPr>
          <a:xfrm>
            <a:off x="403725" y="441450"/>
            <a:ext cx="166902" cy="197099"/>
          </a:xfrm>
          <a:custGeom>
            <a:avLst/>
            <a:gdLst/>
            <a:ahLst/>
            <a:cxnLst/>
            <a:rect l="l" t="t" r="r" b="b"/>
            <a:pathLst>
              <a:path w="1691" h="1997" extrusionOk="0">
                <a:moveTo>
                  <a:pt x="884" y="1"/>
                </a:moveTo>
                <a:cubicBezTo>
                  <a:pt x="857" y="1"/>
                  <a:pt x="830" y="16"/>
                  <a:pt x="820" y="48"/>
                </a:cubicBezTo>
                <a:cubicBezTo>
                  <a:pt x="758" y="233"/>
                  <a:pt x="671" y="411"/>
                  <a:pt x="552" y="564"/>
                </a:cubicBezTo>
                <a:cubicBezTo>
                  <a:pt x="421" y="732"/>
                  <a:pt x="251" y="871"/>
                  <a:pt x="56" y="953"/>
                </a:cubicBezTo>
                <a:cubicBezTo>
                  <a:pt x="0" y="977"/>
                  <a:pt x="2" y="1055"/>
                  <a:pt x="57" y="1079"/>
                </a:cubicBezTo>
                <a:cubicBezTo>
                  <a:pt x="435" y="1233"/>
                  <a:pt x="673" y="1527"/>
                  <a:pt x="836" y="1953"/>
                </a:cubicBezTo>
                <a:cubicBezTo>
                  <a:pt x="847" y="1982"/>
                  <a:pt x="873" y="1997"/>
                  <a:pt x="899" y="1997"/>
                </a:cubicBezTo>
                <a:cubicBezTo>
                  <a:pt x="924" y="1997"/>
                  <a:pt x="950" y="1983"/>
                  <a:pt x="961" y="1954"/>
                </a:cubicBezTo>
                <a:cubicBezTo>
                  <a:pt x="1103" y="1604"/>
                  <a:pt x="1300" y="1235"/>
                  <a:pt x="1640" y="1060"/>
                </a:cubicBezTo>
                <a:cubicBezTo>
                  <a:pt x="1691" y="1034"/>
                  <a:pt x="1689" y="964"/>
                  <a:pt x="1639" y="939"/>
                </a:cubicBezTo>
                <a:cubicBezTo>
                  <a:pt x="1449" y="845"/>
                  <a:pt x="1286" y="691"/>
                  <a:pt x="1167" y="513"/>
                </a:cubicBezTo>
                <a:cubicBezTo>
                  <a:pt x="1067" y="363"/>
                  <a:pt x="1000" y="212"/>
                  <a:pt x="950" y="50"/>
                </a:cubicBezTo>
                <a:cubicBezTo>
                  <a:pt x="940" y="17"/>
                  <a:pt x="912" y="1"/>
                  <a:pt x="884" y="1"/>
                </a:cubicBez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7" name="Google Shape;27;p2"/>
          <p:cNvSpPr/>
          <p:nvPr/>
        </p:nvSpPr>
        <p:spPr>
          <a:xfrm rot="618260">
            <a:off x="8738100" y="1651124"/>
            <a:ext cx="166901" cy="197098"/>
          </a:xfrm>
          <a:custGeom>
            <a:avLst/>
            <a:gdLst/>
            <a:ahLst/>
            <a:cxnLst/>
            <a:rect l="l" t="t" r="r" b="b"/>
            <a:pathLst>
              <a:path w="1691" h="1997" extrusionOk="0">
                <a:moveTo>
                  <a:pt x="884" y="1"/>
                </a:moveTo>
                <a:cubicBezTo>
                  <a:pt x="857" y="1"/>
                  <a:pt x="830" y="16"/>
                  <a:pt x="820" y="48"/>
                </a:cubicBezTo>
                <a:cubicBezTo>
                  <a:pt x="758" y="233"/>
                  <a:pt x="671" y="411"/>
                  <a:pt x="552" y="564"/>
                </a:cubicBezTo>
                <a:cubicBezTo>
                  <a:pt x="421" y="732"/>
                  <a:pt x="251" y="871"/>
                  <a:pt x="56" y="953"/>
                </a:cubicBezTo>
                <a:cubicBezTo>
                  <a:pt x="0" y="977"/>
                  <a:pt x="2" y="1055"/>
                  <a:pt x="57" y="1079"/>
                </a:cubicBezTo>
                <a:cubicBezTo>
                  <a:pt x="435" y="1233"/>
                  <a:pt x="673" y="1527"/>
                  <a:pt x="836" y="1953"/>
                </a:cubicBezTo>
                <a:cubicBezTo>
                  <a:pt x="847" y="1982"/>
                  <a:pt x="873" y="1997"/>
                  <a:pt x="899" y="1997"/>
                </a:cubicBezTo>
                <a:cubicBezTo>
                  <a:pt x="924" y="1997"/>
                  <a:pt x="950" y="1983"/>
                  <a:pt x="961" y="1954"/>
                </a:cubicBezTo>
                <a:cubicBezTo>
                  <a:pt x="1103" y="1604"/>
                  <a:pt x="1300" y="1235"/>
                  <a:pt x="1640" y="1060"/>
                </a:cubicBezTo>
                <a:cubicBezTo>
                  <a:pt x="1691" y="1034"/>
                  <a:pt x="1689" y="964"/>
                  <a:pt x="1639" y="939"/>
                </a:cubicBezTo>
                <a:cubicBezTo>
                  <a:pt x="1449" y="845"/>
                  <a:pt x="1286" y="691"/>
                  <a:pt x="1167" y="513"/>
                </a:cubicBezTo>
                <a:cubicBezTo>
                  <a:pt x="1067" y="363"/>
                  <a:pt x="1000" y="212"/>
                  <a:pt x="950" y="50"/>
                </a:cubicBezTo>
                <a:cubicBezTo>
                  <a:pt x="940" y="17"/>
                  <a:pt x="912" y="1"/>
                  <a:pt x="884" y="1"/>
                </a:cubicBez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2" name="Google Shape;52;p4"/>
          <p:cNvGrpSpPr/>
          <p:nvPr/>
        </p:nvGrpSpPr>
        <p:grpSpPr>
          <a:xfrm>
            <a:off x="171400" y="128600"/>
            <a:ext cx="8772695" cy="4795891"/>
            <a:chOff x="171400" y="128600"/>
            <a:chExt cx="8772695" cy="4795891"/>
          </a:xfrm>
        </p:grpSpPr>
        <p:grpSp>
          <p:nvGrpSpPr>
            <p:cNvPr id="53" name="Google Shape;53;p4"/>
            <p:cNvGrpSpPr/>
            <p:nvPr/>
          </p:nvGrpSpPr>
          <p:grpSpPr>
            <a:xfrm>
              <a:off x="171400" y="128600"/>
              <a:ext cx="8772695" cy="4795891"/>
              <a:chOff x="171400" y="428619"/>
              <a:chExt cx="8772695" cy="4758300"/>
            </a:xfrm>
          </p:grpSpPr>
          <p:sp>
            <p:nvSpPr>
              <p:cNvPr id="54" name="Google Shape;54;p4"/>
              <p:cNvSpPr/>
              <p:nvPr/>
            </p:nvSpPr>
            <p:spPr>
              <a:xfrm>
                <a:off x="171450" y="428619"/>
                <a:ext cx="8772300" cy="4758300"/>
              </a:xfrm>
              <a:prstGeom prst="roundRect">
                <a:avLst>
                  <a:gd name="adj" fmla="val 4746"/>
                </a:avLst>
              </a:prstGeom>
              <a:solidFill>
                <a:schemeClr val="lt1"/>
              </a:solidFill>
              <a:ln w="28575" cap="flat" cmpd="sng">
                <a:solidFill>
                  <a:schemeClr val="accent5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grpSp>
            <p:nvGrpSpPr>
              <p:cNvPr id="55" name="Google Shape;55;p4"/>
              <p:cNvGrpSpPr/>
              <p:nvPr/>
            </p:nvGrpSpPr>
            <p:grpSpPr>
              <a:xfrm>
                <a:off x="171400" y="428636"/>
                <a:ext cx="8772695" cy="490301"/>
                <a:chOff x="-215495" y="238126"/>
                <a:chExt cx="9543837" cy="533400"/>
              </a:xfrm>
            </p:grpSpPr>
            <p:sp>
              <p:nvSpPr>
                <p:cNvPr id="56" name="Google Shape;56;p4"/>
                <p:cNvSpPr/>
                <p:nvPr/>
              </p:nvSpPr>
              <p:spPr>
                <a:xfrm>
                  <a:off x="-215259" y="238126"/>
                  <a:ext cx="9543600" cy="533400"/>
                </a:xfrm>
                <a:prstGeom prst="round2SameRect">
                  <a:avLst>
                    <a:gd name="adj1" fmla="val 36935"/>
                    <a:gd name="adj2" fmla="val 0"/>
                  </a:avLst>
                </a:prstGeom>
                <a:solidFill>
                  <a:schemeClr val="lt2"/>
                </a:solidFill>
                <a:ln w="28575" cap="flat" cmpd="sng">
                  <a:solidFill>
                    <a:schemeClr val="accent5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57" name="Google Shape;57;p4"/>
                <p:cNvSpPr/>
                <p:nvPr/>
              </p:nvSpPr>
              <p:spPr>
                <a:xfrm>
                  <a:off x="-215495" y="685650"/>
                  <a:ext cx="9543433" cy="74494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8372" h="893" extrusionOk="0">
                      <a:moveTo>
                        <a:pt x="0" y="1"/>
                      </a:moveTo>
                      <a:lnTo>
                        <a:pt x="0" y="892"/>
                      </a:lnTo>
                      <a:lnTo>
                        <a:pt x="48372" y="892"/>
                      </a:lnTo>
                      <a:lnTo>
                        <a:pt x="48372" y="1"/>
                      </a:lnTo>
                      <a:close/>
                    </a:path>
                  </a:pathLst>
                </a:custGeom>
                <a:solidFill>
                  <a:srgbClr val="FF89BC">
                    <a:alpha val="30360"/>
                  </a:srgb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grpSp>
              <p:nvGrpSpPr>
                <p:cNvPr id="58" name="Google Shape;58;p4"/>
                <p:cNvGrpSpPr/>
                <p:nvPr/>
              </p:nvGrpSpPr>
              <p:grpSpPr>
                <a:xfrm>
                  <a:off x="8425674" y="386584"/>
                  <a:ext cx="655694" cy="176896"/>
                  <a:chOff x="13400537" y="1039026"/>
                  <a:chExt cx="495013" cy="133547"/>
                </a:xfrm>
              </p:grpSpPr>
              <p:sp>
                <p:nvSpPr>
                  <p:cNvPr id="59" name="Google Shape;59;p4"/>
                  <p:cNvSpPr/>
                  <p:nvPr/>
                </p:nvSpPr>
                <p:spPr>
                  <a:xfrm>
                    <a:off x="13408019" y="1046367"/>
                    <a:ext cx="118865" cy="118865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1684" h="1684" extrusionOk="0">
                        <a:moveTo>
                          <a:pt x="844" y="0"/>
                        </a:moveTo>
                        <a:cubicBezTo>
                          <a:pt x="843" y="0"/>
                          <a:pt x="842" y="0"/>
                          <a:pt x="842" y="0"/>
                        </a:cubicBezTo>
                        <a:cubicBezTo>
                          <a:pt x="377" y="0"/>
                          <a:pt x="0" y="377"/>
                          <a:pt x="0" y="842"/>
                        </a:cubicBezTo>
                        <a:cubicBezTo>
                          <a:pt x="0" y="1306"/>
                          <a:pt x="376" y="1684"/>
                          <a:pt x="842" y="1684"/>
                        </a:cubicBezTo>
                        <a:cubicBezTo>
                          <a:pt x="1306" y="1684"/>
                          <a:pt x="1683" y="1308"/>
                          <a:pt x="1683" y="842"/>
                        </a:cubicBezTo>
                        <a:cubicBezTo>
                          <a:pt x="1683" y="378"/>
                          <a:pt x="1307" y="0"/>
                          <a:pt x="844" y="0"/>
                        </a:cubicBezTo>
                        <a:close/>
                      </a:path>
                    </a:pathLst>
                  </a:custGeom>
                  <a:solidFill>
                    <a:schemeClr val="accent1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60" name="Google Shape;60;p4"/>
                  <p:cNvSpPr/>
                  <p:nvPr/>
                </p:nvSpPr>
                <p:spPr>
                  <a:xfrm>
                    <a:off x="13400537" y="1039026"/>
                    <a:ext cx="133547" cy="133547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1892" h="1892" extrusionOk="0">
                        <a:moveTo>
                          <a:pt x="946" y="207"/>
                        </a:moveTo>
                        <a:cubicBezTo>
                          <a:pt x="1354" y="207"/>
                          <a:pt x="1685" y="539"/>
                          <a:pt x="1685" y="946"/>
                        </a:cubicBezTo>
                        <a:cubicBezTo>
                          <a:pt x="1685" y="1354"/>
                          <a:pt x="1354" y="1686"/>
                          <a:pt x="946" y="1686"/>
                        </a:cubicBezTo>
                        <a:cubicBezTo>
                          <a:pt x="539" y="1686"/>
                          <a:pt x="207" y="1354"/>
                          <a:pt x="207" y="946"/>
                        </a:cubicBezTo>
                        <a:cubicBezTo>
                          <a:pt x="207" y="539"/>
                          <a:pt x="539" y="207"/>
                          <a:pt x="946" y="207"/>
                        </a:cubicBezTo>
                        <a:close/>
                        <a:moveTo>
                          <a:pt x="946" y="0"/>
                        </a:moveTo>
                        <a:cubicBezTo>
                          <a:pt x="424" y="0"/>
                          <a:pt x="1" y="425"/>
                          <a:pt x="1" y="946"/>
                        </a:cubicBezTo>
                        <a:cubicBezTo>
                          <a:pt x="1" y="1467"/>
                          <a:pt x="424" y="1892"/>
                          <a:pt x="946" y="1892"/>
                        </a:cubicBezTo>
                        <a:cubicBezTo>
                          <a:pt x="1469" y="1892"/>
                          <a:pt x="1891" y="1467"/>
                          <a:pt x="1891" y="946"/>
                        </a:cubicBezTo>
                        <a:cubicBezTo>
                          <a:pt x="1891" y="425"/>
                          <a:pt x="1466" y="0"/>
                          <a:pt x="946" y="0"/>
                        </a:cubicBezTo>
                        <a:close/>
                      </a:path>
                    </a:pathLst>
                  </a:custGeom>
                  <a:solidFill>
                    <a:schemeClr val="accent5"/>
                  </a:solidFill>
                  <a:ln w="9525" cap="flat" cmpd="sng">
                    <a:solidFill>
                      <a:schemeClr val="accent5"/>
                    </a:solidFill>
                    <a:prstDash val="solid"/>
                    <a:round/>
                    <a:headEnd type="none" w="sm" len="sm"/>
                    <a:tailEnd type="none" w="sm" len="sm"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61" name="Google Shape;61;p4"/>
                  <p:cNvSpPr/>
                  <p:nvPr/>
                </p:nvSpPr>
                <p:spPr>
                  <a:xfrm>
                    <a:off x="13588857" y="1046367"/>
                    <a:ext cx="118936" cy="118865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1685" h="1684" extrusionOk="0">
                        <a:moveTo>
                          <a:pt x="845" y="0"/>
                        </a:moveTo>
                        <a:cubicBezTo>
                          <a:pt x="844" y="0"/>
                          <a:pt x="843" y="0"/>
                          <a:pt x="843" y="0"/>
                        </a:cubicBezTo>
                        <a:cubicBezTo>
                          <a:pt x="379" y="0"/>
                          <a:pt x="1" y="377"/>
                          <a:pt x="1" y="842"/>
                        </a:cubicBezTo>
                        <a:cubicBezTo>
                          <a:pt x="1" y="1306"/>
                          <a:pt x="377" y="1684"/>
                          <a:pt x="843" y="1684"/>
                        </a:cubicBezTo>
                        <a:cubicBezTo>
                          <a:pt x="1307" y="1684"/>
                          <a:pt x="1684" y="1308"/>
                          <a:pt x="1684" y="842"/>
                        </a:cubicBezTo>
                        <a:cubicBezTo>
                          <a:pt x="1684" y="378"/>
                          <a:pt x="1308" y="0"/>
                          <a:pt x="845" y="0"/>
                        </a:cubicBezTo>
                        <a:close/>
                      </a:path>
                    </a:pathLst>
                  </a:custGeom>
                  <a:solidFill>
                    <a:schemeClr val="dk2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62" name="Google Shape;62;p4"/>
                  <p:cNvSpPr/>
                  <p:nvPr/>
                </p:nvSpPr>
                <p:spPr>
                  <a:xfrm>
                    <a:off x="13581517" y="1039026"/>
                    <a:ext cx="133617" cy="133547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1893" h="1892" extrusionOk="0">
                        <a:moveTo>
                          <a:pt x="947" y="207"/>
                        </a:moveTo>
                        <a:cubicBezTo>
                          <a:pt x="1353" y="207"/>
                          <a:pt x="1685" y="539"/>
                          <a:pt x="1685" y="946"/>
                        </a:cubicBezTo>
                        <a:cubicBezTo>
                          <a:pt x="1685" y="1354"/>
                          <a:pt x="1354" y="1686"/>
                          <a:pt x="947" y="1686"/>
                        </a:cubicBezTo>
                        <a:cubicBezTo>
                          <a:pt x="538" y="1686"/>
                          <a:pt x="207" y="1354"/>
                          <a:pt x="207" y="946"/>
                        </a:cubicBezTo>
                        <a:cubicBezTo>
                          <a:pt x="207" y="539"/>
                          <a:pt x="538" y="207"/>
                          <a:pt x="947" y="207"/>
                        </a:cubicBezTo>
                        <a:close/>
                        <a:moveTo>
                          <a:pt x="947" y="0"/>
                        </a:moveTo>
                        <a:cubicBezTo>
                          <a:pt x="425" y="0"/>
                          <a:pt x="1" y="425"/>
                          <a:pt x="1" y="946"/>
                        </a:cubicBezTo>
                        <a:cubicBezTo>
                          <a:pt x="1" y="1467"/>
                          <a:pt x="426" y="1892"/>
                          <a:pt x="947" y="1892"/>
                        </a:cubicBezTo>
                        <a:cubicBezTo>
                          <a:pt x="1467" y="1892"/>
                          <a:pt x="1892" y="1467"/>
                          <a:pt x="1892" y="946"/>
                        </a:cubicBezTo>
                        <a:cubicBezTo>
                          <a:pt x="1892" y="425"/>
                          <a:pt x="1467" y="0"/>
                          <a:pt x="947" y="0"/>
                        </a:cubicBezTo>
                        <a:close/>
                      </a:path>
                    </a:pathLst>
                  </a:custGeom>
                  <a:solidFill>
                    <a:schemeClr val="accent5"/>
                  </a:solidFill>
                  <a:ln w="9525" cap="flat" cmpd="sng">
                    <a:solidFill>
                      <a:schemeClr val="accent5"/>
                    </a:solidFill>
                    <a:prstDash val="solid"/>
                    <a:round/>
                    <a:headEnd type="none" w="sm" len="sm"/>
                    <a:tailEnd type="none" w="sm" len="sm"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63" name="Google Shape;63;p4"/>
                  <p:cNvSpPr/>
                  <p:nvPr/>
                </p:nvSpPr>
                <p:spPr>
                  <a:xfrm>
                    <a:off x="13769343" y="1046367"/>
                    <a:ext cx="118865" cy="118865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1684" h="1684" extrusionOk="0">
                        <a:moveTo>
                          <a:pt x="844" y="0"/>
                        </a:moveTo>
                        <a:cubicBezTo>
                          <a:pt x="843" y="0"/>
                          <a:pt x="843" y="0"/>
                          <a:pt x="842" y="0"/>
                        </a:cubicBezTo>
                        <a:cubicBezTo>
                          <a:pt x="378" y="0"/>
                          <a:pt x="0" y="377"/>
                          <a:pt x="0" y="842"/>
                        </a:cubicBezTo>
                        <a:cubicBezTo>
                          <a:pt x="0" y="1306"/>
                          <a:pt x="376" y="1684"/>
                          <a:pt x="842" y="1684"/>
                        </a:cubicBezTo>
                        <a:cubicBezTo>
                          <a:pt x="1306" y="1684"/>
                          <a:pt x="1684" y="1308"/>
                          <a:pt x="1684" y="842"/>
                        </a:cubicBezTo>
                        <a:cubicBezTo>
                          <a:pt x="1684" y="378"/>
                          <a:pt x="1307" y="0"/>
                          <a:pt x="844" y="0"/>
                        </a:cubicBezTo>
                        <a:close/>
                      </a:path>
                    </a:pathLst>
                  </a:custGeom>
                  <a:solidFill>
                    <a:schemeClr val="accent6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64" name="Google Shape;64;p4"/>
                  <p:cNvSpPr/>
                  <p:nvPr/>
                </p:nvSpPr>
                <p:spPr>
                  <a:xfrm>
                    <a:off x="13762002" y="1039026"/>
                    <a:ext cx="133547" cy="133547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1892" h="1892" extrusionOk="0">
                        <a:moveTo>
                          <a:pt x="946" y="207"/>
                        </a:moveTo>
                        <a:cubicBezTo>
                          <a:pt x="1353" y="207"/>
                          <a:pt x="1685" y="539"/>
                          <a:pt x="1685" y="946"/>
                        </a:cubicBezTo>
                        <a:cubicBezTo>
                          <a:pt x="1685" y="1354"/>
                          <a:pt x="1353" y="1686"/>
                          <a:pt x="946" y="1686"/>
                        </a:cubicBezTo>
                        <a:cubicBezTo>
                          <a:pt x="538" y="1686"/>
                          <a:pt x="207" y="1354"/>
                          <a:pt x="207" y="946"/>
                        </a:cubicBezTo>
                        <a:cubicBezTo>
                          <a:pt x="207" y="539"/>
                          <a:pt x="538" y="207"/>
                          <a:pt x="946" y="207"/>
                        </a:cubicBezTo>
                        <a:close/>
                        <a:moveTo>
                          <a:pt x="946" y="0"/>
                        </a:moveTo>
                        <a:cubicBezTo>
                          <a:pt x="424" y="0"/>
                          <a:pt x="0" y="425"/>
                          <a:pt x="0" y="946"/>
                        </a:cubicBezTo>
                        <a:cubicBezTo>
                          <a:pt x="0" y="1467"/>
                          <a:pt x="425" y="1892"/>
                          <a:pt x="946" y="1892"/>
                        </a:cubicBezTo>
                        <a:cubicBezTo>
                          <a:pt x="1467" y="1892"/>
                          <a:pt x="1892" y="1467"/>
                          <a:pt x="1892" y="946"/>
                        </a:cubicBezTo>
                        <a:cubicBezTo>
                          <a:pt x="1892" y="425"/>
                          <a:pt x="1467" y="0"/>
                          <a:pt x="946" y="0"/>
                        </a:cubicBezTo>
                        <a:close/>
                      </a:path>
                    </a:pathLst>
                  </a:custGeom>
                  <a:solidFill>
                    <a:schemeClr val="accent5"/>
                  </a:solidFill>
                  <a:ln w="9525" cap="flat" cmpd="sng">
                    <a:solidFill>
                      <a:schemeClr val="accent5"/>
                    </a:solidFill>
                    <a:prstDash val="solid"/>
                    <a:round/>
                    <a:headEnd type="none" w="sm" len="sm"/>
                    <a:tailEnd type="none" w="sm" len="sm"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</p:grpSp>
          </p:grpSp>
        </p:grpSp>
        <p:sp>
          <p:nvSpPr>
            <p:cNvPr id="65" name="Google Shape;65;p4"/>
            <p:cNvSpPr/>
            <p:nvPr/>
          </p:nvSpPr>
          <p:spPr>
            <a:xfrm>
              <a:off x="251326" y="194725"/>
              <a:ext cx="937359" cy="260221"/>
            </a:xfrm>
            <a:custGeom>
              <a:avLst/>
              <a:gdLst/>
              <a:ahLst/>
              <a:cxnLst/>
              <a:rect l="l" t="t" r="r" b="b"/>
              <a:pathLst>
                <a:path w="14668" h="4072" extrusionOk="0">
                  <a:moveTo>
                    <a:pt x="2679" y="0"/>
                  </a:moveTo>
                  <a:cubicBezTo>
                    <a:pt x="1102" y="0"/>
                    <a:pt x="0" y="1069"/>
                    <a:pt x="0" y="2599"/>
                  </a:cubicBezTo>
                  <a:lnTo>
                    <a:pt x="0" y="3771"/>
                  </a:lnTo>
                  <a:cubicBezTo>
                    <a:pt x="0" y="3937"/>
                    <a:pt x="135" y="4072"/>
                    <a:pt x="301" y="4072"/>
                  </a:cubicBezTo>
                  <a:cubicBezTo>
                    <a:pt x="466" y="4072"/>
                    <a:pt x="602" y="3938"/>
                    <a:pt x="601" y="3771"/>
                  </a:cubicBezTo>
                  <a:lnTo>
                    <a:pt x="601" y="2599"/>
                  </a:lnTo>
                  <a:cubicBezTo>
                    <a:pt x="601" y="1405"/>
                    <a:pt x="1436" y="602"/>
                    <a:pt x="2679" y="602"/>
                  </a:cubicBezTo>
                  <a:lnTo>
                    <a:pt x="14366" y="602"/>
                  </a:lnTo>
                  <a:cubicBezTo>
                    <a:pt x="14532" y="602"/>
                    <a:pt x="14667" y="467"/>
                    <a:pt x="14667" y="301"/>
                  </a:cubicBezTo>
                  <a:cubicBezTo>
                    <a:pt x="14667" y="135"/>
                    <a:pt x="14531" y="0"/>
                    <a:pt x="14366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66" name="Google Shape;66;p4"/>
          <p:cNvSpPr txBox="1">
            <a:spLocks noGrp="1"/>
          </p:cNvSpPr>
          <p:nvPr>
            <p:ph type="title"/>
          </p:nvPr>
        </p:nvSpPr>
        <p:spPr>
          <a:xfrm>
            <a:off x="720000" y="740175"/>
            <a:ext cx="7704000" cy="5643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1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1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1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1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1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1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1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1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100"/>
              <a:buNone/>
              <a:defRPr/>
            </a:lvl9pPr>
          </a:lstStyle>
          <a:p>
            <a:endParaRPr/>
          </a:p>
        </p:txBody>
      </p:sp>
      <p:sp>
        <p:nvSpPr>
          <p:cNvPr id="67" name="Google Shape;67;p4"/>
          <p:cNvSpPr txBox="1">
            <a:spLocks noGrp="1"/>
          </p:cNvSpPr>
          <p:nvPr>
            <p:ph type="body" idx="1"/>
          </p:nvPr>
        </p:nvSpPr>
        <p:spPr>
          <a:xfrm>
            <a:off x="720000" y="1304475"/>
            <a:ext cx="7704000" cy="3298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 rtl="0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400"/>
              <a:buChar char="⇨"/>
              <a:defRPr sz="1200">
                <a:solidFill>
                  <a:srgbClr val="434343"/>
                </a:solidFill>
              </a:defRPr>
            </a:lvl1pPr>
            <a:lvl2pPr marL="914400" lvl="1" indent="-3175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400"/>
              <a:buChar char="○"/>
              <a:defRPr>
                <a:solidFill>
                  <a:srgbClr val="434343"/>
                </a:solidFill>
              </a:defRPr>
            </a:lvl2pPr>
            <a:lvl3pPr marL="1371600" lvl="2" indent="-3175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rgbClr val="434343"/>
              </a:buClr>
              <a:buSzPts val="1400"/>
              <a:buChar char="■"/>
              <a:defRPr>
                <a:solidFill>
                  <a:srgbClr val="434343"/>
                </a:solidFill>
              </a:defRPr>
            </a:lvl3pPr>
            <a:lvl4pPr marL="1828800" lvl="3" indent="-3175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rgbClr val="434343"/>
              </a:buClr>
              <a:buSzPts val="1400"/>
              <a:buChar char="●"/>
              <a:defRPr>
                <a:solidFill>
                  <a:srgbClr val="434343"/>
                </a:solidFill>
              </a:defRPr>
            </a:lvl4pPr>
            <a:lvl5pPr marL="2286000" lvl="4" indent="-3175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rgbClr val="434343"/>
              </a:buClr>
              <a:buSzPts val="1400"/>
              <a:buChar char="○"/>
              <a:defRPr>
                <a:solidFill>
                  <a:srgbClr val="434343"/>
                </a:solidFill>
              </a:defRPr>
            </a:lvl5pPr>
            <a:lvl6pPr marL="2743200" lvl="5" indent="-3175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rgbClr val="434343"/>
              </a:buClr>
              <a:buSzPts val="1400"/>
              <a:buChar char="■"/>
              <a:defRPr>
                <a:solidFill>
                  <a:srgbClr val="434343"/>
                </a:solidFill>
              </a:defRPr>
            </a:lvl6pPr>
            <a:lvl7pPr marL="3200400" lvl="6" indent="-3175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rgbClr val="434343"/>
              </a:buClr>
              <a:buSzPts val="1400"/>
              <a:buChar char="●"/>
              <a:defRPr>
                <a:solidFill>
                  <a:srgbClr val="434343"/>
                </a:solidFill>
              </a:defRPr>
            </a:lvl7pPr>
            <a:lvl8pPr marL="3657600" lvl="7" indent="-3175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rgbClr val="434343"/>
              </a:buClr>
              <a:buSzPts val="1400"/>
              <a:buChar char="○"/>
              <a:defRPr>
                <a:solidFill>
                  <a:srgbClr val="434343"/>
                </a:solidFill>
              </a:defRPr>
            </a:lvl8pPr>
            <a:lvl9pPr marL="4114800" lvl="8" indent="-317500" rtl="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rgbClr val="434343"/>
              </a:buClr>
              <a:buSzPts val="1400"/>
              <a:buChar char="■"/>
              <a:defRPr>
                <a:solidFill>
                  <a:srgbClr val="434343"/>
                </a:solidFill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2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63" name="Google Shape;263;p8"/>
          <p:cNvGrpSpPr/>
          <p:nvPr/>
        </p:nvGrpSpPr>
        <p:grpSpPr>
          <a:xfrm>
            <a:off x="171400" y="128600"/>
            <a:ext cx="8772695" cy="4795891"/>
            <a:chOff x="171400" y="128600"/>
            <a:chExt cx="8772695" cy="4795891"/>
          </a:xfrm>
        </p:grpSpPr>
        <p:grpSp>
          <p:nvGrpSpPr>
            <p:cNvPr id="264" name="Google Shape;264;p8"/>
            <p:cNvGrpSpPr/>
            <p:nvPr/>
          </p:nvGrpSpPr>
          <p:grpSpPr>
            <a:xfrm>
              <a:off x="171400" y="128600"/>
              <a:ext cx="8772695" cy="4795891"/>
              <a:chOff x="171400" y="428619"/>
              <a:chExt cx="8772695" cy="4758300"/>
            </a:xfrm>
          </p:grpSpPr>
          <p:sp>
            <p:nvSpPr>
              <p:cNvPr id="265" name="Google Shape;265;p8"/>
              <p:cNvSpPr/>
              <p:nvPr/>
            </p:nvSpPr>
            <p:spPr>
              <a:xfrm>
                <a:off x="171450" y="428619"/>
                <a:ext cx="8772300" cy="4758300"/>
              </a:xfrm>
              <a:prstGeom prst="roundRect">
                <a:avLst>
                  <a:gd name="adj" fmla="val 4746"/>
                </a:avLst>
              </a:prstGeom>
              <a:solidFill>
                <a:schemeClr val="lt1"/>
              </a:solidFill>
              <a:ln w="28575" cap="flat" cmpd="sng">
                <a:solidFill>
                  <a:schemeClr val="accent5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grpSp>
            <p:nvGrpSpPr>
              <p:cNvPr id="266" name="Google Shape;266;p8"/>
              <p:cNvGrpSpPr/>
              <p:nvPr/>
            </p:nvGrpSpPr>
            <p:grpSpPr>
              <a:xfrm>
                <a:off x="171400" y="428636"/>
                <a:ext cx="8772695" cy="490301"/>
                <a:chOff x="-215495" y="238126"/>
                <a:chExt cx="9543837" cy="533400"/>
              </a:xfrm>
            </p:grpSpPr>
            <p:sp>
              <p:nvSpPr>
                <p:cNvPr id="267" name="Google Shape;267;p8"/>
                <p:cNvSpPr/>
                <p:nvPr/>
              </p:nvSpPr>
              <p:spPr>
                <a:xfrm>
                  <a:off x="-215259" y="238126"/>
                  <a:ext cx="9543600" cy="533400"/>
                </a:xfrm>
                <a:prstGeom prst="round2SameRect">
                  <a:avLst>
                    <a:gd name="adj1" fmla="val 36935"/>
                    <a:gd name="adj2" fmla="val 0"/>
                  </a:avLst>
                </a:prstGeom>
                <a:solidFill>
                  <a:schemeClr val="lt2"/>
                </a:solidFill>
                <a:ln w="28575" cap="flat" cmpd="sng">
                  <a:solidFill>
                    <a:schemeClr val="accent5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268" name="Google Shape;268;p8"/>
                <p:cNvSpPr/>
                <p:nvPr/>
              </p:nvSpPr>
              <p:spPr>
                <a:xfrm>
                  <a:off x="-215495" y="685650"/>
                  <a:ext cx="9543433" cy="74494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8372" h="893" extrusionOk="0">
                      <a:moveTo>
                        <a:pt x="0" y="1"/>
                      </a:moveTo>
                      <a:lnTo>
                        <a:pt x="0" y="892"/>
                      </a:lnTo>
                      <a:lnTo>
                        <a:pt x="48372" y="892"/>
                      </a:lnTo>
                      <a:lnTo>
                        <a:pt x="48372" y="1"/>
                      </a:lnTo>
                      <a:close/>
                    </a:path>
                  </a:pathLst>
                </a:custGeom>
                <a:solidFill>
                  <a:srgbClr val="FF89BC">
                    <a:alpha val="30360"/>
                  </a:srgb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grpSp>
              <p:nvGrpSpPr>
                <p:cNvPr id="269" name="Google Shape;269;p8"/>
                <p:cNvGrpSpPr/>
                <p:nvPr/>
              </p:nvGrpSpPr>
              <p:grpSpPr>
                <a:xfrm>
                  <a:off x="8425674" y="386584"/>
                  <a:ext cx="655694" cy="176896"/>
                  <a:chOff x="13400537" y="1039026"/>
                  <a:chExt cx="495013" cy="133547"/>
                </a:xfrm>
              </p:grpSpPr>
              <p:sp>
                <p:nvSpPr>
                  <p:cNvPr id="270" name="Google Shape;270;p8"/>
                  <p:cNvSpPr/>
                  <p:nvPr/>
                </p:nvSpPr>
                <p:spPr>
                  <a:xfrm>
                    <a:off x="13408019" y="1046367"/>
                    <a:ext cx="118865" cy="118865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1684" h="1684" extrusionOk="0">
                        <a:moveTo>
                          <a:pt x="844" y="0"/>
                        </a:moveTo>
                        <a:cubicBezTo>
                          <a:pt x="843" y="0"/>
                          <a:pt x="842" y="0"/>
                          <a:pt x="842" y="0"/>
                        </a:cubicBezTo>
                        <a:cubicBezTo>
                          <a:pt x="377" y="0"/>
                          <a:pt x="0" y="377"/>
                          <a:pt x="0" y="842"/>
                        </a:cubicBezTo>
                        <a:cubicBezTo>
                          <a:pt x="0" y="1306"/>
                          <a:pt x="376" y="1684"/>
                          <a:pt x="842" y="1684"/>
                        </a:cubicBezTo>
                        <a:cubicBezTo>
                          <a:pt x="1306" y="1684"/>
                          <a:pt x="1683" y="1308"/>
                          <a:pt x="1683" y="842"/>
                        </a:cubicBezTo>
                        <a:cubicBezTo>
                          <a:pt x="1683" y="378"/>
                          <a:pt x="1307" y="0"/>
                          <a:pt x="844" y="0"/>
                        </a:cubicBezTo>
                        <a:close/>
                      </a:path>
                    </a:pathLst>
                  </a:custGeom>
                  <a:solidFill>
                    <a:schemeClr val="accent1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271" name="Google Shape;271;p8"/>
                  <p:cNvSpPr/>
                  <p:nvPr/>
                </p:nvSpPr>
                <p:spPr>
                  <a:xfrm>
                    <a:off x="13400537" y="1039026"/>
                    <a:ext cx="133547" cy="133547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1892" h="1892" extrusionOk="0">
                        <a:moveTo>
                          <a:pt x="946" y="207"/>
                        </a:moveTo>
                        <a:cubicBezTo>
                          <a:pt x="1354" y="207"/>
                          <a:pt x="1685" y="539"/>
                          <a:pt x="1685" y="946"/>
                        </a:cubicBezTo>
                        <a:cubicBezTo>
                          <a:pt x="1685" y="1354"/>
                          <a:pt x="1354" y="1686"/>
                          <a:pt x="946" y="1686"/>
                        </a:cubicBezTo>
                        <a:cubicBezTo>
                          <a:pt x="539" y="1686"/>
                          <a:pt x="207" y="1354"/>
                          <a:pt x="207" y="946"/>
                        </a:cubicBezTo>
                        <a:cubicBezTo>
                          <a:pt x="207" y="539"/>
                          <a:pt x="539" y="207"/>
                          <a:pt x="946" y="207"/>
                        </a:cubicBezTo>
                        <a:close/>
                        <a:moveTo>
                          <a:pt x="946" y="0"/>
                        </a:moveTo>
                        <a:cubicBezTo>
                          <a:pt x="424" y="0"/>
                          <a:pt x="1" y="425"/>
                          <a:pt x="1" y="946"/>
                        </a:cubicBezTo>
                        <a:cubicBezTo>
                          <a:pt x="1" y="1467"/>
                          <a:pt x="424" y="1892"/>
                          <a:pt x="946" y="1892"/>
                        </a:cubicBezTo>
                        <a:cubicBezTo>
                          <a:pt x="1469" y="1892"/>
                          <a:pt x="1891" y="1467"/>
                          <a:pt x="1891" y="946"/>
                        </a:cubicBezTo>
                        <a:cubicBezTo>
                          <a:pt x="1891" y="425"/>
                          <a:pt x="1466" y="0"/>
                          <a:pt x="946" y="0"/>
                        </a:cubicBezTo>
                        <a:close/>
                      </a:path>
                    </a:pathLst>
                  </a:custGeom>
                  <a:solidFill>
                    <a:schemeClr val="accent5"/>
                  </a:solidFill>
                  <a:ln w="9525" cap="flat" cmpd="sng">
                    <a:solidFill>
                      <a:schemeClr val="accent5"/>
                    </a:solidFill>
                    <a:prstDash val="solid"/>
                    <a:round/>
                    <a:headEnd type="none" w="sm" len="sm"/>
                    <a:tailEnd type="none" w="sm" len="sm"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272" name="Google Shape;272;p8"/>
                  <p:cNvSpPr/>
                  <p:nvPr/>
                </p:nvSpPr>
                <p:spPr>
                  <a:xfrm>
                    <a:off x="13588857" y="1046367"/>
                    <a:ext cx="118936" cy="118865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1685" h="1684" extrusionOk="0">
                        <a:moveTo>
                          <a:pt x="845" y="0"/>
                        </a:moveTo>
                        <a:cubicBezTo>
                          <a:pt x="844" y="0"/>
                          <a:pt x="843" y="0"/>
                          <a:pt x="843" y="0"/>
                        </a:cubicBezTo>
                        <a:cubicBezTo>
                          <a:pt x="379" y="0"/>
                          <a:pt x="1" y="377"/>
                          <a:pt x="1" y="842"/>
                        </a:cubicBezTo>
                        <a:cubicBezTo>
                          <a:pt x="1" y="1306"/>
                          <a:pt x="377" y="1684"/>
                          <a:pt x="843" y="1684"/>
                        </a:cubicBezTo>
                        <a:cubicBezTo>
                          <a:pt x="1307" y="1684"/>
                          <a:pt x="1684" y="1308"/>
                          <a:pt x="1684" y="842"/>
                        </a:cubicBezTo>
                        <a:cubicBezTo>
                          <a:pt x="1684" y="378"/>
                          <a:pt x="1308" y="0"/>
                          <a:pt x="845" y="0"/>
                        </a:cubicBezTo>
                        <a:close/>
                      </a:path>
                    </a:pathLst>
                  </a:custGeom>
                  <a:solidFill>
                    <a:schemeClr val="dk2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273" name="Google Shape;273;p8"/>
                  <p:cNvSpPr/>
                  <p:nvPr/>
                </p:nvSpPr>
                <p:spPr>
                  <a:xfrm>
                    <a:off x="13581517" y="1039026"/>
                    <a:ext cx="133617" cy="133547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1893" h="1892" extrusionOk="0">
                        <a:moveTo>
                          <a:pt x="947" y="207"/>
                        </a:moveTo>
                        <a:cubicBezTo>
                          <a:pt x="1353" y="207"/>
                          <a:pt x="1685" y="539"/>
                          <a:pt x="1685" y="946"/>
                        </a:cubicBezTo>
                        <a:cubicBezTo>
                          <a:pt x="1685" y="1354"/>
                          <a:pt x="1354" y="1686"/>
                          <a:pt x="947" y="1686"/>
                        </a:cubicBezTo>
                        <a:cubicBezTo>
                          <a:pt x="538" y="1686"/>
                          <a:pt x="207" y="1354"/>
                          <a:pt x="207" y="946"/>
                        </a:cubicBezTo>
                        <a:cubicBezTo>
                          <a:pt x="207" y="539"/>
                          <a:pt x="538" y="207"/>
                          <a:pt x="947" y="207"/>
                        </a:cubicBezTo>
                        <a:close/>
                        <a:moveTo>
                          <a:pt x="947" y="0"/>
                        </a:moveTo>
                        <a:cubicBezTo>
                          <a:pt x="425" y="0"/>
                          <a:pt x="1" y="425"/>
                          <a:pt x="1" y="946"/>
                        </a:cubicBezTo>
                        <a:cubicBezTo>
                          <a:pt x="1" y="1467"/>
                          <a:pt x="426" y="1892"/>
                          <a:pt x="947" y="1892"/>
                        </a:cubicBezTo>
                        <a:cubicBezTo>
                          <a:pt x="1467" y="1892"/>
                          <a:pt x="1892" y="1467"/>
                          <a:pt x="1892" y="946"/>
                        </a:cubicBezTo>
                        <a:cubicBezTo>
                          <a:pt x="1892" y="425"/>
                          <a:pt x="1467" y="0"/>
                          <a:pt x="947" y="0"/>
                        </a:cubicBezTo>
                        <a:close/>
                      </a:path>
                    </a:pathLst>
                  </a:custGeom>
                  <a:solidFill>
                    <a:schemeClr val="accent5"/>
                  </a:solidFill>
                  <a:ln w="9525" cap="flat" cmpd="sng">
                    <a:solidFill>
                      <a:schemeClr val="accent5"/>
                    </a:solidFill>
                    <a:prstDash val="solid"/>
                    <a:round/>
                    <a:headEnd type="none" w="sm" len="sm"/>
                    <a:tailEnd type="none" w="sm" len="sm"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274" name="Google Shape;274;p8"/>
                  <p:cNvSpPr/>
                  <p:nvPr/>
                </p:nvSpPr>
                <p:spPr>
                  <a:xfrm>
                    <a:off x="13769343" y="1046367"/>
                    <a:ext cx="118865" cy="118865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1684" h="1684" extrusionOk="0">
                        <a:moveTo>
                          <a:pt x="844" y="0"/>
                        </a:moveTo>
                        <a:cubicBezTo>
                          <a:pt x="843" y="0"/>
                          <a:pt x="843" y="0"/>
                          <a:pt x="842" y="0"/>
                        </a:cubicBezTo>
                        <a:cubicBezTo>
                          <a:pt x="378" y="0"/>
                          <a:pt x="0" y="377"/>
                          <a:pt x="0" y="842"/>
                        </a:cubicBezTo>
                        <a:cubicBezTo>
                          <a:pt x="0" y="1306"/>
                          <a:pt x="376" y="1684"/>
                          <a:pt x="842" y="1684"/>
                        </a:cubicBezTo>
                        <a:cubicBezTo>
                          <a:pt x="1306" y="1684"/>
                          <a:pt x="1684" y="1308"/>
                          <a:pt x="1684" y="842"/>
                        </a:cubicBezTo>
                        <a:cubicBezTo>
                          <a:pt x="1684" y="378"/>
                          <a:pt x="1307" y="0"/>
                          <a:pt x="844" y="0"/>
                        </a:cubicBezTo>
                        <a:close/>
                      </a:path>
                    </a:pathLst>
                  </a:custGeom>
                  <a:solidFill>
                    <a:schemeClr val="accent6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275" name="Google Shape;275;p8"/>
                  <p:cNvSpPr/>
                  <p:nvPr/>
                </p:nvSpPr>
                <p:spPr>
                  <a:xfrm>
                    <a:off x="13762002" y="1039026"/>
                    <a:ext cx="133547" cy="133547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1892" h="1892" extrusionOk="0">
                        <a:moveTo>
                          <a:pt x="946" y="207"/>
                        </a:moveTo>
                        <a:cubicBezTo>
                          <a:pt x="1353" y="207"/>
                          <a:pt x="1685" y="539"/>
                          <a:pt x="1685" y="946"/>
                        </a:cubicBezTo>
                        <a:cubicBezTo>
                          <a:pt x="1685" y="1354"/>
                          <a:pt x="1353" y="1686"/>
                          <a:pt x="946" y="1686"/>
                        </a:cubicBezTo>
                        <a:cubicBezTo>
                          <a:pt x="538" y="1686"/>
                          <a:pt x="207" y="1354"/>
                          <a:pt x="207" y="946"/>
                        </a:cubicBezTo>
                        <a:cubicBezTo>
                          <a:pt x="207" y="539"/>
                          <a:pt x="538" y="207"/>
                          <a:pt x="946" y="207"/>
                        </a:cubicBezTo>
                        <a:close/>
                        <a:moveTo>
                          <a:pt x="946" y="0"/>
                        </a:moveTo>
                        <a:cubicBezTo>
                          <a:pt x="424" y="0"/>
                          <a:pt x="0" y="425"/>
                          <a:pt x="0" y="946"/>
                        </a:cubicBezTo>
                        <a:cubicBezTo>
                          <a:pt x="0" y="1467"/>
                          <a:pt x="425" y="1892"/>
                          <a:pt x="946" y="1892"/>
                        </a:cubicBezTo>
                        <a:cubicBezTo>
                          <a:pt x="1467" y="1892"/>
                          <a:pt x="1892" y="1467"/>
                          <a:pt x="1892" y="946"/>
                        </a:cubicBezTo>
                        <a:cubicBezTo>
                          <a:pt x="1892" y="425"/>
                          <a:pt x="1467" y="0"/>
                          <a:pt x="946" y="0"/>
                        </a:cubicBezTo>
                        <a:close/>
                      </a:path>
                    </a:pathLst>
                  </a:custGeom>
                  <a:solidFill>
                    <a:schemeClr val="accent5"/>
                  </a:solidFill>
                  <a:ln w="9525" cap="flat" cmpd="sng">
                    <a:solidFill>
                      <a:schemeClr val="accent5"/>
                    </a:solidFill>
                    <a:prstDash val="solid"/>
                    <a:round/>
                    <a:headEnd type="none" w="sm" len="sm"/>
                    <a:tailEnd type="none" w="sm" len="sm"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</p:grpSp>
          </p:grpSp>
        </p:grpSp>
        <p:sp>
          <p:nvSpPr>
            <p:cNvPr id="276" name="Google Shape;276;p8"/>
            <p:cNvSpPr/>
            <p:nvPr/>
          </p:nvSpPr>
          <p:spPr>
            <a:xfrm>
              <a:off x="251326" y="194725"/>
              <a:ext cx="937359" cy="260221"/>
            </a:xfrm>
            <a:custGeom>
              <a:avLst/>
              <a:gdLst/>
              <a:ahLst/>
              <a:cxnLst/>
              <a:rect l="l" t="t" r="r" b="b"/>
              <a:pathLst>
                <a:path w="14668" h="4072" extrusionOk="0">
                  <a:moveTo>
                    <a:pt x="2679" y="0"/>
                  </a:moveTo>
                  <a:cubicBezTo>
                    <a:pt x="1102" y="0"/>
                    <a:pt x="0" y="1069"/>
                    <a:pt x="0" y="2599"/>
                  </a:cubicBezTo>
                  <a:lnTo>
                    <a:pt x="0" y="3771"/>
                  </a:lnTo>
                  <a:cubicBezTo>
                    <a:pt x="0" y="3937"/>
                    <a:pt x="135" y="4072"/>
                    <a:pt x="301" y="4072"/>
                  </a:cubicBezTo>
                  <a:cubicBezTo>
                    <a:pt x="466" y="4072"/>
                    <a:pt x="602" y="3938"/>
                    <a:pt x="601" y="3771"/>
                  </a:cubicBezTo>
                  <a:lnTo>
                    <a:pt x="601" y="2599"/>
                  </a:lnTo>
                  <a:cubicBezTo>
                    <a:pt x="601" y="1405"/>
                    <a:pt x="1436" y="602"/>
                    <a:pt x="2679" y="602"/>
                  </a:cubicBezTo>
                  <a:lnTo>
                    <a:pt x="14366" y="602"/>
                  </a:lnTo>
                  <a:cubicBezTo>
                    <a:pt x="14532" y="602"/>
                    <a:pt x="14667" y="467"/>
                    <a:pt x="14667" y="301"/>
                  </a:cubicBezTo>
                  <a:cubicBezTo>
                    <a:pt x="14667" y="135"/>
                    <a:pt x="14531" y="0"/>
                    <a:pt x="14366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277" name="Google Shape;277;p8"/>
          <p:cNvSpPr txBox="1">
            <a:spLocks noGrp="1"/>
          </p:cNvSpPr>
          <p:nvPr>
            <p:ph type="title"/>
          </p:nvPr>
        </p:nvSpPr>
        <p:spPr>
          <a:xfrm>
            <a:off x="720000" y="1133550"/>
            <a:ext cx="5565600" cy="2876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9600"/>
            </a:lvl1pPr>
            <a:lvl2pPr lvl="1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  <p:sp>
        <p:nvSpPr>
          <p:cNvPr id="278" name="Google Shape;278;p8"/>
          <p:cNvSpPr/>
          <p:nvPr/>
        </p:nvSpPr>
        <p:spPr>
          <a:xfrm>
            <a:off x="403700" y="3362959"/>
            <a:ext cx="166902" cy="197104"/>
          </a:xfrm>
          <a:custGeom>
            <a:avLst/>
            <a:gdLst/>
            <a:ahLst/>
            <a:cxnLst/>
            <a:rect l="l" t="t" r="r" b="b"/>
            <a:pathLst>
              <a:path w="1691" h="1997" extrusionOk="0">
                <a:moveTo>
                  <a:pt x="884" y="1"/>
                </a:moveTo>
                <a:cubicBezTo>
                  <a:pt x="857" y="1"/>
                  <a:pt x="830" y="16"/>
                  <a:pt x="820" y="48"/>
                </a:cubicBezTo>
                <a:cubicBezTo>
                  <a:pt x="758" y="233"/>
                  <a:pt x="671" y="411"/>
                  <a:pt x="552" y="564"/>
                </a:cubicBezTo>
                <a:cubicBezTo>
                  <a:pt x="421" y="732"/>
                  <a:pt x="251" y="871"/>
                  <a:pt x="56" y="953"/>
                </a:cubicBezTo>
                <a:cubicBezTo>
                  <a:pt x="0" y="977"/>
                  <a:pt x="2" y="1055"/>
                  <a:pt x="57" y="1079"/>
                </a:cubicBezTo>
                <a:cubicBezTo>
                  <a:pt x="435" y="1233"/>
                  <a:pt x="673" y="1527"/>
                  <a:pt x="836" y="1953"/>
                </a:cubicBezTo>
                <a:cubicBezTo>
                  <a:pt x="847" y="1982"/>
                  <a:pt x="873" y="1997"/>
                  <a:pt x="899" y="1997"/>
                </a:cubicBezTo>
                <a:cubicBezTo>
                  <a:pt x="924" y="1997"/>
                  <a:pt x="950" y="1983"/>
                  <a:pt x="961" y="1954"/>
                </a:cubicBezTo>
                <a:cubicBezTo>
                  <a:pt x="1103" y="1604"/>
                  <a:pt x="1300" y="1235"/>
                  <a:pt x="1640" y="1060"/>
                </a:cubicBezTo>
                <a:cubicBezTo>
                  <a:pt x="1691" y="1034"/>
                  <a:pt x="1689" y="964"/>
                  <a:pt x="1639" y="939"/>
                </a:cubicBezTo>
                <a:cubicBezTo>
                  <a:pt x="1449" y="845"/>
                  <a:pt x="1286" y="691"/>
                  <a:pt x="1167" y="513"/>
                </a:cubicBezTo>
                <a:cubicBezTo>
                  <a:pt x="1067" y="363"/>
                  <a:pt x="1000" y="212"/>
                  <a:pt x="950" y="50"/>
                </a:cubicBezTo>
                <a:cubicBezTo>
                  <a:pt x="940" y="17"/>
                  <a:pt x="912" y="1"/>
                  <a:pt x="884" y="1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79" name="Google Shape;279;p8"/>
          <p:cNvSpPr/>
          <p:nvPr/>
        </p:nvSpPr>
        <p:spPr>
          <a:xfrm>
            <a:off x="2449000" y="4504947"/>
            <a:ext cx="166902" cy="197104"/>
          </a:xfrm>
          <a:custGeom>
            <a:avLst/>
            <a:gdLst/>
            <a:ahLst/>
            <a:cxnLst/>
            <a:rect l="l" t="t" r="r" b="b"/>
            <a:pathLst>
              <a:path w="1691" h="1997" extrusionOk="0">
                <a:moveTo>
                  <a:pt x="884" y="1"/>
                </a:moveTo>
                <a:cubicBezTo>
                  <a:pt x="857" y="1"/>
                  <a:pt x="830" y="16"/>
                  <a:pt x="820" y="48"/>
                </a:cubicBezTo>
                <a:cubicBezTo>
                  <a:pt x="758" y="233"/>
                  <a:pt x="671" y="411"/>
                  <a:pt x="552" y="564"/>
                </a:cubicBezTo>
                <a:cubicBezTo>
                  <a:pt x="421" y="732"/>
                  <a:pt x="251" y="871"/>
                  <a:pt x="56" y="953"/>
                </a:cubicBezTo>
                <a:cubicBezTo>
                  <a:pt x="0" y="977"/>
                  <a:pt x="2" y="1055"/>
                  <a:pt x="57" y="1079"/>
                </a:cubicBezTo>
                <a:cubicBezTo>
                  <a:pt x="435" y="1233"/>
                  <a:pt x="673" y="1527"/>
                  <a:pt x="836" y="1953"/>
                </a:cubicBezTo>
                <a:cubicBezTo>
                  <a:pt x="847" y="1982"/>
                  <a:pt x="873" y="1997"/>
                  <a:pt x="899" y="1997"/>
                </a:cubicBezTo>
                <a:cubicBezTo>
                  <a:pt x="924" y="1997"/>
                  <a:pt x="950" y="1983"/>
                  <a:pt x="961" y="1954"/>
                </a:cubicBezTo>
                <a:cubicBezTo>
                  <a:pt x="1103" y="1604"/>
                  <a:pt x="1300" y="1235"/>
                  <a:pt x="1640" y="1060"/>
                </a:cubicBezTo>
                <a:cubicBezTo>
                  <a:pt x="1691" y="1034"/>
                  <a:pt x="1689" y="964"/>
                  <a:pt x="1639" y="939"/>
                </a:cubicBezTo>
                <a:cubicBezTo>
                  <a:pt x="1449" y="845"/>
                  <a:pt x="1286" y="691"/>
                  <a:pt x="1167" y="513"/>
                </a:cubicBezTo>
                <a:cubicBezTo>
                  <a:pt x="1067" y="363"/>
                  <a:pt x="1000" y="212"/>
                  <a:pt x="950" y="50"/>
                </a:cubicBezTo>
                <a:cubicBezTo>
                  <a:pt x="940" y="17"/>
                  <a:pt x="912" y="1"/>
                  <a:pt x="884" y="1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bg>
      <p:bgPr>
        <a:noFill/>
        <a:effectLst/>
      </p:bgPr>
    </p:bg>
    <p:spTree>
      <p:nvGrpSpPr>
        <p:cNvPr id="1" name="Shape 383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able of contents">
  <p:cSld name="BLANK_1">
    <p:spTree>
      <p:nvGrpSpPr>
        <p:cNvPr id="1" name="Shape 3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5" name="Google Shape;385;p13"/>
          <p:cNvSpPr/>
          <p:nvPr/>
        </p:nvSpPr>
        <p:spPr>
          <a:xfrm rot="-2699971">
            <a:off x="4759173" y="-1454508"/>
            <a:ext cx="4688415" cy="6207517"/>
          </a:xfrm>
          <a:custGeom>
            <a:avLst/>
            <a:gdLst/>
            <a:ahLst/>
            <a:cxnLst/>
            <a:rect l="l" t="t" r="r" b="b"/>
            <a:pathLst>
              <a:path w="22216" h="29414" extrusionOk="0">
                <a:moveTo>
                  <a:pt x="12843" y="1"/>
                </a:moveTo>
                <a:cubicBezTo>
                  <a:pt x="12808" y="1"/>
                  <a:pt x="12774" y="1"/>
                  <a:pt x="12739" y="2"/>
                </a:cubicBezTo>
                <a:cubicBezTo>
                  <a:pt x="10638" y="19"/>
                  <a:pt x="8555" y="1199"/>
                  <a:pt x="6914" y="2638"/>
                </a:cubicBezTo>
                <a:cubicBezTo>
                  <a:pt x="5254" y="4076"/>
                  <a:pt x="4057" y="5772"/>
                  <a:pt x="2730" y="7578"/>
                </a:cubicBezTo>
                <a:cubicBezTo>
                  <a:pt x="1420" y="9385"/>
                  <a:pt x="0" y="11283"/>
                  <a:pt x="333" y="12980"/>
                </a:cubicBezTo>
                <a:cubicBezTo>
                  <a:pt x="683" y="14694"/>
                  <a:pt x="2785" y="16206"/>
                  <a:pt x="3725" y="18658"/>
                </a:cubicBezTo>
                <a:cubicBezTo>
                  <a:pt x="4664" y="21110"/>
                  <a:pt x="4443" y="24502"/>
                  <a:pt x="5753" y="26659"/>
                </a:cubicBezTo>
                <a:cubicBezTo>
                  <a:pt x="6854" y="28474"/>
                  <a:pt x="9026" y="29414"/>
                  <a:pt x="11235" y="29414"/>
                </a:cubicBezTo>
                <a:cubicBezTo>
                  <a:pt x="11652" y="29414"/>
                  <a:pt x="12069" y="29380"/>
                  <a:pt x="12481" y="29313"/>
                </a:cubicBezTo>
                <a:cubicBezTo>
                  <a:pt x="15062" y="28889"/>
                  <a:pt x="17404" y="27101"/>
                  <a:pt x="18436" y="24797"/>
                </a:cubicBezTo>
                <a:cubicBezTo>
                  <a:pt x="19469" y="22473"/>
                  <a:pt x="19192" y="19616"/>
                  <a:pt x="19395" y="17607"/>
                </a:cubicBezTo>
                <a:cubicBezTo>
                  <a:pt x="19597" y="15579"/>
                  <a:pt x="20280" y="14380"/>
                  <a:pt x="20925" y="12814"/>
                </a:cubicBezTo>
                <a:cubicBezTo>
                  <a:pt x="21571" y="11228"/>
                  <a:pt x="22215" y="9292"/>
                  <a:pt x="21902" y="7449"/>
                </a:cubicBezTo>
                <a:cubicBezTo>
                  <a:pt x="21588" y="5606"/>
                  <a:pt x="20335" y="3891"/>
                  <a:pt x="18657" y="2471"/>
                </a:cubicBezTo>
                <a:cubicBezTo>
                  <a:pt x="16989" y="1093"/>
                  <a:pt x="14911" y="1"/>
                  <a:pt x="12843" y="1"/>
                </a:cubicBezTo>
                <a:close/>
              </a:path>
            </a:pathLst>
          </a:custGeom>
          <a:solidFill>
            <a:schemeClr val="accent2"/>
          </a:solidFill>
          <a:ln w="28575" cap="flat" cmpd="sng">
            <a:solidFill>
              <a:schemeClr val="accent5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386" name="Google Shape;386;p13"/>
          <p:cNvGrpSpPr/>
          <p:nvPr/>
        </p:nvGrpSpPr>
        <p:grpSpPr>
          <a:xfrm>
            <a:off x="171400" y="128600"/>
            <a:ext cx="8772695" cy="4795891"/>
            <a:chOff x="171400" y="128600"/>
            <a:chExt cx="8772695" cy="4795891"/>
          </a:xfrm>
        </p:grpSpPr>
        <p:grpSp>
          <p:nvGrpSpPr>
            <p:cNvPr id="387" name="Google Shape;387;p13"/>
            <p:cNvGrpSpPr/>
            <p:nvPr/>
          </p:nvGrpSpPr>
          <p:grpSpPr>
            <a:xfrm>
              <a:off x="171400" y="128600"/>
              <a:ext cx="8772695" cy="4795891"/>
              <a:chOff x="171400" y="428619"/>
              <a:chExt cx="8772695" cy="4758300"/>
            </a:xfrm>
          </p:grpSpPr>
          <p:sp>
            <p:nvSpPr>
              <p:cNvPr id="388" name="Google Shape;388;p13"/>
              <p:cNvSpPr/>
              <p:nvPr/>
            </p:nvSpPr>
            <p:spPr>
              <a:xfrm>
                <a:off x="171450" y="428619"/>
                <a:ext cx="8772300" cy="4758300"/>
              </a:xfrm>
              <a:prstGeom prst="roundRect">
                <a:avLst>
                  <a:gd name="adj" fmla="val 4746"/>
                </a:avLst>
              </a:prstGeom>
              <a:solidFill>
                <a:schemeClr val="lt1"/>
              </a:solidFill>
              <a:ln w="28575" cap="flat" cmpd="sng">
                <a:solidFill>
                  <a:schemeClr val="accent5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grpSp>
            <p:nvGrpSpPr>
              <p:cNvPr id="389" name="Google Shape;389;p13"/>
              <p:cNvGrpSpPr/>
              <p:nvPr/>
            </p:nvGrpSpPr>
            <p:grpSpPr>
              <a:xfrm>
                <a:off x="171400" y="428636"/>
                <a:ext cx="8772695" cy="490301"/>
                <a:chOff x="-215495" y="238126"/>
                <a:chExt cx="9543837" cy="533400"/>
              </a:xfrm>
            </p:grpSpPr>
            <p:sp>
              <p:nvSpPr>
                <p:cNvPr id="390" name="Google Shape;390;p13"/>
                <p:cNvSpPr/>
                <p:nvPr/>
              </p:nvSpPr>
              <p:spPr>
                <a:xfrm>
                  <a:off x="-215259" y="238126"/>
                  <a:ext cx="9543600" cy="533400"/>
                </a:xfrm>
                <a:prstGeom prst="round2SameRect">
                  <a:avLst>
                    <a:gd name="adj1" fmla="val 36935"/>
                    <a:gd name="adj2" fmla="val 0"/>
                  </a:avLst>
                </a:prstGeom>
                <a:solidFill>
                  <a:schemeClr val="lt2"/>
                </a:solidFill>
                <a:ln w="28575" cap="flat" cmpd="sng">
                  <a:solidFill>
                    <a:schemeClr val="accent5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391" name="Google Shape;391;p13"/>
                <p:cNvSpPr/>
                <p:nvPr/>
              </p:nvSpPr>
              <p:spPr>
                <a:xfrm>
                  <a:off x="-215495" y="685650"/>
                  <a:ext cx="9543433" cy="74494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8372" h="893" extrusionOk="0">
                      <a:moveTo>
                        <a:pt x="0" y="1"/>
                      </a:moveTo>
                      <a:lnTo>
                        <a:pt x="0" y="892"/>
                      </a:lnTo>
                      <a:lnTo>
                        <a:pt x="48372" y="892"/>
                      </a:lnTo>
                      <a:lnTo>
                        <a:pt x="48372" y="1"/>
                      </a:lnTo>
                      <a:close/>
                    </a:path>
                  </a:pathLst>
                </a:custGeom>
                <a:solidFill>
                  <a:srgbClr val="FF89BC">
                    <a:alpha val="30360"/>
                  </a:srgb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grpSp>
              <p:nvGrpSpPr>
                <p:cNvPr id="392" name="Google Shape;392;p13"/>
                <p:cNvGrpSpPr/>
                <p:nvPr/>
              </p:nvGrpSpPr>
              <p:grpSpPr>
                <a:xfrm>
                  <a:off x="8425674" y="386584"/>
                  <a:ext cx="655694" cy="176896"/>
                  <a:chOff x="13400537" y="1039026"/>
                  <a:chExt cx="495013" cy="133547"/>
                </a:xfrm>
              </p:grpSpPr>
              <p:sp>
                <p:nvSpPr>
                  <p:cNvPr id="393" name="Google Shape;393;p13"/>
                  <p:cNvSpPr/>
                  <p:nvPr/>
                </p:nvSpPr>
                <p:spPr>
                  <a:xfrm>
                    <a:off x="13408019" y="1046367"/>
                    <a:ext cx="118865" cy="118865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1684" h="1684" extrusionOk="0">
                        <a:moveTo>
                          <a:pt x="844" y="0"/>
                        </a:moveTo>
                        <a:cubicBezTo>
                          <a:pt x="843" y="0"/>
                          <a:pt x="842" y="0"/>
                          <a:pt x="842" y="0"/>
                        </a:cubicBezTo>
                        <a:cubicBezTo>
                          <a:pt x="377" y="0"/>
                          <a:pt x="0" y="377"/>
                          <a:pt x="0" y="842"/>
                        </a:cubicBezTo>
                        <a:cubicBezTo>
                          <a:pt x="0" y="1306"/>
                          <a:pt x="376" y="1684"/>
                          <a:pt x="842" y="1684"/>
                        </a:cubicBezTo>
                        <a:cubicBezTo>
                          <a:pt x="1306" y="1684"/>
                          <a:pt x="1683" y="1308"/>
                          <a:pt x="1683" y="842"/>
                        </a:cubicBezTo>
                        <a:cubicBezTo>
                          <a:pt x="1683" y="378"/>
                          <a:pt x="1307" y="0"/>
                          <a:pt x="844" y="0"/>
                        </a:cubicBezTo>
                        <a:close/>
                      </a:path>
                    </a:pathLst>
                  </a:custGeom>
                  <a:solidFill>
                    <a:schemeClr val="accent1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394" name="Google Shape;394;p13"/>
                  <p:cNvSpPr/>
                  <p:nvPr/>
                </p:nvSpPr>
                <p:spPr>
                  <a:xfrm>
                    <a:off x="13400537" y="1039026"/>
                    <a:ext cx="133547" cy="133547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1892" h="1892" extrusionOk="0">
                        <a:moveTo>
                          <a:pt x="946" y="207"/>
                        </a:moveTo>
                        <a:cubicBezTo>
                          <a:pt x="1354" y="207"/>
                          <a:pt x="1685" y="539"/>
                          <a:pt x="1685" y="946"/>
                        </a:cubicBezTo>
                        <a:cubicBezTo>
                          <a:pt x="1685" y="1354"/>
                          <a:pt x="1354" y="1686"/>
                          <a:pt x="946" y="1686"/>
                        </a:cubicBezTo>
                        <a:cubicBezTo>
                          <a:pt x="539" y="1686"/>
                          <a:pt x="207" y="1354"/>
                          <a:pt x="207" y="946"/>
                        </a:cubicBezTo>
                        <a:cubicBezTo>
                          <a:pt x="207" y="539"/>
                          <a:pt x="539" y="207"/>
                          <a:pt x="946" y="207"/>
                        </a:cubicBezTo>
                        <a:close/>
                        <a:moveTo>
                          <a:pt x="946" y="0"/>
                        </a:moveTo>
                        <a:cubicBezTo>
                          <a:pt x="424" y="0"/>
                          <a:pt x="1" y="425"/>
                          <a:pt x="1" y="946"/>
                        </a:cubicBezTo>
                        <a:cubicBezTo>
                          <a:pt x="1" y="1467"/>
                          <a:pt x="424" y="1892"/>
                          <a:pt x="946" y="1892"/>
                        </a:cubicBezTo>
                        <a:cubicBezTo>
                          <a:pt x="1469" y="1892"/>
                          <a:pt x="1891" y="1467"/>
                          <a:pt x="1891" y="946"/>
                        </a:cubicBezTo>
                        <a:cubicBezTo>
                          <a:pt x="1891" y="425"/>
                          <a:pt x="1466" y="0"/>
                          <a:pt x="946" y="0"/>
                        </a:cubicBezTo>
                        <a:close/>
                      </a:path>
                    </a:pathLst>
                  </a:custGeom>
                  <a:solidFill>
                    <a:schemeClr val="accent5"/>
                  </a:solidFill>
                  <a:ln w="9525" cap="flat" cmpd="sng">
                    <a:solidFill>
                      <a:schemeClr val="accent5"/>
                    </a:solidFill>
                    <a:prstDash val="solid"/>
                    <a:round/>
                    <a:headEnd type="none" w="sm" len="sm"/>
                    <a:tailEnd type="none" w="sm" len="sm"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395" name="Google Shape;395;p13"/>
                  <p:cNvSpPr/>
                  <p:nvPr/>
                </p:nvSpPr>
                <p:spPr>
                  <a:xfrm>
                    <a:off x="13588857" y="1046367"/>
                    <a:ext cx="118936" cy="118865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1685" h="1684" extrusionOk="0">
                        <a:moveTo>
                          <a:pt x="845" y="0"/>
                        </a:moveTo>
                        <a:cubicBezTo>
                          <a:pt x="844" y="0"/>
                          <a:pt x="843" y="0"/>
                          <a:pt x="843" y="0"/>
                        </a:cubicBezTo>
                        <a:cubicBezTo>
                          <a:pt x="379" y="0"/>
                          <a:pt x="1" y="377"/>
                          <a:pt x="1" y="842"/>
                        </a:cubicBezTo>
                        <a:cubicBezTo>
                          <a:pt x="1" y="1306"/>
                          <a:pt x="377" y="1684"/>
                          <a:pt x="843" y="1684"/>
                        </a:cubicBezTo>
                        <a:cubicBezTo>
                          <a:pt x="1307" y="1684"/>
                          <a:pt x="1684" y="1308"/>
                          <a:pt x="1684" y="842"/>
                        </a:cubicBezTo>
                        <a:cubicBezTo>
                          <a:pt x="1684" y="378"/>
                          <a:pt x="1308" y="0"/>
                          <a:pt x="845" y="0"/>
                        </a:cubicBezTo>
                        <a:close/>
                      </a:path>
                    </a:pathLst>
                  </a:custGeom>
                  <a:solidFill>
                    <a:schemeClr val="dk2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396" name="Google Shape;396;p13"/>
                  <p:cNvSpPr/>
                  <p:nvPr/>
                </p:nvSpPr>
                <p:spPr>
                  <a:xfrm>
                    <a:off x="13581517" y="1039026"/>
                    <a:ext cx="133617" cy="133547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1893" h="1892" extrusionOk="0">
                        <a:moveTo>
                          <a:pt x="947" y="207"/>
                        </a:moveTo>
                        <a:cubicBezTo>
                          <a:pt x="1353" y="207"/>
                          <a:pt x="1685" y="539"/>
                          <a:pt x="1685" y="946"/>
                        </a:cubicBezTo>
                        <a:cubicBezTo>
                          <a:pt x="1685" y="1354"/>
                          <a:pt x="1354" y="1686"/>
                          <a:pt x="947" y="1686"/>
                        </a:cubicBezTo>
                        <a:cubicBezTo>
                          <a:pt x="538" y="1686"/>
                          <a:pt x="207" y="1354"/>
                          <a:pt x="207" y="946"/>
                        </a:cubicBezTo>
                        <a:cubicBezTo>
                          <a:pt x="207" y="539"/>
                          <a:pt x="538" y="207"/>
                          <a:pt x="947" y="207"/>
                        </a:cubicBezTo>
                        <a:close/>
                        <a:moveTo>
                          <a:pt x="947" y="0"/>
                        </a:moveTo>
                        <a:cubicBezTo>
                          <a:pt x="425" y="0"/>
                          <a:pt x="1" y="425"/>
                          <a:pt x="1" y="946"/>
                        </a:cubicBezTo>
                        <a:cubicBezTo>
                          <a:pt x="1" y="1467"/>
                          <a:pt x="426" y="1892"/>
                          <a:pt x="947" y="1892"/>
                        </a:cubicBezTo>
                        <a:cubicBezTo>
                          <a:pt x="1467" y="1892"/>
                          <a:pt x="1892" y="1467"/>
                          <a:pt x="1892" y="946"/>
                        </a:cubicBezTo>
                        <a:cubicBezTo>
                          <a:pt x="1892" y="425"/>
                          <a:pt x="1467" y="0"/>
                          <a:pt x="947" y="0"/>
                        </a:cubicBezTo>
                        <a:close/>
                      </a:path>
                    </a:pathLst>
                  </a:custGeom>
                  <a:solidFill>
                    <a:schemeClr val="accent5"/>
                  </a:solidFill>
                  <a:ln w="9525" cap="flat" cmpd="sng">
                    <a:solidFill>
                      <a:schemeClr val="accent5"/>
                    </a:solidFill>
                    <a:prstDash val="solid"/>
                    <a:round/>
                    <a:headEnd type="none" w="sm" len="sm"/>
                    <a:tailEnd type="none" w="sm" len="sm"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397" name="Google Shape;397;p13"/>
                  <p:cNvSpPr/>
                  <p:nvPr/>
                </p:nvSpPr>
                <p:spPr>
                  <a:xfrm>
                    <a:off x="13769343" y="1046367"/>
                    <a:ext cx="118865" cy="118865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1684" h="1684" extrusionOk="0">
                        <a:moveTo>
                          <a:pt x="844" y="0"/>
                        </a:moveTo>
                        <a:cubicBezTo>
                          <a:pt x="843" y="0"/>
                          <a:pt x="843" y="0"/>
                          <a:pt x="842" y="0"/>
                        </a:cubicBezTo>
                        <a:cubicBezTo>
                          <a:pt x="378" y="0"/>
                          <a:pt x="0" y="377"/>
                          <a:pt x="0" y="842"/>
                        </a:cubicBezTo>
                        <a:cubicBezTo>
                          <a:pt x="0" y="1306"/>
                          <a:pt x="376" y="1684"/>
                          <a:pt x="842" y="1684"/>
                        </a:cubicBezTo>
                        <a:cubicBezTo>
                          <a:pt x="1306" y="1684"/>
                          <a:pt x="1684" y="1308"/>
                          <a:pt x="1684" y="842"/>
                        </a:cubicBezTo>
                        <a:cubicBezTo>
                          <a:pt x="1684" y="378"/>
                          <a:pt x="1307" y="0"/>
                          <a:pt x="844" y="0"/>
                        </a:cubicBezTo>
                        <a:close/>
                      </a:path>
                    </a:pathLst>
                  </a:custGeom>
                  <a:solidFill>
                    <a:schemeClr val="accent6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398" name="Google Shape;398;p13"/>
                  <p:cNvSpPr/>
                  <p:nvPr/>
                </p:nvSpPr>
                <p:spPr>
                  <a:xfrm>
                    <a:off x="13762002" y="1039026"/>
                    <a:ext cx="133547" cy="133547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1892" h="1892" extrusionOk="0">
                        <a:moveTo>
                          <a:pt x="946" y="207"/>
                        </a:moveTo>
                        <a:cubicBezTo>
                          <a:pt x="1353" y="207"/>
                          <a:pt x="1685" y="539"/>
                          <a:pt x="1685" y="946"/>
                        </a:cubicBezTo>
                        <a:cubicBezTo>
                          <a:pt x="1685" y="1354"/>
                          <a:pt x="1353" y="1686"/>
                          <a:pt x="946" y="1686"/>
                        </a:cubicBezTo>
                        <a:cubicBezTo>
                          <a:pt x="538" y="1686"/>
                          <a:pt x="207" y="1354"/>
                          <a:pt x="207" y="946"/>
                        </a:cubicBezTo>
                        <a:cubicBezTo>
                          <a:pt x="207" y="539"/>
                          <a:pt x="538" y="207"/>
                          <a:pt x="946" y="207"/>
                        </a:cubicBezTo>
                        <a:close/>
                        <a:moveTo>
                          <a:pt x="946" y="0"/>
                        </a:moveTo>
                        <a:cubicBezTo>
                          <a:pt x="424" y="0"/>
                          <a:pt x="0" y="425"/>
                          <a:pt x="0" y="946"/>
                        </a:cubicBezTo>
                        <a:cubicBezTo>
                          <a:pt x="0" y="1467"/>
                          <a:pt x="425" y="1892"/>
                          <a:pt x="946" y="1892"/>
                        </a:cubicBezTo>
                        <a:cubicBezTo>
                          <a:pt x="1467" y="1892"/>
                          <a:pt x="1892" y="1467"/>
                          <a:pt x="1892" y="946"/>
                        </a:cubicBezTo>
                        <a:cubicBezTo>
                          <a:pt x="1892" y="425"/>
                          <a:pt x="1467" y="0"/>
                          <a:pt x="946" y="0"/>
                        </a:cubicBezTo>
                        <a:close/>
                      </a:path>
                    </a:pathLst>
                  </a:custGeom>
                  <a:solidFill>
                    <a:schemeClr val="accent5"/>
                  </a:solidFill>
                  <a:ln w="9525" cap="flat" cmpd="sng">
                    <a:solidFill>
                      <a:schemeClr val="accent5"/>
                    </a:solidFill>
                    <a:prstDash val="solid"/>
                    <a:round/>
                    <a:headEnd type="none" w="sm" len="sm"/>
                    <a:tailEnd type="none" w="sm" len="sm"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</p:grpSp>
          </p:grpSp>
        </p:grpSp>
        <p:sp>
          <p:nvSpPr>
            <p:cNvPr id="399" name="Google Shape;399;p13"/>
            <p:cNvSpPr/>
            <p:nvPr/>
          </p:nvSpPr>
          <p:spPr>
            <a:xfrm>
              <a:off x="251326" y="194725"/>
              <a:ext cx="937359" cy="260221"/>
            </a:xfrm>
            <a:custGeom>
              <a:avLst/>
              <a:gdLst/>
              <a:ahLst/>
              <a:cxnLst/>
              <a:rect l="l" t="t" r="r" b="b"/>
              <a:pathLst>
                <a:path w="14668" h="4072" extrusionOk="0">
                  <a:moveTo>
                    <a:pt x="2679" y="0"/>
                  </a:moveTo>
                  <a:cubicBezTo>
                    <a:pt x="1102" y="0"/>
                    <a:pt x="0" y="1069"/>
                    <a:pt x="0" y="2599"/>
                  </a:cubicBezTo>
                  <a:lnTo>
                    <a:pt x="0" y="3771"/>
                  </a:lnTo>
                  <a:cubicBezTo>
                    <a:pt x="0" y="3937"/>
                    <a:pt x="135" y="4072"/>
                    <a:pt x="301" y="4072"/>
                  </a:cubicBezTo>
                  <a:cubicBezTo>
                    <a:pt x="466" y="4072"/>
                    <a:pt x="602" y="3938"/>
                    <a:pt x="601" y="3771"/>
                  </a:cubicBezTo>
                  <a:lnTo>
                    <a:pt x="601" y="2599"/>
                  </a:lnTo>
                  <a:cubicBezTo>
                    <a:pt x="601" y="1405"/>
                    <a:pt x="1436" y="602"/>
                    <a:pt x="2679" y="602"/>
                  </a:cubicBezTo>
                  <a:lnTo>
                    <a:pt x="14366" y="602"/>
                  </a:lnTo>
                  <a:cubicBezTo>
                    <a:pt x="14532" y="602"/>
                    <a:pt x="14667" y="467"/>
                    <a:pt x="14667" y="301"/>
                  </a:cubicBezTo>
                  <a:cubicBezTo>
                    <a:pt x="14667" y="135"/>
                    <a:pt x="14531" y="0"/>
                    <a:pt x="14366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400" name="Google Shape;400;p13"/>
          <p:cNvSpPr txBox="1">
            <a:spLocks noGrp="1"/>
          </p:cNvSpPr>
          <p:nvPr>
            <p:ph type="title"/>
          </p:nvPr>
        </p:nvSpPr>
        <p:spPr>
          <a:xfrm>
            <a:off x="1997568" y="1606915"/>
            <a:ext cx="2336400" cy="527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None/>
              <a:defRPr sz="2200"/>
            </a:lvl1pPr>
            <a:lvl2pPr lvl="1" algn="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algn="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algn="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algn="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algn="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algn="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algn="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algn="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401" name="Google Shape;401;p13"/>
          <p:cNvSpPr txBox="1">
            <a:spLocks noGrp="1"/>
          </p:cNvSpPr>
          <p:nvPr>
            <p:ph type="subTitle" idx="1"/>
          </p:nvPr>
        </p:nvSpPr>
        <p:spPr>
          <a:xfrm>
            <a:off x="1997718" y="2133737"/>
            <a:ext cx="2336400" cy="5634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3pPr>
            <a:lvl4pPr lvl="3" algn="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4pPr>
            <a:lvl5pPr lvl="4" algn="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5pPr>
            <a:lvl6pPr lvl="5" algn="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6pPr>
            <a:lvl7pPr lvl="6" algn="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7pPr>
            <a:lvl8pPr lvl="7" algn="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8pPr>
            <a:lvl9pPr lvl="8" algn="r" rtl="0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02" name="Google Shape;402;p13"/>
          <p:cNvSpPr txBox="1">
            <a:spLocks noGrp="1"/>
          </p:cNvSpPr>
          <p:nvPr>
            <p:ph type="title" idx="2" hasCustomPrompt="1"/>
          </p:nvPr>
        </p:nvSpPr>
        <p:spPr>
          <a:xfrm rot="6095">
            <a:off x="5009116" y="3577969"/>
            <a:ext cx="676801" cy="530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>
            <a:r>
              <a:t>xx%</a:t>
            </a:r>
          </a:p>
        </p:txBody>
      </p:sp>
      <p:sp>
        <p:nvSpPr>
          <p:cNvPr id="403" name="Google Shape;403;p13"/>
          <p:cNvSpPr txBox="1">
            <a:spLocks noGrp="1"/>
          </p:cNvSpPr>
          <p:nvPr>
            <p:ph type="title" idx="3" hasCustomPrompt="1"/>
          </p:nvPr>
        </p:nvSpPr>
        <p:spPr>
          <a:xfrm>
            <a:off x="1006918" y="3577972"/>
            <a:ext cx="676800" cy="530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>
            <a:r>
              <a:t>xx%</a:t>
            </a:r>
          </a:p>
        </p:txBody>
      </p:sp>
      <p:sp>
        <p:nvSpPr>
          <p:cNvPr id="404" name="Google Shape;404;p13"/>
          <p:cNvSpPr txBox="1">
            <a:spLocks noGrp="1"/>
          </p:cNvSpPr>
          <p:nvPr>
            <p:ph type="title" idx="4"/>
          </p:nvPr>
        </p:nvSpPr>
        <p:spPr>
          <a:xfrm>
            <a:off x="1997568" y="3206377"/>
            <a:ext cx="2336400" cy="527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None/>
              <a:defRPr sz="2200"/>
            </a:lvl1pPr>
            <a:lvl2pPr lvl="1" algn="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algn="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algn="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algn="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algn="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algn="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algn="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algn="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405" name="Google Shape;405;p13"/>
          <p:cNvSpPr txBox="1">
            <a:spLocks noGrp="1"/>
          </p:cNvSpPr>
          <p:nvPr>
            <p:ph type="subTitle" idx="5"/>
          </p:nvPr>
        </p:nvSpPr>
        <p:spPr>
          <a:xfrm>
            <a:off x="1997718" y="3733175"/>
            <a:ext cx="2336400" cy="5661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3pPr>
            <a:lvl4pPr lvl="3" algn="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4pPr>
            <a:lvl5pPr lvl="4" algn="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5pPr>
            <a:lvl6pPr lvl="5" algn="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6pPr>
            <a:lvl7pPr lvl="6" algn="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7pPr>
            <a:lvl8pPr lvl="7" algn="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8pPr>
            <a:lvl9pPr lvl="8" algn="r" rtl="0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06" name="Google Shape;406;p13"/>
          <p:cNvSpPr txBox="1">
            <a:spLocks noGrp="1"/>
          </p:cNvSpPr>
          <p:nvPr>
            <p:ph type="title" idx="6"/>
          </p:nvPr>
        </p:nvSpPr>
        <p:spPr>
          <a:xfrm>
            <a:off x="5992275" y="3206502"/>
            <a:ext cx="2336400" cy="527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None/>
              <a:defRPr sz="2200"/>
            </a:lvl1pPr>
            <a:lvl2pPr lvl="1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407" name="Google Shape;407;p13"/>
          <p:cNvSpPr txBox="1">
            <a:spLocks noGrp="1"/>
          </p:cNvSpPr>
          <p:nvPr>
            <p:ph type="subTitle" idx="7"/>
          </p:nvPr>
        </p:nvSpPr>
        <p:spPr>
          <a:xfrm>
            <a:off x="5992125" y="3733025"/>
            <a:ext cx="2336400" cy="5661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08" name="Google Shape;408;p13"/>
          <p:cNvSpPr txBox="1">
            <a:spLocks noGrp="1"/>
          </p:cNvSpPr>
          <p:nvPr>
            <p:ph type="title" idx="8"/>
          </p:nvPr>
        </p:nvSpPr>
        <p:spPr>
          <a:xfrm>
            <a:off x="5992275" y="1606915"/>
            <a:ext cx="2336400" cy="527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None/>
              <a:defRPr sz="2200"/>
            </a:lvl1pPr>
            <a:lvl2pPr lvl="1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409" name="Google Shape;409;p13"/>
          <p:cNvSpPr txBox="1">
            <a:spLocks noGrp="1"/>
          </p:cNvSpPr>
          <p:nvPr>
            <p:ph type="subTitle" idx="9"/>
          </p:nvPr>
        </p:nvSpPr>
        <p:spPr>
          <a:xfrm>
            <a:off x="5992125" y="2133737"/>
            <a:ext cx="2336400" cy="5634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10" name="Google Shape;410;p13"/>
          <p:cNvSpPr txBox="1">
            <a:spLocks noGrp="1"/>
          </p:cNvSpPr>
          <p:nvPr>
            <p:ph type="title" idx="13" hasCustomPrompt="1"/>
          </p:nvPr>
        </p:nvSpPr>
        <p:spPr>
          <a:xfrm rot="6095">
            <a:off x="5009124" y="1953524"/>
            <a:ext cx="676801" cy="530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>
            <a:r>
              <a:t>xx%</a:t>
            </a:r>
          </a:p>
        </p:txBody>
      </p:sp>
      <p:sp>
        <p:nvSpPr>
          <p:cNvPr id="411" name="Google Shape;411;p13"/>
          <p:cNvSpPr txBox="1">
            <a:spLocks noGrp="1"/>
          </p:cNvSpPr>
          <p:nvPr>
            <p:ph type="title" idx="14" hasCustomPrompt="1"/>
          </p:nvPr>
        </p:nvSpPr>
        <p:spPr>
          <a:xfrm rot="1527">
            <a:off x="1007650" y="1955025"/>
            <a:ext cx="675300" cy="527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>
            <a:r>
              <a:t>xx%</a:t>
            </a:r>
          </a:p>
        </p:txBody>
      </p:sp>
      <p:sp>
        <p:nvSpPr>
          <p:cNvPr id="412" name="Google Shape;412;p13"/>
          <p:cNvSpPr txBox="1">
            <a:spLocks noGrp="1"/>
          </p:cNvSpPr>
          <p:nvPr>
            <p:ph type="title" idx="15"/>
          </p:nvPr>
        </p:nvSpPr>
        <p:spPr>
          <a:xfrm>
            <a:off x="720000" y="740175"/>
            <a:ext cx="7704000" cy="5643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1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1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1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1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1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1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1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1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100"/>
              <a:buNone/>
              <a:defRPr/>
            </a:lvl9pPr>
          </a:lstStyle>
          <a:p>
            <a:endParaRPr/>
          </a:p>
        </p:txBody>
      </p:sp>
      <p:sp>
        <p:nvSpPr>
          <p:cNvPr id="413" name="Google Shape;413;p13"/>
          <p:cNvSpPr/>
          <p:nvPr/>
        </p:nvSpPr>
        <p:spPr>
          <a:xfrm>
            <a:off x="362137" y="2110997"/>
            <a:ext cx="166902" cy="197104"/>
          </a:xfrm>
          <a:custGeom>
            <a:avLst/>
            <a:gdLst/>
            <a:ahLst/>
            <a:cxnLst/>
            <a:rect l="l" t="t" r="r" b="b"/>
            <a:pathLst>
              <a:path w="1691" h="1997" extrusionOk="0">
                <a:moveTo>
                  <a:pt x="884" y="1"/>
                </a:moveTo>
                <a:cubicBezTo>
                  <a:pt x="857" y="1"/>
                  <a:pt x="830" y="16"/>
                  <a:pt x="820" y="48"/>
                </a:cubicBezTo>
                <a:cubicBezTo>
                  <a:pt x="758" y="233"/>
                  <a:pt x="671" y="411"/>
                  <a:pt x="552" y="564"/>
                </a:cubicBezTo>
                <a:cubicBezTo>
                  <a:pt x="421" y="732"/>
                  <a:pt x="251" y="871"/>
                  <a:pt x="56" y="953"/>
                </a:cubicBezTo>
                <a:cubicBezTo>
                  <a:pt x="0" y="977"/>
                  <a:pt x="2" y="1055"/>
                  <a:pt x="57" y="1079"/>
                </a:cubicBezTo>
                <a:cubicBezTo>
                  <a:pt x="435" y="1233"/>
                  <a:pt x="673" y="1527"/>
                  <a:pt x="836" y="1953"/>
                </a:cubicBezTo>
                <a:cubicBezTo>
                  <a:pt x="847" y="1982"/>
                  <a:pt x="873" y="1997"/>
                  <a:pt x="899" y="1997"/>
                </a:cubicBezTo>
                <a:cubicBezTo>
                  <a:pt x="924" y="1997"/>
                  <a:pt x="950" y="1983"/>
                  <a:pt x="961" y="1954"/>
                </a:cubicBezTo>
                <a:cubicBezTo>
                  <a:pt x="1103" y="1604"/>
                  <a:pt x="1300" y="1235"/>
                  <a:pt x="1640" y="1060"/>
                </a:cubicBezTo>
                <a:cubicBezTo>
                  <a:pt x="1691" y="1034"/>
                  <a:pt x="1689" y="964"/>
                  <a:pt x="1639" y="939"/>
                </a:cubicBezTo>
                <a:cubicBezTo>
                  <a:pt x="1449" y="845"/>
                  <a:pt x="1286" y="691"/>
                  <a:pt x="1167" y="513"/>
                </a:cubicBezTo>
                <a:cubicBezTo>
                  <a:pt x="1067" y="363"/>
                  <a:pt x="1000" y="212"/>
                  <a:pt x="950" y="50"/>
                </a:cubicBezTo>
                <a:cubicBezTo>
                  <a:pt x="940" y="17"/>
                  <a:pt x="912" y="1"/>
                  <a:pt x="884" y="1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14" name="Google Shape;414;p13"/>
          <p:cNvSpPr/>
          <p:nvPr/>
        </p:nvSpPr>
        <p:spPr>
          <a:xfrm>
            <a:off x="4648825" y="4603504"/>
            <a:ext cx="151150" cy="178497"/>
          </a:xfrm>
          <a:custGeom>
            <a:avLst/>
            <a:gdLst/>
            <a:ahLst/>
            <a:cxnLst/>
            <a:rect l="l" t="t" r="r" b="b"/>
            <a:pathLst>
              <a:path w="1691" h="1997" extrusionOk="0">
                <a:moveTo>
                  <a:pt x="884" y="1"/>
                </a:moveTo>
                <a:cubicBezTo>
                  <a:pt x="857" y="1"/>
                  <a:pt x="830" y="16"/>
                  <a:pt x="820" y="48"/>
                </a:cubicBezTo>
                <a:cubicBezTo>
                  <a:pt x="758" y="233"/>
                  <a:pt x="671" y="411"/>
                  <a:pt x="552" y="564"/>
                </a:cubicBezTo>
                <a:cubicBezTo>
                  <a:pt x="421" y="732"/>
                  <a:pt x="251" y="871"/>
                  <a:pt x="56" y="953"/>
                </a:cubicBezTo>
                <a:cubicBezTo>
                  <a:pt x="0" y="977"/>
                  <a:pt x="2" y="1055"/>
                  <a:pt x="57" y="1079"/>
                </a:cubicBezTo>
                <a:cubicBezTo>
                  <a:pt x="435" y="1233"/>
                  <a:pt x="673" y="1527"/>
                  <a:pt x="836" y="1953"/>
                </a:cubicBezTo>
                <a:cubicBezTo>
                  <a:pt x="847" y="1982"/>
                  <a:pt x="873" y="1997"/>
                  <a:pt x="899" y="1997"/>
                </a:cubicBezTo>
                <a:cubicBezTo>
                  <a:pt x="924" y="1997"/>
                  <a:pt x="950" y="1983"/>
                  <a:pt x="961" y="1954"/>
                </a:cubicBezTo>
                <a:cubicBezTo>
                  <a:pt x="1103" y="1604"/>
                  <a:pt x="1300" y="1235"/>
                  <a:pt x="1640" y="1060"/>
                </a:cubicBezTo>
                <a:cubicBezTo>
                  <a:pt x="1691" y="1034"/>
                  <a:pt x="1689" y="964"/>
                  <a:pt x="1639" y="939"/>
                </a:cubicBezTo>
                <a:cubicBezTo>
                  <a:pt x="1449" y="845"/>
                  <a:pt x="1286" y="691"/>
                  <a:pt x="1167" y="513"/>
                </a:cubicBezTo>
                <a:cubicBezTo>
                  <a:pt x="1067" y="363"/>
                  <a:pt x="1000" y="212"/>
                  <a:pt x="950" y="50"/>
                </a:cubicBezTo>
                <a:cubicBezTo>
                  <a:pt x="940" y="17"/>
                  <a:pt x="912" y="1"/>
                  <a:pt x="884" y="1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15" name="Google Shape;415;p13"/>
          <p:cNvSpPr/>
          <p:nvPr/>
        </p:nvSpPr>
        <p:spPr>
          <a:xfrm>
            <a:off x="8486487" y="1372484"/>
            <a:ext cx="166902" cy="197104"/>
          </a:xfrm>
          <a:custGeom>
            <a:avLst/>
            <a:gdLst/>
            <a:ahLst/>
            <a:cxnLst/>
            <a:rect l="l" t="t" r="r" b="b"/>
            <a:pathLst>
              <a:path w="1691" h="1997" extrusionOk="0">
                <a:moveTo>
                  <a:pt x="884" y="1"/>
                </a:moveTo>
                <a:cubicBezTo>
                  <a:pt x="857" y="1"/>
                  <a:pt x="830" y="16"/>
                  <a:pt x="820" y="48"/>
                </a:cubicBezTo>
                <a:cubicBezTo>
                  <a:pt x="758" y="233"/>
                  <a:pt x="671" y="411"/>
                  <a:pt x="552" y="564"/>
                </a:cubicBezTo>
                <a:cubicBezTo>
                  <a:pt x="421" y="732"/>
                  <a:pt x="251" y="871"/>
                  <a:pt x="56" y="953"/>
                </a:cubicBezTo>
                <a:cubicBezTo>
                  <a:pt x="0" y="977"/>
                  <a:pt x="2" y="1055"/>
                  <a:pt x="57" y="1079"/>
                </a:cubicBezTo>
                <a:cubicBezTo>
                  <a:pt x="435" y="1233"/>
                  <a:pt x="673" y="1527"/>
                  <a:pt x="836" y="1953"/>
                </a:cubicBezTo>
                <a:cubicBezTo>
                  <a:pt x="847" y="1982"/>
                  <a:pt x="873" y="1997"/>
                  <a:pt x="899" y="1997"/>
                </a:cubicBezTo>
                <a:cubicBezTo>
                  <a:pt x="924" y="1997"/>
                  <a:pt x="950" y="1983"/>
                  <a:pt x="961" y="1954"/>
                </a:cubicBezTo>
                <a:cubicBezTo>
                  <a:pt x="1103" y="1604"/>
                  <a:pt x="1300" y="1235"/>
                  <a:pt x="1640" y="1060"/>
                </a:cubicBezTo>
                <a:cubicBezTo>
                  <a:pt x="1691" y="1034"/>
                  <a:pt x="1689" y="964"/>
                  <a:pt x="1639" y="939"/>
                </a:cubicBezTo>
                <a:cubicBezTo>
                  <a:pt x="1449" y="845"/>
                  <a:pt x="1286" y="691"/>
                  <a:pt x="1167" y="513"/>
                </a:cubicBezTo>
                <a:cubicBezTo>
                  <a:pt x="1067" y="363"/>
                  <a:pt x="1000" y="212"/>
                  <a:pt x="950" y="50"/>
                </a:cubicBezTo>
                <a:cubicBezTo>
                  <a:pt x="940" y="17"/>
                  <a:pt x="912" y="1"/>
                  <a:pt x="884" y="1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 1">
  <p:cSld name="TITLE_ONLY_1">
    <p:spTree>
      <p:nvGrpSpPr>
        <p:cNvPr id="1" name="Shape 5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66" name="Google Shape;566;p17"/>
          <p:cNvGrpSpPr/>
          <p:nvPr/>
        </p:nvGrpSpPr>
        <p:grpSpPr>
          <a:xfrm>
            <a:off x="171400" y="128600"/>
            <a:ext cx="8772695" cy="4795891"/>
            <a:chOff x="171400" y="128600"/>
            <a:chExt cx="8772695" cy="4795891"/>
          </a:xfrm>
        </p:grpSpPr>
        <p:grpSp>
          <p:nvGrpSpPr>
            <p:cNvPr id="567" name="Google Shape;567;p17"/>
            <p:cNvGrpSpPr/>
            <p:nvPr/>
          </p:nvGrpSpPr>
          <p:grpSpPr>
            <a:xfrm>
              <a:off x="171400" y="128600"/>
              <a:ext cx="8772695" cy="4795891"/>
              <a:chOff x="171400" y="428619"/>
              <a:chExt cx="8772695" cy="4758300"/>
            </a:xfrm>
          </p:grpSpPr>
          <p:sp>
            <p:nvSpPr>
              <p:cNvPr id="568" name="Google Shape;568;p17"/>
              <p:cNvSpPr/>
              <p:nvPr/>
            </p:nvSpPr>
            <p:spPr>
              <a:xfrm>
                <a:off x="171450" y="428619"/>
                <a:ext cx="8772300" cy="4758300"/>
              </a:xfrm>
              <a:prstGeom prst="roundRect">
                <a:avLst>
                  <a:gd name="adj" fmla="val 4746"/>
                </a:avLst>
              </a:prstGeom>
              <a:solidFill>
                <a:schemeClr val="lt1"/>
              </a:solidFill>
              <a:ln w="28575" cap="flat" cmpd="sng">
                <a:solidFill>
                  <a:schemeClr val="accent5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grpSp>
            <p:nvGrpSpPr>
              <p:cNvPr id="569" name="Google Shape;569;p17"/>
              <p:cNvGrpSpPr/>
              <p:nvPr/>
            </p:nvGrpSpPr>
            <p:grpSpPr>
              <a:xfrm>
                <a:off x="171400" y="428636"/>
                <a:ext cx="8772695" cy="490301"/>
                <a:chOff x="-215495" y="238126"/>
                <a:chExt cx="9543837" cy="533400"/>
              </a:xfrm>
            </p:grpSpPr>
            <p:sp>
              <p:nvSpPr>
                <p:cNvPr id="570" name="Google Shape;570;p17"/>
                <p:cNvSpPr/>
                <p:nvPr/>
              </p:nvSpPr>
              <p:spPr>
                <a:xfrm>
                  <a:off x="-215259" y="238126"/>
                  <a:ext cx="9543600" cy="533400"/>
                </a:xfrm>
                <a:prstGeom prst="round2SameRect">
                  <a:avLst>
                    <a:gd name="adj1" fmla="val 36935"/>
                    <a:gd name="adj2" fmla="val 0"/>
                  </a:avLst>
                </a:prstGeom>
                <a:solidFill>
                  <a:schemeClr val="lt2"/>
                </a:solidFill>
                <a:ln w="28575" cap="flat" cmpd="sng">
                  <a:solidFill>
                    <a:schemeClr val="accent5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571" name="Google Shape;571;p17"/>
                <p:cNvSpPr/>
                <p:nvPr/>
              </p:nvSpPr>
              <p:spPr>
                <a:xfrm>
                  <a:off x="-215495" y="685650"/>
                  <a:ext cx="9543433" cy="74494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8372" h="893" extrusionOk="0">
                      <a:moveTo>
                        <a:pt x="0" y="1"/>
                      </a:moveTo>
                      <a:lnTo>
                        <a:pt x="0" y="892"/>
                      </a:lnTo>
                      <a:lnTo>
                        <a:pt x="48372" y="892"/>
                      </a:lnTo>
                      <a:lnTo>
                        <a:pt x="48372" y="1"/>
                      </a:lnTo>
                      <a:close/>
                    </a:path>
                  </a:pathLst>
                </a:custGeom>
                <a:solidFill>
                  <a:srgbClr val="FF89BC">
                    <a:alpha val="30360"/>
                  </a:srgb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grpSp>
              <p:nvGrpSpPr>
                <p:cNvPr id="572" name="Google Shape;572;p17"/>
                <p:cNvGrpSpPr/>
                <p:nvPr/>
              </p:nvGrpSpPr>
              <p:grpSpPr>
                <a:xfrm>
                  <a:off x="8425674" y="386584"/>
                  <a:ext cx="655694" cy="176896"/>
                  <a:chOff x="13400537" y="1039026"/>
                  <a:chExt cx="495013" cy="133547"/>
                </a:xfrm>
              </p:grpSpPr>
              <p:sp>
                <p:nvSpPr>
                  <p:cNvPr id="573" name="Google Shape;573;p17"/>
                  <p:cNvSpPr/>
                  <p:nvPr/>
                </p:nvSpPr>
                <p:spPr>
                  <a:xfrm>
                    <a:off x="13408019" y="1046367"/>
                    <a:ext cx="118865" cy="118865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1684" h="1684" extrusionOk="0">
                        <a:moveTo>
                          <a:pt x="844" y="0"/>
                        </a:moveTo>
                        <a:cubicBezTo>
                          <a:pt x="843" y="0"/>
                          <a:pt x="842" y="0"/>
                          <a:pt x="842" y="0"/>
                        </a:cubicBezTo>
                        <a:cubicBezTo>
                          <a:pt x="377" y="0"/>
                          <a:pt x="0" y="377"/>
                          <a:pt x="0" y="842"/>
                        </a:cubicBezTo>
                        <a:cubicBezTo>
                          <a:pt x="0" y="1306"/>
                          <a:pt x="376" y="1684"/>
                          <a:pt x="842" y="1684"/>
                        </a:cubicBezTo>
                        <a:cubicBezTo>
                          <a:pt x="1306" y="1684"/>
                          <a:pt x="1683" y="1308"/>
                          <a:pt x="1683" y="842"/>
                        </a:cubicBezTo>
                        <a:cubicBezTo>
                          <a:pt x="1683" y="378"/>
                          <a:pt x="1307" y="0"/>
                          <a:pt x="844" y="0"/>
                        </a:cubicBezTo>
                        <a:close/>
                      </a:path>
                    </a:pathLst>
                  </a:custGeom>
                  <a:solidFill>
                    <a:schemeClr val="accent1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574" name="Google Shape;574;p17"/>
                  <p:cNvSpPr/>
                  <p:nvPr/>
                </p:nvSpPr>
                <p:spPr>
                  <a:xfrm>
                    <a:off x="13400537" y="1039026"/>
                    <a:ext cx="133547" cy="133547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1892" h="1892" extrusionOk="0">
                        <a:moveTo>
                          <a:pt x="946" y="207"/>
                        </a:moveTo>
                        <a:cubicBezTo>
                          <a:pt x="1354" y="207"/>
                          <a:pt x="1685" y="539"/>
                          <a:pt x="1685" y="946"/>
                        </a:cubicBezTo>
                        <a:cubicBezTo>
                          <a:pt x="1685" y="1354"/>
                          <a:pt x="1354" y="1686"/>
                          <a:pt x="946" y="1686"/>
                        </a:cubicBezTo>
                        <a:cubicBezTo>
                          <a:pt x="539" y="1686"/>
                          <a:pt x="207" y="1354"/>
                          <a:pt x="207" y="946"/>
                        </a:cubicBezTo>
                        <a:cubicBezTo>
                          <a:pt x="207" y="539"/>
                          <a:pt x="539" y="207"/>
                          <a:pt x="946" y="207"/>
                        </a:cubicBezTo>
                        <a:close/>
                        <a:moveTo>
                          <a:pt x="946" y="0"/>
                        </a:moveTo>
                        <a:cubicBezTo>
                          <a:pt x="424" y="0"/>
                          <a:pt x="1" y="425"/>
                          <a:pt x="1" y="946"/>
                        </a:cubicBezTo>
                        <a:cubicBezTo>
                          <a:pt x="1" y="1467"/>
                          <a:pt x="424" y="1892"/>
                          <a:pt x="946" y="1892"/>
                        </a:cubicBezTo>
                        <a:cubicBezTo>
                          <a:pt x="1469" y="1892"/>
                          <a:pt x="1891" y="1467"/>
                          <a:pt x="1891" y="946"/>
                        </a:cubicBezTo>
                        <a:cubicBezTo>
                          <a:pt x="1891" y="425"/>
                          <a:pt x="1466" y="0"/>
                          <a:pt x="946" y="0"/>
                        </a:cubicBezTo>
                        <a:close/>
                      </a:path>
                    </a:pathLst>
                  </a:custGeom>
                  <a:solidFill>
                    <a:schemeClr val="accent5"/>
                  </a:solidFill>
                  <a:ln w="9525" cap="flat" cmpd="sng">
                    <a:solidFill>
                      <a:schemeClr val="accent5"/>
                    </a:solidFill>
                    <a:prstDash val="solid"/>
                    <a:round/>
                    <a:headEnd type="none" w="sm" len="sm"/>
                    <a:tailEnd type="none" w="sm" len="sm"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575" name="Google Shape;575;p17"/>
                  <p:cNvSpPr/>
                  <p:nvPr/>
                </p:nvSpPr>
                <p:spPr>
                  <a:xfrm>
                    <a:off x="13588857" y="1046367"/>
                    <a:ext cx="118936" cy="118865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1685" h="1684" extrusionOk="0">
                        <a:moveTo>
                          <a:pt x="845" y="0"/>
                        </a:moveTo>
                        <a:cubicBezTo>
                          <a:pt x="844" y="0"/>
                          <a:pt x="843" y="0"/>
                          <a:pt x="843" y="0"/>
                        </a:cubicBezTo>
                        <a:cubicBezTo>
                          <a:pt x="379" y="0"/>
                          <a:pt x="1" y="377"/>
                          <a:pt x="1" y="842"/>
                        </a:cubicBezTo>
                        <a:cubicBezTo>
                          <a:pt x="1" y="1306"/>
                          <a:pt x="377" y="1684"/>
                          <a:pt x="843" y="1684"/>
                        </a:cubicBezTo>
                        <a:cubicBezTo>
                          <a:pt x="1307" y="1684"/>
                          <a:pt x="1684" y="1308"/>
                          <a:pt x="1684" y="842"/>
                        </a:cubicBezTo>
                        <a:cubicBezTo>
                          <a:pt x="1684" y="378"/>
                          <a:pt x="1308" y="0"/>
                          <a:pt x="845" y="0"/>
                        </a:cubicBezTo>
                        <a:close/>
                      </a:path>
                    </a:pathLst>
                  </a:custGeom>
                  <a:solidFill>
                    <a:schemeClr val="dk2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576" name="Google Shape;576;p17"/>
                  <p:cNvSpPr/>
                  <p:nvPr/>
                </p:nvSpPr>
                <p:spPr>
                  <a:xfrm>
                    <a:off x="13581517" y="1039026"/>
                    <a:ext cx="133617" cy="133547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1893" h="1892" extrusionOk="0">
                        <a:moveTo>
                          <a:pt x="947" y="207"/>
                        </a:moveTo>
                        <a:cubicBezTo>
                          <a:pt x="1353" y="207"/>
                          <a:pt x="1685" y="539"/>
                          <a:pt x="1685" y="946"/>
                        </a:cubicBezTo>
                        <a:cubicBezTo>
                          <a:pt x="1685" y="1354"/>
                          <a:pt x="1354" y="1686"/>
                          <a:pt x="947" y="1686"/>
                        </a:cubicBezTo>
                        <a:cubicBezTo>
                          <a:pt x="538" y="1686"/>
                          <a:pt x="207" y="1354"/>
                          <a:pt x="207" y="946"/>
                        </a:cubicBezTo>
                        <a:cubicBezTo>
                          <a:pt x="207" y="539"/>
                          <a:pt x="538" y="207"/>
                          <a:pt x="947" y="207"/>
                        </a:cubicBezTo>
                        <a:close/>
                        <a:moveTo>
                          <a:pt x="947" y="0"/>
                        </a:moveTo>
                        <a:cubicBezTo>
                          <a:pt x="425" y="0"/>
                          <a:pt x="1" y="425"/>
                          <a:pt x="1" y="946"/>
                        </a:cubicBezTo>
                        <a:cubicBezTo>
                          <a:pt x="1" y="1467"/>
                          <a:pt x="426" y="1892"/>
                          <a:pt x="947" y="1892"/>
                        </a:cubicBezTo>
                        <a:cubicBezTo>
                          <a:pt x="1467" y="1892"/>
                          <a:pt x="1892" y="1467"/>
                          <a:pt x="1892" y="946"/>
                        </a:cubicBezTo>
                        <a:cubicBezTo>
                          <a:pt x="1892" y="425"/>
                          <a:pt x="1467" y="0"/>
                          <a:pt x="947" y="0"/>
                        </a:cubicBezTo>
                        <a:close/>
                      </a:path>
                    </a:pathLst>
                  </a:custGeom>
                  <a:solidFill>
                    <a:schemeClr val="accent5"/>
                  </a:solidFill>
                  <a:ln w="9525" cap="flat" cmpd="sng">
                    <a:solidFill>
                      <a:schemeClr val="accent5"/>
                    </a:solidFill>
                    <a:prstDash val="solid"/>
                    <a:round/>
                    <a:headEnd type="none" w="sm" len="sm"/>
                    <a:tailEnd type="none" w="sm" len="sm"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577" name="Google Shape;577;p17"/>
                  <p:cNvSpPr/>
                  <p:nvPr/>
                </p:nvSpPr>
                <p:spPr>
                  <a:xfrm>
                    <a:off x="13769343" y="1046367"/>
                    <a:ext cx="118865" cy="118865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1684" h="1684" extrusionOk="0">
                        <a:moveTo>
                          <a:pt x="844" y="0"/>
                        </a:moveTo>
                        <a:cubicBezTo>
                          <a:pt x="843" y="0"/>
                          <a:pt x="843" y="0"/>
                          <a:pt x="842" y="0"/>
                        </a:cubicBezTo>
                        <a:cubicBezTo>
                          <a:pt x="378" y="0"/>
                          <a:pt x="0" y="377"/>
                          <a:pt x="0" y="842"/>
                        </a:cubicBezTo>
                        <a:cubicBezTo>
                          <a:pt x="0" y="1306"/>
                          <a:pt x="376" y="1684"/>
                          <a:pt x="842" y="1684"/>
                        </a:cubicBezTo>
                        <a:cubicBezTo>
                          <a:pt x="1306" y="1684"/>
                          <a:pt x="1684" y="1308"/>
                          <a:pt x="1684" y="842"/>
                        </a:cubicBezTo>
                        <a:cubicBezTo>
                          <a:pt x="1684" y="378"/>
                          <a:pt x="1307" y="0"/>
                          <a:pt x="844" y="0"/>
                        </a:cubicBezTo>
                        <a:close/>
                      </a:path>
                    </a:pathLst>
                  </a:custGeom>
                  <a:solidFill>
                    <a:schemeClr val="accent6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578" name="Google Shape;578;p17"/>
                  <p:cNvSpPr/>
                  <p:nvPr/>
                </p:nvSpPr>
                <p:spPr>
                  <a:xfrm>
                    <a:off x="13762002" y="1039026"/>
                    <a:ext cx="133547" cy="133547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1892" h="1892" extrusionOk="0">
                        <a:moveTo>
                          <a:pt x="946" y="207"/>
                        </a:moveTo>
                        <a:cubicBezTo>
                          <a:pt x="1353" y="207"/>
                          <a:pt x="1685" y="539"/>
                          <a:pt x="1685" y="946"/>
                        </a:cubicBezTo>
                        <a:cubicBezTo>
                          <a:pt x="1685" y="1354"/>
                          <a:pt x="1353" y="1686"/>
                          <a:pt x="946" y="1686"/>
                        </a:cubicBezTo>
                        <a:cubicBezTo>
                          <a:pt x="538" y="1686"/>
                          <a:pt x="207" y="1354"/>
                          <a:pt x="207" y="946"/>
                        </a:cubicBezTo>
                        <a:cubicBezTo>
                          <a:pt x="207" y="539"/>
                          <a:pt x="538" y="207"/>
                          <a:pt x="946" y="207"/>
                        </a:cubicBezTo>
                        <a:close/>
                        <a:moveTo>
                          <a:pt x="946" y="0"/>
                        </a:moveTo>
                        <a:cubicBezTo>
                          <a:pt x="424" y="0"/>
                          <a:pt x="0" y="425"/>
                          <a:pt x="0" y="946"/>
                        </a:cubicBezTo>
                        <a:cubicBezTo>
                          <a:pt x="0" y="1467"/>
                          <a:pt x="425" y="1892"/>
                          <a:pt x="946" y="1892"/>
                        </a:cubicBezTo>
                        <a:cubicBezTo>
                          <a:pt x="1467" y="1892"/>
                          <a:pt x="1892" y="1467"/>
                          <a:pt x="1892" y="946"/>
                        </a:cubicBezTo>
                        <a:cubicBezTo>
                          <a:pt x="1892" y="425"/>
                          <a:pt x="1467" y="0"/>
                          <a:pt x="946" y="0"/>
                        </a:cubicBezTo>
                        <a:close/>
                      </a:path>
                    </a:pathLst>
                  </a:custGeom>
                  <a:solidFill>
                    <a:schemeClr val="accent5"/>
                  </a:solidFill>
                  <a:ln w="9525" cap="flat" cmpd="sng">
                    <a:solidFill>
                      <a:schemeClr val="accent5"/>
                    </a:solidFill>
                    <a:prstDash val="solid"/>
                    <a:round/>
                    <a:headEnd type="none" w="sm" len="sm"/>
                    <a:tailEnd type="none" w="sm" len="sm"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</p:grpSp>
          </p:grpSp>
        </p:grpSp>
        <p:sp>
          <p:nvSpPr>
            <p:cNvPr id="579" name="Google Shape;579;p17"/>
            <p:cNvSpPr/>
            <p:nvPr/>
          </p:nvSpPr>
          <p:spPr>
            <a:xfrm>
              <a:off x="251326" y="194725"/>
              <a:ext cx="937359" cy="260221"/>
            </a:xfrm>
            <a:custGeom>
              <a:avLst/>
              <a:gdLst/>
              <a:ahLst/>
              <a:cxnLst/>
              <a:rect l="l" t="t" r="r" b="b"/>
              <a:pathLst>
                <a:path w="14668" h="4072" extrusionOk="0">
                  <a:moveTo>
                    <a:pt x="2679" y="0"/>
                  </a:moveTo>
                  <a:cubicBezTo>
                    <a:pt x="1102" y="0"/>
                    <a:pt x="0" y="1069"/>
                    <a:pt x="0" y="2599"/>
                  </a:cubicBezTo>
                  <a:lnTo>
                    <a:pt x="0" y="3771"/>
                  </a:lnTo>
                  <a:cubicBezTo>
                    <a:pt x="0" y="3937"/>
                    <a:pt x="135" y="4072"/>
                    <a:pt x="301" y="4072"/>
                  </a:cubicBezTo>
                  <a:cubicBezTo>
                    <a:pt x="466" y="4072"/>
                    <a:pt x="602" y="3938"/>
                    <a:pt x="601" y="3771"/>
                  </a:cubicBezTo>
                  <a:lnTo>
                    <a:pt x="601" y="2599"/>
                  </a:lnTo>
                  <a:cubicBezTo>
                    <a:pt x="601" y="1405"/>
                    <a:pt x="1436" y="602"/>
                    <a:pt x="2679" y="602"/>
                  </a:cubicBezTo>
                  <a:lnTo>
                    <a:pt x="14366" y="602"/>
                  </a:lnTo>
                  <a:cubicBezTo>
                    <a:pt x="14532" y="602"/>
                    <a:pt x="14667" y="467"/>
                    <a:pt x="14667" y="301"/>
                  </a:cubicBezTo>
                  <a:cubicBezTo>
                    <a:pt x="14667" y="135"/>
                    <a:pt x="14531" y="0"/>
                    <a:pt x="14366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580" name="Google Shape;580;p17"/>
          <p:cNvSpPr txBox="1">
            <a:spLocks noGrp="1"/>
          </p:cNvSpPr>
          <p:nvPr>
            <p:ph type="title"/>
          </p:nvPr>
        </p:nvSpPr>
        <p:spPr>
          <a:xfrm>
            <a:off x="720000" y="740175"/>
            <a:ext cx="7704000" cy="5643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1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1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1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1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1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1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1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1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1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ext">
  <p:cSld name="MAIN_POINT_1">
    <p:spTree>
      <p:nvGrpSpPr>
        <p:cNvPr id="1" name="Shape 8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71" name="Google Shape;871;p28"/>
          <p:cNvGrpSpPr/>
          <p:nvPr/>
        </p:nvGrpSpPr>
        <p:grpSpPr>
          <a:xfrm>
            <a:off x="-57207" y="623919"/>
            <a:ext cx="8534077" cy="4665442"/>
            <a:chOff x="171400" y="128600"/>
            <a:chExt cx="8772695" cy="4795891"/>
          </a:xfrm>
        </p:grpSpPr>
        <p:grpSp>
          <p:nvGrpSpPr>
            <p:cNvPr id="872" name="Google Shape;872;p28"/>
            <p:cNvGrpSpPr/>
            <p:nvPr/>
          </p:nvGrpSpPr>
          <p:grpSpPr>
            <a:xfrm>
              <a:off x="171400" y="128600"/>
              <a:ext cx="8772695" cy="4795891"/>
              <a:chOff x="171400" y="428619"/>
              <a:chExt cx="8772695" cy="4758300"/>
            </a:xfrm>
          </p:grpSpPr>
          <p:sp>
            <p:nvSpPr>
              <p:cNvPr id="873" name="Google Shape;873;p28"/>
              <p:cNvSpPr/>
              <p:nvPr/>
            </p:nvSpPr>
            <p:spPr>
              <a:xfrm>
                <a:off x="171450" y="428619"/>
                <a:ext cx="8772300" cy="4758300"/>
              </a:xfrm>
              <a:prstGeom prst="roundRect">
                <a:avLst>
                  <a:gd name="adj" fmla="val 4746"/>
                </a:avLst>
              </a:prstGeom>
              <a:solidFill>
                <a:schemeClr val="lt1"/>
              </a:solidFill>
              <a:ln w="28575" cap="flat" cmpd="sng">
                <a:solidFill>
                  <a:schemeClr val="accent5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grpSp>
            <p:nvGrpSpPr>
              <p:cNvPr id="874" name="Google Shape;874;p28"/>
              <p:cNvGrpSpPr/>
              <p:nvPr/>
            </p:nvGrpSpPr>
            <p:grpSpPr>
              <a:xfrm>
                <a:off x="171400" y="428636"/>
                <a:ext cx="8772695" cy="490301"/>
                <a:chOff x="-215495" y="238126"/>
                <a:chExt cx="9543837" cy="533400"/>
              </a:xfrm>
            </p:grpSpPr>
            <p:sp>
              <p:nvSpPr>
                <p:cNvPr id="875" name="Google Shape;875;p28"/>
                <p:cNvSpPr/>
                <p:nvPr/>
              </p:nvSpPr>
              <p:spPr>
                <a:xfrm>
                  <a:off x="-215259" y="238126"/>
                  <a:ext cx="9543600" cy="533400"/>
                </a:xfrm>
                <a:prstGeom prst="round2SameRect">
                  <a:avLst>
                    <a:gd name="adj1" fmla="val 50000"/>
                    <a:gd name="adj2" fmla="val 0"/>
                  </a:avLst>
                </a:prstGeom>
                <a:solidFill>
                  <a:schemeClr val="lt2"/>
                </a:solidFill>
                <a:ln w="28575" cap="flat" cmpd="sng">
                  <a:solidFill>
                    <a:schemeClr val="accent5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876" name="Google Shape;876;p28"/>
                <p:cNvSpPr/>
                <p:nvPr/>
              </p:nvSpPr>
              <p:spPr>
                <a:xfrm>
                  <a:off x="-215495" y="685650"/>
                  <a:ext cx="9543433" cy="74494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8372" h="893" extrusionOk="0">
                      <a:moveTo>
                        <a:pt x="0" y="1"/>
                      </a:moveTo>
                      <a:lnTo>
                        <a:pt x="0" y="892"/>
                      </a:lnTo>
                      <a:lnTo>
                        <a:pt x="48372" y="892"/>
                      </a:lnTo>
                      <a:lnTo>
                        <a:pt x="48372" y="1"/>
                      </a:lnTo>
                      <a:close/>
                    </a:path>
                  </a:pathLst>
                </a:custGeom>
                <a:solidFill>
                  <a:srgbClr val="FF89BC">
                    <a:alpha val="30360"/>
                  </a:srgb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grpSp>
              <p:nvGrpSpPr>
                <p:cNvPr id="877" name="Google Shape;877;p28"/>
                <p:cNvGrpSpPr/>
                <p:nvPr/>
              </p:nvGrpSpPr>
              <p:grpSpPr>
                <a:xfrm>
                  <a:off x="8425674" y="386584"/>
                  <a:ext cx="655694" cy="176896"/>
                  <a:chOff x="13400537" y="1039026"/>
                  <a:chExt cx="495013" cy="133547"/>
                </a:xfrm>
              </p:grpSpPr>
              <p:sp>
                <p:nvSpPr>
                  <p:cNvPr id="878" name="Google Shape;878;p28"/>
                  <p:cNvSpPr/>
                  <p:nvPr/>
                </p:nvSpPr>
                <p:spPr>
                  <a:xfrm>
                    <a:off x="13408019" y="1046367"/>
                    <a:ext cx="118865" cy="118865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1684" h="1684" extrusionOk="0">
                        <a:moveTo>
                          <a:pt x="844" y="0"/>
                        </a:moveTo>
                        <a:cubicBezTo>
                          <a:pt x="843" y="0"/>
                          <a:pt x="842" y="0"/>
                          <a:pt x="842" y="0"/>
                        </a:cubicBezTo>
                        <a:cubicBezTo>
                          <a:pt x="377" y="0"/>
                          <a:pt x="0" y="377"/>
                          <a:pt x="0" y="842"/>
                        </a:cubicBezTo>
                        <a:cubicBezTo>
                          <a:pt x="0" y="1306"/>
                          <a:pt x="376" y="1684"/>
                          <a:pt x="842" y="1684"/>
                        </a:cubicBezTo>
                        <a:cubicBezTo>
                          <a:pt x="1306" y="1684"/>
                          <a:pt x="1683" y="1308"/>
                          <a:pt x="1683" y="842"/>
                        </a:cubicBezTo>
                        <a:cubicBezTo>
                          <a:pt x="1683" y="378"/>
                          <a:pt x="1307" y="0"/>
                          <a:pt x="844" y="0"/>
                        </a:cubicBezTo>
                        <a:close/>
                      </a:path>
                    </a:pathLst>
                  </a:custGeom>
                  <a:solidFill>
                    <a:schemeClr val="accent1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879" name="Google Shape;879;p28"/>
                  <p:cNvSpPr/>
                  <p:nvPr/>
                </p:nvSpPr>
                <p:spPr>
                  <a:xfrm>
                    <a:off x="13400537" y="1039026"/>
                    <a:ext cx="133547" cy="133547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1892" h="1892" extrusionOk="0">
                        <a:moveTo>
                          <a:pt x="946" y="207"/>
                        </a:moveTo>
                        <a:cubicBezTo>
                          <a:pt x="1354" y="207"/>
                          <a:pt x="1685" y="539"/>
                          <a:pt x="1685" y="946"/>
                        </a:cubicBezTo>
                        <a:cubicBezTo>
                          <a:pt x="1685" y="1354"/>
                          <a:pt x="1354" y="1686"/>
                          <a:pt x="946" y="1686"/>
                        </a:cubicBezTo>
                        <a:cubicBezTo>
                          <a:pt x="539" y="1686"/>
                          <a:pt x="207" y="1354"/>
                          <a:pt x="207" y="946"/>
                        </a:cubicBezTo>
                        <a:cubicBezTo>
                          <a:pt x="207" y="539"/>
                          <a:pt x="539" y="207"/>
                          <a:pt x="946" y="207"/>
                        </a:cubicBezTo>
                        <a:close/>
                        <a:moveTo>
                          <a:pt x="946" y="0"/>
                        </a:moveTo>
                        <a:cubicBezTo>
                          <a:pt x="424" y="0"/>
                          <a:pt x="1" y="425"/>
                          <a:pt x="1" y="946"/>
                        </a:cubicBezTo>
                        <a:cubicBezTo>
                          <a:pt x="1" y="1467"/>
                          <a:pt x="424" y="1892"/>
                          <a:pt x="946" y="1892"/>
                        </a:cubicBezTo>
                        <a:cubicBezTo>
                          <a:pt x="1469" y="1892"/>
                          <a:pt x="1891" y="1467"/>
                          <a:pt x="1891" y="946"/>
                        </a:cubicBezTo>
                        <a:cubicBezTo>
                          <a:pt x="1891" y="425"/>
                          <a:pt x="1466" y="0"/>
                          <a:pt x="946" y="0"/>
                        </a:cubicBezTo>
                        <a:close/>
                      </a:path>
                    </a:pathLst>
                  </a:custGeom>
                  <a:solidFill>
                    <a:schemeClr val="accent5"/>
                  </a:solidFill>
                  <a:ln w="9525" cap="flat" cmpd="sng">
                    <a:solidFill>
                      <a:schemeClr val="accent5"/>
                    </a:solidFill>
                    <a:prstDash val="solid"/>
                    <a:round/>
                    <a:headEnd type="none" w="sm" len="sm"/>
                    <a:tailEnd type="none" w="sm" len="sm"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880" name="Google Shape;880;p28"/>
                  <p:cNvSpPr/>
                  <p:nvPr/>
                </p:nvSpPr>
                <p:spPr>
                  <a:xfrm>
                    <a:off x="13588857" y="1046367"/>
                    <a:ext cx="118936" cy="118865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1685" h="1684" extrusionOk="0">
                        <a:moveTo>
                          <a:pt x="845" y="0"/>
                        </a:moveTo>
                        <a:cubicBezTo>
                          <a:pt x="844" y="0"/>
                          <a:pt x="843" y="0"/>
                          <a:pt x="843" y="0"/>
                        </a:cubicBezTo>
                        <a:cubicBezTo>
                          <a:pt x="379" y="0"/>
                          <a:pt x="1" y="377"/>
                          <a:pt x="1" y="842"/>
                        </a:cubicBezTo>
                        <a:cubicBezTo>
                          <a:pt x="1" y="1306"/>
                          <a:pt x="377" y="1684"/>
                          <a:pt x="843" y="1684"/>
                        </a:cubicBezTo>
                        <a:cubicBezTo>
                          <a:pt x="1307" y="1684"/>
                          <a:pt x="1684" y="1308"/>
                          <a:pt x="1684" y="842"/>
                        </a:cubicBezTo>
                        <a:cubicBezTo>
                          <a:pt x="1684" y="378"/>
                          <a:pt x="1308" y="0"/>
                          <a:pt x="845" y="0"/>
                        </a:cubicBezTo>
                        <a:close/>
                      </a:path>
                    </a:pathLst>
                  </a:custGeom>
                  <a:solidFill>
                    <a:schemeClr val="dk2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881" name="Google Shape;881;p28"/>
                  <p:cNvSpPr/>
                  <p:nvPr/>
                </p:nvSpPr>
                <p:spPr>
                  <a:xfrm>
                    <a:off x="13581517" y="1039026"/>
                    <a:ext cx="133617" cy="133547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1893" h="1892" extrusionOk="0">
                        <a:moveTo>
                          <a:pt x="947" y="207"/>
                        </a:moveTo>
                        <a:cubicBezTo>
                          <a:pt x="1353" y="207"/>
                          <a:pt x="1685" y="539"/>
                          <a:pt x="1685" y="946"/>
                        </a:cubicBezTo>
                        <a:cubicBezTo>
                          <a:pt x="1685" y="1354"/>
                          <a:pt x="1354" y="1686"/>
                          <a:pt x="947" y="1686"/>
                        </a:cubicBezTo>
                        <a:cubicBezTo>
                          <a:pt x="538" y="1686"/>
                          <a:pt x="207" y="1354"/>
                          <a:pt x="207" y="946"/>
                        </a:cubicBezTo>
                        <a:cubicBezTo>
                          <a:pt x="207" y="539"/>
                          <a:pt x="538" y="207"/>
                          <a:pt x="947" y="207"/>
                        </a:cubicBezTo>
                        <a:close/>
                        <a:moveTo>
                          <a:pt x="947" y="0"/>
                        </a:moveTo>
                        <a:cubicBezTo>
                          <a:pt x="425" y="0"/>
                          <a:pt x="1" y="425"/>
                          <a:pt x="1" y="946"/>
                        </a:cubicBezTo>
                        <a:cubicBezTo>
                          <a:pt x="1" y="1467"/>
                          <a:pt x="426" y="1892"/>
                          <a:pt x="947" y="1892"/>
                        </a:cubicBezTo>
                        <a:cubicBezTo>
                          <a:pt x="1467" y="1892"/>
                          <a:pt x="1892" y="1467"/>
                          <a:pt x="1892" y="946"/>
                        </a:cubicBezTo>
                        <a:cubicBezTo>
                          <a:pt x="1892" y="425"/>
                          <a:pt x="1467" y="0"/>
                          <a:pt x="947" y="0"/>
                        </a:cubicBezTo>
                        <a:close/>
                      </a:path>
                    </a:pathLst>
                  </a:custGeom>
                  <a:solidFill>
                    <a:schemeClr val="accent5"/>
                  </a:solidFill>
                  <a:ln w="9525" cap="flat" cmpd="sng">
                    <a:solidFill>
                      <a:schemeClr val="accent5"/>
                    </a:solidFill>
                    <a:prstDash val="solid"/>
                    <a:round/>
                    <a:headEnd type="none" w="sm" len="sm"/>
                    <a:tailEnd type="none" w="sm" len="sm"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882" name="Google Shape;882;p28"/>
                  <p:cNvSpPr/>
                  <p:nvPr/>
                </p:nvSpPr>
                <p:spPr>
                  <a:xfrm>
                    <a:off x="13769343" y="1046367"/>
                    <a:ext cx="118865" cy="118865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1684" h="1684" extrusionOk="0">
                        <a:moveTo>
                          <a:pt x="844" y="0"/>
                        </a:moveTo>
                        <a:cubicBezTo>
                          <a:pt x="843" y="0"/>
                          <a:pt x="843" y="0"/>
                          <a:pt x="842" y="0"/>
                        </a:cubicBezTo>
                        <a:cubicBezTo>
                          <a:pt x="378" y="0"/>
                          <a:pt x="0" y="377"/>
                          <a:pt x="0" y="842"/>
                        </a:cubicBezTo>
                        <a:cubicBezTo>
                          <a:pt x="0" y="1306"/>
                          <a:pt x="376" y="1684"/>
                          <a:pt x="842" y="1684"/>
                        </a:cubicBezTo>
                        <a:cubicBezTo>
                          <a:pt x="1306" y="1684"/>
                          <a:pt x="1684" y="1308"/>
                          <a:pt x="1684" y="842"/>
                        </a:cubicBezTo>
                        <a:cubicBezTo>
                          <a:pt x="1684" y="378"/>
                          <a:pt x="1307" y="0"/>
                          <a:pt x="844" y="0"/>
                        </a:cubicBezTo>
                        <a:close/>
                      </a:path>
                    </a:pathLst>
                  </a:custGeom>
                  <a:solidFill>
                    <a:schemeClr val="accent6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883" name="Google Shape;883;p28"/>
                  <p:cNvSpPr/>
                  <p:nvPr/>
                </p:nvSpPr>
                <p:spPr>
                  <a:xfrm>
                    <a:off x="13762002" y="1039026"/>
                    <a:ext cx="133547" cy="133547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1892" h="1892" extrusionOk="0">
                        <a:moveTo>
                          <a:pt x="946" y="207"/>
                        </a:moveTo>
                        <a:cubicBezTo>
                          <a:pt x="1353" y="207"/>
                          <a:pt x="1685" y="539"/>
                          <a:pt x="1685" y="946"/>
                        </a:cubicBezTo>
                        <a:cubicBezTo>
                          <a:pt x="1685" y="1354"/>
                          <a:pt x="1353" y="1686"/>
                          <a:pt x="946" y="1686"/>
                        </a:cubicBezTo>
                        <a:cubicBezTo>
                          <a:pt x="538" y="1686"/>
                          <a:pt x="207" y="1354"/>
                          <a:pt x="207" y="946"/>
                        </a:cubicBezTo>
                        <a:cubicBezTo>
                          <a:pt x="207" y="539"/>
                          <a:pt x="538" y="207"/>
                          <a:pt x="946" y="207"/>
                        </a:cubicBezTo>
                        <a:close/>
                        <a:moveTo>
                          <a:pt x="946" y="0"/>
                        </a:moveTo>
                        <a:cubicBezTo>
                          <a:pt x="424" y="0"/>
                          <a:pt x="0" y="425"/>
                          <a:pt x="0" y="946"/>
                        </a:cubicBezTo>
                        <a:cubicBezTo>
                          <a:pt x="0" y="1467"/>
                          <a:pt x="425" y="1892"/>
                          <a:pt x="946" y="1892"/>
                        </a:cubicBezTo>
                        <a:cubicBezTo>
                          <a:pt x="1467" y="1892"/>
                          <a:pt x="1892" y="1467"/>
                          <a:pt x="1892" y="946"/>
                        </a:cubicBezTo>
                        <a:cubicBezTo>
                          <a:pt x="1892" y="425"/>
                          <a:pt x="1467" y="0"/>
                          <a:pt x="946" y="0"/>
                        </a:cubicBezTo>
                        <a:close/>
                      </a:path>
                    </a:pathLst>
                  </a:custGeom>
                  <a:solidFill>
                    <a:schemeClr val="accent5"/>
                  </a:solidFill>
                  <a:ln w="9525" cap="flat" cmpd="sng">
                    <a:solidFill>
                      <a:schemeClr val="accent5"/>
                    </a:solidFill>
                    <a:prstDash val="solid"/>
                    <a:round/>
                    <a:headEnd type="none" w="sm" len="sm"/>
                    <a:tailEnd type="none" w="sm" len="sm"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</p:grpSp>
          </p:grpSp>
        </p:grpSp>
        <p:sp>
          <p:nvSpPr>
            <p:cNvPr id="884" name="Google Shape;884;p28"/>
            <p:cNvSpPr/>
            <p:nvPr/>
          </p:nvSpPr>
          <p:spPr>
            <a:xfrm>
              <a:off x="251326" y="194725"/>
              <a:ext cx="937359" cy="260221"/>
            </a:xfrm>
            <a:custGeom>
              <a:avLst/>
              <a:gdLst/>
              <a:ahLst/>
              <a:cxnLst/>
              <a:rect l="l" t="t" r="r" b="b"/>
              <a:pathLst>
                <a:path w="14668" h="4072" extrusionOk="0">
                  <a:moveTo>
                    <a:pt x="2679" y="0"/>
                  </a:moveTo>
                  <a:cubicBezTo>
                    <a:pt x="1102" y="0"/>
                    <a:pt x="0" y="1069"/>
                    <a:pt x="0" y="2599"/>
                  </a:cubicBezTo>
                  <a:lnTo>
                    <a:pt x="0" y="3771"/>
                  </a:lnTo>
                  <a:cubicBezTo>
                    <a:pt x="0" y="3937"/>
                    <a:pt x="135" y="4072"/>
                    <a:pt x="301" y="4072"/>
                  </a:cubicBezTo>
                  <a:cubicBezTo>
                    <a:pt x="466" y="4072"/>
                    <a:pt x="602" y="3938"/>
                    <a:pt x="601" y="3771"/>
                  </a:cubicBezTo>
                  <a:lnTo>
                    <a:pt x="601" y="2599"/>
                  </a:lnTo>
                  <a:cubicBezTo>
                    <a:pt x="601" y="1405"/>
                    <a:pt x="1436" y="602"/>
                    <a:pt x="2679" y="602"/>
                  </a:cubicBezTo>
                  <a:lnTo>
                    <a:pt x="14366" y="602"/>
                  </a:lnTo>
                  <a:cubicBezTo>
                    <a:pt x="14532" y="602"/>
                    <a:pt x="14667" y="467"/>
                    <a:pt x="14667" y="301"/>
                  </a:cubicBezTo>
                  <a:cubicBezTo>
                    <a:pt x="14667" y="135"/>
                    <a:pt x="14531" y="0"/>
                    <a:pt x="14366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885" name="Google Shape;885;p28"/>
          <p:cNvGrpSpPr/>
          <p:nvPr/>
        </p:nvGrpSpPr>
        <p:grpSpPr>
          <a:xfrm>
            <a:off x="122408" y="1426587"/>
            <a:ext cx="1060298" cy="1060535"/>
            <a:chOff x="2494400" y="653125"/>
            <a:chExt cx="340625" cy="434325"/>
          </a:xfrm>
        </p:grpSpPr>
        <p:sp>
          <p:nvSpPr>
            <p:cNvPr id="886" name="Google Shape;886;p28"/>
            <p:cNvSpPr/>
            <p:nvPr/>
          </p:nvSpPr>
          <p:spPr>
            <a:xfrm>
              <a:off x="2498250" y="656375"/>
              <a:ext cx="333300" cy="423900"/>
            </a:xfrm>
            <a:prstGeom prst="roundRect">
              <a:avLst>
                <a:gd name="adj" fmla="val 7051"/>
              </a:avLst>
            </a:pr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87" name="Google Shape;887;p28"/>
            <p:cNvSpPr/>
            <p:nvPr/>
          </p:nvSpPr>
          <p:spPr>
            <a:xfrm>
              <a:off x="2494400" y="653125"/>
              <a:ext cx="340625" cy="434325"/>
            </a:xfrm>
            <a:custGeom>
              <a:avLst/>
              <a:gdLst/>
              <a:ahLst/>
              <a:cxnLst/>
              <a:rect l="l" t="t" r="r" b="b"/>
              <a:pathLst>
                <a:path w="13625" h="17373" extrusionOk="0">
                  <a:moveTo>
                    <a:pt x="1100" y="295"/>
                  </a:moveTo>
                  <a:lnTo>
                    <a:pt x="1100" y="296"/>
                  </a:lnTo>
                  <a:lnTo>
                    <a:pt x="12525" y="296"/>
                  </a:lnTo>
                  <a:cubicBezTo>
                    <a:pt x="12968" y="296"/>
                    <a:pt x="13329" y="657"/>
                    <a:pt x="13329" y="1100"/>
                  </a:cubicBezTo>
                  <a:lnTo>
                    <a:pt x="13329" y="16273"/>
                  </a:lnTo>
                  <a:cubicBezTo>
                    <a:pt x="13329" y="16716"/>
                    <a:pt x="12968" y="17077"/>
                    <a:pt x="12525" y="17077"/>
                  </a:cubicBezTo>
                  <a:lnTo>
                    <a:pt x="1100" y="17077"/>
                  </a:lnTo>
                  <a:cubicBezTo>
                    <a:pt x="657" y="17077"/>
                    <a:pt x="296" y="16716"/>
                    <a:pt x="296" y="16273"/>
                  </a:cubicBezTo>
                  <a:lnTo>
                    <a:pt x="296" y="1099"/>
                  </a:lnTo>
                  <a:cubicBezTo>
                    <a:pt x="296" y="655"/>
                    <a:pt x="657" y="295"/>
                    <a:pt x="1100" y="295"/>
                  </a:cubicBezTo>
                  <a:close/>
                  <a:moveTo>
                    <a:pt x="1100" y="1"/>
                  </a:moveTo>
                  <a:cubicBezTo>
                    <a:pt x="493" y="1"/>
                    <a:pt x="0" y="494"/>
                    <a:pt x="0" y="1100"/>
                  </a:cubicBezTo>
                  <a:lnTo>
                    <a:pt x="0" y="16273"/>
                  </a:lnTo>
                  <a:cubicBezTo>
                    <a:pt x="0" y="16880"/>
                    <a:pt x="493" y="17372"/>
                    <a:pt x="1100" y="17372"/>
                  </a:cubicBezTo>
                  <a:lnTo>
                    <a:pt x="12525" y="17372"/>
                  </a:lnTo>
                  <a:cubicBezTo>
                    <a:pt x="13131" y="17372"/>
                    <a:pt x="13625" y="16880"/>
                    <a:pt x="13625" y="16275"/>
                  </a:cubicBezTo>
                  <a:lnTo>
                    <a:pt x="13625" y="1100"/>
                  </a:lnTo>
                  <a:cubicBezTo>
                    <a:pt x="13625" y="494"/>
                    <a:pt x="13131" y="1"/>
                    <a:pt x="12525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88" name="Google Shape;888;p28"/>
            <p:cNvSpPr/>
            <p:nvPr/>
          </p:nvSpPr>
          <p:spPr>
            <a:xfrm>
              <a:off x="2541875" y="659850"/>
              <a:ext cx="246875" cy="71175"/>
            </a:xfrm>
            <a:custGeom>
              <a:avLst/>
              <a:gdLst/>
              <a:ahLst/>
              <a:cxnLst/>
              <a:rect l="l" t="t" r="r" b="b"/>
              <a:pathLst>
                <a:path w="9875" h="2847" extrusionOk="0">
                  <a:moveTo>
                    <a:pt x="0" y="1"/>
                  </a:moveTo>
                  <a:lnTo>
                    <a:pt x="0" y="2847"/>
                  </a:lnTo>
                  <a:lnTo>
                    <a:pt x="9875" y="2847"/>
                  </a:lnTo>
                  <a:lnTo>
                    <a:pt x="9875" y="1"/>
                  </a:lnTo>
                  <a:close/>
                </a:path>
              </a:pathLst>
            </a:custGeom>
            <a:solidFill>
              <a:srgbClr val="FF89BC">
                <a:alpha val="303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89" name="Google Shape;889;p28"/>
            <p:cNvSpPr/>
            <p:nvPr/>
          </p:nvSpPr>
          <p:spPr>
            <a:xfrm>
              <a:off x="2501800" y="660550"/>
              <a:ext cx="52250" cy="419475"/>
            </a:xfrm>
            <a:custGeom>
              <a:avLst/>
              <a:gdLst/>
              <a:ahLst/>
              <a:cxnLst/>
              <a:rect l="l" t="t" r="r" b="b"/>
              <a:pathLst>
                <a:path w="2090" h="16779" extrusionOk="0">
                  <a:moveTo>
                    <a:pt x="795" y="0"/>
                  </a:moveTo>
                  <a:cubicBezTo>
                    <a:pt x="358" y="0"/>
                    <a:pt x="1" y="357"/>
                    <a:pt x="1" y="795"/>
                  </a:cubicBezTo>
                  <a:lnTo>
                    <a:pt x="1" y="15977"/>
                  </a:lnTo>
                  <a:cubicBezTo>
                    <a:pt x="1" y="16419"/>
                    <a:pt x="361" y="16779"/>
                    <a:pt x="803" y="16779"/>
                  </a:cubicBezTo>
                  <a:lnTo>
                    <a:pt x="1941" y="16779"/>
                  </a:lnTo>
                  <a:cubicBezTo>
                    <a:pt x="2023" y="16779"/>
                    <a:pt x="2088" y="16712"/>
                    <a:pt x="2089" y="16629"/>
                  </a:cubicBezTo>
                  <a:cubicBezTo>
                    <a:pt x="2089" y="16548"/>
                    <a:pt x="2024" y="16482"/>
                    <a:pt x="1942" y="16482"/>
                  </a:cubicBezTo>
                  <a:lnTo>
                    <a:pt x="803" y="16482"/>
                  </a:lnTo>
                  <a:cubicBezTo>
                    <a:pt x="524" y="16482"/>
                    <a:pt x="296" y="16255"/>
                    <a:pt x="296" y="15976"/>
                  </a:cubicBezTo>
                  <a:lnTo>
                    <a:pt x="296" y="795"/>
                  </a:lnTo>
                  <a:cubicBezTo>
                    <a:pt x="296" y="519"/>
                    <a:pt x="521" y="295"/>
                    <a:pt x="795" y="295"/>
                  </a:cubicBezTo>
                  <a:lnTo>
                    <a:pt x="1046" y="295"/>
                  </a:lnTo>
                  <a:cubicBezTo>
                    <a:pt x="1127" y="295"/>
                    <a:pt x="1193" y="230"/>
                    <a:pt x="1193" y="148"/>
                  </a:cubicBezTo>
                  <a:cubicBezTo>
                    <a:pt x="1193" y="67"/>
                    <a:pt x="1127" y="0"/>
                    <a:pt x="1046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90" name="Google Shape;890;p28"/>
            <p:cNvSpPr/>
            <p:nvPr/>
          </p:nvSpPr>
          <p:spPr>
            <a:xfrm>
              <a:off x="2533025" y="675900"/>
              <a:ext cx="264650" cy="64025"/>
            </a:xfrm>
            <a:custGeom>
              <a:avLst/>
              <a:gdLst/>
              <a:ahLst/>
              <a:cxnLst/>
              <a:rect l="l" t="t" r="r" b="b"/>
              <a:pathLst>
                <a:path w="10586" h="2561" extrusionOk="0">
                  <a:moveTo>
                    <a:pt x="104" y="1"/>
                  </a:moveTo>
                  <a:cubicBezTo>
                    <a:pt x="46" y="1"/>
                    <a:pt x="1" y="48"/>
                    <a:pt x="1" y="105"/>
                  </a:cubicBezTo>
                  <a:lnTo>
                    <a:pt x="1" y="2456"/>
                  </a:lnTo>
                  <a:cubicBezTo>
                    <a:pt x="1" y="2514"/>
                    <a:pt x="48" y="2560"/>
                    <a:pt x="104" y="2560"/>
                  </a:cubicBezTo>
                  <a:lnTo>
                    <a:pt x="10481" y="2560"/>
                  </a:lnTo>
                  <a:cubicBezTo>
                    <a:pt x="10538" y="2560"/>
                    <a:pt x="10585" y="2514"/>
                    <a:pt x="10586" y="2456"/>
                  </a:cubicBezTo>
                  <a:lnTo>
                    <a:pt x="10586" y="105"/>
                  </a:lnTo>
                  <a:cubicBezTo>
                    <a:pt x="10586" y="47"/>
                    <a:pt x="10538" y="1"/>
                    <a:pt x="10481" y="1"/>
                  </a:cubicBezTo>
                  <a:cubicBezTo>
                    <a:pt x="10424" y="1"/>
                    <a:pt x="10377" y="48"/>
                    <a:pt x="10377" y="105"/>
                  </a:cubicBezTo>
                  <a:lnTo>
                    <a:pt x="10377" y="2353"/>
                  </a:lnTo>
                  <a:lnTo>
                    <a:pt x="208" y="2353"/>
                  </a:lnTo>
                  <a:lnTo>
                    <a:pt x="208" y="105"/>
                  </a:lnTo>
                  <a:cubicBezTo>
                    <a:pt x="208" y="47"/>
                    <a:pt x="161" y="1"/>
                    <a:pt x="104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91" name="Google Shape;891;p28"/>
            <p:cNvSpPr/>
            <p:nvPr/>
          </p:nvSpPr>
          <p:spPr>
            <a:xfrm>
              <a:off x="2498100" y="727325"/>
              <a:ext cx="333250" cy="7400"/>
            </a:xfrm>
            <a:custGeom>
              <a:avLst/>
              <a:gdLst/>
              <a:ahLst/>
              <a:cxnLst/>
              <a:rect l="l" t="t" r="r" b="b"/>
              <a:pathLst>
                <a:path w="13330" h="296" extrusionOk="0">
                  <a:moveTo>
                    <a:pt x="1" y="0"/>
                  </a:moveTo>
                  <a:lnTo>
                    <a:pt x="1" y="295"/>
                  </a:lnTo>
                  <a:lnTo>
                    <a:pt x="13329" y="295"/>
                  </a:lnTo>
                  <a:lnTo>
                    <a:pt x="13329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92" name="Google Shape;892;p28"/>
            <p:cNvSpPr/>
            <p:nvPr/>
          </p:nvSpPr>
          <p:spPr>
            <a:xfrm>
              <a:off x="2785050" y="656800"/>
              <a:ext cx="7400" cy="74225"/>
            </a:xfrm>
            <a:custGeom>
              <a:avLst/>
              <a:gdLst/>
              <a:ahLst/>
              <a:cxnLst/>
              <a:rect l="l" t="t" r="r" b="b"/>
              <a:pathLst>
                <a:path w="296" h="2969" extrusionOk="0">
                  <a:moveTo>
                    <a:pt x="1" y="1"/>
                  </a:moveTo>
                  <a:lnTo>
                    <a:pt x="1" y="2969"/>
                  </a:lnTo>
                  <a:lnTo>
                    <a:pt x="295" y="2969"/>
                  </a:lnTo>
                  <a:lnTo>
                    <a:pt x="295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93" name="Google Shape;893;p28"/>
            <p:cNvSpPr/>
            <p:nvPr/>
          </p:nvSpPr>
          <p:spPr>
            <a:xfrm>
              <a:off x="2538175" y="656800"/>
              <a:ext cx="7400" cy="74225"/>
            </a:xfrm>
            <a:custGeom>
              <a:avLst/>
              <a:gdLst/>
              <a:ahLst/>
              <a:cxnLst/>
              <a:rect l="l" t="t" r="r" b="b"/>
              <a:pathLst>
                <a:path w="296" h="2969" extrusionOk="0">
                  <a:moveTo>
                    <a:pt x="1" y="1"/>
                  </a:moveTo>
                  <a:lnTo>
                    <a:pt x="1" y="2969"/>
                  </a:lnTo>
                  <a:lnTo>
                    <a:pt x="296" y="2969"/>
                  </a:lnTo>
                  <a:lnTo>
                    <a:pt x="296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894" name="Google Shape;894;p28"/>
          <p:cNvGrpSpPr/>
          <p:nvPr/>
        </p:nvGrpSpPr>
        <p:grpSpPr>
          <a:xfrm>
            <a:off x="122315" y="2656945"/>
            <a:ext cx="1055095" cy="1058580"/>
            <a:chOff x="2879000" y="653125"/>
            <a:chExt cx="340650" cy="434325"/>
          </a:xfrm>
        </p:grpSpPr>
        <p:sp>
          <p:nvSpPr>
            <p:cNvPr id="895" name="Google Shape;895;p28"/>
            <p:cNvSpPr/>
            <p:nvPr/>
          </p:nvSpPr>
          <p:spPr>
            <a:xfrm>
              <a:off x="2883738" y="659125"/>
              <a:ext cx="333300" cy="423900"/>
            </a:xfrm>
            <a:prstGeom prst="roundRect">
              <a:avLst>
                <a:gd name="adj" fmla="val 7051"/>
              </a:avLst>
            </a:pr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96" name="Google Shape;896;p28"/>
            <p:cNvSpPr/>
            <p:nvPr/>
          </p:nvSpPr>
          <p:spPr>
            <a:xfrm>
              <a:off x="2879000" y="653125"/>
              <a:ext cx="340650" cy="434325"/>
            </a:xfrm>
            <a:custGeom>
              <a:avLst/>
              <a:gdLst/>
              <a:ahLst/>
              <a:cxnLst/>
              <a:rect l="l" t="t" r="r" b="b"/>
              <a:pathLst>
                <a:path w="13626" h="17373" extrusionOk="0">
                  <a:moveTo>
                    <a:pt x="1101" y="295"/>
                  </a:moveTo>
                  <a:lnTo>
                    <a:pt x="1101" y="296"/>
                  </a:lnTo>
                  <a:lnTo>
                    <a:pt x="12527" y="296"/>
                  </a:lnTo>
                  <a:cubicBezTo>
                    <a:pt x="12969" y="296"/>
                    <a:pt x="13329" y="657"/>
                    <a:pt x="13329" y="1100"/>
                  </a:cubicBezTo>
                  <a:lnTo>
                    <a:pt x="13329" y="16273"/>
                  </a:lnTo>
                  <a:cubicBezTo>
                    <a:pt x="13329" y="16716"/>
                    <a:pt x="12969" y="17077"/>
                    <a:pt x="12527" y="17077"/>
                  </a:cubicBezTo>
                  <a:lnTo>
                    <a:pt x="1101" y="17077"/>
                  </a:lnTo>
                  <a:cubicBezTo>
                    <a:pt x="657" y="17077"/>
                    <a:pt x="297" y="16716"/>
                    <a:pt x="297" y="16273"/>
                  </a:cubicBezTo>
                  <a:lnTo>
                    <a:pt x="297" y="1099"/>
                  </a:lnTo>
                  <a:cubicBezTo>
                    <a:pt x="297" y="655"/>
                    <a:pt x="657" y="295"/>
                    <a:pt x="1101" y="295"/>
                  </a:cubicBezTo>
                  <a:close/>
                  <a:moveTo>
                    <a:pt x="1101" y="1"/>
                  </a:moveTo>
                  <a:cubicBezTo>
                    <a:pt x="494" y="1"/>
                    <a:pt x="1" y="494"/>
                    <a:pt x="1" y="1100"/>
                  </a:cubicBezTo>
                  <a:lnTo>
                    <a:pt x="1" y="16273"/>
                  </a:lnTo>
                  <a:cubicBezTo>
                    <a:pt x="1" y="16880"/>
                    <a:pt x="494" y="17372"/>
                    <a:pt x="1101" y="17372"/>
                  </a:cubicBezTo>
                  <a:lnTo>
                    <a:pt x="12527" y="17372"/>
                  </a:lnTo>
                  <a:cubicBezTo>
                    <a:pt x="13133" y="17372"/>
                    <a:pt x="13626" y="16880"/>
                    <a:pt x="13626" y="16275"/>
                  </a:cubicBezTo>
                  <a:lnTo>
                    <a:pt x="13626" y="1100"/>
                  </a:lnTo>
                  <a:cubicBezTo>
                    <a:pt x="13626" y="494"/>
                    <a:pt x="13133" y="1"/>
                    <a:pt x="12527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97" name="Google Shape;897;p28"/>
            <p:cNvSpPr/>
            <p:nvPr/>
          </p:nvSpPr>
          <p:spPr>
            <a:xfrm>
              <a:off x="2926475" y="659850"/>
              <a:ext cx="246925" cy="71175"/>
            </a:xfrm>
            <a:custGeom>
              <a:avLst/>
              <a:gdLst/>
              <a:ahLst/>
              <a:cxnLst/>
              <a:rect l="l" t="t" r="r" b="b"/>
              <a:pathLst>
                <a:path w="9877" h="2847" extrusionOk="0">
                  <a:moveTo>
                    <a:pt x="1" y="1"/>
                  </a:moveTo>
                  <a:lnTo>
                    <a:pt x="1" y="2847"/>
                  </a:lnTo>
                  <a:lnTo>
                    <a:pt x="9876" y="2847"/>
                  </a:lnTo>
                  <a:lnTo>
                    <a:pt x="9876" y="1"/>
                  </a:lnTo>
                  <a:close/>
                </a:path>
              </a:pathLst>
            </a:custGeom>
            <a:solidFill>
              <a:srgbClr val="27C1E6">
                <a:alpha val="303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98" name="Google Shape;898;p28"/>
            <p:cNvSpPr/>
            <p:nvPr/>
          </p:nvSpPr>
          <p:spPr>
            <a:xfrm>
              <a:off x="2886425" y="660550"/>
              <a:ext cx="52250" cy="419475"/>
            </a:xfrm>
            <a:custGeom>
              <a:avLst/>
              <a:gdLst/>
              <a:ahLst/>
              <a:cxnLst/>
              <a:rect l="l" t="t" r="r" b="b"/>
              <a:pathLst>
                <a:path w="2090" h="16779" extrusionOk="0">
                  <a:moveTo>
                    <a:pt x="795" y="0"/>
                  </a:moveTo>
                  <a:cubicBezTo>
                    <a:pt x="357" y="0"/>
                    <a:pt x="0" y="357"/>
                    <a:pt x="0" y="795"/>
                  </a:cubicBezTo>
                  <a:lnTo>
                    <a:pt x="0" y="15977"/>
                  </a:lnTo>
                  <a:cubicBezTo>
                    <a:pt x="0" y="16419"/>
                    <a:pt x="359" y="16779"/>
                    <a:pt x="801" y="16779"/>
                  </a:cubicBezTo>
                  <a:lnTo>
                    <a:pt x="1941" y="16779"/>
                  </a:lnTo>
                  <a:cubicBezTo>
                    <a:pt x="2022" y="16779"/>
                    <a:pt x="2090" y="16712"/>
                    <a:pt x="2089" y="16629"/>
                  </a:cubicBezTo>
                  <a:cubicBezTo>
                    <a:pt x="2089" y="16548"/>
                    <a:pt x="2022" y="16482"/>
                    <a:pt x="1941" y="16482"/>
                  </a:cubicBezTo>
                  <a:lnTo>
                    <a:pt x="801" y="16482"/>
                  </a:lnTo>
                  <a:cubicBezTo>
                    <a:pt x="522" y="16482"/>
                    <a:pt x="295" y="16255"/>
                    <a:pt x="295" y="15976"/>
                  </a:cubicBezTo>
                  <a:lnTo>
                    <a:pt x="295" y="795"/>
                  </a:lnTo>
                  <a:cubicBezTo>
                    <a:pt x="295" y="519"/>
                    <a:pt x="520" y="295"/>
                    <a:pt x="795" y="295"/>
                  </a:cubicBezTo>
                  <a:lnTo>
                    <a:pt x="1044" y="295"/>
                  </a:lnTo>
                  <a:cubicBezTo>
                    <a:pt x="1126" y="295"/>
                    <a:pt x="1191" y="230"/>
                    <a:pt x="1191" y="148"/>
                  </a:cubicBezTo>
                  <a:cubicBezTo>
                    <a:pt x="1191" y="67"/>
                    <a:pt x="1126" y="0"/>
                    <a:pt x="1044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99" name="Google Shape;899;p28"/>
            <p:cNvSpPr/>
            <p:nvPr/>
          </p:nvSpPr>
          <p:spPr>
            <a:xfrm>
              <a:off x="2917625" y="675900"/>
              <a:ext cx="264650" cy="64025"/>
            </a:xfrm>
            <a:custGeom>
              <a:avLst/>
              <a:gdLst/>
              <a:ahLst/>
              <a:cxnLst/>
              <a:rect l="l" t="t" r="r" b="b"/>
              <a:pathLst>
                <a:path w="10586" h="2561" extrusionOk="0">
                  <a:moveTo>
                    <a:pt x="104" y="1"/>
                  </a:moveTo>
                  <a:cubicBezTo>
                    <a:pt x="46" y="1"/>
                    <a:pt x="0" y="48"/>
                    <a:pt x="0" y="105"/>
                  </a:cubicBezTo>
                  <a:lnTo>
                    <a:pt x="0" y="2456"/>
                  </a:lnTo>
                  <a:cubicBezTo>
                    <a:pt x="0" y="2514"/>
                    <a:pt x="47" y="2560"/>
                    <a:pt x="104" y="2560"/>
                  </a:cubicBezTo>
                  <a:lnTo>
                    <a:pt x="10482" y="2560"/>
                  </a:lnTo>
                  <a:cubicBezTo>
                    <a:pt x="10540" y="2560"/>
                    <a:pt x="10585" y="2514"/>
                    <a:pt x="10586" y="2456"/>
                  </a:cubicBezTo>
                  <a:lnTo>
                    <a:pt x="10586" y="105"/>
                  </a:lnTo>
                  <a:cubicBezTo>
                    <a:pt x="10586" y="47"/>
                    <a:pt x="10540" y="1"/>
                    <a:pt x="10483" y="1"/>
                  </a:cubicBezTo>
                  <a:cubicBezTo>
                    <a:pt x="10425" y="1"/>
                    <a:pt x="10379" y="48"/>
                    <a:pt x="10379" y="105"/>
                  </a:cubicBezTo>
                  <a:lnTo>
                    <a:pt x="10379" y="2353"/>
                  </a:lnTo>
                  <a:lnTo>
                    <a:pt x="207" y="2353"/>
                  </a:lnTo>
                  <a:lnTo>
                    <a:pt x="207" y="105"/>
                  </a:lnTo>
                  <a:cubicBezTo>
                    <a:pt x="207" y="47"/>
                    <a:pt x="161" y="1"/>
                    <a:pt x="104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00" name="Google Shape;900;p28"/>
            <p:cNvSpPr/>
            <p:nvPr/>
          </p:nvSpPr>
          <p:spPr>
            <a:xfrm>
              <a:off x="2882750" y="727325"/>
              <a:ext cx="333225" cy="7400"/>
            </a:xfrm>
            <a:custGeom>
              <a:avLst/>
              <a:gdLst/>
              <a:ahLst/>
              <a:cxnLst/>
              <a:rect l="l" t="t" r="r" b="b"/>
              <a:pathLst>
                <a:path w="13329" h="296" extrusionOk="0">
                  <a:moveTo>
                    <a:pt x="0" y="0"/>
                  </a:moveTo>
                  <a:lnTo>
                    <a:pt x="0" y="295"/>
                  </a:lnTo>
                  <a:lnTo>
                    <a:pt x="13329" y="295"/>
                  </a:lnTo>
                  <a:lnTo>
                    <a:pt x="13329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01" name="Google Shape;901;p28"/>
            <p:cNvSpPr/>
            <p:nvPr/>
          </p:nvSpPr>
          <p:spPr>
            <a:xfrm>
              <a:off x="3169700" y="656800"/>
              <a:ext cx="7375" cy="74225"/>
            </a:xfrm>
            <a:custGeom>
              <a:avLst/>
              <a:gdLst/>
              <a:ahLst/>
              <a:cxnLst/>
              <a:rect l="l" t="t" r="r" b="b"/>
              <a:pathLst>
                <a:path w="295" h="2969" extrusionOk="0">
                  <a:moveTo>
                    <a:pt x="0" y="1"/>
                  </a:moveTo>
                  <a:lnTo>
                    <a:pt x="0" y="2969"/>
                  </a:lnTo>
                  <a:lnTo>
                    <a:pt x="295" y="2969"/>
                  </a:lnTo>
                  <a:lnTo>
                    <a:pt x="295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02" name="Google Shape;902;p28"/>
            <p:cNvSpPr/>
            <p:nvPr/>
          </p:nvSpPr>
          <p:spPr>
            <a:xfrm>
              <a:off x="2922825" y="656800"/>
              <a:ext cx="7375" cy="74225"/>
            </a:xfrm>
            <a:custGeom>
              <a:avLst/>
              <a:gdLst/>
              <a:ahLst/>
              <a:cxnLst/>
              <a:rect l="l" t="t" r="r" b="b"/>
              <a:pathLst>
                <a:path w="295" h="2969" extrusionOk="0">
                  <a:moveTo>
                    <a:pt x="0" y="1"/>
                  </a:moveTo>
                  <a:lnTo>
                    <a:pt x="0" y="2969"/>
                  </a:lnTo>
                  <a:lnTo>
                    <a:pt x="295" y="2969"/>
                  </a:lnTo>
                  <a:lnTo>
                    <a:pt x="295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903" name="Google Shape;903;p28"/>
          <p:cNvGrpSpPr/>
          <p:nvPr/>
        </p:nvGrpSpPr>
        <p:grpSpPr>
          <a:xfrm>
            <a:off x="122401" y="3885235"/>
            <a:ext cx="1060340" cy="1058580"/>
            <a:chOff x="3265747" y="653121"/>
            <a:chExt cx="355783" cy="434325"/>
          </a:xfrm>
        </p:grpSpPr>
        <p:sp>
          <p:nvSpPr>
            <p:cNvPr id="904" name="Google Shape;904;p28"/>
            <p:cNvSpPr/>
            <p:nvPr/>
          </p:nvSpPr>
          <p:spPr>
            <a:xfrm>
              <a:off x="3272788" y="657350"/>
              <a:ext cx="333300" cy="423900"/>
            </a:xfrm>
            <a:prstGeom prst="roundRect">
              <a:avLst>
                <a:gd name="adj" fmla="val 7051"/>
              </a:avLst>
            </a:pr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05" name="Google Shape;905;p28"/>
            <p:cNvSpPr/>
            <p:nvPr/>
          </p:nvSpPr>
          <p:spPr>
            <a:xfrm>
              <a:off x="3265747" y="653121"/>
              <a:ext cx="355783" cy="434325"/>
            </a:xfrm>
            <a:custGeom>
              <a:avLst/>
              <a:gdLst/>
              <a:ahLst/>
              <a:cxnLst/>
              <a:rect l="l" t="t" r="r" b="b"/>
              <a:pathLst>
                <a:path w="13625" h="17373" extrusionOk="0">
                  <a:moveTo>
                    <a:pt x="1100" y="295"/>
                  </a:moveTo>
                  <a:lnTo>
                    <a:pt x="1100" y="296"/>
                  </a:lnTo>
                  <a:lnTo>
                    <a:pt x="12525" y="296"/>
                  </a:lnTo>
                  <a:cubicBezTo>
                    <a:pt x="12969" y="296"/>
                    <a:pt x="13329" y="657"/>
                    <a:pt x="13329" y="1100"/>
                  </a:cubicBezTo>
                  <a:lnTo>
                    <a:pt x="13329" y="16273"/>
                  </a:lnTo>
                  <a:cubicBezTo>
                    <a:pt x="13329" y="16716"/>
                    <a:pt x="12969" y="17077"/>
                    <a:pt x="12525" y="17077"/>
                  </a:cubicBezTo>
                  <a:lnTo>
                    <a:pt x="1100" y="17077"/>
                  </a:lnTo>
                  <a:cubicBezTo>
                    <a:pt x="657" y="17077"/>
                    <a:pt x="297" y="16716"/>
                    <a:pt x="297" y="16273"/>
                  </a:cubicBezTo>
                  <a:lnTo>
                    <a:pt x="297" y="1099"/>
                  </a:lnTo>
                  <a:cubicBezTo>
                    <a:pt x="297" y="655"/>
                    <a:pt x="657" y="295"/>
                    <a:pt x="1100" y="295"/>
                  </a:cubicBezTo>
                  <a:close/>
                  <a:moveTo>
                    <a:pt x="1100" y="1"/>
                  </a:moveTo>
                  <a:cubicBezTo>
                    <a:pt x="494" y="1"/>
                    <a:pt x="0" y="494"/>
                    <a:pt x="0" y="1100"/>
                  </a:cubicBezTo>
                  <a:lnTo>
                    <a:pt x="0" y="16273"/>
                  </a:lnTo>
                  <a:cubicBezTo>
                    <a:pt x="0" y="16880"/>
                    <a:pt x="494" y="17372"/>
                    <a:pt x="1100" y="17372"/>
                  </a:cubicBezTo>
                  <a:lnTo>
                    <a:pt x="12525" y="17372"/>
                  </a:lnTo>
                  <a:cubicBezTo>
                    <a:pt x="13132" y="17372"/>
                    <a:pt x="13624" y="16880"/>
                    <a:pt x="13624" y="16275"/>
                  </a:cubicBezTo>
                  <a:lnTo>
                    <a:pt x="13624" y="1100"/>
                  </a:lnTo>
                  <a:cubicBezTo>
                    <a:pt x="13624" y="494"/>
                    <a:pt x="13132" y="1"/>
                    <a:pt x="12525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06" name="Google Shape;906;p28"/>
            <p:cNvSpPr/>
            <p:nvPr/>
          </p:nvSpPr>
          <p:spPr>
            <a:xfrm>
              <a:off x="3313275" y="659850"/>
              <a:ext cx="246875" cy="71175"/>
            </a:xfrm>
            <a:custGeom>
              <a:avLst/>
              <a:gdLst/>
              <a:ahLst/>
              <a:cxnLst/>
              <a:rect l="l" t="t" r="r" b="b"/>
              <a:pathLst>
                <a:path w="9875" h="2847" extrusionOk="0">
                  <a:moveTo>
                    <a:pt x="0" y="1"/>
                  </a:moveTo>
                  <a:lnTo>
                    <a:pt x="0" y="2847"/>
                  </a:lnTo>
                  <a:lnTo>
                    <a:pt x="9875" y="2847"/>
                  </a:lnTo>
                  <a:lnTo>
                    <a:pt x="9875" y="1"/>
                  </a:lnTo>
                  <a:close/>
                </a:path>
              </a:pathLst>
            </a:custGeom>
            <a:solidFill>
              <a:srgbClr val="CF7CC7">
                <a:alpha val="4940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07" name="Google Shape;907;p28"/>
            <p:cNvSpPr/>
            <p:nvPr/>
          </p:nvSpPr>
          <p:spPr>
            <a:xfrm>
              <a:off x="3273150" y="660550"/>
              <a:ext cx="52275" cy="419475"/>
            </a:xfrm>
            <a:custGeom>
              <a:avLst/>
              <a:gdLst/>
              <a:ahLst/>
              <a:cxnLst/>
              <a:rect l="l" t="t" r="r" b="b"/>
              <a:pathLst>
                <a:path w="2091" h="16779" extrusionOk="0">
                  <a:moveTo>
                    <a:pt x="795" y="0"/>
                  </a:moveTo>
                  <a:cubicBezTo>
                    <a:pt x="356" y="0"/>
                    <a:pt x="1" y="357"/>
                    <a:pt x="1" y="795"/>
                  </a:cubicBezTo>
                  <a:lnTo>
                    <a:pt x="1" y="15977"/>
                  </a:lnTo>
                  <a:cubicBezTo>
                    <a:pt x="1" y="16419"/>
                    <a:pt x="360" y="16779"/>
                    <a:pt x="801" y="16779"/>
                  </a:cubicBezTo>
                  <a:lnTo>
                    <a:pt x="1942" y="16779"/>
                  </a:lnTo>
                  <a:cubicBezTo>
                    <a:pt x="2024" y="16779"/>
                    <a:pt x="2090" y="16712"/>
                    <a:pt x="2089" y="16629"/>
                  </a:cubicBezTo>
                  <a:cubicBezTo>
                    <a:pt x="2089" y="16548"/>
                    <a:pt x="2023" y="16482"/>
                    <a:pt x="1942" y="16482"/>
                  </a:cubicBezTo>
                  <a:lnTo>
                    <a:pt x="801" y="16482"/>
                  </a:lnTo>
                  <a:cubicBezTo>
                    <a:pt x="523" y="16482"/>
                    <a:pt x="295" y="16255"/>
                    <a:pt x="295" y="15976"/>
                  </a:cubicBezTo>
                  <a:lnTo>
                    <a:pt x="295" y="795"/>
                  </a:lnTo>
                  <a:cubicBezTo>
                    <a:pt x="295" y="519"/>
                    <a:pt x="520" y="295"/>
                    <a:pt x="795" y="295"/>
                  </a:cubicBezTo>
                  <a:lnTo>
                    <a:pt x="1045" y="295"/>
                  </a:lnTo>
                  <a:cubicBezTo>
                    <a:pt x="1127" y="295"/>
                    <a:pt x="1192" y="230"/>
                    <a:pt x="1192" y="148"/>
                  </a:cubicBezTo>
                  <a:cubicBezTo>
                    <a:pt x="1192" y="67"/>
                    <a:pt x="1127" y="0"/>
                    <a:pt x="1045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08" name="Google Shape;908;p28"/>
            <p:cNvSpPr/>
            <p:nvPr/>
          </p:nvSpPr>
          <p:spPr>
            <a:xfrm>
              <a:off x="3304375" y="675900"/>
              <a:ext cx="264675" cy="64025"/>
            </a:xfrm>
            <a:custGeom>
              <a:avLst/>
              <a:gdLst/>
              <a:ahLst/>
              <a:cxnLst/>
              <a:rect l="l" t="t" r="r" b="b"/>
              <a:pathLst>
                <a:path w="10587" h="2561" extrusionOk="0">
                  <a:moveTo>
                    <a:pt x="105" y="1"/>
                  </a:moveTo>
                  <a:cubicBezTo>
                    <a:pt x="47" y="1"/>
                    <a:pt x="1" y="48"/>
                    <a:pt x="1" y="105"/>
                  </a:cubicBezTo>
                  <a:lnTo>
                    <a:pt x="1" y="2456"/>
                  </a:lnTo>
                  <a:cubicBezTo>
                    <a:pt x="1" y="2514"/>
                    <a:pt x="48" y="2560"/>
                    <a:pt x="105" y="2560"/>
                  </a:cubicBezTo>
                  <a:lnTo>
                    <a:pt x="10482" y="2560"/>
                  </a:lnTo>
                  <a:cubicBezTo>
                    <a:pt x="10538" y="2560"/>
                    <a:pt x="10584" y="2514"/>
                    <a:pt x="10587" y="2456"/>
                  </a:cubicBezTo>
                  <a:lnTo>
                    <a:pt x="10587" y="105"/>
                  </a:lnTo>
                  <a:cubicBezTo>
                    <a:pt x="10587" y="47"/>
                    <a:pt x="10539" y="1"/>
                    <a:pt x="10483" y="1"/>
                  </a:cubicBezTo>
                  <a:cubicBezTo>
                    <a:pt x="10426" y="1"/>
                    <a:pt x="10379" y="48"/>
                    <a:pt x="10379" y="105"/>
                  </a:cubicBezTo>
                  <a:lnTo>
                    <a:pt x="10379" y="2353"/>
                  </a:lnTo>
                  <a:lnTo>
                    <a:pt x="208" y="2353"/>
                  </a:lnTo>
                  <a:lnTo>
                    <a:pt x="208" y="105"/>
                  </a:lnTo>
                  <a:cubicBezTo>
                    <a:pt x="208" y="47"/>
                    <a:pt x="162" y="1"/>
                    <a:pt x="105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09" name="Google Shape;909;p28"/>
            <p:cNvSpPr/>
            <p:nvPr/>
          </p:nvSpPr>
          <p:spPr>
            <a:xfrm>
              <a:off x="3269475" y="727325"/>
              <a:ext cx="333225" cy="7400"/>
            </a:xfrm>
            <a:custGeom>
              <a:avLst/>
              <a:gdLst/>
              <a:ahLst/>
              <a:cxnLst/>
              <a:rect l="l" t="t" r="r" b="b"/>
              <a:pathLst>
                <a:path w="13329" h="296" extrusionOk="0">
                  <a:moveTo>
                    <a:pt x="1" y="0"/>
                  </a:moveTo>
                  <a:lnTo>
                    <a:pt x="1" y="295"/>
                  </a:lnTo>
                  <a:lnTo>
                    <a:pt x="13328" y="295"/>
                  </a:lnTo>
                  <a:lnTo>
                    <a:pt x="13328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10" name="Google Shape;910;p28"/>
            <p:cNvSpPr/>
            <p:nvPr/>
          </p:nvSpPr>
          <p:spPr>
            <a:xfrm>
              <a:off x="3556400" y="656800"/>
              <a:ext cx="7450" cy="74225"/>
            </a:xfrm>
            <a:custGeom>
              <a:avLst/>
              <a:gdLst/>
              <a:ahLst/>
              <a:cxnLst/>
              <a:rect l="l" t="t" r="r" b="b"/>
              <a:pathLst>
                <a:path w="298" h="2969" extrusionOk="0">
                  <a:moveTo>
                    <a:pt x="1" y="1"/>
                  </a:moveTo>
                  <a:lnTo>
                    <a:pt x="1" y="2969"/>
                  </a:lnTo>
                  <a:lnTo>
                    <a:pt x="297" y="2969"/>
                  </a:lnTo>
                  <a:lnTo>
                    <a:pt x="297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11" name="Google Shape;911;p28"/>
            <p:cNvSpPr/>
            <p:nvPr/>
          </p:nvSpPr>
          <p:spPr>
            <a:xfrm>
              <a:off x="3309525" y="656800"/>
              <a:ext cx="7425" cy="74225"/>
            </a:xfrm>
            <a:custGeom>
              <a:avLst/>
              <a:gdLst/>
              <a:ahLst/>
              <a:cxnLst/>
              <a:rect l="l" t="t" r="r" b="b"/>
              <a:pathLst>
                <a:path w="297" h="2969" extrusionOk="0">
                  <a:moveTo>
                    <a:pt x="1" y="1"/>
                  </a:moveTo>
                  <a:lnTo>
                    <a:pt x="1" y="2969"/>
                  </a:lnTo>
                  <a:lnTo>
                    <a:pt x="297" y="2969"/>
                  </a:lnTo>
                  <a:lnTo>
                    <a:pt x="297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912" name="Google Shape;912;p28"/>
          <p:cNvGrpSpPr/>
          <p:nvPr/>
        </p:nvGrpSpPr>
        <p:grpSpPr>
          <a:xfrm>
            <a:off x="720000" y="121775"/>
            <a:ext cx="8150515" cy="4512401"/>
            <a:chOff x="627130" y="128603"/>
            <a:chExt cx="8316852" cy="4604490"/>
          </a:xfrm>
        </p:grpSpPr>
        <p:grpSp>
          <p:nvGrpSpPr>
            <p:cNvPr id="913" name="Google Shape;913;p28"/>
            <p:cNvGrpSpPr/>
            <p:nvPr/>
          </p:nvGrpSpPr>
          <p:grpSpPr>
            <a:xfrm>
              <a:off x="627130" y="128603"/>
              <a:ext cx="8316852" cy="4604490"/>
              <a:chOff x="627130" y="428622"/>
              <a:chExt cx="8316852" cy="4568400"/>
            </a:xfrm>
          </p:grpSpPr>
          <p:sp>
            <p:nvSpPr>
              <p:cNvPr id="914" name="Google Shape;914;p28"/>
              <p:cNvSpPr/>
              <p:nvPr/>
            </p:nvSpPr>
            <p:spPr>
              <a:xfrm>
                <a:off x="627182" y="428622"/>
                <a:ext cx="8316600" cy="4568400"/>
              </a:xfrm>
              <a:prstGeom prst="roundRect">
                <a:avLst>
                  <a:gd name="adj" fmla="val 4746"/>
                </a:avLst>
              </a:prstGeom>
              <a:solidFill>
                <a:schemeClr val="lt1"/>
              </a:solidFill>
              <a:ln w="28575" cap="flat" cmpd="sng">
                <a:solidFill>
                  <a:schemeClr val="accent5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grpSp>
            <p:nvGrpSpPr>
              <p:cNvPr id="915" name="Google Shape;915;p28"/>
              <p:cNvGrpSpPr/>
              <p:nvPr/>
            </p:nvGrpSpPr>
            <p:grpSpPr>
              <a:xfrm>
                <a:off x="627130" y="428636"/>
                <a:ext cx="8316852" cy="490301"/>
                <a:chOff x="280295" y="238126"/>
                <a:chExt cx="9047924" cy="533400"/>
              </a:xfrm>
            </p:grpSpPr>
            <p:sp>
              <p:nvSpPr>
                <p:cNvPr id="916" name="Google Shape;916;p28"/>
                <p:cNvSpPr/>
                <p:nvPr/>
              </p:nvSpPr>
              <p:spPr>
                <a:xfrm>
                  <a:off x="280520" y="238126"/>
                  <a:ext cx="9047700" cy="533400"/>
                </a:xfrm>
                <a:prstGeom prst="round2SameRect">
                  <a:avLst>
                    <a:gd name="adj1" fmla="val 36252"/>
                    <a:gd name="adj2" fmla="val 0"/>
                  </a:avLst>
                </a:prstGeom>
                <a:solidFill>
                  <a:schemeClr val="lt2"/>
                </a:solidFill>
                <a:ln w="28575" cap="flat" cmpd="sng">
                  <a:solidFill>
                    <a:schemeClr val="accent5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917" name="Google Shape;917;p28"/>
                <p:cNvSpPr/>
                <p:nvPr/>
              </p:nvSpPr>
              <p:spPr>
                <a:xfrm>
                  <a:off x="280295" y="685650"/>
                  <a:ext cx="9047620" cy="74494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8372" h="893" extrusionOk="0">
                      <a:moveTo>
                        <a:pt x="0" y="1"/>
                      </a:moveTo>
                      <a:lnTo>
                        <a:pt x="0" y="892"/>
                      </a:lnTo>
                      <a:lnTo>
                        <a:pt x="48372" y="892"/>
                      </a:lnTo>
                      <a:lnTo>
                        <a:pt x="48372" y="1"/>
                      </a:lnTo>
                      <a:close/>
                    </a:path>
                  </a:pathLst>
                </a:custGeom>
                <a:solidFill>
                  <a:srgbClr val="FF89BC">
                    <a:alpha val="30360"/>
                  </a:srgb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grpSp>
              <p:nvGrpSpPr>
                <p:cNvPr id="918" name="Google Shape;918;p28"/>
                <p:cNvGrpSpPr/>
                <p:nvPr/>
              </p:nvGrpSpPr>
              <p:grpSpPr>
                <a:xfrm>
                  <a:off x="8425674" y="386584"/>
                  <a:ext cx="655694" cy="176896"/>
                  <a:chOff x="13400537" y="1039026"/>
                  <a:chExt cx="495013" cy="133547"/>
                </a:xfrm>
              </p:grpSpPr>
              <p:sp>
                <p:nvSpPr>
                  <p:cNvPr id="919" name="Google Shape;919;p28"/>
                  <p:cNvSpPr/>
                  <p:nvPr/>
                </p:nvSpPr>
                <p:spPr>
                  <a:xfrm>
                    <a:off x="13408019" y="1046367"/>
                    <a:ext cx="118865" cy="118865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1684" h="1684" extrusionOk="0">
                        <a:moveTo>
                          <a:pt x="844" y="0"/>
                        </a:moveTo>
                        <a:cubicBezTo>
                          <a:pt x="843" y="0"/>
                          <a:pt x="842" y="0"/>
                          <a:pt x="842" y="0"/>
                        </a:cubicBezTo>
                        <a:cubicBezTo>
                          <a:pt x="377" y="0"/>
                          <a:pt x="0" y="377"/>
                          <a:pt x="0" y="842"/>
                        </a:cubicBezTo>
                        <a:cubicBezTo>
                          <a:pt x="0" y="1306"/>
                          <a:pt x="376" y="1684"/>
                          <a:pt x="842" y="1684"/>
                        </a:cubicBezTo>
                        <a:cubicBezTo>
                          <a:pt x="1306" y="1684"/>
                          <a:pt x="1683" y="1308"/>
                          <a:pt x="1683" y="842"/>
                        </a:cubicBezTo>
                        <a:cubicBezTo>
                          <a:pt x="1683" y="378"/>
                          <a:pt x="1307" y="0"/>
                          <a:pt x="844" y="0"/>
                        </a:cubicBezTo>
                        <a:close/>
                      </a:path>
                    </a:pathLst>
                  </a:custGeom>
                  <a:solidFill>
                    <a:schemeClr val="accent1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920" name="Google Shape;920;p28"/>
                  <p:cNvSpPr/>
                  <p:nvPr/>
                </p:nvSpPr>
                <p:spPr>
                  <a:xfrm>
                    <a:off x="13400537" y="1039026"/>
                    <a:ext cx="133547" cy="133547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1892" h="1892" extrusionOk="0">
                        <a:moveTo>
                          <a:pt x="946" y="207"/>
                        </a:moveTo>
                        <a:cubicBezTo>
                          <a:pt x="1354" y="207"/>
                          <a:pt x="1685" y="539"/>
                          <a:pt x="1685" y="946"/>
                        </a:cubicBezTo>
                        <a:cubicBezTo>
                          <a:pt x="1685" y="1354"/>
                          <a:pt x="1354" y="1686"/>
                          <a:pt x="946" y="1686"/>
                        </a:cubicBezTo>
                        <a:cubicBezTo>
                          <a:pt x="539" y="1686"/>
                          <a:pt x="207" y="1354"/>
                          <a:pt x="207" y="946"/>
                        </a:cubicBezTo>
                        <a:cubicBezTo>
                          <a:pt x="207" y="539"/>
                          <a:pt x="539" y="207"/>
                          <a:pt x="946" y="207"/>
                        </a:cubicBezTo>
                        <a:close/>
                        <a:moveTo>
                          <a:pt x="946" y="0"/>
                        </a:moveTo>
                        <a:cubicBezTo>
                          <a:pt x="424" y="0"/>
                          <a:pt x="1" y="425"/>
                          <a:pt x="1" y="946"/>
                        </a:cubicBezTo>
                        <a:cubicBezTo>
                          <a:pt x="1" y="1467"/>
                          <a:pt x="424" y="1892"/>
                          <a:pt x="946" y="1892"/>
                        </a:cubicBezTo>
                        <a:cubicBezTo>
                          <a:pt x="1469" y="1892"/>
                          <a:pt x="1891" y="1467"/>
                          <a:pt x="1891" y="946"/>
                        </a:cubicBezTo>
                        <a:cubicBezTo>
                          <a:pt x="1891" y="425"/>
                          <a:pt x="1466" y="0"/>
                          <a:pt x="946" y="0"/>
                        </a:cubicBezTo>
                        <a:close/>
                      </a:path>
                    </a:pathLst>
                  </a:custGeom>
                  <a:solidFill>
                    <a:schemeClr val="accent5"/>
                  </a:solidFill>
                  <a:ln w="9525" cap="flat" cmpd="sng">
                    <a:solidFill>
                      <a:schemeClr val="accent5"/>
                    </a:solidFill>
                    <a:prstDash val="solid"/>
                    <a:round/>
                    <a:headEnd type="none" w="sm" len="sm"/>
                    <a:tailEnd type="none" w="sm" len="sm"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921" name="Google Shape;921;p28"/>
                  <p:cNvSpPr/>
                  <p:nvPr/>
                </p:nvSpPr>
                <p:spPr>
                  <a:xfrm>
                    <a:off x="13588857" y="1046367"/>
                    <a:ext cx="118936" cy="118865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1685" h="1684" extrusionOk="0">
                        <a:moveTo>
                          <a:pt x="845" y="0"/>
                        </a:moveTo>
                        <a:cubicBezTo>
                          <a:pt x="844" y="0"/>
                          <a:pt x="843" y="0"/>
                          <a:pt x="843" y="0"/>
                        </a:cubicBezTo>
                        <a:cubicBezTo>
                          <a:pt x="379" y="0"/>
                          <a:pt x="1" y="377"/>
                          <a:pt x="1" y="842"/>
                        </a:cubicBezTo>
                        <a:cubicBezTo>
                          <a:pt x="1" y="1306"/>
                          <a:pt x="377" y="1684"/>
                          <a:pt x="843" y="1684"/>
                        </a:cubicBezTo>
                        <a:cubicBezTo>
                          <a:pt x="1307" y="1684"/>
                          <a:pt x="1684" y="1308"/>
                          <a:pt x="1684" y="842"/>
                        </a:cubicBezTo>
                        <a:cubicBezTo>
                          <a:pt x="1684" y="378"/>
                          <a:pt x="1308" y="0"/>
                          <a:pt x="845" y="0"/>
                        </a:cubicBezTo>
                        <a:close/>
                      </a:path>
                    </a:pathLst>
                  </a:custGeom>
                  <a:solidFill>
                    <a:schemeClr val="dk2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922" name="Google Shape;922;p28"/>
                  <p:cNvSpPr/>
                  <p:nvPr/>
                </p:nvSpPr>
                <p:spPr>
                  <a:xfrm>
                    <a:off x="13581517" y="1039026"/>
                    <a:ext cx="133617" cy="133547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1893" h="1892" extrusionOk="0">
                        <a:moveTo>
                          <a:pt x="947" y="207"/>
                        </a:moveTo>
                        <a:cubicBezTo>
                          <a:pt x="1353" y="207"/>
                          <a:pt x="1685" y="539"/>
                          <a:pt x="1685" y="946"/>
                        </a:cubicBezTo>
                        <a:cubicBezTo>
                          <a:pt x="1685" y="1354"/>
                          <a:pt x="1354" y="1686"/>
                          <a:pt x="947" y="1686"/>
                        </a:cubicBezTo>
                        <a:cubicBezTo>
                          <a:pt x="538" y="1686"/>
                          <a:pt x="207" y="1354"/>
                          <a:pt x="207" y="946"/>
                        </a:cubicBezTo>
                        <a:cubicBezTo>
                          <a:pt x="207" y="539"/>
                          <a:pt x="538" y="207"/>
                          <a:pt x="947" y="207"/>
                        </a:cubicBezTo>
                        <a:close/>
                        <a:moveTo>
                          <a:pt x="947" y="0"/>
                        </a:moveTo>
                        <a:cubicBezTo>
                          <a:pt x="425" y="0"/>
                          <a:pt x="1" y="425"/>
                          <a:pt x="1" y="946"/>
                        </a:cubicBezTo>
                        <a:cubicBezTo>
                          <a:pt x="1" y="1467"/>
                          <a:pt x="426" y="1892"/>
                          <a:pt x="947" y="1892"/>
                        </a:cubicBezTo>
                        <a:cubicBezTo>
                          <a:pt x="1467" y="1892"/>
                          <a:pt x="1892" y="1467"/>
                          <a:pt x="1892" y="946"/>
                        </a:cubicBezTo>
                        <a:cubicBezTo>
                          <a:pt x="1892" y="425"/>
                          <a:pt x="1467" y="0"/>
                          <a:pt x="947" y="0"/>
                        </a:cubicBezTo>
                        <a:close/>
                      </a:path>
                    </a:pathLst>
                  </a:custGeom>
                  <a:solidFill>
                    <a:schemeClr val="accent5"/>
                  </a:solidFill>
                  <a:ln w="9525" cap="flat" cmpd="sng">
                    <a:solidFill>
                      <a:schemeClr val="accent5"/>
                    </a:solidFill>
                    <a:prstDash val="solid"/>
                    <a:round/>
                    <a:headEnd type="none" w="sm" len="sm"/>
                    <a:tailEnd type="none" w="sm" len="sm"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923" name="Google Shape;923;p28"/>
                  <p:cNvSpPr/>
                  <p:nvPr/>
                </p:nvSpPr>
                <p:spPr>
                  <a:xfrm>
                    <a:off x="13769343" y="1046367"/>
                    <a:ext cx="118865" cy="118865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1684" h="1684" extrusionOk="0">
                        <a:moveTo>
                          <a:pt x="844" y="0"/>
                        </a:moveTo>
                        <a:cubicBezTo>
                          <a:pt x="843" y="0"/>
                          <a:pt x="843" y="0"/>
                          <a:pt x="842" y="0"/>
                        </a:cubicBezTo>
                        <a:cubicBezTo>
                          <a:pt x="378" y="0"/>
                          <a:pt x="0" y="377"/>
                          <a:pt x="0" y="842"/>
                        </a:cubicBezTo>
                        <a:cubicBezTo>
                          <a:pt x="0" y="1306"/>
                          <a:pt x="376" y="1684"/>
                          <a:pt x="842" y="1684"/>
                        </a:cubicBezTo>
                        <a:cubicBezTo>
                          <a:pt x="1306" y="1684"/>
                          <a:pt x="1684" y="1308"/>
                          <a:pt x="1684" y="842"/>
                        </a:cubicBezTo>
                        <a:cubicBezTo>
                          <a:pt x="1684" y="378"/>
                          <a:pt x="1307" y="0"/>
                          <a:pt x="844" y="0"/>
                        </a:cubicBezTo>
                        <a:close/>
                      </a:path>
                    </a:pathLst>
                  </a:custGeom>
                  <a:solidFill>
                    <a:schemeClr val="accent6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924" name="Google Shape;924;p28"/>
                  <p:cNvSpPr/>
                  <p:nvPr/>
                </p:nvSpPr>
                <p:spPr>
                  <a:xfrm>
                    <a:off x="13762002" y="1039026"/>
                    <a:ext cx="133547" cy="133547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1892" h="1892" extrusionOk="0">
                        <a:moveTo>
                          <a:pt x="946" y="207"/>
                        </a:moveTo>
                        <a:cubicBezTo>
                          <a:pt x="1353" y="207"/>
                          <a:pt x="1685" y="539"/>
                          <a:pt x="1685" y="946"/>
                        </a:cubicBezTo>
                        <a:cubicBezTo>
                          <a:pt x="1685" y="1354"/>
                          <a:pt x="1353" y="1686"/>
                          <a:pt x="946" y="1686"/>
                        </a:cubicBezTo>
                        <a:cubicBezTo>
                          <a:pt x="538" y="1686"/>
                          <a:pt x="207" y="1354"/>
                          <a:pt x="207" y="946"/>
                        </a:cubicBezTo>
                        <a:cubicBezTo>
                          <a:pt x="207" y="539"/>
                          <a:pt x="538" y="207"/>
                          <a:pt x="946" y="207"/>
                        </a:cubicBezTo>
                        <a:close/>
                        <a:moveTo>
                          <a:pt x="946" y="0"/>
                        </a:moveTo>
                        <a:cubicBezTo>
                          <a:pt x="424" y="0"/>
                          <a:pt x="0" y="425"/>
                          <a:pt x="0" y="946"/>
                        </a:cubicBezTo>
                        <a:cubicBezTo>
                          <a:pt x="0" y="1467"/>
                          <a:pt x="425" y="1892"/>
                          <a:pt x="946" y="1892"/>
                        </a:cubicBezTo>
                        <a:cubicBezTo>
                          <a:pt x="1467" y="1892"/>
                          <a:pt x="1892" y="1467"/>
                          <a:pt x="1892" y="946"/>
                        </a:cubicBezTo>
                        <a:cubicBezTo>
                          <a:pt x="1892" y="425"/>
                          <a:pt x="1467" y="0"/>
                          <a:pt x="946" y="0"/>
                        </a:cubicBezTo>
                        <a:close/>
                      </a:path>
                    </a:pathLst>
                  </a:custGeom>
                  <a:solidFill>
                    <a:schemeClr val="accent5"/>
                  </a:solidFill>
                  <a:ln w="9525" cap="flat" cmpd="sng">
                    <a:solidFill>
                      <a:schemeClr val="accent5"/>
                    </a:solidFill>
                    <a:prstDash val="solid"/>
                    <a:round/>
                    <a:headEnd type="none" w="sm" len="sm"/>
                    <a:tailEnd type="none" w="sm" len="sm"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</p:grpSp>
          </p:grpSp>
        </p:grpSp>
        <p:sp>
          <p:nvSpPr>
            <p:cNvPr id="925" name="Google Shape;925;p28"/>
            <p:cNvSpPr/>
            <p:nvPr/>
          </p:nvSpPr>
          <p:spPr>
            <a:xfrm>
              <a:off x="727576" y="194725"/>
              <a:ext cx="937359" cy="260221"/>
            </a:xfrm>
            <a:custGeom>
              <a:avLst/>
              <a:gdLst/>
              <a:ahLst/>
              <a:cxnLst/>
              <a:rect l="l" t="t" r="r" b="b"/>
              <a:pathLst>
                <a:path w="14668" h="4072" extrusionOk="0">
                  <a:moveTo>
                    <a:pt x="2679" y="0"/>
                  </a:moveTo>
                  <a:cubicBezTo>
                    <a:pt x="1102" y="0"/>
                    <a:pt x="0" y="1069"/>
                    <a:pt x="0" y="2599"/>
                  </a:cubicBezTo>
                  <a:lnTo>
                    <a:pt x="0" y="3771"/>
                  </a:lnTo>
                  <a:cubicBezTo>
                    <a:pt x="0" y="3937"/>
                    <a:pt x="135" y="4072"/>
                    <a:pt x="301" y="4072"/>
                  </a:cubicBezTo>
                  <a:cubicBezTo>
                    <a:pt x="466" y="4072"/>
                    <a:pt x="602" y="3938"/>
                    <a:pt x="601" y="3771"/>
                  </a:cubicBezTo>
                  <a:lnTo>
                    <a:pt x="601" y="2599"/>
                  </a:lnTo>
                  <a:cubicBezTo>
                    <a:pt x="601" y="1405"/>
                    <a:pt x="1436" y="602"/>
                    <a:pt x="2679" y="602"/>
                  </a:cubicBezTo>
                  <a:lnTo>
                    <a:pt x="14366" y="602"/>
                  </a:lnTo>
                  <a:cubicBezTo>
                    <a:pt x="14532" y="602"/>
                    <a:pt x="14667" y="467"/>
                    <a:pt x="14667" y="301"/>
                  </a:cubicBezTo>
                  <a:cubicBezTo>
                    <a:pt x="14667" y="135"/>
                    <a:pt x="14531" y="0"/>
                    <a:pt x="14366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926" name="Google Shape;926;p28"/>
          <p:cNvSpPr txBox="1">
            <a:spLocks noGrp="1"/>
          </p:cNvSpPr>
          <p:nvPr>
            <p:ph type="subTitle" idx="1"/>
          </p:nvPr>
        </p:nvSpPr>
        <p:spPr>
          <a:xfrm rot="193">
            <a:off x="2118625" y="3193425"/>
            <a:ext cx="5353200" cy="691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6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27" name="Google Shape;927;p28"/>
          <p:cNvSpPr txBox="1">
            <a:spLocks noGrp="1"/>
          </p:cNvSpPr>
          <p:nvPr>
            <p:ph type="title"/>
          </p:nvPr>
        </p:nvSpPr>
        <p:spPr>
          <a:xfrm>
            <a:off x="1575800" y="974625"/>
            <a:ext cx="6438900" cy="22830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4800"/>
              <a:buNone/>
              <a:defRPr sz="160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four columns">
  <p:cSld name="BLANK_1_1_1_1">
    <p:spTree>
      <p:nvGrpSpPr>
        <p:cNvPr id="1" name="Shape 10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0" name="Google Shape;1090;p34"/>
          <p:cNvSpPr/>
          <p:nvPr/>
        </p:nvSpPr>
        <p:spPr>
          <a:xfrm rot="10800000" flipH="1">
            <a:off x="-682840" y="-526170"/>
            <a:ext cx="9172174" cy="6195834"/>
          </a:xfrm>
          <a:custGeom>
            <a:avLst/>
            <a:gdLst/>
            <a:ahLst/>
            <a:cxnLst/>
            <a:rect l="l" t="t" r="r" b="b"/>
            <a:pathLst>
              <a:path w="34327" h="23188" extrusionOk="0">
                <a:moveTo>
                  <a:pt x="16499" y="0"/>
                </a:moveTo>
                <a:cubicBezTo>
                  <a:pt x="15407" y="0"/>
                  <a:pt x="14243" y="335"/>
                  <a:pt x="13053" y="789"/>
                </a:cubicBezTo>
                <a:cubicBezTo>
                  <a:pt x="11633" y="1324"/>
                  <a:pt x="10177" y="2024"/>
                  <a:pt x="7799" y="3203"/>
                </a:cubicBezTo>
                <a:cubicBezTo>
                  <a:pt x="5402" y="4366"/>
                  <a:pt x="2120" y="6006"/>
                  <a:pt x="1070" y="8237"/>
                </a:cubicBezTo>
                <a:cubicBezTo>
                  <a:pt x="1" y="10467"/>
                  <a:pt x="1199" y="13325"/>
                  <a:pt x="3245" y="15039"/>
                </a:cubicBezTo>
                <a:cubicBezTo>
                  <a:pt x="5310" y="16773"/>
                  <a:pt x="8260" y="17362"/>
                  <a:pt x="10730" y="18800"/>
                </a:cubicBezTo>
                <a:cubicBezTo>
                  <a:pt x="13182" y="20238"/>
                  <a:pt x="15173" y="22524"/>
                  <a:pt x="17477" y="23059"/>
                </a:cubicBezTo>
                <a:cubicBezTo>
                  <a:pt x="17852" y="23146"/>
                  <a:pt x="18235" y="23187"/>
                  <a:pt x="18621" y="23187"/>
                </a:cubicBezTo>
                <a:cubicBezTo>
                  <a:pt x="20606" y="23187"/>
                  <a:pt x="22672" y="22098"/>
                  <a:pt x="24169" y="20570"/>
                </a:cubicBezTo>
                <a:cubicBezTo>
                  <a:pt x="25958" y="18726"/>
                  <a:pt x="26916" y="16274"/>
                  <a:pt x="28575" y="14007"/>
                </a:cubicBezTo>
                <a:cubicBezTo>
                  <a:pt x="30234" y="11758"/>
                  <a:pt x="32576" y="9693"/>
                  <a:pt x="33461" y="7131"/>
                </a:cubicBezTo>
                <a:cubicBezTo>
                  <a:pt x="34327" y="4568"/>
                  <a:pt x="33718" y="1490"/>
                  <a:pt x="31340" y="475"/>
                </a:cubicBezTo>
                <a:cubicBezTo>
                  <a:pt x="30570" y="141"/>
                  <a:pt x="29615" y="23"/>
                  <a:pt x="28586" y="23"/>
                </a:cubicBezTo>
                <a:cubicBezTo>
                  <a:pt x="26441" y="23"/>
                  <a:pt x="23973" y="535"/>
                  <a:pt x="22178" y="660"/>
                </a:cubicBezTo>
                <a:cubicBezTo>
                  <a:pt x="21860" y="682"/>
                  <a:pt x="21562" y="692"/>
                  <a:pt x="21283" y="692"/>
                </a:cubicBezTo>
                <a:cubicBezTo>
                  <a:pt x="19239" y="692"/>
                  <a:pt x="18191" y="163"/>
                  <a:pt x="17072" y="33"/>
                </a:cubicBezTo>
                <a:cubicBezTo>
                  <a:pt x="16883" y="11"/>
                  <a:pt x="16692" y="0"/>
                  <a:pt x="16499" y="0"/>
                </a:cubicBezTo>
                <a:close/>
              </a:path>
            </a:pathLst>
          </a:custGeom>
          <a:solidFill>
            <a:schemeClr val="accent2"/>
          </a:solidFill>
          <a:ln w="28575" cap="flat" cmpd="sng">
            <a:solidFill>
              <a:schemeClr val="accent5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1091" name="Google Shape;1091;p34"/>
          <p:cNvGrpSpPr/>
          <p:nvPr/>
        </p:nvGrpSpPr>
        <p:grpSpPr>
          <a:xfrm>
            <a:off x="826243" y="623925"/>
            <a:ext cx="8534077" cy="3433561"/>
            <a:chOff x="171400" y="128606"/>
            <a:chExt cx="8772695" cy="3529565"/>
          </a:xfrm>
        </p:grpSpPr>
        <p:grpSp>
          <p:nvGrpSpPr>
            <p:cNvPr id="1092" name="Google Shape;1092;p34"/>
            <p:cNvGrpSpPr/>
            <p:nvPr/>
          </p:nvGrpSpPr>
          <p:grpSpPr>
            <a:xfrm>
              <a:off x="171400" y="128606"/>
              <a:ext cx="8772695" cy="3529565"/>
              <a:chOff x="171400" y="428625"/>
              <a:chExt cx="8772695" cy="3501900"/>
            </a:xfrm>
          </p:grpSpPr>
          <p:sp>
            <p:nvSpPr>
              <p:cNvPr id="1093" name="Google Shape;1093;p34"/>
              <p:cNvSpPr/>
              <p:nvPr/>
            </p:nvSpPr>
            <p:spPr>
              <a:xfrm>
                <a:off x="171459" y="428625"/>
                <a:ext cx="8772300" cy="3501900"/>
              </a:xfrm>
              <a:prstGeom prst="roundRect">
                <a:avLst>
                  <a:gd name="adj" fmla="val 4746"/>
                </a:avLst>
              </a:prstGeom>
              <a:solidFill>
                <a:schemeClr val="lt1"/>
              </a:solidFill>
              <a:ln w="28575" cap="flat" cmpd="sng">
                <a:solidFill>
                  <a:schemeClr val="accent5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grpSp>
            <p:nvGrpSpPr>
              <p:cNvPr id="1094" name="Google Shape;1094;p34"/>
              <p:cNvGrpSpPr/>
              <p:nvPr/>
            </p:nvGrpSpPr>
            <p:grpSpPr>
              <a:xfrm>
                <a:off x="171400" y="428636"/>
                <a:ext cx="8772695" cy="490301"/>
                <a:chOff x="-215495" y="238126"/>
                <a:chExt cx="9543837" cy="533400"/>
              </a:xfrm>
            </p:grpSpPr>
            <p:sp>
              <p:nvSpPr>
                <p:cNvPr id="1095" name="Google Shape;1095;p34"/>
                <p:cNvSpPr/>
                <p:nvPr/>
              </p:nvSpPr>
              <p:spPr>
                <a:xfrm>
                  <a:off x="-215259" y="238126"/>
                  <a:ext cx="9543600" cy="533400"/>
                </a:xfrm>
                <a:prstGeom prst="round2SameRect">
                  <a:avLst>
                    <a:gd name="adj1" fmla="val 29377"/>
                    <a:gd name="adj2" fmla="val 0"/>
                  </a:avLst>
                </a:prstGeom>
                <a:solidFill>
                  <a:schemeClr val="lt2"/>
                </a:solidFill>
                <a:ln w="28575" cap="flat" cmpd="sng">
                  <a:solidFill>
                    <a:schemeClr val="accent5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096" name="Google Shape;1096;p34"/>
                <p:cNvSpPr/>
                <p:nvPr/>
              </p:nvSpPr>
              <p:spPr>
                <a:xfrm>
                  <a:off x="-215495" y="685650"/>
                  <a:ext cx="9543433" cy="74494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8372" h="893" extrusionOk="0">
                      <a:moveTo>
                        <a:pt x="0" y="1"/>
                      </a:moveTo>
                      <a:lnTo>
                        <a:pt x="0" y="892"/>
                      </a:lnTo>
                      <a:lnTo>
                        <a:pt x="48372" y="892"/>
                      </a:lnTo>
                      <a:lnTo>
                        <a:pt x="48372" y="1"/>
                      </a:lnTo>
                      <a:close/>
                    </a:path>
                  </a:pathLst>
                </a:custGeom>
                <a:solidFill>
                  <a:srgbClr val="FF89BC">
                    <a:alpha val="30360"/>
                  </a:srgb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grpSp>
              <p:nvGrpSpPr>
                <p:cNvPr id="1097" name="Google Shape;1097;p34"/>
                <p:cNvGrpSpPr/>
                <p:nvPr/>
              </p:nvGrpSpPr>
              <p:grpSpPr>
                <a:xfrm>
                  <a:off x="8425674" y="386584"/>
                  <a:ext cx="655694" cy="176896"/>
                  <a:chOff x="13400537" y="1039026"/>
                  <a:chExt cx="495013" cy="133547"/>
                </a:xfrm>
              </p:grpSpPr>
              <p:sp>
                <p:nvSpPr>
                  <p:cNvPr id="1098" name="Google Shape;1098;p34"/>
                  <p:cNvSpPr/>
                  <p:nvPr/>
                </p:nvSpPr>
                <p:spPr>
                  <a:xfrm>
                    <a:off x="13408019" y="1046367"/>
                    <a:ext cx="118865" cy="118865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1684" h="1684" extrusionOk="0">
                        <a:moveTo>
                          <a:pt x="844" y="0"/>
                        </a:moveTo>
                        <a:cubicBezTo>
                          <a:pt x="843" y="0"/>
                          <a:pt x="842" y="0"/>
                          <a:pt x="842" y="0"/>
                        </a:cubicBezTo>
                        <a:cubicBezTo>
                          <a:pt x="377" y="0"/>
                          <a:pt x="0" y="377"/>
                          <a:pt x="0" y="842"/>
                        </a:cubicBezTo>
                        <a:cubicBezTo>
                          <a:pt x="0" y="1306"/>
                          <a:pt x="376" y="1684"/>
                          <a:pt x="842" y="1684"/>
                        </a:cubicBezTo>
                        <a:cubicBezTo>
                          <a:pt x="1306" y="1684"/>
                          <a:pt x="1683" y="1308"/>
                          <a:pt x="1683" y="842"/>
                        </a:cubicBezTo>
                        <a:cubicBezTo>
                          <a:pt x="1683" y="378"/>
                          <a:pt x="1307" y="0"/>
                          <a:pt x="844" y="0"/>
                        </a:cubicBezTo>
                        <a:close/>
                      </a:path>
                    </a:pathLst>
                  </a:custGeom>
                  <a:solidFill>
                    <a:schemeClr val="accent1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1099" name="Google Shape;1099;p34"/>
                  <p:cNvSpPr/>
                  <p:nvPr/>
                </p:nvSpPr>
                <p:spPr>
                  <a:xfrm>
                    <a:off x="13400537" y="1039026"/>
                    <a:ext cx="133547" cy="133547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1892" h="1892" extrusionOk="0">
                        <a:moveTo>
                          <a:pt x="946" y="207"/>
                        </a:moveTo>
                        <a:cubicBezTo>
                          <a:pt x="1354" y="207"/>
                          <a:pt x="1685" y="539"/>
                          <a:pt x="1685" y="946"/>
                        </a:cubicBezTo>
                        <a:cubicBezTo>
                          <a:pt x="1685" y="1354"/>
                          <a:pt x="1354" y="1686"/>
                          <a:pt x="946" y="1686"/>
                        </a:cubicBezTo>
                        <a:cubicBezTo>
                          <a:pt x="539" y="1686"/>
                          <a:pt x="207" y="1354"/>
                          <a:pt x="207" y="946"/>
                        </a:cubicBezTo>
                        <a:cubicBezTo>
                          <a:pt x="207" y="539"/>
                          <a:pt x="539" y="207"/>
                          <a:pt x="946" y="207"/>
                        </a:cubicBezTo>
                        <a:close/>
                        <a:moveTo>
                          <a:pt x="946" y="0"/>
                        </a:moveTo>
                        <a:cubicBezTo>
                          <a:pt x="424" y="0"/>
                          <a:pt x="1" y="425"/>
                          <a:pt x="1" y="946"/>
                        </a:cubicBezTo>
                        <a:cubicBezTo>
                          <a:pt x="1" y="1467"/>
                          <a:pt x="424" y="1892"/>
                          <a:pt x="946" y="1892"/>
                        </a:cubicBezTo>
                        <a:cubicBezTo>
                          <a:pt x="1469" y="1892"/>
                          <a:pt x="1891" y="1467"/>
                          <a:pt x="1891" y="946"/>
                        </a:cubicBezTo>
                        <a:cubicBezTo>
                          <a:pt x="1891" y="425"/>
                          <a:pt x="1466" y="0"/>
                          <a:pt x="946" y="0"/>
                        </a:cubicBezTo>
                        <a:close/>
                      </a:path>
                    </a:pathLst>
                  </a:custGeom>
                  <a:solidFill>
                    <a:schemeClr val="accent5"/>
                  </a:solidFill>
                  <a:ln w="9525" cap="flat" cmpd="sng">
                    <a:solidFill>
                      <a:schemeClr val="accent5"/>
                    </a:solidFill>
                    <a:prstDash val="solid"/>
                    <a:round/>
                    <a:headEnd type="none" w="sm" len="sm"/>
                    <a:tailEnd type="none" w="sm" len="sm"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1100" name="Google Shape;1100;p34"/>
                  <p:cNvSpPr/>
                  <p:nvPr/>
                </p:nvSpPr>
                <p:spPr>
                  <a:xfrm>
                    <a:off x="13588857" y="1046367"/>
                    <a:ext cx="118936" cy="118865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1685" h="1684" extrusionOk="0">
                        <a:moveTo>
                          <a:pt x="845" y="0"/>
                        </a:moveTo>
                        <a:cubicBezTo>
                          <a:pt x="844" y="0"/>
                          <a:pt x="843" y="0"/>
                          <a:pt x="843" y="0"/>
                        </a:cubicBezTo>
                        <a:cubicBezTo>
                          <a:pt x="379" y="0"/>
                          <a:pt x="1" y="377"/>
                          <a:pt x="1" y="842"/>
                        </a:cubicBezTo>
                        <a:cubicBezTo>
                          <a:pt x="1" y="1306"/>
                          <a:pt x="377" y="1684"/>
                          <a:pt x="843" y="1684"/>
                        </a:cubicBezTo>
                        <a:cubicBezTo>
                          <a:pt x="1307" y="1684"/>
                          <a:pt x="1684" y="1308"/>
                          <a:pt x="1684" y="842"/>
                        </a:cubicBezTo>
                        <a:cubicBezTo>
                          <a:pt x="1684" y="378"/>
                          <a:pt x="1308" y="0"/>
                          <a:pt x="845" y="0"/>
                        </a:cubicBezTo>
                        <a:close/>
                      </a:path>
                    </a:pathLst>
                  </a:custGeom>
                  <a:solidFill>
                    <a:schemeClr val="dk2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1101" name="Google Shape;1101;p34"/>
                  <p:cNvSpPr/>
                  <p:nvPr/>
                </p:nvSpPr>
                <p:spPr>
                  <a:xfrm>
                    <a:off x="13581517" y="1039026"/>
                    <a:ext cx="133617" cy="133547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1893" h="1892" extrusionOk="0">
                        <a:moveTo>
                          <a:pt x="947" y="207"/>
                        </a:moveTo>
                        <a:cubicBezTo>
                          <a:pt x="1353" y="207"/>
                          <a:pt x="1685" y="539"/>
                          <a:pt x="1685" y="946"/>
                        </a:cubicBezTo>
                        <a:cubicBezTo>
                          <a:pt x="1685" y="1354"/>
                          <a:pt x="1354" y="1686"/>
                          <a:pt x="947" y="1686"/>
                        </a:cubicBezTo>
                        <a:cubicBezTo>
                          <a:pt x="538" y="1686"/>
                          <a:pt x="207" y="1354"/>
                          <a:pt x="207" y="946"/>
                        </a:cubicBezTo>
                        <a:cubicBezTo>
                          <a:pt x="207" y="539"/>
                          <a:pt x="538" y="207"/>
                          <a:pt x="947" y="207"/>
                        </a:cubicBezTo>
                        <a:close/>
                        <a:moveTo>
                          <a:pt x="947" y="0"/>
                        </a:moveTo>
                        <a:cubicBezTo>
                          <a:pt x="425" y="0"/>
                          <a:pt x="1" y="425"/>
                          <a:pt x="1" y="946"/>
                        </a:cubicBezTo>
                        <a:cubicBezTo>
                          <a:pt x="1" y="1467"/>
                          <a:pt x="426" y="1892"/>
                          <a:pt x="947" y="1892"/>
                        </a:cubicBezTo>
                        <a:cubicBezTo>
                          <a:pt x="1467" y="1892"/>
                          <a:pt x="1892" y="1467"/>
                          <a:pt x="1892" y="946"/>
                        </a:cubicBezTo>
                        <a:cubicBezTo>
                          <a:pt x="1892" y="425"/>
                          <a:pt x="1467" y="0"/>
                          <a:pt x="947" y="0"/>
                        </a:cubicBezTo>
                        <a:close/>
                      </a:path>
                    </a:pathLst>
                  </a:custGeom>
                  <a:solidFill>
                    <a:schemeClr val="accent5"/>
                  </a:solidFill>
                  <a:ln w="9525" cap="flat" cmpd="sng">
                    <a:solidFill>
                      <a:schemeClr val="accent5"/>
                    </a:solidFill>
                    <a:prstDash val="solid"/>
                    <a:round/>
                    <a:headEnd type="none" w="sm" len="sm"/>
                    <a:tailEnd type="none" w="sm" len="sm"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1102" name="Google Shape;1102;p34"/>
                  <p:cNvSpPr/>
                  <p:nvPr/>
                </p:nvSpPr>
                <p:spPr>
                  <a:xfrm>
                    <a:off x="13769343" y="1046367"/>
                    <a:ext cx="118865" cy="118865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1684" h="1684" extrusionOk="0">
                        <a:moveTo>
                          <a:pt x="844" y="0"/>
                        </a:moveTo>
                        <a:cubicBezTo>
                          <a:pt x="843" y="0"/>
                          <a:pt x="843" y="0"/>
                          <a:pt x="842" y="0"/>
                        </a:cubicBezTo>
                        <a:cubicBezTo>
                          <a:pt x="378" y="0"/>
                          <a:pt x="0" y="377"/>
                          <a:pt x="0" y="842"/>
                        </a:cubicBezTo>
                        <a:cubicBezTo>
                          <a:pt x="0" y="1306"/>
                          <a:pt x="376" y="1684"/>
                          <a:pt x="842" y="1684"/>
                        </a:cubicBezTo>
                        <a:cubicBezTo>
                          <a:pt x="1306" y="1684"/>
                          <a:pt x="1684" y="1308"/>
                          <a:pt x="1684" y="842"/>
                        </a:cubicBezTo>
                        <a:cubicBezTo>
                          <a:pt x="1684" y="378"/>
                          <a:pt x="1307" y="0"/>
                          <a:pt x="844" y="0"/>
                        </a:cubicBezTo>
                        <a:close/>
                      </a:path>
                    </a:pathLst>
                  </a:custGeom>
                  <a:solidFill>
                    <a:schemeClr val="accent6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1103" name="Google Shape;1103;p34"/>
                  <p:cNvSpPr/>
                  <p:nvPr/>
                </p:nvSpPr>
                <p:spPr>
                  <a:xfrm>
                    <a:off x="13762002" y="1039026"/>
                    <a:ext cx="133547" cy="133547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1892" h="1892" extrusionOk="0">
                        <a:moveTo>
                          <a:pt x="946" y="207"/>
                        </a:moveTo>
                        <a:cubicBezTo>
                          <a:pt x="1353" y="207"/>
                          <a:pt x="1685" y="539"/>
                          <a:pt x="1685" y="946"/>
                        </a:cubicBezTo>
                        <a:cubicBezTo>
                          <a:pt x="1685" y="1354"/>
                          <a:pt x="1353" y="1686"/>
                          <a:pt x="946" y="1686"/>
                        </a:cubicBezTo>
                        <a:cubicBezTo>
                          <a:pt x="538" y="1686"/>
                          <a:pt x="207" y="1354"/>
                          <a:pt x="207" y="946"/>
                        </a:cubicBezTo>
                        <a:cubicBezTo>
                          <a:pt x="207" y="539"/>
                          <a:pt x="538" y="207"/>
                          <a:pt x="946" y="207"/>
                        </a:cubicBezTo>
                        <a:close/>
                        <a:moveTo>
                          <a:pt x="946" y="0"/>
                        </a:moveTo>
                        <a:cubicBezTo>
                          <a:pt x="424" y="0"/>
                          <a:pt x="0" y="425"/>
                          <a:pt x="0" y="946"/>
                        </a:cubicBezTo>
                        <a:cubicBezTo>
                          <a:pt x="0" y="1467"/>
                          <a:pt x="425" y="1892"/>
                          <a:pt x="946" y="1892"/>
                        </a:cubicBezTo>
                        <a:cubicBezTo>
                          <a:pt x="1467" y="1892"/>
                          <a:pt x="1892" y="1467"/>
                          <a:pt x="1892" y="946"/>
                        </a:cubicBezTo>
                        <a:cubicBezTo>
                          <a:pt x="1892" y="425"/>
                          <a:pt x="1467" y="0"/>
                          <a:pt x="946" y="0"/>
                        </a:cubicBezTo>
                        <a:close/>
                      </a:path>
                    </a:pathLst>
                  </a:custGeom>
                  <a:solidFill>
                    <a:schemeClr val="accent5"/>
                  </a:solidFill>
                  <a:ln w="9525" cap="flat" cmpd="sng">
                    <a:solidFill>
                      <a:schemeClr val="accent5"/>
                    </a:solidFill>
                    <a:prstDash val="solid"/>
                    <a:round/>
                    <a:headEnd type="none" w="sm" len="sm"/>
                    <a:tailEnd type="none" w="sm" len="sm"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</p:grpSp>
          </p:grpSp>
        </p:grpSp>
        <p:sp>
          <p:nvSpPr>
            <p:cNvPr id="1104" name="Google Shape;1104;p34"/>
            <p:cNvSpPr/>
            <p:nvPr/>
          </p:nvSpPr>
          <p:spPr>
            <a:xfrm>
              <a:off x="251326" y="194725"/>
              <a:ext cx="937359" cy="260221"/>
            </a:xfrm>
            <a:custGeom>
              <a:avLst/>
              <a:gdLst/>
              <a:ahLst/>
              <a:cxnLst/>
              <a:rect l="l" t="t" r="r" b="b"/>
              <a:pathLst>
                <a:path w="14668" h="4072" extrusionOk="0">
                  <a:moveTo>
                    <a:pt x="2679" y="0"/>
                  </a:moveTo>
                  <a:cubicBezTo>
                    <a:pt x="1102" y="0"/>
                    <a:pt x="0" y="1069"/>
                    <a:pt x="0" y="2599"/>
                  </a:cubicBezTo>
                  <a:lnTo>
                    <a:pt x="0" y="3771"/>
                  </a:lnTo>
                  <a:cubicBezTo>
                    <a:pt x="0" y="3937"/>
                    <a:pt x="135" y="4072"/>
                    <a:pt x="301" y="4072"/>
                  </a:cubicBezTo>
                  <a:cubicBezTo>
                    <a:pt x="466" y="4072"/>
                    <a:pt x="602" y="3938"/>
                    <a:pt x="601" y="3771"/>
                  </a:cubicBezTo>
                  <a:lnTo>
                    <a:pt x="601" y="2599"/>
                  </a:lnTo>
                  <a:cubicBezTo>
                    <a:pt x="601" y="1405"/>
                    <a:pt x="1436" y="602"/>
                    <a:pt x="2679" y="602"/>
                  </a:cubicBezTo>
                  <a:lnTo>
                    <a:pt x="14366" y="602"/>
                  </a:lnTo>
                  <a:cubicBezTo>
                    <a:pt x="14532" y="602"/>
                    <a:pt x="14667" y="467"/>
                    <a:pt x="14667" y="301"/>
                  </a:cubicBezTo>
                  <a:cubicBezTo>
                    <a:pt x="14667" y="135"/>
                    <a:pt x="14531" y="0"/>
                    <a:pt x="14366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1105" name="Google Shape;1105;p34"/>
          <p:cNvSpPr txBox="1">
            <a:spLocks noGrp="1"/>
          </p:cNvSpPr>
          <p:nvPr>
            <p:ph type="title"/>
          </p:nvPr>
        </p:nvSpPr>
        <p:spPr>
          <a:xfrm>
            <a:off x="720000" y="740175"/>
            <a:ext cx="7704000" cy="5643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1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1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1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1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1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1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1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1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100"/>
              <a:buNone/>
              <a:defRPr/>
            </a:lvl9pPr>
          </a:lstStyle>
          <a:p>
            <a:endParaRPr/>
          </a:p>
        </p:txBody>
      </p:sp>
      <p:sp>
        <p:nvSpPr>
          <p:cNvPr id="1106" name="Google Shape;1106;p34"/>
          <p:cNvSpPr txBox="1">
            <a:spLocks noGrp="1"/>
          </p:cNvSpPr>
          <p:nvPr>
            <p:ph type="title" idx="2"/>
          </p:nvPr>
        </p:nvSpPr>
        <p:spPr>
          <a:xfrm>
            <a:off x="1018300" y="1587950"/>
            <a:ext cx="2046300" cy="449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r" rtl="0">
              <a:spcBef>
                <a:spcPts val="0"/>
              </a:spcBef>
              <a:spcAft>
                <a:spcPts val="0"/>
              </a:spcAft>
              <a:buSzPts val="2400"/>
              <a:buNone/>
              <a:defRPr sz="22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1107" name="Google Shape;1107;p34"/>
          <p:cNvSpPr txBox="1">
            <a:spLocks noGrp="1"/>
          </p:cNvSpPr>
          <p:nvPr>
            <p:ph type="subTitle" idx="1"/>
          </p:nvPr>
        </p:nvSpPr>
        <p:spPr>
          <a:xfrm>
            <a:off x="1018300" y="1998650"/>
            <a:ext cx="2046300" cy="564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108" name="Google Shape;1108;p34"/>
          <p:cNvSpPr txBox="1">
            <a:spLocks noGrp="1"/>
          </p:cNvSpPr>
          <p:nvPr>
            <p:ph type="title" idx="3"/>
          </p:nvPr>
        </p:nvSpPr>
        <p:spPr>
          <a:xfrm>
            <a:off x="6057859" y="1587950"/>
            <a:ext cx="2054400" cy="448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None/>
              <a:defRPr sz="22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1109" name="Google Shape;1109;p34"/>
          <p:cNvSpPr txBox="1">
            <a:spLocks noGrp="1"/>
          </p:cNvSpPr>
          <p:nvPr>
            <p:ph type="subTitle" idx="4"/>
          </p:nvPr>
        </p:nvSpPr>
        <p:spPr>
          <a:xfrm>
            <a:off x="6057850" y="1998650"/>
            <a:ext cx="2053800" cy="564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110" name="Google Shape;1110;p34"/>
          <p:cNvSpPr txBox="1">
            <a:spLocks noGrp="1"/>
          </p:cNvSpPr>
          <p:nvPr>
            <p:ph type="title" idx="5"/>
          </p:nvPr>
        </p:nvSpPr>
        <p:spPr>
          <a:xfrm>
            <a:off x="1025788" y="3201700"/>
            <a:ext cx="2046300" cy="449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r" rtl="0">
              <a:spcBef>
                <a:spcPts val="0"/>
              </a:spcBef>
              <a:spcAft>
                <a:spcPts val="0"/>
              </a:spcAft>
              <a:buSzPts val="2400"/>
              <a:buNone/>
              <a:defRPr sz="22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1111" name="Google Shape;1111;p34"/>
          <p:cNvSpPr txBox="1">
            <a:spLocks noGrp="1"/>
          </p:cNvSpPr>
          <p:nvPr>
            <p:ph type="subTitle" idx="6"/>
          </p:nvPr>
        </p:nvSpPr>
        <p:spPr>
          <a:xfrm>
            <a:off x="1025791" y="3606300"/>
            <a:ext cx="2046300" cy="564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112" name="Google Shape;1112;p34"/>
          <p:cNvSpPr txBox="1">
            <a:spLocks noGrp="1"/>
          </p:cNvSpPr>
          <p:nvPr>
            <p:ph type="title" idx="7"/>
          </p:nvPr>
        </p:nvSpPr>
        <p:spPr>
          <a:xfrm>
            <a:off x="6061900" y="3201700"/>
            <a:ext cx="2054400" cy="448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None/>
              <a:defRPr sz="22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1113" name="Google Shape;1113;p34"/>
          <p:cNvSpPr txBox="1">
            <a:spLocks noGrp="1"/>
          </p:cNvSpPr>
          <p:nvPr>
            <p:ph type="subTitle" idx="8"/>
          </p:nvPr>
        </p:nvSpPr>
        <p:spPr>
          <a:xfrm>
            <a:off x="6057850" y="3606300"/>
            <a:ext cx="2054400" cy="564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114" name="Google Shape;1114;p34"/>
          <p:cNvSpPr/>
          <p:nvPr/>
        </p:nvSpPr>
        <p:spPr>
          <a:xfrm>
            <a:off x="8582485" y="2354204"/>
            <a:ext cx="238029" cy="281098"/>
          </a:xfrm>
          <a:custGeom>
            <a:avLst/>
            <a:gdLst/>
            <a:ahLst/>
            <a:cxnLst/>
            <a:rect l="l" t="t" r="r" b="b"/>
            <a:pathLst>
              <a:path w="1691" h="1997" extrusionOk="0">
                <a:moveTo>
                  <a:pt x="884" y="1"/>
                </a:moveTo>
                <a:cubicBezTo>
                  <a:pt x="857" y="1"/>
                  <a:pt x="830" y="16"/>
                  <a:pt x="820" y="48"/>
                </a:cubicBezTo>
                <a:cubicBezTo>
                  <a:pt x="758" y="233"/>
                  <a:pt x="671" y="411"/>
                  <a:pt x="552" y="564"/>
                </a:cubicBezTo>
                <a:cubicBezTo>
                  <a:pt x="421" y="732"/>
                  <a:pt x="251" y="871"/>
                  <a:pt x="56" y="953"/>
                </a:cubicBezTo>
                <a:cubicBezTo>
                  <a:pt x="0" y="977"/>
                  <a:pt x="2" y="1055"/>
                  <a:pt x="57" y="1079"/>
                </a:cubicBezTo>
                <a:cubicBezTo>
                  <a:pt x="435" y="1233"/>
                  <a:pt x="673" y="1527"/>
                  <a:pt x="836" y="1953"/>
                </a:cubicBezTo>
                <a:cubicBezTo>
                  <a:pt x="847" y="1982"/>
                  <a:pt x="873" y="1997"/>
                  <a:pt x="899" y="1997"/>
                </a:cubicBezTo>
                <a:cubicBezTo>
                  <a:pt x="924" y="1997"/>
                  <a:pt x="950" y="1983"/>
                  <a:pt x="961" y="1954"/>
                </a:cubicBezTo>
                <a:cubicBezTo>
                  <a:pt x="1103" y="1604"/>
                  <a:pt x="1300" y="1235"/>
                  <a:pt x="1640" y="1060"/>
                </a:cubicBezTo>
                <a:cubicBezTo>
                  <a:pt x="1691" y="1034"/>
                  <a:pt x="1689" y="964"/>
                  <a:pt x="1639" y="939"/>
                </a:cubicBezTo>
                <a:cubicBezTo>
                  <a:pt x="1449" y="845"/>
                  <a:pt x="1286" y="691"/>
                  <a:pt x="1167" y="513"/>
                </a:cubicBezTo>
                <a:cubicBezTo>
                  <a:pt x="1067" y="363"/>
                  <a:pt x="1000" y="212"/>
                  <a:pt x="950" y="50"/>
                </a:cubicBezTo>
                <a:cubicBezTo>
                  <a:pt x="940" y="17"/>
                  <a:pt x="912" y="1"/>
                  <a:pt x="884" y="1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15" name="Google Shape;1115;p34"/>
          <p:cNvSpPr/>
          <p:nvPr/>
        </p:nvSpPr>
        <p:spPr>
          <a:xfrm>
            <a:off x="644800" y="2799576"/>
            <a:ext cx="150402" cy="177598"/>
          </a:xfrm>
          <a:custGeom>
            <a:avLst/>
            <a:gdLst/>
            <a:ahLst/>
            <a:cxnLst/>
            <a:rect l="l" t="t" r="r" b="b"/>
            <a:pathLst>
              <a:path w="1691" h="1997" extrusionOk="0">
                <a:moveTo>
                  <a:pt x="884" y="1"/>
                </a:moveTo>
                <a:cubicBezTo>
                  <a:pt x="857" y="1"/>
                  <a:pt x="830" y="16"/>
                  <a:pt x="820" y="48"/>
                </a:cubicBezTo>
                <a:cubicBezTo>
                  <a:pt x="758" y="233"/>
                  <a:pt x="671" y="411"/>
                  <a:pt x="552" y="564"/>
                </a:cubicBezTo>
                <a:cubicBezTo>
                  <a:pt x="421" y="732"/>
                  <a:pt x="251" y="871"/>
                  <a:pt x="56" y="953"/>
                </a:cubicBezTo>
                <a:cubicBezTo>
                  <a:pt x="0" y="977"/>
                  <a:pt x="2" y="1055"/>
                  <a:pt x="57" y="1079"/>
                </a:cubicBezTo>
                <a:cubicBezTo>
                  <a:pt x="435" y="1233"/>
                  <a:pt x="673" y="1527"/>
                  <a:pt x="836" y="1953"/>
                </a:cubicBezTo>
                <a:cubicBezTo>
                  <a:pt x="847" y="1982"/>
                  <a:pt x="873" y="1997"/>
                  <a:pt x="899" y="1997"/>
                </a:cubicBezTo>
                <a:cubicBezTo>
                  <a:pt x="924" y="1997"/>
                  <a:pt x="950" y="1983"/>
                  <a:pt x="961" y="1954"/>
                </a:cubicBezTo>
                <a:cubicBezTo>
                  <a:pt x="1103" y="1604"/>
                  <a:pt x="1300" y="1235"/>
                  <a:pt x="1640" y="1060"/>
                </a:cubicBezTo>
                <a:cubicBezTo>
                  <a:pt x="1691" y="1034"/>
                  <a:pt x="1689" y="964"/>
                  <a:pt x="1639" y="939"/>
                </a:cubicBezTo>
                <a:cubicBezTo>
                  <a:pt x="1449" y="845"/>
                  <a:pt x="1286" y="691"/>
                  <a:pt x="1167" y="513"/>
                </a:cubicBezTo>
                <a:cubicBezTo>
                  <a:pt x="1067" y="363"/>
                  <a:pt x="1000" y="212"/>
                  <a:pt x="950" y="50"/>
                </a:cubicBezTo>
                <a:cubicBezTo>
                  <a:pt x="940" y="17"/>
                  <a:pt x="912" y="1"/>
                  <a:pt x="884" y="1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ackground">
  <p:cSld name="BLANK_1_1_1_1_1_1_1">
    <p:spTree>
      <p:nvGrpSpPr>
        <p:cNvPr id="1" name="Shape 13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58" name="Google Shape;1358;p39"/>
          <p:cNvGrpSpPr/>
          <p:nvPr/>
        </p:nvGrpSpPr>
        <p:grpSpPr>
          <a:xfrm>
            <a:off x="390468" y="239025"/>
            <a:ext cx="8534121" cy="4665442"/>
            <a:chOff x="171400" y="128593"/>
            <a:chExt cx="8772740" cy="4795891"/>
          </a:xfrm>
        </p:grpSpPr>
        <p:grpSp>
          <p:nvGrpSpPr>
            <p:cNvPr id="1359" name="Google Shape;1359;p39"/>
            <p:cNvGrpSpPr/>
            <p:nvPr/>
          </p:nvGrpSpPr>
          <p:grpSpPr>
            <a:xfrm>
              <a:off x="171400" y="128593"/>
              <a:ext cx="8772740" cy="4795891"/>
              <a:chOff x="171400" y="428612"/>
              <a:chExt cx="8772740" cy="4758300"/>
            </a:xfrm>
          </p:grpSpPr>
          <p:sp>
            <p:nvSpPr>
              <p:cNvPr id="1360" name="Google Shape;1360;p39"/>
              <p:cNvSpPr/>
              <p:nvPr/>
            </p:nvSpPr>
            <p:spPr>
              <a:xfrm>
                <a:off x="386868" y="428612"/>
                <a:ext cx="8556900" cy="4758300"/>
              </a:xfrm>
              <a:prstGeom prst="roundRect">
                <a:avLst>
                  <a:gd name="adj" fmla="val 4746"/>
                </a:avLst>
              </a:prstGeom>
              <a:solidFill>
                <a:schemeClr val="lt1"/>
              </a:solidFill>
              <a:ln w="28575" cap="flat" cmpd="sng">
                <a:solidFill>
                  <a:schemeClr val="accent5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grpSp>
            <p:nvGrpSpPr>
              <p:cNvPr id="1361" name="Google Shape;1361;p39"/>
              <p:cNvGrpSpPr/>
              <p:nvPr/>
            </p:nvGrpSpPr>
            <p:grpSpPr>
              <a:xfrm>
                <a:off x="171400" y="428629"/>
                <a:ext cx="8772740" cy="490301"/>
                <a:chOff x="-215495" y="238118"/>
                <a:chExt cx="9543886" cy="533400"/>
              </a:xfrm>
            </p:grpSpPr>
            <p:sp>
              <p:nvSpPr>
                <p:cNvPr id="1362" name="Google Shape;1362;p39"/>
                <p:cNvSpPr/>
                <p:nvPr/>
              </p:nvSpPr>
              <p:spPr>
                <a:xfrm>
                  <a:off x="19091" y="238118"/>
                  <a:ext cx="9309300" cy="533400"/>
                </a:xfrm>
                <a:prstGeom prst="round2SameRect">
                  <a:avLst>
                    <a:gd name="adj1" fmla="val 43854"/>
                    <a:gd name="adj2" fmla="val 0"/>
                  </a:avLst>
                </a:prstGeom>
                <a:solidFill>
                  <a:schemeClr val="lt2"/>
                </a:solidFill>
                <a:ln w="28575" cap="flat" cmpd="sng">
                  <a:solidFill>
                    <a:schemeClr val="accent5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363" name="Google Shape;1363;p39"/>
                <p:cNvSpPr/>
                <p:nvPr/>
              </p:nvSpPr>
              <p:spPr>
                <a:xfrm>
                  <a:off x="-215495" y="685650"/>
                  <a:ext cx="9543433" cy="74494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8372" h="893" extrusionOk="0">
                      <a:moveTo>
                        <a:pt x="0" y="1"/>
                      </a:moveTo>
                      <a:lnTo>
                        <a:pt x="0" y="892"/>
                      </a:lnTo>
                      <a:lnTo>
                        <a:pt x="48372" y="892"/>
                      </a:lnTo>
                      <a:lnTo>
                        <a:pt x="48372" y="1"/>
                      </a:lnTo>
                      <a:close/>
                    </a:path>
                  </a:pathLst>
                </a:custGeom>
                <a:solidFill>
                  <a:srgbClr val="FF89BC">
                    <a:alpha val="30360"/>
                  </a:srgb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grpSp>
              <p:nvGrpSpPr>
                <p:cNvPr id="1364" name="Google Shape;1364;p39"/>
                <p:cNvGrpSpPr/>
                <p:nvPr/>
              </p:nvGrpSpPr>
              <p:grpSpPr>
                <a:xfrm>
                  <a:off x="8425674" y="386584"/>
                  <a:ext cx="655694" cy="176896"/>
                  <a:chOff x="13400537" y="1039026"/>
                  <a:chExt cx="495013" cy="133547"/>
                </a:xfrm>
              </p:grpSpPr>
              <p:sp>
                <p:nvSpPr>
                  <p:cNvPr id="1365" name="Google Shape;1365;p39"/>
                  <p:cNvSpPr/>
                  <p:nvPr/>
                </p:nvSpPr>
                <p:spPr>
                  <a:xfrm>
                    <a:off x="13408019" y="1046367"/>
                    <a:ext cx="118865" cy="118865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1684" h="1684" extrusionOk="0">
                        <a:moveTo>
                          <a:pt x="844" y="0"/>
                        </a:moveTo>
                        <a:cubicBezTo>
                          <a:pt x="843" y="0"/>
                          <a:pt x="842" y="0"/>
                          <a:pt x="842" y="0"/>
                        </a:cubicBezTo>
                        <a:cubicBezTo>
                          <a:pt x="377" y="0"/>
                          <a:pt x="0" y="377"/>
                          <a:pt x="0" y="842"/>
                        </a:cubicBezTo>
                        <a:cubicBezTo>
                          <a:pt x="0" y="1306"/>
                          <a:pt x="376" y="1684"/>
                          <a:pt x="842" y="1684"/>
                        </a:cubicBezTo>
                        <a:cubicBezTo>
                          <a:pt x="1306" y="1684"/>
                          <a:pt x="1683" y="1308"/>
                          <a:pt x="1683" y="842"/>
                        </a:cubicBezTo>
                        <a:cubicBezTo>
                          <a:pt x="1683" y="378"/>
                          <a:pt x="1307" y="0"/>
                          <a:pt x="844" y="0"/>
                        </a:cubicBezTo>
                        <a:close/>
                      </a:path>
                    </a:pathLst>
                  </a:custGeom>
                  <a:solidFill>
                    <a:schemeClr val="accent1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1366" name="Google Shape;1366;p39"/>
                  <p:cNvSpPr/>
                  <p:nvPr/>
                </p:nvSpPr>
                <p:spPr>
                  <a:xfrm>
                    <a:off x="13400537" y="1039026"/>
                    <a:ext cx="133547" cy="133547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1892" h="1892" extrusionOk="0">
                        <a:moveTo>
                          <a:pt x="946" y="207"/>
                        </a:moveTo>
                        <a:cubicBezTo>
                          <a:pt x="1354" y="207"/>
                          <a:pt x="1685" y="539"/>
                          <a:pt x="1685" y="946"/>
                        </a:cubicBezTo>
                        <a:cubicBezTo>
                          <a:pt x="1685" y="1354"/>
                          <a:pt x="1354" y="1686"/>
                          <a:pt x="946" y="1686"/>
                        </a:cubicBezTo>
                        <a:cubicBezTo>
                          <a:pt x="539" y="1686"/>
                          <a:pt x="207" y="1354"/>
                          <a:pt x="207" y="946"/>
                        </a:cubicBezTo>
                        <a:cubicBezTo>
                          <a:pt x="207" y="539"/>
                          <a:pt x="539" y="207"/>
                          <a:pt x="946" y="207"/>
                        </a:cubicBezTo>
                        <a:close/>
                        <a:moveTo>
                          <a:pt x="946" y="0"/>
                        </a:moveTo>
                        <a:cubicBezTo>
                          <a:pt x="424" y="0"/>
                          <a:pt x="1" y="425"/>
                          <a:pt x="1" y="946"/>
                        </a:cubicBezTo>
                        <a:cubicBezTo>
                          <a:pt x="1" y="1467"/>
                          <a:pt x="424" y="1892"/>
                          <a:pt x="946" y="1892"/>
                        </a:cubicBezTo>
                        <a:cubicBezTo>
                          <a:pt x="1469" y="1892"/>
                          <a:pt x="1891" y="1467"/>
                          <a:pt x="1891" y="946"/>
                        </a:cubicBezTo>
                        <a:cubicBezTo>
                          <a:pt x="1891" y="425"/>
                          <a:pt x="1466" y="0"/>
                          <a:pt x="946" y="0"/>
                        </a:cubicBezTo>
                        <a:close/>
                      </a:path>
                    </a:pathLst>
                  </a:custGeom>
                  <a:solidFill>
                    <a:schemeClr val="accent5"/>
                  </a:solidFill>
                  <a:ln w="9525" cap="flat" cmpd="sng">
                    <a:solidFill>
                      <a:schemeClr val="accent5"/>
                    </a:solidFill>
                    <a:prstDash val="solid"/>
                    <a:round/>
                    <a:headEnd type="none" w="sm" len="sm"/>
                    <a:tailEnd type="none" w="sm" len="sm"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1367" name="Google Shape;1367;p39"/>
                  <p:cNvSpPr/>
                  <p:nvPr/>
                </p:nvSpPr>
                <p:spPr>
                  <a:xfrm>
                    <a:off x="13588857" y="1046367"/>
                    <a:ext cx="118936" cy="118865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1685" h="1684" extrusionOk="0">
                        <a:moveTo>
                          <a:pt x="845" y="0"/>
                        </a:moveTo>
                        <a:cubicBezTo>
                          <a:pt x="844" y="0"/>
                          <a:pt x="843" y="0"/>
                          <a:pt x="843" y="0"/>
                        </a:cubicBezTo>
                        <a:cubicBezTo>
                          <a:pt x="379" y="0"/>
                          <a:pt x="1" y="377"/>
                          <a:pt x="1" y="842"/>
                        </a:cubicBezTo>
                        <a:cubicBezTo>
                          <a:pt x="1" y="1306"/>
                          <a:pt x="377" y="1684"/>
                          <a:pt x="843" y="1684"/>
                        </a:cubicBezTo>
                        <a:cubicBezTo>
                          <a:pt x="1307" y="1684"/>
                          <a:pt x="1684" y="1308"/>
                          <a:pt x="1684" y="842"/>
                        </a:cubicBezTo>
                        <a:cubicBezTo>
                          <a:pt x="1684" y="378"/>
                          <a:pt x="1308" y="0"/>
                          <a:pt x="845" y="0"/>
                        </a:cubicBezTo>
                        <a:close/>
                      </a:path>
                    </a:pathLst>
                  </a:custGeom>
                  <a:solidFill>
                    <a:schemeClr val="dk2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1368" name="Google Shape;1368;p39"/>
                  <p:cNvSpPr/>
                  <p:nvPr/>
                </p:nvSpPr>
                <p:spPr>
                  <a:xfrm>
                    <a:off x="13581517" y="1039026"/>
                    <a:ext cx="133617" cy="133547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1893" h="1892" extrusionOk="0">
                        <a:moveTo>
                          <a:pt x="947" y="207"/>
                        </a:moveTo>
                        <a:cubicBezTo>
                          <a:pt x="1353" y="207"/>
                          <a:pt x="1685" y="539"/>
                          <a:pt x="1685" y="946"/>
                        </a:cubicBezTo>
                        <a:cubicBezTo>
                          <a:pt x="1685" y="1354"/>
                          <a:pt x="1354" y="1686"/>
                          <a:pt x="947" y="1686"/>
                        </a:cubicBezTo>
                        <a:cubicBezTo>
                          <a:pt x="538" y="1686"/>
                          <a:pt x="207" y="1354"/>
                          <a:pt x="207" y="946"/>
                        </a:cubicBezTo>
                        <a:cubicBezTo>
                          <a:pt x="207" y="539"/>
                          <a:pt x="538" y="207"/>
                          <a:pt x="947" y="207"/>
                        </a:cubicBezTo>
                        <a:close/>
                        <a:moveTo>
                          <a:pt x="947" y="0"/>
                        </a:moveTo>
                        <a:cubicBezTo>
                          <a:pt x="425" y="0"/>
                          <a:pt x="1" y="425"/>
                          <a:pt x="1" y="946"/>
                        </a:cubicBezTo>
                        <a:cubicBezTo>
                          <a:pt x="1" y="1467"/>
                          <a:pt x="426" y="1892"/>
                          <a:pt x="947" y="1892"/>
                        </a:cubicBezTo>
                        <a:cubicBezTo>
                          <a:pt x="1467" y="1892"/>
                          <a:pt x="1892" y="1467"/>
                          <a:pt x="1892" y="946"/>
                        </a:cubicBezTo>
                        <a:cubicBezTo>
                          <a:pt x="1892" y="425"/>
                          <a:pt x="1467" y="0"/>
                          <a:pt x="947" y="0"/>
                        </a:cubicBezTo>
                        <a:close/>
                      </a:path>
                    </a:pathLst>
                  </a:custGeom>
                  <a:solidFill>
                    <a:schemeClr val="accent5"/>
                  </a:solidFill>
                  <a:ln w="9525" cap="flat" cmpd="sng">
                    <a:solidFill>
                      <a:schemeClr val="accent5"/>
                    </a:solidFill>
                    <a:prstDash val="solid"/>
                    <a:round/>
                    <a:headEnd type="none" w="sm" len="sm"/>
                    <a:tailEnd type="none" w="sm" len="sm"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1369" name="Google Shape;1369;p39"/>
                  <p:cNvSpPr/>
                  <p:nvPr/>
                </p:nvSpPr>
                <p:spPr>
                  <a:xfrm>
                    <a:off x="13769343" y="1046367"/>
                    <a:ext cx="118865" cy="118865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1684" h="1684" extrusionOk="0">
                        <a:moveTo>
                          <a:pt x="844" y="0"/>
                        </a:moveTo>
                        <a:cubicBezTo>
                          <a:pt x="843" y="0"/>
                          <a:pt x="843" y="0"/>
                          <a:pt x="842" y="0"/>
                        </a:cubicBezTo>
                        <a:cubicBezTo>
                          <a:pt x="378" y="0"/>
                          <a:pt x="0" y="377"/>
                          <a:pt x="0" y="842"/>
                        </a:cubicBezTo>
                        <a:cubicBezTo>
                          <a:pt x="0" y="1306"/>
                          <a:pt x="376" y="1684"/>
                          <a:pt x="842" y="1684"/>
                        </a:cubicBezTo>
                        <a:cubicBezTo>
                          <a:pt x="1306" y="1684"/>
                          <a:pt x="1684" y="1308"/>
                          <a:pt x="1684" y="842"/>
                        </a:cubicBezTo>
                        <a:cubicBezTo>
                          <a:pt x="1684" y="378"/>
                          <a:pt x="1307" y="0"/>
                          <a:pt x="844" y="0"/>
                        </a:cubicBezTo>
                        <a:close/>
                      </a:path>
                    </a:pathLst>
                  </a:custGeom>
                  <a:solidFill>
                    <a:schemeClr val="accent6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1370" name="Google Shape;1370;p39"/>
                  <p:cNvSpPr/>
                  <p:nvPr/>
                </p:nvSpPr>
                <p:spPr>
                  <a:xfrm>
                    <a:off x="13762002" y="1039026"/>
                    <a:ext cx="133547" cy="133547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1892" h="1892" extrusionOk="0">
                        <a:moveTo>
                          <a:pt x="946" y="207"/>
                        </a:moveTo>
                        <a:cubicBezTo>
                          <a:pt x="1353" y="207"/>
                          <a:pt x="1685" y="539"/>
                          <a:pt x="1685" y="946"/>
                        </a:cubicBezTo>
                        <a:cubicBezTo>
                          <a:pt x="1685" y="1354"/>
                          <a:pt x="1353" y="1686"/>
                          <a:pt x="946" y="1686"/>
                        </a:cubicBezTo>
                        <a:cubicBezTo>
                          <a:pt x="538" y="1686"/>
                          <a:pt x="207" y="1354"/>
                          <a:pt x="207" y="946"/>
                        </a:cubicBezTo>
                        <a:cubicBezTo>
                          <a:pt x="207" y="539"/>
                          <a:pt x="538" y="207"/>
                          <a:pt x="946" y="207"/>
                        </a:cubicBezTo>
                        <a:close/>
                        <a:moveTo>
                          <a:pt x="946" y="0"/>
                        </a:moveTo>
                        <a:cubicBezTo>
                          <a:pt x="424" y="0"/>
                          <a:pt x="0" y="425"/>
                          <a:pt x="0" y="946"/>
                        </a:cubicBezTo>
                        <a:cubicBezTo>
                          <a:pt x="0" y="1467"/>
                          <a:pt x="425" y="1892"/>
                          <a:pt x="946" y="1892"/>
                        </a:cubicBezTo>
                        <a:cubicBezTo>
                          <a:pt x="1467" y="1892"/>
                          <a:pt x="1892" y="1467"/>
                          <a:pt x="1892" y="946"/>
                        </a:cubicBezTo>
                        <a:cubicBezTo>
                          <a:pt x="1892" y="425"/>
                          <a:pt x="1467" y="0"/>
                          <a:pt x="946" y="0"/>
                        </a:cubicBezTo>
                        <a:close/>
                      </a:path>
                    </a:pathLst>
                  </a:custGeom>
                  <a:solidFill>
                    <a:schemeClr val="accent5"/>
                  </a:solidFill>
                  <a:ln w="9525" cap="flat" cmpd="sng">
                    <a:solidFill>
                      <a:schemeClr val="accent5"/>
                    </a:solidFill>
                    <a:prstDash val="solid"/>
                    <a:round/>
                    <a:headEnd type="none" w="sm" len="sm"/>
                    <a:tailEnd type="none" w="sm" len="sm"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</p:grpSp>
          </p:grpSp>
        </p:grpSp>
        <p:sp>
          <p:nvSpPr>
            <p:cNvPr id="1371" name="Google Shape;1371;p39"/>
            <p:cNvSpPr/>
            <p:nvPr/>
          </p:nvSpPr>
          <p:spPr>
            <a:xfrm>
              <a:off x="251326" y="194725"/>
              <a:ext cx="937359" cy="260221"/>
            </a:xfrm>
            <a:custGeom>
              <a:avLst/>
              <a:gdLst/>
              <a:ahLst/>
              <a:cxnLst/>
              <a:rect l="l" t="t" r="r" b="b"/>
              <a:pathLst>
                <a:path w="14668" h="4072" extrusionOk="0">
                  <a:moveTo>
                    <a:pt x="2679" y="0"/>
                  </a:moveTo>
                  <a:cubicBezTo>
                    <a:pt x="1102" y="0"/>
                    <a:pt x="0" y="1069"/>
                    <a:pt x="0" y="2599"/>
                  </a:cubicBezTo>
                  <a:lnTo>
                    <a:pt x="0" y="3771"/>
                  </a:lnTo>
                  <a:cubicBezTo>
                    <a:pt x="0" y="3937"/>
                    <a:pt x="135" y="4072"/>
                    <a:pt x="301" y="4072"/>
                  </a:cubicBezTo>
                  <a:cubicBezTo>
                    <a:pt x="466" y="4072"/>
                    <a:pt x="602" y="3938"/>
                    <a:pt x="601" y="3771"/>
                  </a:cubicBezTo>
                  <a:lnTo>
                    <a:pt x="601" y="2599"/>
                  </a:lnTo>
                  <a:cubicBezTo>
                    <a:pt x="601" y="1405"/>
                    <a:pt x="1436" y="602"/>
                    <a:pt x="2679" y="602"/>
                  </a:cubicBezTo>
                  <a:lnTo>
                    <a:pt x="14366" y="602"/>
                  </a:lnTo>
                  <a:cubicBezTo>
                    <a:pt x="14532" y="602"/>
                    <a:pt x="14667" y="467"/>
                    <a:pt x="14667" y="301"/>
                  </a:cubicBezTo>
                  <a:cubicBezTo>
                    <a:pt x="14667" y="135"/>
                    <a:pt x="14531" y="0"/>
                    <a:pt x="14366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372" name="Google Shape;1372;p39"/>
          <p:cNvGrpSpPr/>
          <p:nvPr/>
        </p:nvGrpSpPr>
        <p:grpSpPr>
          <a:xfrm>
            <a:off x="7626677" y="1043960"/>
            <a:ext cx="1000421" cy="1003769"/>
            <a:chOff x="2879000" y="653125"/>
            <a:chExt cx="340650" cy="434325"/>
          </a:xfrm>
        </p:grpSpPr>
        <p:sp>
          <p:nvSpPr>
            <p:cNvPr id="1373" name="Google Shape;1373;p39"/>
            <p:cNvSpPr/>
            <p:nvPr/>
          </p:nvSpPr>
          <p:spPr>
            <a:xfrm>
              <a:off x="2883738" y="659125"/>
              <a:ext cx="333300" cy="423900"/>
            </a:xfrm>
            <a:prstGeom prst="roundRect">
              <a:avLst>
                <a:gd name="adj" fmla="val 7051"/>
              </a:avLst>
            </a:pr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74" name="Google Shape;1374;p39"/>
            <p:cNvSpPr/>
            <p:nvPr/>
          </p:nvSpPr>
          <p:spPr>
            <a:xfrm>
              <a:off x="2879000" y="653125"/>
              <a:ext cx="340650" cy="434325"/>
            </a:xfrm>
            <a:custGeom>
              <a:avLst/>
              <a:gdLst/>
              <a:ahLst/>
              <a:cxnLst/>
              <a:rect l="l" t="t" r="r" b="b"/>
              <a:pathLst>
                <a:path w="13626" h="17373" extrusionOk="0">
                  <a:moveTo>
                    <a:pt x="1101" y="295"/>
                  </a:moveTo>
                  <a:lnTo>
                    <a:pt x="1101" y="296"/>
                  </a:lnTo>
                  <a:lnTo>
                    <a:pt x="12527" y="296"/>
                  </a:lnTo>
                  <a:cubicBezTo>
                    <a:pt x="12969" y="296"/>
                    <a:pt x="13329" y="657"/>
                    <a:pt x="13329" y="1100"/>
                  </a:cubicBezTo>
                  <a:lnTo>
                    <a:pt x="13329" y="16273"/>
                  </a:lnTo>
                  <a:cubicBezTo>
                    <a:pt x="13329" y="16716"/>
                    <a:pt x="12969" y="17077"/>
                    <a:pt x="12527" y="17077"/>
                  </a:cubicBezTo>
                  <a:lnTo>
                    <a:pt x="1101" y="17077"/>
                  </a:lnTo>
                  <a:cubicBezTo>
                    <a:pt x="657" y="17077"/>
                    <a:pt x="297" y="16716"/>
                    <a:pt x="297" y="16273"/>
                  </a:cubicBezTo>
                  <a:lnTo>
                    <a:pt x="297" y="1099"/>
                  </a:lnTo>
                  <a:cubicBezTo>
                    <a:pt x="297" y="655"/>
                    <a:pt x="657" y="295"/>
                    <a:pt x="1101" y="295"/>
                  </a:cubicBezTo>
                  <a:close/>
                  <a:moveTo>
                    <a:pt x="1101" y="1"/>
                  </a:moveTo>
                  <a:cubicBezTo>
                    <a:pt x="494" y="1"/>
                    <a:pt x="1" y="494"/>
                    <a:pt x="1" y="1100"/>
                  </a:cubicBezTo>
                  <a:lnTo>
                    <a:pt x="1" y="16273"/>
                  </a:lnTo>
                  <a:cubicBezTo>
                    <a:pt x="1" y="16880"/>
                    <a:pt x="494" y="17372"/>
                    <a:pt x="1101" y="17372"/>
                  </a:cubicBezTo>
                  <a:lnTo>
                    <a:pt x="12527" y="17372"/>
                  </a:lnTo>
                  <a:cubicBezTo>
                    <a:pt x="13133" y="17372"/>
                    <a:pt x="13626" y="16880"/>
                    <a:pt x="13626" y="16275"/>
                  </a:cubicBezTo>
                  <a:lnTo>
                    <a:pt x="13626" y="1100"/>
                  </a:lnTo>
                  <a:cubicBezTo>
                    <a:pt x="13626" y="494"/>
                    <a:pt x="13133" y="1"/>
                    <a:pt x="12527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75" name="Google Shape;1375;p39"/>
            <p:cNvSpPr/>
            <p:nvPr/>
          </p:nvSpPr>
          <p:spPr>
            <a:xfrm>
              <a:off x="2926475" y="659850"/>
              <a:ext cx="246925" cy="71175"/>
            </a:xfrm>
            <a:custGeom>
              <a:avLst/>
              <a:gdLst/>
              <a:ahLst/>
              <a:cxnLst/>
              <a:rect l="l" t="t" r="r" b="b"/>
              <a:pathLst>
                <a:path w="9877" h="2847" extrusionOk="0">
                  <a:moveTo>
                    <a:pt x="1" y="1"/>
                  </a:moveTo>
                  <a:lnTo>
                    <a:pt x="1" y="2847"/>
                  </a:lnTo>
                  <a:lnTo>
                    <a:pt x="9876" y="2847"/>
                  </a:lnTo>
                  <a:lnTo>
                    <a:pt x="9876" y="1"/>
                  </a:lnTo>
                  <a:close/>
                </a:path>
              </a:pathLst>
            </a:custGeom>
            <a:solidFill>
              <a:srgbClr val="27C1E6">
                <a:alpha val="303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76" name="Google Shape;1376;p39"/>
            <p:cNvSpPr/>
            <p:nvPr/>
          </p:nvSpPr>
          <p:spPr>
            <a:xfrm>
              <a:off x="2886425" y="660550"/>
              <a:ext cx="52250" cy="419475"/>
            </a:xfrm>
            <a:custGeom>
              <a:avLst/>
              <a:gdLst/>
              <a:ahLst/>
              <a:cxnLst/>
              <a:rect l="l" t="t" r="r" b="b"/>
              <a:pathLst>
                <a:path w="2090" h="16779" extrusionOk="0">
                  <a:moveTo>
                    <a:pt x="795" y="0"/>
                  </a:moveTo>
                  <a:cubicBezTo>
                    <a:pt x="357" y="0"/>
                    <a:pt x="0" y="357"/>
                    <a:pt x="0" y="795"/>
                  </a:cubicBezTo>
                  <a:lnTo>
                    <a:pt x="0" y="15977"/>
                  </a:lnTo>
                  <a:cubicBezTo>
                    <a:pt x="0" y="16419"/>
                    <a:pt x="359" y="16779"/>
                    <a:pt x="801" y="16779"/>
                  </a:cubicBezTo>
                  <a:lnTo>
                    <a:pt x="1941" y="16779"/>
                  </a:lnTo>
                  <a:cubicBezTo>
                    <a:pt x="2022" y="16779"/>
                    <a:pt x="2090" y="16712"/>
                    <a:pt x="2089" y="16629"/>
                  </a:cubicBezTo>
                  <a:cubicBezTo>
                    <a:pt x="2089" y="16548"/>
                    <a:pt x="2022" y="16482"/>
                    <a:pt x="1941" y="16482"/>
                  </a:cubicBezTo>
                  <a:lnTo>
                    <a:pt x="801" y="16482"/>
                  </a:lnTo>
                  <a:cubicBezTo>
                    <a:pt x="522" y="16482"/>
                    <a:pt x="295" y="16255"/>
                    <a:pt x="295" y="15976"/>
                  </a:cubicBezTo>
                  <a:lnTo>
                    <a:pt x="295" y="795"/>
                  </a:lnTo>
                  <a:cubicBezTo>
                    <a:pt x="295" y="519"/>
                    <a:pt x="520" y="295"/>
                    <a:pt x="795" y="295"/>
                  </a:cubicBezTo>
                  <a:lnTo>
                    <a:pt x="1044" y="295"/>
                  </a:lnTo>
                  <a:cubicBezTo>
                    <a:pt x="1126" y="295"/>
                    <a:pt x="1191" y="230"/>
                    <a:pt x="1191" y="148"/>
                  </a:cubicBezTo>
                  <a:cubicBezTo>
                    <a:pt x="1191" y="67"/>
                    <a:pt x="1126" y="0"/>
                    <a:pt x="1044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77" name="Google Shape;1377;p39"/>
            <p:cNvSpPr/>
            <p:nvPr/>
          </p:nvSpPr>
          <p:spPr>
            <a:xfrm>
              <a:off x="2917625" y="675900"/>
              <a:ext cx="264650" cy="64025"/>
            </a:xfrm>
            <a:custGeom>
              <a:avLst/>
              <a:gdLst/>
              <a:ahLst/>
              <a:cxnLst/>
              <a:rect l="l" t="t" r="r" b="b"/>
              <a:pathLst>
                <a:path w="10586" h="2561" extrusionOk="0">
                  <a:moveTo>
                    <a:pt x="104" y="1"/>
                  </a:moveTo>
                  <a:cubicBezTo>
                    <a:pt x="46" y="1"/>
                    <a:pt x="0" y="48"/>
                    <a:pt x="0" y="105"/>
                  </a:cubicBezTo>
                  <a:lnTo>
                    <a:pt x="0" y="2456"/>
                  </a:lnTo>
                  <a:cubicBezTo>
                    <a:pt x="0" y="2514"/>
                    <a:pt x="47" y="2560"/>
                    <a:pt x="104" y="2560"/>
                  </a:cubicBezTo>
                  <a:lnTo>
                    <a:pt x="10482" y="2560"/>
                  </a:lnTo>
                  <a:cubicBezTo>
                    <a:pt x="10540" y="2560"/>
                    <a:pt x="10585" y="2514"/>
                    <a:pt x="10586" y="2456"/>
                  </a:cubicBezTo>
                  <a:lnTo>
                    <a:pt x="10586" y="105"/>
                  </a:lnTo>
                  <a:cubicBezTo>
                    <a:pt x="10586" y="47"/>
                    <a:pt x="10540" y="1"/>
                    <a:pt x="10483" y="1"/>
                  </a:cubicBezTo>
                  <a:cubicBezTo>
                    <a:pt x="10425" y="1"/>
                    <a:pt x="10379" y="48"/>
                    <a:pt x="10379" y="105"/>
                  </a:cubicBezTo>
                  <a:lnTo>
                    <a:pt x="10379" y="2353"/>
                  </a:lnTo>
                  <a:lnTo>
                    <a:pt x="207" y="2353"/>
                  </a:lnTo>
                  <a:lnTo>
                    <a:pt x="207" y="105"/>
                  </a:lnTo>
                  <a:cubicBezTo>
                    <a:pt x="207" y="47"/>
                    <a:pt x="161" y="1"/>
                    <a:pt x="104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78" name="Google Shape;1378;p39"/>
            <p:cNvSpPr/>
            <p:nvPr/>
          </p:nvSpPr>
          <p:spPr>
            <a:xfrm>
              <a:off x="2882750" y="727325"/>
              <a:ext cx="333225" cy="7400"/>
            </a:xfrm>
            <a:custGeom>
              <a:avLst/>
              <a:gdLst/>
              <a:ahLst/>
              <a:cxnLst/>
              <a:rect l="l" t="t" r="r" b="b"/>
              <a:pathLst>
                <a:path w="13329" h="296" extrusionOk="0">
                  <a:moveTo>
                    <a:pt x="0" y="0"/>
                  </a:moveTo>
                  <a:lnTo>
                    <a:pt x="0" y="295"/>
                  </a:lnTo>
                  <a:lnTo>
                    <a:pt x="13329" y="295"/>
                  </a:lnTo>
                  <a:lnTo>
                    <a:pt x="13329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79" name="Google Shape;1379;p39"/>
            <p:cNvSpPr/>
            <p:nvPr/>
          </p:nvSpPr>
          <p:spPr>
            <a:xfrm>
              <a:off x="3169700" y="656800"/>
              <a:ext cx="7375" cy="74225"/>
            </a:xfrm>
            <a:custGeom>
              <a:avLst/>
              <a:gdLst/>
              <a:ahLst/>
              <a:cxnLst/>
              <a:rect l="l" t="t" r="r" b="b"/>
              <a:pathLst>
                <a:path w="295" h="2969" extrusionOk="0">
                  <a:moveTo>
                    <a:pt x="0" y="1"/>
                  </a:moveTo>
                  <a:lnTo>
                    <a:pt x="0" y="2969"/>
                  </a:lnTo>
                  <a:lnTo>
                    <a:pt x="295" y="2969"/>
                  </a:lnTo>
                  <a:lnTo>
                    <a:pt x="295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80" name="Google Shape;1380;p39"/>
            <p:cNvSpPr/>
            <p:nvPr/>
          </p:nvSpPr>
          <p:spPr>
            <a:xfrm>
              <a:off x="2922825" y="656800"/>
              <a:ext cx="7375" cy="74225"/>
            </a:xfrm>
            <a:custGeom>
              <a:avLst/>
              <a:gdLst/>
              <a:ahLst/>
              <a:cxnLst/>
              <a:rect l="l" t="t" r="r" b="b"/>
              <a:pathLst>
                <a:path w="295" h="2969" extrusionOk="0">
                  <a:moveTo>
                    <a:pt x="0" y="1"/>
                  </a:moveTo>
                  <a:lnTo>
                    <a:pt x="0" y="2969"/>
                  </a:lnTo>
                  <a:lnTo>
                    <a:pt x="295" y="2969"/>
                  </a:lnTo>
                  <a:lnTo>
                    <a:pt x="295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381" name="Google Shape;1381;p39"/>
          <p:cNvGrpSpPr/>
          <p:nvPr/>
        </p:nvGrpSpPr>
        <p:grpSpPr>
          <a:xfrm>
            <a:off x="7624236" y="2209961"/>
            <a:ext cx="1005355" cy="1005636"/>
            <a:chOff x="2494400" y="653125"/>
            <a:chExt cx="340625" cy="434325"/>
          </a:xfrm>
        </p:grpSpPr>
        <p:sp>
          <p:nvSpPr>
            <p:cNvPr id="1382" name="Google Shape;1382;p39"/>
            <p:cNvSpPr/>
            <p:nvPr/>
          </p:nvSpPr>
          <p:spPr>
            <a:xfrm>
              <a:off x="2498250" y="656375"/>
              <a:ext cx="333300" cy="423900"/>
            </a:xfrm>
            <a:prstGeom prst="roundRect">
              <a:avLst>
                <a:gd name="adj" fmla="val 7051"/>
              </a:avLst>
            </a:pr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83" name="Google Shape;1383;p39"/>
            <p:cNvSpPr/>
            <p:nvPr/>
          </p:nvSpPr>
          <p:spPr>
            <a:xfrm>
              <a:off x="2494400" y="653125"/>
              <a:ext cx="340625" cy="434325"/>
            </a:xfrm>
            <a:custGeom>
              <a:avLst/>
              <a:gdLst/>
              <a:ahLst/>
              <a:cxnLst/>
              <a:rect l="l" t="t" r="r" b="b"/>
              <a:pathLst>
                <a:path w="13625" h="17373" extrusionOk="0">
                  <a:moveTo>
                    <a:pt x="1100" y="295"/>
                  </a:moveTo>
                  <a:lnTo>
                    <a:pt x="1100" y="296"/>
                  </a:lnTo>
                  <a:lnTo>
                    <a:pt x="12525" y="296"/>
                  </a:lnTo>
                  <a:cubicBezTo>
                    <a:pt x="12968" y="296"/>
                    <a:pt x="13329" y="657"/>
                    <a:pt x="13329" y="1100"/>
                  </a:cubicBezTo>
                  <a:lnTo>
                    <a:pt x="13329" y="16273"/>
                  </a:lnTo>
                  <a:cubicBezTo>
                    <a:pt x="13329" y="16716"/>
                    <a:pt x="12968" y="17077"/>
                    <a:pt x="12525" y="17077"/>
                  </a:cubicBezTo>
                  <a:lnTo>
                    <a:pt x="1100" y="17077"/>
                  </a:lnTo>
                  <a:cubicBezTo>
                    <a:pt x="657" y="17077"/>
                    <a:pt x="296" y="16716"/>
                    <a:pt x="296" y="16273"/>
                  </a:cubicBezTo>
                  <a:lnTo>
                    <a:pt x="296" y="1099"/>
                  </a:lnTo>
                  <a:cubicBezTo>
                    <a:pt x="296" y="655"/>
                    <a:pt x="657" y="295"/>
                    <a:pt x="1100" y="295"/>
                  </a:cubicBezTo>
                  <a:close/>
                  <a:moveTo>
                    <a:pt x="1100" y="1"/>
                  </a:moveTo>
                  <a:cubicBezTo>
                    <a:pt x="493" y="1"/>
                    <a:pt x="0" y="494"/>
                    <a:pt x="0" y="1100"/>
                  </a:cubicBezTo>
                  <a:lnTo>
                    <a:pt x="0" y="16273"/>
                  </a:lnTo>
                  <a:cubicBezTo>
                    <a:pt x="0" y="16880"/>
                    <a:pt x="493" y="17372"/>
                    <a:pt x="1100" y="17372"/>
                  </a:cubicBezTo>
                  <a:lnTo>
                    <a:pt x="12525" y="17372"/>
                  </a:lnTo>
                  <a:cubicBezTo>
                    <a:pt x="13131" y="17372"/>
                    <a:pt x="13625" y="16880"/>
                    <a:pt x="13625" y="16275"/>
                  </a:cubicBezTo>
                  <a:lnTo>
                    <a:pt x="13625" y="1100"/>
                  </a:lnTo>
                  <a:cubicBezTo>
                    <a:pt x="13625" y="494"/>
                    <a:pt x="13131" y="1"/>
                    <a:pt x="12525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84" name="Google Shape;1384;p39"/>
            <p:cNvSpPr/>
            <p:nvPr/>
          </p:nvSpPr>
          <p:spPr>
            <a:xfrm>
              <a:off x="2541875" y="659850"/>
              <a:ext cx="246875" cy="71175"/>
            </a:xfrm>
            <a:custGeom>
              <a:avLst/>
              <a:gdLst/>
              <a:ahLst/>
              <a:cxnLst/>
              <a:rect l="l" t="t" r="r" b="b"/>
              <a:pathLst>
                <a:path w="9875" h="2847" extrusionOk="0">
                  <a:moveTo>
                    <a:pt x="0" y="1"/>
                  </a:moveTo>
                  <a:lnTo>
                    <a:pt x="0" y="2847"/>
                  </a:lnTo>
                  <a:lnTo>
                    <a:pt x="9875" y="2847"/>
                  </a:lnTo>
                  <a:lnTo>
                    <a:pt x="9875" y="1"/>
                  </a:lnTo>
                  <a:close/>
                </a:path>
              </a:pathLst>
            </a:custGeom>
            <a:solidFill>
              <a:srgbClr val="FF89BC">
                <a:alpha val="303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85" name="Google Shape;1385;p39"/>
            <p:cNvSpPr/>
            <p:nvPr/>
          </p:nvSpPr>
          <p:spPr>
            <a:xfrm>
              <a:off x="2501800" y="660550"/>
              <a:ext cx="52250" cy="419475"/>
            </a:xfrm>
            <a:custGeom>
              <a:avLst/>
              <a:gdLst/>
              <a:ahLst/>
              <a:cxnLst/>
              <a:rect l="l" t="t" r="r" b="b"/>
              <a:pathLst>
                <a:path w="2090" h="16779" extrusionOk="0">
                  <a:moveTo>
                    <a:pt x="795" y="0"/>
                  </a:moveTo>
                  <a:cubicBezTo>
                    <a:pt x="358" y="0"/>
                    <a:pt x="1" y="357"/>
                    <a:pt x="1" y="795"/>
                  </a:cubicBezTo>
                  <a:lnTo>
                    <a:pt x="1" y="15977"/>
                  </a:lnTo>
                  <a:cubicBezTo>
                    <a:pt x="1" y="16419"/>
                    <a:pt x="361" y="16779"/>
                    <a:pt x="803" y="16779"/>
                  </a:cubicBezTo>
                  <a:lnTo>
                    <a:pt x="1941" y="16779"/>
                  </a:lnTo>
                  <a:cubicBezTo>
                    <a:pt x="2023" y="16779"/>
                    <a:pt x="2088" y="16712"/>
                    <a:pt x="2089" y="16629"/>
                  </a:cubicBezTo>
                  <a:cubicBezTo>
                    <a:pt x="2089" y="16548"/>
                    <a:pt x="2024" y="16482"/>
                    <a:pt x="1942" y="16482"/>
                  </a:cubicBezTo>
                  <a:lnTo>
                    <a:pt x="803" y="16482"/>
                  </a:lnTo>
                  <a:cubicBezTo>
                    <a:pt x="524" y="16482"/>
                    <a:pt x="296" y="16255"/>
                    <a:pt x="296" y="15976"/>
                  </a:cubicBezTo>
                  <a:lnTo>
                    <a:pt x="296" y="795"/>
                  </a:lnTo>
                  <a:cubicBezTo>
                    <a:pt x="296" y="519"/>
                    <a:pt x="521" y="295"/>
                    <a:pt x="795" y="295"/>
                  </a:cubicBezTo>
                  <a:lnTo>
                    <a:pt x="1046" y="295"/>
                  </a:lnTo>
                  <a:cubicBezTo>
                    <a:pt x="1127" y="295"/>
                    <a:pt x="1193" y="230"/>
                    <a:pt x="1193" y="148"/>
                  </a:cubicBezTo>
                  <a:cubicBezTo>
                    <a:pt x="1193" y="67"/>
                    <a:pt x="1127" y="0"/>
                    <a:pt x="1046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86" name="Google Shape;1386;p39"/>
            <p:cNvSpPr/>
            <p:nvPr/>
          </p:nvSpPr>
          <p:spPr>
            <a:xfrm>
              <a:off x="2533025" y="675900"/>
              <a:ext cx="264650" cy="64025"/>
            </a:xfrm>
            <a:custGeom>
              <a:avLst/>
              <a:gdLst/>
              <a:ahLst/>
              <a:cxnLst/>
              <a:rect l="l" t="t" r="r" b="b"/>
              <a:pathLst>
                <a:path w="10586" h="2561" extrusionOk="0">
                  <a:moveTo>
                    <a:pt x="104" y="1"/>
                  </a:moveTo>
                  <a:cubicBezTo>
                    <a:pt x="46" y="1"/>
                    <a:pt x="1" y="48"/>
                    <a:pt x="1" y="105"/>
                  </a:cubicBezTo>
                  <a:lnTo>
                    <a:pt x="1" y="2456"/>
                  </a:lnTo>
                  <a:cubicBezTo>
                    <a:pt x="1" y="2514"/>
                    <a:pt x="48" y="2560"/>
                    <a:pt x="104" y="2560"/>
                  </a:cubicBezTo>
                  <a:lnTo>
                    <a:pt x="10481" y="2560"/>
                  </a:lnTo>
                  <a:cubicBezTo>
                    <a:pt x="10538" y="2560"/>
                    <a:pt x="10585" y="2514"/>
                    <a:pt x="10586" y="2456"/>
                  </a:cubicBezTo>
                  <a:lnTo>
                    <a:pt x="10586" y="105"/>
                  </a:lnTo>
                  <a:cubicBezTo>
                    <a:pt x="10586" y="47"/>
                    <a:pt x="10538" y="1"/>
                    <a:pt x="10481" y="1"/>
                  </a:cubicBezTo>
                  <a:cubicBezTo>
                    <a:pt x="10424" y="1"/>
                    <a:pt x="10377" y="48"/>
                    <a:pt x="10377" y="105"/>
                  </a:cubicBezTo>
                  <a:lnTo>
                    <a:pt x="10377" y="2353"/>
                  </a:lnTo>
                  <a:lnTo>
                    <a:pt x="208" y="2353"/>
                  </a:lnTo>
                  <a:lnTo>
                    <a:pt x="208" y="105"/>
                  </a:lnTo>
                  <a:cubicBezTo>
                    <a:pt x="208" y="47"/>
                    <a:pt x="161" y="1"/>
                    <a:pt x="104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87" name="Google Shape;1387;p39"/>
            <p:cNvSpPr/>
            <p:nvPr/>
          </p:nvSpPr>
          <p:spPr>
            <a:xfrm>
              <a:off x="2498100" y="727325"/>
              <a:ext cx="333250" cy="7400"/>
            </a:xfrm>
            <a:custGeom>
              <a:avLst/>
              <a:gdLst/>
              <a:ahLst/>
              <a:cxnLst/>
              <a:rect l="l" t="t" r="r" b="b"/>
              <a:pathLst>
                <a:path w="13330" h="296" extrusionOk="0">
                  <a:moveTo>
                    <a:pt x="1" y="0"/>
                  </a:moveTo>
                  <a:lnTo>
                    <a:pt x="1" y="295"/>
                  </a:lnTo>
                  <a:lnTo>
                    <a:pt x="13329" y="295"/>
                  </a:lnTo>
                  <a:lnTo>
                    <a:pt x="13329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88" name="Google Shape;1388;p39"/>
            <p:cNvSpPr/>
            <p:nvPr/>
          </p:nvSpPr>
          <p:spPr>
            <a:xfrm>
              <a:off x="2785050" y="656800"/>
              <a:ext cx="7400" cy="74225"/>
            </a:xfrm>
            <a:custGeom>
              <a:avLst/>
              <a:gdLst/>
              <a:ahLst/>
              <a:cxnLst/>
              <a:rect l="l" t="t" r="r" b="b"/>
              <a:pathLst>
                <a:path w="296" h="2969" extrusionOk="0">
                  <a:moveTo>
                    <a:pt x="1" y="1"/>
                  </a:moveTo>
                  <a:lnTo>
                    <a:pt x="1" y="2969"/>
                  </a:lnTo>
                  <a:lnTo>
                    <a:pt x="295" y="2969"/>
                  </a:lnTo>
                  <a:lnTo>
                    <a:pt x="295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89" name="Google Shape;1389;p39"/>
            <p:cNvSpPr/>
            <p:nvPr/>
          </p:nvSpPr>
          <p:spPr>
            <a:xfrm>
              <a:off x="2538175" y="656800"/>
              <a:ext cx="7400" cy="74225"/>
            </a:xfrm>
            <a:custGeom>
              <a:avLst/>
              <a:gdLst/>
              <a:ahLst/>
              <a:cxnLst/>
              <a:rect l="l" t="t" r="r" b="b"/>
              <a:pathLst>
                <a:path w="296" h="2969" extrusionOk="0">
                  <a:moveTo>
                    <a:pt x="1" y="1"/>
                  </a:moveTo>
                  <a:lnTo>
                    <a:pt x="1" y="2969"/>
                  </a:lnTo>
                  <a:lnTo>
                    <a:pt x="296" y="2969"/>
                  </a:lnTo>
                  <a:lnTo>
                    <a:pt x="296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390" name="Google Shape;1390;p39"/>
          <p:cNvGrpSpPr/>
          <p:nvPr/>
        </p:nvGrpSpPr>
        <p:grpSpPr>
          <a:xfrm>
            <a:off x="7542376" y="3504235"/>
            <a:ext cx="1060340" cy="1058580"/>
            <a:chOff x="3265747" y="653121"/>
            <a:chExt cx="355783" cy="434325"/>
          </a:xfrm>
        </p:grpSpPr>
        <p:sp>
          <p:nvSpPr>
            <p:cNvPr id="1391" name="Google Shape;1391;p39"/>
            <p:cNvSpPr/>
            <p:nvPr/>
          </p:nvSpPr>
          <p:spPr>
            <a:xfrm>
              <a:off x="3272788" y="657350"/>
              <a:ext cx="333300" cy="423900"/>
            </a:xfrm>
            <a:prstGeom prst="roundRect">
              <a:avLst>
                <a:gd name="adj" fmla="val 7051"/>
              </a:avLst>
            </a:pr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92" name="Google Shape;1392;p39"/>
            <p:cNvSpPr/>
            <p:nvPr/>
          </p:nvSpPr>
          <p:spPr>
            <a:xfrm>
              <a:off x="3265747" y="653121"/>
              <a:ext cx="355783" cy="434325"/>
            </a:xfrm>
            <a:custGeom>
              <a:avLst/>
              <a:gdLst/>
              <a:ahLst/>
              <a:cxnLst/>
              <a:rect l="l" t="t" r="r" b="b"/>
              <a:pathLst>
                <a:path w="13625" h="17373" extrusionOk="0">
                  <a:moveTo>
                    <a:pt x="1100" y="295"/>
                  </a:moveTo>
                  <a:lnTo>
                    <a:pt x="1100" y="296"/>
                  </a:lnTo>
                  <a:lnTo>
                    <a:pt x="12525" y="296"/>
                  </a:lnTo>
                  <a:cubicBezTo>
                    <a:pt x="12969" y="296"/>
                    <a:pt x="13329" y="657"/>
                    <a:pt x="13329" y="1100"/>
                  </a:cubicBezTo>
                  <a:lnTo>
                    <a:pt x="13329" y="16273"/>
                  </a:lnTo>
                  <a:cubicBezTo>
                    <a:pt x="13329" y="16716"/>
                    <a:pt x="12969" y="17077"/>
                    <a:pt x="12525" y="17077"/>
                  </a:cubicBezTo>
                  <a:lnTo>
                    <a:pt x="1100" y="17077"/>
                  </a:lnTo>
                  <a:cubicBezTo>
                    <a:pt x="657" y="17077"/>
                    <a:pt x="297" y="16716"/>
                    <a:pt x="297" y="16273"/>
                  </a:cubicBezTo>
                  <a:lnTo>
                    <a:pt x="297" y="1099"/>
                  </a:lnTo>
                  <a:cubicBezTo>
                    <a:pt x="297" y="655"/>
                    <a:pt x="657" y="295"/>
                    <a:pt x="1100" y="295"/>
                  </a:cubicBezTo>
                  <a:close/>
                  <a:moveTo>
                    <a:pt x="1100" y="1"/>
                  </a:moveTo>
                  <a:cubicBezTo>
                    <a:pt x="494" y="1"/>
                    <a:pt x="0" y="494"/>
                    <a:pt x="0" y="1100"/>
                  </a:cubicBezTo>
                  <a:lnTo>
                    <a:pt x="0" y="16273"/>
                  </a:lnTo>
                  <a:cubicBezTo>
                    <a:pt x="0" y="16880"/>
                    <a:pt x="494" y="17372"/>
                    <a:pt x="1100" y="17372"/>
                  </a:cubicBezTo>
                  <a:lnTo>
                    <a:pt x="12525" y="17372"/>
                  </a:lnTo>
                  <a:cubicBezTo>
                    <a:pt x="13132" y="17372"/>
                    <a:pt x="13624" y="16880"/>
                    <a:pt x="13624" y="16275"/>
                  </a:cubicBezTo>
                  <a:lnTo>
                    <a:pt x="13624" y="1100"/>
                  </a:lnTo>
                  <a:cubicBezTo>
                    <a:pt x="13624" y="494"/>
                    <a:pt x="13132" y="1"/>
                    <a:pt x="12525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93" name="Google Shape;1393;p39"/>
            <p:cNvSpPr/>
            <p:nvPr/>
          </p:nvSpPr>
          <p:spPr>
            <a:xfrm>
              <a:off x="3313275" y="659850"/>
              <a:ext cx="246875" cy="71175"/>
            </a:xfrm>
            <a:custGeom>
              <a:avLst/>
              <a:gdLst/>
              <a:ahLst/>
              <a:cxnLst/>
              <a:rect l="l" t="t" r="r" b="b"/>
              <a:pathLst>
                <a:path w="9875" h="2847" extrusionOk="0">
                  <a:moveTo>
                    <a:pt x="0" y="1"/>
                  </a:moveTo>
                  <a:lnTo>
                    <a:pt x="0" y="2847"/>
                  </a:lnTo>
                  <a:lnTo>
                    <a:pt x="9875" y="2847"/>
                  </a:lnTo>
                  <a:lnTo>
                    <a:pt x="9875" y="1"/>
                  </a:lnTo>
                  <a:close/>
                </a:path>
              </a:pathLst>
            </a:custGeom>
            <a:solidFill>
              <a:srgbClr val="CF7CC7">
                <a:alpha val="4940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94" name="Google Shape;1394;p39"/>
            <p:cNvSpPr/>
            <p:nvPr/>
          </p:nvSpPr>
          <p:spPr>
            <a:xfrm>
              <a:off x="3273150" y="660550"/>
              <a:ext cx="52275" cy="419475"/>
            </a:xfrm>
            <a:custGeom>
              <a:avLst/>
              <a:gdLst/>
              <a:ahLst/>
              <a:cxnLst/>
              <a:rect l="l" t="t" r="r" b="b"/>
              <a:pathLst>
                <a:path w="2091" h="16779" extrusionOk="0">
                  <a:moveTo>
                    <a:pt x="795" y="0"/>
                  </a:moveTo>
                  <a:cubicBezTo>
                    <a:pt x="356" y="0"/>
                    <a:pt x="1" y="357"/>
                    <a:pt x="1" y="795"/>
                  </a:cubicBezTo>
                  <a:lnTo>
                    <a:pt x="1" y="15977"/>
                  </a:lnTo>
                  <a:cubicBezTo>
                    <a:pt x="1" y="16419"/>
                    <a:pt x="360" y="16779"/>
                    <a:pt x="801" y="16779"/>
                  </a:cubicBezTo>
                  <a:lnTo>
                    <a:pt x="1942" y="16779"/>
                  </a:lnTo>
                  <a:cubicBezTo>
                    <a:pt x="2024" y="16779"/>
                    <a:pt x="2090" y="16712"/>
                    <a:pt x="2089" y="16629"/>
                  </a:cubicBezTo>
                  <a:cubicBezTo>
                    <a:pt x="2089" y="16548"/>
                    <a:pt x="2023" y="16482"/>
                    <a:pt x="1942" y="16482"/>
                  </a:cubicBezTo>
                  <a:lnTo>
                    <a:pt x="801" y="16482"/>
                  </a:lnTo>
                  <a:cubicBezTo>
                    <a:pt x="523" y="16482"/>
                    <a:pt x="295" y="16255"/>
                    <a:pt x="295" y="15976"/>
                  </a:cubicBezTo>
                  <a:lnTo>
                    <a:pt x="295" y="795"/>
                  </a:lnTo>
                  <a:cubicBezTo>
                    <a:pt x="295" y="519"/>
                    <a:pt x="520" y="295"/>
                    <a:pt x="795" y="295"/>
                  </a:cubicBezTo>
                  <a:lnTo>
                    <a:pt x="1045" y="295"/>
                  </a:lnTo>
                  <a:cubicBezTo>
                    <a:pt x="1127" y="295"/>
                    <a:pt x="1192" y="230"/>
                    <a:pt x="1192" y="148"/>
                  </a:cubicBezTo>
                  <a:cubicBezTo>
                    <a:pt x="1192" y="67"/>
                    <a:pt x="1127" y="0"/>
                    <a:pt x="1045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95" name="Google Shape;1395;p39"/>
            <p:cNvSpPr/>
            <p:nvPr/>
          </p:nvSpPr>
          <p:spPr>
            <a:xfrm>
              <a:off x="3304375" y="675900"/>
              <a:ext cx="264675" cy="64025"/>
            </a:xfrm>
            <a:custGeom>
              <a:avLst/>
              <a:gdLst/>
              <a:ahLst/>
              <a:cxnLst/>
              <a:rect l="l" t="t" r="r" b="b"/>
              <a:pathLst>
                <a:path w="10587" h="2561" extrusionOk="0">
                  <a:moveTo>
                    <a:pt x="105" y="1"/>
                  </a:moveTo>
                  <a:cubicBezTo>
                    <a:pt x="47" y="1"/>
                    <a:pt x="1" y="48"/>
                    <a:pt x="1" y="105"/>
                  </a:cubicBezTo>
                  <a:lnTo>
                    <a:pt x="1" y="2456"/>
                  </a:lnTo>
                  <a:cubicBezTo>
                    <a:pt x="1" y="2514"/>
                    <a:pt x="48" y="2560"/>
                    <a:pt x="105" y="2560"/>
                  </a:cubicBezTo>
                  <a:lnTo>
                    <a:pt x="10482" y="2560"/>
                  </a:lnTo>
                  <a:cubicBezTo>
                    <a:pt x="10538" y="2560"/>
                    <a:pt x="10584" y="2514"/>
                    <a:pt x="10587" y="2456"/>
                  </a:cubicBezTo>
                  <a:lnTo>
                    <a:pt x="10587" y="105"/>
                  </a:lnTo>
                  <a:cubicBezTo>
                    <a:pt x="10587" y="47"/>
                    <a:pt x="10539" y="1"/>
                    <a:pt x="10483" y="1"/>
                  </a:cubicBezTo>
                  <a:cubicBezTo>
                    <a:pt x="10426" y="1"/>
                    <a:pt x="10379" y="48"/>
                    <a:pt x="10379" y="105"/>
                  </a:cubicBezTo>
                  <a:lnTo>
                    <a:pt x="10379" y="2353"/>
                  </a:lnTo>
                  <a:lnTo>
                    <a:pt x="208" y="2353"/>
                  </a:lnTo>
                  <a:lnTo>
                    <a:pt x="208" y="105"/>
                  </a:lnTo>
                  <a:cubicBezTo>
                    <a:pt x="208" y="47"/>
                    <a:pt x="162" y="1"/>
                    <a:pt x="105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96" name="Google Shape;1396;p39"/>
            <p:cNvSpPr/>
            <p:nvPr/>
          </p:nvSpPr>
          <p:spPr>
            <a:xfrm>
              <a:off x="3269475" y="727325"/>
              <a:ext cx="333225" cy="7400"/>
            </a:xfrm>
            <a:custGeom>
              <a:avLst/>
              <a:gdLst/>
              <a:ahLst/>
              <a:cxnLst/>
              <a:rect l="l" t="t" r="r" b="b"/>
              <a:pathLst>
                <a:path w="13329" h="296" extrusionOk="0">
                  <a:moveTo>
                    <a:pt x="1" y="0"/>
                  </a:moveTo>
                  <a:lnTo>
                    <a:pt x="1" y="295"/>
                  </a:lnTo>
                  <a:lnTo>
                    <a:pt x="13328" y="295"/>
                  </a:lnTo>
                  <a:lnTo>
                    <a:pt x="13328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97" name="Google Shape;1397;p39"/>
            <p:cNvSpPr/>
            <p:nvPr/>
          </p:nvSpPr>
          <p:spPr>
            <a:xfrm>
              <a:off x="3556400" y="656800"/>
              <a:ext cx="7450" cy="74225"/>
            </a:xfrm>
            <a:custGeom>
              <a:avLst/>
              <a:gdLst/>
              <a:ahLst/>
              <a:cxnLst/>
              <a:rect l="l" t="t" r="r" b="b"/>
              <a:pathLst>
                <a:path w="298" h="2969" extrusionOk="0">
                  <a:moveTo>
                    <a:pt x="1" y="1"/>
                  </a:moveTo>
                  <a:lnTo>
                    <a:pt x="1" y="2969"/>
                  </a:lnTo>
                  <a:lnTo>
                    <a:pt x="297" y="2969"/>
                  </a:lnTo>
                  <a:lnTo>
                    <a:pt x="297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98" name="Google Shape;1398;p39"/>
            <p:cNvSpPr/>
            <p:nvPr/>
          </p:nvSpPr>
          <p:spPr>
            <a:xfrm>
              <a:off x="3309525" y="656800"/>
              <a:ext cx="7425" cy="74225"/>
            </a:xfrm>
            <a:custGeom>
              <a:avLst/>
              <a:gdLst/>
              <a:ahLst/>
              <a:cxnLst/>
              <a:rect l="l" t="t" r="r" b="b"/>
              <a:pathLst>
                <a:path w="297" h="2969" extrusionOk="0">
                  <a:moveTo>
                    <a:pt x="1" y="1"/>
                  </a:moveTo>
                  <a:lnTo>
                    <a:pt x="1" y="2969"/>
                  </a:lnTo>
                  <a:lnTo>
                    <a:pt x="297" y="2969"/>
                  </a:lnTo>
                  <a:lnTo>
                    <a:pt x="297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399" name="Google Shape;1399;p39"/>
          <p:cNvGrpSpPr/>
          <p:nvPr/>
        </p:nvGrpSpPr>
        <p:grpSpPr>
          <a:xfrm>
            <a:off x="215157" y="134071"/>
            <a:ext cx="7528414" cy="4167985"/>
            <a:chOff x="627130" y="128603"/>
            <a:chExt cx="8316852" cy="4604490"/>
          </a:xfrm>
        </p:grpSpPr>
        <p:grpSp>
          <p:nvGrpSpPr>
            <p:cNvPr id="1400" name="Google Shape;1400;p39"/>
            <p:cNvGrpSpPr/>
            <p:nvPr/>
          </p:nvGrpSpPr>
          <p:grpSpPr>
            <a:xfrm>
              <a:off x="627130" y="128603"/>
              <a:ext cx="8316852" cy="4604490"/>
              <a:chOff x="627130" y="428622"/>
              <a:chExt cx="8316852" cy="4568400"/>
            </a:xfrm>
          </p:grpSpPr>
          <p:sp>
            <p:nvSpPr>
              <p:cNvPr id="1401" name="Google Shape;1401;p39"/>
              <p:cNvSpPr/>
              <p:nvPr/>
            </p:nvSpPr>
            <p:spPr>
              <a:xfrm>
                <a:off x="627182" y="428622"/>
                <a:ext cx="8316600" cy="4568400"/>
              </a:xfrm>
              <a:prstGeom prst="roundRect">
                <a:avLst>
                  <a:gd name="adj" fmla="val 4746"/>
                </a:avLst>
              </a:prstGeom>
              <a:solidFill>
                <a:schemeClr val="lt1"/>
              </a:solidFill>
              <a:ln w="28575" cap="flat" cmpd="sng">
                <a:solidFill>
                  <a:schemeClr val="accent5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grpSp>
            <p:nvGrpSpPr>
              <p:cNvPr id="1402" name="Google Shape;1402;p39"/>
              <p:cNvGrpSpPr/>
              <p:nvPr/>
            </p:nvGrpSpPr>
            <p:grpSpPr>
              <a:xfrm>
                <a:off x="627130" y="428636"/>
                <a:ext cx="8316852" cy="490301"/>
                <a:chOff x="280295" y="238126"/>
                <a:chExt cx="9047924" cy="533400"/>
              </a:xfrm>
            </p:grpSpPr>
            <p:sp>
              <p:nvSpPr>
                <p:cNvPr id="1403" name="Google Shape;1403;p39"/>
                <p:cNvSpPr/>
                <p:nvPr/>
              </p:nvSpPr>
              <p:spPr>
                <a:xfrm>
                  <a:off x="280520" y="238126"/>
                  <a:ext cx="9047700" cy="533400"/>
                </a:xfrm>
                <a:prstGeom prst="round2SameRect">
                  <a:avLst>
                    <a:gd name="adj1" fmla="val 47158"/>
                    <a:gd name="adj2" fmla="val 0"/>
                  </a:avLst>
                </a:prstGeom>
                <a:solidFill>
                  <a:schemeClr val="lt2"/>
                </a:solidFill>
                <a:ln w="28575" cap="flat" cmpd="sng">
                  <a:solidFill>
                    <a:schemeClr val="accent5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404" name="Google Shape;1404;p39"/>
                <p:cNvSpPr/>
                <p:nvPr/>
              </p:nvSpPr>
              <p:spPr>
                <a:xfrm>
                  <a:off x="280295" y="685650"/>
                  <a:ext cx="9047620" cy="74494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8372" h="893" extrusionOk="0">
                      <a:moveTo>
                        <a:pt x="0" y="1"/>
                      </a:moveTo>
                      <a:lnTo>
                        <a:pt x="0" y="892"/>
                      </a:lnTo>
                      <a:lnTo>
                        <a:pt x="48372" y="892"/>
                      </a:lnTo>
                      <a:lnTo>
                        <a:pt x="48372" y="1"/>
                      </a:lnTo>
                      <a:close/>
                    </a:path>
                  </a:pathLst>
                </a:custGeom>
                <a:solidFill>
                  <a:srgbClr val="FF89BC">
                    <a:alpha val="30360"/>
                  </a:srgb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grpSp>
              <p:nvGrpSpPr>
                <p:cNvPr id="1405" name="Google Shape;1405;p39"/>
                <p:cNvGrpSpPr/>
                <p:nvPr/>
              </p:nvGrpSpPr>
              <p:grpSpPr>
                <a:xfrm>
                  <a:off x="8425674" y="386584"/>
                  <a:ext cx="655694" cy="176896"/>
                  <a:chOff x="13400537" y="1039026"/>
                  <a:chExt cx="495013" cy="133547"/>
                </a:xfrm>
              </p:grpSpPr>
              <p:sp>
                <p:nvSpPr>
                  <p:cNvPr id="1406" name="Google Shape;1406;p39"/>
                  <p:cNvSpPr/>
                  <p:nvPr/>
                </p:nvSpPr>
                <p:spPr>
                  <a:xfrm>
                    <a:off x="13408019" y="1046367"/>
                    <a:ext cx="118865" cy="118865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1684" h="1684" extrusionOk="0">
                        <a:moveTo>
                          <a:pt x="844" y="0"/>
                        </a:moveTo>
                        <a:cubicBezTo>
                          <a:pt x="843" y="0"/>
                          <a:pt x="842" y="0"/>
                          <a:pt x="842" y="0"/>
                        </a:cubicBezTo>
                        <a:cubicBezTo>
                          <a:pt x="377" y="0"/>
                          <a:pt x="0" y="377"/>
                          <a:pt x="0" y="842"/>
                        </a:cubicBezTo>
                        <a:cubicBezTo>
                          <a:pt x="0" y="1306"/>
                          <a:pt x="376" y="1684"/>
                          <a:pt x="842" y="1684"/>
                        </a:cubicBezTo>
                        <a:cubicBezTo>
                          <a:pt x="1306" y="1684"/>
                          <a:pt x="1683" y="1308"/>
                          <a:pt x="1683" y="842"/>
                        </a:cubicBezTo>
                        <a:cubicBezTo>
                          <a:pt x="1683" y="378"/>
                          <a:pt x="1307" y="0"/>
                          <a:pt x="844" y="0"/>
                        </a:cubicBezTo>
                        <a:close/>
                      </a:path>
                    </a:pathLst>
                  </a:custGeom>
                  <a:solidFill>
                    <a:schemeClr val="accent1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1407" name="Google Shape;1407;p39"/>
                  <p:cNvSpPr/>
                  <p:nvPr/>
                </p:nvSpPr>
                <p:spPr>
                  <a:xfrm>
                    <a:off x="13400537" y="1039026"/>
                    <a:ext cx="133547" cy="133547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1892" h="1892" extrusionOk="0">
                        <a:moveTo>
                          <a:pt x="946" y="207"/>
                        </a:moveTo>
                        <a:cubicBezTo>
                          <a:pt x="1354" y="207"/>
                          <a:pt x="1685" y="539"/>
                          <a:pt x="1685" y="946"/>
                        </a:cubicBezTo>
                        <a:cubicBezTo>
                          <a:pt x="1685" y="1354"/>
                          <a:pt x="1354" y="1686"/>
                          <a:pt x="946" y="1686"/>
                        </a:cubicBezTo>
                        <a:cubicBezTo>
                          <a:pt x="539" y="1686"/>
                          <a:pt x="207" y="1354"/>
                          <a:pt x="207" y="946"/>
                        </a:cubicBezTo>
                        <a:cubicBezTo>
                          <a:pt x="207" y="539"/>
                          <a:pt x="539" y="207"/>
                          <a:pt x="946" y="207"/>
                        </a:cubicBezTo>
                        <a:close/>
                        <a:moveTo>
                          <a:pt x="946" y="0"/>
                        </a:moveTo>
                        <a:cubicBezTo>
                          <a:pt x="424" y="0"/>
                          <a:pt x="1" y="425"/>
                          <a:pt x="1" y="946"/>
                        </a:cubicBezTo>
                        <a:cubicBezTo>
                          <a:pt x="1" y="1467"/>
                          <a:pt x="424" y="1892"/>
                          <a:pt x="946" y="1892"/>
                        </a:cubicBezTo>
                        <a:cubicBezTo>
                          <a:pt x="1469" y="1892"/>
                          <a:pt x="1891" y="1467"/>
                          <a:pt x="1891" y="946"/>
                        </a:cubicBezTo>
                        <a:cubicBezTo>
                          <a:pt x="1891" y="425"/>
                          <a:pt x="1466" y="0"/>
                          <a:pt x="946" y="0"/>
                        </a:cubicBezTo>
                        <a:close/>
                      </a:path>
                    </a:pathLst>
                  </a:custGeom>
                  <a:solidFill>
                    <a:schemeClr val="accent5"/>
                  </a:solidFill>
                  <a:ln w="9525" cap="flat" cmpd="sng">
                    <a:solidFill>
                      <a:schemeClr val="accent5"/>
                    </a:solidFill>
                    <a:prstDash val="solid"/>
                    <a:round/>
                    <a:headEnd type="none" w="sm" len="sm"/>
                    <a:tailEnd type="none" w="sm" len="sm"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1408" name="Google Shape;1408;p39"/>
                  <p:cNvSpPr/>
                  <p:nvPr/>
                </p:nvSpPr>
                <p:spPr>
                  <a:xfrm>
                    <a:off x="13588857" y="1046367"/>
                    <a:ext cx="118936" cy="118865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1685" h="1684" extrusionOk="0">
                        <a:moveTo>
                          <a:pt x="845" y="0"/>
                        </a:moveTo>
                        <a:cubicBezTo>
                          <a:pt x="844" y="0"/>
                          <a:pt x="843" y="0"/>
                          <a:pt x="843" y="0"/>
                        </a:cubicBezTo>
                        <a:cubicBezTo>
                          <a:pt x="379" y="0"/>
                          <a:pt x="1" y="377"/>
                          <a:pt x="1" y="842"/>
                        </a:cubicBezTo>
                        <a:cubicBezTo>
                          <a:pt x="1" y="1306"/>
                          <a:pt x="377" y="1684"/>
                          <a:pt x="843" y="1684"/>
                        </a:cubicBezTo>
                        <a:cubicBezTo>
                          <a:pt x="1307" y="1684"/>
                          <a:pt x="1684" y="1308"/>
                          <a:pt x="1684" y="842"/>
                        </a:cubicBezTo>
                        <a:cubicBezTo>
                          <a:pt x="1684" y="378"/>
                          <a:pt x="1308" y="0"/>
                          <a:pt x="845" y="0"/>
                        </a:cubicBezTo>
                        <a:close/>
                      </a:path>
                    </a:pathLst>
                  </a:custGeom>
                  <a:solidFill>
                    <a:schemeClr val="dk2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1409" name="Google Shape;1409;p39"/>
                  <p:cNvSpPr/>
                  <p:nvPr/>
                </p:nvSpPr>
                <p:spPr>
                  <a:xfrm>
                    <a:off x="13581517" y="1039026"/>
                    <a:ext cx="133617" cy="133547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1893" h="1892" extrusionOk="0">
                        <a:moveTo>
                          <a:pt x="947" y="207"/>
                        </a:moveTo>
                        <a:cubicBezTo>
                          <a:pt x="1353" y="207"/>
                          <a:pt x="1685" y="539"/>
                          <a:pt x="1685" y="946"/>
                        </a:cubicBezTo>
                        <a:cubicBezTo>
                          <a:pt x="1685" y="1354"/>
                          <a:pt x="1354" y="1686"/>
                          <a:pt x="947" y="1686"/>
                        </a:cubicBezTo>
                        <a:cubicBezTo>
                          <a:pt x="538" y="1686"/>
                          <a:pt x="207" y="1354"/>
                          <a:pt x="207" y="946"/>
                        </a:cubicBezTo>
                        <a:cubicBezTo>
                          <a:pt x="207" y="539"/>
                          <a:pt x="538" y="207"/>
                          <a:pt x="947" y="207"/>
                        </a:cubicBezTo>
                        <a:close/>
                        <a:moveTo>
                          <a:pt x="947" y="0"/>
                        </a:moveTo>
                        <a:cubicBezTo>
                          <a:pt x="425" y="0"/>
                          <a:pt x="1" y="425"/>
                          <a:pt x="1" y="946"/>
                        </a:cubicBezTo>
                        <a:cubicBezTo>
                          <a:pt x="1" y="1467"/>
                          <a:pt x="426" y="1892"/>
                          <a:pt x="947" y="1892"/>
                        </a:cubicBezTo>
                        <a:cubicBezTo>
                          <a:pt x="1467" y="1892"/>
                          <a:pt x="1892" y="1467"/>
                          <a:pt x="1892" y="946"/>
                        </a:cubicBezTo>
                        <a:cubicBezTo>
                          <a:pt x="1892" y="425"/>
                          <a:pt x="1467" y="0"/>
                          <a:pt x="947" y="0"/>
                        </a:cubicBezTo>
                        <a:close/>
                      </a:path>
                    </a:pathLst>
                  </a:custGeom>
                  <a:solidFill>
                    <a:schemeClr val="accent5"/>
                  </a:solidFill>
                  <a:ln w="9525" cap="flat" cmpd="sng">
                    <a:solidFill>
                      <a:schemeClr val="accent5"/>
                    </a:solidFill>
                    <a:prstDash val="solid"/>
                    <a:round/>
                    <a:headEnd type="none" w="sm" len="sm"/>
                    <a:tailEnd type="none" w="sm" len="sm"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1410" name="Google Shape;1410;p39"/>
                  <p:cNvSpPr/>
                  <p:nvPr/>
                </p:nvSpPr>
                <p:spPr>
                  <a:xfrm>
                    <a:off x="13769343" y="1046367"/>
                    <a:ext cx="118865" cy="118865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1684" h="1684" extrusionOk="0">
                        <a:moveTo>
                          <a:pt x="844" y="0"/>
                        </a:moveTo>
                        <a:cubicBezTo>
                          <a:pt x="843" y="0"/>
                          <a:pt x="843" y="0"/>
                          <a:pt x="842" y="0"/>
                        </a:cubicBezTo>
                        <a:cubicBezTo>
                          <a:pt x="378" y="0"/>
                          <a:pt x="0" y="377"/>
                          <a:pt x="0" y="842"/>
                        </a:cubicBezTo>
                        <a:cubicBezTo>
                          <a:pt x="0" y="1306"/>
                          <a:pt x="376" y="1684"/>
                          <a:pt x="842" y="1684"/>
                        </a:cubicBezTo>
                        <a:cubicBezTo>
                          <a:pt x="1306" y="1684"/>
                          <a:pt x="1684" y="1308"/>
                          <a:pt x="1684" y="842"/>
                        </a:cubicBezTo>
                        <a:cubicBezTo>
                          <a:pt x="1684" y="378"/>
                          <a:pt x="1307" y="0"/>
                          <a:pt x="844" y="0"/>
                        </a:cubicBezTo>
                        <a:close/>
                      </a:path>
                    </a:pathLst>
                  </a:custGeom>
                  <a:solidFill>
                    <a:schemeClr val="accent6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1411" name="Google Shape;1411;p39"/>
                  <p:cNvSpPr/>
                  <p:nvPr/>
                </p:nvSpPr>
                <p:spPr>
                  <a:xfrm>
                    <a:off x="13762002" y="1039026"/>
                    <a:ext cx="133547" cy="133547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1892" h="1892" extrusionOk="0">
                        <a:moveTo>
                          <a:pt x="946" y="207"/>
                        </a:moveTo>
                        <a:cubicBezTo>
                          <a:pt x="1353" y="207"/>
                          <a:pt x="1685" y="539"/>
                          <a:pt x="1685" y="946"/>
                        </a:cubicBezTo>
                        <a:cubicBezTo>
                          <a:pt x="1685" y="1354"/>
                          <a:pt x="1353" y="1686"/>
                          <a:pt x="946" y="1686"/>
                        </a:cubicBezTo>
                        <a:cubicBezTo>
                          <a:pt x="538" y="1686"/>
                          <a:pt x="207" y="1354"/>
                          <a:pt x="207" y="946"/>
                        </a:cubicBezTo>
                        <a:cubicBezTo>
                          <a:pt x="207" y="539"/>
                          <a:pt x="538" y="207"/>
                          <a:pt x="946" y="207"/>
                        </a:cubicBezTo>
                        <a:close/>
                        <a:moveTo>
                          <a:pt x="946" y="0"/>
                        </a:moveTo>
                        <a:cubicBezTo>
                          <a:pt x="424" y="0"/>
                          <a:pt x="0" y="425"/>
                          <a:pt x="0" y="946"/>
                        </a:cubicBezTo>
                        <a:cubicBezTo>
                          <a:pt x="0" y="1467"/>
                          <a:pt x="425" y="1892"/>
                          <a:pt x="946" y="1892"/>
                        </a:cubicBezTo>
                        <a:cubicBezTo>
                          <a:pt x="1467" y="1892"/>
                          <a:pt x="1892" y="1467"/>
                          <a:pt x="1892" y="946"/>
                        </a:cubicBezTo>
                        <a:cubicBezTo>
                          <a:pt x="1892" y="425"/>
                          <a:pt x="1467" y="0"/>
                          <a:pt x="946" y="0"/>
                        </a:cubicBezTo>
                        <a:close/>
                      </a:path>
                    </a:pathLst>
                  </a:custGeom>
                  <a:solidFill>
                    <a:schemeClr val="accent5"/>
                  </a:solidFill>
                  <a:ln w="9525" cap="flat" cmpd="sng">
                    <a:solidFill>
                      <a:schemeClr val="accent5"/>
                    </a:solidFill>
                    <a:prstDash val="solid"/>
                    <a:round/>
                    <a:headEnd type="none" w="sm" len="sm"/>
                    <a:tailEnd type="none" w="sm" len="sm"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</p:grpSp>
          </p:grpSp>
        </p:grpSp>
        <p:sp>
          <p:nvSpPr>
            <p:cNvPr id="1412" name="Google Shape;1412;p39"/>
            <p:cNvSpPr/>
            <p:nvPr/>
          </p:nvSpPr>
          <p:spPr>
            <a:xfrm>
              <a:off x="727576" y="194725"/>
              <a:ext cx="937359" cy="260221"/>
            </a:xfrm>
            <a:custGeom>
              <a:avLst/>
              <a:gdLst/>
              <a:ahLst/>
              <a:cxnLst/>
              <a:rect l="l" t="t" r="r" b="b"/>
              <a:pathLst>
                <a:path w="14668" h="4072" extrusionOk="0">
                  <a:moveTo>
                    <a:pt x="2679" y="0"/>
                  </a:moveTo>
                  <a:cubicBezTo>
                    <a:pt x="1102" y="0"/>
                    <a:pt x="0" y="1069"/>
                    <a:pt x="0" y="2599"/>
                  </a:cubicBezTo>
                  <a:lnTo>
                    <a:pt x="0" y="3771"/>
                  </a:lnTo>
                  <a:cubicBezTo>
                    <a:pt x="0" y="3937"/>
                    <a:pt x="135" y="4072"/>
                    <a:pt x="301" y="4072"/>
                  </a:cubicBezTo>
                  <a:cubicBezTo>
                    <a:pt x="466" y="4072"/>
                    <a:pt x="602" y="3938"/>
                    <a:pt x="601" y="3771"/>
                  </a:cubicBezTo>
                  <a:lnTo>
                    <a:pt x="601" y="2599"/>
                  </a:lnTo>
                  <a:cubicBezTo>
                    <a:pt x="601" y="1405"/>
                    <a:pt x="1436" y="602"/>
                    <a:pt x="2679" y="602"/>
                  </a:cubicBezTo>
                  <a:lnTo>
                    <a:pt x="14366" y="602"/>
                  </a:lnTo>
                  <a:cubicBezTo>
                    <a:pt x="14532" y="602"/>
                    <a:pt x="14667" y="467"/>
                    <a:pt x="14667" y="301"/>
                  </a:cubicBezTo>
                  <a:cubicBezTo>
                    <a:pt x="14667" y="135"/>
                    <a:pt x="14531" y="0"/>
                    <a:pt x="14366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1413" name="Google Shape;1413;p39"/>
          <p:cNvSpPr/>
          <p:nvPr/>
        </p:nvSpPr>
        <p:spPr>
          <a:xfrm>
            <a:off x="2073250" y="4513150"/>
            <a:ext cx="153048" cy="180724"/>
          </a:xfrm>
          <a:custGeom>
            <a:avLst/>
            <a:gdLst/>
            <a:ahLst/>
            <a:cxnLst/>
            <a:rect l="l" t="t" r="r" b="b"/>
            <a:pathLst>
              <a:path w="1691" h="1997" extrusionOk="0">
                <a:moveTo>
                  <a:pt x="884" y="1"/>
                </a:moveTo>
                <a:cubicBezTo>
                  <a:pt x="857" y="1"/>
                  <a:pt x="830" y="16"/>
                  <a:pt x="820" y="48"/>
                </a:cubicBezTo>
                <a:cubicBezTo>
                  <a:pt x="758" y="233"/>
                  <a:pt x="671" y="411"/>
                  <a:pt x="552" y="564"/>
                </a:cubicBezTo>
                <a:cubicBezTo>
                  <a:pt x="421" y="732"/>
                  <a:pt x="251" y="871"/>
                  <a:pt x="56" y="953"/>
                </a:cubicBezTo>
                <a:cubicBezTo>
                  <a:pt x="0" y="977"/>
                  <a:pt x="2" y="1055"/>
                  <a:pt x="57" y="1079"/>
                </a:cubicBezTo>
                <a:cubicBezTo>
                  <a:pt x="435" y="1233"/>
                  <a:pt x="673" y="1527"/>
                  <a:pt x="836" y="1953"/>
                </a:cubicBezTo>
                <a:cubicBezTo>
                  <a:pt x="847" y="1982"/>
                  <a:pt x="873" y="1997"/>
                  <a:pt x="899" y="1997"/>
                </a:cubicBezTo>
                <a:cubicBezTo>
                  <a:pt x="924" y="1997"/>
                  <a:pt x="950" y="1983"/>
                  <a:pt x="961" y="1954"/>
                </a:cubicBezTo>
                <a:cubicBezTo>
                  <a:pt x="1103" y="1604"/>
                  <a:pt x="1300" y="1235"/>
                  <a:pt x="1640" y="1060"/>
                </a:cubicBezTo>
                <a:cubicBezTo>
                  <a:pt x="1691" y="1034"/>
                  <a:pt x="1689" y="964"/>
                  <a:pt x="1639" y="939"/>
                </a:cubicBezTo>
                <a:cubicBezTo>
                  <a:pt x="1449" y="845"/>
                  <a:pt x="1286" y="691"/>
                  <a:pt x="1167" y="513"/>
                </a:cubicBezTo>
                <a:cubicBezTo>
                  <a:pt x="1067" y="363"/>
                  <a:pt x="1000" y="212"/>
                  <a:pt x="950" y="50"/>
                </a:cubicBezTo>
                <a:cubicBezTo>
                  <a:pt x="940" y="17"/>
                  <a:pt x="912" y="1"/>
                  <a:pt x="884" y="1"/>
                </a:cubicBez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14" name="Google Shape;1414;p39"/>
          <p:cNvSpPr/>
          <p:nvPr/>
        </p:nvSpPr>
        <p:spPr>
          <a:xfrm>
            <a:off x="7026250" y="760300"/>
            <a:ext cx="153048" cy="180724"/>
          </a:xfrm>
          <a:custGeom>
            <a:avLst/>
            <a:gdLst/>
            <a:ahLst/>
            <a:cxnLst/>
            <a:rect l="l" t="t" r="r" b="b"/>
            <a:pathLst>
              <a:path w="1691" h="1997" extrusionOk="0">
                <a:moveTo>
                  <a:pt x="884" y="1"/>
                </a:moveTo>
                <a:cubicBezTo>
                  <a:pt x="857" y="1"/>
                  <a:pt x="830" y="16"/>
                  <a:pt x="820" y="48"/>
                </a:cubicBezTo>
                <a:cubicBezTo>
                  <a:pt x="758" y="233"/>
                  <a:pt x="671" y="411"/>
                  <a:pt x="552" y="564"/>
                </a:cubicBezTo>
                <a:cubicBezTo>
                  <a:pt x="421" y="732"/>
                  <a:pt x="251" y="871"/>
                  <a:pt x="56" y="953"/>
                </a:cubicBezTo>
                <a:cubicBezTo>
                  <a:pt x="0" y="977"/>
                  <a:pt x="2" y="1055"/>
                  <a:pt x="57" y="1079"/>
                </a:cubicBezTo>
                <a:cubicBezTo>
                  <a:pt x="435" y="1233"/>
                  <a:pt x="673" y="1527"/>
                  <a:pt x="836" y="1953"/>
                </a:cubicBezTo>
                <a:cubicBezTo>
                  <a:pt x="847" y="1982"/>
                  <a:pt x="873" y="1997"/>
                  <a:pt x="899" y="1997"/>
                </a:cubicBezTo>
                <a:cubicBezTo>
                  <a:pt x="924" y="1997"/>
                  <a:pt x="950" y="1983"/>
                  <a:pt x="961" y="1954"/>
                </a:cubicBezTo>
                <a:cubicBezTo>
                  <a:pt x="1103" y="1604"/>
                  <a:pt x="1300" y="1235"/>
                  <a:pt x="1640" y="1060"/>
                </a:cubicBezTo>
                <a:cubicBezTo>
                  <a:pt x="1691" y="1034"/>
                  <a:pt x="1689" y="964"/>
                  <a:pt x="1639" y="939"/>
                </a:cubicBezTo>
                <a:cubicBezTo>
                  <a:pt x="1449" y="845"/>
                  <a:pt x="1286" y="691"/>
                  <a:pt x="1167" y="513"/>
                </a:cubicBezTo>
                <a:cubicBezTo>
                  <a:pt x="1067" y="363"/>
                  <a:pt x="1000" y="212"/>
                  <a:pt x="950" y="50"/>
                </a:cubicBezTo>
                <a:cubicBezTo>
                  <a:pt x="940" y="17"/>
                  <a:pt x="912" y="1"/>
                  <a:pt x="884" y="1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ackground 1">
  <p:cSld name="BLANK_1_1_1_1_1_1_1_1">
    <p:spTree>
      <p:nvGrpSpPr>
        <p:cNvPr id="1" name="Shape 14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6" name="Google Shape;1416;p40"/>
          <p:cNvSpPr/>
          <p:nvPr/>
        </p:nvSpPr>
        <p:spPr>
          <a:xfrm>
            <a:off x="2330438" y="-623987"/>
            <a:ext cx="7832744" cy="6225118"/>
          </a:xfrm>
          <a:custGeom>
            <a:avLst/>
            <a:gdLst/>
            <a:ahLst/>
            <a:cxnLst/>
            <a:rect l="l" t="t" r="r" b="b"/>
            <a:pathLst>
              <a:path w="67997" h="54041" extrusionOk="0">
                <a:moveTo>
                  <a:pt x="50677" y="1"/>
                </a:moveTo>
                <a:cubicBezTo>
                  <a:pt x="48942" y="1"/>
                  <a:pt x="47056" y="896"/>
                  <a:pt x="45175" y="2991"/>
                </a:cubicBezTo>
                <a:cubicBezTo>
                  <a:pt x="41850" y="6693"/>
                  <a:pt x="41080" y="11825"/>
                  <a:pt x="39774" y="16444"/>
                </a:cubicBezTo>
                <a:cubicBezTo>
                  <a:pt x="38870" y="19635"/>
                  <a:pt x="37615" y="22845"/>
                  <a:pt x="35270" y="25190"/>
                </a:cubicBezTo>
                <a:cubicBezTo>
                  <a:pt x="32078" y="28381"/>
                  <a:pt x="27368" y="29486"/>
                  <a:pt x="22875" y="29921"/>
                </a:cubicBezTo>
                <a:cubicBezTo>
                  <a:pt x="18383" y="30355"/>
                  <a:pt x="13775" y="30270"/>
                  <a:pt x="9482" y="31666"/>
                </a:cubicBezTo>
                <a:cubicBezTo>
                  <a:pt x="5190" y="33061"/>
                  <a:pt x="1131" y="36391"/>
                  <a:pt x="537" y="40865"/>
                </a:cubicBezTo>
                <a:cubicBezTo>
                  <a:pt x="1" y="44922"/>
                  <a:pt x="2495" y="48922"/>
                  <a:pt x="5866" y="51243"/>
                </a:cubicBezTo>
                <a:cubicBezTo>
                  <a:pt x="8537" y="53084"/>
                  <a:pt x="11784" y="54041"/>
                  <a:pt x="15026" y="54041"/>
                </a:cubicBezTo>
                <a:cubicBezTo>
                  <a:pt x="16883" y="54041"/>
                  <a:pt x="18737" y="53727"/>
                  <a:pt x="20480" y="53085"/>
                </a:cubicBezTo>
                <a:cubicBezTo>
                  <a:pt x="24250" y="51699"/>
                  <a:pt x="27357" y="48956"/>
                  <a:pt x="30941" y="47137"/>
                </a:cubicBezTo>
                <a:cubicBezTo>
                  <a:pt x="34194" y="45486"/>
                  <a:pt x="37842" y="44649"/>
                  <a:pt x="41489" y="44649"/>
                </a:cubicBezTo>
                <a:cubicBezTo>
                  <a:pt x="44177" y="44649"/>
                  <a:pt x="46865" y="45104"/>
                  <a:pt x="49392" y="46024"/>
                </a:cubicBezTo>
                <a:cubicBezTo>
                  <a:pt x="52327" y="47091"/>
                  <a:pt x="55201" y="48780"/>
                  <a:pt x="58289" y="48780"/>
                </a:cubicBezTo>
                <a:cubicBezTo>
                  <a:pt x="58483" y="48780"/>
                  <a:pt x="58678" y="48773"/>
                  <a:pt x="58874" y="48759"/>
                </a:cubicBezTo>
                <a:cubicBezTo>
                  <a:pt x="62874" y="48476"/>
                  <a:pt x="66178" y="44998"/>
                  <a:pt x="67087" y="41091"/>
                </a:cubicBezTo>
                <a:cubicBezTo>
                  <a:pt x="67996" y="37184"/>
                  <a:pt x="66861" y="33029"/>
                  <a:pt x="64857" y="29555"/>
                </a:cubicBezTo>
                <a:cubicBezTo>
                  <a:pt x="62878" y="26125"/>
                  <a:pt x="60014" y="23107"/>
                  <a:pt x="58986" y="19197"/>
                </a:cubicBezTo>
                <a:cubicBezTo>
                  <a:pt x="57980" y="15364"/>
                  <a:pt x="58856" y="11323"/>
                  <a:pt x="57806" y="7435"/>
                </a:cubicBezTo>
                <a:cubicBezTo>
                  <a:pt x="56648" y="3144"/>
                  <a:pt x="53928" y="1"/>
                  <a:pt x="50677" y="1"/>
                </a:cubicBezTo>
                <a:close/>
              </a:path>
            </a:pathLst>
          </a:custGeom>
          <a:solidFill>
            <a:schemeClr val="accent2"/>
          </a:solidFill>
          <a:ln w="28575" cap="flat" cmpd="sng">
            <a:solidFill>
              <a:schemeClr val="accent5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1417" name="Google Shape;1417;p40"/>
          <p:cNvGrpSpPr/>
          <p:nvPr/>
        </p:nvGrpSpPr>
        <p:grpSpPr>
          <a:xfrm>
            <a:off x="542917" y="374431"/>
            <a:ext cx="8057720" cy="4405505"/>
            <a:chOff x="171400" y="128600"/>
            <a:chExt cx="8772695" cy="4795891"/>
          </a:xfrm>
        </p:grpSpPr>
        <p:grpSp>
          <p:nvGrpSpPr>
            <p:cNvPr id="1418" name="Google Shape;1418;p40"/>
            <p:cNvGrpSpPr/>
            <p:nvPr/>
          </p:nvGrpSpPr>
          <p:grpSpPr>
            <a:xfrm>
              <a:off x="171400" y="128600"/>
              <a:ext cx="8772695" cy="4795891"/>
              <a:chOff x="171400" y="428619"/>
              <a:chExt cx="8772695" cy="4758300"/>
            </a:xfrm>
          </p:grpSpPr>
          <p:sp>
            <p:nvSpPr>
              <p:cNvPr id="1419" name="Google Shape;1419;p40"/>
              <p:cNvSpPr/>
              <p:nvPr/>
            </p:nvSpPr>
            <p:spPr>
              <a:xfrm>
                <a:off x="171450" y="428619"/>
                <a:ext cx="8772300" cy="4758300"/>
              </a:xfrm>
              <a:prstGeom prst="roundRect">
                <a:avLst>
                  <a:gd name="adj" fmla="val 4746"/>
                </a:avLst>
              </a:prstGeom>
              <a:solidFill>
                <a:schemeClr val="lt1"/>
              </a:solidFill>
              <a:ln w="28575" cap="flat" cmpd="sng">
                <a:solidFill>
                  <a:schemeClr val="accent5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grpSp>
            <p:nvGrpSpPr>
              <p:cNvPr id="1420" name="Google Shape;1420;p40"/>
              <p:cNvGrpSpPr/>
              <p:nvPr/>
            </p:nvGrpSpPr>
            <p:grpSpPr>
              <a:xfrm>
                <a:off x="171400" y="428636"/>
                <a:ext cx="8772695" cy="490301"/>
                <a:chOff x="-215495" y="238126"/>
                <a:chExt cx="9543837" cy="533400"/>
              </a:xfrm>
            </p:grpSpPr>
            <p:sp>
              <p:nvSpPr>
                <p:cNvPr id="1421" name="Google Shape;1421;p40"/>
                <p:cNvSpPr/>
                <p:nvPr/>
              </p:nvSpPr>
              <p:spPr>
                <a:xfrm>
                  <a:off x="-215259" y="238126"/>
                  <a:ext cx="9543600" cy="533400"/>
                </a:xfrm>
                <a:prstGeom prst="round2SameRect">
                  <a:avLst>
                    <a:gd name="adj1" fmla="val 36935"/>
                    <a:gd name="adj2" fmla="val 0"/>
                  </a:avLst>
                </a:prstGeom>
                <a:solidFill>
                  <a:schemeClr val="lt2"/>
                </a:solidFill>
                <a:ln w="28575" cap="flat" cmpd="sng">
                  <a:solidFill>
                    <a:schemeClr val="accent5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422" name="Google Shape;1422;p40"/>
                <p:cNvSpPr/>
                <p:nvPr/>
              </p:nvSpPr>
              <p:spPr>
                <a:xfrm>
                  <a:off x="-215495" y="685650"/>
                  <a:ext cx="9543433" cy="74494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8372" h="893" extrusionOk="0">
                      <a:moveTo>
                        <a:pt x="0" y="1"/>
                      </a:moveTo>
                      <a:lnTo>
                        <a:pt x="0" y="892"/>
                      </a:lnTo>
                      <a:lnTo>
                        <a:pt x="48372" y="892"/>
                      </a:lnTo>
                      <a:lnTo>
                        <a:pt x="48372" y="1"/>
                      </a:lnTo>
                      <a:close/>
                    </a:path>
                  </a:pathLst>
                </a:custGeom>
                <a:solidFill>
                  <a:srgbClr val="FF89BC">
                    <a:alpha val="30360"/>
                  </a:srgb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grpSp>
              <p:nvGrpSpPr>
                <p:cNvPr id="1423" name="Google Shape;1423;p40"/>
                <p:cNvGrpSpPr/>
                <p:nvPr/>
              </p:nvGrpSpPr>
              <p:grpSpPr>
                <a:xfrm>
                  <a:off x="8425674" y="386584"/>
                  <a:ext cx="655694" cy="176896"/>
                  <a:chOff x="13400537" y="1039026"/>
                  <a:chExt cx="495013" cy="133547"/>
                </a:xfrm>
              </p:grpSpPr>
              <p:sp>
                <p:nvSpPr>
                  <p:cNvPr id="1424" name="Google Shape;1424;p40"/>
                  <p:cNvSpPr/>
                  <p:nvPr/>
                </p:nvSpPr>
                <p:spPr>
                  <a:xfrm>
                    <a:off x="13408019" y="1046367"/>
                    <a:ext cx="118865" cy="118865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1684" h="1684" extrusionOk="0">
                        <a:moveTo>
                          <a:pt x="844" y="0"/>
                        </a:moveTo>
                        <a:cubicBezTo>
                          <a:pt x="843" y="0"/>
                          <a:pt x="842" y="0"/>
                          <a:pt x="842" y="0"/>
                        </a:cubicBezTo>
                        <a:cubicBezTo>
                          <a:pt x="377" y="0"/>
                          <a:pt x="0" y="377"/>
                          <a:pt x="0" y="842"/>
                        </a:cubicBezTo>
                        <a:cubicBezTo>
                          <a:pt x="0" y="1306"/>
                          <a:pt x="376" y="1684"/>
                          <a:pt x="842" y="1684"/>
                        </a:cubicBezTo>
                        <a:cubicBezTo>
                          <a:pt x="1306" y="1684"/>
                          <a:pt x="1683" y="1308"/>
                          <a:pt x="1683" y="842"/>
                        </a:cubicBezTo>
                        <a:cubicBezTo>
                          <a:pt x="1683" y="378"/>
                          <a:pt x="1307" y="0"/>
                          <a:pt x="844" y="0"/>
                        </a:cubicBezTo>
                        <a:close/>
                      </a:path>
                    </a:pathLst>
                  </a:custGeom>
                  <a:solidFill>
                    <a:schemeClr val="accent1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1425" name="Google Shape;1425;p40"/>
                  <p:cNvSpPr/>
                  <p:nvPr/>
                </p:nvSpPr>
                <p:spPr>
                  <a:xfrm>
                    <a:off x="13400537" y="1039026"/>
                    <a:ext cx="133547" cy="133547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1892" h="1892" extrusionOk="0">
                        <a:moveTo>
                          <a:pt x="946" y="207"/>
                        </a:moveTo>
                        <a:cubicBezTo>
                          <a:pt x="1354" y="207"/>
                          <a:pt x="1685" y="539"/>
                          <a:pt x="1685" y="946"/>
                        </a:cubicBezTo>
                        <a:cubicBezTo>
                          <a:pt x="1685" y="1354"/>
                          <a:pt x="1354" y="1686"/>
                          <a:pt x="946" y="1686"/>
                        </a:cubicBezTo>
                        <a:cubicBezTo>
                          <a:pt x="539" y="1686"/>
                          <a:pt x="207" y="1354"/>
                          <a:pt x="207" y="946"/>
                        </a:cubicBezTo>
                        <a:cubicBezTo>
                          <a:pt x="207" y="539"/>
                          <a:pt x="539" y="207"/>
                          <a:pt x="946" y="207"/>
                        </a:cubicBezTo>
                        <a:close/>
                        <a:moveTo>
                          <a:pt x="946" y="0"/>
                        </a:moveTo>
                        <a:cubicBezTo>
                          <a:pt x="424" y="0"/>
                          <a:pt x="1" y="425"/>
                          <a:pt x="1" y="946"/>
                        </a:cubicBezTo>
                        <a:cubicBezTo>
                          <a:pt x="1" y="1467"/>
                          <a:pt x="424" y="1892"/>
                          <a:pt x="946" y="1892"/>
                        </a:cubicBezTo>
                        <a:cubicBezTo>
                          <a:pt x="1469" y="1892"/>
                          <a:pt x="1891" y="1467"/>
                          <a:pt x="1891" y="946"/>
                        </a:cubicBezTo>
                        <a:cubicBezTo>
                          <a:pt x="1891" y="425"/>
                          <a:pt x="1466" y="0"/>
                          <a:pt x="946" y="0"/>
                        </a:cubicBezTo>
                        <a:close/>
                      </a:path>
                    </a:pathLst>
                  </a:custGeom>
                  <a:solidFill>
                    <a:schemeClr val="accent5"/>
                  </a:solidFill>
                  <a:ln w="9525" cap="flat" cmpd="sng">
                    <a:solidFill>
                      <a:schemeClr val="accent5"/>
                    </a:solidFill>
                    <a:prstDash val="solid"/>
                    <a:round/>
                    <a:headEnd type="none" w="sm" len="sm"/>
                    <a:tailEnd type="none" w="sm" len="sm"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1426" name="Google Shape;1426;p40"/>
                  <p:cNvSpPr/>
                  <p:nvPr/>
                </p:nvSpPr>
                <p:spPr>
                  <a:xfrm>
                    <a:off x="13588857" y="1046367"/>
                    <a:ext cx="118936" cy="118865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1685" h="1684" extrusionOk="0">
                        <a:moveTo>
                          <a:pt x="845" y="0"/>
                        </a:moveTo>
                        <a:cubicBezTo>
                          <a:pt x="844" y="0"/>
                          <a:pt x="843" y="0"/>
                          <a:pt x="843" y="0"/>
                        </a:cubicBezTo>
                        <a:cubicBezTo>
                          <a:pt x="379" y="0"/>
                          <a:pt x="1" y="377"/>
                          <a:pt x="1" y="842"/>
                        </a:cubicBezTo>
                        <a:cubicBezTo>
                          <a:pt x="1" y="1306"/>
                          <a:pt x="377" y="1684"/>
                          <a:pt x="843" y="1684"/>
                        </a:cubicBezTo>
                        <a:cubicBezTo>
                          <a:pt x="1307" y="1684"/>
                          <a:pt x="1684" y="1308"/>
                          <a:pt x="1684" y="842"/>
                        </a:cubicBezTo>
                        <a:cubicBezTo>
                          <a:pt x="1684" y="378"/>
                          <a:pt x="1308" y="0"/>
                          <a:pt x="845" y="0"/>
                        </a:cubicBezTo>
                        <a:close/>
                      </a:path>
                    </a:pathLst>
                  </a:custGeom>
                  <a:solidFill>
                    <a:schemeClr val="dk2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1427" name="Google Shape;1427;p40"/>
                  <p:cNvSpPr/>
                  <p:nvPr/>
                </p:nvSpPr>
                <p:spPr>
                  <a:xfrm>
                    <a:off x="13581517" y="1039026"/>
                    <a:ext cx="133617" cy="133547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1893" h="1892" extrusionOk="0">
                        <a:moveTo>
                          <a:pt x="947" y="207"/>
                        </a:moveTo>
                        <a:cubicBezTo>
                          <a:pt x="1353" y="207"/>
                          <a:pt x="1685" y="539"/>
                          <a:pt x="1685" y="946"/>
                        </a:cubicBezTo>
                        <a:cubicBezTo>
                          <a:pt x="1685" y="1354"/>
                          <a:pt x="1354" y="1686"/>
                          <a:pt x="947" y="1686"/>
                        </a:cubicBezTo>
                        <a:cubicBezTo>
                          <a:pt x="538" y="1686"/>
                          <a:pt x="207" y="1354"/>
                          <a:pt x="207" y="946"/>
                        </a:cubicBezTo>
                        <a:cubicBezTo>
                          <a:pt x="207" y="539"/>
                          <a:pt x="538" y="207"/>
                          <a:pt x="947" y="207"/>
                        </a:cubicBezTo>
                        <a:close/>
                        <a:moveTo>
                          <a:pt x="947" y="0"/>
                        </a:moveTo>
                        <a:cubicBezTo>
                          <a:pt x="425" y="0"/>
                          <a:pt x="1" y="425"/>
                          <a:pt x="1" y="946"/>
                        </a:cubicBezTo>
                        <a:cubicBezTo>
                          <a:pt x="1" y="1467"/>
                          <a:pt x="426" y="1892"/>
                          <a:pt x="947" y="1892"/>
                        </a:cubicBezTo>
                        <a:cubicBezTo>
                          <a:pt x="1467" y="1892"/>
                          <a:pt x="1892" y="1467"/>
                          <a:pt x="1892" y="946"/>
                        </a:cubicBezTo>
                        <a:cubicBezTo>
                          <a:pt x="1892" y="425"/>
                          <a:pt x="1467" y="0"/>
                          <a:pt x="947" y="0"/>
                        </a:cubicBezTo>
                        <a:close/>
                      </a:path>
                    </a:pathLst>
                  </a:custGeom>
                  <a:solidFill>
                    <a:schemeClr val="accent5"/>
                  </a:solidFill>
                  <a:ln w="9525" cap="flat" cmpd="sng">
                    <a:solidFill>
                      <a:schemeClr val="accent5"/>
                    </a:solidFill>
                    <a:prstDash val="solid"/>
                    <a:round/>
                    <a:headEnd type="none" w="sm" len="sm"/>
                    <a:tailEnd type="none" w="sm" len="sm"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1428" name="Google Shape;1428;p40"/>
                  <p:cNvSpPr/>
                  <p:nvPr/>
                </p:nvSpPr>
                <p:spPr>
                  <a:xfrm>
                    <a:off x="13769343" y="1046367"/>
                    <a:ext cx="118865" cy="118865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1684" h="1684" extrusionOk="0">
                        <a:moveTo>
                          <a:pt x="844" y="0"/>
                        </a:moveTo>
                        <a:cubicBezTo>
                          <a:pt x="843" y="0"/>
                          <a:pt x="843" y="0"/>
                          <a:pt x="842" y="0"/>
                        </a:cubicBezTo>
                        <a:cubicBezTo>
                          <a:pt x="378" y="0"/>
                          <a:pt x="0" y="377"/>
                          <a:pt x="0" y="842"/>
                        </a:cubicBezTo>
                        <a:cubicBezTo>
                          <a:pt x="0" y="1306"/>
                          <a:pt x="376" y="1684"/>
                          <a:pt x="842" y="1684"/>
                        </a:cubicBezTo>
                        <a:cubicBezTo>
                          <a:pt x="1306" y="1684"/>
                          <a:pt x="1684" y="1308"/>
                          <a:pt x="1684" y="842"/>
                        </a:cubicBezTo>
                        <a:cubicBezTo>
                          <a:pt x="1684" y="378"/>
                          <a:pt x="1307" y="0"/>
                          <a:pt x="844" y="0"/>
                        </a:cubicBezTo>
                        <a:close/>
                      </a:path>
                    </a:pathLst>
                  </a:custGeom>
                  <a:solidFill>
                    <a:schemeClr val="accent6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1429" name="Google Shape;1429;p40"/>
                  <p:cNvSpPr/>
                  <p:nvPr/>
                </p:nvSpPr>
                <p:spPr>
                  <a:xfrm>
                    <a:off x="13762002" y="1039026"/>
                    <a:ext cx="133547" cy="133547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1892" h="1892" extrusionOk="0">
                        <a:moveTo>
                          <a:pt x="946" y="207"/>
                        </a:moveTo>
                        <a:cubicBezTo>
                          <a:pt x="1353" y="207"/>
                          <a:pt x="1685" y="539"/>
                          <a:pt x="1685" y="946"/>
                        </a:cubicBezTo>
                        <a:cubicBezTo>
                          <a:pt x="1685" y="1354"/>
                          <a:pt x="1353" y="1686"/>
                          <a:pt x="946" y="1686"/>
                        </a:cubicBezTo>
                        <a:cubicBezTo>
                          <a:pt x="538" y="1686"/>
                          <a:pt x="207" y="1354"/>
                          <a:pt x="207" y="946"/>
                        </a:cubicBezTo>
                        <a:cubicBezTo>
                          <a:pt x="207" y="539"/>
                          <a:pt x="538" y="207"/>
                          <a:pt x="946" y="207"/>
                        </a:cubicBezTo>
                        <a:close/>
                        <a:moveTo>
                          <a:pt x="946" y="0"/>
                        </a:moveTo>
                        <a:cubicBezTo>
                          <a:pt x="424" y="0"/>
                          <a:pt x="0" y="425"/>
                          <a:pt x="0" y="946"/>
                        </a:cubicBezTo>
                        <a:cubicBezTo>
                          <a:pt x="0" y="1467"/>
                          <a:pt x="425" y="1892"/>
                          <a:pt x="946" y="1892"/>
                        </a:cubicBezTo>
                        <a:cubicBezTo>
                          <a:pt x="1467" y="1892"/>
                          <a:pt x="1892" y="1467"/>
                          <a:pt x="1892" y="946"/>
                        </a:cubicBezTo>
                        <a:cubicBezTo>
                          <a:pt x="1892" y="425"/>
                          <a:pt x="1467" y="0"/>
                          <a:pt x="946" y="0"/>
                        </a:cubicBezTo>
                        <a:close/>
                      </a:path>
                    </a:pathLst>
                  </a:custGeom>
                  <a:solidFill>
                    <a:schemeClr val="accent5"/>
                  </a:solidFill>
                  <a:ln w="9525" cap="flat" cmpd="sng">
                    <a:solidFill>
                      <a:schemeClr val="accent5"/>
                    </a:solidFill>
                    <a:prstDash val="solid"/>
                    <a:round/>
                    <a:headEnd type="none" w="sm" len="sm"/>
                    <a:tailEnd type="none" w="sm" len="sm"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</p:grpSp>
          </p:grpSp>
        </p:grpSp>
        <p:sp>
          <p:nvSpPr>
            <p:cNvPr id="1430" name="Google Shape;1430;p40"/>
            <p:cNvSpPr/>
            <p:nvPr/>
          </p:nvSpPr>
          <p:spPr>
            <a:xfrm>
              <a:off x="251326" y="194725"/>
              <a:ext cx="937359" cy="260221"/>
            </a:xfrm>
            <a:custGeom>
              <a:avLst/>
              <a:gdLst/>
              <a:ahLst/>
              <a:cxnLst/>
              <a:rect l="l" t="t" r="r" b="b"/>
              <a:pathLst>
                <a:path w="14668" h="4072" extrusionOk="0">
                  <a:moveTo>
                    <a:pt x="2679" y="0"/>
                  </a:moveTo>
                  <a:cubicBezTo>
                    <a:pt x="1102" y="0"/>
                    <a:pt x="0" y="1069"/>
                    <a:pt x="0" y="2599"/>
                  </a:cubicBezTo>
                  <a:lnTo>
                    <a:pt x="0" y="3771"/>
                  </a:lnTo>
                  <a:cubicBezTo>
                    <a:pt x="0" y="3937"/>
                    <a:pt x="135" y="4072"/>
                    <a:pt x="301" y="4072"/>
                  </a:cubicBezTo>
                  <a:cubicBezTo>
                    <a:pt x="466" y="4072"/>
                    <a:pt x="602" y="3938"/>
                    <a:pt x="601" y="3771"/>
                  </a:cubicBezTo>
                  <a:lnTo>
                    <a:pt x="601" y="2599"/>
                  </a:lnTo>
                  <a:cubicBezTo>
                    <a:pt x="601" y="1405"/>
                    <a:pt x="1436" y="602"/>
                    <a:pt x="2679" y="602"/>
                  </a:cubicBezTo>
                  <a:lnTo>
                    <a:pt x="14366" y="602"/>
                  </a:lnTo>
                  <a:cubicBezTo>
                    <a:pt x="14532" y="602"/>
                    <a:pt x="14667" y="467"/>
                    <a:pt x="14667" y="301"/>
                  </a:cubicBezTo>
                  <a:cubicBezTo>
                    <a:pt x="14667" y="135"/>
                    <a:pt x="14531" y="0"/>
                    <a:pt x="14366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431" name="Google Shape;1431;p40"/>
          <p:cNvGrpSpPr/>
          <p:nvPr/>
        </p:nvGrpSpPr>
        <p:grpSpPr>
          <a:xfrm>
            <a:off x="1020432" y="136671"/>
            <a:ext cx="7128374" cy="4870160"/>
            <a:chOff x="627130" y="128592"/>
            <a:chExt cx="8316852" cy="5682137"/>
          </a:xfrm>
        </p:grpSpPr>
        <p:grpSp>
          <p:nvGrpSpPr>
            <p:cNvPr id="1432" name="Google Shape;1432;p40"/>
            <p:cNvGrpSpPr/>
            <p:nvPr/>
          </p:nvGrpSpPr>
          <p:grpSpPr>
            <a:xfrm>
              <a:off x="627130" y="128592"/>
              <a:ext cx="8316852" cy="5682137"/>
              <a:chOff x="627130" y="428611"/>
              <a:chExt cx="8316852" cy="5637600"/>
            </a:xfrm>
          </p:grpSpPr>
          <p:sp>
            <p:nvSpPr>
              <p:cNvPr id="1433" name="Google Shape;1433;p40"/>
              <p:cNvSpPr/>
              <p:nvPr/>
            </p:nvSpPr>
            <p:spPr>
              <a:xfrm>
                <a:off x="627191" y="428611"/>
                <a:ext cx="8316600" cy="5637600"/>
              </a:xfrm>
              <a:prstGeom prst="roundRect">
                <a:avLst>
                  <a:gd name="adj" fmla="val 4746"/>
                </a:avLst>
              </a:prstGeom>
              <a:solidFill>
                <a:schemeClr val="lt1"/>
              </a:solidFill>
              <a:ln w="28575" cap="flat" cmpd="sng">
                <a:solidFill>
                  <a:schemeClr val="accent5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grpSp>
            <p:nvGrpSpPr>
              <p:cNvPr id="1434" name="Google Shape;1434;p40"/>
              <p:cNvGrpSpPr/>
              <p:nvPr/>
            </p:nvGrpSpPr>
            <p:grpSpPr>
              <a:xfrm>
                <a:off x="627130" y="428636"/>
                <a:ext cx="8316852" cy="490301"/>
                <a:chOff x="280295" y="238126"/>
                <a:chExt cx="9047924" cy="533400"/>
              </a:xfrm>
            </p:grpSpPr>
            <p:sp>
              <p:nvSpPr>
                <p:cNvPr id="1435" name="Google Shape;1435;p40"/>
                <p:cNvSpPr/>
                <p:nvPr/>
              </p:nvSpPr>
              <p:spPr>
                <a:xfrm>
                  <a:off x="280520" y="238126"/>
                  <a:ext cx="9047700" cy="533400"/>
                </a:xfrm>
                <a:prstGeom prst="round2SameRect">
                  <a:avLst>
                    <a:gd name="adj1" fmla="val 47158"/>
                    <a:gd name="adj2" fmla="val 0"/>
                  </a:avLst>
                </a:prstGeom>
                <a:solidFill>
                  <a:schemeClr val="lt2"/>
                </a:solidFill>
                <a:ln w="28575" cap="flat" cmpd="sng">
                  <a:solidFill>
                    <a:schemeClr val="accent5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436" name="Google Shape;1436;p40"/>
                <p:cNvSpPr/>
                <p:nvPr/>
              </p:nvSpPr>
              <p:spPr>
                <a:xfrm>
                  <a:off x="280295" y="685650"/>
                  <a:ext cx="9047620" cy="74494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8372" h="893" extrusionOk="0">
                      <a:moveTo>
                        <a:pt x="0" y="1"/>
                      </a:moveTo>
                      <a:lnTo>
                        <a:pt x="0" y="892"/>
                      </a:lnTo>
                      <a:lnTo>
                        <a:pt x="48372" y="892"/>
                      </a:lnTo>
                      <a:lnTo>
                        <a:pt x="48372" y="1"/>
                      </a:lnTo>
                      <a:close/>
                    </a:path>
                  </a:pathLst>
                </a:custGeom>
                <a:solidFill>
                  <a:srgbClr val="FF89BC">
                    <a:alpha val="30360"/>
                  </a:srgb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grpSp>
              <p:nvGrpSpPr>
                <p:cNvPr id="1437" name="Google Shape;1437;p40"/>
                <p:cNvGrpSpPr/>
                <p:nvPr/>
              </p:nvGrpSpPr>
              <p:grpSpPr>
                <a:xfrm>
                  <a:off x="8425674" y="386584"/>
                  <a:ext cx="655694" cy="176896"/>
                  <a:chOff x="13400537" y="1039026"/>
                  <a:chExt cx="495013" cy="133547"/>
                </a:xfrm>
              </p:grpSpPr>
              <p:sp>
                <p:nvSpPr>
                  <p:cNvPr id="1438" name="Google Shape;1438;p40"/>
                  <p:cNvSpPr/>
                  <p:nvPr/>
                </p:nvSpPr>
                <p:spPr>
                  <a:xfrm>
                    <a:off x="13408019" y="1046367"/>
                    <a:ext cx="118865" cy="118865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1684" h="1684" extrusionOk="0">
                        <a:moveTo>
                          <a:pt x="844" y="0"/>
                        </a:moveTo>
                        <a:cubicBezTo>
                          <a:pt x="843" y="0"/>
                          <a:pt x="842" y="0"/>
                          <a:pt x="842" y="0"/>
                        </a:cubicBezTo>
                        <a:cubicBezTo>
                          <a:pt x="377" y="0"/>
                          <a:pt x="0" y="377"/>
                          <a:pt x="0" y="842"/>
                        </a:cubicBezTo>
                        <a:cubicBezTo>
                          <a:pt x="0" y="1306"/>
                          <a:pt x="376" y="1684"/>
                          <a:pt x="842" y="1684"/>
                        </a:cubicBezTo>
                        <a:cubicBezTo>
                          <a:pt x="1306" y="1684"/>
                          <a:pt x="1683" y="1308"/>
                          <a:pt x="1683" y="842"/>
                        </a:cubicBezTo>
                        <a:cubicBezTo>
                          <a:pt x="1683" y="378"/>
                          <a:pt x="1307" y="0"/>
                          <a:pt x="844" y="0"/>
                        </a:cubicBezTo>
                        <a:close/>
                      </a:path>
                    </a:pathLst>
                  </a:custGeom>
                  <a:solidFill>
                    <a:schemeClr val="accent1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1439" name="Google Shape;1439;p40"/>
                  <p:cNvSpPr/>
                  <p:nvPr/>
                </p:nvSpPr>
                <p:spPr>
                  <a:xfrm>
                    <a:off x="13400537" y="1039026"/>
                    <a:ext cx="133547" cy="133547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1892" h="1892" extrusionOk="0">
                        <a:moveTo>
                          <a:pt x="946" y="207"/>
                        </a:moveTo>
                        <a:cubicBezTo>
                          <a:pt x="1354" y="207"/>
                          <a:pt x="1685" y="539"/>
                          <a:pt x="1685" y="946"/>
                        </a:cubicBezTo>
                        <a:cubicBezTo>
                          <a:pt x="1685" y="1354"/>
                          <a:pt x="1354" y="1686"/>
                          <a:pt x="946" y="1686"/>
                        </a:cubicBezTo>
                        <a:cubicBezTo>
                          <a:pt x="539" y="1686"/>
                          <a:pt x="207" y="1354"/>
                          <a:pt x="207" y="946"/>
                        </a:cubicBezTo>
                        <a:cubicBezTo>
                          <a:pt x="207" y="539"/>
                          <a:pt x="539" y="207"/>
                          <a:pt x="946" y="207"/>
                        </a:cubicBezTo>
                        <a:close/>
                        <a:moveTo>
                          <a:pt x="946" y="0"/>
                        </a:moveTo>
                        <a:cubicBezTo>
                          <a:pt x="424" y="0"/>
                          <a:pt x="1" y="425"/>
                          <a:pt x="1" y="946"/>
                        </a:cubicBezTo>
                        <a:cubicBezTo>
                          <a:pt x="1" y="1467"/>
                          <a:pt x="424" y="1892"/>
                          <a:pt x="946" y="1892"/>
                        </a:cubicBezTo>
                        <a:cubicBezTo>
                          <a:pt x="1469" y="1892"/>
                          <a:pt x="1891" y="1467"/>
                          <a:pt x="1891" y="946"/>
                        </a:cubicBezTo>
                        <a:cubicBezTo>
                          <a:pt x="1891" y="425"/>
                          <a:pt x="1466" y="0"/>
                          <a:pt x="946" y="0"/>
                        </a:cubicBezTo>
                        <a:close/>
                      </a:path>
                    </a:pathLst>
                  </a:custGeom>
                  <a:solidFill>
                    <a:schemeClr val="accent5"/>
                  </a:solidFill>
                  <a:ln w="9525" cap="flat" cmpd="sng">
                    <a:solidFill>
                      <a:schemeClr val="accent5"/>
                    </a:solidFill>
                    <a:prstDash val="solid"/>
                    <a:round/>
                    <a:headEnd type="none" w="sm" len="sm"/>
                    <a:tailEnd type="none" w="sm" len="sm"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1440" name="Google Shape;1440;p40"/>
                  <p:cNvSpPr/>
                  <p:nvPr/>
                </p:nvSpPr>
                <p:spPr>
                  <a:xfrm>
                    <a:off x="13588857" y="1046367"/>
                    <a:ext cx="118936" cy="118865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1685" h="1684" extrusionOk="0">
                        <a:moveTo>
                          <a:pt x="845" y="0"/>
                        </a:moveTo>
                        <a:cubicBezTo>
                          <a:pt x="844" y="0"/>
                          <a:pt x="843" y="0"/>
                          <a:pt x="843" y="0"/>
                        </a:cubicBezTo>
                        <a:cubicBezTo>
                          <a:pt x="379" y="0"/>
                          <a:pt x="1" y="377"/>
                          <a:pt x="1" y="842"/>
                        </a:cubicBezTo>
                        <a:cubicBezTo>
                          <a:pt x="1" y="1306"/>
                          <a:pt x="377" y="1684"/>
                          <a:pt x="843" y="1684"/>
                        </a:cubicBezTo>
                        <a:cubicBezTo>
                          <a:pt x="1307" y="1684"/>
                          <a:pt x="1684" y="1308"/>
                          <a:pt x="1684" y="842"/>
                        </a:cubicBezTo>
                        <a:cubicBezTo>
                          <a:pt x="1684" y="378"/>
                          <a:pt x="1308" y="0"/>
                          <a:pt x="845" y="0"/>
                        </a:cubicBezTo>
                        <a:close/>
                      </a:path>
                    </a:pathLst>
                  </a:custGeom>
                  <a:solidFill>
                    <a:schemeClr val="dk2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1441" name="Google Shape;1441;p40"/>
                  <p:cNvSpPr/>
                  <p:nvPr/>
                </p:nvSpPr>
                <p:spPr>
                  <a:xfrm>
                    <a:off x="13581517" y="1039026"/>
                    <a:ext cx="133617" cy="133547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1893" h="1892" extrusionOk="0">
                        <a:moveTo>
                          <a:pt x="947" y="207"/>
                        </a:moveTo>
                        <a:cubicBezTo>
                          <a:pt x="1353" y="207"/>
                          <a:pt x="1685" y="539"/>
                          <a:pt x="1685" y="946"/>
                        </a:cubicBezTo>
                        <a:cubicBezTo>
                          <a:pt x="1685" y="1354"/>
                          <a:pt x="1354" y="1686"/>
                          <a:pt x="947" y="1686"/>
                        </a:cubicBezTo>
                        <a:cubicBezTo>
                          <a:pt x="538" y="1686"/>
                          <a:pt x="207" y="1354"/>
                          <a:pt x="207" y="946"/>
                        </a:cubicBezTo>
                        <a:cubicBezTo>
                          <a:pt x="207" y="539"/>
                          <a:pt x="538" y="207"/>
                          <a:pt x="947" y="207"/>
                        </a:cubicBezTo>
                        <a:close/>
                        <a:moveTo>
                          <a:pt x="947" y="0"/>
                        </a:moveTo>
                        <a:cubicBezTo>
                          <a:pt x="425" y="0"/>
                          <a:pt x="1" y="425"/>
                          <a:pt x="1" y="946"/>
                        </a:cubicBezTo>
                        <a:cubicBezTo>
                          <a:pt x="1" y="1467"/>
                          <a:pt x="426" y="1892"/>
                          <a:pt x="947" y="1892"/>
                        </a:cubicBezTo>
                        <a:cubicBezTo>
                          <a:pt x="1467" y="1892"/>
                          <a:pt x="1892" y="1467"/>
                          <a:pt x="1892" y="946"/>
                        </a:cubicBezTo>
                        <a:cubicBezTo>
                          <a:pt x="1892" y="425"/>
                          <a:pt x="1467" y="0"/>
                          <a:pt x="947" y="0"/>
                        </a:cubicBezTo>
                        <a:close/>
                      </a:path>
                    </a:pathLst>
                  </a:custGeom>
                  <a:solidFill>
                    <a:schemeClr val="accent5"/>
                  </a:solidFill>
                  <a:ln w="9525" cap="flat" cmpd="sng">
                    <a:solidFill>
                      <a:schemeClr val="accent5"/>
                    </a:solidFill>
                    <a:prstDash val="solid"/>
                    <a:round/>
                    <a:headEnd type="none" w="sm" len="sm"/>
                    <a:tailEnd type="none" w="sm" len="sm"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1442" name="Google Shape;1442;p40"/>
                  <p:cNvSpPr/>
                  <p:nvPr/>
                </p:nvSpPr>
                <p:spPr>
                  <a:xfrm>
                    <a:off x="13769343" y="1046367"/>
                    <a:ext cx="118865" cy="118865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1684" h="1684" extrusionOk="0">
                        <a:moveTo>
                          <a:pt x="844" y="0"/>
                        </a:moveTo>
                        <a:cubicBezTo>
                          <a:pt x="843" y="0"/>
                          <a:pt x="843" y="0"/>
                          <a:pt x="842" y="0"/>
                        </a:cubicBezTo>
                        <a:cubicBezTo>
                          <a:pt x="378" y="0"/>
                          <a:pt x="0" y="377"/>
                          <a:pt x="0" y="842"/>
                        </a:cubicBezTo>
                        <a:cubicBezTo>
                          <a:pt x="0" y="1306"/>
                          <a:pt x="376" y="1684"/>
                          <a:pt x="842" y="1684"/>
                        </a:cubicBezTo>
                        <a:cubicBezTo>
                          <a:pt x="1306" y="1684"/>
                          <a:pt x="1684" y="1308"/>
                          <a:pt x="1684" y="842"/>
                        </a:cubicBezTo>
                        <a:cubicBezTo>
                          <a:pt x="1684" y="378"/>
                          <a:pt x="1307" y="0"/>
                          <a:pt x="844" y="0"/>
                        </a:cubicBezTo>
                        <a:close/>
                      </a:path>
                    </a:pathLst>
                  </a:custGeom>
                  <a:solidFill>
                    <a:schemeClr val="accent6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1443" name="Google Shape;1443;p40"/>
                  <p:cNvSpPr/>
                  <p:nvPr/>
                </p:nvSpPr>
                <p:spPr>
                  <a:xfrm>
                    <a:off x="13762002" y="1039026"/>
                    <a:ext cx="133547" cy="133547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1892" h="1892" extrusionOk="0">
                        <a:moveTo>
                          <a:pt x="946" y="207"/>
                        </a:moveTo>
                        <a:cubicBezTo>
                          <a:pt x="1353" y="207"/>
                          <a:pt x="1685" y="539"/>
                          <a:pt x="1685" y="946"/>
                        </a:cubicBezTo>
                        <a:cubicBezTo>
                          <a:pt x="1685" y="1354"/>
                          <a:pt x="1353" y="1686"/>
                          <a:pt x="946" y="1686"/>
                        </a:cubicBezTo>
                        <a:cubicBezTo>
                          <a:pt x="538" y="1686"/>
                          <a:pt x="207" y="1354"/>
                          <a:pt x="207" y="946"/>
                        </a:cubicBezTo>
                        <a:cubicBezTo>
                          <a:pt x="207" y="539"/>
                          <a:pt x="538" y="207"/>
                          <a:pt x="946" y="207"/>
                        </a:cubicBezTo>
                        <a:close/>
                        <a:moveTo>
                          <a:pt x="946" y="0"/>
                        </a:moveTo>
                        <a:cubicBezTo>
                          <a:pt x="424" y="0"/>
                          <a:pt x="0" y="425"/>
                          <a:pt x="0" y="946"/>
                        </a:cubicBezTo>
                        <a:cubicBezTo>
                          <a:pt x="0" y="1467"/>
                          <a:pt x="425" y="1892"/>
                          <a:pt x="946" y="1892"/>
                        </a:cubicBezTo>
                        <a:cubicBezTo>
                          <a:pt x="1467" y="1892"/>
                          <a:pt x="1892" y="1467"/>
                          <a:pt x="1892" y="946"/>
                        </a:cubicBezTo>
                        <a:cubicBezTo>
                          <a:pt x="1892" y="425"/>
                          <a:pt x="1467" y="0"/>
                          <a:pt x="946" y="0"/>
                        </a:cubicBezTo>
                        <a:close/>
                      </a:path>
                    </a:pathLst>
                  </a:custGeom>
                  <a:solidFill>
                    <a:schemeClr val="accent5"/>
                  </a:solidFill>
                  <a:ln w="9525" cap="flat" cmpd="sng">
                    <a:solidFill>
                      <a:schemeClr val="accent5"/>
                    </a:solidFill>
                    <a:prstDash val="solid"/>
                    <a:round/>
                    <a:headEnd type="none" w="sm" len="sm"/>
                    <a:tailEnd type="none" w="sm" len="sm"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</p:grpSp>
          </p:grpSp>
        </p:grpSp>
        <p:sp>
          <p:nvSpPr>
            <p:cNvPr id="1444" name="Google Shape;1444;p40"/>
            <p:cNvSpPr/>
            <p:nvPr/>
          </p:nvSpPr>
          <p:spPr>
            <a:xfrm>
              <a:off x="727576" y="194725"/>
              <a:ext cx="937359" cy="260221"/>
            </a:xfrm>
            <a:custGeom>
              <a:avLst/>
              <a:gdLst/>
              <a:ahLst/>
              <a:cxnLst/>
              <a:rect l="l" t="t" r="r" b="b"/>
              <a:pathLst>
                <a:path w="14668" h="4072" extrusionOk="0">
                  <a:moveTo>
                    <a:pt x="2679" y="0"/>
                  </a:moveTo>
                  <a:cubicBezTo>
                    <a:pt x="1102" y="0"/>
                    <a:pt x="0" y="1069"/>
                    <a:pt x="0" y="2599"/>
                  </a:cubicBezTo>
                  <a:lnTo>
                    <a:pt x="0" y="3771"/>
                  </a:lnTo>
                  <a:cubicBezTo>
                    <a:pt x="0" y="3937"/>
                    <a:pt x="135" y="4072"/>
                    <a:pt x="301" y="4072"/>
                  </a:cubicBezTo>
                  <a:cubicBezTo>
                    <a:pt x="466" y="4072"/>
                    <a:pt x="602" y="3938"/>
                    <a:pt x="601" y="3771"/>
                  </a:cubicBezTo>
                  <a:lnTo>
                    <a:pt x="601" y="2599"/>
                  </a:lnTo>
                  <a:cubicBezTo>
                    <a:pt x="601" y="1405"/>
                    <a:pt x="1436" y="602"/>
                    <a:pt x="2679" y="602"/>
                  </a:cubicBezTo>
                  <a:lnTo>
                    <a:pt x="14366" y="602"/>
                  </a:lnTo>
                  <a:cubicBezTo>
                    <a:pt x="14532" y="602"/>
                    <a:pt x="14667" y="467"/>
                    <a:pt x="14667" y="301"/>
                  </a:cubicBezTo>
                  <a:cubicBezTo>
                    <a:pt x="14667" y="135"/>
                    <a:pt x="14531" y="0"/>
                    <a:pt x="14366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1445" name="Google Shape;1445;p40"/>
          <p:cNvSpPr/>
          <p:nvPr/>
        </p:nvSpPr>
        <p:spPr>
          <a:xfrm>
            <a:off x="863551" y="2752726"/>
            <a:ext cx="246949" cy="291627"/>
          </a:xfrm>
          <a:custGeom>
            <a:avLst/>
            <a:gdLst/>
            <a:ahLst/>
            <a:cxnLst/>
            <a:rect l="l" t="t" r="r" b="b"/>
            <a:pathLst>
              <a:path w="1691" h="1997" extrusionOk="0">
                <a:moveTo>
                  <a:pt x="884" y="1"/>
                </a:moveTo>
                <a:cubicBezTo>
                  <a:pt x="857" y="1"/>
                  <a:pt x="830" y="16"/>
                  <a:pt x="820" y="48"/>
                </a:cubicBezTo>
                <a:cubicBezTo>
                  <a:pt x="758" y="233"/>
                  <a:pt x="671" y="411"/>
                  <a:pt x="552" y="564"/>
                </a:cubicBezTo>
                <a:cubicBezTo>
                  <a:pt x="421" y="732"/>
                  <a:pt x="251" y="871"/>
                  <a:pt x="56" y="953"/>
                </a:cubicBezTo>
                <a:cubicBezTo>
                  <a:pt x="0" y="977"/>
                  <a:pt x="2" y="1055"/>
                  <a:pt x="57" y="1079"/>
                </a:cubicBezTo>
                <a:cubicBezTo>
                  <a:pt x="435" y="1233"/>
                  <a:pt x="673" y="1527"/>
                  <a:pt x="836" y="1953"/>
                </a:cubicBezTo>
                <a:cubicBezTo>
                  <a:pt x="847" y="1982"/>
                  <a:pt x="873" y="1997"/>
                  <a:pt x="899" y="1997"/>
                </a:cubicBezTo>
                <a:cubicBezTo>
                  <a:pt x="924" y="1997"/>
                  <a:pt x="950" y="1983"/>
                  <a:pt x="961" y="1954"/>
                </a:cubicBezTo>
                <a:cubicBezTo>
                  <a:pt x="1103" y="1604"/>
                  <a:pt x="1300" y="1235"/>
                  <a:pt x="1640" y="1060"/>
                </a:cubicBezTo>
                <a:cubicBezTo>
                  <a:pt x="1691" y="1034"/>
                  <a:pt x="1689" y="964"/>
                  <a:pt x="1639" y="939"/>
                </a:cubicBezTo>
                <a:cubicBezTo>
                  <a:pt x="1449" y="845"/>
                  <a:pt x="1286" y="691"/>
                  <a:pt x="1167" y="513"/>
                </a:cubicBezTo>
                <a:cubicBezTo>
                  <a:pt x="1067" y="363"/>
                  <a:pt x="1000" y="212"/>
                  <a:pt x="950" y="50"/>
                </a:cubicBezTo>
                <a:cubicBezTo>
                  <a:pt x="940" y="17"/>
                  <a:pt x="912" y="1"/>
                  <a:pt x="884" y="1"/>
                </a:cubicBez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46" name="Google Shape;1446;p40"/>
          <p:cNvSpPr/>
          <p:nvPr/>
        </p:nvSpPr>
        <p:spPr>
          <a:xfrm>
            <a:off x="2073250" y="4513150"/>
            <a:ext cx="153048" cy="180724"/>
          </a:xfrm>
          <a:custGeom>
            <a:avLst/>
            <a:gdLst/>
            <a:ahLst/>
            <a:cxnLst/>
            <a:rect l="l" t="t" r="r" b="b"/>
            <a:pathLst>
              <a:path w="1691" h="1997" extrusionOk="0">
                <a:moveTo>
                  <a:pt x="884" y="1"/>
                </a:moveTo>
                <a:cubicBezTo>
                  <a:pt x="857" y="1"/>
                  <a:pt x="830" y="16"/>
                  <a:pt x="820" y="48"/>
                </a:cubicBezTo>
                <a:cubicBezTo>
                  <a:pt x="758" y="233"/>
                  <a:pt x="671" y="411"/>
                  <a:pt x="552" y="564"/>
                </a:cubicBezTo>
                <a:cubicBezTo>
                  <a:pt x="421" y="732"/>
                  <a:pt x="251" y="871"/>
                  <a:pt x="56" y="953"/>
                </a:cubicBezTo>
                <a:cubicBezTo>
                  <a:pt x="0" y="977"/>
                  <a:pt x="2" y="1055"/>
                  <a:pt x="57" y="1079"/>
                </a:cubicBezTo>
                <a:cubicBezTo>
                  <a:pt x="435" y="1233"/>
                  <a:pt x="673" y="1527"/>
                  <a:pt x="836" y="1953"/>
                </a:cubicBezTo>
                <a:cubicBezTo>
                  <a:pt x="847" y="1982"/>
                  <a:pt x="873" y="1997"/>
                  <a:pt x="899" y="1997"/>
                </a:cubicBezTo>
                <a:cubicBezTo>
                  <a:pt x="924" y="1997"/>
                  <a:pt x="950" y="1983"/>
                  <a:pt x="961" y="1954"/>
                </a:cubicBezTo>
                <a:cubicBezTo>
                  <a:pt x="1103" y="1604"/>
                  <a:pt x="1300" y="1235"/>
                  <a:pt x="1640" y="1060"/>
                </a:cubicBezTo>
                <a:cubicBezTo>
                  <a:pt x="1691" y="1034"/>
                  <a:pt x="1689" y="964"/>
                  <a:pt x="1639" y="939"/>
                </a:cubicBezTo>
                <a:cubicBezTo>
                  <a:pt x="1449" y="845"/>
                  <a:pt x="1286" y="691"/>
                  <a:pt x="1167" y="513"/>
                </a:cubicBezTo>
                <a:cubicBezTo>
                  <a:pt x="1067" y="363"/>
                  <a:pt x="1000" y="212"/>
                  <a:pt x="950" y="50"/>
                </a:cubicBezTo>
                <a:cubicBezTo>
                  <a:pt x="940" y="17"/>
                  <a:pt x="912" y="1"/>
                  <a:pt x="884" y="1"/>
                </a:cubicBez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47" name="Google Shape;1447;p40"/>
          <p:cNvSpPr/>
          <p:nvPr/>
        </p:nvSpPr>
        <p:spPr>
          <a:xfrm>
            <a:off x="7026250" y="760300"/>
            <a:ext cx="153048" cy="180724"/>
          </a:xfrm>
          <a:custGeom>
            <a:avLst/>
            <a:gdLst/>
            <a:ahLst/>
            <a:cxnLst/>
            <a:rect l="l" t="t" r="r" b="b"/>
            <a:pathLst>
              <a:path w="1691" h="1997" extrusionOk="0">
                <a:moveTo>
                  <a:pt x="884" y="1"/>
                </a:moveTo>
                <a:cubicBezTo>
                  <a:pt x="857" y="1"/>
                  <a:pt x="830" y="16"/>
                  <a:pt x="820" y="48"/>
                </a:cubicBezTo>
                <a:cubicBezTo>
                  <a:pt x="758" y="233"/>
                  <a:pt x="671" y="411"/>
                  <a:pt x="552" y="564"/>
                </a:cubicBezTo>
                <a:cubicBezTo>
                  <a:pt x="421" y="732"/>
                  <a:pt x="251" y="871"/>
                  <a:pt x="56" y="953"/>
                </a:cubicBezTo>
                <a:cubicBezTo>
                  <a:pt x="0" y="977"/>
                  <a:pt x="2" y="1055"/>
                  <a:pt x="57" y="1079"/>
                </a:cubicBezTo>
                <a:cubicBezTo>
                  <a:pt x="435" y="1233"/>
                  <a:pt x="673" y="1527"/>
                  <a:pt x="836" y="1953"/>
                </a:cubicBezTo>
                <a:cubicBezTo>
                  <a:pt x="847" y="1982"/>
                  <a:pt x="873" y="1997"/>
                  <a:pt x="899" y="1997"/>
                </a:cubicBezTo>
                <a:cubicBezTo>
                  <a:pt x="924" y="1997"/>
                  <a:pt x="950" y="1983"/>
                  <a:pt x="961" y="1954"/>
                </a:cubicBezTo>
                <a:cubicBezTo>
                  <a:pt x="1103" y="1604"/>
                  <a:pt x="1300" y="1235"/>
                  <a:pt x="1640" y="1060"/>
                </a:cubicBezTo>
                <a:cubicBezTo>
                  <a:pt x="1691" y="1034"/>
                  <a:pt x="1689" y="964"/>
                  <a:pt x="1639" y="939"/>
                </a:cubicBezTo>
                <a:cubicBezTo>
                  <a:pt x="1449" y="845"/>
                  <a:pt x="1286" y="691"/>
                  <a:pt x="1167" y="513"/>
                </a:cubicBezTo>
                <a:cubicBezTo>
                  <a:pt x="1067" y="363"/>
                  <a:pt x="1000" y="212"/>
                  <a:pt x="950" y="50"/>
                </a:cubicBezTo>
                <a:cubicBezTo>
                  <a:pt x="940" y="17"/>
                  <a:pt x="912" y="1"/>
                  <a:pt x="884" y="1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rgbClr val="FFEBF3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720000" y="740175"/>
            <a:ext cx="7704000" cy="56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3100"/>
              <a:buFont typeface="Baloo 2"/>
              <a:buNone/>
              <a:defRPr sz="3100" b="1">
                <a:solidFill>
                  <a:schemeClr val="accent5"/>
                </a:solidFill>
                <a:latin typeface="Baloo 2"/>
                <a:ea typeface="Baloo 2"/>
                <a:cs typeface="Baloo 2"/>
                <a:sym typeface="Baloo 2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100"/>
              <a:buFont typeface="Merriweather Black"/>
              <a:buNone/>
              <a:defRPr sz="3100">
                <a:solidFill>
                  <a:schemeClr val="dk1"/>
                </a:solidFill>
                <a:latin typeface="Merriweather Black"/>
                <a:ea typeface="Merriweather Black"/>
                <a:cs typeface="Merriweather Black"/>
                <a:sym typeface="Merriweather Black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100"/>
              <a:buFont typeface="Merriweather Black"/>
              <a:buNone/>
              <a:defRPr sz="3100">
                <a:solidFill>
                  <a:schemeClr val="dk1"/>
                </a:solidFill>
                <a:latin typeface="Merriweather Black"/>
                <a:ea typeface="Merriweather Black"/>
                <a:cs typeface="Merriweather Black"/>
                <a:sym typeface="Merriweather Black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100"/>
              <a:buFont typeface="Merriweather Black"/>
              <a:buNone/>
              <a:defRPr sz="3100">
                <a:solidFill>
                  <a:schemeClr val="dk1"/>
                </a:solidFill>
                <a:latin typeface="Merriweather Black"/>
                <a:ea typeface="Merriweather Black"/>
                <a:cs typeface="Merriweather Black"/>
                <a:sym typeface="Merriweather Black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100"/>
              <a:buFont typeface="Merriweather Black"/>
              <a:buNone/>
              <a:defRPr sz="3100">
                <a:solidFill>
                  <a:schemeClr val="dk1"/>
                </a:solidFill>
                <a:latin typeface="Merriweather Black"/>
                <a:ea typeface="Merriweather Black"/>
                <a:cs typeface="Merriweather Black"/>
                <a:sym typeface="Merriweather Black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100"/>
              <a:buFont typeface="Merriweather Black"/>
              <a:buNone/>
              <a:defRPr sz="3100">
                <a:solidFill>
                  <a:schemeClr val="dk1"/>
                </a:solidFill>
                <a:latin typeface="Merriweather Black"/>
                <a:ea typeface="Merriweather Black"/>
                <a:cs typeface="Merriweather Black"/>
                <a:sym typeface="Merriweather Black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100"/>
              <a:buFont typeface="Merriweather Black"/>
              <a:buNone/>
              <a:defRPr sz="3100">
                <a:solidFill>
                  <a:schemeClr val="dk1"/>
                </a:solidFill>
                <a:latin typeface="Merriweather Black"/>
                <a:ea typeface="Merriweather Black"/>
                <a:cs typeface="Merriweather Black"/>
                <a:sym typeface="Merriweather Black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100"/>
              <a:buFont typeface="Merriweather Black"/>
              <a:buNone/>
              <a:defRPr sz="3100">
                <a:solidFill>
                  <a:schemeClr val="dk1"/>
                </a:solidFill>
                <a:latin typeface="Merriweather Black"/>
                <a:ea typeface="Merriweather Black"/>
                <a:cs typeface="Merriweather Black"/>
                <a:sym typeface="Merriweather Black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100"/>
              <a:buFont typeface="Merriweather Black"/>
              <a:buNone/>
              <a:defRPr sz="3100">
                <a:solidFill>
                  <a:schemeClr val="dk1"/>
                </a:solidFill>
                <a:latin typeface="Merriweather Black"/>
                <a:ea typeface="Merriweather Black"/>
                <a:cs typeface="Merriweather Black"/>
                <a:sym typeface="Merriweather Black"/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720000" y="1304475"/>
            <a:ext cx="7704000" cy="3298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BeeZee"/>
              <a:buChar char="●"/>
              <a:defRPr>
                <a:solidFill>
                  <a:schemeClr val="dk1"/>
                </a:solidFill>
                <a:latin typeface="ABeeZee"/>
                <a:ea typeface="ABeeZee"/>
                <a:cs typeface="ABeeZee"/>
                <a:sym typeface="ABeeZee"/>
              </a:defRPr>
            </a:lvl1pPr>
            <a:lvl2pPr marL="914400" lvl="1" indent="-31750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BeeZee"/>
              <a:buChar char="○"/>
              <a:defRPr>
                <a:solidFill>
                  <a:schemeClr val="dk1"/>
                </a:solidFill>
                <a:latin typeface="ABeeZee"/>
                <a:ea typeface="ABeeZee"/>
                <a:cs typeface="ABeeZee"/>
                <a:sym typeface="ABeeZee"/>
              </a:defRPr>
            </a:lvl2pPr>
            <a:lvl3pPr marL="1371600" lvl="2" indent="-31750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BeeZee"/>
              <a:buChar char="■"/>
              <a:defRPr>
                <a:solidFill>
                  <a:schemeClr val="dk1"/>
                </a:solidFill>
                <a:latin typeface="ABeeZee"/>
                <a:ea typeface="ABeeZee"/>
                <a:cs typeface="ABeeZee"/>
                <a:sym typeface="ABeeZee"/>
              </a:defRPr>
            </a:lvl3pPr>
            <a:lvl4pPr marL="1828800" lvl="3" indent="-31750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BeeZee"/>
              <a:buChar char="●"/>
              <a:defRPr>
                <a:solidFill>
                  <a:schemeClr val="dk1"/>
                </a:solidFill>
                <a:latin typeface="ABeeZee"/>
                <a:ea typeface="ABeeZee"/>
                <a:cs typeface="ABeeZee"/>
                <a:sym typeface="ABeeZee"/>
              </a:defRPr>
            </a:lvl4pPr>
            <a:lvl5pPr marL="2286000" lvl="4" indent="-31750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BeeZee"/>
              <a:buChar char="○"/>
              <a:defRPr>
                <a:solidFill>
                  <a:schemeClr val="dk1"/>
                </a:solidFill>
                <a:latin typeface="ABeeZee"/>
                <a:ea typeface="ABeeZee"/>
                <a:cs typeface="ABeeZee"/>
                <a:sym typeface="ABeeZee"/>
              </a:defRPr>
            </a:lvl5pPr>
            <a:lvl6pPr marL="2743200" lvl="5" indent="-31750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BeeZee"/>
              <a:buChar char="■"/>
              <a:defRPr>
                <a:solidFill>
                  <a:schemeClr val="dk1"/>
                </a:solidFill>
                <a:latin typeface="ABeeZee"/>
                <a:ea typeface="ABeeZee"/>
                <a:cs typeface="ABeeZee"/>
                <a:sym typeface="ABeeZee"/>
              </a:defRPr>
            </a:lvl6pPr>
            <a:lvl7pPr marL="3200400" lvl="6" indent="-31750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BeeZee"/>
              <a:buChar char="●"/>
              <a:defRPr>
                <a:solidFill>
                  <a:schemeClr val="dk1"/>
                </a:solidFill>
                <a:latin typeface="ABeeZee"/>
                <a:ea typeface="ABeeZee"/>
                <a:cs typeface="ABeeZee"/>
                <a:sym typeface="ABeeZee"/>
              </a:defRPr>
            </a:lvl7pPr>
            <a:lvl8pPr marL="3657600" lvl="7" indent="-31750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BeeZee"/>
              <a:buChar char="○"/>
              <a:defRPr>
                <a:solidFill>
                  <a:schemeClr val="dk1"/>
                </a:solidFill>
                <a:latin typeface="ABeeZee"/>
                <a:ea typeface="ABeeZee"/>
                <a:cs typeface="ABeeZee"/>
                <a:sym typeface="ABeeZee"/>
              </a:defRPr>
            </a:lvl8pPr>
            <a:lvl9pPr marL="4114800" lvl="8" indent="-317500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Clr>
                <a:schemeClr val="dk1"/>
              </a:buClr>
              <a:buSzPts val="1400"/>
              <a:buFont typeface="ABeeZee"/>
              <a:buChar char="■"/>
              <a:defRPr>
                <a:solidFill>
                  <a:schemeClr val="dk1"/>
                </a:solidFill>
                <a:latin typeface="ABeeZee"/>
                <a:ea typeface="ABeeZee"/>
                <a:cs typeface="ABeeZee"/>
                <a:sym typeface="ABeeZee"/>
              </a:defRPr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50" r:id="rId2"/>
    <p:sldLayoutId id="2147483654" r:id="rId3"/>
    <p:sldLayoutId id="2147483658" r:id="rId4"/>
    <p:sldLayoutId id="2147483659" r:id="rId5"/>
    <p:sldLayoutId id="2147483663" r:id="rId6"/>
    <p:sldLayoutId id="2147483674" r:id="rId7"/>
    <p:sldLayoutId id="2147483680" r:id="rId8"/>
    <p:sldLayoutId id="2147483685" r:id="rId9"/>
    <p:sldLayoutId id="2147483686" r:id="rId10"/>
  </p:sldLayoutIdLst>
  <p:hf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340">
          <p15:clr>
            <a:srgbClr val="EA4335"/>
          </p15:clr>
        </p15:guide>
        <p15:guide id="2" pos="454">
          <p15:clr>
            <a:srgbClr val="EA4335"/>
          </p15:clr>
        </p15:guide>
        <p15:guide id="3" orient="horz" pos="2900">
          <p15:clr>
            <a:srgbClr val="EA4335"/>
          </p15:clr>
        </p15:guide>
        <p15:guide id="4" pos="5306">
          <p15:clr>
            <a:srgbClr val="EA4335"/>
          </p15:clr>
        </p15:guide>
        <p15:guide id="5" orient="horz" pos="1620">
          <p15:clr>
            <a:srgbClr val="EA4335"/>
          </p15:clr>
        </p15:guide>
        <p15:guide id="6" pos="2880">
          <p15:clr>
            <a:srgbClr val="EA4335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png"/><Relationship Id="rId3" Type="http://schemas.openxmlformats.org/officeDocument/2006/relationships/image" Target="../media/image8.png"/><Relationship Id="rId7" Type="http://schemas.openxmlformats.org/officeDocument/2006/relationships/image" Target="../media/image12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11.png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hyperlink" Target="https://youtu.be/R_keifktzvY" TargetMode="External"/><Relationship Id="rId7" Type="http://schemas.openxmlformats.org/officeDocument/2006/relationships/hyperlink" Target="https://libros.conaliteg.gob.mx/primaria.html?id=202308081617" TargetMode="External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8.xml"/><Relationship Id="rId6" Type="http://schemas.openxmlformats.org/officeDocument/2006/relationships/hyperlink" Target="https://youtu.be/ghwsityczig" TargetMode="External"/><Relationship Id="rId5" Type="http://schemas.openxmlformats.org/officeDocument/2006/relationships/hyperlink" Target="https://youtu.be/sVkNYbzu02U" TargetMode="External"/><Relationship Id="rId4" Type="http://schemas.openxmlformats.org/officeDocument/2006/relationships/hyperlink" Target="https://youtu.be/aUiDiU1rZmQ" TargetMode="External"/><Relationship Id="rId9" Type="http://schemas.openxmlformats.org/officeDocument/2006/relationships/image" Target="../media/image15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21.jpeg"/><Relationship Id="rId4" Type="http://schemas.openxmlformats.org/officeDocument/2006/relationships/image" Target="../media/image20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23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7" Type="http://schemas.openxmlformats.org/officeDocument/2006/relationships/image" Target="../media/image27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26.png"/><Relationship Id="rId5" Type="http://schemas.openxmlformats.org/officeDocument/2006/relationships/image" Target="../media/image25.png"/><Relationship Id="rId4" Type="http://schemas.openxmlformats.org/officeDocument/2006/relationships/hyperlink" Target="http://gestion.cte.sep.gob.mx/insumos/#!/" TargetMode="Externa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hyperlink" Target="http://gestion.cte.sep.gob.mx/insumos/php/docs/Plan_de_Estudios_para_la_Educacion_Preescolar_Primaria_y_Secundaria.pdf?1692247885096" TargetMode="External"/><Relationship Id="rId7" Type="http://schemas.openxmlformats.org/officeDocument/2006/relationships/image" Target="../media/image29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8.png"/><Relationship Id="rId5" Type="http://schemas.openxmlformats.org/officeDocument/2006/relationships/hyperlink" Target="https://libros.conaliteg.gob.mx/primaria.html?id=202308081617" TargetMode="External"/><Relationship Id="rId4" Type="http://schemas.openxmlformats.org/officeDocument/2006/relationships/hyperlink" Target="https://www.dof.gob.mx/2023/SEP/ANEXO_ACUERDO_080823_FASES_2_A_6.pdf" TargetMode="Externa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30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hyperlink" Target="http://gestion.cte.sep.gob.mx/insumos/php/docs/Plan_de_Estudios_para_la_Educacion_Preescolar_Primaria_y_Secundaria.pdf?1692247885096" TargetMode="External"/><Relationship Id="rId7" Type="http://schemas.openxmlformats.org/officeDocument/2006/relationships/image" Target="../media/image33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8.png"/><Relationship Id="rId5" Type="http://schemas.openxmlformats.org/officeDocument/2006/relationships/hyperlink" Target="https://libros.conaliteg.gob.mx/primaria.html?id=202308081617" TargetMode="External"/><Relationship Id="rId4" Type="http://schemas.openxmlformats.org/officeDocument/2006/relationships/hyperlink" Target="https://www.dof.gob.mx/2023/SEP/ANEXO_ACUERDO_080823_FASES_2_A_6.pdf" TargetMode="Externa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3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3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21.jpeg"/><Relationship Id="rId4" Type="http://schemas.openxmlformats.org/officeDocument/2006/relationships/image" Target="../media/image20.jpe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3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3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3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3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3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7" Type="http://schemas.openxmlformats.org/officeDocument/2006/relationships/image" Target="../media/image41.pn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8.xml"/><Relationship Id="rId6" Type="http://schemas.openxmlformats.org/officeDocument/2006/relationships/hyperlink" Target="https://libros.conaliteg.gob.mx/primaria.html?id=202308081617" TargetMode="External"/><Relationship Id="rId5" Type="http://schemas.openxmlformats.org/officeDocument/2006/relationships/hyperlink" Target="https://www.dof.gob.mx/2023/SEP/ANEXO_ACUERDO_080823_FASES_2_A_6.pdf" TargetMode="External"/><Relationship Id="rId4" Type="http://schemas.openxmlformats.org/officeDocument/2006/relationships/hyperlink" Target="http://gestion.cte.sep.gob.mx/insumos/php/docs/Plan_de_Estudios_para_la_Educacion_Preescolar_Primaria_y_Secundaria.pdf?1692247885096" TargetMode="Externa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3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43.png"/><Relationship Id="rId5" Type="http://schemas.openxmlformats.org/officeDocument/2006/relationships/hyperlink" Target="https://www.dof.gob.mx/2023/SEP/ANEXO_ACUERDO_080823_FASES_2_A_6.pdf" TargetMode="External"/><Relationship Id="rId4" Type="http://schemas.openxmlformats.org/officeDocument/2006/relationships/hyperlink" Target="http://gestion.cte.sep.gob.mx/insumos/php/docs/Plan_de_Estudios_para_la_Educacion_Preescolar_Primaria_y_Secundaria.pdf?1692247885096" TargetMode="Externa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3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3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3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3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89BC">
            <a:alpha val="30360"/>
          </a:srgbClr>
        </a:solidFill>
        <a:effectLst/>
      </p:bgPr>
    </p:bg>
    <p:spTree>
      <p:nvGrpSpPr>
        <p:cNvPr id="1" name="Shape 14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8" name="Google Shape;1458;p44"/>
          <p:cNvSpPr txBox="1">
            <a:spLocks noGrp="1"/>
          </p:cNvSpPr>
          <p:nvPr>
            <p:ph type="subTitle" idx="1"/>
          </p:nvPr>
        </p:nvSpPr>
        <p:spPr>
          <a:xfrm rot="-546">
            <a:off x="1911499" y="4483475"/>
            <a:ext cx="2465104" cy="426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MX" dirty="0"/>
              <a:t>21-25 de agosto de 2023</a:t>
            </a:r>
          </a:p>
        </p:txBody>
      </p:sp>
      <p:grpSp>
        <p:nvGrpSpPr>
          <p:cNvPr id="1491" name="Google Shape;1491;p44"/>
          <p:cNvGrpSpPr/>
          <p:nvPr/>
        </p:nvGrpSpPr>
        <p:grpSpPr>
          <a:xfrm>
            <a:off x="7949387" y="828740"/>
            <a:ext cx="380623" cy="505928"/>
            <a:chOff x="5382225" y="1510350"/>
            <a:chExt cx="54075" cy="71875"/>
          </a:xfrm>
        </p:grpSpPr>
        <p:sp>
          <p:nvSpPr>
            <p:cNvPr id="1492" name="Google Shape;1492;p44"/>
            <p:cNvSpPr/>
            <p:nvPr/>
          </p:nvSpPr>
          <p:spPr>
            <a:xfrm>
              <a:off x="5384450" y="1512525"/>
              <a:ext cx="49500" cy="67525"/>
            </a:xfrm>
            <a:custGeom>
              <a:avLst/>
              <a:gdLst/>
              <a:ahLst/>
              <a:cxnLst/>
              <a:rect l="l" t="t" r="r" b="b"/>
              <a:pathLst>
                <a:path w="1980" h="2701" extrusionOk="0">
                  <a:moveTo>
                    <a:pt x="15" y="1"/>
                  </a:moveTo>
                  <a:lnTo>
                    <a:pt x="0" y="2001"/>
                  </a:lnTo>
                  <a:lnTo>
                    <a:pt x="562" y="1358"/>
                  </a:lnTo>
                  <a:lnTo>
                    <a:pt x="1469" y="2701"/>
                  </a:lnTo>
                  <a:lnTo>
                    <a:pt x="1725" y="2528"/>
                  </a:lnTo>
                  <a:lnTo>
                    <a:pt x="1979" y="2357"/>
                  </a:lnTo>
                  <a:lnTo>
                    <a:pt x="1062" y="999"/>
                  </a:lnTo>
                  <a:lnTo>
                    <a:pt x="1876" y="732"/>
                  </a:lnTo>
                  <a:lnTo>
                    <a:pt x="15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93" name="Google Shape;1493;p44"/>
            <p:cNvSpPr/>
            <p:nvPr/>
          </p:nvSpPr>
          <p:spPr>
            <a:xfrm>
              <a:off x="5382225" y="1510350"/>
              <a:ext cx="54075" cy="71875"/>
            </a:xfrm>
            <a:custGeom>
              <a:avLst/>
              <a:gdLst/>
              <a:ahLst/>
              <a:cxnLst/>
              <a:rect l="l" t="t" r="r" b="b"/>
              <a:pathLst>
                <a:path w="2163" h="2875" extrusionOk="0">
                  <a:moveTo>
                    <a:pt x="192" y="215"/>
                  </a:moveTo>
                  <a:lnTo>
                    <a:pt x="1709" y="813"/>
                  </a:lnTo>
                  <a:lnTo>
                    <a:pt x="1124" y="1003"/>
                  </a:lnTo>
                  <a:cubicBezTo>
                    <a:pt x="1098" y="1011"/>
                    <a:pt x="1078" y="1031"/>
                    <a:pt x="1069" y="1057"/>
                  </a:cubicBezTo>
                  <a:cubicBezTo>
                    <a:pt x="1060" y="1083"/>
                    <a:pt x="1063" y="1113"/>
                    <a:pt x="1079" y="1135"/>
                  </a:cubicBezTo>
                  <a:lnTo>
                    <a:pt x="1949" y="2419"/>
                  </a:lnTo>
                  <a:lnTo>
                    <a:pt x="1583" y="2667"/>
                  </a:lnTo>
                  <a:lnTo>
                    <a:pt x="724" y="1397"/>
                  </a:lnTo>
                  <a:cubicBezTo>
                    <a:pt x="708" y="1374"/>
                    <a:pt x="683" y="1360"/>
                    <a:pt x="656" y="1358"/>
                  </a:cubicBezTo>
                  <a:lnTo>
                    <a:pt x="651" y="1358"/>
                  </a:lnTo>
                  <a:cubicBezTo>
                    <a:pt x="626" y="1358"/>
                    <a:pt x="600" y="1368"/>
                    <a:pt x="587" y="1388"/>
                  </a:cubicBezTo>
                  <a:lnTo>
                    <a:pt x="180" y="1854"/>
                  </a:lnTo>
                  <a:lnTo>
                    <a:pt x="192" y="215"/>
                  </a:lnTo>
                  <a:close/>
                  <a:moveTo>
                    <a:pt x="102" y="0"/>
                  </a:moveTo>
                  <a:cubicBezTo>
                    <a:pt x="85" y="0"/>
                    <a:pt x="68" y="5"/>
                    <a:pt x="52" y="15"/>
                  </a:cubicBezTo>
                  <a:cubicBezTo>
                    <a:pt x="29" y="31"/>
                    <a:pt x="14" y="57"/>
                    <a:pt x="14" y="87"/>
                  </a:cubicBezTo>
                  <a:lnTo>
                    <a:pt x="1" y="2087"/>
                  </a:lnTo>
                  <a:cubicBezTo>
                    <a:pt x="1" y="2123"/>
                    <a:pt x="24" y="2155"/>
                    <a:pt x="58" y="2168"/>
                  </a:cubicBezTo>
                  <a:cubicBezTo>
                    <a:pt x="68" y="2172"/>
                    <a:pt x="79" y="2174"/>
                    <a:pt x="90" y="2174"/>
                  </a:cubicBezTo>
                  <a:cubicBezTo>
                    <a:pt x="114" y="2174"/>
                    <a:pt x="137" y="2164"/>
                    <a:pt x="153" y="2145"/>
                  </a:cubicBezTo>
                  <a:lnTo>
                    <a:pt x="640" y="1587"/>
                  </a:lnTo>
                  <a:lnTo>
                    <a:pt x="1486" y="2836"/>
                  </a:lnTo>
                  <a:cubicBezTo>
                    <a:pt x="1499" y="2856"/>
                    <a:pt x="1519" y="2870"/>
                    <a:pt x="1541" y="2873"/>
                  </a:cubicBezTo>
                  <a:cubicBezTo>
                    <a:pt x="1547" y="2875"/>
                    <a:pt x="1553" y="2875"/>
                    <a:pt x="1558" y="2875"/>
                  </a:cubicBezTo>
                  <a:cubicBezTo>
                    <a:pt x="1576" y="2875"/>
                    <a:pt x="1593" y="2870"/>
                    <a:pt x="1603" y="2859"/>
                  </a:cubicBezTo>
                  <a:lnTo>
                    <a:pt x="2113" y="2514"/>
                  </a:lnTo>
                  <a:cubicBezTo>
                    <a:pt x="2154" y="2487"/>
                    <a:pt x="2163" y="2433"/>
                    <a:pt x="2136" y="2393"/>
                  </a:cubicBezTo>
                  <a:lnTo>
                    <a:pt x="1283" y="1132"/>
                  </a:lnTo>
                  <a:lnTo>
                    <a:pt x="1988" y="902"/>
                  </a:lnTo>
                  <a:cubicBezTo>
                    <a:pt x="2024" y="890"/>
                    <a:pt x="2047" y="858"/>
                    <a:pt x="2049" y="821"/>
                  </a:cubicBezTo>
                  <a:cubicBezTo>
                    <a:pt x="2050" y="784"/>
                    <a:pt x="2028" y="751"/>
                    <a:pt x="1993" y="737"/>
                  </a:cubicBezTo>
                  <a:lnTo>
                    <a:pt x="132" y="6"/>
                  </a:lnTo>
                  <a:cubicBezTo>
                    <a:pt x="123" y="2"/>
                    <a:pt x="112" y="0"/>
                    <a:pt x="102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1494" name="Google Shape;1494;p44"/>
          <p:cNvSpPr/>
          <p:nvPr/>
        </p:nvSpPr>
        <p:spPr>
          <a:xfrm>
            <a:off x="3819185" y="3966792"/>
            <a:ext cx="166902" cy="197104"/>
          </a:xfrm>
          <a:custGeom>
            <a:avLst/>
            <a:gdLst/>
            <a:ahLst/>
            <a:cxnLst/>
            <a:rect l="l" t="t" r="r" b="b"/>
            <a:pathLst>
              <a:path w="1691" h="1997" extrusionOk="0">
                <a:moveTo>
                  <a:pt x="884" y="1"/>
                </a:moveTo>
                <a:cubicBezTo>
                  <a:pt x="857" y="1"/>
                  <a:pt x="830" y="16"/>
                  <a:pt x="820" y="48"/>
                </a:cubicBezTo>
                <a:cubicBezTo>
                  <a:pt x="758" y="233"/>
                  <a:pt x="671" y="411"/>
                  <a:pt x="552" y="564"/>
                </a:cubicBezTo>
                <a:cubicBezTo>
                  <a:pt x="421" y="732"/>
                  <a:pt x="251" y="871"/>
                  <a:pt x="56" y="953"/>
                </a:cubicBezTo>
                <a:cubicBezTo>
                  <a:pt x="0" y="977"/>
                  <a:pt x="2" y="1055"/>
                  <a:pt x="57" y="1079"/>
                </a:cubicBezTo>
                <a:cubicBezTo>
                  <a:pt x="435" y="1233"/>
                  <a:pt x="673" y="1527"/>
                  <a:pt x="836" y="1953"/>
                </a:cubicBezTo>
                <a:cubicBezTo>
                  <a:pt x="847" y="1982"/>
                  <a:pt x="873" y="1997"/>
                  <a:pt x="899" y="1997"/>
                </a:cubicBezTo>
                <a:cubicBezTo>
                  <a:pt x="924" y="1997"/>
                  <a:pt x="950" y="1983"/>
                  <a:pt x="961" y="1954"/>
                </a:cubicBezTo>
                <a:cubicBezTo>
                  <a:pt x="1103" y="1604"/>
                  <a:pt x="1300" y="1235"/>
                  <a:pt x="1640" y="1060"/>
                </a:cubicBezTo>
                <a:cubicBezTo>
                  <a:pt x="1691" y="1034"/>
                  <a:pt x="1689" y="964"/>
                  <a:pt x="1639" y="939"/>
                </a:cubicBezTo>
                <a:cubicBezTo>
                  <a:pt x="1449" y="845"/>
                  <a:pt x="1286" y="691"/>
                  <a:pt x="1167" y="513"/>
                </a:cubicBezTo>
                <a:cubicBezTo>
                  <a:pt x="1067" y="363"/>
                  <a:pt x="1000" y="212"/>
                  <a:pt x="950" y="50"/>
                </a:cubicBezTo>
                <a:cubicBezTo>
                  <a:pt x="940" y="17"/>
                  <a:pt x="912" y="1"/>
                  <a:pt x="884" y="1"/>
                </a:cubicBez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24" name="Google Shape;1524;p44"/>
          <p:cNvSpPr/>
          <p:nvPr/>
        </p:nvSpPr>
        <p:spPr>
          <a:xfrm>
            <a:off x="546140" y="4251073"/>
            <a:ext cx="323624" cy="382176"/>
          </a:xfrm>
          <a:custGeom>
            <a:avLst/>
            <a:gdLst/>
            <a:ahLst/>
            <a:cxnLst/>
            <a:rect l="l" t="t" r="r" b="b"/>
            <a:pathLst>
              <a:path w="1691" h="1997" extrusionOk="0">
                <a:moveTo>
                  <a:pt x="884" y="1"/>
                </a:moveTo>
                <a:cubicBezTo>
                  <a:pt x="857" y="1"/>
                  <a:pt x="830" y="16"/>
                  <a:pt x="820" y="48"/>
                </a:cubicBezTo>
                <a:cubicBezTo>
                  <a:pt x="758" y="233"/>
                  <a:pt x="671" y="411"/>
                  <a:pt x="552" y="564"/>
                </a:cubicBezTo>
                <a:cubicBezTo>
                  <a:pt x="421" y="732"/>
                  <a:pt x="251" y="871"/>
                  <a:pt x="56" y="953"/>
                </a:cubicBezTo>
                <a:cubicBezTo>
                  <a:pt x="0" y="977"/>
                  <a:pt x="2" y="1055"/>
                  <a:pt x="57" y="1079"/>
                </a:cubicBezTo>
                <a:cubicBezTo>
                  <a:pt x="435" y="1233"/>
                  <a:pt x="673" y="1527"/>
                  <a:pt x="836" y="1953"/>
                </a:cubicBezTo>
                <a:cubicBezTo>
                  <a:pt x="847" y="1982"/>
                  <a:pt x="873" y="1997"/>
                  <a:pt x="899" y="1997"/>
                </a:cubicBezTo>
                <a:cubicBezTo>
                  <a:pt x="924" y="1997"/>
                  <a:pt x="950" y="1983"/>
                  <a:pt x="961" y="1954"/>
                </a:cubicBezTo>
                <a:cubicBezTo>
                  <a:pt x="1103" y="1604"/>
                  <a:pt x="1300" y="1235"/>
                  <a:pt x="1640" y="1060"/>
                </a:cubicBezTo>
                <a:cubicBezTo>
                  <a:pt x="1691" y="1034"/>
                  <a:pt x="1689" y="964"/>
                  <a:pt x="1639" y="939"/>
                </a:cubicBezTo>
                <a:cubicBezTo>
                  <a:pt x="1449" y="845"/>
                  <a:pt x="1286" y="691"/>
                  <a:pt x="1167" y="513"/>
                </a:cubicBezTo>
                <a:cubicBezTo>
                  <a:pt x="1067" y="363"/>
                  <a:pt x="1000" y="212"/>
                  <a:pt x="950" y="50"/>
                </a:cubicBezTo>
                <a:cubicBezTo>
                  <a:pt x="940" y="17"/>
                  <a:pt x="912" y="1"/>
                  <a:pt x="884" y="1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25" name="Google Shape;1525;p44"/>
          <p:cNvSpPr txBox="1">
            <a:spLocks noGrp="1"/>
          </p:cNvSpPr>
          <p:nvPr>
            <p:ph type="ctrTitle"/>
          </p:nvPr>
        </p:nvSpPr>
        <p:spPr>
          <a:xfrm>
            <a:off x="743661" y="2198549"/>
            <a:ext cx="3381772" cy="1653455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br>
              <a:rPr lang="en" sz="2800" dirty="0"/>
            </a:br>
            <a:r>
              <a:rPr lang="es-MX" sz="2800" b="0" dirty="0">
                <a:solidFill>
                  <a:schemeClr val="bg1">
                    <a:lumMod val="50000"/>
                  </a:schemeClr>
                </a:solidFill>
              </a:rPr>
              <a:t>Taller Intensivo de Formación Continua para Docentes</a:t>
            </a:r>
            <a:endParaRPr lang="es-MX" sz="1800" b="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1526" name="Google Shape;1526;p44"/>
          <p:cNvSpPr/>
          <p:nvPr/>
        </p:nvSpPr>
        <p:spPr>
          <a:xfrm>
            <a:off x="869764" y="1900784"/>
            <a:ext cx="166902" cy="197104"/>
          </a:xfrm>
          <a:custGeom>
            <a:avLst/>
            <a:gdLst/>
            <a:ahLst/>
            <a:cxnLst/>
            <a:rect l="l" t="t" r="r" b="b"/>
            <a:pathLst>
              <a:path w="1691" h="1997" extrusionOk="0">
                <a:moveTo>
                  <a:pt x="884" y="1"/>
                </a:moveTo>
                <a:cubicBezTo>
                  <a:pt x="857" y="1"/>
                  <a:pt x="830" y="16"/>
                  <a:pt x="820" y="48"/>
                </a:cubicBezTo>
                <a:cubicBezTo>
                  <a:pt x="758" y="233"/>
                  <a:pt x="671" y="411"/>
                  <a:pt x="552" y="564"/>
                </a:cubicBezTo>
                <a:cubicBezTo>
                  <a:pt x="421" y="732"/>
                  <a:pt x="251" y="871"/>
                  <a:pt x="56" y="953"/>
                </a:cubicBezTo>
                <a:cubicBezTo>
                  <a:pt x="0" y="977"/>
                  <a:pt x="2" y="1055"/>
                  <a:pt x="57" y="1079"/>
                </a:cubicBezTo>
                <a:cubicBezTo>
                  <a:pt x="435" y="1233"/>
                  <a:pt x="673" y="1527"/>
                  <a:pt x="836" y="1953"/>
                </a:cubicBezTo>
                <a:cubicBezTo>
                  <a:pt x="847" y="1982"/>
                  <a:pt x="873" y="1997"/>
                  <a:pt x="899" y="1997"/>
                </a:cubicBezTo>
                <a:cubicBezTo>
                  <a:pt x="924" y="1997"/>
                  <a:pt x="950" y="1983"/>
                  <a:pt x="961" y="1954"/>
                </a:cubicBezTo>
                <a:cubicBezTo>
                  <a:pt x="1103" y="1604"/>
                  <a:pt x="1300" y="1235"/>
                  <a:pt x="1640" y="1060"/>
                </a:cubicBezTo>
                <a:cubicBezTo>
                  <a:pt x="1691" y="1034"/>
                  <a:pt x="1689" y="964"/>
                  <a:pt x="1639" y="939"/>
                </a:cubicBezTo>
                <a:cubicBezTo>
                  <a:pt x="1449" y="845"/>
                  <a:pt x="1286" y="691"/>
                  <a:pt x="1167" y="513"/>
                </a:cubicBezTo>
                <a:cubicBezTo>
                  <a:pt x="1067" y="363"/>
                  <a:pt x="1000" y="212"/>
                  <a:pt x="950" y="50"/>
                </a:cubicBezTo>
                <a:cubicBezTo>
                  <a:pt x="940" y="17"/>
                  <a:pt x="912" y="1"/>
                  <a:pt x="884" y="1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27" name="Google Shape;1527;p44"/>
          <p:cNvSpPr/>
          <p:nvPr/>
        </p:nvSpPr>
        <p:spPr>
          <a:xfrm>
            <a:off x="7639237" y="1861547"/>
            <a:ext cx="166902" cy="197104"/>
          </a:xfrm>
          <a:custGeom>
            <a:avLst/>
            <a:gdLst/>
            <a:ahLst/>
            <a:cxnLst/>
            <a:rect l="l" t="t" r="r" b="b"/>
            <a:pathLst>
              <a:path w="1691" h="1997" extrusionOk="0">
                <a:moveTo>
                  <a:pt x="884" y="1"/>
                </a:moveTo>
                <a:cubicBezTo>
                  <a:pt x="857" y="1"/>
                  <a:pt x="830" y="16"/>
                  <a:pt x="820" y="48"/>
                </a:cubicBezTo>
                <a:cubicBezTo>
                  <a:pt x="758" y="233"/>
                  <a:pt x="671" y="411"/>
                  <a:pt x="552" y="564"/>
                </a:cubicBezTo>
                <a:cubicBezTo>
                  <a:pt x="421" y="732"/>
                  <a:pt x="251" y="871"/>
                  <a:pt x="56" y="953"/>
                </a:cubicBezTo>
                <a:cubicBezTo>
                  <a:pt x="0" y="977"/>
                  <a:pt x="2" y="1055"/>
                  <a:pt x="57" y="1079"/>
                </a:cubicBezTo>
                <a:cubicBezTo>
                  <a:pt x="435" y="1233"/>
                  <a:pt x="673" y="1527"/>
                  <a:pt x="836" y="1953"/>
                </a:cubicBezTo>
                <a:cubicBezTo>
                  <a:pt x="847" y="1982"/>
                  <a:pt x="873" y="1997"/>
                  <a:pt x="899" y="1997"/>
                </a:cubicBezTo>
                <a:cubicBezTo>
                  <a:pt x="924" y="1997"/>
                  <a:pt x="950" y="1983"/>
                  <a:pt x="961" y="1954"/>
                </a:cubicBezTo>
                <a:cubicBezTo>
                  <a:pt x="1103" y="1604"/>
                  <a:pt x="1300" y="1235"/>
                  <a:pt x="1640" y="1060"/>
                </a:cubicBezTo>
                <a:cubicBezTo>
                  <a:pt x="1691" y="1034"/>
                  <a:pt x="1689" y="964"/>
                  <a:pt x="1639" y="939"/>
                </a:cubicBezTo>
                <a:cubicBezTo>
                  <a:pt x="1449" y="845"/>
                  <a:pt x="1286" y="691"/>
                  <a:pt x="1167" y="513"/>
                </a:cubicBezTo>
                <a:cubicBezTo>
                  <a:pt x="1067" y="363"/>
                  <a:pt x="1000" y="212"/>
                  <a:pt x="950" y="50"/>
                </a:cubicBezTo>
                <a:cubicBezTo>
                  <a:pt x="940" y="17"/>
                  <a:pt x="912" y="1"/>
                  <a:pt x="884" y="1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28" name="Google Shape;1528;p44"/>
          <p:cNvSpPr txBox="1"/>
          <p:nvPr/>
        </p:nvSpPr>
        <p:spPr>
          <a:xfrm>
            <a:off x="1898991" y="660221"/>
            <a:ext cx="5396700" cy="42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 b="1" dirty="0">
                <a:solidFill>
                  <a:schemeClr val="accent5"/>
                </a:solidFill>
                <a:latin typeface="Baloo 2"/>
                <a:ea typeface="Baloo 2"/>
                <a:cs typeface="Baloo 2"/>
                <a:sym typeface="Baloo 2"/>
              </a:rPr>
              <a:t>EDUCACIÓN PRIMARIA</a:t>
            </a:r>
            <a:endParaRPr sz="1800" b="1" dirty="0">
              <a:solidFill>
                <a:schemeClr val="accent5"/>
              </a:solidFill>
              <a:latin typeface="Baloo 2"/>
              <a:ea typeface="Baloo 2"/>
              <a:cs typeface="Baloo 2"/>
              <a:sym typeface="Baloo 2"/>
            </a:endParaRPr>
          </a:p>
        </p:txBody>
      </p:sp>
      <p:sp>
        <p:nvSpPr>
          <p:cNvPr id="14" name="CuadroTexto 13">
            <a:extLst>
              <a:ext uri="{FF2B5EF4-FFF2-40B4-BE49-F238E27FC236}">
                <a16:creationId xmlns:a16="http://schemas.microsoft.com/office/drawing/2014/main" id="{198597B2-19BE-6EFF-DD2F-5FE454BEA635}"/>
              </a:ext>
            </a:extLst>
          </p:cNvPr>
          <p:cNvSpPr txBox="1"/>
          <p:nvPr/>
        </p:nvSpPr>
        <p:spPr>
          <a:xfrm>
            <a:off x="691116" y="1349978"/>
            <a:ext cx="7663946" cy="6352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0" indent="0" algn="ctr">
              <a:buNone/>
              <a:defRPr sz="1800" b="1">
                <a:solidFill>
                  <a:schemeClr val="accent5"/>
                </a:solidFill>
                <a:latin typeface="Baloo 2"/>
                <a:ea typeface="Baloo 2"/>
                <a:cs typeface="Baloo 2"/>
              </a:defRPr>
            </a:lvl1pPr>
          </a:lstStyle>
          <a:p>
            <a:r>
              <a:rPr lang="en" sz="4400" dirty="0"/>
              <a:t>CONSEJO TÉCNICO </a:t>
            </a:r>
            <a:r>
              <a:rPr lang="en" sz="4400"/>
              <a:t>ESCOLAR </a:t>
            </a:r>
            <a:endParaRPr lang="es-ES_tradnl" sz="4400" dirty="0"/>
          </a:p>
        </p:txBody>
      </p:sp>
      <p:pic>
        <p:nvPicPr>
          <p:cNvPr id="7178" name="Picture 10" descr="ilustración de niños leyendo libro 20660232 Vector en Vecteezy">
            <a:extLst>
              <a:ext uri="{FF2B5EF4-FFF2-40B4-BE49-F238E27FC236}">
                <a16:creationId xmlns:a16="http://schemas.microsoft.com/office/drawing/2014/main" id="{11D83C2E-4613-3070-4CE9-AF5EE84CF9A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51252" y="1831501"/>
            <a:ext cx="4288006" cy="25732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EBF3"/>
        </a:solidFill>
        <a:effectLst/>
      </p:bgPr>
    </p:bg>
    <p:spTree>
      <p:nvGrpSpPr>
        <p:cNvPr id="1" name="Shape 15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3" name="Google Shape;1533;p45"/>
          <p:cNvSpPr txBox="1">
            <a:spLocks noGrp="1"/>
          </p:cNvSpPr>
          <p:nvPr>
            <p:ph type="title"/>
          </p:nvPr>
        </p:nvSpPr>
        <p:spPr>
          <a:xfrm>
            <a:off x="1281763" y="117768"/>
            <a:ext cx="7704000" cy="5643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 dirty="0"/>
              <a:t>PRESENTACIÓN</a:t>
            </a:r>
            <a:endParaRPr dirty="0"/>
          </a:p>
        </p:txBody>
      </p:sp>
      <p:sp>
        <p:nvSpPr>
          <p:cNvPr id="1537" name="Google Shape;1537;p45"/>
          <p:cNvSpPr txBox="1"/>
          <p:nvPr/>
        </p:nvSpPr>
        <p:spPr>
          <a:xfrm>
            <a:off x="360218" y="773659"/>
            <a:ext cx="8423564" cy="96277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0" bIns="91425" anchor="t" anchorCtr="0">
            <a:noAutofit/>
          </a:bodyPr>
          <a:lstStyle/>
          <a:p>
            <a:pPr marL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MX" b="1" dirty="0">
                <a:solidFill>
                  <a:schemeClr val="accent5"/>
                </a:solidFill>
                <a:latin typeface="ABeeZee"/>
                <a:ea typeface="ABeeZee"/>
                <a:cs typeface="ABeeZee"/>
                <a:sym typeface="ABeeZee"/>
              </a:rPr>
              <a:t>El eje temático de esta Fase Intensiva del Consejo Técnico Escolar y el Taller Intensivo de Formación Continua para Docentes es el conocimiento de los nuevos Libros de Texto Gratuitos y su uso como materiales educativos que expresan los principios de la Nueva Escuela Mexicana:</a:t>
            </a:r>
          </a:p>
          <a:p>
            <a:pPr marL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endParaRPr lang="es-MX" b="1" dirty="0">
              <a:solidFill>
                <a:schemeClr val="accent5"/>
              </a:solidFill>
              <a:latin typeface="ABeeZee"/>
              <a:ea typeface="ABeeZee"/>
              <a:cs typeface="ABeeZee"/>
              <a:sym typeface="ABeeZee"/>
            </a:endParaRPr>
          </a:p>
          <a:p>
            <a:pPr marL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endParaRPr b="1" dirty="0">
              <a:solidFill>
                <a:schemeClr val="accent5"/>
              </a:solidFill>
              <a:latin typeface="ABeeZee"/>
              <a:ea typeface="ABeeZee"/>
              <a:cs typeface="ABeeZee"/>
              <a:sym typeface="ABeeZee"/>
            </a:endParaRPr>
          </a:p>
        </p:txBody>
      </p:sp>
      <p:grpSp>
        <p:nvGrpSpPr>
          <p:cNvPr id="1538" name="Google Shape;1538;p45"/>
          <p:cNvGrpSpPr/>
          <p:nvPr/>
        </p:nvGrpSpPr>
        <p:grpSpPr>
          <a:xfrm>
            <a:off x="8233687" y="3810065"/>
            <a:ext cx="380623" cy="505928"/>
            <a:chOff x="5382225" y="1510350"/>
            <a:chExt cx="54075" cy="71875"/>
          </a:xfrm>
        </p:grpSpPr>
        <p:sp>
          <p:nvSpPr>
            <p:cNvPr id="1539" name="Google Shape;1539;p45"/>
            <p:cNvSpPr/>
            <p:nvPr/>
          </p:nvSpPr>
          <p:spPr>
            <a:xfrm>
              <a:off x="5384450" y="1512525"/>
              <a:ext cx="49500" cy="67525"/>
            </a:xfrm>
            <a:custGeom>
              <a:avLst/>
              <a:gdLst/>
              <a:ahLst/>
              <a:cxnLst/>
              <a:rect l="l" t="t" r="r" b="b"/>
              <a:pathLst>
                <a:path w="1980" h="2701" extrusionOk="0">
                  <a:moveTo>
                    <a:pt x="15" y="1"/>
                  </a:moveTo>
                  <a:lnTo>
                    <a:pt x="0" y="2001"/>
                  </a:lnTo>
                  <a:lnTo>
                    <a:pt x="562" y="1358"/>
                  </a:lnTo>
                  <a:lnTo>
                    <a:pt x="1469" y="2701"/>
                  </a:lnTo>
                  <a:lnTo>
                    <a:pt x="1725" y="2528"/>
                  </a:lnTo>
                  <a:lnTo>
                    <a:pt x="1979" y="2357"/>
                  </a:lnTo>
                  <a:lnTo>
                    <a:pt x="1062" y="999"/>
                  </a:lnTo>
                  <a:lnTo>
                    <a:pt x="1876" y="732"/>
                  </a:lnTo>
                  <a:lnTo>
                    <a:pt x="15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40" name="Google Shape;1540;p45"/>
            <p:cNvSpPr/>
            <p:nvPr/>
          </p:nvSpPr>
          <p:spPr>
            <a:xfrm>
              <a:off x="5382225" y="1510350"/>
              <a:ext cx="54075" cy="71875"/>
            </a:xfrm>
            <a:custGeom>
              <a:avLst/>
              <a:gdLst/>
              <a:ahLst/>
              <a:cxnLst/>
              <a:rect l="l" t="t" r="r" b="b"/>
              <a:pathLst>
                <a:path w="2163" h="2875" extrusionOk="0">
                  <a:moveTo>
                    <a:pt x="192" y="215"/>
                  </a:moveTo>
                  <a:lnTo>
                    <a:pt x="1709" y="813"/>
                  </a:lnTo>
                  <a:lnTo>
                    <a:pt x="1124" y="1003"/>
                  </a:lnTo>
                  <a:cubicBezTo>
                    <a:pt x="1098" y="1011"/>
                    <a:pt x="1078" y="1031"/>
                    <a:pt x="1069" y="1057"/>
                  </a:cubicBezTo>
                  <a:cubicBezTo>
                    <a:pt x="1060" y="1083"/>
                    <a:pt x="1063" y="1113"/>
                    <a:pt x="1079" y="1135"/>
                  </a:cubicBezTo>
                  <a:lnTo>
                    <a:pt x="1949" y="2419"/>
                  </a:lnTo>
                  <a:lnTo>
                    <a:pt x="1583" y="2667"/>
                  </a:lnTo>
                  <a:lnTo>
                    <a:pt x="724" y="1397"/>
                  </a:lnTo>
                  <a:cubicBezTo>
                    <a:pt x="708" y="1374"/>
                    <a:pt x="683" y="1360"/>
                    <a:pt x="656" y="1358"/>
                  </a:cubicBezTo>
                  <a:lnTo>
                    <a:pt x="651" y="1358"/>
                  </a:lnTo>
                  <a:cubicBezTo>
                    <a:pt x="626" y="1358"/>
                    <a:pt x="600" y="1368"/>
                    <a:pt x="587" y="1388"/>
                  </a:cubicBezTo>
                  <a:lnTo>
                    <a:pt x="180" y="1854"/>
                  </a:lnTo>
                  <a:lnTo>
                    <a:pt x="192" y="215"/>
                  </a:lnTo>
                  <a:close/>
                  <a:moveTo>
                    <a:pt x="102" y="0"/>
                  </a:moveTo>
                  <a:cubicBezTo>
                    <a:pt x="85" y="0"/>
                    <a:pt x="68" y="5"/>
                    <a:pt x="52" y="15"/>
                  </a:cubicBezTo>
                  <a:cubicBezTo>
                    <a:pt x="29" y="31"/>
                    <a:pt x="14" y="57"/>
                    <a:pt x="14" y="87"/>
                  </a:cubicBezTo>
                  <a:lnTo>
                    <a:pt x="1" y="2087"/>
                  </a:lnTo>
                  <a:cubicBezTo>
                    <a:pt x="1" y="2123"/>
                    <a:pt x="24" y="2155"/>
                    <a:pt x="58" y="2168"/>
                  </a:cubicBezTo>
                  <a:cubicBezTo>
                    <a:pt x="68" y="2172"/>
                    <a:pt x="79" y="2174"/>
                    <a:pt x="90" y="2174"/>
                  </a:cubicBezTo>
                  <a:cubicBezTo>
                    <a:pt x="114" y="2174"/>
                    <a:pt x="137" y="2164"/>
                    <a:pt x="153" y="2145"/>
                  </a:cubicBezTo>
                  <a:lnTo>
                    <a:pt x="640" y="1587"/>
                  </a:lnTo>
                  <a:lnTo>
                    <a:pt x="1486" y="2836"/>
                  </a:lnTo>
                  <a:cubicBezTo>
                    <a:pt x="1499" y="2856"/>
                    <a:pt x="1519" y="2870"/>
                    <a:pt x="1541" y="2873"/>
                  </a:cubicBezTo>
                  <a:cubicBezTo>
                    <a:pt x="1547" y="2875"/>
                    <a:pt x="1553" y="2875"/>
                    <a:pt x="1558" y="2875"/>
                  </a:cubicBezTo>
                  <a:cubicBezTo>
                    <a:pt x="1576" y="2875"/>
                    <a:pt x="1593" y="2870"/>
                    <a:pt x="1603" y="2859"/>
                  </a:cubicBezTo>
                  <a:lnTo>
                    <a:pt x="2113" y="2514"/>
                  </a:lnTo>
                  <a:cubicBezTo>
                    <a:pt x="2154" y="2487"/>
                    <a:pt x="2163" y="2433"/>
                    <a:pt x="2136" y="2393"/>
                  </a:cubicBezTo>
                  <a:lnTo>
                    <a:pt x="1283" y="1132"/>
                  </a:lnTo>
                  <a:lnTo>
                    <a:pt x="1988" y="902"/>
                  </a:lnTo>
                  <a:cubicBezTo>
                    <a:pt x="2024" y="890"/>
                    <a:pt x="2047" y="858"/>
                    <a:pt x="2049" y="821"/>
                  </a:cubicBezTo>
                  <a:cubicBezTo>
                    <a:pt x="2050" y="784"/>
                    <a:pt x="2028" y="751"/>
                    <a:pt x="1993" y="737"/>
                  </a:cubicBezTo>
                  <a:lnTo>
                    <a:pt x="132" y="6"/>
                  </a:lnTo>
                  <a:cubicBezTo>
                    <a:pt x="123" y="2"/>
                    <a:pt x="112" y="0"/>
                    <a:pt x="102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1541" name="Google Shape;1541;p45"/>
          <p:cNvSpPr/>
          <p:nvPr/>
        </p:nvSpPr>
        <p:spPr>
          <a:xfrm rot="371976">
            <a:off x="8774986" y="1657704"/>
            <a:ext cx="323622" cy="382174"/>
          </a:xfrm>
          <a:custGeom>
            <a:avLst/>
            <a:gdLst/>
            <a:ahLst/>
            <a:cxnLst/>
            <a:rect l="l" t="t" r="r" b="b"/>
            <a:pathLst>
              <a:path w="1691" h="1997" extrusionOk="0">
                <a:moveTo>
                  <a:pt x="884" y="1"/>
                </a:moveTo>
                <a:cubicBezTo>
                  <a:pt x="857" y="1"/>
                  <a:pt x="830" y="16"/>
                  <a:pt x="820" y="48"/>
                </a:cubicBezTo>
                <a:cubicBezTo>
                  <a:pt x="758" y="233"/>
                  <a:pt x="671" y="411"/>
                  <a:pt x="552" y="564"/>
                </a:cubicBezTo>
                <a:cubicBezTo>
                  <a:pt x="421" y="732"/>
                  <a:pt x="251" y="871"/>
                  <a:pt x="56" y="953"/>
                </a:cubicBezTo>
                <a:cubicBezTo>
                  <a:pt x="0" y="977"/>
                  <a:pt x="2" y="1055"/>
                  <a:pt x="57" y="1079"/>
                </a:cubicBezTo>
                <a:cubicBezTo>
                  <a:pt x="435" y="1233"/>
                  <a:pt x="673" y="1527"/>
                  <a:pt x="836" y="1953"/>
                </a:cubicBezTo>
                <a:cubicBezTo>
                  <a:pt x="847" y="1982"/>
                  <a:pt x="873" y="1997"/>
                  <a:pt x="899" y="1997"/>
                </a:cubicBezTo>
                <a:cubicBezTo>
                  <a:pt x="924" y="1997"/>
                  <a:pt x="950" y="1983"/>
                  <a:pt x="961" y="1954"/>
                </a:cubicBezTo>
                <a:cubicBezTo>
                  <a:pt x="1103" y="1604"/>
                  <a:pt x="1300" y="1235"/>
                  <a:pt x="1640" y="1060"/>
                </a:cubicBezTo>
                <a:cubicBezTo>
                  <a:pt x="1691" y="1034"/>
                  <a:pt x="1689" y="964"/>
                  <a:pt x="1639" y="939"/>
                </a:cubicBezTo>
                <a:cubicBezTo>
                  <a:pt x="1449" y="845"/>
                  <a:pt x="1286" y="691"/>
                  <a:pt x="1167" y="513"/>
                </a:cubicBezTo>
                <a:cubicBezTo>
                  <a:pt x="1067" y="363"/>
                  <a:pt x="1000" y="212"/>
                  <a:pt x="950" y="50"/>
                </a:cubicBezTo>
                <a:cubicBezTo>
                  <a:pt x="940" y="17"/>
                  <a:pt x="912" y="1"/>
                  <a:pt x="884" y="1"/>
                </a:cubicBez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42" name="Google Shape;1542;p45"/>
          <p:cNvSpPr/>
          <p:nvPr/>
        </p:nvSpPr>
        <p:spPr>
          <a:xfrm rot="-212270">
            <a:off x="637002" y="4505473"/>
            <a:ext cx="165996" cy="196055"/>
          </a:xfrm>
          <a:custGeom>
            <a:avLst/>
            <a:gdLst/>
            <a:ahLst/>
            <a:cxnLst/>
            <a:rect l="l" t="t" r="r" b="b"/>
            <a:pathLst>
              <a:path w="1691" h="1997" extrusionOk="0">
                <a:moveTo>
                  <a:pt x="884" y="1"/>
                </a:moveTo>
                <a:cubicBezTo>
                  <a:pt x="857" y="1"/>
                  <a:pt x="830" y="16"/>
                  <a:pt x="820" y="48"/>
                </a:cubicBezTo>
                <a:cubicBezTo>
                  <a:pt x="758" y="233"/>
                  <a:pt x="671" y="411"/>
                  <a:pt x="552" y="564"/>
                </a:cubicBezTo>
                <a:cubicBezTo>
                  <a:pt x="421" y="732"/>
                  <a:pt x="251" y="871"/>
                  <a:pt x="56" y="953"/>
                </a:cubicBezTo>
                <a:cubicBezTo>
                  <a:pt x="0" y="977"/>
                  <a:pt x="2" y="1055"/>
                  <a:pt x="57" y="1079"/>
                </a:cubicBezTo>
                <a:cubicBezTo>
                  <a:pt x="435" y="1233"/>
                  <a:pt x="673" y="1527"/>
                  <a:pt x="836" y="1953"/>
                </a:cubicBezTo>
                <a:cubicBezTo>
                  <a:pt x="847" y="1982"/>
                  <a:pt x="873" y="1997"/>
                  <a:pt x="899" y="1997"/>
                </a:cubicBezTo>
                <a:cubicBezTo>
                  <a:pt x="924" y="1997"/>
                  <a:pt x="950" y="1983"/>
                  <a:pt x="961" y="1954"/>
                </a:cubicBezTo>
                <a:cubicBezTo>
                  <a:pt x="1103" y="1604"/>
                  <a:pt x="1300" y="1235"/>
                  <a:pt x="1640" y="1060"/>
                </a:cubicBezTo>
                <a:cubicBezTo>
                  <a:pt x="1691" y="1034"/>
                  <a:pt x="1689" y="964"/>
                  <a:pt x="1639" y="939"/>
                </a:cubicBezTo>
                <a:cubicBezTo>
                  <a:pt x="1449" y="845"/>
                  <a:pt x="1286" y="691"/>
                  <a:pt x="1167" y="513"/>
                </a:cubicBezTo>
                <a:cubicBezTo>
                  <a:pt x="1067" y="363"/>
                  <a:pt x="1000" y="212"/>
                  <a:pt x="950" y="50"/>
                </a:cubicBezTo>
                <a:cubicBezTo>
                  <a:pt x="940" y="17"/>
                  <a:pt x="912" y="1"/>
                  <a:pt x="884" y="1"/>
                </a:cubicBez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43" name="Google Shape;1543;p45"/>
          <p:cNvSpPr/>
          <p:nvPr/>
        </p:nvSpPr>
        <p:spPr>
          <a:xfrm rot="-212270">
            <a:off x="357803" y="4217965"/>
            <a:ext cx="165996" cy="196055"/>
          </a:xfrm>
          <a:custGeom>
            <a:avLst/>
            <a:gdLst/>
            <a:ahLst/>
            <a:cxnLst/>
            <a:rect l="l" t="t" r="r" b="b"/>
            <a:pathLst>
              <a:path w="1691" h="1997" extrusionOk="0">
                <a:moveTo>
                  <a:pt x="884" y="1"/>
                </a:moveTo>
                <a:cubicBezTo>
                  <a:pt x="857" y="1"/>
                  <a:pt x="830" y="16"/>
                  <a:pt x="820" y="48"/>
                </a:cubicBezTo>
                <a:cubicBezTo>
                  <a:pt x="758" y="233"/>
                  <a:pt x="671" y="411"/>
                  <a:pt x="552" y="564"/>
                </a:cubicBezTo>
                <a:cubicBezTo>
                  <a:pt x="421" y="732"/>
                  <a:pt x="251" y="871"/>
                  <a:pt x="56" y="953"/>
                </a:cubicBezTo>
                <a:cubicBezTo>
                  <a:pt x="0" y="977"/>
                  <a:pt x="2" y="1055"/>
                  <a:pt x="57" y="1079"/>
                </a:cubicBezTo>
                <a:cubicBezTo>
                  <a:pt x="435" y="1233"/>
                  <a:pt x="673" y="1527"/>
                  <a:pt x="836" y="1953"/>
                </a:cubicBezTo>
                <a:cubicBezTo>
                  <a:pt x="847" y="1982"/>
                  <a:pt x="873" y="1997"/>
                  <a:pt x="899" y="1997"/>
                </a:cubicBezTo>
                <a:cubicBezTo>
                  <a:pt x="924" y="1997"/>
                  <a:pt x="950" y="1983"/>
                  <a:pt x="961" y="1954"/>
                </a:cubicBezTo>
                <a:cubicBezTo>
                  <a:pt x="1103" y="1604"/>
                  <a:pt x="1300" y="1235"/>
                  <a:pt x="1640" y="1060"/>
                </a:cubicBezTo>
                <a:cubicBezTo>
                  <a:pt x="1691" y="1034"/>
                  <a:pt x="1689" y="964"/>
                  <a:pt x="1639" y="939"/>
                </a:cubicBezTo>
                <a:cubicBezTo>
                  <a:pt x="1449" y="845"/>
                  <a:pt x="1286" y="691"/>
                  <a:pt x="1167" y="513"/>
                </a:cubicBezTo>
                <a:cubicBezTo>
                  <a:pt x="1067" y="363"/>
                  <a:pt x="1000" y="212"/>
                  <a:pt x="950" y="50"/>
                </a:cubicBezTo>
                <a:cubicBezTo>
                  <a:pt x="940" y="17"/>
                  <a:pt x="912" y="1"/>
                  <a:pt x="884" y="1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9DC5CB2A-1FC8-32F2-6616-0500EE5FDADE}"/>
              </a:ext>
            </a:extLst>
          </p:cNvPr>
          <p:cNvSpPr txBox="1"/>
          <p:nvPr/>
        </p:nvSpPr>
        <p:spPr>
          <a:xfrm>
            <a:off x="2099931" y="1806129"/>
            <a:ext cx="5763491" cy="27402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0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0" indent="0" algn="just">
              <a:buNone/>
              <a:defRPr b="1">
                <a:solidFill>
                  <a:schemeClr val="accent5"/>
                </a:solidFill>
                <a:latin typeface="ABeeZee"/>
                <a:ea typeface="ABeeZee"/>
                <a:cs typeface="ABeeZee"/>
              </a:defRPr>
            </a:lvl1pPr>
          </a:lstStyle>
          <a:p>
            <a:r>
              <a:rPr lang="es-MX" dirty="0">
                <a:solidFill>
                  <a:schemeClr val="bg1">
                    <a:lumMod val="50000"/>
                  </a:schemeClr>
                </a:solidFill>
              </a:rPr>
              <a:t>Se adaptan al contexto de cada comunidad en tanto espacios culturales, políticos, productivos y simbólicos en el que se inscribe la escuela.</a:t>
            </a:r>
          </a:p>
          <a:p>
            <a:endParaRPr lang="es-MX" dirty="0">
              <a:solidFill>
                <a:schemeClr val="bg1">
                  <a:lumMod val="50000"/>
                </a:schemeClr>
              </a:solidFill>
            </a:endParaRPr>
          </a:p>
          <a:p>
            <a:endParaRPr lang="es-MX" dirty="0">
              <a:solidFill>
                <a:schemeClr val="bg1">
                  <a:lumMod val="50000"/>
                </a:schemeClr>
              </a:solidFill>
            </a:endParaRPr>
          </a:p>
          <a:p>
            <a:r>
              <a:rPr lang="es-MX" dirty="0">
                <a:solidFill>
                  <a:schemeClr val="bg1">
                    <a:lumMod val="50000"/>
                  </a:schemeClr>
                </a:solidFill>
              </a:rPr>
              <a:t>Fueron elaborados con la participación de maestras, maestros y actores de la educación, todos ellos, especialistas en este ámbito.</a:t>
            </a:r>
          </a:p>
          <a:p>
            <a:endParaRPr lang="es-MX" dirty="0">
              <a:solidFill>
                <a:schemeClr val="bg1">
                  <a:lumMod val="50000"/>
                </a:schemeClr>
              </a:solidFill>
            </a:endParaRPr>
          </a:p>
          <a:p>
            <a:endParaRPr lang="es-MX" dirty="0">
              <a:solidFill>
                <a:schemeClr val="bg1">
                  <a:lumMod val="50000"/>
                </a:schemeClr>
              </a:solidFill>
            </a:endParaRPr>
          </a:p>
          <a:p>
            <a:r>
              <a:rPr lang="es-MX" dirty="0">
                <a:solidFill>
                  <a:schemeClr val="bg1">
                    <a:lumMod val="50000"/>
                  </a:schemeClr>
                </a:solidFill>
              </a:rPr>
              <a:t>Promueven la participación de las familias en los procesos de enseñanza y aprendizaje.</a:t>
            </a:r>
          </a:p>
        </p:txBody>
      </p:sp>
      <p:pic>
        <p:nvPicPr>
          <p:cNvPr id="6" name="Imagen 5">
            <a:extLst>
              <a:ext uri="{FF2B5EF4-FFF2-40B4-BE49-F238E27FC236}">
                <a16:creationId xmlns:a16="http://schemas.microsoft.com/office/drawing/2014/main" id="{C0515009-887C-938A-70B0-E2822385B75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25283" y="1736436"/>
            <a:ext cx="979055" cy="979055"/>
          </a:xfrm>
          <a:prstGeom prst="rect">
            <a:avLst/>
          </a:prstGeom>
        </p:spPr>
      </p:pic>
      <p:pic>
        <p:nvPicPr>
          <p:cNvPr id="8" name="Imagen 7">
            <a:extLst>
              <a:ext uri="{FF2B5EF4-FFF2-40B4-BE49-F238E27FC236}">
                <a16:creationId xmlns:a16="http://schemas.microsoft.com/office/drawing/2014/main" id="{D95C2021-5CC3-7A50-380B-0022096584A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32898" y="2827846"/>
            <a:ext cx="696768" cy="696768"/>
          </a:xfrm>
          <a:prstGeom prst="rect">
            <a:avLst/>
          </a:prstGeom>
        </p:spPr>
      </p:pic>
      <p:pic>
        <p:nvPicPr>
          <p:cNvPr id="9" name="Imagen 8">
            <a:extLst>
              <a:ext uri="{FF2B5EF4-FFF2-40B4-BE49-F238E27FC236}">
                <a16:creationId xmlns:a16="http://schemas.microsoft.com/office/drawing/2014/main" id="{4AD534CF-8572-89E3-FDAF-12B18867FDF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66458" y="3867429"/>
            <a:ext cx="629647" cy="629647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EBF3"/>
        </a:solidFill>
        <a:effectLst/>
      </p:bgPr>
    </p:bg>
    <p:spTree>
      <p:nvGrpSpPr>
        <p:cNvPr id="1" name="Shape 15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3" name="Google Shape;1533;p45"/>
          <p:cNvSpPr txBox="1">
            <a:spLocks noGrp="1"/>
          </p:cNvSpPr>
          <p:nvPr>
            <p:ph type="title"/>
          </p:nvPr>
        </p:nvSpPr>
        <p:spPr>
          <a:xfrm>
            <a:off x="1281763" y="117768"/>
            <a:ext cx="7704000" cy="5643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 dirty="0"/>
              <a:t>PRESENTACIÓN</a:t>
            </a:r>
            <a:endParaRPr dirty="0"/>
          </a:p>
        </p:txBody>
      </p:sp>
      <p:grpSp>
        <p:nvGrpSpPr>
          <p:cNvPr id="1538" name="Google Shape;1538;p45"/>
          <p:cNvGrpSpPr/>
          <p:nvPr/>
        </p:nvGrpSpPr>
        <p:grpSpPr>
          <a:xfrm>
            <a:off x="8233687" y="3810065"/>
            <a:ext cx="380623" cy="505928"/>
            <a:chOff x="5382225" y="1510350"/>
            <a:chExt cx="54075" cy="71875"/>
          </a:xfrm>
        </p:grpSpPr>
        <p:sp>
          <p:nvSpPr>
            <p:cNvPr id="1539" name="Google Shape;1539;p45"/>
            <p:cNvSpPr/>
            <p:nvPr/>
          </p:nvSpPr>
          <p:spPr>
            <a:xfrm>
              <a:off x="5384450" y="1512525"/>
              <a:ext cx="49500" cy="67525"/>
            </a:xfrm>
            <a:custGeom>
              <a:avLst/>
              <a:gdLst/>
              <a:ahLst/>
              <a:cxnLst/>
              <a:rect l="l" t="t" r="r" b="b"/>
              <a:pathLst>
                <a:path w="1980" h="2701" extrusionOk="0">
                  <a:moveTo>
                    <a:pt x="15" y="1"/>
                  </a:moveTo>
                  <a:lnTo>
                    <a:pt x="0" y="2001"/>
                  </a:lnTo>
                  <a:lnTo>
                    <a:pt x="562" y="1358"/>
                  </a:lnTo>
                  <a:lnTo>
                    <a:pt x="1469" y="2701"/>
                  </a:lnTo>
                  <a:lnTo>
                    <a:pt x="1725" y="2528"/>
                  </a:lnTo>
                  <a:lnTo>
                    <a:pt x="1979" y="2357"/>
                  </a:lnTo>
                  <a:lnTo>
                    <a:pt x="1062" y="999"/>
                  </a:lnTo>
                  <a:lnTo>
                    <a:pt x="1876" y="732"/>
                  </a:lnTo>
                  <a:lnTo>
                    <a:pt x="15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40" name="Google Shape;1540;p45"/>
            <p:cNvSpPr/>
            <p:nvPr/>
          </p:nvSpPr>
          <p:spPr>
            <a:xfrm>
              <a:off x="5382225" y="1510350"/>
              <a:ext cx="54075" cy="71875"/>
            </a:xfrm>
            <a:custGeom>
              <a:avLst/>
              <a:gdLst/>
              <a:ahLst/>
              <a:cxnLst/>
              <a:rect l="l" t="t" r="r" b="b"/>
              <a:pathLst>
                <a:path w="2163" h="2875" extrusionOk="0">
                  <a:moveTo>
                    <a:pt x="192" y="215"/>
                  </a:moveTo>
                  <a:lnTo>
                    <a:pt x="1709" y="813"/>
                  </a:lnTo>
                  <a:lnTo>
                    <a:pt x="1124" y="1003"/>
                  </a:lnTo>
                  <a:cubicBezTo>
                    <a:pt x="1098" y="1011"/>
                    <a:pt x="1078" y="1031"/>
                    <a:pt x="1069" y="1057"/>
                  </a:cubicBezTo>
                  <a:cubicBezTo>
                    <a:pt x="1060" y="1083"/>
                    <a:pt x="1063" y="1113"/>
                    <a:pt x="1079" y="1135"/>
                  </a:cubicBezTo>
                  <a:lnTo>
                    <a:pt x="1949" y="2419"/>
                  </a:lnTo>
                  <a:lnTo>
                    <a:pt x="1583" y="2667"/>
                  </a:lnTo>
                  <a:lnTo>
                    <a:pt x="724" y="1397"/>
                  </a:lnTo>
                  <a:cubicBezTo>
                    <a:pt x="708" y="1374"/>
                    <a:pt x="683" y="1360"/>
                    <a:pt x="656" y="1358"/>
                  </a:cubicBezTo>
                  <a:lnTo>
                    <a:pt x="651" y="1358"/>
                  </a:lnTo>
                  <a:cubicBezTo>
                    <a:pt x="626" y="1358"/>
                    <a:pt x="600" y="1368"/>
                    <a:pt x="587" y="1388"/>
                  </a:cubicBezTo>
                  <a:lnTo>
                    <a:pt x="180" y="1854"/>
                  </a:lnTo>
                  <a:lnTo>
                    <a:pt x="192" y="215"/>
                  </a:lnTo>
                  <a:close/>
                  <a:moveTo>
                    <a:pt x="102" y="0"/>
                  </a:moveTo>
                  <a:cubicBezTo>
                    <a:pt x="85" y="0"/>
                    <a:pt x="68" y="5"/>
                    <a:pt x="52" y="15"/>
                  </a:cubicBezTo>
                  <a:cubicBezTo>
                    <a:pt x="29" y="31"/>
                    <a:pt x="14" y="57"/>
                    <a:pt x="14" y="87"/>
                  </a:cubicBezTo>
                  <a:lnTo>
                    <a:pt x="1" y="2087"/>
                  </a:lnTo>
                  <a:cubicBezTo>
                    <a:pt x="1" y="2123"/>
                    <a:pt x="24" y="2155"/>
                    <a:pt x="58" y="2168"/>
                  </a:cubicBezTo>
                  <a:cubicBezTo>
                    <a:pt x="68" y="2172"/>
                    <a:pt x="79" y="2174"/>
                    <a:pt x="90" y="2174"/>
                  </a:cubicBezTo>
                  <a:cubicBezTo>
                    <a:pt x="114" y="2174"/>
                    <a:pt x="137" y="2164"/>
                    <a:pt x="153" y="2145"/>
                  </a:cubicBezTo>
                  <a:lnTo>
                    <a:pt x="640" y="1587"/>
                  </a:lnTo>
                  <a:lnTo>
                    <a:pt x="1486" y="2836"/>
                  </a:lnTo>
                  <a:cubicBezTo>
                    <a:pt x="1499" y="2856"/>
                    <a:pt x="1519" y="2870"/>
                    <a:pt x="1541" y="2873"/>
                  </a:cubicBezTo>
                  <a:cubicBezTo>
                    <a:pt x="1547" y="2875"/>
                    <a:pt x="1553" y="2875"/>
                    <a:pt x="1558" y="2875"/>
                  </a:cubicBezTo>
                  <a:cubicBezTo>
                    <a:pt x="1576" y="2875"/>
                    <a:pt x="1593" y="2870"/>
                    <a:pt x="1603" y="2859"/>
                  </a:cubicBezTo>
                  <a:lnTo>
                    <a:pt x="2113" y="2514"/>
                  </a:lnTo>
                  <a:cubicBezTo>
                    <a:pt x="2154" y="2487"/>
                    <a:pt x="2163" y="2433"/>
                    <a:pt x="2136" y="2393"/>
                  </a:cubicBezTo>
                  <a:lnTo>
                    <a:pt x="1283" y="1132"/>
                  </a:lnTo>
                  <a:lnTo>
                    <a:pt x="1988" y="902"/>
                  </a:lnTo>
                  <a:cubicBezTo>
                    <a:pt x="2024" y="890"/>
                    <a:pt x="2047" y="858"/>
                    <a:pt x="2049" y="821"/>
                  </a:cubicBezTo>
                  <a:cubicBezTo>
                    <a:pt x="2050" y="784"/>
                    <a:pt x="2028" y="751"/>
                    <a:pt x="1993" y="737"/>
                  </a:cubicBezTo>
                  <a:lnTo>
                    <a:pt x="132" y="6"/>
                  </a:lnTo>
                  <a:cubicBezTo>
                    <a:pt x="123" y="2"/>
                    <a:pt x="112" y="0"/>
                    <a:pt x="102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1541" name="Google Shape;1541;p45"/>
          <p:cNvSpPr/>
          <p:nvPr/>
        </p:nvSpPr>
        <p:spPr>
          <a:xfrm rot="371976">
            <a:off x="8774986" y="1657704"/>
            <a:ext cx="323622" cy="382174"/>
          </a:xfrm>
          <a:custGeom>
            <a:avLst/>
            <a:gdLst/>
            <a:ahLst/>
            <a:cxnLst/>
            <a:rect l="l" t="t" r="r" b="b"/>
            <a:pathLst>
              <a:path w="1691" h="1997" extrusionOk="0">
                <a:moveTo>
                  <a:pt x="884" y="1"/>
                </a:moveTo>
                <a:cubicBezTo>
                  <a:pt x="857" y="1"/>
                  <a:pt x="830" y="16"/>
                  <a:pt x="820" y="48"/>
                </a:cubicBezTo>
                <a:cubicBezTo>
                  <a:pt x="758" y="233"/>
                  <a:pt x="671" y="411"/>
                  <a:pt x="552" y="564"/>
                </a:cubicBezTo>
                <a:cubicBezTo>
                  <a:pt x="421" y="732"/>
                  <a:pt x="251" y="871"/>
                  <a:pt x="56" y="953"/>
                </a:cubicBezTo>
                <a:cubicBezTo>
                  <a:pt x="0" y="977"/>
                  <a:pt x="2" y="1055"/>
                  <a:pt x="57" y="1079"/>
                </a:cubicBezTo>
                <a:cubicBezTo>
                  <a:pt x="435" y="1233"/>
                  <a:pt x="673" y="1527"/>
                  <a:pt x="836" y="1953"/>
                </a:cubicBezTo>
                <a:cubicBezTo>
                  <a:pt x="847" y="1982"/>
                  <a:pt x="873" y="1997"/>
                  <a:pt x="899" y="1997"/>
                </a:cubicBezTo>
                <a:cubicBezTo>
                  <a:pt x="924" y="1997"/>
                  <a:pt x="950" y="1983"/>
                  <a:pt x="961" y="1954"/>
                </a:cubicBezTo>
                <a:cubicBezTo>
                  <a:pt x="1103" y="1604"/>
                  <a:pt x="1300" y="1235"/>
                  <a:pt x="1640" y="1060"/>
                </a:cubicBezTo>
                <a:cubicBezTo>
                  <a:pt x="1691" y="1034"/>
                  <a:pt x="1689" y="964"/>
                  <a:pt x="1639" y="939"/>
                </a:cubicBezTo>
                <a:cubicBezTo>
                  <a:pt x="1449" y="845"/>
                  <a:pt x="1286" y="691"/>
                  <a:pt x="1167" y="513"/>
                </a:cubicBezTo>
                <a:cubicBezTo>
                  <a:pt x="1067" y="363"/>
                  <a:pt x="1000" y="212"/>
                  <a:pt x="950" y="50"/>
                </a:cubicBezTo>
                <a:cubicBezTo>
                  <a:pt x="940" y="17"/>
                  <a:pt x="912" y="1"/>
                  <a:pt x="884" y="1"/>
                </a:cubicBez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42" name="Google Shape;1542;p45"/>
          <p:cNvSpPr/>
          <p:nvPr/>
        </p:nvSpPr>
        <p:spPr>
          <a:xfrm rot="-212270">
            <a:off x="637002" y="4505473"/>
            <a:ext cx="165996" cy="196055"/>
          </a:xfrm>
          <a:custGeom>
            <a:avLst/>
            <a:gdLst/>
            <a:ahLst/>
            <a:cxnLst/>
            <a:rect l="l" t="t" r="r" b="b"/>
            <a:pathLst>
              <a:path w="1691" h="1997" extrusionOk="0">
                <a:moveTo>
                  <a:pt x="884" y="1"/>
                </a:moveTo>
                <a:cubicBezTo>
                  <a:pt x="857" y="1"/>
                  <a:pt x="830" y="16"/>
                  <a:pt x="820" y="48"/>
                </a:cubicBezTo>
                <a:cubicBezTo>
                  <a:pt x="758" y="233"/>
                  <a:pt x="671" y="411"/>
                  <a:pt x="552" y="564"/>
                </a:cubicBezTo>
                <a:cubicBezTo>
                  <a:pt x="421" y="732"/>
                  <a:pt x="251" y="871"/>
                  <a:pt x="56" y="953"/>
                </a:cubicBezTo>
                <a:cubicBezTo>
                  <a:pt x="0" y="977"/>
                  <a:pt x="2" y="1055"/>
                  <a:pt x="57" y="1079"/>
                </a:cubicBezTo>
                <a:cubicBezTo>
                  <a:pt x="435" y="1233"/>
                  <a:pt x="673" y="1527"/>
                  <a:pt x="836" y="1953"/>
                </a:cubicBezTo>
                <a:cubicBezTo>
                  <a:pt x="847" y="1982"/>
                  <a:pt x="873" y="1997"/>
                  <a:pt x="899" y="1997"/>
                </a:cubicBezTo>
                <a:cubicBezTo>
                  <a:pt x="924" y="1997"/>
                  <a:pt x="950" y="1983"/>
                  <a:pt x="961" y="1954"/>
                </a:cubicBezTo>
                <a:cubicBezTo>
                  <a:pt x="1103" y="1604"/>
                  <a:pt x="1300" y="1235"/>
                  <a:pt x="1640" y="1060"/>
                </a:cubicBezTo>
                <a:cubicBezTo>
                  <a:pt x="1691" y="1034"/>
                  <a:pt x="1689" y="964"/>
                  <a:pt x="1639" y="939"/>
                </a:cubicBezTo>
                <a:cubicBezTo>
                  <a:pt x="1449" y="845"/>
                  <a:pt x="1286" y="691"/>
                  <a:pt x="1167" y="513"/>
                </a:cubicBezTo>
                <a:cubicBezTo>
                  <a:pt x="1067" y="363"/>
                  <a:pt x="1000" y="212"/>
                  <a:pt x="950" y="50"/>
                </a:cubicBezTo>
                <a:cubicBezTo>
                  <a:pt x="940" y="17"/>
                  <a:pt x="912" y="1"/>
                  <a:pt x="884" y="1"/>
                </a:cubicBez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43" name="Google Shape;1543;p45"/>
          <p:cNvSpPr/>
          <p:nvPr/>
        </p:nvSpPr>
        <p:spPr>
          <a:xfrm rot="-212270">
            <a:off x="357803" y="4217965"/>
            <a:ext cx="165996" cy="196055"/>
          </a:xfrm>
          <a:custGeom>
            <a:avLst/>
            <a:gdLst/>
            <a:ahLst/>
            <a:cxnLst/>
            <a:rect l="l" t="t" r="r" b="b"/>
            <a:pathLst>
              <a:path w="1691" h="1997" extrusionOk="0">
                <a:moveTo>
                  <a:pt x="884" y="1"/>
                </a:moveTo>
                <a:cubicBezTo>
                  <a:pt x="857" y="1"/>
                  <a:pt x="830" y="16"/>
                  <a:pt x="820" y="48"/>
                </a:cubicBezTo>
                <a:cubicBezTo>
                  <a:pt x="758" y="233"/>
                  <a:pt x="671" y="411"/>
                  <a:pt x="552" y="564"/>
                </a:cubicBezTo>
                <a:cubicBezTo>
                  <a:pt x="421" y="732"/>
                  <a:pt x="251" y="871"/>
                  <a:pt x="56" y="953"/>
                </a:cubicBezTo>
                <a:cubicBezTo>
                  <a:pt x="0" y="977"/>
                  <a:pt x="2" y="1055"/>
                  <a:pt x="57" y="1079"/>
                </a:cubicBezTo>
                <a:cubicBezTo>
                  <a:pt x="435" y="1233"/>
                  <a:pt x="673" y="1527"/>
                  <a:pt x="836" y="1953"/>
                </a:cubicBezTo>
                <a:cubicBezTo>
                  <a:pt x="847" y="1982"/>
                  <a:pt x="873" y="1997"/>
                  <a:pt x="899" y="1997"/>
                </a:cubicBezTo>
                <a:cubicBezTo>
                  <a:pt x="924" y="1997"/>
                  <a:pt x="950" y="1983"/>
                  <a:pt x="961" y="1954"/>
                </a:cubicBezTo>
                <a:cubicBezTo>
                  <a:pt x="1103" y="1604"/>
                  <a:pt x="1300" y="1235"/>
                  <a:pt x="1640" y="1060"/>
                </a:cubicBezTo>
                <a:cubicBezTo>
                  <a:pt x="1691" y="1034"/>
                  <a:pt x="1689" y="964"/>
                  <a:pt x="1639" y="939"/>
                </a:cubicBezTo>
                <a:cubicBezTo>
                  <a:pt x="1449" y="845"/>
                  <a:pt x="1286" y="691"/>
                  <a:pt x="1167" y="513"/>
                </a:cubicBezTo>
                <a:cubicBezTo>
                  <a:pt x="1067" y="363"/>
                  <a:pt x="1000" y="212"/>
                  <a:pt x="950" y="50"/>
                </a:cubicBezTo>
                <a:cubicBezTo>
                  <a:pt x="940" y="17"/>
                  <a:pt x="912" y="1"/>
                  <a:pt x="884" y="1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9DC5CB2A-1FC8-32F2-6616-0500EE5FDADE}"/>
              </a:ext>
            </a:extLst>
          </p:cNvPr>
          <p:cNvSpPr txBox="1"/>
          <p:nvPr/>
        </p:nvSpPr>
        <p:spPr>
          <a:xfrm>
            <a:off x="2022765" y="824205"/>
            <a:ext cx="5920509" cy="377929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0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0" indent="0" algn="just">
              <a:buNone/>
              <a:defRPr b="1">
                <a:solidFill>
                  <a:schemeClr val="accent5"/>
                </a:solidFill>
                <a:latin typeface="ABeeZee"/>
                <a:ea typeface="ABeeZee"/>
                <a:cs typeface="ABeeZee"/>
              </a:defRPr>
            </a:lvl1pPr>
          </a:lstStyle>
          <a:p>
            <a:r>
              <a:rPr lang="es-MX" dirty="0">
                <a:solidFill>
                  <a:schemeClr val="bg1">
                    <a:lumMod val="50000"/>
                  </a:schemeClr>
                </a:solidFill>
              </a:rPr>
              <a:t>Tienen el propósito de promover el conocimiento y hacer efectivo el derecho humano a la educación de niñas, niños y adolescentes para impulsar el acceso a una vida digna como núcleo fundamental de otros derechos y como instrumento para participar plenamente en la sociedad.</a:t>
            </a:r>
          </a:p>
          <a:p>
            <a:endParaRPr lang="es-MX" dirty="0">
              <a:solidFill>
                <a:schemeClr val="bg1">
                  <a:lumMod val="50000"/>
                </a:schemeClr>
              </a:solidFill>
            </a:endParaRPr>
          </a:p>
          <a:p>
            <a:endParaRPr lang="es-MX" dirty="0">
              <a:solidFill>
                <a:schemeClr val="bg1">
                  <a:lumMod val="50000"/>
                </a:schemeClr>
              </a:solidFill>
            </a:endParaRPr>
          </a:p>
          <a:p>
            <a:r>
              <a:rPr lang="es-MX" dirty="0">
                <a:solidFill>
                  <a:schemeClr val="bg1">
                    <a:lumMod val="50000"/>
                  </a:schemeClr>
                </a:solidFill>
              </a:rPr>
              <a:t>Provienen de perspectivas históricas, sociales, económicas, pedagógicas y psicológicas que se expresan en la integración curricular.</a:t>
            </a:r>
          </a:p>
          <a:p>
            <a:endParaRPr lang="es-MX" dirty="0">
              <a:solidFill>
                <a:schemeClr val="bg1">
                  <a:lumMod val="50000"/>
                </a:schemeClr>
              </a:solidFill>
            </a:endParaRPr>
          </a:p>
          <a:p>
            <a:endParaRPr lang="es-MX" dirty="0">
              <a:solidFill>
                <a:schemeClr val="bg1">
                  <a:lumMod val="50000"/>
                </a:schemeClr>
              </a:solidFill>
            </a:endParaRPr>
          </a:p>
          <a:p>
            <a:r>
              <a:rPr lang="es-MX" dirty="0">
                <a:solidFill>
                  <a:schemeClr val="bg1">
                    <a:lumMod val="50000"/>
                  </a:schemeClr>
                </a:solidFill>
              </a:rPr>
              <a:t>Reconocen la cultura como parte de un mismo patrimonio intangible de la humanidad, contribuyen a formar a niñas, niños y adolescentes como ciudadanos que establecen diálogos de respeto, solidaridad y reciprocidad con las otras personas, pueblos y naciones.</a:t>
            </a:r>
          </a:p>
        </p:txBody>
      </p:sp>
      <p:pic>
        <p:nvPicPr>
          <p:cNvPr id="2" name="Imagen 1">
            <a:extLst>
              <a:ext uri="{FF2B5EF4-FFF2-40B4-BE49-F238E27FC236}">
                <a16:creationId xmlns:a16="http://schemas.microsoft.com/office/drawing/2014/main" id="{A6369793-A061-F923-CECE-B0F531BC03D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18486" y="2413670"/>
            <a:ext cx="600364" cy="600364"/>
          </a:xfrm>
          <a:prstGeom prst="rect">
            <a:avLst/>
          </a:prstGeom>
        </p:spPr>
      </p:pic>
      <p:pic>
        <p:nvPicPr>
          <p:cNvPr id="3" name="Imagen 2">
            <a:extLst>
              <a:ext uri="{FF2B5EF4-FFF2-40B4-BE49-F238E27FC236}">
                <a16:creationId xmlns:a16="http://schemas.microsoft.com/office/drawing/2014/main" id="{AE7750EB-4D7F-1CDB-1C9B-75D7D6DBB3E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87156" y="951532"/>
            <a:ext cx="863023" cy="863023"/>
          </a:xfrm>
          <a:prstGeom prst="rect">
            <a:avLst/>
          </a:prstGeom>
        </p:spPr>
      </p:pic>
      <p:pic>
        <p:nvPicPr>
          <p:cNvPr id="4" name="Imagen 3">
            <a:extLst>
              <a:ext uri="{FF2B5EF4-FFF2-40B4-BE49-F238E27FC236}">
                <a16:creationId xmlns:a16="http://schemas.microsoft.com/office/drawing/2014/main" id="{447F9AE0-E83A-FCE0-2935-E349E045A09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33605" y="3555932"/>
            <a:ext cx="696700" cy="6967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6964264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1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180" name="Google Shape;2180;p58"/>
          <p:cNvGrpSpPr/>
          <p:nvPr/>
        </p:nvGrpSpPr>
        <p:grpSpPr>
          <a:xfrm>
            <a:off x="180754" y="173800"/>
            <a:ext cx="8814390" cy="4512401"/>
            <a:chOff x="627130" y="128603"/>
            <a:chExt cx="8316852" cy="4604490"/>
          </a:xfrm>
        </p:grpSpPr>
        <p:grpSp>
          <p:nvGrpSpPr>
            <p:cNvPr id="2181" name="Google Shape;2181;p58"/>
            <p:cNvGrpSpPr/>
            <p:nvPr/>
          </p:nvGrpSpPr>
          <p:grpSpPr>
            <a:xfrm>
              <a:off x="627130" y="128603"/>
              <a:ext cx="8316852" cy="4604490"/>
              <a:chOff x="627130" y="428622"/>
              <a:chExt cx="8316852" cy="4568400"/>
            </a:xfrm>
          </p:grpSpPr>
          <p:sp>
            <p:nvSpPr>
              <p:cNvPr id="2182" name="Google Shape;2182;p58"/>
              <p:cNvSpPr/>
              <p:nvPr/>
            </p:nvSpPr>
            <p:spPr>
              <a:xfrm>
                <a:off x="627182" y="428622"/>
                <a:ext cx="8316600" cy="4568400"/>
              </a:xfrm>
              <a:prstGeom prst="roundRect">
                <a:avLst>
                  <a:gd name="adj" fmla="val 4746"/>
                </a:avLst>
              </a:prstGeom>
              <a:solidFill>
                <a:schemeClr val="lt1"/>
              </a:solidFill>
              <a:ln w="28575" cap="flat" cmpd="sng">
                <a:solidFill>
                  <a:schemeClr val="accent5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grpSp>
            <p:nvGrpSpPr>
              <p:cNvPr id="2183" name="Google Shape;2183;p58"/>
              <p:cNvGrpSpPr/>
              <p:nvPr/>
            </p:nvGrpSpPr>
            <p:grpSpPr>
              <a:xfrm>
                <a:off x="627130" y="428636"/>
                <a:ext cx="8316852" cy="490301"/>
                <a:chOff x="280295" y="238126"/>
                <a:chExt cx="9047924" cy="533400"/>
              </a:xfrm>
            </p:grpSpPr>
            <p:sp>
              <p:nvSpPr>
                <p:cNvPr id="2184" name="Google Shape;2184;p58"/>
                <p:cNvSpPr/>
                <p:nvPr/>
              </p:nvSpPr>
              <p:spPr>
                <a:xfrm>
                  <a:off x="280520" y="238126"/>
                  <a:ext cx="9047700" cy="533400"/>
                </a:xfrm>
                <a:prstGeom prst="round2SameRect">
                  <a:avLst>
                    <a:gd name="adj1" fmla="val 36252"/>
                    <a:gd name="adj2" fmla="val 0"/>
                  </a:avLst>
                </a:prstGeom>
                <a:solidFill>
                  <a:schemeClr val="lt2"/>
                </a:solidFill>
                <a:ln w="28575" cap="flat" cmpd="sng">
                  <a:solidFill>
                    <a:schemeClr val="accent5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2185" name="Google Shape;2185;p58"/>
                <p:cNvSpPr/>
                <p:nvPr/>
              </p:nvSpPr>
              <p:spPr>
                <a:xfrm>
                  <a:off x="280295" y="685650"/>
                  <a:ext cx="9047620" cy="74494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8372" h="893" extrusionOk="0">
                      <a:moveTo>
                        <a:pt x="0" y="1"/>
                      </a:moveTo>
                      <a:lnTo>
                        <a:pt x="0" y="892"/>
                      </a:lnTo>
                      <a:lnTo>
                        <a:pt x="48372" y="892"/>
                      </a:lnTo>
                      <a:lnTo>
                        <a:pt x="48372" y="1"/>
                      </a:lnTo>
                      <a:close/>
                    </a:path>
                  </a:pathLst>
                </a:custGeom>
                <a:solidFill>
                  <a:srgbClr val="FF89BC">
                    <a:alpha val="30360"/>
                  </a:srgb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grpSp>
              <p:nvGrpSpPr>
                <p:cNvPr id="2186" name="Google Shape;2186;p58"/>
                <p:cNvGrpSpPr/>
                <p:nvPr/>
              </p:nvGrpSpPr>
              <p:grpSpPr>
                <a:xfrm>
                  <a:off x="8425674" y="386584"/>
                  <a:ext cx="655694" cy="176896"/>
                  <a:chOff x="13400537" y="1039026"/>
                  <a:chExt cx="495013" cy="133547"/>
                </a:xfrm>
              </p:grpSpPr>
              <p:sp>
                <p:nvSpPr>
                  <p:cNvPr id="2187" name="Google Shape;2187;p58"/>
                  <p:cNvSpPr/>
                  <p:nvPr/>
                </p:nvSpPr>
                <p:spPr>
                  <a:xfrm>
                    <a:off x="13408019" y="1046367"/>
                    <a:ext cx="118865" cy="118865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1684" h="1684" extrusionOk="0">
                        <a:moveTo>
                          <a:pt x="844" y="0"/>
                        </a:moveTo>
                        <a:cubicBezTo>
                          <a:pt x="843" y="0"/>
                          <a:pt x="842" y="0"/>
                          <a:pt x="842" y="0"/>
                        </a:cubicBezTo>
                        <a:cubicBezTo>
                          <a:pt x="377" y="0"/>
                          <a:pt x="0" y="377"/>
                          <a:pt x="0" y="842"/>
                        </a:cubicBezTo>
                        <a:cubicBezTo>
                          <a:pt x="0" y="1306"/>
                          <a:pt x="376" y="1684"/>
                          <a:pt x="842" y="1684"/>
                        </a:cubicBezTo>
                        <a:cubicBezTo>
                          <a:pt x="1306" y="1684"/>
                          <a:pt x="1683" y="1308"/>
                          <a:pt x="1683" y="842"/>
                        </a:cubicBezTo>
                        <a:cubicBezTo>
                          <a:pt x="1683" y="378"/>
                          <a:pt x="1307" y="0"/>
                          <a:pt x="844" y="0"/>
                        </a:cubicBezTo>
                        <a:close/>
                      </a:path>
                    </a:pathLst>
                  </a:custGeom>
                  <a:solidFill>
                    <a:schemeClr val="accent1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2188" name="Google Shape;2188;p58"/>
                  <p:cNvSpPr/>
                  <p:nvPr/>
                </p:nvSpPr>
                <p:spPr>
                  <a:xfrm>
                    <a:off x="13400537" y="1039026"/>
                    <a:ext cx="133547" cy="133547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1892" h="1892" extrusionOk="0">
                        <a:moveTo>
                          <a:pt x="946" y="207"/>
                        </a:moveTo>
                        <a:cubicBezTo>
                          <a:pt x="1354" y="207"/>
                          <a:pt x="1685" y="539"/>
                          <a:pt x="1685" y="946"/>
                        </a:cubicBezTo>
                        <a:cubicBezTo>
                          <a:pt x="1685" y="1354"/>
                          <a:pt x="1354" y="1686"/>
                          <a:pt x="946" y="1686"/>
                        </a:cubicBezTo>
                        <a:cubicBezTo>
                          <a:pt x="539" y="1686"/>
                          <a:pt x="207" y="1354"/>
                          <a:pt x="207" y="946"/>
                        </a:cubicBezTo>
                        <a:cubicBezTo>
                          <a:pt x="207" y="539"/>
                          <a:pt x="539" y="207"/>
                          <a:pt x="946" y="207"/>
                        </a:cubicBezTo>
                        <a:close/>
                        <a:moveTo>
                          <a:pt x="946" y="0"/>
                        </a:moveTo>
                        <a:cubicBezTo>
                          <a:pt x="424" y="0"/>
                          <a:pt x="1" y="425"/>
                          <a:pt x="1" y="946"/>
                        </a:cubicBezTo>
                        <a:cubicBezTo>
                          <a:pt x="1" y="1467"/>
                          <a:pt x="424" y="1892"/>
                          <a:pt x="946" y="1892"/>
                        </a:cubicBezTo>
                        <a:cubicBezTo>
                          <a:pt x="1469" y="1892"/>
                          <a:pt x="1891" y="1467"/>
                          <a:pt x="1891" y="946"/>
                        </a:cubicBezTo>
                        <a:cubicBezTo>
                          <a:pt x="1891" y="425"/>
                          <a:pt x="1466" y="0"/>
                          <a:pt x="946" y="0"/>
                        </a:cubicBezTo>
                        <a:close/>
                      </a:path>
                    </a:pathLst>
                  </a:custGeom>
                  <a:solidFill>
                    <a:schemeClr val="accent5"/>
                  </a:solidFill>
                  <a:ln w="9525" cap="flat" cmpd="sng">
                    <a:solidFill>
                      <a:schemeClr val="accent5"/>
                    </a:solidFill>
                    <a:prstDash val="solid"/>
                    <a:round/>
                    <a:headEnd type="none" w="sm" len="sm"/>
                    <a:tailEnd type="none" w="sm" len="sm"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2189" name="Google Shape;2189;p58"/>
                  <p:cNvSpPr/>
                  <p:nvPr/>
                </p:nvSpPr>
                <p:spPr>
                  <a:xfrm>
                    <a:off x="13588857" y="1046367"/>
                    <a:ext cx="118936" cy="118865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1685" h="1684" extrusionOk="0">
                        <a:moveTo>
                          <a:pt x="845" y="0"/>
                        </a:moveTo>
                        <a:cubicBezTo>
                          <a:pt x="844" y="0"/>
                          <a:pt x="843" y="0"/>
                          <a:pt x="843" y="0"/>
                        </a:cubicBezTo>
                        <a:cubicBezTo>
                          <a:pt x="379" y="0"/>
                          <a:pt x="1" y="377"/>
                          <a:pt x="1" y="842"/>
                        </a:cubicBezTo>
                        <a:cubicBezTo>
                          <a:pt x="1" y="1306"/>
                          <a:pt x="377" y="1684"/>
                          <a:pt x="843" y="1684"/>
                        </a:cubicBezTo>
                        <a:cubicBezTo>
                          <a:pt x="1307" y="1684"/>
                          <a:pt x="1684" y="1308"/>
                          <a:pt x="1684" y="842"/>
                        </a:cubicBezTo>
                        <a:cubicBezTo>
                          <a:pt x="1684" y="378"/>
                          <a:pt x="1308" y="0"/>
                          <a:pt x="845" y="0"/>
                        </a:cubicBezTo>
                        <a:close/>
                      </a:path>
                    </a:pathLst>
                  </a:custGeom>
                  <a:solidFill>
                    <a:schemeClr val="dk2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2190" name="Google Shape;2190;p58"/>
                  <p:cNvSpPr/>
                  <p:nvPr/>
                </p:nvSpPr>
                <p:spPr>
                  <a:xfrm>
                    <a:off x="13581517" y="1039026"/>
                    <a:ext cx="133617" cy="133547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1893" h="1892" extrusionOk="0">
                        <a:moveTo>
                          <a:pt x="947" y="207"/>
                        </a:moveTo>
                        <a:cubicBezTo>
                          <a:pt x="1353" y="207"/>
                          <a:pt x="1685" y="539"/>
                          <a:pt x="1685" y="946"/>
                        </a:cubicBezTo>
                        <a:cubicBezTo>
                          <a:pt x="1685" y="1354"/>
                          <a:pt x="1354" y="1686"/>
                          <a:pt x="947" y="1686"/>
                        </a:cubicBezTo>
                        <a:cubicBezTo>
                          <a:pt x="538" y="1686"/>
                          <a:pt x="207" y="1354"/>
                          <a:pt x="207" y="946"/>
                        </a:cubicBezTo>
                        <a:cubicBezTo>
                          <a:pt x="207" y="539"/>
                          <a:pt x="538" y="207"/>
                          <a:pt x="947" y="207"/>
                        </a:cubicBezTo>
                        <a:close/>
                        <a:moveTo>
                          <a:pt x="947" y="0"/>
                        </a:moveTo>
                        <a:cubicBezTo>
                          <a:pt x="425" y="0"/>
                          <a:pt x="1" y="425"/>
                          <a:pt x="1" y="946"/>
                        </a:cubicBezTo>
                        <a:cubicBezTo>
                          <a:pt x="1" y="1467"/>
                          <a:pt x="426" y="1892"/>
                          <a:pt x="947" y="1892"/>
                        </a:cubicBezTo>
                        <a:cubicBezTo>
                          <a:pt x="1467" y="1892"/>
                          <a:pt x="1892" y="1467"/>
                          <a:pt x="1892" y="946"/>
                        </a:cubicBezTo>
                        <a:cubicBezTo>
                          <a:pt x="1892" y="425"/>
                          <a:pt x="1467" y="0"/>
                          <a:pt x="947" y="0"/>
                        </a:cubicBezTo>
                        <a:close/>
                      </a:path>
                    </a:pathLst>
                  </a:custGeom>
                  <a:solidFill>
                    <a:schemeClr val="accent5"/>
                  </a:solidFill>
                  <a:ln w="9525" cap="flat" cmpd="sng">
                    <a:solidFill>
                      <a:schemeClr val="accent5"/>
                    </a:solidFill>
                    <a:prstDash val="solid"/>
                    <a:round/>
                    <a:headEnd type="none" w="sm" len="sm"/>
                    <a:tailEnd type="none" w="sm" len="sm"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2191" name="Google Shape;2191;p58"/>
                  <p:cNvSpPr/>
                  <p:nvPr/>
                </p:nvSpPr>
                <p:spPr>
                  <a:xfrm>
                    <a:off x="13769343" y="1046367"/>
                    <a:ext cx="118865" cy="118865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1684" h="1684" extrusionOk="0">
                        <a:moveTo>
                          <a:pt x="844" y="0"/>
                        </a:moveTo>
                        <a:cubicBezTo>
                          <a:pt x="843" y="0"/>
                          <a:pt x="843" y="0"/>
                          <a:pt x="842" y="0"/>
                        </a:cubicBezTo>
                        <a:cubicBezTo>
                          <a:pt x="378" y="0"/>
                          <a:pt x="0" y="377"/>
                          <a:pt x="0" y="842"/>
                        </a:cubicBezTo>
                        <a:cubicBezTo>
                          <a:pt x="0" y="1306"/>
                          <a:pt x="376" y="1684"/>
                          <a:pt x="842" y="1684"/>
                        </a:cubicBezTo>
                        <a:cubicBezTo>
                          <a:pt x="1306" y="1684"/>
                          <a:pt x="1684" y="1308"/>
                          <a:pt x="1684" y="842"/>
                        </a:cubicBezTo>
                        <a:cubicBezTo>
                          <a:pt x="1684" y="378"/>
                          <a:pt x="1307" y="0"/>
                          <a:pt x="844" y="0"/>
                        </a:cubicBezTo>
                        <a:close/>
                      </a:path>
                    </a:pathLst>
                  </a:custGeom>
                  <a:solidFill>
                    <a:schemeClr val="accent6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2192" name="Google Shape;2192;p58"/>
                  <p:cNvSpPr/>
                  <p:nvPr/>
                </p:nvSpPr>
                <p:spPr>
                  <a:xfrm>
                    <a:off x="13762002" y="1039026"/>
                    <a:ext cx="133547" cy="133547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1892" h="1892" extrusionOk="0">
                        <a:moveTo>
                          <a:pt x="946" y="207"/>
                        </a:moveTo>
                        <a:cubicBezTo>
                          <a:pt x="1353" y="207"/>
                          <a:pt x="1685" y="539"/>
                          <a:pt x="1685" y="946"/>
                        </a:cubicBezTo>
                        <a:cubicBezTo>
                          <a:pt x="1685" y="1354"/>
                          <a:pt x="1353" y="1686"/>
                          <a:pt x="946" y="1686"/>
                        </a:cubicBezTo>
                        <a:cubicBezTo>
                          <a:pt x="538" y="1686"/>
                          <a:pt x="207" y="1354"/>
                          <a:pt x="207" y="946"/>
                        </a:cubicBezTo>
                        <a:cubicBezTo>
                          <a:pt x="207" y="539"/>
                          <a:pt x="538" y="207"/>
                          <a:pt x="946" y="207"/>
                        </a:cubicBezTo>
                        <a:close/>
                        <a:moveTo>
                          <a:pt x="946" y="0"/>
                        </a:moveTo>
                        <a:cubicBezTo>
                          <a:pt x="424" y="0"/>
                          <a:pt x="0" y="425"/>
                          <a:pt x="0" y="946"/>
                        </a:cubicBezTo>
                        <a:cubicBezTo>
                          <a:pt x="0" y="1467"/>
                          <a:pt x="425" y="1892"/>
                          <a:pt x="946" y="1892"/>
                        </a:cubicBezTo>
                        <a:cubicBezTo>
                          <a:pt x="1467" y="1892"/>
                          <a:pt x="1892" y="1467"/>
                          <a:pt x="1892" y="946"/>
                        </a:cubicBezTo>
                        <a:cubicBezTo>
                          <a:pt x="1892" y="425"/>
                          <a:pt x="1467" y="0"/>
                          <a:pt x="946" y="0"/>
                        </a:cubicBezTo>
                        <a:close/>
                      </a:path>
                    </a:pathLst>
                  </a:custGeom>
                  <a:solidFill>
                    <a:schemeClr val="accent5"/>
                  </a:solidFill>
                  <a:ln w="9525" cap="flat" cmpd="sng">
                    <a:solidFill>
                      <a:schemeClr val="accent5"/>
                    </a:solidFill>
                    <a:prstDash val="solid"/>
                    <a:round/>
                    <a:headEnd type="none" w="sm" len="sm"/>
                    <a:tailEnd type="none" w="sm" len="sm"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</p:grpSp>
          </p:grpSp>
        </p:grpSp>
        <p:sp>
          <p:nvSpPr>
            <p:cNvPr id="2193" name="Google Shape;2193;p58"/>
            <p:cNvSpPr/>
            <p:nvPr/>
          </p:nvSpPr>
          <p:spPr>
            <a:xfrm>
              <a:off x="727576" y="194725"/>
              <a:ext cx="937359" cy="260221"/>
            </a:xfrm>
            <a:custGeom>
              <a:avLst/>
              <a:gdLst/>
              <a:ahLst/>
              <a:cxnLst/>
              <a:rect l="l" t="t" r="r" b="b"/>
              <a:pathLst>
                <a:path w="14668" h="4072" extrusionOk="0">
                  <a:moveTo>
                    <a:pt x="2679" y="0"/>
                  </a:moveTo>
                  <a:cubicBezTo>
                    <a:pt x="1102" y="0"/>
                    <a:pt x="0" y="1069"/>
                    <a:pt x="0" y="2599"/>
                  </a:cubicBezTo>
                  <a:lnTo>
                    <a:pt x="0" y="3771"/>
                  </a:lnTo>
                  <a:cubicBezTo>
                    <a:pt x="0" y="3937"/>
                    <a:pt x="135" y="4072"/>
                    <a:pt x="301" y="4072"/>
                  </a:cubicBezTo>
                  <a:cubicBezTo>
                    <a:pt x="466" y="4072"/>
                    <a:pt x="602" y="3938"/>
                    <a:pt x="601" y="3771"/>
                  </a:cubicBezTo>
                  <a:lnTo>
                    <a:pt x="601" y="2599"/>
                  </a:lnTo>
                  <a:cubicBezTo>
                    <a:pt x="601" y="1405"/>
                    <a:pt x="1436" y="602"/>
                    <a:pt x="2679" y="602"/>
                  </a:cubicBezTo>
                  <a:lnTo>
                    <a:pt x="14366" y="602"/>
                  </a:lnTo>
                  <a:cubicBezTo>
                    <a:pt x="14532" y="602"/>
                    <a:pt x="14667" y="467"/>
                    <a:pt x="14667" y="301"/>
                  </a:cubicBezTo>
                  <a:cubicBezTo>
                    <a:pt x="14667" y="135"/>
                    <a:pt x="14531" y="0"/>
                    <a:pt x="14366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2225" name="Google Shape;2225;p58"/>
          <p:cNvSpPr txBox="1">
            <a:spLocks noGrp="1"/>
          </p:cNvSpPr>
          <p:nvPr>
            <p:ph type="title"/>
          </p:nvPr>
        </p:nvSpPr>
        <p:spPr>
          <a:xfrm>
            <a:off x="1289522" y="175941"/>
            <a:ext cx="3600150" cy="5643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MX" sz="2800" dirty="0"/>
              <a:t>AGENDA DE TRABAJO</a:t>
            </a:r>
          </a:p>
        </p:txBody>
      </p:sp>
      <p:grpSp>
        <p:nvGrpSpPr>
          <p:cNvPr id="2285" name="Google Shape;2285;p58"/>
          <p:cNvGrpSpPr/>
          <p:nvPr/>
        </p:nvGrpSpPr>
        <p:grpSpPr>
          <a:xfrm>
            <a:off x="8501451" y="557116"/>
            <a:ext cx="380623" cy="505928"/>
            <a:chOff x="5382225" y="1510350"/>
            <a:chExt cx="54075" cy="71875"/>
          </a:xfrm>
        </p:grpSpPr>
        <p:sp>
          <p:nvSpPr>
            <p:cNvPr id="2286" name="Google Shape;2286;p58"/>
            <p:cNvSpPr/>
            <p:nvPr/>
          </p:nvSpPr>
          <p:spPr>
            <a:xfrm>
              <a:off x="5384450" y="1512525"/>
              <a:ext cx="49500" cy="67525"/>
            </a:xfrm>
            <a:custGeom>
              <a:avLst/>
              <a:gdLst/>
              <a:ahLst/>
              <a:cxnLst/>
              <a:rect l="l" t="t" r="r" b="b"/>
              <a:pathLst>
                <a:path w="1980" h="2701" extrusionOk="0">
                  <a:moveTo>
                    <a:pt x="15" y="1"/>
                  </a:moveTo>
                  <a:lnTo>
                    <a:pt x="0" y="2001"/>
                  </a:lnTo>
                  <a:lnTo>
                    <a:pt x="562" y="1358"/>
                  </a:lnTo>
                  <a:lnTo>
                    <a:pt x="1469" y="2701"/>
                  </a:lnTo>
                  <a:lnTo>
                    <a:pt x="1725" y="2528"/>
                  </a:lnTo>
                  <a:lnTo>
                    <a:pt x="1979" y="2357"/>
                  </a:lnTo>
                  <a:lnTo>
                    <a:pt x="1062" y="999"/>
                  </a:lnTo>
                  <a:lnTo>
                    <a:pt x="1876" y="732"/>
                  </a:lnTo>
                  <a:lnTo>
                    <a:pt x="15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87" name="Google Shape;2287;p58"/>
            <p:cNvSpPr/>
            <p:nvPr/>
          </p:nvSpPr>
          <p:spPr>
            <a:xfrm>
              <a:off x="5382225" y="1510350"/>
              <a:ext cx="54075" cy="71875"/>
            </a:xfrm>
            <a:custGeom>
              <a:avLst/>
              <a:gdLst/>
              <a:ahLst/>
              <a:cxnLst/>
              <a:rect l="l" t="t" r="r" b="b"/>
              <a:pathLst>
                <a:path w="2163" h="2875" extrusionOk="0">
                  <a:moveTo>
                    <a:pt x="192" y="215"/>
                  </a:moveTo>
                  <a:lnTo>
                    <a:pt x="1709" y="813"/>
                  </a:lnTo>
                  <a:lnTo>
                    <a:pt x="1124" y="1003"/>
                  </a:lnTo>
                  <a:cubicBezTo>
                    <a:pt x="1098" y="1011"/>
                    <a:pt x="1078" y="1031"/>
                    <a:pt x="1069" y="1057"/>
                  </a:cubicBezTo>
                  <a:cubicBezTo>
                    <a:pt x="1060" y="1083"/>
                    <a:pt x="1063" y="1113"/>
                    <a:pt x="1079" y="1135"/>
                  </a:cubicBezTo>
                  <a:lnTo>
                    <a:pt x="1949" y="2419"/>
                  </a:lnTo>
                  <a:lnTo>
                    <a:pt x="1583" y="2667"/>
                  </a:lnTo>
                  <a:lnTo>
                    <a:pt x="724" y="1397"/>
                  </a:lnTo>
                  <a:cubicBezTo>
                    <a:pt x="708" y="1374"/>
                    <a:pt x="683" y="1360"/>
                    <a:pt x="656" y="1358"/>
                  </a:cubicBezTo>
                  <a:lnTo>
                    <a:pt x="651" y="1358"/>
                  </a:lnTo>
                  <a:cubicBezTo>
                    <a:pt x="626" y="1358"/>
                    <a:pt x="600" y="1368"/>
                    <a:pt x="587" y="1388"/>
                  </a:cubicBezTo>
                  <a:lnTo>
                    <a:pt x="180" y="1854"/>
                  </a:lnTo>
                  <a:lnTo>
                    <a:pt x="192" y="215"/>
                  </a:lnTo>
                  <a:close/>
                  <a:moveTo>
                    <a:pt x="102" y="0"/>
                  </a:moveTo>
                  <a:cubicBezTo>
                    <a:pt x="85" y="0"/>
                    <a:pt x="68" y="5"/>
                    <a:pt x="52" y="15"/>
                  </a:cubicBezTo>
                  <a:cubicBezTo>
                    <a:pt x="29" y="31"/>
                    <a:pt x="14" y="57"/>
                    <a:pt x="14" y="87"/>
                  </a:cubicBezTo>
                  <a:lnTo>
                    <a:pt x="1" y="2087"/>
                  </a:lnTo>
                  <a:cubicBezTo>
                    <a:pt x="1" y="2123"/>
                    <a:pt x="24" y="2155"/>
                    <a:pt x="58" y="2168"/>
                  </a:cubicBezTo>
                  <a:cubicBezTo>
                    <a:pt x="68" y="2172"/>
                    <a:pt x="79" y="2174"/>
                    <a:pt x="90" y="2174"/>
                  </a:cubicBezTo>
                  <a:cubicBezTo>
                    <a:pt x="114" y="2174"/>
                    <a:pt x="137" y="2164"/>
                    <a:pt x="153" y="2145"/>
                  </a:cubicBezTo>
                  <a:lnTo>
                    <a:pt x="640" y="1587"/>
                  </a:lnTo>
                  <a:lnTo>
                    <a:pt x="1486" y="2836"/>
                  </a:lnTo>
                  <a:cubicBezTo>
                    <a:pt x="1499" y="2856"/>
                    <a:pt x="1519" y="2870"/>
                    <a:pt x="1541" y="2873"/>
                  </a:cubicBezTo>
                  <a:cubicBezTo>
                    <a:pt x="1547" y="2875"/>
                    <a:pt x="1553" y="2875"/>
                    <a:pt x="1558" y="2875"/>
                  </a:cubicBezTo>
                  <a:cubicBezTo>
                    <a:pt x="1576" y="2875"/>
                    <a:pt x="1593" y="2870"/>
                    <a:pt x="1603" y="2859"/>
                  </a:cubicBezTo>
                  <a:lnTo>
                    <a:pt x="2113" y="2514"/>
                  </a:lnTo>
                  <a:cubicBezTo>
                    <a:pt x="2154" y="2487"/>
                    <a:pt x="2163" y="2433"/>
                    <a:pt x="2136" y="2393"/>
                  </a:cubicBezTo>
                  <a:lnTo>
                    <a:pt x="1283" y="1132"/>
                  </a:lnTo>
                  <a:lnTo>
                    <a:pt x="1988" y="902"/>
                  </a:lnTo>
                  <a:cubicBezTo>
                    <a:pt x="2024" y="890"/>
                    <a:pt x="2047" y="858"/>
                    <a:pt x="2049" y="821"/>
                  </a:cubicBezTo>
                  <a:cubicBezTo>
                    <a:pt x="2050" y="784"/>
                    <a:pt x="2028" y="751"/>
                    <a:pt x="1993" y="737"/>
                  </a:cubicBezTo>
                  <a:lnTo>
                    <a:pt x="132" y="6"/>
                  </a:lnTo>
                  <a:cubicBezTo>
                    <a:pt x="123" y="2"/>
                    <a:pt x="112" y="0"/>
                    <a:pt x="102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52" name="CuadroTexto 51">
            <a:extLst>
              <a:ext uri="{FF2B5EF4-FFF2-40B4-BE49-F238E27FC236}">
                <a16:creationId xmlns:a16="http://schemas.microsoft.com/office/drawing/2014/main" id="{AA2DDADC-C0BA-C45A-F510-850B973689E7}"/>
              </a:ext>
            </a:extLst>
          </p:cNvPr>
          <p:cNvSpPr txBox="1"/>
          <p:nvPr/>
        </p:nvSpPr>
        <p:spPr>
          <a:xfrm>
            <a:off x="755931" y="1398956"/>
            <a:ext cx="2357395" cy="9018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0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defPPr>
            <a:lvl1pPr marL="0" indent="0" algn="just">
              <a:buNone/>
              <a:defRPr b="1">
                <a:solidFill>
                  <a:schemeClr val="bg1">
                    <a:lumMod val="50000"/>
                  </a:schemeClr>
                </a:solidFill>
                <a:latin typeface="ABeeZee"/>
                <a:ea typeface="ABeeZee"/>
                <a:cs typeface="ABeeZee"/>
              </a:defRPr>
            </a:lvl1pPr>
          </a:lstStyle>
          <a:p>
            <a:pPr algn="ctr"/>
            <a:r>
              <a:rPr lang="es-MX" sz="1200" dirty="0">
                <a:solidFill>
                  <a:schemeClr val="accent2">
                    <a:lumMod val="50000"/>
                  </a:schemeClr>
                </a:solidFill>
              </a:rPr>
              <a:t>Sesión 1</a:t>
            </a:r>
          </a:p>
          <a:p>
            <a:pPr algn="ctr"/>
            <a:r>
              <a:rPr lang="es-MX" sz="1100" dirty="0"/>
              <a:t>Analizar los elementos que integran los LTG y distinguir sus características y organización.</a:t>
            </a:r>
          </a:p>
        </p:txBody>
      </p:sp>
      <p:sp>
        <p:nvSpPr>
          <p:cNvPr id="54" name="CuadroTexto 53">
            <a:extLst>
              <a:ext uri="{FF2B5EF4-FFF2-40B4-BE49-F238E27FC236}">
                <a16:creationId xmlns:a16="http://schemas.microsoft.com/office/drawing/2014/main" id="{AC2FD0C0-3523-EE11-2336-8D6DD31FD803}"/>
              </a:ext>
            </a:extLst>
          </p:cNvPr>
          <p:cNvSpPr txBox="1"/>
          <p:nvPr/>
        </p:nvSpPr>
        <p:spPr>
          <a:xfrm>
            <a:off x="3836477" y="1328701"/>
            <a:ext cx="2993245" cy="105497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0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defPPr>
            <a:lvl1pPr marL="0" indent="0" algn="ctr">
              <a:buNone/>
              <a:defRPr b="1">
                <a:solidFill>
                  <a:schemeClr val="accent2">
                    <a:lumMod val="50000"/>
                  </a:schemeClr>
                </a:solidFill>
                <a:latin typeface="ABeeZee"/>
                <a:ea typeface="ABeeZee"/>
                <a:cs typeface="ABeeZee"/>
              </a:defRPr>
            </a:lvl1pPr>
          </a:lstStyle>
          <a:p>
            <a:r>
              <a:rPr lang="es-MX" sz="1200" dirty="0"/>
              <a:t>Sesión 2</a:t>
            </a:r>
          </a:p>
          <a:p>
            <a:r>
              <a:rPr lang="es-MX" sz="1100" dirty="0">
                <a:solidFill>
                  <a:schemeClr val="bg1">
                    <a:lumMod val="50000"/>
                  </a:schemeClr>
                </a:solidFill>
              </a:rPr>
              <a:t>Analizar las metodologías y la estructura didáctica de los proyectos que integran los libros de texto de los escenarios: Aula, Escolares y Comunitarios.</a:t>
            </a:r>
          </a:p>
        </p:txBody>
      </p:sp>
      <p:sp>
        <p:nvSpPr>
          <p:cNvPr id="57" name="CuadroTexto 56">
            <a:extLst>
              <a:ext uri="{FF2B5EF4-FFF2-40B4-BE49-F238E27FC236}">
                <a16:creationId xmlns:a16="http://schemas.microsoft.com/office/drawing/2014/main" id="{C87FF229-802C-8568-1BC2-C713B792FFB3}"/>
              </a:ext>
            </a:extLst>
          </p:cNvPr>
          <p:cNvSpPr txBox="1"/>
          <p:nvPr/>
        </p:nvSpPr>
        <p:spPr>
          <a:xfrm>
            <a:off x="358329" y="3195594"/>
            <a:ext cx="2812088" cy="13677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0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defPPr>
            <a:lvl1pPr marL="0" indent="0" algn="ctr">
              <a:buNone/>
              <a:defRPr b="1">
                <a:solidFill>
                  <a:schemeClr val="accent2">
                    <a:lumMod val="50000"/>
                  </a:schemeClr>
                </a:solidFill>
                <a:latin typeface="ABeeZee"/>
                <a:ea typeface="ABeeZee"/>
                <a:cs typeface="ABeeZee"/>
              </a:defRPr>
            </a:lvl1pPr>
          </a:lstStyle>
          <a:p>
            <a:r>
              <a:rPr lang="es-MX" sz="1200" dirty="0"/>
              <a:t>Sesión 3</a:t>
            </a:r>
          </a:p>
          <a:p>
            <a:r>
              <a:rPr lang="es-MX" sz="1100" dirty="0">
                <a:solidFill>
                  <a:schemeClr val="bg1">
                    <a:lumMod val="50000"/>
                  </a:schemeClr>
                </a:solidFill>
              </a:rPr>
              <a:t>Esbozar algunas posibilidades de uso de los LTG que contribuyan al enriquecimiento del Programa analítico y al diseño de la planeación didáctica y de la evaluación formativa para el ciclo escolar 2023-2024.</a:t>
            </a:r>
          </a:p>
        </p:txBody>
      </p:sp>
      <p:sp>
        <p:nvSpPr>
          <p:cNvPr id="59" name="CuadroTexto 58">
            <a:extLst>
              <a:ext uri="{FF2B5EF4-FFF2-40B4-BE49-F238E27FC236}">
                <a16:creationId xmlns:a16="http://schemas.microsoft.com/office/drawing/2014/main" id="{24FBE3E2-0387-102B-4B8B-A9F74130D068}"/>
              </a:ext>
            </a:extLst>
          </p:cNvPr>
          <p:cNvSpPr txBox="1"/>
          <p:nvPr/>
        </p:nvSpPr>
        <p:spPr>
          <a:xfrm>
            <a:off x="3604650" y="3357521"/>
            <a:ext cx="1934699" cy="1205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0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defPPr>
            <a:lvl1pPr marL="0" indent="0" algn="ctr">
              <a:buNone/>
              <a:defRPr b="1">
                <a:solidFill>
                  <a:schemeClr val="accent2">
                    <a:lumMod val="50000"/>
                  </a:schemeClr>
                </a:solidFill>
                <a:latin typeface="ABeeZee"/>
                <a:ea typeface="ABeeZee"/>
                <a:cs typeface="ABeeZee"/>
              </a:defRPr>
            </a:lvl1pPr>
          </a:lstStyle>
          <a:p>
            <a:r>
              <a:rPr lang="es-MX" sz="1200" dirty="0"/>
              <a:t>Sesión 4</a:t>
            </a:r>
          </a:p>
          <a:p>
            <a:r>
              <a:rPr lang="es-MX" sz="1100" dirty="0">
                <a:solidFill>
                  <a:schemeClr val="bg1">
                    <a:lumMod val="50000"/>
                  </a:schemeClr>
                </a:solidFill>
              </a:rPr>
              <a:t>Avanzar en la planeación didáctica del primer mes del ciclo escolar e incorporar las acciones de evaluación formativa.</a:t>
            </a:r>
          </a:p>
        </p:txBody>
      </p:sp>
      <p:pic>
        <p:nvPicPr>
          <p:cNvPr id="60" name="Imagen 59">
            <a:extLst>
              <a:ext uri="{FF2B5EF4-FFF2-40B4-BE49-F238E27FC236}">
                <a16:creationId xmlns:a16="http://schemas.microsoft.com/office/drawing/2014/main" id="{66FB7F47-464A-46F4-FD35-CB3421C17F3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638113" y="899816"/>
            <a:ext cx="1574035" cy="1613584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61" name="CuadroTexto 60">
            <a:extLst>
              <a:ext uri="{FF2B5EF4-FFF2-40B4-BE49-F238E27FC236}">
                <a16:creationId xmlns:a16="http://schemas.microsoft.com/office/drawing/2014/main" id="{2CCDA58B-10B5-8EA5-C356-0A44688C7D1E}"/>
              </a:ext>
            </a:extLst>
          </p:cNvPr>
          <p:cNvSpPr txBox="1"/>
          <p:nvPr/>
        </p:nvSpPr>
        <p:spPr>
          <a:xfrm>
            <a:off x="5997656" y="3054268"/>
            <a:ext cx="2607744" cy="158109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0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defPPr>
            <a:lvl1pPr marL="0" indent="0" algn="ctr">
              <a:buNone/>
              <a:defRPr b="1">
                <a:solidFill>
                  <a:schemeClr val="accent2">
                    <a:lumMod val="50000"/>
                  </a:schemeClr>
                </a:solidFill>
                <a:latin typeface="ABeeZee"/>
                <a:ea typeface="ABeeZee"/>
                <a:cs typeface="ABeeZee"/>
              </a:defRPr>
            </a:lvl1pPr>
          </a:lstStyle>
          <a:p>
            <a:r>
              <a:rPr lang="es-MX" sz="1200" dirty="0"/>
              <a:t>Sesión 5</a:t>
            </a:r>
          </a:p>
          <a:p>
            <a:r>
              <a:rPr lang="es-MX" sz="1100" dirty="0">
                <a:solidFill>
                  <a:schemeClr val="bg1">
                    <a:lumMod val="50000"/>
                  </a:schemeClr>
                </a:solidFill>
              </a:rPr>
              <a:t>Construir colectivamente una postura crítica del proceso de transformación educativa y el fortalecimiento de la escuela pública, para orientar la práctica docente en el ejercicio de su autonomía profesional.</a:t>
            </a:r>
          </a:p>
        </p:txBody>
      </p:sp>
      <p:pic>
        <p:nvPicPr>
          <p:cNvPr id="2326" name="Imagen 2325">
            <a:extLst>
              <a:ext uri="{FF2B5EF4-FFF2-40B4-BE49-F238E27FC236}">
                <a16:creationId xmlns:a16="http://schemas.microsoft.com/office/drawing/2014/main" id="{8F7E7253-4322-6ECB-5691-634FA7DC760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675962" y="847872"/>
            <a:ext cx="517334" cy="517334"/>
          </a:xfrm>
          <a:prstGeom prst="rect">
            <a:avLst/>
          </a:prstGeom>
        </p:spPr>
      </p:pic>
      <p:pic>
        <p:nvPicPr>
          <p:cNvPr id="2327" name="Imagen 2326">
            <a:extLst>
              <a:ext uri="{FF2B5EF4-FFF2-40B4-BE49-F238E27FC236}">
                <a16:creationId xmlns:a16="http://schemas.microsoft.com/office/drawing/2014/main" id="{AEBE8F3C-98DB-D220-58D3-B1949418C7F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136357" y="821057"/>
            <a:ext cx="517335" cy="517335"/>
          </a:xfrm>
          <a:prstGeom prst="rect">
            <a:avLst/>
          </a:prstGeom>
        </p:spPr>
      </p:pic>
      <p:pic>
        <p:nvPicPr>
          <p:cNvPr id="2328" name="Imagen 2327">
            <a:extLst>
              <a:ext uri="{FF2B5EF4-FFF2-40B4-BE49-F238E27FC236}">
                <a16:creationId xmlns:a16="http://schemas.microsoft.com/office/drawing/2014/main" id="{9755EA20-1477-C675-303F-37D534D900BF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509440" y="2513400"/>
            <a:ext cx="574563" cy="574563"/>
          </a:xfrm>
          <a:prstGeom prst="rect">
            <a:avLst/>
          </a:prstGeom>
        </p:spPr>
      </p:pic>
      <p:pic>
        <p:nvPicPr>
          <p:cNvPr id="2330" name="Imagen 2329">
            <a:extLst>
              <a:ext uri="{FF2B5EF4-FFF2-40B4-BE49-F238E27FC236}">
                <a16:creationId xmlns:a16="http://schemas.microsoft.com/office/drawing/2014/main" id="{753C5036-4563-B1EF-2F8F-F2ADC35B07B1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265365" y="2603706"/>
            <a:ext cx="720503" cy="720503"/>
          </a:xfrm>
          <a:prstGeom prst="rect">
            <a:avLst/>
          </a:prstGeom>
        </p:spPr>
      </p:pic>
      <p:pic>
        <p:nvPicPr>
          <p:cNvPr id="2331" name="Imagen 2330">
            <a:extLst>
              <a:ext uri="{FF2B5EF4-FFF2-40B4-BE49-F238E27FC236}">
                <a16:creationId xmlns:a16="http://schemas.microsoft.com/office/drawing/2014/main" id="{0E9F16AB-3706-7EBF-226E-E30AB5D22C60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014540" y="2285320"/>
            <a:ext cx="636772" cy="636772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7" name="Google Shape;1597;p46"/>
          <p:cNvSpPr txBox="1">
            <a:spLocks noGrp="1"/>
          </p:cNvSpPr>
          <p:nvPr>
            <p:ph type="title" idx="15"/>
          </p:nvPr>
        </p:nvSpPr>
        <p:spPr>
          <a:xfrm>
            <a:off x="1306876" y="181565"/>
            <a:ext cx="3764854" cy="454153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800" dirty="0"/>
              <a:t>PROPÓSITO GENERAL</a:t>
            </a:r>
            <a:endParaRPr sz="2800" dirty="0"/>
          </a:p>
        </p:txBody>
      </p:sp>
      <p:grpSp>
        <p:nvGrpSpPr>
          <p:cNvPr id="1601" name="Google Shape;1601;p46"/>
          <p:cNvGrpSpPr/>
          <p:nvPr/>
        </p:nvGrpSpPr>
        <p:grpSpPr>
          <a:xfrm>
            <a:off x="8379625" y="325140"/>
            <a:ext cx="380623" cy="505928"/>
            <a:chOff x="5382225" y="1510350"/>
            <a:chExt cx="54075" cy="71875"/>
          </a:xfrm>
        </p:grpSpPr>
        <p:sp>
          <p:nvSpPr>
            <p:cNvPr id="1602" name="Google Shape;1602;p46"/>
            <p:cNvSpPr/>
            <p:nvPr/>
          </p:nvSpPr>
          <p:spPr>
            <a:xfrm>
              <a:off x="5384450" y="1512525"/>
              <a:ext cx="49500" cy="67525"/>
            </a:xfrm>
            <a:custGeom>
              <a:avLst/>
              <a:gdLst/>
              <a:ahLst/>
              <a:cxnLst/>
              <a:rect l="l" t="t" r="r" b="b"/>
              <a:pathLst>
                <a:path w="1980" h="2701" extrusionOk="0">
                  <a:moveTo>
                    <a:pt x="15" y="1"/>
                  </a:moveTo>
                  <a:lnTo>
                    <a:pt x="0" y="2001"/>
                  </a:lnTo>
                  <a:lnTo>
                    <a:pt x="562" y="1358"/>
                  </a:lnTo>
                  <a:lnTo>
                    <a:pt x="1469" y="2701"/>
                  </a:lnTo>
                  <a:lnTo>
                    <a:pt x="1725" y="2528"/>
                  </a:lnTo>
                  <a:lnTo>
                    <a:pt x="1979" y="2357"/>
                  </a:lnTo>
                  <a:lnTo>
                    <a:pt x="1062" y="999"/>
                  </a:lnTo>
                  <a:lnTo>
                    <a:pt x="1876" y="732"/>
                  </a:lnTo>
                  <a:lnTo>
                    <a:pt x="15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03" name="Google Shape;1603;p46"/>
            <p:cNvSpPr/>
            <p:nvPr/>
          </p:nvSpPr>
          <p:spPr>
            <a:xfrm>
              <a:off x="5382225" y="1510350"/>
              <a:ext cx="54075" cy="71875"/>
            </a:xfrm>
            <a:custGeom>
              <a:avLst/>
              <a:gdLst/>
              <a:ahLst/>
              <a:cxnLst/>
              <a:rect l="l" t="t" r="r" b="b"/>
              <a:pathLst>
                <a:path w="2163" h="2875" extrusionOk="0">
                  <a:moveTo>
                    <a:pt x="192" y="215"/>
                  </a:moveTo>
                  <a:lnTo>
                    <a:pt x="1709" y="813"/>
                  </a:lnTo>
                  <a:lnTo>
                    <a:pt x="1124" y="1003"/>
                  </a:lnTo>
                  <a:cubicBezTo>
                    <a:pt x="1098" y="1011"/>
                    <a:pt x="1078" y="1031"/>
                    <a:pt x="1069" y="1057"/>
                  </a:cubicBezTo>
                  <a:cubicBezTo>
                    <a:pt x="1060" y="1083"/>
                    <a:pt x="1063" y="1113"/>
                    <a:pt x="1079" y="1135"/>
                  </a:cubicBezTo>
                  <a:lnTo>
                    <a:pt x="1949" y="2419"/>
                  </a:lnTo>
                  <a:lnTo>
                    <a:pt x="1583" y="2667"/>
                  </a:lnTo>
                  <a:lnTo>
                    <a:pt x="724" y="1397"/>
                  </a:lnTo>
                  <a:cubicBezTo>
                    <a:pt x="708" y="1374"/>
                    <a:pt x="683" y="1360"/>
                    <a:pt x="656" y="1358"/>
                  </a:cubicBezTo>
                  <a:lnTo>
                    <a:pt x="651" y="1358"/>
                  </a:lnTo>
                  <a:cubicBezTo>
                    <a:pt x="626" y="1358"/>
                    <a:pt x="600" y="1368"/>
                    <a:pt x="587" y="1388"/>
                  </a:cubicBezTo>
                  <a:lnTo>
                    <a:pt x="180" y="1854"/>
                  </a:lnTo>
                  <a:lnTo>
                    <a:pt x="192" y="215"/>
                  </a:lnTo>
                  <a:close/>
                  <a:moveTo>
                    <a:pt x="102" y="0"/>
                  </a:moveTo>
                  <a:cubicBezTo>
                    <a:pt x="85" y="0"/>
                    <a:pt x="68" y="5"/>
                    <a:pt x="52" y="15"/>
                  </a:cubicBezTo>
                  <a:cubicBezTo>
                    <a:pt x="29" y="31"/>
                    <a:pt x="14" y="57"/>
                    <a:pt x="14" y="87"/>
                  </a:cubicBezTo>
                  <a:lnTo>
                    <a:pt x="1" y="2087"/>
                  </a:lnTo>
                  <a:cubicBezTo>
                    <a:pt x="1" y="2123"/>
                    <a:pt x="24" y="2155"/>
                    <a:pt x="58" y="2168"/>
                  </a:cubicBezTo>
                  <a:cubicBezTo>
                    <a:pt x="68" y="2172"/>
                    <a:pt x="79" y="2174"/>
                    <a:pt x="90" y="2174"/>
                  </a:cubicBezTo>
                  <a:cubicBezTo>
                    <a:pt x="114" y="2174"/>
                    <a:pt x="137" y="2164"/>
                    <a:pt x="153" y="2145"/>
                  </a:cubicBezTo>
                  <a:lnTo>
                    <a:pt x="640" y="1587"/>
                  </a:lnTo>
                  <a:lnTo>
                    <a:pt x="1486" y="2836"/>
                  </a:lnTo>
                  <a:cubicBezTo>
                    <a:pt x="1499" y="2856"/>
                    <a:pt x="1519" y="2870"/>
                    <a:pt x="1541" y="2873"/>
                  </a:cubicBezTo>
                  <a:cubicBezTo>
                    <a:pt x="1547" y="2875"/>
                    <a:pt x="1553" y="2875"/>
                    <a:pt x="1558" y="2875"/>
                  </a:cubicBezTo>
                  <a:cubicBezTo>
                    <a:pt x="1576" y="2875"/>
                    <a:pt x="1593" y="2870"/>
                    <a:pt x="1603" y="2859"/>
                  </a:cubicBezTo>
                  <a:lnTo>
                    <a:pt x="2113" y="2514"/>
                  </a:lnTo>
                  <a:cubicBezTo>
                    <a:pt x="2154" y="2487"/>
                    <a:pt x="2163" y="2433"/>
                    <a:pt x="2136" y="2393"/>
                  </a:cubicBezTo>
                  <a:lnTo>
                    <a:pt x="1283" y="1132"/>
                  </a:lnTo>
                  <a:lnTo>
                    <a:pt x="1988" y="902"/>
                  </a:lnTo>
                  <a:cubicBezTo>
                    <a:pt x="2024" y="890"/>
                    <a:pt x="2047" y="858"/>
                    <a:pt x="2049" y="821"/>
                  </a:cubicBezTo>
                  <a:cubicBezTo>
                    <a:pt x="2050" y="784"/>
                    <a:pt x="2028" y="751"/>
                    <a:pt x="1993" y="737"/>
                  </a:cubicBezTo>
                  <a:lnTo>
                    <a:pt x="132" y="6"/>
                  </a:lnTo>
                  <a:cubicBezTo>
                    <a:pt x="123" y="2"/>
                    <a:pt x="112" y="0"/>
                    <a:pt x="102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3" name="CuadroTexto 2">
            <a:extLst>
              <a:ext uri="{FF2B5EF4-FFF2-40B4-BE49-F238E27FC236}">
                <a16:creationId xmlns:a16="http://schemas.microsoft.com/office/drawing/2014/main" id="{803F760A-6F31-20B7-F875-9C65145930C7}"/>
              </a:ext>
            </a:extLst>
          </p:cNvPr>
          <p:cNvSpPr txBox="1"/>
          <p:nvPr/>
        </p:nvSpPr>
        <p:spPr>
          <a:xfrm>
            <a:off x="1743740" y="911858"/>
            <a:ext cx="6417692" cy="92401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0" indent="0">
              <a:buClr>
                <a:schemeClr val="dk1"/>
              </a:buClr>
              <a:buSzPts val="1400"/>
              <a:buFont typeface="ABeeZee"/>
              <a:buNone/>
              <a:defRPr>
                <a:solidFill>
                  <a:schemeClr val="dk1"/>
                </a:solidFill>
                <a:latin typeface="ABeeZee"/>
                <a:ea typeface="ABeeZee"/>
                <a:cs typeface="ABeeZee"/>
                <a:sym typeface="ABeeZee"/>
              </a:defRPr>
            </a:lvl1pPr>
            <a:lvl2pPr marL="914400" indent="-317500" algn="r">
              <a:buClr>
                <a:schemeClr val="dk1"/>
              </a:buClr>
              <a:buSzPts val="1400"/>
              <a:buFont typeface="ABeeZee"/>
              <a:buNone/>
              <a:defRPr>
                <a:solidFill>
                  <a:schemeClr val="dk1"/>
                </a:solidFill>
                <a:latin typeface="ABeeZee"/>
                <a:ea typeface="ABeeZee"/>
                <a:cs typeface="ABeeZee"/>
                <a:sym typeface="ABeeZee"/>
              </a:defRPr>
            </a:lvl2pPr>
            <a:lvl3pPr marL="1371600" indent="-317500" algn="r">
              <a:spcBef>
                <a:spcPts val="1600"/>
              </a:spcBef>
              <a:buClr>
                <a:schemeClr val="dk1"/>
              </a:buClr>
              <a:buSzPts val="1400"/>
              <a:buFont typeface="ABeeZee"/>
              <a:buNone/>
              <a:defRPr>
                <a:solidFill>
                  <a:schemeClr val="dk1"/>
                </a:solidFill>
                <a:latin typeface="ABeeZee"/>
                <a:ea typeface="ABeeZee"/>
                <a:cs typeface="ABeeZee"/>
                <a:sym typeface="ABeeZee"/>
              </a:defRPr>
            </a:lvl3pPr>
            <a:lvl4pPr marL="1828800" indent="-317500" algn="r">
              <a:spcBef>
                <a:spcPts val="1600"/>
              </a:spcBef>
              <a:buClr>
                <a:schemeClr val="dk1"/>
              </a:buClr>
              <a:buSzPts val="1400"/>
              <a:buFont typeface="ABeeZee"/>
              <a:buNone/>
              <a:defRPr>
                <a:solidFill>
                  <a:schemeClr val="dk1"/>
                </a:solidFill>
                <a:latin typeface="ABeeZee"/>
                <a:ea typeface="ABeeZee"/>
                <a:cs typeface="ABeeZee"/>
                <a:sym typeface="ABeeZee"/>
              </a:defRPr>
            </a:lvl4pPr>
            <a:lvl5pPr marL="2286000" indent="-317500" algn="r">
              <a:spcBef>
                <a:spcPts val="1600"/>
              </a:spcBef>
              <a:buClr>
                <a:schemeClr val="dk1"/>
              </a:buClr>
              <a:buSzPts val="1400"/>
              <a:buFont typeface="ABeeZee"/>
              <a:buNone/>
              <a:defRPr>
                <a:solidFill>
                  <a:schemeClr val="dk1"/>
                </a:solidFill>
                <a:latin typeface="ABeeZee"/>
                <a:ea typeface="ABeeZee"/>
                <a:cs typeface="ABeeZee"/>
                <a:sym typeface="ABeeZee"/>
              </a:defRPr>
            </a:lvl5pPr>
            <a:lvl6pPr marL="2743200" indent="-317500" algn="r">
              <a:spcBef>
                <a:spcPts val="1600"/>
              </a:spcBef>
              <a:buClr>
                <a:schemeClr val="dk1"/>
              </a:buClr>
              <a:buSzPts val="1400"/>
              <a:buFont typeface="ABeeZee"/>
              <a:buNone/>
              <a:defRPr>
                <a:solidFill>
                  <a:schemeClr val="dk1"/>
                </a:solidFill>
                <a:latin typeface="ABeeZee"/>
                <a:ea typeface="ABeeZee"/>
                <a:cs typeface="ABeeZee"/>
                <a:sym typeface="ABeeZee"/>
              </a:defRPr>
            </a:lvl6pPr>
            <a:lvl7pPr marL="3200400" indent="-317500" algn="r">
              <a:spcBef>
                <a:spcPts val="1600"/>
              </a:spcBef>
              <a:buClr>
                <a:schemeClr val="dk1"/>
              </a:buClr>
              <a:buSzPts val="1400"/>
              <a:buFont typeface="ABeeZee"/>
              <a:buNone/>
              <a:defRPr>
                <a:solidFill>
                  <a:schemeClr val="dk1"/>
                </a:solidFill>
                <a:latin typeface="ABeeZee"/>
                <a:ea typeface="ABeeZee"/>
                <a:cs typeface="ABeeZee"/>
                <a:sym typeface="ABeeZee"/>
              </a:defRPr>
            </a:lvl7pPr>
            <a:lvl8pPr marL="3657600" indent="-317500" algn="r">
              <a:spcBef>
                <a:spcPts val="1600"/>
              </a:spcBef>
              <a:buClr>
                <a:schemeClr val="dk1"/>
              </a:buClr>
              <a:buSzPts val="1400"/>
              <a:buFont typeface="ABeeZee"/>
              <a:buNone/>
              <a:defRPr>
                <a:solidFill>
                  <a:schemeClr val="dk1"/>
                </a:solidFill>
                <a:latin typeface="ABeeZee"/>
                <a:ea typeface="ABeeZee"/>
                <a:cs typeface="ABeeZee"/>
                <a:sym typeface="ABeeZee"/>
              </a:defRPr>
            </a:lvl8pPr>
            <a:lvl9pPr marL="4114800" indent="-317500" algn="r">
              <a:spcBef>
                <a:spcPts val="1600"/>
              </a:spcBef>
              <a:spcAft>
                <a:spcPts val="1600"/>
              </a:spcAft>
              <a:buClr>
                <a:schemeClr val="dk1"/>
              </a:buClr>
              <a:buSzPts val="1400"/>
              <a:buFont typeface="ABeeZee"/>
              <a:buNone/>
              <a:defRPr>
                <a:solidFill>
                  <a:schemeClr val="dk1"/>
                </a:solidFill>
                <a:latin typeface="ABeeZee"/>
                <a:ea typeface="ABeeZee"/>
                <a:cs typeface="ABeeZee"/>
                <a:sym typeface="ABeeZee"/>
              </a:defRPr>
            </a:lvl9pPr>
          </a:lstStyle>
          <a:p>
            <a:r>
              <a:rPr lang="es-ES_tradnl" dirty="0">
                <a:solidFill>
                  <a:schemeClr val="bg1">
                    <a:lumMod val="50000"/>
                  </a:schemeClr>
                </a:solidFill>
              </a:rPr>
              <a:t>Identificar el vínculo entre los Libros de Texto Gratuitos (LTG), el Plan de Estudio 2022 y los programas sintéticos y analíticos, con la intención de reconocer su función y características para explorar sus usos.</a:t>
            </a:r>
          </a:p>
        </p:txBody>
      </p:sp>
      <p:pic>
        <p:nvPicPr>
          <p:cNvPr id="28" name="Imagen 27">
            <a:extLst>
              <a:ext uri="{FF2B5EF4-FFF2-40B4-BE49-F238E27FC236}">
                <a16:creationId xmlns:a16="http://schemas.microsoft.com/office/drawing/2014/main" id="{CC51666B-320C-662B-BA9C-3D184CC1322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11241" y="1099686"/>
            <a:ext cx="736189" cy="736189"/>
          </a:xfrm>
          <a:prstGeom prst="rect">
            <a:avLst/>
          </a:prstGeom>
        </p:spPr>
      </p:pic>
      <p:sp>
        <p:nvSpPr>
          <p:cNvPr id="29" name="CuadroTexto 28">
            <a:extLst>
              <a:ext uri="{FF2B5EF4-FFF2-40B4-BE49-F238E27FC236}">
                <a16:creationId xmlns:a16="http://schemas.microsoft.com/office/drawing/2014/main" id="{073B456B-C2B3-8447-C370-43929FE9E94B}"/>
              </a:ext>
            </a:extLst>
          </p:cNvPr>
          <p:cNvSpPr txBox="1"/>
          <p:nvPr/>
        </p:nvSpPr>
        <p:spPr>
          <a:xfrm>
            <a:off x="350607" y="2485248"/>
            <a:ext cx="8442786" cy="204632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0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defPPr>
            <a:lvl1pPr marL="0" indent="0" algn="just">
              <a:buNone/>
              <a:defRPr b="1">
                <a:solidFill>
                  <a:schemeClr val="bg1">
                    <a:lumMod val="50000"/>
                  </a:schemeClr>
                </a:solidFill>
                <a:latin typeface="ABeeZee"/>
                <a:ea typeface="ABeeZee"/>
                <a:cs typeface="ABeeZee"/>
              </a:defRPr>
            </a:lvl1pPr>
          </a:lstStyle>
          <a:p>
            <a:pPr marL="171450" indent="-171450" algn="l">
              <a:buFont typeface="Courier New" panose="02070309020205020404" pitchFamily="49" charset="0"/>
              <a:buChar char="o"/>
            </a:pPr>
            <a:r>
              <a:rPr lang="es-MX" sz="1100" dirty="0"/>
              <a:t>Analizar los elementos que integran los LTG y distinguir sus características y organización. </a:t>
            </a:r>
          </a:p>
          <a:p>
            <a:pPr marL="171450" indent="-171450" algn="l">
              <a:buFont typeface="Courier New" panose="02070309020205020404" pitchFamily="49" charset="0"/>
              <a:buChar char="o"/>
            </a:pPr>
            <a:endParaRPr lang="es-MX" sz="1100" dirty="0"/>
          </a:p>
          <a:p>
            <a:pPr marL="171450" indent="-171450" algn="l">
              <a:buFont typeface="Courier New" panose="02070309020205020404" pitchFamily="49" charset="0"/>
              <a:buChar char="o"/>
            </a:pPr>
            <a:r>
              <a:rPr lang="es-MX" sz="1100" dirty="0"/>
              <a:t>Analizar las metodologías y la estructura didáctica de los proyectos que integran los libros de texto de los escenarios: Aula, Escolares y Comunitarios.</a:t>
            </a:r>
          </a:p>
          <a:p>
            <a:pPr marL="171450" indent="-171450" algn="l">
              <a:buFont typeface="Courier New" panose="02070309020205020404" pitchFamily="49" charset="0"/>
              <a:buChar char="o"/>
            </a:pPr>
            <a:endParaRPr lang="es-MX" sz="1100" dirty="0"/>
          </a:p>
          <a:p>
            <a:pPr marL="171450" indent="-171450" algn="l">
              <a:buFont typeface="Courier New" panose="02070309020205020404" pitchFamily="49" charset="0"/>
              <a:buChar char="o"/>
            </a:pPr>
            <a:r>
              <a:rPr lang="es-MX" sz="1100" dirty="0"/>
              <a:t>Esbozar algunas posibilidades de uso de los LTG que contribuyan al enriquecimiento del Programa analítico y al diseño de la planeación didáctica y de la evaluación formativa para el ciclo escolar 2023-2024. </a:t>
            </a:r>
          </a:p>
          <a:p>
            <a:pPr marL="171450" indent="-171450" algn="l">
              <a:buFont typeface="Courier New" panose="02070309020205020404" pitchFamily="49" charset="0"/>
              <a:buChar char="o"/>
            </a:pPr>
            <a:r>
              <a:rPr lang="es-MX" sz="1100" dirty="0"/>
              <a:t>Avanzar en la planeación didáctica del primer mes del ciclo escolar e incorporar las acciones de evaluación formativa. </a:t>
            </a:r>
          </a:p>
          <a:p>
            <a:pPr marL="171450" indent="-171450" algn="l">
              <a:buFont typeface="Courier New" panose="02070309020205020404" pitchFamily="49" charset="0"/>
              <a:buChar char="o"/>
            </a:pPr>
            <a:endParaRPr lang="es-MX" sz="1100" dirty="0"/>
          </a:p>
          <a:p>
            <a:pPr marL="171450" indent="-171450" algn="l">
              <a:buFont typeface="Courier New" panose="02070309020205020404" pitchFamily="49" charset="0"/>
              <a:buChar char="o"/>
            </a:pPr>
            <a:r>
              <a:rPr lang="es-MX" sz="1100" dirty="0"/>
              <a:t>Construir colectivamente una postura crítica del proceso de transformación educativa y el fortalecimiento de la escuela pública, para orientar la práctica docente en el ejercicio de su autonomía profesional.</a:t>
            </a:r>
          </a:p>
          <a:p>
            <a:pPr marL="171450" indent="-171450" algn="l">
              <a:buFont typeface="Courier New" panose="02070309020205020404" pitchFamily="49" charset="0"/>
              <a:buChar char="o"/>
            </a:pPr>
            <a:endParaRPr lang="es-MX" sz="1100" dirty="0"/>
          </a:p>
          <a:p>
            <a:pPr marL="171450" indent="-171450" algn="l">
              <a:buFont typeface="Courier New" panose="02070309020205020404" pitchFamily="49" charset="0"/>
              <a:buChar char="o"/>
            </a:pPr>
            <a:endParaRPr lang="es-MX" sz="1100" dirty="0"/>
          </a:p>
          <a:p>
            <a:pPr marL="171450" indent="-171450" algn="l">
              <a:buFont typeface="Courier New" panose="02070309020205020404" pitchFamily="49" charset="0"/>
              <a:buChar char="o"/>
            </a:pPr>
            <a:endParaRPr lang="es-MX" sz="1100" dirty="0"/>
          </a:p>
        </p:txBody>
      </p:sp>
      <p:sp>
        <p:nvSpPr>
          <p:cNvPr id="34" name="Rectángulo 33">
            <a:extLst>
              <a:ext uri="{FF2B5EF4-FFF2-40B4-BE49-F238E27FC236}">
                <a16:creationId xmlns:a16="http://schemas.microsoft.com/office/drawing/2014/main" id="{A9EE4490-8642-DEAF-1DD3-8E677D267BDA}"/>
              </a:ext>
            </a:extLst>
          </p:cNvPr>
          <p:cNvSpPr/>
          <p:nvPr/>
        </p:nvSpPr>
        <p:spPr>
          <a:xfrm>
            <a:off x="984630" y="2114438"/>
            <a:ext cx="4409345" cy="3708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>
              <a:buClr>
                <a:schemeClr val="accent5"/>
              </a:buClr>
              <a:buSzPts val="3100"/>
            </a:pPr>
            <a:r>
              <a:rPr lang="es-ES_tradnl" sz="2800" b="1" dirty="0">
                <a:solidFill>
                  <a:schemeClr val="accent3">
                    <a:lumMod val="75000"/>
                  </a:schemeClr>
                </a:solidFill>
                <a:latin typeface="Baloo 2"/>
                <a:cs typeface="Baloo 2"/>
                <a:sym typeface="ABeeZee"/>
              </a:rPr>
              <a:t>PROPÓSITOS ESPECÍFICOS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1" name="Google Shape;1631;p47"/>
          <p:cNvSpPr txBox="1">
            <a:spLocks noGrp="1"/>
          </p:cNvSpPr>
          <p:nvPr>
            <p:ph type="title"/>
          </p:nvPr>
        </p:nvSpPr>
        <p:spPr>
          <a:xfrm>
            <a:off x="916525" y="766498"/>
            <a:ext cx="4917310" cy="22830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8800" dirty="0">
                <a:solidFill>
                  <a:schemeClr val="accent3">
                    <a:lumMod val="75000"/>
                  </a:schemeClr>
                </a:solidFill>
              </a:rPr>
              <a:t>SESIÓN 1</a:t>
            </a:r>
            <a:endParaRPr sz="8800" dirty="0">
              <a:solidFill>
                <a:schemeClr val="accent3">
                  <a:lumMod val="75000"/>
                </a:schemeClr>
              </a:solidFill>
            </a:endParaRPr>
          </a:p>
        </p:txBody>
      </p:sp>
      <p:grpSp>
        <p:nvGrpSpPr>
          <p:cNvPr id="1648" name="Google Shape;1648;p47"/>
          <p:cNvGrpSpPr/>
          <p:nvPr/>
        </p:nvGrpSpPr>
        <p:grpSpPr>
          <a:xfrm>
            <a:off x="529687" y="3101040"/>
            <a:ext cx="380623" cy="505928"/>
            <a:chOff x="5382225" y="1510350"/>
            <a:chExt cx="54075" cy="71875"/>
          </a:xfrm>
        </p:grpSpPr>
        <p:sp>
          <p:nvSpPr>
            <p:cNvPr id="1649" name="Google Shape;1649;p47"/>
            <p:cNvSpPr/>
            <p:nvPr/>
          </p:nvSpPr>
          <p:spPr>
            <a:xfrm>
              <a:off x="5384450" y="1512525"/>
              <a:ext cx="49500" cy="67525"/>
            </a:xfrm>
            <a:custGeom>
              <a:avLst/>
              <a:gdLst/>
              <a:ahLst/>
              <a:cxnLst/>
              <a:rect l="l" t="t" r="r" b="b"/>
              <a:pathLst>
                <a:path w="1980" h="2701" extrusionOk="0">
                  <a:moveTo>
                    <a:pt x="15" y="1"/>
                  </a:moveTo>
                  <a:lnTo>
                    <a:pt x="0" y="2001"/>
                  </a:lnTo>
                  <a:lnTo>
                    <a:pt x="562" y="1358"/>
                  </a:lnTo>
                  <a:lnTo>
                    <a:pt x="1469" y="2701"/>
                  </a:lnTo>
                  <a:lnTo>
                    <a:pt x="1725" y="2528"/>
                  </a:lnTo>
                  <a:lnTo>
                    <a:pt x="1979" y="2357"/>
                  </a:lnTo>
                  <a:lnTo>
                    <a:pt x="1062" y="999"/>
                  </a:lnTo>
                  <a:lnTo>
                    <a:pt x="1876" y="732"/>
                  </a:lnTo>
                  <a:lnTo>
                    <a:pt x="15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50" name="Google Shape;1650;p47"/>
            <p:cNvSpPr/>
            <p:nvPr/>
          </p:nvSpPr>
          <p:spPr>
            <a:xfrm>
              <a:off x="5382225" y="1510350"/>
              <a:ext cx="54075" cy="71875"/>
            </a:xfrm>
            <a:custGeom>
              <a:avLst/>
              <a:gdLst/>
              <a:ahLst/>
              <a:cxnLst/>
              <a:rect l="l" t="t" r="r" b="b"/>
              <a:pathLst>
                <a:path w="2163" h="2875" extrusionOk="0">
                  <a:moveTo>
                    <a:pt x="192" y="215"/>
                  </a:moveTo>
                  <a:lnTo>
                    <a:pt x="1709" y="813"/>
                  </a:lnTo>
                  <a:lnTo>
                    <a:pt x="1124" y="1003"/>
                  </a:lnTo>
                  <a:cubicBezTo>
                    <a:pt x="1098" y="1011"/>
                    <a:pt x="1078" y="1031"/>
                    <a:pt x="1069" y="1057"/>
                  </a:cubicBezTo>
                  <a:cubicBezTo>
                    <a:pt x="1060" y="1083"/>
                    <a:pt x="1063" y="1113"/>
                    <a:pt x="1079" y="1135"/>
                  </a:cubicBezTo>
                  <a:lnTo>
                    <a:pt x="1949" y="2419"/>
                  </a:lnTo>
                  <a:lnTo>
                    <a:pt x="1583" y="2667"/>
                  </a:lnTo>
                  <a:lnTo>
                    <a:pt x="724" y="1397"/>
                  </a:lnTo>
                  <a:cubicBezTo>
                    <a:pt x="708" y="1374"/>
                    <a:pt x="683" y="1360"/>
                    <a:pt x="656" y="1358"/>
                  </a:cubicBezTo>
                  <a:lnTo>
                    <a:pt x="651" y="1358"/>
                  </a:lnTo>
                  <a:cubicBezTo>
                    <a:pt x="626" y="1358"/>
                    <a:pt x="600" y="1368"/>
                    <a:pt x="587" y="1388"/>
                  </a:cubicBezTo>
                  <a:lnTo>
                    <a:pt x="180" y="1854"/>
                  </a:lnTo>
                  <a:lnTo>
                    <a:pt x="192" y="215"/>
                  </a:lnTo>
                  <a:close/>
                  <a:moveTo>
                    <a:pt x="102" y="0"/>
                  </a:moveTo>
                  <a:cubicBezTo>
                    <a:pt x="85" y="0"/>
                    <a:pt x="68" y="5"/>
                    <a:pt x="52" y="15"/>
                  </a:cubicBezTo>
                  <a:cubicBezTo>
                    <a:pt x="29" y="31"/>
                    <a:pt x="14" y="57"/>
                    <a:pt x="14" y="87"/>
                  </a:cubicBezTo>
                  <a:lnTo>
                    <a:pt x="1" y="2087"/>
                  </a:lnTo>
                  <a:cubicBezTo>
                    <a:pt x="1" y="2123"/>
                    <a:pt x="24" y="2155"/>
                    <a:pt x="58" y="2168"/>
                  </a:cubicBezTo>
                  <a:cubicBezTo>
                    <a:pt x="68" y="2172"/>
                    <a:pt x="79" y="2174"/>
                    <a:pt x="90" y="2174"/>
                  </a:cubicBezTo>
                  <a:cubicBezTo>
                    <a:pt x="114" y="2174"/>
                    <a:pt x="137" y="2164"/>
                    <a:pt x="153" y="2145"/>
                  </a:cubicBezTo>
                  <a:lnTo>
                    <a:pt x="640" y="1587"/>
                  </a:lnTo>
                  <a:lnTo>
                    <a:pt x="1486" y="2836"/>
                  </a:lnTo>
                  <a:cubicBezTo>
                    <a:pt x="1499" y="2856"/>
                    <a:pt x="1519" y="2870"/>
                    <a:pt x="1541" y="2873"/>
                  </a:cubicBezTo>
                  <a:cubicBezTo>
                    <a:pt x="1547" y="2875"/>
                    <a:pt x="1553" y="2875"/>
                    <a:pt x="1558" y="2875"/>
                  </a:cubicBezTo>
                  <a:cubicBezTo>
                    <a:pt x="1576" y="2875"/>
                    <a:pt x="1593" y="2870"/>
                    <a:pt x="1603" y="2859"/>
                  </a:cubicBezTo>
                  <a:lnTo>
                    <a:pt x="2113" y="2514"/>
                  </a:lnTo>
                  <a:cubicBezTo>
                    <a:pt x="2154" y="2487"/>
                    <a:pt x="2163" y="2433"/>
                    <a:pt x="2136" y="2393"/>
                  </a:cubicBezTo>
                  <a:lnTo>
                    <a:pt x="1283" y="1132"/>
                  </a:lnTo>
                  <a:lnTo>
                    <a:pt x="1988" y="902"/>
                  </a:lnTo>
                  <a:cubicBezTo>
                    <a:pt x="2024" y="890"/>
                    <a:pt x="2047" y="858"/>
                    <a:pt x="2049" y="821"/>
                  </a:cubicBezTo>
                  <a:cubicBezTo>
                    <a:pt x="2050" y="784"/>
                    <a:pt x="2028" y="751"/>
                    <a:pt x="1993" y="737"/>
                  </a:cubicBezTo>
                  <a:lnTo>
                    <a:pt x="132" y="6"/>
                  </a:lnTo>
                  <a:cubicBezTo>
                    <a:pt x="123" y="2"/>
                    <a:pt x="112" y="0"/>
                    <a:pt x="102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1651" name="Google Shape;1651;p47"/>
          <p:cNvSpPr/>
          <p:nvPr/>
        </p:nvSpPr>
        <p:spPr>
          <a:xfrm>
            <a:off x="6346387" y="4119497"/>
            <a:ext cx="166902" cy="197104"/>
          </a:xfrm>
          <a:custGeom>
            <a:avLst/>
            <a:gdLst/>
            <a:ahLst/>
            <a:cxnLst/>
            <a:rect l="l" t="t" r="r" b="b"/>
            <a:pathLst>
              <a:path w="1691" h="1997" extrusionOk="0">
                <a:moveTo>
                  <a:pt x="884" y="1"/>
                </a:moveTo>
                <a:cubicBezTo>
                  <a:pt x="857" y="1"/>
                  <a:pt x="830" y="16"/>
                  <a:pt x="820" y="48"/>
                </a:cubicBezTo>
                <a:cubicBezTo>
                  <a:pt x="758" y="233"/>
                  <a:pt x="671" y="411"/>
                  <a:pt x="552" y="564"/>
                </a:cubicBezTo>
                <a:cubicBezTo>
                  <a:pt x="421" y="732"/>
                  <a:pt x="251" y="871"/>
                  <a:pt x="56" y="953"/>
                </a:cubicBezTo>
                <a:cubicBezTo>
                  <a:pt x="0" y="977"/>
                  <a:pt x="2" y="1055"/>
                  <a:pt x="57" y="1079"/>
                </a:cubicBezTo>
                <a:cubicBezTo>
                  <a:pt x="435" y="1233"/>
                  <a:pt x="673" y="1527"/>
                  <a:pt x="836" y="1953"/>
                </a:cubicBezTo>
                <a:cubicBezTo>
                  <a:pt x="847" y="1982"/>
                  <a:pt x="873" y="1997"/>
                  <a:pt x="899" y="1997"/>
                </a:cubicBezTo>
                <a:cubicBezTo>
                  <a:pt x="924" y="1997"/>
                  <a:pt x="950" y="1983"/>
                  <a:pt x="961" y="1954"/>
                </a:cubicBezTo>
                <a:cubicBezTo>
                  <a:pt x="1103" y="1604"/>
                  <a:pt x="1300" y="1235"/>
                  <a:pt x="1640" y="1060"/>
                </a:cubicBezTo>
                <a:cubicBezTo>
                  <a:pt x="1691" y="1034"/>
                  <a:pt x="1689" y="964"/>
                  <a:pt x="1639" y="939"/>
                </a:cubicBezTo>
                <a:cubicBezTo>
                  <a:pt x="1449" y="845"/>
                  <a:pt x="1286" y="691"/>
                  <a:pt x="1167" y="513"/>
                </a:cubicBezTo>
                <a:cubicBezTo>
                  <a:pt x="1067" y="363"/>
                  <a:pt x="1000" y="212"/>
                  <a:pt x="950" y="50"/>
                </a:cubicBezTo>
                <a:cubicBezTo>
                  <a:pt x="940" y="17"/>
                  <a:pt x="912" y="1"/>
                  <a:pt x="884" y="1"/>
                </a:cubicBez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52" name="Google Shape;1652;p47"/>
          <p:cNvSpPr/>
          <p:nvPr/>
        </p:nvSpPr>
        <p:spPr>
          <a:xfrm>
            <a:off x="8085408" y="1603275"/>
            <a:ext cx="237759" cy="280773"/>
          </a:xfrm>
          <a:custGeom>
            <a:avLst/>
            <a:gdLst/>
            <a:ahLst/>
            <a:cxnLst/>
            <a:rect l="l" t="t" r="r" b="b"/>
            <a:pathLst>
              <a:path w="1691" h="1997" extrusionOk="0">
                <a:moveTo>
                  <a:pt x="884" y="1"/>
                </a:moveTo>
                <a:cubicBezTo>
                  <a:pt x="857" y="1"/>
                  <a:pt x="830" y="16"/>
                  <a:pt x="820" y="48"/>
                </a:cubicBezTo>
                <a:cubicBezTo>
                  <a:pt x="758" y="233"/>
                  <a:pt x="671" y="411"/>
                  <a:pt x="552" y="564"/>
                </a:cubicBezTo>
                <a:cubicBezTo>
                  <a:pt x="421" y="732"/>
                  <a:pt x="251" y="871"/>
                  <a:pt x="56" y="953"/>
                </a:cubicBezTo>
                <a:cubicBezTo>
                  <a:pt x="0" y="977"/>
                  <a:pt x="2" y="1055"/>
                  <a:pt x="57" y="1079"/>
                </a:cubicBezTo>
                <a:cubicBezTo>
                  <a:pt x="435" y="1233"/>
                  <a:pt x="673" y="1527"/>
                  <a:pt x="836" y="1953"/>
                </a:cubicBezTo>
                <a:cubicBezTo>
                  <a:pt x="847" y="1982"/>
                  <a:pt x="873" y="1997"/>
                  <a:pt x="899" y="1997"/>
                </a:cubicBezTo>
                <a:cubicBezTo>
                  <a:pt x="924" y="1997"/>
                  <a:pt x="950" y="1983"/>
                  <a:pt x="961" y="1954"/>
                </a:cubicBezTo>
                <a:cubicBezTo>
                  <a:pt x="1103" y="1604"/>
                  <a:pt x="1300" y="1235"/>
                  <a:pt x="1640" y="1060"/>
                </a:cubicBezTo>
                <a:cubicBezTo>
                  <a:pt x="1691" y="1034"/>
                  <a:pt x="1689" y="964"/>
                  <a:pt x="1639" y="939"/>
                </a:cubicBezTo>
                <a:cubicBezTo>
                  <a:pt x="1449" y="845"/>
                  <a:pt x="1286" y="691"/>
                  <a:pt x="1167" y="513"/>
                </a:cubicBezTo>
                <a:cubicBezTo>
                  <a:pt x="1067" y="363"/>
                  <a:pt x="1000" y="212"/>
                  <a:pt x="950" y="50"/>
                </a:cubicBezTo>
                <a:cubicBezTo>
                  <a:pt x="940" y="17"/>
                  <a:pt x="912" y="1"/>
                  <a:pt x="884" y="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53" name="Google Shape;1653;p47"/>
          <p:cNvSpPr/>
          <p:nvPr/>
        </p:nvSpPr>
        <p:spPr>
          <a:xfrm>
            <a:off x="1034995" y="2441418"/>
            <a:ext cx="166902" cy="197104"/>
          </a:xfrm>
          <a:custGeom>
            <a:avLst/>
            <a:gdLst/>
            <a:ahLst/>
            <a:cxnLst/>
            <a:rect l="l" t="t" r="r" b="b"/>
            <a:pathLst>
              <a:path w="1691" h="1997" extrusionOk="0">
                <a:moveTo>
                  <a:pt x="884" y="1"/>
                </a:moveTo>
                <a:cubicBezTo>
                  <a:pt x="857" y="1"/>
                  <a:pt x="830" y="16"/>
                  <a:pt x="820" y="48"/>
                </a:cubicBezTo>
                <a:cubicBezTo>
                  <a:pt x="758" y="233"/>
                  <a:pt x="671" y="411"/>
                  <a:pt x="552" y="564"/>
                </a:cubicBezTo>
                <a:cubicBezTo>
                  <a:pt x="421" y="732"/>
                  <a:pt x="251" y="871"/>
                  <a:pt x="56" y="953"/>
                </a:cubicBezTo>
                <a:cubicBezTo>
                  <a:pt x="0" y="977"/>
                  <a:pt x="2" y="1055"/>
                  <a:pt x="57" y="1079"/>
                </a:cubicBezTo>
                <a:cubicBezTo>
                  <a:pt x="435" y="1233"/>
                  <a:pt x="673" y="1527"/>
                  <a:pt x="836" y="1953"/>
                </a:cubicBezTo>
                <a:cubicBezTo>
                  <a:pt x="847" y="1982"/>
                  <a:pt x="873" y="1997"/>
                  <a:pt x="899" y="1997"/>
                </a:cubicBezTo>
                <a:cubicBezTo>
                  <a:pt x="924" y="1997"/>
                  <a:pt x="950" y="1983"/>
                  <a:pt x="961" y="1954"/>
                </a:cubicBezTo>
                <a:cubicBezTo>
                  <a:pt x="1103" y="1604"/>
                  <a:pt x="1300" y="1235"/>
                  <a:pt x="1640" y="1060"/>
                </a:cubicBezTo>
                <a:cubicBezTo>
                  <a:pt x="1691" y="1034"/>
                  <a:pt x="1689" y="964"/>
                  <a:pt x="1639" y="939"/>
                </a:cubicBezTo>
                <a:cubicBezTo>
                  <a:pt x="1449" y="845"/>
                  <a:pt x="1286" y="691"/>
                  <a:pt x="1167" y="513"/>
                </a:cubicBezTo>
                <a:cubicBezTo>
                  <a:pt x="1067" y="363"/>
                  <a:pt x="1000" y="212"/>
                  <a:pt x="950" y="50"/>
                </a:cubicBezTo>
                <a:cubicBezTo>
                  <a:pt x="940" y="17"/>
                  <a:pt x="912" y="1"/>
                  <a:pt x="884" y="1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54" name="Google Shape;1654;p47"/>
          <p:cNvSpPr/>
          <p:nvPr/>
        </p:nvSpPr>
        <p:spPr>
          <a:xfrm>
            <a:off x="3784162" y="4881497"/>
            <a:ext cx="166902" cy="197104"/>
          </a:xfrm>
          <a:custGeom>
            <a:avLst/>
            <a:gdLst/>
            <a:ahLst/>
            <a:cxnLst/>
            <a:rect l="l" t="t" r="r" b="b"/>
            <a:pathLst>
              <a:path w="1691" h="1997" extrusionOk="0">
                <a:moveTo>
                  <a:pt x="884" y="1"/>
                </a:moveTo>
                <a:cubicBezTo>
                  <a:pt x="857" y="1"/>
                  <a:pt x="830" y="16"/>
                  <a:pt x="820" y="48"/>
                </a:cubicBezTo>
                <a:cubicBezTo>
                  <a:pt x="758" y="233"/>
                  <a:pt x="671" y="411"/>
                  <a:pt x="552" y="564"/>
                </a:cubicBezTo>
                <a:cubicBezTo>
                  <a:pt x="421" y="732"/>
                  <a:pt x="251" y="871"/>
                  <a:pt x="56" y="953"/>
                </a:cubicBezTo>
                <a:cubicBezTo>
                  <a:pt x="0" y="977"/>
                  <a:pt x="2" y="1055"/>
                  <a:pt x="57" y="1079"/>
                </a:cubicBezTo>
                <a:cubicBezTo>
                  <a:pt x="435" y="1233"/>
                  <a:pt x="673" y="1527"/>
                  <a:pt x="836" y="1953"/>
                </a:cubicBezTo>
                <a:cubicBezTo>
                  <a:pt x="847" y="1982"/>
                  <a:pt x="873" y="1997"/>
                  <a:pt x="899" y="1997"/>
                </a:cubicBezTo>
                <a:cubicBezTo>
                  <a:pt x="924" y="1997"/>
                  <a:pt x="950" y="1983"/>
                  <a:pt x="961" y="1954"/>
                </a:cubicBezTo>
                <a:cubicBezTo>
                  <a:pt x="1103" y="1604"/>
                  <a:pt x="1300" y="1235"/>
                  <a:pt x="1640" y="1060"/>
                </a:cubicBezTo>
                <a:cubicBezTo>
                  <a:pt x="1691" y="1034"/>
                  <a:pt x="1689" y="964"/>
                  <a:pt x="1639" y="939"/>
                </a:cubicBezTo>
                <a:cubicBezTo>
                  <a:pt x="1449" y="845"/>
                  <a:pt x="1286" y="691"/>
                  <a:pt x="1167" y="513"/>
                </a:cubicBezTo>
                <a:cubicBezTo>
                  <a:pt x="1067" y="363"/>
                  <a:pt x="1000" y="212"/>
                  <a:pt x="950" y="50"/>
                </a:cubicBezTo>
                <a:cubicBezTo>
                  <a:pt x="940" y="17"/>
                  <a:pt x="912" y="1"/>
                  <a:pt x="884" y="1"/>
                </a:cubicBez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55" name="Google Shape;1655;p47"/>
          <p:cNvSpPr/>
          <p:nvPr/>
        </p:nvSpPr>
        <p:spPr>
          <a:xfrm>
            <a:off x="5092187" y="888497"/>
            <a:ext cx="166902" cy="197104"/>
          </a:xfrm>
          <a:custGeom>
            <a:avLst/>
            <a:gdLst/>
            <a:ahLst/>
            <a:cxnLst/>
            <a:rect l="l" t="t" r="r" b="b"/>
            <a:pathLst>
              <a:path w="1691" h="1997" extrusionOk="0">
                <a:moveTo>
                  <a:pt x="884" y="1"/>
                </a:moveTo>
                <a:cubicBezTo>
                  <a:pt x="857" y="1"/>
                  <a:pt x="830" y="16"/>
                  <a:pt x="820" y="48"/>
                </a:cubicBezTo>
                <a:cubicBezTo>
                  <a:pt x="758" y="233"/>
                  <a:pt x="671" y="411"/>
                  <a:pt x="552" y="564"/>
                </a:cubicBezTo>
                <a:cubicBezTo>
                  <a:pt x="421" y="732"/>
                  <a:pt x="251" y="871"/>
                  <a:pt x="56" y="953"/>
                </a:cubicBezTo>
                <a:cubicBezTo>
                  <a:pt x="0" y="977"/>
                  <a:pt x="2" y="1055"/>
                  <a:pt x="57" y="1079"/>
                </a:cubicBezTo>
                <a:cubicBezTo>
                  <a:pt x="435" y="1233"/>
                  <a:pt x="673" y="1527"/>
                  <a:pt x="836" y="1953"/>
                </a:cubicBezTo>
                <a:cubicBezTo>
                  <a:pt x="847" y="1982"/>
                  <a:pt x="873" y="1997"/>
                  <a:pt x="899" y="1997"/>
                </a:cubicBezTo>
                <a:cubicBezTo>
                  <a:pt x="924" y="1997"/>
                  <a:pt x="950" y="1983"/>
                  <a:pt x="961" y="1954"/>
                </a:cubicBezTo>
                <a:cubicBezTo>
                  <a:pt x="1103" y="1604"/>
                  <a:pt x="1300" y="1235"/>
                  <a:pt x="1640" y="1060"/>
                </a:cubicBezTo>
                <a:cubicBezTo>
                  <a:pt x="1691" y="1034"/>
                  <a:pt x="1689" y="964"/>
                  <a:pt x="1639" y="939"/>
                </a:cubicBezTo>
                <a:cubicBezTo>
                  <a:pt x="1449" y="845"/>
                  <a:pt x="1286" y="691"/>
                  <a:pt x="1167" y="513"/>
                </a:cubicBezTo>
                <a:cubicBezTo>
                  <a:pt x="1067" y="363"/>
                  <a:pt x="1000" y="212"/>
                  <a:pt x="950" y="50"/>
                </a:cubicBezTo>
                <a:cubicBezTo>
                  <a:pt x="940" y="17"/>
                  <a:pt x="912" y="1"/>
                  <a:pt x="884" y="1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9361AFDD-45B8-2846-667F-3219F8440114}"/>
              </a:ext>
            </a:extLst>
          </p:cNvPr>
          <p:cNvSpPr txBox="1"/>
          <p:nvPr/>
        </p:nvSpPr>
        <p:spPr>
          <a:xfrm>
            <a:off x="1201897" y="2690064"/>
            <a:ext cx="4165658" cy="119163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0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defPPr>
            <a:lvl1pPr marL="0" indent="0" algn="just">
              <a:buNone/>
              <a:defRPr b="1">
                <a:solidFill>
                  <a:schemeClr val="bg1">
                    <a:lumMod val="50000"/>
                  </a:schemeClr>
                </a:solidFill>
                <a:latin typeface="ABeeZee"/>
                <a:ea typeface="ABeeZee"/>
                <a:cs typeface="ABeeZee"/>
              </a:defRPr>
            </a:lvl1pPr>
          </a:lstStyle>
          <a:p>
            <a:pPr algn="ctr"/>
            <a:r>
              <a:rPr lang="es-MX" sz="2000" dirty="0"/>
              <a:t>Analizar los elementos que integran los LTG y distinguir sus características y organización.</a:t>
            </a:r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ED16C732-47B6-47EB-6504-89435358F41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82961" y="955699"/>
            <a:ext cx="3468729" cy="3468729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1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180" name="Google Shape;2180;p58"/>
          <p:cNvGrpSpPr/>
          <p:nvPr/>
        </p:nvGrpSpPr>
        <p:grpSpPr>
          <a:xfrm>
            <a:off x="180754" y="173800"/>
            <a:ext cx="8814390" cy="4512401"/>
            <a:chOff x="627130" y="128603"/>
            <a:chExt cx="8316852" cy="4604490"/>
          </a:xfrm>
        </p:grpSpPr>
        <p:grpSp>
          <p:nvGrpSpPr>
            <p:cNvPr id="2181" name="Google Shape;2181;p58"/>
            <p:cNvGrpSpPr/>
            <p:nvPr/>
          </p:nvGrpSpPr>
          <p:grpSpPr>
            <a:xfrm>
              <a:off x="627130" y="128603"/>
              <a:ext cx="8316852" cy="4604490"/>
              <a:chOff x="627130" y="428622"/>
              <a:chExt cx="8316852" cy="4568400"/>
            </a:xfrm>
          </p:grpSpPr>
          <p:sp>
            <p:nvSpPr>
              <p:cNvPr id="2182" name="Google Shape;2182;p58"/>
              <p:cNvSpPr/>
              <p:nvPr/>
            </p:nvSpPr>
            <p:spPr>
              <a:xfrm>
                <a:off x="627182" y="428622"/>
                <a:ext cx="8316600" cy="4568400"/>
              </a:xfrm>
              <a:prstGeom prst="roundRect">
                <a:avLst>
                  <a:gd name="adj" fmla="val 4746"/>
                </a:avLst>
              </a:prstGeom>
              <a:solidFill>
                <a:schemeClr val="lt1"/>
              </a:solidFill>
              <a:ln w="28575" cap="flat" cmpd="sng">
                <a:solidFill>
                  <a:schemeClr val="accent5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grpSp>
            <p:nvGrpSpPr>
              <p:cNvPr id="2183" name="Google Shape;2183;p58"/>
              <p:cNvGrpSpPr/>
              <p:nvPr/>
            </p:nvGrpSpPr>
            <p:grpSpPr>
              <a:xfrm>
                <a:off x="627130" y="428636"/>
                <a:ext cx="8316852" cy="490301"/>
                <a:chOff x="280295" y="238126"/>
                <a:chExt cx="9047924" cy="533400"/>
              </a:xfrm>
            </p:grpSpPr>
            <p:sp>
              <p:nvSpPr>
                <p:cNvPr id="2184" name="Google Shape;2184;p58"/>
                <p:cNvSpPr/>
                <p:nvPr/>
              </p:nvSpPr>
              <p:spPr>
                <a:xfrm>
                  <a:off x="280520" y="238126"/>
                  <a:ext cx="9047700" cy="533400"/>
                </a:xfrm>
                <a:prstGeom prst="round2SameRect">
                  <a:avLst>
                    <a:gd name="adj1" fmla="val 36252"/>
                    <a:gd name="adj2" fmla="val 0"/>
                  </a:avLst>
                </a:prstGeom>
                <a:solidFill>
                  <a:schemeClr val="lt2"/>
                </a:solidFill>
                <a:ln w="28575" cap="flat" cmpd="sng">
                  <a:solidFill>
                    <a:schemeClr val="accent5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2185" name="Google Shape;2185;p58"/>
                <p:cNvSpPr/>
                <p:nvPr/>
              </p:nvSpPr>
              <p:spPr>
                <a:xfrm>
                  <a:off x="280295" y="685650"/>
                  <a:ext cx="9047620" cy="74494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8372" h="893" extrusionOk="0">
                      <a:moveTo>
                        <a:pt x="0" y="1"/>
                      </a:moveTo>
                      <a:lnTo>
                        <a:pt x="0" y="892"/>
                      </a:lnTo>
                      <a:lnTo>
                        <a:pt x="48372" y="892"/>
                      </a:lnTo>
                      <a:lnTo>
                        <a:pt x="48372" y="1"/>
                      </a:lnTo>
                      <a:close/>
                    </a:path>
                  </a:pathLst>
                </a:custGeom>
                <a:solidFill>
                  <a:srgbClr val="FF89BC">
                    <a:alpha val="30360"/>
                  </a:srgb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grpSp>
              <p:nvGrpSpPr>
                <p:cNvPr id="2186" name="Google Shape;2186;p58"/>
                <p:cNvGrpSpPr/>
                <p:nvPr/>
              </p:nvGrpSpPr>
              <p:grpSpPr>
                <a:xfrm>
                  <a:off x="8425674" y="386584"/>
                  <a:ext cx="655694" cy="176896"/>
                  <a:chOff x="13400537" y="1039026"/>
                  <a:chExt cx="495013" cy="133547"/>
                </a:xfrm>
              </p:grpSpPr>
              <p:sp>
                <p:nvSpPr>
                  <p:cNvPr id="2187" name="Google Shape;2187;p58"/>
                  <p:cNvSpPr/>
                  <p:nvPr/>
                </p:nvSpPr>
                <p:spPr>
                  <a:xfrm>
                    <a:off x="13408019" y="1046367"/>
                    <a:ext cx="118865" cy="118865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1684" h="1684" extrusionOk="0">
                        <a:moveTo>
                          <a:pt x="844" y="0"/>
                        </a:moveTo>
                        <a:cubicBezTo>
                          <a:pt x="843" y="0"/>
                          <a:pt x="842" y="0"/>
                          <a:pt x="842" y="0"/>
                        </a:cubicBezTo>
                        <a:cubicBezTo>
                          <a:pt x="377" y="0"/>
                          <a:pt x="0" y="377"/>
                          <a:pt x="0" y="842"/>
                        </a:cubicBezTo>
                        <a:cubicBezTo>
                          <a:pt x="0" y="1306"/>
                          <a:pt x="376" y="1684"/>
                          <a:pt x="842" y="1684"/>
                        </a:cubicBezTo>
                        <a:cubicBezTo>
                          <a:pt x="1306" y="1684"/>
                          <a:pt x="1683" y="1308"/>
                          <a:pt x="1683" y="842"/>
                        </a:cubicBezTo>
                        <a:cubicBezTo>
                          <a:pt x="1683" y="378"/>
                          <a:pt x="1307" y="0"/>
                          <a:pt x="844" y="0"/>
                        </a:cubicBezTo>
                        <a:close/>
                      </a:path>
                    </a:pathLst>
                  </a:custGeom>
                  <a:solidFill>
                    <a:schemeClr val="accent1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2188" name="Google Shape;2188;p58"/>
                  <p:cNvSpPr/>
                  <p:nvPr/>
                </p:nvSpPr>
                <p:spPr>
                  <a:xfrm>
                    <a:off x="13400537" y="1039026"/>
                    <a:ext cx="133547" cy="133547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1892" h="1892" extrusionOk="0">
                        <a:moveTo>
                          <a:pt x="946" y="207"/>
                        </a:moveTo>
                        <a:cubicBezTo>
                          <a:pt x="1354" y="207"/>
                          <a:pt x="1685" y="539"/>
                          <a:pt x="1685" y="946"/>
                        </a:cubicBezTo>
                        <a:cubicBezTo>
                          <a:pt x="1685" y="1354"/>
                          <a:pt x="1354" y="1686"/>
                          <a:pt x="946" y="1686"/>
                        </a:cubicBezTo>
                        <a:cubicBezTo>
                          <a:pt x="539" y="1686"/>
                          <a:pt x="207" y="1354"/>
                          <a:pt x="207" y="946"/>
                        </a:cubicBezTo>
                        <a:cubicBezTo>
                          <a:pt x="207" y="539"/>
                          <a:pt x="539" y="207"/>
                          <a:pt x="946" y="207"/>
                        </a:cubicBezTo>
                        <a:close/>
                        <a:moveTo>
                          <a:pt x="946" y="0"/>
                        </a:moveTo>
                        <a:cubicBezTo>
                          <a:pt x="424" y="0"/>
                          <a:pt x="1" y="425"/>
                          <a:pt x="1" y="946"/>
                        </a:cubicBezTo>
                        <a:cubicBezTo>
                          <a:pt x="1" y="1467"/>
                          <a:pt x="424" y="1892"/>
                          <a:pt x="946" y="1892"/>
                        </a:cubicBezTo>
                        <a:cubicBezTo>
                          <a:pt x="1469" y="1892"/>
                          <a:pt x="1891" y="1467"/>
                          <a:pt x="1891" y="946"/>
                        </a:cubicBezTo>
                        <a:cubicBezTo>
                          <a:pt x="1891" y="425"/>
                          <a:pt x="1466" y="0"/>
                          <a:pt x="946" y="0"/>
                        </a:cubicBezTo>
                        <a:close/>
                      </a:path>
                    </a:pathLst>
                  </a:custGeom>
                  <a:solidFill>
                    <a:schemeClr val="accent5"/>
                  </a:solidFill>
                  <a:ln w="9525" cap="flat" cmpd="sng">
                    <a:solidFill>
                      <a:schemeClr val="accent5"/>
                    </a:solidFill>
                    <a:prstDash val="solid"/>
                    <a:round/>
                    <a:headEnd type="none" w="sm" len="sm"/>
                    <a:tailEnd type="none" w="sm" len="sm"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2189" name="Google Shape;2189;p58"/>
                  <p:cNvSpPr/>
                  <p:nvPr/>
                </p:nvSpPr>
                <p:spPr>
                  <a:xfrm>
                    <a:off x="13588857" y="1046367"/>
                    <a:ext cx="118936" cy="118865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1685" h="1684" extrusionOk="0">
                        <a:moveTo>
                          <a:pt x="845" y="0"/>
                        </a:moveTo>
                        <a:cubicBezTo>
                          <a:pt x="844" y="0"/>
                          <a:pt x="843" y="0"/>
                          <a:pt x="843" y="0"/>
                        </a:cubicBezTo>
                        <a:cubicBezTo>
                          <a:pt x="379" y="0"/>
                          <a:pt x="1" y="377"/>
                          <a:pt x="1" y="842"/>
                        </a:cubicBezTo>
                        <a:cubicBezTo>
                          <a:pt x="1" y="1306"/>
                          <a:pt x="377" y="1684"/>
                          <a:pt x="843" y="1684"/>
                        </a:cubicBezTo>
                        <a:cubicBezTo>
                          <a:pt x="1307" y="1684"/>
                          <a:pt x="1684" y="1308"/>
                          <a:pt x="1684" y="842"/>
                        </a:cubicBezTo>
                        <a:cubicBezTo>
                          <a:pt x="1684" y="378"/>
                          <a:pt x="1308" y="0"/>
                          <a:pt x="845" y="0"/>
                        </a:cubicBezTo>
                        <a:close/>
                      </a:path>
                    </a:pathLst>
                  </a:custGeom>
                  <a:solidFill>
                    <a:schemeClr val="dk2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2190" name="Google Shape;2190;p58"/>
                  <p:cNvSpPr/>
                  <p:nvPr/>
                </p:nvSpPr>
                <p:spPr>
                  <a:xfrm>
                    <a:off x="13581517" y="1039026"/>
                    <a:ext cx="133617" cy="133547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1893" h="1892" extrusionOk="0">
                        <a:moveTo>
                          <a:pt x="947" y="207"/>
                        </a:moveTo>
                        <a:cubicBezTo>
                          <a:pt x="1353" y="207"/>
                          <a:pt x="1685" y="539"/>
                          <a:pt x="1685" y="946"/>
                        </a:cubicBezTo>
                        <a:cubicBezTo>
                          <a:pt x="1685" y="1354"/>
                          <a:pt x="1354" y="1686"/>
                          <a:pt x="947" y="1686"/>
                        </a:cubicBezTo>
                        <a:cubicBezTo>
                          <a:pt x="538" y="1686"/>
                          <a:pt x="207" y="1354"/>
                          <a:pt x="207" y="946"/>
                        </a:cubicBezTo>
                        <a:cubicBezTo>
                          <a:pt x="207" y="539"/>
                          <a:pt x="538" y="207"/>
                          <a:pt x="947" y="207"/>
                        </a:cubicBezTo>
                        <a:close/>
                        <a:moveTo>
                          <a:pt x="947" y="0"/>
                        </a:moveTo>
                        <a:cubicBezTo>
                          <a:pt x="425" y="0"/>
                          <a:pt x="1" y="425"/>
                          <a:pt x="1" y="946"/>
                        </a:cubicBezTo>
                        <a:cubicBezTo>
                          <a:pt x="1" y="1467"/>
                          <a:pt x="426" y="1892"/>
                          <a:pt x="947" y="1892"/>
                        </a:cubicBezTo>
                        <a:cubicBezTo>
                          <a:pt x="1467" y="1892"/>
                          <a:pt x="1892" y="1467"/>
                          <a:pt x="1892" y="946"/>
                        </a:cubicBezTo>
                        <a:cubicBezTo>
                          <a:pt x="1892" y="425"/>
                          <a:pt x="1467" y="0"/>
                          <a:pt x="947" y="0"/>
                        </a:cubicBezTo>
                        <a:close/>
                      </a:path>
                    </a:pathLst>
                  </a:custGeom>
                  <a:solidFill>
                    <a:schemeClr val="accent5"/>
                  </a:solidFill>
                  <a:ln w="9525" cap="flat" cmpd="sng">
                    <a:solidFill>
                      <a:schemeClr val="accent5"/>
                    </a:solidFill>
                    <a:prstDash val="solid"/>
                    <a:round/>
                    <a:headEnd type="none" w="sm" len="sm"/>
                    <a:tailEnd type="none" w="sm" len="sm"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2191" name="Google Shape;2191;p58"/>
                  <p:cNvSpPr/>
                  <p:nvPr/>
                </p:nvSpPr>
                <p:spPr>
                  <a:xfrm>
                    <a:off x="13769343" y="1046367"/>
                    <a:ext cx="118865" cy="118865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1684" h="1684" extrusionOk="0">
                        <a:moveTo>
                          <a:pt x="844" y="0"/>
                        </a:moveTo>
                        <a:cubicBezTo>
                          <a:pt x="843" y="0"/>
                          <a:pt x="843" y="0"/>
                          <a:pt x="842" y="0"/>
                        </a:cubicBezTo>
                        <a:cubicBezTo>
                          <a:pt x="378" y="0"/>
                          <a:pt x="0" y="377"/>
                          <a:pt x="0" y="842"/>
                        </a:cubicBezTo>
                        <a:cubicBezTo>
                          <a:pt x="0" y="1306"/>
                          <a:pt x="376" y="1684"/>
                          <a:pt x="842" y="1684"/>
                        </a:cubicBezTo>
                        <a:cubicBezTo>
                          <a:pt x="1306" y="1684"/>
                          <a:pt x="1684" y="1308"/>
                          <a:pt x="1684" y="842"/>
                        </a:cubicBezTo>
                        <a:cubicBezTo>
                          <a:pt x="1684" y="378"/>
                          <a:pt x="1307" y="0"/>
                          <a:pt x="844" y="0"/>
                        </a:cubicBezTo>
                        <a:close/>
                      </a:path>
                    </a:pathLst>
                  </a:custGeom>
                  <a:solidFill>
                    <a:schemeClr val="accent6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2192" name="Google Shape;2192;p58"/>
                  <p:cNvSpPr/>
                  <p:nvPr/>
                </p:nvSpPr>
                <p:spPr>
                  <a:xfrm>
                    <a:off x="13762002" y="1039026"/>
                    <a:ext cx="133547" cy="133547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1892" h="1892" extrusionOk="0">
                        <a:moveTo>
                          <a:pt x="946" y="207"/>
                        </a:moveTo>
                        <a:cubicBezTo>
                          <a:pt x="1353" y="207"/>
                          <a:pt x="1685" y="539"/>
                          <a:pt x="1685" y="946"/>
                        </a:cubicBezTo>
                        <a:cubicBezTo>
                          <a:pt x="1685" y="1354"/>
                          <a:pt x="1353" y="1686"/>
                          <a:pt x="946" y="1686"/>
                        </a:cubicBezTo>
                        <a:cubicBezTo>
                          <a:pt x="538" y="1686"/>
                          <a:pt x="207" y="1354"/>
                          <a:pt x="207" y="946"/>
                        </a:cubicBezTo>
                        <a:cubicBezTo>
                          <a:pt x="207" y="539"/>
                          <a:pt x="538" y="207"/>
                          <a:pt x="946" y="207"/>
                        </a:cubicBezTo>
                        <a:close/>
                        <a:moveTo>
                          <a:pt x="946" y="0"/>
                        </a:moveTo>
                        <a:cubicBezTo>
                          <a:pt x="424" y="0"/>
                          <a:pt x="0" y="425"/>
                          <a:pt x="0" y="946"/>
                        </a:cubicBezTo>
                        <a:cubicBezTo>
                          <a:pt x="0" y="1467"/>
                          <a:pt x="425" y="1892"/>
                          <a:pt x="946" y="1892"/>
                        </a:cubicBezTo>
                        <a:cubicBezTo>
                          <a:pt x="1467" y="1892"/>
                          <a:pt x="1892" y="1467"/>
                          <a:pt x="1892" y="946"/>
                        </a:cubicBezTo>
                        <a:cubicBezTo>
                          <a:pt x="1892" y="425"/>
                          <a:pt x="1467" y="0"/>
                          <a:pt x="946" y="0"/>
                        </a:cubicBezTo>
                        <a:close/>
                      </a:path>
                    </a:pathLst>
                  </a:custGeom>
                  <a:solidFill>
                    <a:schemeClr val="accent5"/>
                  </a:solidFill>
                  <a:ln w="9525" cap="flat" cmpd="sng">
                    <a:solidFill>
                      <a:schemeClr val="accent5"/>
                    </a:solidFill>
                    <a:prstDash val="solid"/>
                    <a:round/>
                    <a:headEnd type="none" w="sm" len="sm"/>
                    <a:tailEnd type="none" w="sm" len="sm"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</p:grpSp>
          </p:grpSp>
        </p:grpSp>
        <p:sp>
          <p:nvSpPr>
            <p:cNvPr id="2193" name="Google Shape;2193;p58"/>
            <p:cNvSpPr/>
            <p:nvPr/>
          </p:nvSpPr>
          <p:spPr>
            <a:xfrm>
              <a:off x="727576" y="194725"/>
              <a:ext cx="937359" cy="260221"/>
            </a:xfrm>
            <a:custGeom>
              <a:avLst/>
              <a:gdLst/>
              <a:ahLst/>
              <a:cxnLst/>
              <a:rect l="l" t="t" r="r" b="b"/>
              <a:pathLst>
                <a:path w="14668" h="4072" extrusionOk="0">
                  <a:moveTo>
                    <a:pt x="2679" y="0"/>
                  </a:moveTo>
                  <a:cubicBezTo>
                    <a:pt x="1102" y="0"/>
                    <a:pt x="0" y="1069"/>
                    <a:pt x="0" y="2599"/>
                  </a:cubicBezTo>
                  <a:lnTo>
                    <a:pt x="0" y="3771"/>
                  </a:lnTo>
                  <a:cubicBezTo>
                    <a:pt x="0" y="3937"/>
                    <a:pt x="135" y="4072"/>
                    <a:pt x="301" y="4072"/>
                  </a:cubicBezTo>
                  <a:cubicBezTo>
                    <a:pt x="466" y="4072"/>
                    <a:pt x="602" y="3938"/>
                    <a:pt x="601" y="3771"/>
                  </a:cubicBezTo>
                  <a:lnTo>
                    <a:pt x="601" y="2599"/>
                  </a:lnTo>
                  <a:cubicBezTo>
                    <a:pt x="601" y="1405"/>
                    <a:pt x="1436" y="602"/>
                    <a:pt x="2679" y="602"/>
                  </a:cubicBezTo>
                  <a:lnTo>
                    <a:pt x="14366" y="602"/>
                  </a:lnTo>
                  <a:cubicBezTo>
                    <a:pt x="14532" y="602"/>
                    <a:pt x="14667" y="467"/>
                    <a:pt x="14667" y="301"/>
                  </a:cubicBezTo>
                  <a:cubicBezTo>
                    <a:pt x="14667" y="135"/>
                    <a:pt x="14531" y="0"/>
                    <a:pt x="14366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2225" name="Google Shape;2225;p58"/>
          <p:cNvSpPr txBox="1">
            <a:spLocks noGrp="1"/>
          </p:cNvSpPr>
          <p:nvPr>
            <p:ph type="title"/>
          </p:nvPr>
        </p:nvSpPr>
        <p:spPr>
          <a:xfrm>
            <a:off x="1289522" y="175941"/>
            <a:ext cx="3600150" cy="5643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MX" sz="2800" dirty="0"/>
              <a:t>INSUMOS </a:t>
            </a:r>
          </a:p>
        </p:txBody>
      </p:sp>
      <p:sp>
        <p:nvSpPr>
          <p:cNvPr id="52" name="CuadroTexto 51">
            <a:extLst>
              <a:ext uri="{FF2B5EF4-FFF2-40B4-BE49-F238E27FC236}">
                <a16:creationId xmlns:a16="http://schemas.microsoft.com/office/drawing/2014/main" id="{AA2DDADC-C0BA-C45A-F510-850B973689E7}"/>
              </a:ext>
            </a:extLst>
          </p:cNvPr>
          <p:cNvSpPr txBox="1"/>
          <p:nvPr/>
        </p:nvSpPr>
        <p:spPr>
          <a:xfrm>
            <a:off x="666967" y="971819"/>
            <a:ext cx="5329795" cy="348280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0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defPPr>
            <a:lvl1pPr marL="0" indent="0" algn="just">
              <a:buNone/>
              <a:defRPr b="1">
                <a:solidFill>
                  <a:schemeClr val="bg1">
                    <a:lumMod val="50000"/>
                  </a:schemeClr>
                </a:solidFill>
                <a:latin typeface="ABeeZee"/>
                <a:ea typeface="ABeeZee"/>
                <a:cs typeface="ABeeZee"/>
              </a:defRPr>
            </a:lvl1pPr>
          </a:lstStyle>
          <a:p>
            <a:pPr marL="171450" indent="-171450" algn="l">
              <a:buFont typeface="Wingdings" pitchFamily="2" charset="2"/>
              <a:buChar char="ü"/>
            </a:pPr>
            <a:r>
              <a:rPr lang="es-MX" sz="1200" dirty="0"/>
              <a:t>Video de la Secretaria de Educación Pública, Maestra Leticia Ramírez Amaya. Bienvenida al Ciclo Escolar 2023-2024.</a:t>
            </a:r>
          </a:p>
          <a:p>
            <a:pPr marL="171450" indent="-171450" algn="l">
              <a:buFont typeface="Wingdings" pitchFamily="2" charset="2"/>
              <a:buChar char="ü"/>
            </a:pPr>
            <a:r>
              <a:rPr lang="es-MX" sz="1200" dirty="0"/>
              <a:t>Video de la Secretaria de Educación Pública, Maestra Leticia Ramírez Amaya. Presentación de la Nueva familia de LTG.</a:t>
            </a:r>
          </a:p>
          <a:p>
            <a:pPr marL="171450" indent="-171450" algn="l">
              <a:buFont typeface="Wingdings" pitchFamily="2" charset="2"/>
              <a:buChar char="ü"/>
            </a:pPr>
            <a:endParaRPr lang="es-MX" sz="1200" dirty="0"/>
          </a:p>
          <a:p>
            <a:pPr marL="171450" indent="-171450" algn="l">
              <a:buFont typeface="Wingdings" pitchFamily="2" charset="2"/>
              <a:buChar char="ü"/>
            </a:pPr>
            <a:r>
              <a:rPr lang="es-MX" sz="1200" dirty="0"/>
              <a:t>Video Libros de Texto Gratuito en voz de innovadoras e innovadores.   </a:t>
            </a:r>
          </a:p>
          <a:p>
            <a:pPr algn="l"/>
            <a:r>
              <a:rPr lang="es-MX" sz="1200" dirty="0"/>
              <a:t>Fase 3 </a:t>
            </a:r>
            <a:r>
              <a:rPr lang="es-MX" sz="1200" dirty="0">
                <a:hlinkClick r:id="rId3"/>
              </a:rPr>
              <a:t>https://youtu.be/R_keifktzvY</a:t>
            </a:r>
            <a:endParaRPr lang="es-MX" sz="1200" dirty="0"/>
          </a:p>
          <a:p>
            <a:pPr algn="l"/>
            <a:r>
              <a:rPr lang="es-MX" sz="1200" dirty="0"/>
              <a:t>Fase 4: </a:t>
            </a:r>
            <a:r>
              <a:rPr lang="es-MX" sz="1200" dirty="0">
                <a:hlinkClick r:id="rId4"/>
              </a:rPr>
              <a:t>https://youtu.be/aUiDiU1rZmQ</a:t>
            </a:r>
            <a:r>
              <a:rPr lang="es-MX" sz="1200" dirty="0"/>
              <a:t> </a:t>
            </a:r>
          </a:p>
          <a:p>
            <a:pPr algn="l"/>
            <a:r>
              <a:rPr lang="es-MX" sz="1200" dirty="0"/>
              <a:t>Fase 5: </a:t>
            </a:r>
            <a:r>
              <a:rPr lang="es-MX" sz="1200" dirty="0">
                <a:hlinkClick r:id="rId5"/>
              </a:rPr>
              <a:t>https://youtu.be/sVkNYbzu02U</a:t>
            </a:r>
            <a:r>
              <a:rPr lang="es-MX" sz="1200" dirty="0"/>
              <a:t> </a:t>
            </a:r>
          </a:p>
          <a:p>
            <a:pPr marL="171450" indent="-171450" algn="l">
              <a:buFont typeface="Wingdings" pitchFamily="2" charset="2"/>
              <a:buChar char="ü"/>
            </a:pPr>
            <a:endParaRPr lang="es-MX" sz="1200" dirty="0"/>
          </a:p>
          <a:p>
            <a:pPr marL="171450" indent="-171450" algn="l">
              <a:buFont typeface="Wingdings" pitchFamily="2" charset="2"/>
              <a:buChar char="ü"/>
            </a:pPr>
            <a:r>
              <a:rPr lang="es-MX" sz="1200" dirty="0"/>
              <a:t>Video Libros de Texto Gratuitos: en voz de sus artistas creadores. Disponible en: </a:t>
            </a:r>
            <a:r>
              <a:rPr lang="es-MX" sz="1200" dirty="0">
                <a:hlinkClick r:id="rId6"/>
              </a:rPr>
              <a:t>https://youtu.be/ghwsityczig</a:t>
            </a:r>
            <a:r>
              <a:rPr lang="es-MX" sz="1200" dirty="0"/>
              <a:t> </a:t>
            </a:r>
          </a:p>
          <a:p>
            <a:pPr marL="171450" indent="-171450" algn="l">
              <a:buFont typeface="Wingdings" pitchFamily="2" charset="2"/>
              <a:buChar char="ü"/>
            </a:pPr>
            <a:endParaRPr lang="es-MX" sz="1200" dirty="0"/>
          </a:p>
          <a:p>
            <a:pPr marL="171450" indent="-171450" algn="l">
              <a:buFont typeface="Wingdings" pitchFamily="2" charset="2"/>
              <a:buChar char="ü"/>
            </a:pPr>
            <a:r>
              <a:rPr lang="es-MX" sz="1200" dirty="0"/>
              <a:t>Libros de Texto Gratuitos de Educación Primaria (Fases 3, 4 y 5) </a:t>
            </a:r>
            <a:r>
              <a:rPr lang="es-MX" sz="1200" dirty="0">
                <a:hlinkClick r:id="rId7"/>
              </a:rPr>
              <a:t>https://libros.conaliteg.gob.mx/primaria.html?id=202308081617</a:t>
            </a:r>
            <a:r>
              <a:rPr lang="es-MX" sz="1200" dirty="0"/>
              <a:t> </a:t>
            </a:r>
          </a:p>
          <a:p>
            <a:pPr marL="171450" indent="-171450" algn="l">
              <a:buFont typeface="Wingdings" pitchFamily="2" charset="2"/>
              <a:buChar char="ü"/>
            </a:pPr>
            <a:endParaRPr lang="es-MX" sz="1200" dirty="0"/>
          </a:p>
          <a:p>
            <a:pPr marL="171450" indent="-171450" algn="l">
              <a:buFont typeface="Wingdings" pitchFamily="2" charset="2"/>
              <a:buChar char="ü"/>
            </a:pPr>
            <a:endParaRPr lang="es-MX" sz="1200" dirty="0"/>
          </a:p>
        </p:txBody>
      </p:sp>
      <p:pic>
        <p:nvPicPr>
          <p:cNvPr id="60" name="Imagen 59">
            <a:extLst>
              <a:ext uri="{FF2B5EF4-FFF2-40B4-BE49-F238E27FC236}">
                <a16:creationId xmlns:a16="http://schemas.microsoft.com/office/drawing/2014/main" id="{66FB7F47-464A-46F4-FD35-CB3421C17F3C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0638113" y="899816"/>
            <a:ext cx="1574035" cy="1613584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2" name="Imagen 1">
            <a:extLst>
              <a:ext uri="{FF2B5EF4-FFF2-40B4-BE49-F238E27FC236}">
                <a16:creationId xmlns:a16="http://schemas.microsoft.com/office/drawing/2014/main" id="{A2D790B7-3317-77F7-AB61-FE2C8738FB9E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350952" y="1486299"/>
            <a:ext cx="2170902" cy="21709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4269168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4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uadroTexto 3">
            <a:extLst>
              <a:ext uri="{FF2B5EF4-FFF2-40B4-BE49-F238E27FC236}">
                <a16:creationId xmlns:a16="http://schemas.microsoft.com/office/drawing/2014/main" id="{D3D68F9F-816A-A09B-320F-7753652FAFF5}"/>
              </a:ext>
            </a:extLst>
          </p:cNvPr>
          <p:cNvSpPr txBox="1"/>
          <p:nvPr/>
        </p:nvSpPr>
        <p:spPr>
          <a:xfrm>
            <a:off x="701748" y="1163526"/>
            <a:ext cx="4093535" cy="175432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es-MX" sz="1800" b="1" dirty="0">
                <a:solidFill>
                  <a:schemeClr val="bg1">
                    <a:lumMod val="50000"/>
                  </a:schemeClr>
                </a:solidFill>
                <a:latin typeface="ABeeZee"/>
              </a:rPr>
              <a:t>Para iniciar la sesión, observen los videos: Bienvenida al Ciclo Escolar 2023-2024 y Presentación de la Nueva Familia de LTG, de la Maestra Leticia Ramírez Amaya, Secretaria de Educación Pública. </a:t>
            </a:r>
          </a:p>
        </p:txBody>
      </p:sp>
      <p:grpSp>
        <p:nvGrpSpPr>
          <p:cNvPr id="5" name="Google Shape;3070;p68">
            <a:extLst>
              <a:ext uri="{FF2B5EF4-FFF2-40B4-BE49-F238E27FC236}">
                <a16:creationId xmlns:a16="http://schemas.microsoft.com/office/drawing/2014/main" id="{252FEBF2-41F4-983C-D4B6-978B51B7A1FE}"/>
              </a:ext>
            </a:extLst>
          </p:cNvPr>
          <p:cNvGrpSpPr/>
          <p:nvPr/>
        </p:nvGrpSpPr>
        <p:grpSpPr>
          <a:xfrm>
            <a:off x="5317416" y="988936"/>
            <a:ext cx="3124835" cy="2292078"/>
            <a:chOff x="1669418" y="1345915"/>
            <a:chExt cx="4461000" cy="3062896"/>
          </a:xfrm>
        </p:grpSpPr>
        <p:sp>
          <p:nvSpPr>
            <p:cNvPr id="6" name="Google Shape;3071;p68">
              <a:extLst>
                <a:ext uri="{FF2B5EF4-FFF2-40B4-BE49-F238E27FC236}">
                  <a16:creationId xmlns:a16="http://schemas.microsoft.com/office/drawing/2014/main" id="{C20A6A9F-747A-C211-92A2-82788F3DE7EE}"/>
                </a:ext>
              </a:extLst>
            </p:cNvPr>
            <p:cNvSpPr/>
            <p:nvPr/>
          </p:nvSpPr>
          <p:spPr>
            <a:xfrm>
              <a:off x="1669418" y="1345915"/>
              <a:ext cx="4461000" cy="2544300"/>
            </a:xfrm>
            <a:prstGeom prst="roundRect">
              <a:avLst>
                <a:gd name="adj" fmla="val 3857"/>
              </a:avLst>
            </a:prstGeom>
            <a:solidFill>
              <a:schemeClr val="accent2">
                <a:lumMod val="50000"/>
              </a:schemeClr>
            </a:solidFill>
            <a:ln w="28575" cap="flat" cmpd="sng">
              <a:solidFill>
                <a:schemeClr val="accent5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7" name="Google Shape;3072;p68">
              <a:extLst>
                <a:ext uri="{FF2B5EF4-FFF2-40B4-BE49-F238E27FC236}">
                  <a16:creationId xmlns:a16="http://schemas.microsoft.com/office/drawing/2014/main" id="{07B4A699-8914-DEBC-B9CE-F7A2B2C66561}"/>
                </a:ext>
              </a:extLst>
            </p:cNvPr>
            <p:cNvSpPr/>
            <p:nvPr/>
          </p:nvSpPr>
          <p:spPr>
            <a:xfrm>
              <a:off x="3136306" y="3890163"/>
              <a:ext cx="1523257" cy="518648"/>
            </a:xfrm>
            <a:custGeom>
              <a:avLst/>
              <a:gdLst/>
              <a:ahLst/>
              <a:cxnLst/>
              <a:rect l="l" t="t" r="r" b="b"/>
              <a:pathLst>
                <a:path w="65999" h="24926" extrusionOk="0">
                  <a:moveTo>
                    <a:pt x="13372" y="0"/>
                  </a:moveTo>
                  <a:cubicBezTo>
                    <a:pt x="13051" y="1881"/>
                    <a:pt x="12653" y="8225"/>
                    <a:pt x="11445" y="11283"/>
                  </a:cubicBezTo>
                  <a:cubicBezTo>
                    <a:pt x="10237" y="14341"/>
                    <a:pt x="7883" y="16511"/>
                    <a:pt x="6125" y="18346"/>
                  </a:cubicBezTo>
                  <a:cubicBezTo>
                    <a:pt x="4367" y="20181"/>
                    <a:pt x="1875" y="21297"/>
                    <a:pt x="896" y="22291"/>
                  </a:cubicBezTo>
                  <a:cubicBezTo>
                    <a:pt x="-82" y="23285"/>
                    <a:pt x="-174" y="23896"/>
                    <a:pt x="254" y="24309"/>
                  </a:cubicBezTo>
                  <a:cubicBezTo>
                    <a:pt x="682" y="24722"/>
                    <a:pt x="805" y="24692"/>
                    <a:pt x="3465" y="24768"/>
                  </a:cubicBezTo>
                  <a:cubicBezTo>
                    <a:pt x="6125" y="24845"/>
                    <a:pt x="10925" y="24768"/>
                    <a:pt x="16215" y="24768"/>
                  </a:cubicBezTo>
                  <a:cubicBezTo>
                    <a:pt x="21505" y="24768"/>
                    <a:pt x="28630" y="24768"/>
                    <a:pt x="35204" y="24768"/>
                  </a:cubicBezTo>
                  <a:cubicBezTo>
                    <a:pt x="41778" y="24768"/>
                    <a:pt x="50783" y="24768"/>
                    <a:pt x="55660" y="24768"/>
                  </a:cubicBezTo>
                  <a:cubicBezTo>
                    <a:pt x="60537" y="24768"/>
                    <a:pt x="62754" y="25104"/>
                    <a:pt x="64466" y="24768"/>
                  </a:cubicBezTo>
                  <a:cubicBezTo>
                    <a:pt x="66178" y="24432"/>
                    <a:pt x="66056" y="23346"/>
                    <a:pt x="65934" y="22750"/>
                  </a:cubicBezTo>
                  <a:cubicBezTo>
                    <a:pt x="65812" y="22154"/>
                    <a:pt x="65353" y="22765"/>
                    <a:pt x="63732" y="21190"/>
                  </a:cubicBezTo>
                  <a:cubicBezTo>
                    <a:pt x="62111" y="19615"/>
                    <a:pt x="57999" y="16512"/>
                    <a:pt x="56210" y="13301"/>
                  </a:cubicBezTo>
                  <a:cubicBezTo>
                    <a:pt x="54421" y="10091"/>
                    <a:pt x="53505" y="4083"/>
                    <a:pt x="53000" y="1927"/>
                  </a:cubicBezTo>
                  <a:cubicBezTo>
                    <a:pt x="52496" y="-229"/>
                    <a:pt x="53153" y="627"/>
                    <a:pt x="53183" y="367"/>
                  </a:cubicBezTo>
                </a:path>
              </a:pathLst>
            </a:custGeom>
            <a:solidFill>
              <a:schemeClr val="accent2">
                <a:lumMod val="50000"/>
              </a:schemeClr>
            </a:solidFill>
            <a:ln w="28575" cap="flat" cmpd="sng">
              <a:solidFill>
                <a:schemeClr val="accent5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es-ES_tradnl" dirty="0"/>
            </a:p>
          </p:txBody>
        </p:sp>
        <p:cxnSp>
          <p:nvCxnSpPr>
            <p:cNvPr id="8" name="Google Shape;3073;p68">
              <a:extLst>
                <a:ext uri="{FF2B5EF4-FFF2-40B4-BE49-F238E27FC236}">
                  <a16:creationId xmlns:a16="http://schemas.microsoft.com/office/drawing/2014/main" id="{E06AE5BB-7F7E-E2A9-AD74-08305C9A190F}"/>
                </a:ext>
              </a:extLst>
            </p:cNvPr>
            <p:cNvCxnSpPr/>
            <p:nvPr/>
          </p:nvCxnSpPr>
          <p:spPr>
            <a:xfrm>
              <a:off x="3152769" y="4359730"/>
              <a:ext cx="1501200" cy="0"/>
            </a:xfrm>
            <a:prstGeom prst="straightConnector1">
              <a:avLst/>
            </a:prstGeom>
            <a:noFill/>
            <a:ln w="28575" cap="flat" cmpd="sng">
              <a:solidFill>
                <a:schemeClr val="accent5"/>
              </a:solidFill>
              <a:prstDash val="solid"/>
              <a:round/>
              <a:headEnd type="none" w="med" len="med"/>
              <a:tailEnd type="none" w="med" len="med"/>
            </a:ln>
          </p:spPr>
        </p:cxnSp>
      </p:grpSp>
      <p:sp>
        <p:nvSpPr>
          <p:cNvPr id="11" name="CuadroTexto 10">
            <a:extLst>
              <a:ext uri="{FF2B5EF4-FFF2-40B4-BE49-F238E27FC236}">
                <a16:creationId xmlns:a16="http://schemas.microsoft.com/office/drawing/2014/main" id="{D6CE286D-F30B-8DBB-58D9-CE453ABF85D3}"/>
              </a:ext>
            </a:extLst>
          </p:cNvPr>
          <p:cNvSpPr txBox="1"/>
          <p:nvPr/>
        </p:nvSpPr>
        <p:spPr>
          <a:xfrm>
            <a:off x="701748" y="3519949"/>
            <a:ext cx="7740503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es-MX" sz="1400" b="1" dirty="0">
                <a:solidFill>
                  <a:schemeClr val="bg1">
                    <a:lumMod val="50000"/>
                  </a:schemeClr>
                </a:solidFill>
                <a:latin typeface="ABeeZee"/>
              </a:rPr>
              <a:t>Es fundamental su revisión ya que les dará un panorama de los materiales educativos con los que trabajarán en el próximo ciclo escolar. </a:t>
            </a:r>
            <a:r>
              <a:rPr lang="es-MX" b="1" dirty="0">
                <a:solidFill>
                  <a:schemeClr val="bg1">
                    <a:lumMod val="50000"/>
                  </a:schemeClr>
                </a:solidFill>
                <a:latin typeface="ABeeZee"/>
              </a:rPr>
              <a:t>Es necesario que diseñen alguna estrategia que permita una difusión amplia del video Presentación de la Nueva Familia de LTG a las y los integrantes de su comunidad escolar.</a:t>
            </a:r>
          </a:p>
        </p:txBody>
      </p:sp>
      <p:pic>
        <p:nvPicPr>
          <p:cNvPr id="1026" name="Picture 2" descr="Mensaje de la Secretaria de Educación Pública Leticia Ramírez Amaya para la  Segunda Sesión Ordinaria del Consejo Técnico del Ciclo Escolar 2022 – 2023  | Material Educativo">
            <a:extLst>
              <a:ext uri="{FF2B5EF4-FFF2-40B4-BE49-F238E27FC236}">
                <a16:creationId xmlns:a16="http://schemas.microsoft.com/office/drawing/2014/main" id="{7D4F0180-039C-8340-8A46-BAD518E9830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46218" y="1113297"/>
            <a:ext cx="2864451" cy="1655269"/>
          </a:xfrm>
          <a:prstGeom prst="rect">
            <a:avLst/>
          </a:prstGeom>
          <a:noFill/>
          <a:ln>
            <a:solidFill>
              <a:schemeClr val="bg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2074024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4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CuadroTexto 12">
            <a:extLst>
              <a:ext uri="{FF2B5EF4-FFF2-40B4-BE49-F238E27FC236}">
                <a16:creationId xmlns:a16="http://schemas.microsoft.com/office/drawing/2014/main" id="{4757DC4D-1B61-6B2A-504A-B6511B134849}"/>
              </a:ext>
            </a:extLst>
          </p:cNvPr>
          <p:cNvSpPr txBox="1"/>
          <p:nvPr/>
        </p:nvSpPr>
        <p:spPr>
          <a:xfrm>
            <a:off x="170121" y="176374"/>
            <a:ext cx="1796903" cy="37702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es-MX" sz="23900" b="1" dirty="0">
                <a:solidFill>
                  <a:schemeClr val="accent3">
                    <a:lumMod val="20000"/>
                    <a:lumOff val="80000"/>
                  </a:schemeClr>
                </a:solidFill>
                <a:latin typeface="ABeeZee"/>
              </a:rPr>
              <a:t>1</a:t>
            </a:r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D3D68F9F-816A-A09B-320F-7753652FAFF5}"/>
              </a:ext>
            </a:extLst>
          </p:cNvPr>
          <p:cNvSpPr txBox="1"/>
          <p:nvPr/>
        </p:nvSpPr>
        <p:spPr>
          <a:xfrm>
            <a:off x="988828" y="1460106"/>
            <a:ext cx="3785191" cy="203132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es-MX" sz="1800" b="1" dirty="0">
                <a:solidFill>
                  <a:schemeClr val="accent3">
                    <a:lumMod val="50000"/>
                  </a:schemeClr>
                </a:solidFill>
                <a:latin typeface="ABeeZee"/>
              </a:rPr>
              <a:t>Examinen</a:t>
            </a:r>
            <a:r>
              <a:rPr lang="es-MX" sz="1800" b="1" dirty="0">
                <a:solidFill>
                  <a:schemeClr val="bg1">
                    <a:lumMod val="50000"/>
                  </a:schemeClr>
                </a:solidFill>
                <a:latin typeface="ABeeZee"/>
              </a:rPr>
              <a:t> los LTG de manera libre y detalladamente. Concéntrense en aquellos libros que más les interesen. </a:t>
            </a:r>
            <a:r>
              <a:rPr lang="es-MX" sz="1800" b="1" dirty="0">
                <a:solidFill>
                  <a:schemeClr val="accent3">
                    <a:lumMod val="50000"/>
                  </a:schemeClr>
                </a:solidFill>
                <a:latin typeface="ABeeZee"/>
              </a:rPr>
              <a:t>Escriban </a:t>
            </a:r>
            <a:r>
              <a:rPr lang="es-MX" sz="1800" b="1" dirty="0">
                <a:solidFill>
                  <a:schemeClr val="bg1">
                    <a:lumMod val="50000"/>
                  </a:schemeClr>
                </a:solidFill>
                <a:latin typeface="ABeeZee"/>
              </a:rPr>
              <a:t>los aspectos que llamaron su atención y reserven el escrito para su posterior discusión.</a:t>
            </a:r>
          </a:p>
        </p:txBody>
      </p:sp>
      <p:pic>
        <p:nvPicPr>
          <p:cNvPr id="1030" name="Picture 6" descr="Cómo consultar los nuevos libros de la SEP, de primero a sexto grado de  primaria - UnoTV">
            <a:extLst>
              <a:ext uri="{FF2B5EF4-FFF2-40B4-BE49-F238E27FC236}">
                <a16:creationId xmlns:a16="http://schemas.microsoft.com/office/drawing/2014/main" id="{6B5B61A8-B700-F042-5CF3-00D736D32E8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61098" y="1460106"/>
            <a:ext cx="3611244" cy="20313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4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CuadroTexto 12">
            <a:extLst>
              <a:ext uri="{FF2B5EF4-FFF2-40B4-BE49-F238E27FC236}">
                <a16:creationId xmlns:a16="http://schemas.microsoft.com/office/drawing/2014/main" id="{4757DC4D-1B61-6B2A-504A-B6511B134849}"/>
              </a:ext>
            </a:extLst>
          </p:cNvPr>
          <p:cNvSpPr txBox="1"/>
          <p:nvPr/>
        </p:nvSpPr>
        <p:spPr>
          <a:xfrm>
            <a:off x="170121" y="176374"/>
            <a:ext cx="1796903" cy="37702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es-MX" sz="23900" b="1" dirty="0">
                <a:solidFill>
                  <a:schemeClr val="accent3">
                    <a:lumMod val="20000"/>
                    <a:lumOff val="80000"/>
                  </a:schemeClr>
                </a:solidFill>
                <a:latin typeface="ABeeZee"/>
              </a:rPr>
              <a:t>2</a:t>
            </a:r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D3D68F9F-816A-A09B-320F-7753652FAFF5}"/>
              </a:ext>
            </a:extLst>
          </p:cNvPr>
          <p:cNvSpPr txBox="1"/>
          <p:nvPr/>
        </p:nvSpPr>
        <p:spPr>
          <a:xfrm>
            <a:off x="1339702" y="960376"/>
            <a:ext cx="7049386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es-MX" sz="1800" b="1" dirty="0">
                <a:solidFill>
                  <a:schemeClr val="accent3">
                    <a:lumMod val="50000"/>
                  </a:schemeClr>
                </a:solidFill>
                <a:latin typeface="ABeeZee"/>
              </a:rPr>
              <a:t>Revisen</a:t>
            </a:r>
            <a:r>
              <a:rPr lang="es-MX" sz="1800" b="1" dirty="0">
                <a:solidFill>
                  <a:schemeClr val="bg1">
                    <a:lumMod val="50000"/>
                  </a:schemeClr>
                </a:solidFill>
                <a:latin typeface="ABeeZee"/>
              </a:rPr>
              <a:t> los LTG en sus escenarios: proyectos de aula, proyectos escolares y proyectos comunitarios y </a:t>
            </a:r>
            <a:r>
              <a:rPr lang="es-MX" sz="1800" b="1" dirty="0">
                <a:solidFill>
                  <a:schemeClr val="accent3">
                    <a:lumMod val="50000"/>
                  </a:schemeClr>
                </a:solidFill>
                <a:latin typeface="ABeeZee"/>
              </a:rPr>
              <a:t>lean</a:t>
            </a:r>
            <a:r>
              <a:rPr lang="es-MX" sz="1800" b="1" dirty="0">
                <a:solidFill>
                  <a:schemeClr val="bg1">
                    <a:lumMod val="50000"/>
                  </a:schemeClr>
                </a:solidFill>
                <a:latin typeface="ABeeZee"/>
              </a:rPr>
              <a:t> la sección “Conoce tu libro”.</a:t>
            </a:r>
          </a:p>
        </p:txBody>
      </p:sp>
      <p:pic>
        <p:nvPicPr>
          <p:cNvPr id="6" name="Imagen 5">
            <a:extLst>
              <a:ext uri="{FF2B5EF4-FFF2-40B4-BE49-F238E27FC236}">
                <a16:creationId xmlns:a16="http://schemas.microsoft.com/office/drawing/2014/main" id="{2FAFA8CD-70C4-D5FD-2DE1-1552C29BB58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90531" y="1970253"/>
            <a:ext cx="4775050" cy="27917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9085872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4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uadroTexto 1">
            <a:extLst>
              <a:ext uri="{FF2B5EF4-FFF2-40B4-BE49-F238E27FC236}">
                <a16:creationId xmlns:a16="http://schemas.microsoft.com/office/drawing/2014/main" id="{14DD57AE-5F3E-C046-673C-B29ABBFDD657}"/>
              </a:ext>
            </a:extLst>
          </p:cNvPr>
          <p:cNvSpPr txBox="1"/>
          <p:nvPr/>
        </p:nvSpPr>
        <p:spPr>
          <a:xfrm>
            <a:off x="845289" y="1002089"/>
            <a:ext cx="5364125" cy="31393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es-MX" sz="1800" b="1" dirty="0">
                <a:solidFill>
                  <a:schemeClr val="accent3">
                    <a:lumMod val="50000"/>
                  </a:schemeClr>
                </a:solidFill>
                <a:latin typeface="ABeeZee"/>
              </a:rPr>
              <a:t>Exploren</a:t>
            </a:r>
            <a:r>
              <a:rPr lang="es-MX" sz="1800" b="1" dirty="0">
                <a:solidFill>
                  <a:schemeClr val="bg1">
                    <a:lumMod val="50000"/>
                  </a:schemeClr>
                </a:solidFill>
                <a:latin typeface="ABeeZee"/>
              </a:rPr>
              <a:t> los distintos libros de proyectos e identifiquen lo siguiente:</a:t>
            </a:r>
          </a:p>
          <a:p>
            <a:pPr algn="just"/>
            <a:endParaRPr lang="es-MX" sz="1800" b="1" dirty="0">
              <a:solidFill>
                <a:schemeClr val="bg1">
                  <a:lumMod val="50000"/>
                </a:schemeClr>
              </a:solidFill>
              <a:latin typeface="ABeeZee"/>
            </a:endParaRP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es-MX" sz="1800" b="1" dirty="0">
                <a:solidFill>
                  <a:schemeClr val="bg2">
                    <a:lumMod val="90000"/>
                  </a:schemeClr>
                </a:solidFill>
                <a:latin typeface="ABeeZee"/>
              </a:rPr>
              <a:t>Características generales: </a:t>
            </a:r>
            <a:r>
              <a:rPr lang="es-MX" sz="1800" b="1" dirty="0">
                <a:solidFill>
                  <a:schemeClr val="bg1">
                    <a:lumMod val="50000"/>
                  </a:schemeClr>
                </a:solidFill>
                <a:latin typeface="ABeeZee"/>
              </a:rPr>
              <a:t>índice, íconos, secciones, fases o momentos de los proyectos, escenarios, entre otros.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es-MX" sz="1800" b="1" dirty="0">
                <a:solidFill>
                  <a:schemeClr val="bg2">
                    <a:lumMod val="90000"/>
                  </a:schemeClr>
                </a:solidFill>
                <a:latin typeface="ABeeZee"/>
              </a:rPr>
              <a:t>Organización: </a:t>
            </a:r>
            <a:r>
              <a:rPr lang="es-MX" sz="1800" b="1" dirty="0">
                <a:solidFill>
                  <a:schemeClr val="bg1">
                    <a:lumMod val="50000"/>
                  </a:schemeClr>
                </a:solidFill>
                <a:latin typeface="ABeeZee"/>
              </a:rPr>
              <a:t>la relación entre los campos formativos y ejes articuladores con la estructura metodológica de los proyectos.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es-MX" sz="1800" b="1" dirty="0">
                <a:solidFill>
                  <a:schemeClr val="bg2">
                    <a:lumMod val="90000"/>
                  </a:schemeClr>
                </a:solidFill>
                <a:latin typeface="ABeeZee"/>
              </a:rPr>
              <a:t>Otros elementos </a:t>
            </a:r>
            <a:r>
              <a:rPr lang="es-MX" sz="1800" b="1" dirty="0">
                <a:solidFill>
                  <a:schemeClr val="bg1">
                    <a:lumMod val="50000"/>
                  </a:schemeClr>
                </a:solidFill>
                <a:latin typeface="ABeeZee"/>
              </a:rPr>
              <a:t>que identifiquen en estos materiales educativos.</a:t>
            </a:r>
          </a:p>
        </p:txBody>
      </p:sp>
      <p:pic>
        <p:nvPicPr>
          <p:cNvPr id="4098" name="Picture 2" descr="Presentación de PowerPoint">
            <a:extLst>
              <a:ext uri="{FF2B5EF4-FFF2-40B4-BE49-F238E27FC236}">
                <a16:creationId xmlns:a16="http://schemas.microsoft.com/office/drawing/2014/main" id="{390A0C9F-8DBD-AFF9-88FE-C0489D37C16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46984" y="1095154"/>
            <a:ext cx="1515394" cy="18925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0" name="Picture 4" descr="Libro de proyectos de Aula. Libro de Educación Primaria Grado 1° Ciclo  Escolar 2023 - 2024 .: Comisión Nacional de Libros de Texto Gratuitos :.">
            <a:extLst>
              <a:ext uri="{FF2B5EF4-FFF2-40B4-BE49-F238E27FC236}">
                <a16:creationId xmlns:a16="http://schemas.microsoft.com/office/drawing/2014/main" id="{AE02EAE0-E924-F2C6-5666-15E1F487635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89244" y="1839433"/>
            <a:ext cx="1515394" cy="18925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2" name="Picture 6" descr="Presentación de PowerPoint">
            <a:extLst>
              <a:ext uri="{FF2B5EF4-FFF2-40B4-BE49-F238E27FC236}">
                <a16:creationId xmlns:a16="http://schemas.microsoft.com/office/drawing/2014/main" id="{A082052E-F20D-DEF1-2C8F-DE7D150CB7B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14546" y="2515919"/>
            <a:ext cx="1433461" cy="17902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5298839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4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CuadroTexto 12">
            <a:extLst>
              <a:ext uri="{FF2B5EF4-FFF2-40B4-BE49-F238E27FC236}">
                <a16:creationId xmlns:a16="http://schemas.microsoft.com/office/drawing/2014/main" id="{4757DC4D-1B61-6B2A-504A-B6511B134849}"/>
              </a:ext>
            </a:extLst>
          </p:cNvPr>
          <p:cNvSpPr txBox="1"/>
          <p:nvPr/>
        </p:nvSpPr>
        <p:spPr>
          <a:xfrm>
            <a:off x="170121" y="176374"/>
            <a:ext cx="1796903" cy="37702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es-MX" sz="23900" b="1" dirty="0">
                <a:solidFill>
                  <a:schemeClr val="accent3">
                    <a:lumMod val="20000"/>
                    <a:lumOff val="80000"/>
                  </a:schemeClr>
                </a:solidFill>
                <a:latin typeface="ABeeZee"/>
              </a:rPr>
              <a:t>3</a:t>
            </a:r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D3D68F9F-816A-A09B-320F-7753652FAFF5}"/>
              </a:ext>
            </a:extLst>
          </p:cNvPr>
          <p:cNvSpPr txBox="1"/>
          <p:nvPr/>
        </p:nvSpPr>
        <p:spPr>
          <a:xfrm>
            <a:off x="1339702" y="960376"/>
            <a:ext cx="5295014" cy="33239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es-MX" sz="1600" b="1" dirty="0">
                <a:solidFill>
                  <a:schemeClr val="bg1">
                    <a:lumMod val="50000"/>
                  </a:schemeClr>
                </a:solidFill>
                <a:latin typeface="ABeeZee"/>
              </a:rPr>
              <a:t>Posteriormente, </a:t>
            </a:r>
            <a:r>
              <a:rPr lang="es-MX" sz="1600" b="1" dirty="0">
                <a:solidFill>
                  <a:schemeClr val="accent2">
                    <a:lumMod val="25000"/>
                  </a:schemeClr>
                </a:solidFill>
                <a:latin typeface="ABeeZee"/>
              </a:rPr>
              <a:t>revisen</a:t>
            </a:r>
            <a:r>
              <a:rPr lang="es-MX" sz="1600" b="1" dirty="0">
                <a:solidFill>
                  <a:schemeClr val="bg1">
                    <a:lumMod val="50000"/>
                  </a:schemeClr>
                </a:solidFill>
                <a:latin typeface="ABeeZee"/>
              </a:rPr>
              <a:t> los libros Nuestros saberes, Múltiples Lenguajes; Múltiples lenguajes: trazos y palabras. Primer grado; Cartografía de México y el mundo, para el caso de 4º, 5º y 6º; y Nuestros Saberes. México, grandeza y diversidad, 4º, 5º y 6º.</a:t>
            </a:r>
          </a:p>
          <a:p>
            <a:pPr algn="just"/>
            <a:endParaRPr lang="es-MX" sz="1800" b="1" dirty="0">
              <a:solidFill>
                <a:schemeClr val="bg1">
                  <a:lumMod val="50000"/>
                </a:schemeClr>
              </a:solidFill>
              <a:latin typeface="ABeeZee"/>
            </a:endParaRPr>
          </a:p>
          <a:p>
            <a:pPr algn="just"/>
            <a:r>
              <a:rPr lang="es-MX" sz="1600" b="1" dirty="0">
                <a:solidFill>
                  <a:schemeClr val="accent2">
                    <a:lumMod val="25000"/>
                  </a:schemeClr>
                </a:solidFill>
                <a:latin typeface="ABeeZee"/>
              </a:rPr>
              <a:t>Identifiquen</a:t>
            </a:r>
            <a:r>
              <a:rPr lang="es-MX" sz="1600" b="1" dirty="0">
                <a:solidFill>
                  <a:schemeClr val="bg1">
                    <a:lumMod val="50000"/>
                  </a:schemeClr>
                </a:solidFill>
                <a:latin typeface="ABeeZee"/>
              </a:rPr>
              <a:t>, en equipos organizados por fases, las características de estos libros y la manera en que pueden vincularse con los libros de proyectos, con la finalidad de establecer cómo podrán utilizarlos a lo largo del ciclo escolar en el contexto de su Programa analítico y en su planeación didáctica.</a:t>
            </a:r>
          </a:p>
        </p:txBody>
      </p:sp>
      <p:pic>
        <p:nvPicPr>
          <p:cNvPr id="5122" name="Picture 2" descr="Nuestros saberes: Libro para alumnos, maestros y familia. Libro de  Educación Primaria Grado 3° Ciclo Escolar 2023 - 2024 .: Comisión Nacional  de Libros de Texto Gratuitos :.">
            <a:extLst>
              <a:ext uri="{FF2B5EF4-FFF2-40B4-BE49-F238E27FC236}">
                <a16:creationId xmlns:a16="http://schemas.microsoft.com/office/drawing/2014/main" id="{23A59EBC-1087-526C-8906-83FC41A7B88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89898" y="1060305"/>
            <a:ext cx="1514778" cy="20023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4" name="Picture 4" descr="Múltiples lenguajes. Libro de Educación Primaria Grado 2° Ciclo Escolar  2023 - 2024 .: Comisión Nacional de Libros de Texto Gratuitos :.">
            <a:extLst>
              <a:ext uri="{FF2B5EF4-FFF2-40B4-BE49-F238E27FC236}">
                <a16:creationId xmlns:a16="http://schemas.microsoft.com/office/drawing/2014/main" id="{09D18448-1936-8F62-D930-EDD94F3375B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40772" y="2288478"/>
            <a:ext cx="1514778" cy="19958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244706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4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CuadroTexto 12">
            <a:extLst>
              <a:ext uri="{FF2B5EF4-FFF2-40B4-BE49-F238E27FC236}">
                <a16:creationId xmlns:a16="http://schemas.microsoft.com/office/drawing/2014/main" id="{4757DC4D-1B61-6B2A-504A-B6511B134849}"/>
              </a:ext>
            </a:extLst>
          </p:cNvPr>
          <p:cNvSpPr txBox="1"/>
          <p:nvPr/>
        </p:nvSpPr>
        <p:spPr>
          <a:xfrm>
            <a:off x="170121" y="176374"/>
            <a:ext cx="1796903" cy="37702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es-MX" sz="23900" b="1" dirty="0">
                <a:solidFill>
                  <a:schemeClr val="accent3">
                    <a:lumMod val="20000"/>
                    <a:lumOff val="80000"/>
                  </a:schemeClr>
                </a:solidFill>
                <a:latin typeface="ABeeZee"/>
              </a:rPr>
              <a:t>4</a:t>
            </a:r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D3D68F9F-816A-A09B-320F-7753652FAFF5}"/>
              </a:ext>
            </a:extLst>
          </p:cNvPr>
          <p:cNvSpPr txBox="1"/>
          <p:nvPr/>
        </p:nvSpPr>
        <p:spPr>
          <a:xfrm>
            <a:off x="1339702" y="960376"/>
            <a:ext cx="5295014" cy="10772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es-MX" sz="1600" b="1" dirty="0">
                <a:solidFill>
                  <a:schemeClr val="accent2">
                    <a:lumMod val="25000"/>
                  </a:schemeClr>
                </a:solidFill>
                <a:latin typeface="ABeeZee"/>
              </a:rPr>
              <a:t>*** Revisen</a:t>
            </a:r>
            <a:r>
              <a:rPr lang="es-MX" sz="1600" b="1" dirty="0">
                <a:solidFill>
                  <a:schemeClr val="bg1">
                    <a:lumMod val="50000"/>
                  </a:schemeClr>
                </a:solidFill>
                <a:latin typeface="ABeeZee"/>
              </a:rPr>
              <a:t> los videos de las innovadoras y los innovadores en los que maestras y maestros, que participaron en la construcción de los LTG, narran su experiencia de colaboración en este proceso.</a:t>
            </a:r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9E9FDB56-765B-1578-3F03-41B52CE73D9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19781" y="3221882"/>
            <a:ext cx="1723549" cy="1077218"/>
          </a:xfrm>
          <a:prstGeom prst="rect">
            <a:avLst/>
          </a:prstGeom>
        </p:spPr>
      </p:pic>
      <p:sp>
        <p:nvSpPr>
          <p:cNvPr id="7" name="CuadroTexto 6">
            <a:extLst>
              <a:ext uri="{FF2B5EF4-FFF2-40B4-BE49-F238E27FC236}">
                <a16:creationId xmlns:a16="http://schemas.microsoft.com/office/drawing/2014/main" id="{6D3FDC6F-3EA2-1131-2629-D414FB54A513}"/>
              </a:ext>
            </a:extLst>
          </p:cNvPr>
          <p:cNvSpPr txBox="1"/>
          <p:nvPr/>
        </p:nvSpPr>
        <p:spPr>
          <a:xfrm>
            <a:off x="3434316" y="2233196"/>
            <a:ext cx="4571999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algn="just">
              <a:defRPr sz="1600" b="1">
                <a:solidFill>
                  <a:schemeClr val="accent2">
                    <a:lumMod val="25000"/>
                  </a:schemeClr>
                </a:solidFill>
                <a:latin typeface="ABeeZee"/>
              </a:defRPr>
            </a:lvl1pPr>
          </a:lstStyle>
          <a:p>
            <a:r>
              <a:rPr lang="es-ES_tradnl" dirty="0">
                <a:solidFill>
                  <a:schemeClr val="bg2">
                    <a:lumMod val="50000"/>
                  </a:schemeClr>
                </a:solidFill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http://gestion.cte.sep.gob.mx/insumos/#!/</a:t>
            </a:r>
            <a:r>
              <a:rPr lang="es-ES_tradnl" dirty="0">
                <a:solidFill>
                  <a:schemeClr val="bg2">
                    <a:lumMod val="50000"/>
                  </a:schemeClr>
                </a:solidFill>
              </a:rPr>
              <a:t> </a:t>
            </a:r>
          </a:p>
        </p:txBody>
      </p:sp>
      <p:pic>
        <p:nvPicPr>
          <p:cNvPr id="8" name="Imagen 7">
            <a:extLst>
              <a:ext uri="{FF2B5EF4-FFF2-40B4-BE49-F238E27FC236}">
                <a16:creationId xmlns:a16="http://schemas.microsoft.com/office/drawing/2014/main" id="{9289B2E7-3BA6-B473-20C2-6855963ED90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848451" y="3221882"/>
            <a:ext cx="1723549" cy="1077218"/>
          </a:xfrm>
          <a:prstGeom prst="rect">
            <a:avLst/>
          </a:prstGeom>
        </p:spPr>
      </p:pic>
      <p:pic>
        <p:nvPicPr>
          <p:cNvPr id="9" name="Imagen 8">
            <a:extLst>
              <a:ext uri="{FF2B5EF4-FFF2-40B4-BE49-F238E27FC236}">
                <a16:creationId xmlns:a16="http://schemas.microsoft.com/office/drawing/2014/main" id="{D10C2439-CD31-74BF-5504-8CC999B67C69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14289" y="3245112"/>
            <a:ext cx="1686381" cy="1053988"/>
          </a:xfrm>
          <a:prstGeom prst="rect">
            <a:avLst/>
          </a:prstGeom>
        </p:spPr>
      </p:pic>
      <p:pic>
        <p:nvPicPr>
          <p:cNvPr id="10" name="Imagen 9">
            <a:extLst>
              <a:ext uri="{FF2B5EF4-FFF2-40B4-BE49-F238E27FC236}">
                <a16:creationId xmlns:a16="http://schemas.microsoft.com/office/drawing/2014/main" id="{8DC349D6-B978-29D9-1130-2941430E0D76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591111" y="3221882"/>
            <a:ext cx="1723549" cy="10772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3061510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4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CuadroTexto 12">
            <a:extLst>
              <a:ext uri="{FF2B5EF4-FFF2-40B4-BE49-F238E27FC236}">
                <a16:creationId xmlns:a16="http://schemas.microsoft.com/office/drawing/2014/main" id="{4757DC4D-1B61-6B2A-504A-B6511B134849}"/>
              </a:ext>
            </a:extLst>
          </p:cNvPr>
          <p:cNvSpPr txBox="1"/>
          <p:nvPr/>
        </p:nvSpPr>
        <p:spPr>
          <a:xfrm>
            <a:off x="170121" y="176374"/>
            <a:ext cx="1796903" cy="37702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es-MX" sz="23900" b="1" dirty="0">
                <a:solidFill>
                  <a:schemeClr val="accent3">
                    <a:lumMod val="20000"/>
                    <a:lumOff val="80000"/>
                  </a:schemeClr>
                </a:solidFill>
                <a:latin typeface="ABeeZee"/>
              </a:rPr>
              <a:t>5</a:t>
            </a:r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D3D68F9F-816A-A09B-320F-7753652FAFF5}"/>
              </a:ext>
            </a:extLst>
          </p:cNvPr>
          <p:cNvSpPr txBox="1"/>
          <p:nvPr/>
        </p:nvSpPr>
        <p:spPr>
          <a:xfrm>
            <a:off x="1435396" y="967675"/>
            <a:ext cx="5699052" cy="35702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es-MX" sz="1800" b="1" dirty="0">
                <a:solidFill>
                  <a:schemeClr val="bg1">
                    <a:lumMod val="50000"/>
                  </a:schemeClr>
                </a:solidFill>
                <a:latin typeface="ABeeZee"/>
              </a:rPr>
              <a:t>A partir del análisis realizado </a:t>
            </a:r>
            <a:r>
              <a:rPr lang="es-MX" sz="1800" b="1" dirty="0">
                <a:solidFill>
                  <a:schemeClr val="accent2">
                    <a:lumMod val="25000"/>
                  </a:schemeClr>
                </a:solidFill>
                <a:latin typeface="ABeeZee"/>
              </a:rPr>
              <a:t>compartan</a:t>
            </a:r>
            <a:r>
              <a:rPr lang="es-MX" sz="1800" b="1" dirty="0">
                <a:solidFill>
                  <a:schemeClr val="bg1">
                    <a:lumMod val="50000"/>
                  </a:schemeClr>
                </a:solidFill>
                <a:latin typeface="ABeeZee"/>
              </a:rPr>
              <a:t>, por grado, las características de los LTG. Pueden utilizar la estrategia que consideren pertinente para socializarlo con el colectivo, como algún organizador gráfico, periódico mural, audios, escenificaciones, entre otros.</a:t>
            </a:r>
          </a:p>
          <a:p>
            <a:pPr algn="just"/>
            <a:endParaRPr lang="es-MX" sz="1800" b="1" dirty="0">
              <a:solidFill>
                <a:schemeClr val="bg1">
                  <a:lumMod val="50000"/>
                </a:schemeClr>
              </a:solidFill>
              <a:latin typeface="ABeeZee"/>
            </a:endParaRPr>
          </a:p>
          <a:p>
            <a:pPr algn="just"/>
            <a:r>
              <a:rPr lang="es-MX" sz="1800" b="1" dirty="0">
                <a:solidFill>
                  <a:schemeClr val="accent2">
                    <a:lumMod val="25000"/>
                  </a:schemeClr>
                </a:solidFill>
                <a:latin typeface="ABeeZee"/>
              </a:rPr>
              <a:t>Recuperen</a:t>
            </a:r>
            <a:r>
              <a:rPr lang="es-MX" sz="1800" b="1" dirty="0">
                <a:solidFill>
                  <a:schemeClr val="bg1">
                    <a:lumMod val="50000"/>
                  </a:schemeClr>
                </a:solidFill>
                <a:latin typeface="ABeeZee"/>
              </a:rPr>
              <a:t> el escrito con sus primeras impresiones, para ubicar los elementos que cambian en los nuevos LTG.</a:t>
            </a:r>
          </a:p>
          <a:p>
            <a:pPr algn="just"/>
            <a:endParaRPr lang="es-MX" sz="1800" b="1" dirty="0">
              <a:solidFill>
                <a:schemeClr val="bg1">
                  <a:lumMod val="50000"/>
                </a:schemeClr>
              </a:solidFill>
              <a:latin typeface="ABeeZee"/>
            </a:endParaRPr>
          </a:p>
          <a:p>
            <a:pPr algn="just"/>
            <a:r>
              <a:rPr lang="es-MX" b="1" dirty="0">
                <a:solidFill>
                  <a:schemeClr val="bg1">
                    <a:lumMod val="50000"/>
                  </a:schemeClr>
                </a:solidFill>
                <a:latin typeface="ABeeZee"/>
              </a:rPr>
              <a:t>*** Para concluir la sesión revisen el video Libros de Texto Gratuitos: en voz de sus artistas creadores.</a:t>
            </a:r>
          </a:p>
        </p:txBody>
      </p:sp>
      <p:pic>
        <p:nvPicPr>
          <p:cNvPr id="2" name="Imagen 1">
            <a:extLst>
              <a:ext uri="{FF2B5EF4-FFF2-40B4-BE49-F238E27FC236}">
                <a16:creationId xmlns:a16="http://schemas.microsoft.com/office/drawing/2014/main" id="{5526FC13-0F98-C651-2622-ADE5EA952DB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134448" y="1605443"/>
            <a:ext cx="1669386" cy="16693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7419843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1" name="Google Shape;1631;p47"/>
          <p:cNvSpPr txBox="1">
            <a:spLocks noGrp="1"/>
          </p:cNvSpPr>
          <p:nvPr>
            <p:ph type="title"/>
          </p:nvPr>
        </p:nvSpPr>
        <p:spPr>
          <a:xfrm>
            <a:off x="916525" y="766498"/>
            <a:ext cx="4917310" cy="22830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8800" dirty="0">
                <a:solidFill>
                  <a:schemeClr val="accent6"/>
                </a:solidFill>
              </a:rPr>
              <a:t>SESIÓN 2</a:t>
            </a:r>
            <a:endParaRPr sz="8800" dirty="0">
              <a:solidFill>
                <a:schemeClr val="accent6"/>
              </a:solidFill>
            </a:endParaRPr>
          </a:p>
        </p:txBody>
      </p:sp>
      <p:grpSp>
        <p:nvGrpSpPr>
          <p:cNvPr id="1648" name="Google Shape;1648;p47"/>
          <p:cNvGrpSpPr/>
          <p:nvPr/>
        </p:nvGrpSpPr>
        <p:grpSpPr>
          <a:xfrm>
            <a:off x="529687" y="3101040"/>
            <a:ext cx="380623" cy="505928"/>
            <a:chOff x="5382225" y="1510350"/>
            <a:chExt cx="54075" cy="71875"/>
          </a:xfrm>
        </p:grpSpPr>
        <p:sp>
          <p:nvSpPr>
            <p:cNvPr id="1649" name="Google Shape;1649;p47"/>
            <p:cNvSpPr/>
            <p:nvPr/>
          </p:nvSpPr>
          <p:spPr>
            <a:xfrm>
              <a:off x="5384450" y="1512525"/>
              <a:ext cx="49500" cy="67525"/>
            </a:xfrm>
            <a:custGeom>
              <a:avLst/>
              <a:gdLst/>
              <a:ahLst/>
              <a:cxnLst/>
              <a:rect l="l" t="t" r="r" b="b"/>
              <a:pathLst>
                <a:path w="1980" h="2701" extrusionOk="0">
                  <a:moveTo>
                    <a:pt x="15" y="1"/>
                  </a:moveTo>
                  <a:lnTo>
                    <a:pt x="0" y="2001"/>
                  </a:lnTo>
                  <a:lnTo>
                    <a:pt x="562" y="1358"/>
                  </a:lnTo>
                  <a:lnTo>
                    <a:pt x="1469" y="2701"/>
                  </a:lnTo>
                  <a:lnTo>
                    <a:pt x="1725" y="2528"/>
                  </a:lnTo>
                  <a:lnTo>
                    <a:pt x="1979" y="2357"/>
                  </a:lnTo>
                  <a:lnTo>
                    <a:pt x="1062" y="999"/>
                  </a:lnTo>
                  <a:lnTo>
                    <a:pt x="1876" y="732"/>
                  </a:lnTo>
                  <a:lnTo>
                    <a:pt x="15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50" name="Google Shape;1650;p47"/>
            <p:cNvSpPr/>
            <p:nvPr/>
          </p:nvSpPr>
          <p:spPr>
            <a:xfrm>
              <a:off x="5382225" y="1510350"/>
              <a:ext cx="54075" cy="71875"/>
            </a:xfrm>
            <a:custGeom>
              <a:avLst/>
              <a:gdLst/>
              <a:ahLst/>
              <a:cxnLst/>
              <a:rect l="l" t="t" r="r" b="b"/>
              <a:pathLst>
                <a:path w="2163" h="2875" extrusionOk="0">
                  <a:moveTo>
                    <a:pt x="192" y="215"/>
                  </a:moveTo>
                  <a:lnTo>
                    <a:pt x="1709" y="813"/>
                  </a:lnTo>
                  <a:lnTo>
                    <a:pt x="1124" y="1003"/>
                  </a:lnTo>
                  <a:cubicBezTo>
                    <a:pt x="1098" y="1011"/>
                    <a:pt x="1078" y="1031"/>
                    <a:pt x="1069" y="1057"/>
                  </a:cubicBezTo>
                  <a:cubicBezTo>
                    <a:pt x="1060" y="1083"/>
                    <a:pt x="1063" y="1113"/>
                    <a:pt x="1079" y="1135"/>
                  </a:cubicBezTo>
                  <a:lnTo>
                    <a:pt x="1949" y="2419"/>
                  </a:lnTo>
                  <a:lnTo>
                    <a:pt x="1583" y="2667"/>
                  </a:lnTo>
                  <a:lnTo>
                    <a:pt x="724" y="1397"/>
                  </a:lnTo>
                  <a:cubicBezTo>
                    <a:pt x="708" y="1374"/>
                    <a:pt x="683" y="1360"/>
                    <a:pt x="656" y="1358"/>
                  </a:cubicBezTo>
                  <a:lnTo>
                    <a:pt x="651" y="1358"/>
                  </a:lnTo>
                  <a:cubicBezTo>
                    <a:pt x="626" y="1358"/>
                    <a:pt x="600" y="1368"/>
                    <a:pt x="587" y="1388"/>
                  </a:cubicBezTo>
                  <a:lnTo>
                    <a:pt x="180" y="1854"/>
                  </a:lnTo>
                  <a:lnTo>
                    <a:pt x="192" y="215"/>
                  </a:lnTo>
                  <a:close/>
                  <a:moveTo>
                    <a:pt x="102" y="0"/>
                  </a:moveTo>
                  <a:cubicBezTo>
                    <a:pt x="85" y="0"/>
                    <a:pt x="68" y="5"/>
                    <a:pt x="52" y="15"/>
                  </a:cubicBezTo>
                  <a:cubicBezTo>
                    <a:pt x="29" y="31"/>
                    <a:pt x="14" y="57"/>
                    <a:pt x="14" y="87"/>
                  </a:cubicBezTo>
                  <a:lnTo>
                    <a:pt x="1" y="2087"/>
                  </a:lnTo>
                  <a:cubicBezTo>
                    <a:pt x="1" y="2123"/>
                    <a:pt x="24" y="2155"/>
                    <a:pt x="58" y="2168"/>
                  </a:cubicBezTo>
                  <a:cubicBezTo>
                    <a:pt x="68" y="2172"/>
                    <a:pt x="79" y="2174"/>
                    <a:pt x="90" y="2174"/>
                  </a:cubicBezTo>
                  <a:cubicBezTo>
                    <a:pt x="114" y="2174"/>
                    <a:pt x="137" y="2164"/>
                    <a:pt x="153" y="2145"/>
                  </a:cubicBezTo>
                  <a:lnTo>
                    <a:pt x="640" y="1587"/>
                  </a:lnTo>
                  <a:lnTo>
                    <a:pt x="1486" y="2836"/>
                  </a:lnTo>
                  <a:cubicBezTo>
                    <a:pt x="1499" y="2856"/>
                    <a:pt x="1519" y="2870"/>
                    <a:pt x="1541" y="2873"/>
                  </a:cubicBezTo>
                  <a:cubicBezTo>
                    <a:pt x="1547" y="2875"/>
                    <a:pt x="1553" y="2875"/>
                    <a:pt x="1558" y="2875"/>
                  </a:cubicBezTo>
                  <a:cubicBezTo>
                    <a:pt x="1576" y="2875"/>
                    <a:pt x="1593" y="2870"/>
                    <a:pt x="1603" y="2859"/>
                  </a:cubicBezTo>
                  <a:lnTo>
                    <a:pt x="2113" y="2514"/>
                  </a:lnTo>
                  <a:cubicBezTo>
                    <a:pt x="2154" y="2487"/>
                    <a:pt x="2163" y="2433"/>
                    <a:pt x="2136" y="2393"/>
                  </a:cubicBezTo>
                  <a:lnTo>
                    <a:pt x="1283" y="1132"/>
                  </a:lnTo>
                  <a:lnTo>
                    <a:pt x="1988" y="902"/>
                  </a:lnTo>
                  <a:cubicBezTo>
                    <a:pt x="2024" y="890"/>
                    <a:pt x="2047" y="858"/>
                    <a:pt x="2049" y="821"/>
                  </a:cubicBezTo>
                  <a:cubicBezTo>
                    <a:pt x="2050" y="784"/>
                    <a:pt x="2028" y="751"/>
                    <a:pt x="1993" y="737"/>
                  </a:cubicBezTo>
                  <a:lnTo>
                    <a:pt x="132" y="6"/>
                  </a:lnTo>
                  <a:cubicBezTo>
                    <a:pt x="123" y="2"/>
                    <a:pt x="112" y="0"/>
                    <a:pt x="102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1651" name="Google Shape;1651;p47"/>
          <p:cNvSpPr/>
          <p:nvPr/>
        </p:nvSpPr>
        <p:spPr>
          <a:xfrm>
            <a:off x="6346387" y="4119497"/>
            <a:ext cx="166902" cy="197104"/>
          </a:xfrm>
          <a:custGeom>
            <a:avLst/>
            <a:gdLst/>
            <a:ahLst/>
            <a:cxnLst/>
            <a:rect l="l" t="t" r="r" b="b"/>
            <a:pathLst>
              <a:path w="1691" h="1997" extrusionOk="0">
                <a:moveTo>
                  <a:pt x="884" y="1"/>
                </a:moveTo>
                <a:cubicBezTo>
                  <a:pt x="857" y="1"/>
                  <a:pt x="830" y="16"/>
                  <a:pt x="820" y="48"/>
                </a:cubicBezTo>
                <a:cubicBezTo>
                  <a:pt x="758" y="233"/>
                  <a:pt x="671" y="411"/>
                  <a:pt x="552" y="564"/>
                </a:cubicBezTo>
                <a:cubicBezTo>
                  <a:pt x="421" y="732"/>
                  <a:pt x="251" y="871"/>
                  <a:pt x="56" y="953"/>
                </a:cubicBezTo>
                <a:cubicBezTo>
                  <a:pt x="0" y="977"/>
                  <a:pt x="2" y="1055"/>
                  <a:pt x="57" y="1079"/>
                </a:cubicBezTo>
                <a:cubicBezTo>
                  <a:pt x="435" y="1233"/>
                  <a:pt x="673" y="1527"/>
                  <a:pt x="836" y="1953"/>
                </a:cubicBezTo>
                <a:cubicBezTo>
                  <a:pt x="847" y="1982"/>
                  <a:pt x="873" y="1997"/>
                  <a:pt x="899" y="1997"/>
                </a:cubicBezTo>
                <a:cubicBezTo>
                  <a:pt x="924" y="1997"/>
                  <a:pt x="950" y="1983"/>
                  <a:pt x="961" y="1954"/>
                </a:cubicBezTo>
                <a:cubicBezTo>
                  <a:pt x="1103" y="1604"/>
                  <a:pt x="1300" y="1235"/>
                  <a:pt x="1640" y="1060"/>
                </a:cubicBezTo>
                <a:cubicBezTo>
                  <a:pt x="1691" y="1034"/>
                  <a:pt x="1689" y="964"/>
                  <a:pt x="1639" y="939"/>
                </a:cubicBezTo>
                <a:cubicBezTo>
                  <a:pt x="1449" y="845"/>
                  <a:pt x="1286" y="691"/>
                  <a:pt x="1167" y="513"/>
                </a:cubicBezTo>
                <a:cubicBezTo>
                  <a:pt x="1067" y="363"/>
                  <a:pt x="1000" y="212"/>
                  <a:pt x="950" y="50"/>
                </a:cubicBezTo>
                <a:cubicBezTo>
                  <a:pt x="940" y="17"/>
                  <a:pt x="912" y="1"/>
                  <a:pt x="884" y="1"/>
                </a:cubicBez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52" name="Google Shape;1652;p47"/>
          <p:cNvSpPr/>
          <p:nvPr/>
        </p:nvSpPr>
        <p:spPr>
          <a:xfrm>
            <a:off x="8085408" y="1603275"/>
            <a:ext cx="237759" cy="280773"/>
          </a:xfrm>
          <a:custGeom>
            <a:avLst/>
            <a:gdLst/>
            <a:ahLst/>
            <a:cxnLst/>
            <a:rect l="l" t="t" r="r" b="b"/>
            <a:pathLst>
              <a:path w="1691" h="1997" extrusionOk="0">
                <a:moveTo>
                  <a:pt x="884" y="1"/>
                </a:moveTo>
                <a:cubicBezTo>
                  <a:pt x="857" y="1"/>
                  <a:pt x="830" y="16"/>
                  <a:pt x="820" y="48"/>
                </a:cubicBezTo>
                <a:cubicBezTo>
                  <a:pt x="758" y="233"/>
                  <a:pt x="671" y="411"/>
                  <a:pt x="552" y="564"/>
                </a:cubicBezTo>
                <a:cubicBezTo>
                  <a:pt x="421" y="732"/>
                  <a:pt x="251" y="871"/>
                  <a:pt x="56" y="953"/>
                </a:cubicBezTo>
                <a:cubicBezTo>
                  <a:pt x="0" y="977"/>
                  <a:pt x="2" y="1055"/>
                  <a:pt x="57" y="1079"/>
                </a:cubicBezTo>
                <a:cubicBezTo>
                  <a:pt x="435" y="1233"/>
                  <a:pt x="673" y="1527"/>
                  <a:pt x="836" y="1953"/>
                </a:cubicBezTo>
                <a:cubicBezTo>
                  <a:pt x="847" y="1982"/>
                  <a:pt x="873" y="1997"/>
                  <a:pt x="899" y="1997"/>
                </a:cubicBezTo>
                <a:cubicBezTo>
                  <a:pt x="924" y="1997"/>
                  <a:pt x="950" y="1983"/>
                  <a:pt x="961" y="1954"/>
                </a:cubicBezTo>
                <a:cubicBezTo>
                  <a:pt x="1103" y="1604"/>
                  <a:pt x="1300" y="1235"/>
                  <a:pt x="1640" y="1060"/>
                </a:cubicBezTo>
                <a:cubicBezTo>
                  <a:pt x="1691" y="1034"/>
                  <a:pt x="1689" y="964"/>
                  <a:pt x="1639" y="939"/>
                </a:cubicBezTo>
                <a:cubicBezTo>
                  <a:pt x="1449" y="845"/>
                  <a:pt x="1286" y="691"/>
                  <a:pt x="1167" y="513"/>
                </a:cubicBezTo>
                <a:cubicBezTo>
                  <a:pt x="1067" y="363"/>
                  <a:pt x="1000" y="212"/>
                  <a:pt x="950" y="50"/>
                </a:cubicBezTo>
                <a:cubicBezTo>
                  <a:pt x="940" y="17"/>
                  <a:pt x="912" y="1"/>
                  <a:pt x="884" y="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53" name="Google Shape;1653;p47"/>
          <p:cNvSpPr/>
          <p:nvPr/>
        </p:nvSpPr>
        <p:spPr>
          <a:xfrm>
            <a:off x="1034995" y="2441418"/>
            <a:ext cx="166902" cy="197104"/>
          </a:xfrm>
          <a:custGeom>
            <a:avLst/>
            <a:gdLst/>
            <a:ahLst/>
            <a:cxnLst/>
            <a:rect l="l" t="t" r="r" b="b"/>
            <a:pathLst>
              <a:path w="1691" h="1997" extrusionOk="0">
                <a:moveTo>
                  <a:pt x="884" y="1"/>
                </a:moveTo>
                <a:cubicBezTo>
                  <a:pt x="857" y="1"/>
                  <a:pt x="830" y="16"/>
                  <a:pt x="820" y="48"/>
                </a:cubicBezTo>
                <a:cubicBezTo>
                  <a:pt x="758" y="233"/>
                  <a:pt x="671" y="411"/>
                  <a:pt x="552" y="564"/>
                </a:cubicBezTo>
                <a:cubicBezTo>
                  <a:pt x="421" y="732"/>
                  <a:pt x="251" y="871"/>
                  <a:pt x="56" y="953"/>
                </a:cubicBezTo>
                <a:cubicBezTo>
                  <a:pt x="0" y="977"/>
                  <a:pt x="2" y="1055"/>
                  <a:pt x="57" y="1079"/>
                </a:cubicBezTo>
                <a:cubicBezTo>
                  <a:pt x="435" y="1233"/>
                  <a:pt x="673" y="1527"/>
                  <a:pt x="836" y="1953"/>
                </a:cubicBezTo>
                <a:cubicBezTo>
                  <a:pt x="847" y="1982"/>
                  <a:pt x="873" y="1997"/>
                  <a:pt x="899" y="1997"/>
                </a:cubicBezTo>
                <a:cubicBezTo>
                  <a:pt x="924" y="1997"/>
                  <a:pt x="950" y="1983"/>
                  <a:pt x="961" y="1954"/>
                </a:cubicBezTo>
                <a:cubicBezTo>
                  <a:pt x="1103" y="1604"/>
                  <a:pt x="1300" y="1235"/>
                  <a:pt x="1640" y="1060"/>
                </a:cubicBezTo>
                <a:cubicBezTo>
                  <a:pt x="1691" y="1034"/>
                  <a:pt x="1689" y="964"/>
                  <a:pt x="1639" y="939"/>
                </a:cubicBezTo>
                <a:cubicBezTo>
                  <a:pt x="1449" y="845"/>
                  <a:pt x="1286" y="691"/>
                  <a:pt x="1167" y="513"/>
                </a:cubicBezTo>
                <a:cubicBezTo>
                  <a:pt x="1067" y="363"/>
                  <a:pt x="1000" y="212"/>
                  <a:pt x="950" y="50"/>
                </a:cubicBezTo>
                <a:cubicBezTo>
                  <a:pt x="940" y="17"/>
                  <a:pt x="912" y="1"/>
                  <a:pt x="884" y="1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54" name="Google Shape;1654;p47"/>
          <p:cNvSpPr/>
          <p:nvPr/>
        </p:nvSpPr>
        <p:spPr>
          <a:xfrm>
            <a:off x="3784162" y="4881497"/>
            <a:ext cx="166902" cy="197104"/>
          </a:xfrm>
          <a:custGeom>
            <a:avLst/>
            <a:gdLst/>
            <a:ahLst/>
            <a:cxnLst/>
            <a:rect l="l" t="t" r="r" b="b"/>
            <a:pathLst>
              <a:path w="1691" h="1997" extrusionOk="0">
                <a:moveTo>
                  <a:pt x="884" y="1"/>
                </a:moveTo>
                <a:cubicBezTo>
                  <a:pt x="857" y="1"/>
                  <a:pt x="830" y="16"/>
                  <a:pt x="820" y="48"/>
                </a:cubicBezTo>
                <a:cubicBezTo>
                  <a:pt x="758" y="233"/>
                  <a:pt x="671" y="411"/>
                  <a:pt x="552" y="564"/>
                </a:cubicBezTo>
                <a:cubicBezTo>
                  <a:pt x="421" y="732"/>
                  <a:pt x="251" y="871"/>
                  <a:pt x="56" y="953"/>
                </a:cubicBezTo>
                <a:cubicBezTo>
                  <a:pt x="0" y="977"/>
                  <a:pt x="2" y="1055"/>
                  <a:pt x="57" y="1079"/>
                </a:cubicBezTo>
                <a:cubicBezTo>
                  <a:pt x="435" y="1233"/>
                  <a:pt x="673" y="1527"/>
                  <a:pt x="836" y="1953"/>
                </a:cubicBezTo>
                <a:cubicBezTo>
                  <a:pt x="847" y="1982"/>
                  <a:pt x="873" y="1997"/>
                  <a:pt x="899" y="1997"/>
                </a:cubicBezTo>
                <a:cubicBezTo>
                  <a:pt x="924" y="1997"/>
                  <a:pt x="950" y="1983"/>
                  <a:pt x="961" y="1954"/>
                </a:cubicBezTo>
                <a:cubicBezTo>
                  <a:pt x="1103" y="1604"/>
                  <a:pt x="1300" y="1235"/>
                  <a:pt x="1640" y="1060"/>
                </a:cubicBezTo>
                <a:cubicBezTo>
                  <a:pt x="1691" y="1034"/>
                  <a:pt x="1689" y="964"/>
                  <a:pt x="1639" y="939"/>
                </a:cubicBezTo>
                <a:cubicBezTo>
                  <a:pt x="1449" y="845"/>
                  <a:pt x="1286" y="691"/>
                  <a:pt x="1167" y="513"/>
                </a:cubicBezTo>
                <a:cubicBezTo>
                  <a:pt x="1067" y="363"/>
                  <a:pt x="1000" y="212"/>
                  <a:pt x="950" y="50"/>
                </a:cubicBezTo>
                <a:cubicBezTo>
                  <a:pt x="940" y="17"/>
                  <a:pt x="912" y="1"/>
                  <a:pt x="884" y="1"/>
                </a:cubicBez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55" name="Google Shape;1655;p47"/>
          <p:cNvSpPr/>
          <p:nvPr/>
        </p:nvSpPr>
        <p:spPr>
          <a:xfrm>
            <a:off x="5092187" y="888497"/>
            <a:ext cx="166902" cy="197104"/>
          </a:xfrm>
          <a:custGeom>
            <a:avLst/>
            <a:gdLst/>
            <a:ahLst/>
            <a:cxnLst/>
            <a:rect l="l" t="t" r="r" b="b"/>
            <a:pathLst>
              <a:path w="1691" h="1997" extrusionOk="0">
                <a:moveTo>
                  <a:pt x="884" y="1"/>
                </a:moveTo>
                <a:cubicBezTo>
                  <a:pt x="857" y="1"/>
                  <a:pt x="830" y="16"/>
                  <a:pt x="820" y="48"/>
                </a:cubicBezTo>
                <a:cubicBezTo>
                  <a:pt x="758" y="233"/>
                  <a:pt x="671" y="411"/>
                  <a:pt x="552" y="564"/>
                </a:cubicBezTo>
                <a:cubicBezTo>
                  <a:pt x="421" y="732"/>
                  <a:pt x="251" y="871"/>
                  <a:pt x="56" y="953"/>
                </a:cubicBezTo>
                <a:cubicBezTo>
                  <a:pt x="0" y="977"/>
                  <a:pt x="2" y="1055"/>
                  <a:pt x="57" y="1079"/>
                </a:cubicBezTo>
                <a:cubicBezTo>
                  <a:pt x="435" y="1233"/>
                  <a:pt x="673" y="1527"/>
                  <a:pt x="836" y="1953"/>
                </a:cubicBezTo>
                <a:cubicBezTo>
                  <a:pt x="847" y="1982"/>
                  <a:pt x="873" y="1997"/>
                  <a:pt x="899" y="1997"/>
                </a:cubicBezTo>
                <a:cubicBezTo>
                  <a:pt x="924" y="1997"/>
                  <a:pt x="950" y="1983"/>
                  <a:pt x="961" y="1954"/>
                </a:cubicBezTo>
                <a:cubicBezTo>
                  <a:pt x="1103" y="1604"/>
                  <a:pt x="1300" y="1235"/>
                  <a:pt x="1640" y="1060"/>
                </a:cubicBezTo>
                <a:cubicBezTo>
                  <a:pt x="1691" y="1034"/>
                  <a:pt x="1689" y="964"/>
                  <a:pt x="1639" y="939"/>
                </a:cubicBezTo>
                <a:cubicBezTo>
                  <a:pt x="1449" y="845"/>
                  <a:pt x="1286" y="691"/>
                  <a:pt x="1167" y="513"/>
                </a:cubicBezTo>
                <a:cubicBezTo>
                  <a:pt x="1067" y="363"/>
                  <a:pt x="1000" y="212"/>
                  <a:pt x="950" y="50"/>
                </a:cubicBezTo>
                <a:cubicBezTo>
                  <a:pt x="940" y="17"/>
                  <a:pt x="912" y="1"/>
                  <a:pt x="884" y="1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9361AFDD-45B8-2846-667F-3219F8440114}"/>
              </a:ext>
            </a:extLst>
          </p:cNvPr>
          <p:cNvSpPr txBox="1"/>
          <p:nvPr/>
        </p:nvSpPr>
        <p:spPr>
          <a:xfrm>
            <a:off x="1201897" y="2578771"/>
            <a:ext cx="4323809" cy="16869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0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defPPr>
            <a:lvl1pPr marL="0" indent="0" algn="just">
              <a:buNone/>
              <a:defRPr b="1">
                <a:solidFill>
                  <a:schemeClr val="bg1">
                    <a:lumMod val="50000"/>
                  </a:schemeClr>
                </a:solidFill>
                <a:latin typeface="ABeeZee"/>
                <a:ea typeface="ABeeZee"/>
                <a:cs typeface="ABeeZee"/>
              </a:defRPr>
            </a:lvl1pPr>
          </a:lstStyle>
          <a:p>
            <a:pPr algn="ctr"/>
            <a:r>
              <a:rPr lang="es-MX" sz="2000" dirty="0"/>
              <a:t>Analizar las metodologías y la estructura didáctica de los proyectos que integran los libros de texto de los escenarios: Aula, Escolares y Comunitarios.</a:t>
            </a:r>
          </a:p>
          <a:p>
            <a:pPr algn="ctr"/>
            <a:endParaRPr lang="es-MX" sz="2000" dirty="0"/>
          </a:p>
        </p:txBody>
      </p:sp>
      <p:pic>
        <p:nvPicPr>
          <p:cNvPr id="2" name="Imagen 1">
            <a:extLst>
              <a:ext uri="{FF2B5EF4-FFF2-40B4-BE49-F238E27FC236}">
                <a16:creationId xmlns:a16="http://schemas.microsoft.com/office/drawing/2014/main" id="{FAB4B549-BC20-9B42-AA4E-E5FC0B0ADC5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49376" y="1354560"/>
            <a:ext cx="2764937" cy="27649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8070471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1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180" name="Google Shape;2180;p58"/>
          <p:cNvGrpSpPr/>
          <p:nvPr/>
        </p:nvGrpSpPr>
        <p:grpSpPr>
          <a:xfrm>
            <a:off x="180754" y="173800"/>
            <a:ext cx="8814390" cy="4512401"/>
            <a:chOff x="627130" y="128603"/>
            <a:chExt cx="8316852" cy="4604490"/>
          </a:xfrm>
        </p:grpSpPr>
        <p:grpSp>
          <p:nvGrpSpPr>
            <p:cNvPr id="2181" name="Google Shape;2181;p58"/>
            <p:cNvGrpSpPr/>
            <p:nvPr/>
          </p:nvGrpSpPr>
          <p:grpSpPr>
            <a:xfrm>
              <a:off x="627130" y="128603"/>
              <a:ext cx="8316852" cy="4604490"/>
              <a:chOff x="627130" y="428622"/>
              <a:chExt cx="8316852" cy="4568400"/>
            </a:xfrm>
          </p:grpSpPr>
          <p:sp>
            <p:nvSpPr>
              <p:cNvPr id="2182" name="Google Shape;2182;p58"/>
              <p:cNvSpPr/>
              <p:nvPr/>
            </p:nvSpPr>
            <p:spPr>
              <a:xfrm>
                <a:off x="627182" y="428622"/>
                <a:ext cx="8316600" cy="4568400"/>
              </a:xfrm>
              <a:prstGeom prst="roundRect">
                <a:avLst>
                  <a:gd name="adj" fmla="val 4746"/>
                </a:avLst>
              </a:prstGeom>
              <a:solidFill>
                <a:schemeClr val="lt1"/>
              </a:solidFill>
              <a:ln w="28575" cap="flat" cmpd="sng">
                <a:solidFill>
                  <a:schemeClr val="accent5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grpSp>
            <p:nvGrpSpPr>
              <p:cNvPr id="2183" name="Google Shape;2183;p58"/>
              <p:cNvGrpSpPr/>
              <p:nvPr/>
            </p:nvGrpSpPr>
            <p:grpSpPr>
              <a:xfrm>
                <a:off x="627130" y="428636"/>
                <a:ext cx="8316852" cy="490301"/>
                <a:chOff x="280295" y="238126"/>
                <a:chExt cx="9047924" cy="533400"/>
              </a:xfrm>
            </p:grpSpPr>
            <p:sp>
              <p:nvSpPr>
                <p:cNvPr id="2184" name="Google Shape;2184;p58"/>
                <p:cNvSpPr/>
                <p:nvPr/>
              </p:nvSpPr>
              <p:spPr>
                <a:xfrm>
                  <a:off x="280520" y="238126"/>
                  <a:ext cx="9047700" cy="533400"/>
                </a:xfrm>
                <a:prstGeom prst="round2SameRect">
                  <a:avLst>
                    <a:gd name="adj1" fmla="val 36252"/>
                    <a:gd name="adj2" fmla="val 0"/>
                  </a:avLst>
                </a:prstGeom>
                <a:solidFill>
                  <a:schemeClr val="lt2"/>
                </a:solidFill>
                <a:ln w="28575" cap="flat" cmpd="sng">
                  <a:solidFill>
                    <a:schemeClr val="accent5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2185" name="Google Shape;2185;p58"/>
                <p:cNvSpPr/>
                <p:nvPr/>
              </p:nvSpPr>
              <p:spPr>
                <a:xfrm>
                  <a:off x="280295" y="685650"/>
                  <a:ext cx="9047620" cy="74494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8372" h="893" extrusionOk="0">
                      <a:moveTo>
                        <a:pt x="0" y="1"/>
                      </a:moveTo>
                      <a:lnTo>
                        <a:pt x="0" y="892"/>
                      </a:lnTo>
                      <a:lnTo>
                        <a:pt x="48372" y="892"/>
                      </a:lnTo>
                      <a:lnTo>
                        <a:pt x="48372" y="1"/>
                      </a:lnTo>
                      <a:close/>
                    </a:path>
                  </a:pathLst>
                </a:custGeom>
                <a:solidFill>
                  <a:srgbClr val="FF89BC">
                    <a:alpha val="30360"/>
                  </a:srgb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grpSp>
              <p:nvGrpSpPr>
                <p:cNvPr id="2186" name="Google Shape;2186;p58"/>
                <p:cNvGrpSpPr/>
                <p:nvPr/>
              </p:nvGrpSpPr>
              <p:grpSpPr>
                <a:xfrm>
                  <a:off x="8425674" y="386584"/>
                  <a:ext cx="655694" cy="176896"/>
                  <a:chOff x="13400537" y="1039026"/>
                  <a:chExt cx="495013" cy="133547"/>
                </a:xfrm>
              </p:grpSpPr>
              <p:sp>
                <p:nvSpPr>
                  <p:cNvPr id="2187" name="Google Shape;2187;p58"/>
                  <p:cNvSpPr/>
                  <p:nvPr/>
                </p:nvSpPr>
                <p:spPr>
                  <a:xfrm>
                    <a:off x="13408019" y="1046367"/>
                    <a:ext cx="118865" cy="118865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1684" h="1684" extrusionOk="0">
                        <a:moveTo>
                          <a:pt x="844" y="0"/>
                        </a:moveTo>
                        <a:cubicBezTo>
                          <a:pt x="843" y="0"/>
                          <a:pt x="842" y="0"/>
                          <a:pt x="842" y="0"/>
                        </a:cubicBezTo>
                        <a:cubicBezTo>
                          <a:pt x="377" y="0"/>
                          <a:pt x="0" y="377"/>
                          <a:pt x="0" y="842"/>
                        </a:cubicBezTo>
                        <a:cubicBezTo>
                          <a:pt x="0" y="1306"/>
                          <a:pt x="376" y="1684"/>
                          <a:pt x="842" y="1684"/>
                        </a:cubicBezTo>
                        <a:cubicBezTo>
                          <a:pt x="1306" y="1684"/>
                          <a:pt x="1683" y="1308"/>
                          <a:pt x="1683" y="842"/>
                        </a:cubicBezTo>
                        <a:cubicBezTo>
                          <a:pt x="1683" y="378"/>
                          <a:pt x="1307" y="0"/>
                          <a:pt x="844" y="0"/>
                        </a:cubicBezTo>
                        <a:close/>
                      </a:path>
                    </a:pathLst>
                  </a:custGeom>
                  <a:solidFill>
                    <a:schemeClr val="accent1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2188" name="Google Shape;2188;p58"/>
                  <p:cNvSpPr/>
                  <p:nvPr/>
                </p:nvSpPr>
                <p:spPr>
                  <a:xfrm>
                    <a:off x="13400537" y="1039026"/>
                    <a:ext cx="133547" cy="133547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1892" h="1892" extrusionOk="0">
                        <a:moveTo>
                          <a:pt x="946" y="207"/>
                        </a:moveTo>
                        <a:cubicBezTo>
                          <a:pt x="1354" y="207"/>
                          <a:pt x="1685" y="539"/>
                          <a:pt x="1685" y="946"/>
                        </a:cubicBezTo>
                        <a:cubicBezTo>
                          <a:pt x="1685" y="1354"/>
                          <a:pt x="1354" y="1686"/>
                          <a:pt x="946" y="1686"/>
                        </a:cubicBezTo>
                        <a:cubicBezTo>
                          <a:pt x="539" y="1686"/>
                          <a:pt x="207" y="1354"/>
                          <a:pt x="207" y="946"/>
                        </a:cubicBezTo>
                        <a:cubicBezTo>
                          <a:pt x="207" y="539"/>
                          <a:pt x="539" y="207"/>
                          <a:pt x="946" y="207"/>
                        </a:cubicBezTo>
                        <a:close/>
                        <a:moveTo>
                          <a:pt x="946" y="0"/>
                        </a:moveTo>
                        <a:cubicBezTo>
                          <a:pt x="424" y="0"/>
                          <a:pt x="1" y="425"/>
                          <a:pt x="1" y="946"/>
                        </a:cubicBezTo>
                        <a:cubicBezTo>
                          <a:pt x="1" y="1467"/>
                          <a:pt x="424" y="1892"/>
                          <a:pt x="946" y="1892"/>
                        </a:cubicBezTo>
                        <a:cubicBezTo>
                          <a:pt x="1469" y="1892"/>
                          <a:pt x="1891" y="1467"/>
                          <a:pt x="1891" y="946"/>
                        </a:cubicBezTo>
                        <a:cubicBezTo>
                          <a:pt x="1891" y="425"/>
                          <a:pt x="1466" y="0"/>
                          <a:pt x="946" y="0"/>
                        </a:cubicBezTo>
                        <a:close/>
                      </a:path>
                    </a:pathLst>
                  </a:custGeom>
                  <a:solidFill>
                    <a:schemeClr val="accent5"/>
                  </a:solidFill>
                  <a:ln w="9525" cap="flat" cmpd="sng">
                    <a:solidFill>
                      <a:schemeClr val="accent5"/>
                    </a:solidFill>
                    <a:prstDash val="solid"/>
                    <a:round/>
                    <a:headEnd type="none" w="sm" len="sm"/>
                    <a:tailEnd type="none" w="sm" len="sm"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2189" name="Google Shape;2189;p58"/>
                  <p:cNvSpPr/>
                  <p:nvPr/>
                </p:nvSpPr>
                <p:spPr>
                  <a:xfrm>
                    <a:off x="13588857" y="1046367"/>
                    <a:ext cx="118936" cy="118865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1685" h="1684" extrusionOk="0">
                        <a:moveTo>
                          <a:pt x="845" y="0"/>
                        </a:moveTo>
                        <a:cubicBezTo>
                          <a:pt x="844" y="0"/>
                          <a:pt x="843" y="0"/>
                          <a:pt x="843" y="0"/>
                        </a:cubicBezTo>
                        <a:cubicBezTo>
                          <a:pt x="379" y="0"/>
                          <a:pt x="1" y="377"/>
                          <a:pt x="1" y="842"/>
                        </a:cubicBezTo>
                        <a:cubicBezTo>
                          <a:pt x="1" y="1306"/>
                          <a:pt x="377" y="1684"/>
                          <a:pt x="843" y="1684"/>
                        </a:cubicBezTo>
                        <a:cubicBezTo>
                          <a:pt x="1307" y="1684"/>
                          <a:pt x="1684" y="1308"/>
                          <a:pt x="1684" y="842"/>
                        </a:cubicBezTo>
                        <a:cubicBezTo>
                          <a:pt x="1684" y="378"/>
                          <a:pt x="1308" y="0"/>
                          <a:pt x="845" y="0"/>
                        </a:cubicBezTo>
                        <a:close/>
                      </a:path>
                    </a:pathLst>
                  </a:custGeom>
                  <a:solidFill>
                    <a:schemeClr val="dk2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2190" name="Google Shape;2190;p58"/>
                  <p:cNvSpPr/>
                  <p:nvPr/>
                </p:nvSpPr>
                <p:spPr>
                  <a:xfrm>
                    <a:off x="13581517" y="1039026"/>
                    <a:ext cx="133617" cy="133547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1893" h="1892" extrusionOk="0">
                        <a:moveTo>
                          <a:pt x="947" y="207"/>
                        </a:moveTo>
                        <a:cubicBezTo>
                          <a:pt x="1353" y="207"/>
                          <a:pt x="1685" y="539"/>
                          <a:pt x="1685" y="946"/>
                        </a:cubicBezTo>
                        <a:cubicBezTo>
                          <a:pt x="1685" y="1354"/>
                          <a:pt x="1354" y="1686"/>
                          <a:pt x="947" y="1686"/>
                        </a:cubicBezTo>
                        <a:cubicBezTo>
                          <a:pt x="538" y="1686"/>
                          <a:pt x="207" y="1354"/>
                          <a:pt x="207" y="946"/>
                        </a:cubicBezTo>
                        <a:cubicBezTo>
                          <a:pt x="207" y="539"/>
                          <a:pt x="538" y="207"/>
                          <a:pt x="947" y="207"/>
                        </a:cubicBezTo>
                        <a:close/>
                        <a:moveTo>
                          <a:pt x="947" y="0"/>
                        </a:moveTo>
                        <a:cubicBezTo>
                          <a:pt x="425" y="0"/>
                          <a:pt x="1" y="425"/>
                          <a:pt x="1" y="946"/>
                        </a:cubicBezTo>
                        <a:cubicBezTo>
                          <a:pt x="1" y="1467"/>
                          <a:pt x="426" y="1892"/>
                          <a:pt x="947" y="1892"/>
                        </a:cubicBezTo>
                        <a:cubicBezTo>
                          <a:pt x="1467" y="1892"/>
                          <a:pt x="1892" y="1467"/>
                          <a:pt x="1892" y="946"/>
                        </a:cubicBezTo>
                        <a:cubicBezTo>
                          <a:pt x="1892" y="425"/>
                          <a:pt x="1467" y="0"/>
                          <a:pt x="947" y="0"/>
                        </a:cubicBezTo>
                        <a:close/>
                      </a:path>
                    </a:pathLst>
                  </a:custGeom>
                  <a:solidFill>
                    <a:schemeClr val="accent5"/>
                  </a:solidFill>
                  <a:ln w="9525" cap="flat" cmpd="sng">
                    <a:solidFill>
                      <a:schemeClr val="accent5"/>
                    </a:solidFill>
                    <a:prstDash val="solid"/>
                    <a:round/>
                    <a:headEnd type="none" w="sm" len="sm"/>
                    <a:tailEnd type="none" w="sm" len="sm"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2191" name="Google Shape;2191;p58"/>
                  <p:cNvSpPr/>
                  <p:nvPr/>
                </p:nvSpPr>
                <p:spPr>
                  <a:xfrm>
                    <a:off x="13769343" y="1046367"/>
                    <a:ext cx="118865" cy="118865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1684" h="1684" extrusionOk="0">
                        <a:moveTo>
                          <a:pt x="844" y="0"/>
                        </a:moveTo>
                        <a:cubicBezTo>
                          <a:pt x="843" y="0"/>
                          <a:pt x="843" y="0"/>
                          <a:pt x="842" y="0"/>
                        </a:cubicBezTo>
                        <a:cubicBezTo>
                          <a:pt x="378" y="0"/>
                          <a:pt x="0" y="377"/>
                          <a:pt x="0" y="842"/>
                        </a:cubicBezTo>
                        <a:cubicBezTo>
                          <a:pt x="0" y="1306"/>
                          <a:pt x="376" y="1684"/>
                          <a:pt x="842" y="1684"/>
                        </a:cubicBezTo>
                        <a:cubicBezTo>
                          <a:pt x="1306" y="1684"/>
                          <a:pt x="1684" y="1308"/>
                          <a:pt x="1684" y="842"/>
                        </a:cubicBezTo>
                        <a:cubicBezTo>
                          <a:pt x="1684" y="378"/>
                          <a:pt x="1307" y="0"/>
                          <a:pt x="844" y="0"/>
                        </a:cubicBezTo>
                        <a:close/>
                      </a:path>
                    </a:pathLst>
                  </a:custGeom>
                  <a:solidFill>
                    <a:schemeClr val="accent6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2192" name="Google Shape;2192;p58"/>
                  <p:cNvSpPr/>
                  <p:nvPr/>
                </p:nvSpPr>
                <p:spPr>
                  <a:xfrm>
                    <a:off x="13762002" y="1039026"/>
                    <a:ext cx="133547" cy="133547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1892" h="1892" extrusionOk="0">
                        <a:moveTo>
                          <a:pt x="946" y="207"/>
                        </a:moveTo>
                        <a:cubicBezTo>
                          <a:pt x="1353" y="207"/>
                          <a:pt x="1685" y="539"/>
                          <a:pt x="1685" y="946"/>
                        </a:cubicBezTo>
                        <a:cubicBezTo>
                          <a:pt x="1685" y="1354"/>
                          <a:pt x="1353" y="1686"/>
                          <a:pt x="946" y="1686"/>
                        </a:cubicBezTo>
                        <a:cubicBezTo>
                          <a:pt x="538" y="1686"/>
                          <a:pt x="207" y="1354"/>
                          <a:pt x="207" y="946"/>
                        </a:cubicBezTo>
                        <a:cubicBezTo>
                          <a:pt x="207" y="539"/>
                          <a:pt x="538" y="207"/>
                          <a:pt x="946" y="207"/>
                        </a:cubicBezTo>
                        <a:close/>
                        <a:moveTo>
                          <a:pt x="946" y="0"/>
                        </a:moveTo>
                        <a:cubicBezTo>
                          <a:pt x="424" y="0"/>
                          <a:pt x="0" y="425"/>
                          <a:pt x="0" y="946"/>
                        </a:cubicBezTo>
                        <a:cubicBezTo>
                          <a:pt x="0" y="1467"/>
                          <a:pt x="425" y="1892"/>
                          <a:pt x="946" y="1892"/>
                        </a:cubicBezTo>
                        <a:cubicBezTo>
                          <a:pt x="1467" y="1892"/>
                          <a:pt x="1892" y="1467"/>
                          <a:pt x="1892" y="946"/>
                        </a:cubicBezTo>
                        <a:cubicBezTo>
                          <a:pt x="1892" y="425"/>
                          <a:pt x="1467" y="0"/>
                          <a:pt x="946" y="0"/>
                        </a:cubicBezTo>
                        <a:close/>
                      </a:path>
                    </a:pathLst>
                  </a:custGeom>
                  <a:solidFill>
                    <a:schemeClr val="accent5"/>
                  </a:solidFill>
                  <a:ln w="9525" cap="flat" cmpd="sng">
                    <a:solidFill>
                      <a:schemeClr val="accent5"/>
                    </a:solidFill>
                    <a:prstDash val="solid"/>
                    <a:round/>
                    <a:headEnd type="none" w="sm" len="sm"/>
                    <a:tailEnd type="none" w="sm" len="sm"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</p:grpSp>
          </p:grpSp>
        </p:grpSp>
        <p:sp>
          <p:nvSpPr>
            <p:cNvPr id="2193" name="Google Shape;2193;p58"/>
            <p:cNvSpPr/>
            <p:nvPr/>
          </p:nvSpPr>
          <p:spPr>
            <a:xfrm>
              <a:off x="727576" y="194725"/>
              <a:ext cx="937359" cy="260221"/>
            </a:xfrm>
            <a:custGeom>
              <a:avLst/>
              <a:gdLst/>
              <a:ahLst/>
              <a:cxnLst/>
              <a:rect l="l" t="t" r="r" b="b"/>
              <a:pathLst>
                <a:path w="14668" h="4072" extrusionOk="0">
                  <a:moveTo>
                    <a:pt x="2679" y="0"/>
                  </a:moveTo>
                  <a:cubicBezTo>
                    <a:pt x="1102" y="0"/>
                    <a:pt x="0" y="1069"/>
                    <a:pt x="0" y="2599"/>
                  </a:cubicBezTo>
                  <a:lnTo>
                    <a:pt x="0" y="3771"/>
                  </a:lnTo>
                  <a:cubicBezTo>
                    <a:pt x="0" y="3937"/>
                    <a:pt x="135" y="4072"/>
                    <a:pt x="301" y="4072"/>
                  </a:cubicBezTo>
                  <a:cubicBezTo>
                    <a:pt x="466" y="4072"/>
                    <a:pt x="602" y="3938"/>
                    <a:pt x="601" y="3771"/>
                  </a:cubicBezTo>
                  <a:lnTo>
                    <a:pt x="601" y="2599"/>
                  </a:lnTo>
                  <a:cubicBezTo>
                    <a:pt x="601" y="1405"/>
                    <a:pt x="1436" y="602"/>
                    <a:pt x="2679" y="602"/>
                  </a:cubicBezTo>
                  <a:lnTo>
                    <a:pt x="14366" y="602"/>
                  </a:lnTo>
                  <a:cubicBezTo>
                    <a:pt x="14532" y="602"/>
                    <a:pt x="14667" y="467"/>
                    <a:pt x="14667" y="301"/>
                  </a:cubicBezTo>
                  <a:cubicBezTo>
                    <a:pt x="14667" y="135"/>
                    <a:pt x="14531" y="0"/>
                    <a:pt x="14366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2225" name="Google Shape;2225;p58"/>
          <p:cNvSpPr txBox="1">
            <a:spLocks noGrp="1"/>
          </p:cNvSpPr>
          <p:nvPr>
            <p:ph type="title"/>
          </p:nvPr>
        </p:nvSpPr>
        <p:spPr>
          <a:xfrm>
            <a:off x="1289522" y="175941"/>
            <a:ext cx="3600150" cy="5643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MX" sz="2800" dirty="0"/>
              <a:t>INSUMOS </a:t>
            </a:r>
          </a:p>
        </p:txBody>
      </p:sp>
      <p:sp>
        <p:nvSpPr>
          <p:cNvPr id="52" name="CuadroTexto 51">
            <a:extLst>
              <a:ext uri="{FF2B5EF4-FFF2-40B4-BE49-F238E27FC236}">
                <a16:creationId xmlns:a16="http://schemas.microsoft.com/office/drawing/2014/main" id="{AA2DDADC-C0BA-C45A-F510-850B973689E7}"/>
              </a:ext>
            </a:extLst>
          </p:cNvPr>
          <p:cNvSpPr txBox="1"/>
          <p:nvPr/>
        </p:nvSpPr>
        <p:spPr>
          <a:xfrm>
            <a:off x="561667" y="1246986"/>
            <a:ext cx="5201179" cy="264952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0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defPPr>
            <a:lvl1pPr marL="0" indent="0" algn="just">
              <a:buNone/>
              <a:defRPr b="1">
                <a:solidFill>
                  <a:schemeClr val="bg1">
                    <a:lumMod val="50000"/>
                  </a:schemeClr>
                </a:solidFill>
                <a:latin typeface="ABeeZee"/>
                <a:ea typeface="ABeeZee"/>
                <a:cs typeface="ABeeZee"/>
              </a:defRPr>
            </a:lvl1pPr>
          </a:lstStyle>
          <a:p>
            <a:pPr marL="171450" indent="-171450" algn="l">
              <a:buFont typeface="Wingdings" pitchFamily="2" charset="2"/>
              <a:buChar char="ü"/>
            </a:pPr>
            <a:r>
              <a:rPr lang="es-MX" sz="1200" dirty="0"/>
              <a:t>Plan de Estudio para la educación preescolar, primaria y secundaria 2022</a:t>
            </a:r>
          </a:p>
          <a:p>
            <a:pPr algn="l"/>
            <a:r>
              <a:rPr lang="es-MX" sz="1200" dirty="0">
                <a:hlinkClick r:id="rId3"/>
              </a:rPr>
              <a:t>http://gestion.cte.sep.gob.mx/insumos/php/docs/Plan_de_Estudios_para_la_Educacion_Preescolar_Primaria_y_Secundaria.pdf?1692247885096</a:t>
            </a:r>
            <a:r>
              <a:rPr lang="es-MX" sz="1200" dirty="0"/>
              <a:t> </a:t>
            </a:r>
          </a:p>
          <a:p>
            <a:pPr marL="171450" indent="-171450" algn="l">
              <a:buFont typeface="Wingdings" pitchFamily="2" charset="2"/>
              <a:buChar char="ü"/>
            </a:pPr>
            <a:endParaRPr lang="es-MX" sz="1200" dirty="0"/>
          </a:p>
          <a:p>
            <a:pPr marL="171450" indent="-171450" algn="l">
              <a:buFont typeface="Wingdings" pitchFamily="2" charset="2"/>
              <a:buChar char="ü"/>
            </a:pPr>
            <a:r>
              <a:rPr lang="es-MX" sz="1200" dirty="0"/>
              <a:t>Programas de Estudio para la educación preescolar, primaria y secundaria: Programas Sintéticos de las Fases 3, 4 y 5.</a:t>
            </a:r>
          </a:p>
          <a:p>
            <a:pPr algn="l"/>
            <a:r>
              <a:rPr lang="es-MX" sz="1200" dirty="0">
                <a:hlinkClick r:id="rId4"/>
              </a:rPr>
              <a:t>https://www.dof.gob.mx/2023/SEP/ANEXO_ACUERDO_080823_FASES_2_A_6.pdf</a:t>
            </a:r>
            <a:r>
              <a:rPr lang="es-MX" sz="1200" dirty="0"/>
              <a:t> </a:t>
            </a:r>
          </a:p>
          <a:p>
            <a:pPr marL="171450" indent="-171450" algn="l">
              <a:buFont typeface="Wingdings" pitchFamily="2" charset="2"/>
              <a:buChar char="ü"/>
            </a:pPr>
            <a:endParaRPr lang="es-MX" sz="1200" dirty="0"/>
          </a:p>
          <a:p>
            <a:pPr marL="171450" indent="-171450" algn="l">
              <a:buFont typeface="Wingdings" pitchFamily="2" charset="2"/>
              <a:buChar char="ü"/>
            </a:pPr>
            <a:r>
              <a:rPr lang="es-MX" sz="1200" dirty="0"/>
              <a:t>Libros de Texto Gratuitos de Educación Primaria (Fases 3, 4 y 5).</a:t>
            </a:r>
            <a:endParaRPr lang="es-MX" sz="1200" dirty="0">
              <a:hlinkClick r:id="rId5"/>
            </a:endParaRPr>
          </a:p>
          <a:p>
            <a:pPr algn="l"/>
            <a:r>
              <a:rPr lang="es-MX" sz="1200" dirty="0">
                <a:hlinkClick r:id="rId5"/>
              </a:rPr>
              <a:t>https://libros.conaliteg.gob.mx/primaria.html?id=202308081617</a:t>
            </a:r>
            <a:r>
              <a:rPr lang="es-MX" sz="1200" dirty="0"/>
              <a:t> </a:t>
            </a:r>
          </a:p>
          <a:p>
            <a:pPr marL="171450" indent="-171450" algn="l">
              <a:buFont typeface="Wingdings" pitchFamily="2" charset="2"/>
              <a:buChar char="ü"/>
            </a:pPr>
            <a:endParaRPr lang="es-MX" sz="1200" dirty="0"/>
          </a:p>
        </p:txBody>
      </p:sp>
      <p:pic>
        <p:nvPicPr>
          <p:cNvPr id="60" name="Imagen 59">
            <a:extLst>
              <a:ext uri="{FF2B5EF4-FFF2-40B4-BE49-F238E27FC236}">
                <a16:creationId xmlns:a16="http://schemas.microsoft.com/office/drawing/2014/main" id="{66FB7F47-464A-46F4-FD35-CB3421C17F3C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638113" y="899816"/>
            <a:ext cx="1574035" cy="1613584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3" name="Imagen 2">
            <a:extLst>
              <a:ext uri="{FF2B5EF4-FFF2-40B4-BE49-F238E27FC236}">
                <a16:creationId xmlns:a16="http://schemas.microsoft.com/office/drawing/2014/main" id="{1D4458B3-AFB5-FD2F-33A4-E09BAACF8835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298842" y="1337856"/>
            <a:ext cx="2283490" cy="22834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7634940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4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uadroTexto 5">
            <a:extLst>
              <a:ext uri="{FF2B5EF4-FFF2-40B4-BE49-F238E27FC236}">
                <a16:creationId xmlns:a16="http://schemas.microsoft.com/office/drawing/2014/main" id="{6D8013A4-2DA5-D6FC-2DFD-57ED76252D5A}"/>
              </a:ext>
            </a:extLst>
          </p:cNvPr>
          <p:cNvSpPr txBox="1"/>
          <p:nvPr/>
        </p:nvSpPr>
        <p:spPr>
          <a:xfrm>
            <a:off x="0" y="527419"/>
            <a:ext cx="1796903" cy="37702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es-MX" sz="23900" b="1" dirty="0">
                <a:solidFill>
                  <a:schemeClr val="accent6">
                    <a:lumMod val="20000"/>
                    <a:lumOff val="80000"/>
                  </a:schemeClr>
                </a:solidFill>
                <a:latin typeface="ABeeZee"/>
              </a:rPr>
              <a:t>1</a:t>
            </a:r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D3D68F9F-816A-A09B-320F-7753652FAFF5}"/>
              </a:ext>
            </a:extLst>
          </p:cNvPr>
          <p:cNvSpPr txBox="1"/>
          <p:nvPr/>
        </p:nvSpPr>
        <p:spPr>
          <a:xfrm>
            <a:off x="843399" y="1381500"/>
            <a:ext cx="4704906" cy="206210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es-MX" sz="1600" b="1" dirty="0">
                <a:solidFill>
                  <a:schemeClr val="accent6">
                    <a:lumMod val="75000"/>
                  </a:schemeClr>
                </a:solidFill>
                <a:latin typeface="ABeeZee"/>
              </a:rPr>
              <a:t>Continúen</a:t>
            </a:r>
            <a:r>
              <a:rPr lang="es-MX" sz="1600" b="1" dirty="0">
                <a:solidFill>
                  <a:schemeClr val="bg1">
                    <a:lumMod val="50000"/>
                  </a:schemeClr>
                </a:solidFill>
                <a:latin typeface="ABeeZee"/>
              </a:rPr>
              <a:t> con el reconocimiento de los LTG para identificar cómo están presentes los elementos curriculares del Plan de Estudio 2022, de los programas sintéticos y de los programas analíticos (perfil de egreso, ejes articuladores, campos formativos, contenidos y Procesos de Desarrollo de Aprendizaje PDA).</a:t>
            </a:r>
            <a:endParaRPr lang="es-MX" b="1" dirty="0">
              <a:solidFill>
                <a:schemeClr val="bg1">
                  <a:lumMod val="50000"/>
                </a:schemeClr>
              </a:solidFill>
              <a:latin typeface="ABeeZee"/>
            </a:endParaRPr>
          </a:p>
        </p:txBody>
      </p:sp>
      <p:pic>
        <p:nvPicPr>
          <p:cNvPr id="3" name="Picture 4" descr="Libro de proyectos de Aula. Libro de Educación Primaria Grado 1° Ciclo  Escolar 2023 - 2024 .: Comisión Nacional de Libros de Texto Gratuitos :.">
            <a:extLst>
              <a:ext uri="{FF2B5EF4-FFF2-40B4-BE49-F238E27FC236}">
                <a16:creationId xmlns:a16="http://schemas.microsoft.com/office/drawing/2014/main" id="{FE854BAC-189C-374E-DA9D-C1108549D66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22335" y="1239336"/>
            <a:ext cx="2133717" cy="26648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Imagen 4">
            <a:extLst>
              <a:ext uri="{FF2B5EF4-FFF2-40B4-BE49-F238E27FC236}">
                <a16:creationId xmlns:a16="http://schemas.microsoft.com/office/drawing/2014/main" id="{C2BD5A3A-DEA3-C5CE-E9A8-FE09BAC6CD2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997642" y="2743200"/>
            <a:ext cx="1687976" cy="16879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8932816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4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uadroTexto 2">
            <a:extLst>
              <a:ext uri="{FF2B5EF4-FFF2-40B4-BE49-F238E27FC236}">
                <a16:creationId xmlns:a16="http://schemas.microsoft.com/office/drawing/2014/main" id="{75F77067-EF5D-C771-33BF-501DDCAF0D3D}"/>
              </a:ext>
            </a:extLst>
          </p:cNvPr>
          <p:cNvSpPr txBox="1"/>
          <p:nvPr/>
        </p:nvSpPr>
        <p:spPr>
          <a:xfrm>
            <a:off x="0" y="527419"/>
            <a:ext cx="1796903" cy="37702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es-MX" sz="23900" b="1" dirty="0">
                <a:solidFill>
                  <a:schemeClr val="accent6">
                    <a:lumMod val="20000"/>
                    <a:lumOff val="80000"/>
                  </a:schemeClr>
                </a:solidFill>
                <a:latin typeface="ABeeZee"/>
              </a:rPr>
              <a:t>2</a:t>
            </a:r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D3D68F9F-816A-A09B-320F-7753652FAFF5}"/>
              </a:ext>
            </a:extLst>
          </p:cNvPr>
          <p:cNvSpPr txBox="1"/>
          <p:nvPr/>
        </p:nvSpPr>
        <p:spPr>
          <a:xfrm>
            <a:off x="972882" y="1390073"/>
            <a:ext cx="4173278" cy="206210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es-MX" sz="1600" b="1" dirty="0">
                <a:solidFill>
                  <a:schemeClr val="bg1">
                    <a:lumMod val="50000"/>
                  </a:schemeClr>
                </a:solidFill>
                <a:latin typeface="ABeeZee"/>
              </a:rPr>
              <a:t>Asimismo, </a:t>
            </a:r>
            <a:r>
              <a:rPr lang="es-MX" sz="1600" b="1" dirty="0">
                <a:solidFill>
                  <a:schemeClr val="accent6">
                    <a:lumMod val="75000"/>
                  </a:schemeClr>
                </a:solidFill>
                <a:latin typeface="ABeeZee"/>
              </a:rPr>
              <a:t>revisen</a:t>
            </a:r>
            <a:r>
              <a:rPr lang="es-MX" sz="1600" b="1" dirty="0">
                <a:solidFill>
                  <a:schemeClr val="bg1">
                    <a:lumMod val="50000"/>
                  </a:schemeClr>
                </a:solidFill>
                <a:latin typeface="ABeeZee"/>
              </a:rPr>
              <a:t> cómo están presentes las metodologías (Aprendizaje basado en proyectos comunitarios, Aprendizaje basado en indagación. STEAM como enfoque, Aprendizaje Basado en Problemas y Aprendizaje Servicio) y cuál es la estructura didáctica de los proyectos.</a:t>
            </a:r>
            <a:endParaRPr lang="es-MX" b="1" dirty="0">
              <a:solidFill>
                <a:schemeClr val="bg1">
                  <a:lumMod val="50000"/>
                </a:schemeClr>
              </a:solidFill>
              <a:latin typeface="ABeeZee"/>
            </a:endParaRPr>
          </a:p>
        </p:txBody>
      </p:sp>
      <p:pic>
        <p:nvPicPr>
          <p:cNvPr id="2" name="Imagen 1">
            <a:extLst>
              <a:ext uri="{FF2B5EF4-FFF2-40B4-BE49-F238E27FC236}">
                <a16:creationId xmlns:a16="http://schemas.microsoft.com/office/drawing/2014/main" id="{69B59391-9785-14DA-3199-6FE709037481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2730" r="7946"/>
          <a:stretch/>
        </p:blipFill>
        <p:spPr>
          <a:xfrm>
            <a:off x="5518298" y="1434664"/>
            <a:ext cx="3115340" cy="34422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335929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4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uadroTexto 2">
            <a:extLst>
              <a:ext uri="{FF2B5EF4-FFF2-40B4-BE49-F238E27FC236}">
                <a16:creationId xmlns:a16="http://schemas.microsoft.com/office/drawing/2014/main" id="{B56EDA69-17FB-82B0-076A-005EEB1A97E9}"/>
              </a:ext>
            </a:extLst>
          </p:cNvPr>
          <p:cNvSpPr txBox="1"/>
          <p:nvPr/>
        </p:nvSpPr>
        <p:spPr>
          <a:xfrm>
            <a:off x="255182" y="314767"/>
            <a:ext cx="1796903" cy="37702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es-MX" sz="23900" b="1" dirty="0">
                <a:solidFill>
                  <a:schemeClr val="accent6">
                    <a:lumMod val="20000"/>
                    <a:lumOff val="80000"/>
                  </a:schemeClr>
                </a:solidFill>
                <a:latin typeface="ABeeZee"/>
              </a:rPr>
              <a:t>3</a:t>
            </a:r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D3D68F9F-816A-A09B-320F-7753652FAFF5}"/>
              </a:ext>
            </a:extLst>
          </p:cNvPr>
          <p:cNvSpPr txBox="1"/>
          <p:nvPr/>
        </p:nvSpPr>
        <p:spPr>
          <a:xfrm>
            <a:off x="1153633" y="1390073"/>
            <a:ext cx="4173278" cy="280076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es-MX" sz="1600" b="1" dirty="0">
                <a:solidFill>
                  <a:schemeClr val="bg1">
                    <a:lumMod val="50000"/>
                  </a:schemeClr>
                </a:solidFill>
                <a:latin typeface="ABeeZee"/>
              </a:rPr>
              <a:t>Por último, </a:t>
            </a:r>
            <a:r>
              <a:rPr lang="es-MX" sz="1600" b="1" dirty="0">
                <a:solidFill>
                  <a:schemeClr val="accent6">
                    <a:lumMod val="75000"/>
                  </a:schemeClr>
                </a:solidFill>
                <a:latin typeface="ABeeZee"/>
              </a:rPr>
              <a:t>identifiquen</a:t>
            </a:r>
            <a:r>
              <a:rPr lang="es-MX" sz="1600" b="1" dirty="0">
                <a:solidFill>
                  <a:schemeClr val="bg1">
                    <a:lumMod val="50000"/>
                  </a:schemeClr>
                </a:solidFill>
                <a:latin typeface="ABeeZee"/>
              </a:rPr>
              <a:t> cómo se expresa la evaluación formativa en los libros de proyectos de los tres escenarios (Aula, Escolares y Comunitarios).</a:t>
            </a:r>
          </a:p>
          <a:p>
            <a:pPr algn="just"/>
            <a:endParaRPr lang="es-MX" sz="1600" b="1" dirty="0">
              <a:solidFill>
                <a:schemeClr val="bg1">
                  <a:lumMod val="50000"/>
                </a:schemeClr>
              </a:solidFill>
              <a:latin typeface="ABeeZee"/>
            </a:endParaRPr>
          </a:p>
          <a:p>
            <a:pPr algn="just"/>
            <a:r>
              <a:rPr lang="es-MX" sz="1600" b="1" dirty="0">
                <a:solidFill>
                  <a:schemeClr val="bg1">
                    <a:lumMod val="50000"/>
                  </a:schemeClr>
                </a:solidFill>
                <a:latin typeface="ABeeZee"/>
              </a:rPr>
              <a:t>Con base en lo anterior, </a:t>
            </a:r>
            <a:r>
              <a:rPr lang="es-MX" sz="1600" b="1" dirty="0">
                <a:solidFill>
                  <a:schemeClr val="accent6">
                    <a:lumMod val="75000"/>
                  </a:schemeClr>
                </a:solidFill>
                <a:latin typeface="ABeeZee"/>
              </a:rPr>
              <a:t>preparen una exposición </a:t>
            </a:r>
            <a:r>
              <a:rPr lang="es-MX" sz="1600" b="1" dirty="0">
                <a:solidFill>
                  <a:schemeClr val="bg1">
                    <a:lumMod val="50000"/>
                  </a:schemeClr>
                </a:solidFill>
                <a:latin typeface="ABeeZee"/>
              </a:rPr>
              <a:t>apoyándose con algún material, donde recuperen de los LTG, los elementos de la estructura didáctica y la evaluación formativa.</a:t>
            </a:r>
            <a:endParaRPr lang="es-MX" b="1" dirty="0">
              <a:solidFill>
                <a:schemeClr val="bg1">
                  <a:lumMod val="50000"/>
                </a:schemeClr>
              </a:solidFill>
              <a:latin typeface="ABeeZee"/>
            </a:endParaRPr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CD940F18-AB81-5EBA-0573-D9D532F9503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00233" y="1390073"/>
            <a:ext cx="2646326" cy="26463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5848859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1" name="Google Shape;1631;p47"/>
          <p:cNvSpPr txBox="1">
            <a:spLocks noGrp="1"/>
          </p:cNvSpPr>
          <p:nvPr>
            <p:ph type="title"/>
          </p:nvPr>
        </p:nvSpPr>
        <p:spPr>
          <a:xfrm>
            <a:off x="910310" y="593347"/>
            <a:ext cx="4917310" cy="22830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8800" dirty="0">
                <a:solidFill>
                  <a:schemeClr val="accent5">
                    <a:lumMod val="60000"/>
                    <a:lumOff val="40000"/>
                  </a:schemeClr>
                </a:solidFill>
              </a:rPr>
              <a:t>SESIÓN 3</a:t>
            </a:r>
            <a:endParaRPr sz="8800" dirty="0">
              <a:solidFill>
                <a:schemeClr val="accent5">
                  <a:lumMod val="60000"/>
                  <a:lumOff val="40000"/>
                </a:schemeClr>
              </a:solidFill>
            </a:endParaRPr>
          </a:p>
        </p:txBody>
      </p:sp>
      <p:grpSp>
        <p:nvGrpSpPr>
          <p:cNvPr id="1648" name="Google Shape;1648;p47"/>
          <p:cNvGrpSpPr/>
          <p:nvPr/>
        </p:nvGrpSpPr>
        <p:grpSpPr>
          <a:xfrm>
            <a:off x="529687" y="3101040"/>
            <a:ext cx="380623" cy="505928"/>
            <a:chOff x="5382225" y="1510350"/>
            <a:chExt cx="54075" cy="71875"/>
          </a:xfrm>
        </p:grpSpPr>
        <p:sp>
          <p:nvSpPr>
            <p:cNvPr id="1649" name="Google Shape;1649;p47"/>
            <p:cNvSpPr/>
            <p:nvPr/>
          </p:nvSpPr>
          <p:spPr>
            <a:xfrm>
              <a:off x="5384450" y="1512525"/>
              <a:ext cx="49500" cy="67525"/>
            </a:xfrm>
            <a:custGeom>
              <a:avLst/>
              <a:gdLst/>
              <a:ahLst/>
              <a:cxnLst/>
              <a:rect l="l" t="t" r="r" b="b"/>
              <a:pathLst>
                <a:path w="1980" h="2701" extrusionOk="0">
                  <a:moveTo>
                    <a:pt x="15" y="1"/>
                  </a:moveTo>
                  <a:lnTo>
                    <a:pt x="0" y="2001"/>
                  </a:lnTo>
                  <a:lnTo>
                    <a:pt x="562" y="1358"/>
                  </a:lnTo>
                  <a:lnTo>
                    <a:pt x="1469" y="2701"/>
                  </a:lnTo>
                  <a:lnTo>
                    <a:pt x="1725" y="2528"/>
                  </a:lnTo>
                  <a:lnTo>
                    <a:pt x="1979" y="2357"/>
                  </a:lnTo>
                  <a:lnTo>
                    <a:pt x="1062" y="999"/>
                  </a:lnTo>
                  <a:lnTo>
                    <a:pt x="1876" y="732"/>
                  </a:lnTo>
                  <a:lnTo>
                    <a:pt x="15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50" name="Google Shape;1650;p47"/>
            <p:cNvSpPr/>
            <p:nvPr/>
          </p:nvSpPr>
          <p:spPr>
            <a:xfrm>
              <a:off x="5382225" y="1510350"/>
              <a:ext cx="54075" cy="71875"/>
            </a:xfrm>
            <a:custGeom>
              <a:avLst/>
              <a:gdLst/>
              <a:ahLst/>
              <a:cxnLst/>
              <a:rect l="l" t="t" r="r" b="b"/>
              <a:pathLst>
                <a:path w="2163" h="2875" extrusionOk="0">
                  <a:moveTo>
                    <a:pt x="192" y="215"/>
                  </a:moveTo>
                  <a:lnTo>
                    <a:pt x="1709" y="813"/>
                  </a:lnTo>
                  <a:lnTo>
                    <a:pt x="1124" y="1003"/>
                  </a:lnTo>
                  <a:cubicBezTo>
                    <a:pt x="1098" y="1011"/>
                    <a:pt x="1078" y="1031"/>
                    <a:pt x="1069" y="1057"/>
                  </a:cubicBezTo>
                  <a:cubicBezTo>
                    <a:pt x="1060" y="1083"/>
                    <a:pt x="1063" y="1113"/>
                    <a:pt x="1079" y="1135"/>
                  </a:cubicBezTo>
                  <a:lnTo>
                    <a:pt x="1949" y="2419"/>
                  </a:lnTo>
                  <a:lnTo>
                    <a:pt x="1583" y="2667"/>
                  </a:lnTo>
                  <a:lnTo>
                    <a:pt x="724" y="1397"/>
                  </a:lnTo>
                  <a:cubicBezTo>
                    <a:pt x="708" y="1374"/>
                    <a:pt x="683" y="1360"/>
                    <a:pt x="656" y="1358"/>
                  </a:cubicBezTo>
                  <a:lnTo>
                    <a:pt x="651" y="1358"/>
                  </a:lnTo>
                  <a:cubicBezTo>
                    <a:pt x="626" y="1358"/>
                    <a:pt x="600" y="1368"/>
                    <a:pt x="587" y="1388"/>
                  </a:cubicBezTo>
                  <a:lnTo>
                    <a:pt x="180" y="1854"/>
                  </a:lnTo>
                  <a:lnTo>
                    <a:pt x="192" y="215"/>
                  </a:lnTo>
                  <a:close/>
                  <a:moveTo>
                    <a:pt x="102" y="0"/>
                  </a:moveTo>
                  <a:cubicBezTo>
                    <a:pt x="85" y="0"/>
                    <a:pt x="68" y="5"/>
                    <a:pt x="52" y="15"/>
                  </a:cubicBezTo>
                  <a:cubicBezTo>
                    <a:pt x="29" y="31"/>
                    <a:pt x="14" y="57"/>
                    <a:pt x="14" y="87"/>
                  </a:cubicBezTo>
                  <a:lnTo>
                    <a:pt x="1" y="2087"/>
                  </a:lnTo>
                  <a:cubicBezTo>
                    <a:pt x="1" y="2123"/>
                    <a:pt x="24" y="2155"/>
                    <a:pt x="58" y="2168"/>
                  </a:cubicBezTo>
                  <a:cubicBezTo>
                    <a:pt x="68" y="2172"/>
                    <a:pt x="79" y="2174"/>
                    <a:pt x="90" y="2174"/>
                  </a:cubicBezTo>
                  <a:cubicBezTo>
                    <a:pt x="114" y="2174"/>
                    <a:pt x="137" y="2164"/>
                    <a:pt x="153" y="2145"/>
                  </a:cubicBezTo>
                  <a:lnTo>
                    <a:pt x="640" y="1587"/>
                  </a:lnTo>
                  <a:lnTo>
                    <a:pt x="1486" y="2836"/>
                  </a:lnTo>
                  <a:cubicBezTo>
                    <a:pt x="1499" y="2856"/>
                    <a:pt x="1519" y="2870"/>
                    <a:pt x="1541" y="2873"/>
                  </a:cubicBezTo>
                  <a:cubicBezTo>
                    <a:pt x="1547" y="2875"/>
                    <a:pt x="1553" y="2875"/>
                    <a:pt x="1558" y="2875"/>
                  </a:cubicBezTo>
                  <a:cubicBezTo>
                    <a:pt x="1576" y="2875"/>
                    <a:pt x="1593" y="2870"/>
                    <a:pt x="1603" y="2859"/>
                  </a:cubicBezTo>
                  <a:lnTo>
                    <a:pt x="2113" y="2514"/>
                  </a:lnTo>
                  <a:cubicBezTo>
                    <a:pt x="2154" y="2487"/>
                    <a:pt x="2163" y="2433"/>
                    <a:pt x="2136" y="2393"/>
                  </a:cubicBezTo>
                  <a:lnTo>
                    <a:pt x="1283" y="1132"/>
                  </a:lnTo>
                  <a:lnTo>
                    <a:pt x="1988" y="902"/>
                  </a:lnTo>
                  <a:cubicBezTo>
                    <a:pt x="2024" y="890"/>
                    <a:pt x="2047" y="858"/>
                    <a:pt x="2049" y="821"/>
                  </a:cubicBezTo>
                  <a:cubicBezTo>
                    <a:pt x="2050" y="784"/>
                    <a:pt x="2028" y="751"/>
                    <a:pt x="1993" y="737"/>
                  </a:cubicBezTo>
                  <a:lnTo>
                    <a:pt x="132" y="6"/>
                  </a:lnTo>
                  <a:cubicBezTo>
                    <a:pt x="123" y="2"/>
                    <a:pt x="112" y="0"/>
                    <a:pt x="102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1651" name="Google Shape;1651;p47"/>
          <p:cNvSpPr/>
          <p:nvPr/>
        </p:nvSpPr>
        <p:spPr>
          <a:xfrm>
            <a:off x="6346387" y="4119497"/>
            <a:ext cx="166902" cy="197104"/>
          </a:xfrm>
          <a:custGeom>
            <a:avLst/>
            <a:gdLst/>
            <a:ahLst/>
            <a:cxnLst/>
            <a:rect l="l" t="t" r="r" b="b"/>
            <a:pathLst>
              <a:path w="1691" h="1997" extrusionOk="0">
                <a:moveTo>
                  <a:pt x="884" y="1"/>
                </a:moveTo>
                <a:cubicBezTo>
                  <a:pt x="857" y="1"/>
                  <a:pt x="830" y="16"/>
                  <a:pt x="820" y="48"/>
                </a:cubicBezTo>
                <a:cubicBezTo>
                  <a:pt x="758" y="233"/>
                  <a:pt x="671" y="411"/>
                  <a:pt x="552" y="564"/>
                </a:cubicBezTo>
                <a:cubicBezTo>
                  <a:pt x="421" y="732"/>
                  <a:pt x="251" y="871"/>
                  <a:pt x="56" y="953"/>
                </a:cubicBezTo>
                <a:cubicBezTo>
                  <a:pt x="0" y="977"/>
                  <a:pt x="2" y="1055"/>
                  <a:pt x="57" y="1079"/>
                </a:cubicBezTo>
                <a:cubicBezTo>
                  <a:pt x="435" y="1233"/>
                  <a:pt x="673" y="1527"/>
                  <a:pt x="836" y="1953"/>
                </a:cubicBezTo>
                <a:cubicBezTo>
                  <a:pt x="847" y="1982"/>
                  <a:pt x="873" y="1997"/>
                  <a:pt x="899" y="1997"/>
                </a:cubicBezTo>
                <a:cubicBezTo>
                  <a:pt x="924" y="1997"/>
                  <a:pt x="950" y="1983"/>
                  <a:pt x="961" y="1954"/>
                </a:cubicBezTo>
                <a:cubicBezTo>
                  <a:pt x="1103" y="1604"/>
                  <a:pt x="1300" y="1235"/>
                  <a:pt x="1640" y="1060"/>
                </a:cubicBezTo>
                <a:cubicBezTo>
                  <a:pt x="1691" y="1034"/>
                  <a:pt x="1689" y="964"/>
                  <a:pt x="1639" y="939"/>
                </a:cubicBezTo>
                <a:cubicBezTo>
                  <a:pt x="1449" y="845"/>
                  <a:pt x="1286" y="691"/>
                  <a:pt x="1167" y="513"/>
                </a:cubicBezTo>
                <a:cubicBezTo>
                  <a:pt x="1067" y="363"/>
                  <a:pt x="1000" y="212"/>
                  <a:pt x="950" y="50"/>
                </a:cubicBezTo>
                <a:cubicBezTo>
                  <a:pt x="940" y="17"/>
                  <a:pt x="912" y="1"/>
                  <a:pt x="884" y="1"/>
                </a:cubicBez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52" name="Google Shape;1652;p47"/>
          <p:cNvSpPr/>
          <p:nvPr/>
        </p:nvSpPr>
        <p:spPr>
          <a:xfrm>
            <a:off x="8085408" y="1603275"/>
            <a:ext cx="237759" cy="280773"/>
          </a:xfrm>
          <a:custGeom>
            <a:avLst/>
            <a:gdLst/>
            <a:ahLst/>
            <a:cxnLst/>
            <a:rect l="l" t="t" r="r" b="b"/>
            <a:pathLst>
              <a:path w="1691" h="1997" extrusionOk="0">
                <a:moveTo>
                  <a:pt x="884" y="1"/>
                </a:moveTo>
                <a:cubicBezTo>
                  <a:pt x="857" y="1"/>
                  <a:pt x="830" y="16"/>
                  <a:pt x="820" y="48"/>
                </a:cubicBezTo>
                <a:cubicBezTo>
                  <a:pt x="758" y="233"/>
                  <a:pt x="671" y="411"/>
                  <a:pt x="552" y="564"/>
                </a:cubicBezTo>
                <a:cubicBezTo>
                  <a:pt x="421" y="732"/>
                  <a:pt x="251" y="871"/>
                  <a:pt x="56" y="953"/>
                </a:cubicBezTo>
                <a:cubicBezTo>
                  <a:pt x="0" y="977"/>
                  <a:pt x="2" y="1055"/>
                  <a:pt x="57" y="1079"/>
                </a:cubicBezTo>
                <a:cubicBezTo>
                  <a:pt x="435" y="1233"/>
                  <a:pt x="673" y="1527"/>
                  <a:pt x="836" y="1953"/>
                </a:cubicBezTo>
                <a:cubicBezTo>
                  <a:pt x="847" y="1982"/>
                  <a:pt x="873" y="1997"/>
                  <a:pt x="899" y="1997"/>
                </a:cubicBezTo>
                <a:cubicBezTo>
                  <a:pt x="924" y="1997"/>
                  <a:pt x="950" y="1983"/>
                  <a:pt x="961" y="1954"/>
                </a:cubicBezTo>
                <a:cubicBezTo>
                  <a:pt x="1103" y="1604"/>
                  <a:pt x="1300" y="1235"/>
                  <a:pt x="1640" y="1060"/>
                </a:cubicBezTo>
                <a:cubicBezTo>
                  <a:pt x="1691" y="1034"/>
                  <a:pt x="1689" y="964"/>
                  <a:pt x="1639" y="939"/>
                </a:cubicBezTo>
                <a:cubicBezTo>
                  <a:pt x="1449" y="845"/>
                  <a:pt x="1286" y="691"/>
                  <a:pt x="1167" y="513"/>
                </a:cubicBezTo>
                <a:cubicBezTo>
                  <a:pt x="1067" y="363"/>
                  <a:pt x="1000" y="212"/>
                  <a:pt x="950" y="50"/>
                </a:cubicBezTo>
                <a:cubicBezTo>
                  <a:pt x="940" y="17"/>
                  <a:pt x="912" y="1"/>
                  <a:pt x="884" y="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53" name="Google Shape;1653;p47"/>
          <p:cNvSpPr/>
          <p:nvPr/>
        </p:nvSpPr>
        <p:spPr>
          <a:xfrm>
            <a:off x="1034995" y="2441418"/>
            <a:ext cx="166902" cy="197104"/>
          </a:xfrm>
          <a:custGeom>
            <a:avLst/>
            <a:gdLst/>
            <a:ahLst/>
            <a:cxnLst/>
            <a:rect l="l" t="t" r="r" b="b"/>
            <a:pathLst>
              <a:path w="1691" h="1997" extrusionOk="0">
                <a:moveTo>
                  <a:pt x="884" y="1"/>
                </a:moveTo>
                <a:cubicBezTo>
                  <a:pt x="857" y="1"/>
                  <a:pt x="830" y="16"/>
                  <a:pt x="820" y="48"/>
                </a:cubicBezTo>
                <a:cubicBezTo>
                  <a:pt x="758" y="233"/>
                  <a:pt x="671" y="411"/>
                  <a:pt x="552" y="564"/>
                </a:cubicBezTo>
                <a:cubicBezTo>
                  <a:pt x="421" y="732"/>
                  <a:pt x="251" y="871"/>
                  <a:pt x="56" y="953"/>
                </a:cubicBezTo>
                <a:cubicBezTo>
                  <a:pt x="0" y="977"/>
                  <a:pt x="2" y="1055"/>
                  <a:pt x="57" y="1079"/>
                </a:cubicBezTo>
                <a:cubicBezTo>
                  <a:pt x="435" y="1233"/>
                  <a:pt x="673" y="1527"/>
                  <a:pt x="836" y="1953"/>
                </a:cubicBezTo>
                <a:cubicBezTo>
                  <a:pt x="847" y="1982"/>
                  <a:pt x="873" y="1997"/>
                  <a:pt x="899" y="1997"/>
                </a:cubicBezTo>
                <a:cubicBezTo>
                  <a:pt x="924" y="1997"/>
                  <a:pt x="950" y="1983"/>
                  <a:pt x="961" y="1954"/>
                </a:cubicBezTo>
                <a:cubicBezTo>
                  <a:pt x="1103" y="1604"/>
                  <a:pt x="1300" y="1235"/>
                  <a:pt x="1640" y="1060"/>
                </a:cubicBezTo>
                <a:cubicBezTo>
                  <a:pt x="1691" y="1034"/>
                  <a:pt x="1689" y="964"/>
                  <a:pt x="1639" y="939"/>
                </a:cubicBezTo>
                <a:cubicBezTo>
                  <a:pt x="1449" y="845"/>
                  <a:pt x="1286" y="691"/>
                  <a:pt x="1167" y="513"/>
                </a:cubicBezTo>
                <a:cubicBezTo>
                  <a:pt x="1067" y="363"/>
                  <a:pt x="1000" y="212"/>
                  <a:pt x="950" y="50"/>
                </a:cubicBezTo>
                <a:cubicBezTo>
                  <a:pt x="940" y="17"/>
                  <a:pt x="912" y="1"/>
                  <a:pt x="884" y="1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54" name="Google Shape;1654;p47"/>
          <p:cNvSpPr/>
          <p:nvPr/>
        </p:nvSpPr>
        <p:spPr>
          <a:xfrm>
            <a:off x="3784162" y="4881497"/>
            <a:ext cx="166902" cy="197104"/>
          </a:xfrm>
          <a:custGeom>
            <a:avLst/>
            <a:gdLst/>
            <a:ahLst/>
            <a:cxnLst/>
            <a:rect l="l" t="t" r="r" b="b"/>
            <a:pathLst>
              <a:path w="1691" h="1997" extrusionOk="0">
                <a:moveTo>
                  <a:pt x="884" y="1"/>
                </a:moveTo>
                <a:cubicBezTo>
                  <a:pt x="857" y="1"/>
                  <a:pt x="830" y="16"/>
                  <a:pt x="820" y="48"/>
                </a:cubicBezTo>
                <a:cubicBezTo>
                  <a:pt x="758" y="233"/>
                  <a:pt x="671" y="411"/>
                  <a:pt x="552" y="564"/>
                </a:cubicBezTo>
                <a:cubicBezTo>
                  <a:pt x="421" y="732"/>
                  <a:pt x="251" y="871"/>
                  <a:pt x="56" y="953"/>
                </a:cubicBezTo>
                <a:cubicBezTo>
                  <a:pt x="0" y="977"/>
                  <a:pt x="2" y="1055"/>
                  <a:pt x="57" y="1079"/>
                </a:cubicBezTo>
                <a:cubicBezTo>
                  <a:pt x="435" y="1233"/>
                  <a:pt x="673" y="1527"/>
                  <a:pt x="836" y="1953"/>
                </a:cubicBezTo>
                <a:cubicBezTo>
                  <a:pt x="847" y="1982"/>
                  <a:pt x="873" y="1997"/>
                  <a:pt x="899" y="1997"/>
                </a:cubicBezTo>
                <a:cubicBezTo>
                  <a:pt x="924" y="1997"/>
                  <a:pt x="950" y="1983"/>
                  <a:pt x="961" y="1954"/>
                </a:cubicBezTo>
                <a:cubicBezTo>
                  <a:pt x="1103" y="1604"/>
                  <a:pt x="1300" y="1235"/>
                  <a:pt x="1640" y="1060"/>
                </a:cubicBezTo>
                <a:cubicBezTo>
                  <a:pt x="1691" y="1034"/>
                  <a:pt x="1689" y="964"/>
                  <a:pt x="1639" y="939"/>
                </a:cubicBezTo>
                <a:cubicBezTo>
                  <a:pt x="1449" y="845"/>
                  <a:pt x="1286" y="691"/>
                  <a:pt x="1167" y="513"/>
                </a:cubicBezTo>
                <a:cubicBezTo>
                  <a:pt x="1067" y="363"/>
                  <a:pt x="1000" y="212"/>
                  <a:pt x="950" y="50"/>
                </a:cubicBezTo>
                <a:cubicBezTo>
                  <a:pt x="940" y="17"/>
                  <a:pt x="912" y="1"/>
                  <a:pt x="884" y="1"/>
                </a:cubicBez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55" name="Google Shape;1655;p47"/>
          <p:cNvSpPr/>
          <p:nvPr/>
        </p:nvSpPr>
        <p:spPr>
          <a:xfrm>
            <a:off x="5092187" y="888497"/>
            <a:ext cx="166902" cy="197104"/>
          </a:xfrm>
          <a:custGeom>
            <a:avLst/>
            <a:gdLst/>
            <a:ahLst/>
            <a:cxnLst/>
            <a:rect l="l" t="t" r="r" b="b"/>
            <a:pathLst>
              <a:path w="1691" h="1997" extrusionOk="0">
                <a:moveTo>
                  <a:pt x="884" y="1"/>
                </a:moveTo>
                <a:cubicBezTo>
                  <a:pt x="857" y="1"/>
                  <a:pt x="830" y="16"/>
                  <a:pt x="820" y="48"/>
                </a:cubicBezTo>
                <a:cubicBezTo>
                  <a:pt x="758" y="233"/>
                  <a:pt x="671" y="411"/>
                  <a:pt x="552" y="564"/>
                </a:cubicBezTo>
                <a:cubicBezTo>
                  <a:pt x="421" y="732"/>
                  <a:pt x="251" y="871"/>
                  <a:pt x="56" y="953"/>
                </a:cubicBezTo>
                <a:cubicBezTo>
                  <a:pt x="0" y="977"/>
                  <a:pt x="2" y="1055"/>
                  <a:pt x="57" y="1079"/>
                </a:cubicBezTo>
                <a:cubicBezTo>
                  <a:pt x="435" y="1233"/>
                  <a:pt x="673" y="1527"/>
                  <a:pt x="836" y="1953"/>
                </a:cubicBezTo>
                <a:cubicBezTo>
                  <a:pt x="847" y="1982"/>
                  <a:pt x="873" y="1997"/>
                  <a:pt x="899" y="1997"/>
                </a:cubicBezTo>
                <a:cubicBezTo>
                  <a:pt x="924" y="1997"/>
                  <a:pt x="950" y="1983"/>
                  <a:pt x="961" y="1954"/>
                </a:cubicBezTo>
                <a:cubicBezTo>
                  <a:pt x="1103" y="1604"/>
                  <a:pt x="1300" y="1235"/>
                  <a:pt x="1640" y="1060"/>
                </a:cubicBezTo>
                <a:cubicBezTo>
                  <a:pt x="1691" y="1034"/>
                  <a:pt x="1689" y="964"/>
                  <a:pt x="1639" y="939"/>
                </a:cubicBezTo>
                <a:cubicBezTo>
                  <a:pt x="1449" y="845"/>
                  <a:pt x="1286" y="691"/>
                  <a:pt x="1167" y="513"/>
                </a:cubicBezTo>
                <a:cubicBezTo>
                  <a:pt x="1067" y="363"/>
                  <a:pt x="1000" y="212"/>
                  <a:pt x="950" y="50"/>
                </a:cubicBezTo>
                <a:cubicBezTo>
                  <a:pt x="940" y="17"/>
                  <a:pt x="912" y="1"/>
                  <a:pt x="884" y="1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9361AFDD-45B8-2846-667F-3219F8440114}"/>
              </a:ext>
            </a:extLst>
          </p:cNvPr>
          <p:cNvSpPr txBox="1"/>
          <p:nvPr/>
        </p:nvSpPr>
        <p:spPr>
          <a:xfrm>
            <a:off x="1428195" y="2302580"/>
            <a:ext cx="4252703" cy="210284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0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defPPr>
            <a:lvl1pPr marL="0" indent="0" algn="just">
              <a:buNone/>
              <a:defRPr b="1">
                <a:solidFill>
                  <a:schemeClr val="bg1">
                    <a:lumMod val="50000"/>
                  </a:schemeClr>
                </a:solidFill>
                <a:latin typeface="ABeeZee"/>
                <a:ea typeface="ABeeZee"/>
                <a:cs typeface="ABeeZee"/>
              </a:defRPr>
            </a:lvl1pPr>
          </a:lstStyle>
          <a:p>
            <a:pPr algn="ctr"/>
            <a:r>
              <a:rPr lang="es-MX" sz="1800" dirty="0">
                <a:solidFill>
                  <a:schemeClr val="bg1">
                    <a:lumMod val="50000"/>
                  </a:schemeClr>
                </a:solidFill>
              </a:rPr>
              <a:t>Esbozar algunas posibilidades de uso de los LTG que contribuyan al enriquecimiento del Programa analítico y al diseño de la planeación didáctica y de la evaluación formativa para el ciclo escolar 2023-2024.</a:t>
            </a:r>
          </a:p>
          <a:p>
            <a:pPr algn="ctr"/>
            <a:endParaRPr lang="es-MX" sz="1800" dirty="0"/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id="{BE22583C-9A80-A43E-656E-3CC84A8C30B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98783" y="1423423"/>
            <a:ext cx="2296654" cy="22966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00062048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1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180" name="Google Shape;2180;p58"/>
          <p:cNvGrpSpPr/>
          <p:nvPr/>
        </p:nvGrpSpPr>
        <p:grpSpPr>
          <a:xfrm>
            <a:off x="180754" y="173800"/>
            <a:ext cx="8814390" cy="4512401"/>
            <a:chOff x="627130" y="128603"/>
            <a:chExt cx="8316852" cy="4604490"/>
          </a:xfrm>
        </p:grpSpPr>
        <p:grpSp>
          <p:nvGrpSpPr>
            <p:cNvPr id="2181" name="Google Shape;2181;p58"/>
            <p:cNvGrpSpPr/>
            <p:nvPr/>
          </p:nvGrpSpPr>
          <p:grpSpPr>
            <a:xfrm>
              <a:off x="627130" y="128603"/>
              <a:ext cx="8316852" cy="4604490"/>
              <a:chOff x="627130" y="428622"/>
              <a:chExt cx="8316852" cy="4568400"/>
            </a:xfrm>
          </p:grpSpPr>
          <p:sp>
            <p:nvSpPr>
              <p:cNvPr id="2182" name="Google Shape;2182;p58"/>
              <p:cNvSpPr/>
              <p:nvPr/>
            </p:nvSpPr>
            <p:spPr>
              <a:xfrm>
                <a:off x="627182" y="428622"/>
                <a:ext cx="8316600" cy="4568400"/>
              </a:xfrm>
              <a:prstGeom prst="roundRect">
                <a:avLst>
                  <a:gd name="adj" fmla="val 4746"/>
                </a:avLst>
              </a:prstGeom>
              <a:solidFill>
                <a:schemeClr val="lt1"/>
              </a:solidFill>
              <a:ln w="28575" cap="flat" cmpd="sng">
                <a:solidFill>
                  <a:schemeClr val="accent5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grpSp>
            <p:nvGrpSpPr>
              <p:cNvPr id="2183" name="Google Shape;2183;p58"/>
              <p:cNvGrpSpPr/>
              <p:nvPr/>
            </p:nvGrpSpPr>
            <p:grpSpPr>
              <a:xfrm>
                <a:off x="627130" y="428636"/>
                <a:ext cx="8316852" cy="490301"/>
                <a:chOff x="280295" y="238126"/>
                <a:chExt cx="9047924" cy="533400"/>
              </a:xfrm>
            </p:grpSpPr>
            <p:sp>
              <p:nvSpPr>
                <p:cNvPr id="2184" name="Google Shape;2184;p58"/>
                <p:cNvSpPr/>
                <p:nvPr/>
              </p:nvSpPr>
              <p:spPr>
                <a:xfrm>
                  <a:off x="280520" y="238126"/>
                  <a:ext cx="9047700" cy="533400"/>
                </a:xfrm>
                <a:prstGeom prst="round2SameRect">
                  <a:avLst>
                    <a:gd name="adj1" fmla="val 36252"/>
                    <a:gd name="adj2" fmla="val 0"/>
                  </a:avLst>
                </a:prstGeom>
                <a:solidFill>
                  <a:schemeClr val="lt2"/>
                </a:solidFill>
                <a:ln w="28575" cap="flat" cmpd="sng">
                  <a:solidFill>
                    <a:schemeClr val="accent5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2185" name="Google Shape;2185;p58"/>
                <p:cNvSpPr/>
                <p:nvPr/>
              </p:nvSpPr>
              <p:spPr>
                <a:xfrm>
                  <a:off x="280295" y="685650"/>
                  <a:ext cx="9047620" cy="74494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8372" h="893" extrusionOk="0">
                      <a:moveTo>
                        <a:pt x="0" y="1"/>
                      </a:moveTo>
                      <a:lnTo>
                        <a:pt x="0" y="892"/>
                      </a:lnTo>
                      <a:lnTo>
                        <a:pt x="48372" y="892"/>
                      </a:lnTo>
                      <a:lnTo>
                        <a:pt x="48372" y="1"/>
                      </a:lnTo>
                      <a:close/>
                    </a:path>
                  </a:pathLst>
                </a:custGeom>
                <a:solidFill>
                  <a:srgbClr val="FF89BC">
                    <a:alpha val="30360"/>
                  </a:srgb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grpSp>
              <p:nvGrpSpPr>
                <p:cNvPr id="2186" name="Google Shape;2186;p58"/>
                <p:cNvGrpSpPr/>
                <p:nvPr/>
              </p:nvGrpSpPr>
              <p:grpSpPr>
                <a:xfrm>
                  <a:off x="8425674" y="386584"/>
                  <a:ext cx="655694" cy="176896"/>
                  <a:chOff x="13400537" y="1039026"/>
                  <a:chExt cx="495013" cy="133547"/>
                </a:xfrm>
              </p:grpSpPr>
              <p:sp>
                <p:nvSpPr>
                  <p:cNvPr id="2187" name="Google Shape;2187;p58"/>
                  <p:cNvSpPr/>
                  <p:nvPr/>
                </p:nvSpPr>
                <p:spPr>
                  <a:xfrm>
                    <a:off x="13408019" y="1046367"/>
                    <a:ext cx="118865" cy="118865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1684" h="1684" extrusionOk="0">
                        <a:moveTo>
                          <a:pt x="844" y="0"/>
                        </a:moveTo>
                        <a:cubicBezTo>
                          <a:pt x="843" y="0"/>
                          <a:pt x="842" y="0"/>
                          <a:pt x="842" y="0"/>
                        </a:cubicBezTo>
                        <a:cubicBezTo>
                          <a:pt x="377" y="0"/>
                          <a:pt x="0" y="377"/>
                          <a:pt x="0" y="842"/>
                        </a:cubicBezTo>
                        <a:cubicBezTo>
                          <a:pt x="0" y="1306"/>
                          <a:pt x="376" y="1684"/>
                          <a:pt x="842" y="1684"/>
                        </a:cubicBezTo>
                        <a:cubicBezTo>
                          <a:pt x="1306" y="1684"/>
                          <a:pt x="1683" y="1308"/>
                          <a:pt x="1683" y="842"/>
                        </a:cubicBezTo>
                        <a:cubicBezTo>
                          <a:pt x="1683" y="378"/>
                          <a:pt x="1307" y="0"/>
                          <a:pt x="844" y="0"/>
                        </a:cubicBezTo>
                        <a:close/>
                      </a:path>
                    </a:pathLst>
                  </a:custGeom>
                  <a:solidFill>
                    <a:schemeClr val="accent1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2188" name="Google Shape;2188;p58"/>
                  <p:cNvSpPr/>
                  <p:nvPr/>
                </p:nvSpPr>
                <p:spPr>
                  <a:xfrm>
                    <a:off x="13400537" y="1039026"/>
                    <a:ext cx="133547" cy="133547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1892" h="1892" extrusionOk="0">
                        <a:moveTo>
                          <a:pt x="946" y="207"/>
                        </a:moveTo>
                        <a:cubicBezTo>
                          <a:pt x="1354" y="207"/>
                          <a:pt x="1685" y="539"/>
                          <a:pt x="1685" y="946"/>
                        </a:cubicBezTo>
                        <a:cubicBezTo>
                          <a:pt x="1685" y="1354"/>
                          <a:pt x="1354" y="1686"/>
                          <a:pt x="946" y="1686"/>
                        </a:cubicBezTo>
                        <a:cubicBezTo>
                          <a:pt x="539" y="1686"/>
                          <a:pt x="207" y="1354"/>
                          <a:pt x="207" y="946"/>
                        </a:cubicBezTo>
                        <a:cubicBezTo>
                          <a:pt x="207" y="539"/>
                          <a:pt x="539" y="207"/>
                          <a:pt x="946" y="207"/>
                        </a:cubicBezTo>
                        <a:close/>
                        <a:moveTo>
                          <a:pt x="946" y="0"/>
                        </a:moveTo>
                        <a:cubicBezTo>
                          <a:pt x="424" y="0"/>
                          <a:pt x="1" y="425"/>
                          <a:pt x="1" y="946"/>
                        </a:cubicBezTo>
                        <a:cubicBezTo>
                          <a:pt x="1" y="1467"/>
                          <a:pt x="424" y="1892"/>
                          <a:pt x="946" y="1892"/>
                        </a:cubicBezTo>
                        <a:cubicBezTo>
                          <a:pt x="1469" y="1892"/>
                          <a:pt x="1891" y="1467"/>
                          <a:pt x="1891" y="946"/>
                        </a:cubicBezTo>
                        <a:cubicBezTo>
                          <a:pt x="1891" y="425"/>
                          <a:pt x="1466" y="0"/>
                          <a:pt x="946" y="0"/>
                        </a:cubicBezTo>
                        <a:close/>
                      </a:path>
                    </a:pathLst>
                  </a:custGeom>
                  <a:solidFill>
                    <a:schemeClr val="accent5"/>
                  </a:solidFill>
                  <a:ln w="9525" cap="flat" cmpd="sng">
                    <a:solidFill>
                      <a:schemeClr val="accent5"/>
                    </a:solidFill>
                    <a:prstDash val="solid"/>
                    <a:round/>
                    <a:headEnd type="none" w="sm" len="sm"/>
                    <a:tailEnd type="none" w="sm" len="sm"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2189" name="Google Shape;2189;p58"/>
                  <p:cNvSpPr/>
                  <p:nvPr/>
                </p:nvSpPr>
                <p:spPr>
                  <a:xfrm>
                    <a:off x="13588857" y="1046367"/>
                    <a:ext cx="118936" cy="118865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1685" h="1684" extrusionOk="0">
                        <a:moveTo>
                          <a:pt x="845" y="0"/>
                        </a:moveTo>
                        <a:cubicBezTo>
                          <a:pt x="844" y="0"/>
                          <a:pt x="843" y="0"/>
                          <a:pt x="843" y="0"/>
                        </a:cubicBezTo>
                        <a:cubicBezTo>
                          <a:pt x="379" y="0"/>
                          <a:pt x="1" y="377"/>
                          <a:pt x="1" y="842"/>
                        </a:cubicBezTo>
                        <a:cubicBezTo>
                          <a:pt x="1" y="1306"/>
                          <a:pt x="377" y="1684"/>
                          <a:pt x="843" y="1684"/>
                        </a:cubicBezTo>
                        <a:cubicBezTo>
                          <a:pt x="1307" y="1684"/>
                          <a:pt x="1684" y="1308"/>
                          <a:pt x="1684" y="842"/>
                        </a:cubicBezTo>
                        <a:cubicBezTo>
                          <a:pt x="1684" y="378"/>
                          <a:pt x="1308" y="0"/>
                          <a:pt x="845" y="0"/>
                        </a:cubicBezTo>
                        <a:close/>
                      </a:path>
                    </a:pathLst>
                  </a:custGeom>
                  <a:solidFill>
                    <a:schemeClr val="dk2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2190" name="Google Shape;2190;p58"/>
                  <p:cNvSpPr/>
                  <p:nvPr/>
                </p:nvSpPr>
                <p:spPr>
                  <a:xfrm>
                    <a:off x="13581517" y="1039026"/>
                    <a:ext cx="133617" cy="133547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1893" h="1892" extrusionOk="0">
                        <a:moveTo>
                          <a:pt x="947" y="207"/>
                        </a:moveTo>
                        <a:cubicBezTo>
                          <a:pt x="1353" y="207"/>
                          <a:pt x="1685" y="539"/>
                          <a:pt x="1685" y="946"/>
                        </a:cubicBezTo>
                        <a:cubicBezTo>
                          <a:pt x="1685" y="1354"/>
                          <a:pt x="1354" y="1686"/>
                          <a:pt x="947" y="1686"/>
                        </a:cubicBezTo>
                        <a:cubicBezTo>
                          <a:pt x="538" y="1686"/>
                          <a:pt x="207" y="1354"/>
                          <a:pt x="207" y="946"/>
                        </a:cubicBezTo>
                        <a:cubicBezTo>
                          <a:pt x="207" y="539"/>
                          <a:pt x="538" y="207"/>
                          <a:pt x="947" y="207"/>
                        </a:cubicBezTo>
                        <a:close/>
                        <a:moveTo>
                          <a:pt x="947" y="0"/>
                        </a:moveTo>
                        <a:cubicBezTo>
                          <a:pt x="425" y="0"/>
                          <a:pt x="1" y="425"/>
                          <a:pt x="1" y="946"/>
                        </a:cubicBezTo>
                        <a:cubicBezTo>
                          <a:pt x="1" y="1467"/>
                          <a:pt x="426" y="1892"/>
                          <a:pt x="947" y="1892"/>
                        </a:cubicBezTo>
                        <a:cubicBezTo>
                          <a:pt x="1467" y="1892"/>
                          <a:pt x="1892" y="1467"/>
                          <a:pt x="1892" y="946"/>
                        </a:cubicBezTo>
                        <a:cubicBezTo>
                          <a:pt x="1892" y="425"/>
                          <a:pt x="1467" y="0"/>
                          <a:pt x="947" y="0"/>
                        </a:cubicBezTo>
                        <a:close/>
                      </a:path>
                    </a:pathLst>
                  </a:custGeom>
                  <a:solidFill>
                    <a:schemeClr val="accent5"/>
                  </a:solidFill>
                  <a:ln w="9525" cap="flat" cmpd="sng">
                    <a:solidFill>
                      <a:schemeClr val="accent5"/>
                    </a:solidFill>
                    <a:prstDash val="solid"/>
                    <a:round/>
                    <a:headEnd type="none" w="sm" len="sm"/>
                    <a:tailEnd type="none" w="sm" len="sm"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2191" name="Google Shape;2191;p58"/>
                  <p:cNvSpPr/>
                  <p:nvPr/>
                </p:nvSpPr>
                <p:spPr>
                  <a:xfrm>
                    <a:off x="13769343" y="1046367"/>
                    <a:ext cx="118865" cy="118865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1684" h="1684" extrusionOk="0">
                        <a:moveTo>
                          <a:pt x="844" y="0"/>
                        </a:moveTo>
                        <a:cubicBezTo>
                          <a:pt x="843" y="0"/>
                          <a:pt x="843" y="0"/>
                          <a:pt x="842" y="0"/>
                        </a:cubicBezTo>
                        <a:cubicBezTo>
                          <a:pt x="378" y="0"/>
                          <a:pt x="0" y="377"/>
                          <a:pt x="0" y="842"/>
                        </a:cubicBezTo>
                        <a:cubicBezTo>
                          <a:pt x="0" y="1306"/>
                          <a:pt x="376" y="1684"/>
                          <a:pt x="842" y="1684"/>
                        </a:cubicBezTo>
                        <a:cubicBezTo>
                          <a:pt x="1306" y="1684"/>
                          <a:pt x="1684" y="1308"/>
                          <a:pt x="1684" y="842"/>
                        </a:cubicBezTo>
                        <a:cubicBezTo>
                          <a:pt x="1684" y="378"/>
                          <a:pt x="1307" y="0"/>
                          <a:pt x="844" y="0"/>
                        </a:cubicBezTo>
                        <a:close/>
                      </a:path>
                    </a:pathLst>
                  </a:custGeom>
                  <a:solidFill>
                    <a:schemeClr val="accent6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2192" name="Google Shape;2192;p58"/>
                  <p:cNvSpPr/>
                  <p:nvPr/>
                </p:nvSpPr>
                <p:spPr>
                  <a:xfrm>
                    <a:off x="13762002" y="1039026"/>
                    <a:ext cx="133547" cy="133547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1892" h="1892" extrusionOk="0">
                        <a:moveTo>
                          <a:pt x="946" y="207"/>
                        </a:moveTo>
                        <a:cubicBezTo>
                          <a:pt x="1353" y="207"/>
                          <a:pt x="1685" y="539"/>
                          <a:pt x="1685" y="946"/>
                        </a:cubicBezTo>
                        <a:cubicBezTo>
                          <a:pt x="1685" y="1354"/>
                          <a:pt x="1353" y="1686"/>
                          <a:pt x="946" y="1686"/>
                        </a:cubicBezTo>
                        <a:cubicBezTo>
                          <a:pt x="538" y="1686"/>
                          <a:pt x="207" y="1354"/>
                          <a:pt x="207" y="946"/>
                        </a:cubicBezTo>
                        <a:cubicBezTo>
                          <a:pt x="207" y="539"/>
                          <a:pt x="538" y="207"/>
                          <a:pt x="946" y="207"/>
                        </a:cubicBezTo>
                        <a:close/>
                        <a:moveTo>
                          <a:pt x="946" y="0"/>
                        </a:moveTo>
                        <a:cubicBezTo>
                          <a:pt x="424" y="0"/>
                          <a:pt x="0" y="425"/>
                          <a:pt x="0" y="946"/>
                        </a:cubicBezTo>
                        <a:cubicBezTo>
                          <a:pt x="0" y="1467"/>
                          <a:pt x="425" y="1892"/>
                          <a:pt x="946" y="1892"/>
                        </a:cubicBezTo>
                        <a:cubicBezTo>
                          <a:pt x="1467" y="1892"/>
                          <a:pt x="1892" y="1467"/>
                          <a:pt x="1892" y="946"/>
                        </a:cubicBezTo>
                        <a:cubicBezTo>
                          <a:pt x="1892" y="425"/>
                          <a:pt x="1467" y="0"/>
                          <a:pt x="946" y="0"/>
                        </a:cubicBezTo>
                        <a:close/>
                      </a:path>
                    </a:pathLst>
                  </a:custGeom>
                  <a:solidFill>
                    <a:schemeClr val="accent5"/>
                  </a:solidFill>
                  <a:ln w="9525" cap="flat" cmpd="sng">
                    <a:solidFill>
                      <a:schemeClr val="accent5"/>
                    </a:solidFill>
                    <a:prstDash val="solid"/>
                    <a:round/>
                    <a:headEnd type="none" w="sm" len="sm"/>
                    <a:tailEnd type="none" w="sm" len="sm"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</p:grpSp>
          </p:grpSp>
        </p:grpSp>
        <p:sp>
          <p:nvSpPr>
            <p:cNvPr id="2193" name="Google Shape;2193;p58"/>
            <p:cNvSpPr/>
            <p:nvPr/>
          </p:nvSpPr>
          <p:spPr>
            <a:xfrm>
              <a:off x="727576" y="194725"/>
              <a:ext cx="937359" cy="260221"/>
            </a:xfrm>
            <a:custGeom>
              <a:avLst/>
              <a:gdLst/>
              <a:ahLst/>
              <a:cxnLst/>
              <a:rect l="l" t="t" r="r" b="b"/>
              <a:pathLst>
                <a:path w="14668" h="4072" extrusionOk="0">
                  <a:moveTo>
                    <a:pt x="2679" y="0"/>
                  </a:moveTo>
                  <a:cubicBezTo>
                    <a:pt x="1102" y="0"/>
                    <a:pt x="0" y="1069"/>
                    <a:pt x="0" y="2599"/>
                  </a:cubicBezTo>
                  <a:lnTo>
                    <a:pt x="0" y="3771"/>
                  </a:lnTo>
                  <a:cubicBezTo>
                    <a:pt x="0" y="3937"/>
                    <a:pt x="135" y="4072"/>
                    <a:pt x="301" y="4072"/>
                  </a:cubicBezTo>
                  <a:cubicBezTo>
                    <a:pt x="466" y="4072"/>
                    <a:pt x="602" y="3938"/>
                    <a:pt x="601" y="3771"/>
                  </a:cubicBezTo>
                  <a:lnTo>
                    <a:pt x="601" y="2599"/>
                  </a:lnTo>
                  <a:cubicBezTo>
                    <a:pt x="601" y="1405"/>
                    <a:pt x="1436" y="602"/>
                    <a:pt x="2679" y="602"/>
                  </a:cubicBezTo>
                  <a:lnTo>
                    <a:pt x="14366" y="602"/>
                  </a:lnTo>
                  <a:cubicBezTo>
                    <a:pt x="14532" y="602"/>
                    <a:pt x="14667" y="467"/>
                    <a:pt x="14667" y="301"/>
                  </a:cubicBezTo>
                  <a:cubicBezTo>
                    <a:pt x="14667" y="135"/>
                    <a:pt x="14531" y="0"/>
                    <a:pt x="14366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2225" name="Google Shape;2225;p58"/>
          <p:cNvSpPr txBox="1">
            <a:spLocks noGrp="1"/>
          </p:cNvSpPr>
          <p:nvPr>
            <p:ph type="title"/>
          </p:nvPr>
        </p:nvSpPr>
        <p:spPr>
          <a:xfrm>
            <a:off x="1289522" y="175941"/>
            <a:ext cx="3600150" cy="5643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MX" sz="2800" dirty="0"/>
              <a:t>INSUMOS </a:t>
            </a:r>
          </a:p>
        </p:txBody>
      </p:sp>
      <p:sp>
        <p:nvSpPr>
          <p:cNvPr id="52" name="CuadroTexto 51">
            <a:extLst>
              <a:ext uri="{FF2B5EF4-FFF2-40B4-BE49-F238E27FC236}">
                <a16:creationId xmlns:a16="http://schemas.microsoft.com/office/drawing/2014/main" id="{AA2DDADC-C0BA-C45A-F510-850B973689E7}"/>
              </a:ext>
            </a:extLst>
          </p:cNvPr>
          <p:cNvSpPr txBox="1"/>
          <p:nvPr/>
        </p:nvSpPr>
        <p:spPr>
          <a:xfrm>
            <a:off x="561668" y="897811"/>
            <a:ext cx="5201179" cy="348280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0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defPPr>
            <a:lvl1pPr marL="0" indent="0" algn="just">
              <a:buNone/>
              <a:defRPr b="1">
                <a:solidFill>
                  <a:schemeClr val="bg1">
                    <a:lumMod val="50000"/>
                  </a:schemeClr>
                </a:solidFill>
                <a:latin typeface="ABeeZee"/>
                <a:ea typeface="ABeeZee"/>
                <a:cs typeface="ABeeZee"/>
              </a:defRPr>
            </a:lvl1pPr>
          </a:lstStyle>
          <a:p>
            <a:pPr marL="171450" indent="-171450" algn="l">
              <a:buFont typeface="Wingdings" pitchFamily="2" charset="2"/>
              <a:buChar char="ü"/>
            </a:pPr>
            <a:r>
              <a:rPr lang="es-MX" sz="1200" dirty="0"/>
              <a:t>Plan de Estudio para la educación preescolar, primaria y secundaria 2022.</a:t>
            </a:r>
          </a:p>
          <a:p>
            <a:pPr algn="l"/>
            <a:r>
              <a:rPr lang="es-MX" sz="1200" dirty="0">
                <a:hlinkClick r:id="rId3"/>
              </a:rPr>
              <a:t>http://gestion.cte.sep.gob.mx/insumos/php/docs/Plan_de_Estudios_para_la_Educacion_Preescolar_Primaria_y_Secundaria.pdf?1692247885096</a:t>
            </a:r>
            <a:r>
              <a:rPr lang="es-MX" sz="1200" dirty="0"/>
              <a:t> </a:t>
            </a:r>
          </a:p>
          <a:p>
            <a:pPr algn="l"/>
            <a:endParaRPr lang="es-MX" sz="1200" dirty="0"/>
          </a:p>
          <a:p>
            <a:pPr marL="171450" indent="-171450" algn="l">
              <a:buFont typeface="Wingdings" pitchFamily="2" charset="2"/>
              <a:buChar char="ü"/>
            </a:pPr>
            <a:r>
              <a:rPr lang="es-MX" sz="1200" dirty="0"/>
              <a:t>Programas de Estudio para la educación preescolar, primaria y secundaria: Programas Sintéticos de las Fases 3, 4 y 5.</a:t>
            </a:r>
          </a:p>
          <a:p>
            <a:pPr algn="l"/>
            <a:r>
              <a:rPr lang="es-MX" sz="1200" dirty="0">
                <a:hlinkClick r:id="rId4"/>
              </a:rPr>
              <a:t>https://www.dof.gob.mx/2023/SEP/ANEXO_ACUERDO_080823_FASES_2_A_6.pdf</a:t>
            </a:r>
            <a:r>
              <a:rPr lang="es-MX" sz="1200" dirty="0"/>
              <a:t> </a:t>
            </a:r>
          </a:p>
          <a:p>
            <a:pPr algn="l"/>
            <a:endParaRPr lang="es-MX" sz="1200" dirty="0"/>
          </a:p>
          <a:p>
            <a:pPr marL="171450" indent="-171450" algn="l">
              <a:buFont typeface="Wingdings" pitchFamily="2" charset="2"/>
              <a:buChar char="ü"/>
            </a:pPr>
            <a:r>
              <a:rPr lang="es-MX" sz="1200" dirty="0"/>
              <a:t>Libros de Texto Gratuitos de Educación Primaria (Fases 3, 4 y 5).</a:t>
            </a:r>
          </a:p>
          <a:p>
            <a:pPr algn="l"/>
            <a:r>
              <a:rPr lang="es-MX" sz="1200" dirty="0">
                <a:hlinkClick r:id="rId5"/>
              </a:rPr>
              <a:t>https://libros.conaliteg.gob.mx/primaria.html?id=202308081617</a:t>
            </a:r>
            <a:r>
              <a:rPr lang="es-MX" sz="1200" dirty="0"/>
              <a:t>  </a:t>
            </a:r>
          </a:p>
          <a:p>
            <a:pPr algn="l"/>
            <a:endParaRPr lang="es-MX" sz="1200" dirty="0"/>
          </a:p>
          <a:p>
            <a:pPr marL="171450" indent="-171450" algn="l">
              <a:buFont typeface="Wingdings" pitchFamily="2" charset="2"/>
              <a:buChar char="ü"/>
            </a:pPr>
            <a:r>
              <a:rPr lang="es-MX" sz="1200" dirty="0"/>
              <a:t>Programa analítico de la escuela.</a:t>
            </a:r>
          </a:p>
          <a:p>
            <a:pPr marL="171450" indent="-171450" algn="l">
              <a:buFont typeface="Wingdings" pitchFamily="2" charset="2"/>
              <a:buChar char="ü"/>
            </a:pPr>
            <a:endParaRPr lang="es-MX" sz="1200" dirty="0"/>
          </a:p>
          <a:p>
            <a:pPr marL="171450" indent="-171450" algn="l">
              <a:buFont typeface="Wingdings" pitchFamily="2" charset="2"/>
              <a:buChar char="ü"/>
            </a:pPr>
            <a:r>
              <a:rPr lang="es-MX" sz="1200" dirty="0"/>
              <a:t>Ejercicio de planeación didáctica elaborada en el Taller Intensivo de Formación Continua para Docentes de fin de ciclo escolar 2022-2023.</a:t>
            </a:r>
          </a:p>
        </p:txBody>
      </p:sp>
      <p:pic>
        <p:nvPicPr>
          <p:cNvPr id="60" name="Imagen 59">
            <a:extLst>
              <a:ext uri="{FF2B5EF4-FFF2-40B4-BE49-F238E27FC236}">
                <a16:creationId xmlns:a16="http://schemas.microsoft.com/office/drawing/2014/main" id="{66FB7F47-464A-46F4-FD35-CB3421C17F3C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638113" y="899816"/>
            <a:ext cx="1574035" cy="1613584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2" name="Imagen 1">
            <a:extLst>
              <a:ext uri="{FF2B5EF4-FFF2-40B4-BE49-F238E27FC236}">
                <a16:creationId xmlns:a16="http://schemas.microsoft.com/office/drawing/2014/main" id="{2EDB4E17-1653-DAD7-09C9-79069DCF03FC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084285" y="1191657"/>
            <a:ext cx="2643486" cy="26434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42337598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4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uadroTexto 3">
            <a:extLst>
              <a:ext uri="{FF2B5EF4-FFF2-40B4-BE49-F238E27FC236}">
                <a16:creationId xmlns:a16="http://schemas.microsoft.com/office/drawing/2014/main" id="{D3D68F9F-816A-A09B-320F-7753652FAFF5}"/>
              </a:ext>
            </a:extLst>
          </p:cNvPr>
          <p:cNvSpPr txBox="1"/>
          <p:nvPr/>
        </p:nvSpPr>
        <p:spPr>
          <a:xfrm>
            <a:off x="1095153" y="1140589"/>
            <a:ext cx="4316819" cy="286232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es-MX" sz="1800" b="1" dirty="0">
                <a:solidFill>
                  <a:schemeClr val="bg1">
                    <a:lumMod val="50000"/>
                  </a:schemeClr>
                </a:solidFill>
                <a:latin typeface="ABeeZee"/>
              </a:rPr>
              <a:t>En el Taller Intensivo de Formación Continua para Docentes que se realizó el pasado mes de julio, integraron el Programa analítico de la escuela y avanzaron en el diseño de una planeación didáctica individual.</a:t>
            </a:r>
          </a:p>
          <a:p>
            <a:pPr algn="just"/>
            <a:endParaRPr lang="es-MX" sz="1800" b="1" dirty="0">
              <a:solidFill>
                <a:schemeClr val="bg1">
                  <a:lumMod val="50000"/>
                </a:schemeClr>
              </a:solidFill>
              <a:latin typeface="ABeeZee"/>
            </a:endParaRPr>
          </a:p>
          <a:p>
            <a:pPr algn="just"/>
            <a:r>
              <a:rPr lang="es-MX" sz="1800" b="1" dirty="0">
                <a:solidFill>
                  <a:schemeClr val="accent5">
                    <a:lumMod val="75000"/>
                  </a:schemeClr>
                </a:solidFill>
                <a:latin typeface="ABeeZee"/>
              </a:rPr>
              <a:t>Retomen</a:t>
            </a:r>
            <a:r>
              <a:rPr lang="es-MX" sz="1800" b="1" dirty="0">
                <a:solidFill>
                  <a:schemeClr val="bg1">
                    <a:lumMod val="50000"/>
                  </a:schemeClr>
                </a:solidFill>
                <a:latin typeface="ABeeZee"/>
              </a:rPr>
              <a:t> estos documentos para realizar las siguientes actividades.</a:t>
            </a:r>
          </a:p>
        </p:txBody>
      </p:sp>
      <p:pic>
        <p:nvPicPr>
          <p:cNvPr id="2" name="Imagen 1">
            <a:extLst>
              <a:ext uri="{FF2B5EF4-FFF2-40B4-BE49-F238E27FC236}">
                <a16:creationId xmlns:a16="http://schemas.microsoft.com/office/drawing/2014/main" id="{1ED8055A-BA9B-0768-F613-F1ABA3F2422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40622" y="1335027"/>
            <a:ext cx="2198429" cy="21984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80960262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4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uadroTexto 3">
            <a:extLst>
              <a:ext uri="{FF2B5EF4-FFF2-40B4-BE49-F238E27FC236}">
                <a16:creationId xmlns:a16="http://schemas.microsoft.com/office/drawing/2014/main" id="{D3D68F9F-816A-A09B-320F-7753652FAFF5}"/>
              </a:ext>
            </a:extLst>
          </p:cNvPr>
          <p:cNvSpPr txBox="1"/>
          <p:nvPr/>
        </p:nvSpPr>
        <p:spPr>
          <a:xfrm>
            <a:off x="444574" y="813997"/>
            <a:ext cx="7870085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es-MX" sz="1600" b="1" dirty="0">
                <a:solidFill>
                  <a:schemeClr val="accent5">
                    <a:lumMod val="75000"/>
                  </a:schemeClr>
                </a:solidFill>
                <a:latin typeface="ABeeZee"/>
              </a:rPr>
              <a:t>Recuerden</a:t>
            </a:r>
            <a:r>
              <a:rPr lang="es-MX" sz="1600" b="1" dirty="0">
                <a:solidFill>
                  <a:schemeClr val="bg1">
                    <a:lumMod val="50000"/>
                  </a:schemeClr>
                </a:solidFill>
                <a:latin typeface="ABeeZee"/>
              </a:rPr>
              <a:t> que en las sesiones del Consejo Técnico Escolar y el Taller Intensivo de Formación Continua del ciclo 2022-2023 se señaló que el Programa analítico debe contar, por lo menos, con los siguientes elementos:</a:t>
            </a:r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8F104F38-5048-A91B-134C-7A7036ED5092}"/>
              </a:ext>
            </a:extLst>
          </p:cNvPr>
          <p:cNvSpPr txBox="1"/>
          <p:nvPr/>
        </p:nvSpPr>
        <p:spPr>
          <a:xfrm>
            <a:off x="2711302" y="1761953"/>
            <a:ext cx="5805377" cy="28931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71450" indent="-171450" algn="just">
              <a:buFont typeface="Arial" panose="020B0604020202020204" pitchFamily="34" charset="0"/>
              <a:buChar char="•"/>
            </a:pPr>
            <a:r>
              <a:rPr lang="es-MX" b="1" dirty="0">
                <a:solidFill>
                  <a:schemeClr val="accent5">
                    <a:lumMod val="75000"/>
                  </a:schemeClr>
                </a:solidFill>
                <a:latin typeface="ABeeZee"/>
              </a:rPr>
              <a:t>Diagnóstico </a:t>
            </a:r>
            <a:r>
              <a:rPr lang="es-MX" b="1" dirty="0">
                <a:solidFill>
                  <a:schemeClr val="bg1">
                    <a:lumMod val="50000"/>
                  </a:schemeClr>
                </a:solidFill>
                <a:latin typeface="ABeeZee"/>
              </a:rPr>
              <a:t>de su grupo, de los saberes de la comunidad y contextualización de contenidos a partir del Programa sintético en función de su experiencia docente.</a:t>
            </a:r>
          </a:p>
          <a:p>
            <a:pPr marL="171450" indent="-171450" algn="just">
              <a:buFont typeface="Arial" panose="020B0604020202020204" pitchFamily="34" charset="0"/>
              <a:buChar char="•"/>
            </a:pPr>
            <a:r>
              <a:rPr lang="es-MX" b="1" dirty="0">
                <a:solidFill>
                  <a:schemeClr val="bg1">
                    <a:lumMod val="50000"/>
                  </a:schemeClr>
                </a:solidFill>
                <a:latin typeface="ABeeZee"/>
              </a:rPr>
              <a:t>Incorporación de </a:t>
            </a:r>
            <a:r>
              <a:rPr lang="es-MX" b="1" dirty="0">
                <a:solidFill>
                  <a:schemeClr val="accent5">
                    <a:lumMod val="75000"/>
                  </a:schemeClr>
                </a:solidFill>
                <a:latin typeface="ABeeZee"/>
              </a:rPr>
              <a:t>problemáticas, temas y asuntos </a:t>
            </a:r>
            <a:r>
              <a:rPr lang="es-MX" b="1" dirty="0">
                <a:solidFill>
                  <a:schemeClr val="bg1">
                    <a:lumMod val="50000"/>
                  </a:schemeClr>
                </a:solidFill>
                <a:latin typeface="ABeeZee"/>
              </a:rPr>
              <a:t>comunitarios locales y regionales pertinentes.</a:t>
            </a:r>
          </a:p>
          <a:p>
            <a:pPr marL="171450" indent="-171450" algn="just">
              <a:buFont typeface="Arial" panose="020B0604020202020204" pitchFamily="34" charset="0"/>
              <a:buChar char="•"/>
            </a:pPr>
            <a:r>
              <a:rPr lang="es-MX" b="1" dirty="0">
                <a:solidFill>
                  <a:schemeClr val="bg1">
                    <a:lumMod val="50000"/>
                  </a:schemeClr>
                </a:solidFill>
                <a:latin typeface="ABeeZee"/>
              </a:rPr>
              <a:t>Consideración de uno o más </a:t>
            </a:r>
            <a:r>
              <a:rPr lang="es-MX" b="1" dirty="0">
                <a:solidFill>
                  <a:schemeClr val="accent5">
                    <a:lumMod val="75000"/>
                  </a:schemeClr>
                </a:solidFill>
                <a:latin typeface="ABeeZee"/>
              </a:rPr>
              <a:t>ejes articuladores </a:t>
            </a:r>
            <a:r>
              <a:rPr lang="es-MX" b="1" dirty="0">
                <a:solidFill>
                  <a:schemeClr val="bg1">
                    <a:lumMod val="50000"/>
                  </a:schemeClr>
                </a:solidFill>
                <a:latin typeface="ABeeZee"/>
              </a:rPr>
              <a:t>en la programación de los contenidos.</a:t>
            </a:r>
          </a:p>
          <a:p>
            <a:pPr marL="171450" indent="-171450" algn="just">
              <a:buFont typeface="Arial" panose="020B0604020202020204" pitchFamily="34" charset="0"/>
              <a:buChar char="•"/>
            </a:pPr>
            <a:r>
              <a:rPr lang="es-MX" b="1" dirty="0">
                <a:solidFill>
                  <a:schemeClr val="accent5">
                    <a:lumMod val="75000"/>
                  </a:schemeClr>
                </a:solidFill>
                <a:latin typeface="ABeeZee"/>
              </a:rPr>
              <a:t>Distribución y secuenciación de los contenidos </a:t>
            </a:r>
            <a:r>
              <a:rPr lang="es-MX" b="1" dirty="0">
                <a:solidFill>
                  <a:schemeClr val="bg1">
                    <a:lumMod val="50000"/>
                  </a:schemeClr>
                </a:solidFill>
                <a:latin typeface="ABeeZee"/>
              </a:rPr>
              <a:t>a lo largo del ciclo escolar (temporalidad).</a:t>
            </a:r>
          </a:p>
          <a:p>
            <a:pPr marL="171450" indent="-171450" algn="just">
              <a:buFont typeface="Arial" panose="020B0604020202020204" pitchFamily="34" charset="0"/>
              <a:buChar char="•"/>
            </a:pPr>
            <a:r>
              <a:rPr lang="es-MX" b="1" dirty="0">
                <a:solidFill>
                  <a:schemeClr val="accent5">
                    <a:lumMod val="75000"/>
                  </a:schemeClr>
                </a:solidFill>
                <a:latin typeface="ABeeZee"/>
              </a:rPr>
              <a:t>Orientaciones didácticas </a:t>
            </a:r>
            <a:r>
              <a:rPr lang="es-MX" b="1" dirty="0">
                <a:solidFill>
                  <a:schemeClr val="bg1">
                    <a:lumMod val="50000"/>
                  </a:schemeClr>
                </a:solidFill>
                <a:latin typeface="ABeeZee"/>
              </a:rPr>
              <a:t>generales (sin desarrollar la planeación didáctica).</a:t>
            </a:r>
          </a:p>
          <a:p>
            <a:pPr marL="171450" indent="-171450" algn="just">
              <a:buFont typeface="Arial" panose="020B0604020202020204" pitchFamily="34" charset="0"/>
              <a:buChar char="•"/>
            </a:pPr>
            <a:r>
              <a:rPr lang="es-MX" b="1" dirty="0">
                <a:solidFill>
                  <a:schemeClr val="bg1">
                    <a:lumMod val="50000"/>
                  </a:schemeClr>
                </a:solidFill>
                <a:latin typeface="ABeeZee"/>
              </a:rPr>
              <a:t>Sugerencias de </a:t>
            </a:r>
            <a:r>
              <a:rPr lang="es-MX" b="1" dirty="0">
                <a:solidFill>
                  <a:schemeClr val="accent5">
                    <a:lumMod val="75000"/>
                  </a:schemeClr>
                </a:solidFill>
                <a:latin typeface="ABeeZee"/>
              </a:rPr>
              <a:t>evaluación formativa </a:t>
            </a:r>
            <a:r>
              <a:rPr lang="es-MX" b="1" dirty="0">
                <a:solidFill>
                  <a:schemeClr val="bg1">
                    <a:lumMod val="50000"/>
                  </a:schemeClr>
                </a:solidFill>
                <a:latin typeface="ABeeZee"/>
              </a:rPr>
              <a:t>a partir de sus saberes y experiencia docente.</a:t>
            </a:r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D22B07F5-4D64-3A57-7E6E-7A84742D1D8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1018" y="1915423"/>
            <a:ext cx="2116369" cy="21163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76734502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4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CuadroTexto 12">
            <a:extLst>
              <a:ext uri="{FF2B5EF4-FFF2-40B4-BE49-F238E27FC236}">
                <a16:creationId xmlns:a16="http://schemas.microsoft.com/office/drawing/2014/main" id="{4757DC4D-1B61-6B2A-504A-B6511B134849}"/>
              </a:ext>
            </a:extLst>
          </p:cNvPr>
          <p:cNvSpPr txBox="1"/>
          <p:nvPr/>
        </p:nvSpPr>
        <p:spPr>
          <a:xfrm>
            <a:off x="547576" y="548512"/>
            <a:ext cx="1796903" cy="37702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es-MX" sz="23900" b="1" dirty="0">
                <a:solidFill>
                  <a:schemeClr val="accent5">
                    <a:lumMod val="20000"/>
                    <a:lumOff val="80000"/>
                  </a:schemeClr>
                </a:solidFill>
                <a:latin typeface="ABeeZee"/>
              </a:rPr>
              <a:t>1</a:t>
            </a:r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D3D68F9F-816A-A09B-320F-7753652FAFF5}"/>
              </a:ext>
            </a:extLst>
          </p:cNvPr>
          <p:cNvSpPr txBox="1"/>
          <p:nvPr/>
        </p:nvSpPr>
        <p:spPr>
          <a:xfrm>
            <a:off x="1967024" y="1045842"/>
            <a:ext cx="5730948" cy="175432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es-MX" sz="1800" b="1" dirty="0">
                <a:solidFill>
                  <a:schemeClr val="accent5">
                    <a:lumMod val="75000"/>
                  </a:schemeClr>
                </a:solidFill>
                <a:latin typeface="ABeeZee"/>
              </a:rPr>
              <a:t>Revisen </a:t>
            </a:r>
            <a:r>
              <a:rPr lang="es-MX" sz="1800" b="1" dirty="0">
                <a:solidFill>
                  <a:schemeClr val="bg1">
                    <a:lumMod val="50000"/>
                  </a:schemeClr>
                </a:solidFill>
                <a:latin typeface="ABeeZee"/>
              </a:rPr>
              <a:t>los tres libros de los escenarios de aula, escolares y comunitarios, que están organizados por Campos formativos y elijan, en el ejercicio de su autonomía profesional, aquellos que consideren más pertinentes de acuerdo con el Programa analítico que elaboraron.</a:t>
            </a:r>
            <a:endParaRPr lang="es-MX" b="1" dirty="0">
              <a:solidFill>
                <a:schemeClr val="bg1">
                  <a:lumMod val="50000"/>
                </a:schemeClr>
              </a:solidFill>
              <a:latin typeface="ABeeZee"/>
            </a:endParaRPr>
          </a:p>
        </p:txBody>
      </p:sp>
      <p:pic>
        <p:nvPicPr>
          <p:cNvPr id="3" name="Picture 2" descr="Presentación de PowerPoint">
            <a:extLst>
              <a:ext uri="{FF2B5EF4-FFF2-40B4-BE49-F238E27FC236}">
                <a16:creationId xmlns:a16="http://schemas.microsoft.com/office/drawing/2014/main" id="{F4993CB7-5047-7BEA-A5B0-154FFF04E66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71715" y="3293710"/>
            <a:ext cx="1045589" cy="13058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4" descr="Libro de proyectos de Aula. Libro de Educación Primaria Grado 1° Ciclo  Escolar 2023 - 2024 .: Comisión Nacional de Libros de Texto Gratuitos :.">
            <a:extLst>
              <a:ext uri="{FF2B5EF4-FFF2-40B4-BE49-F238E27FC236}">
                <a16:creationId xmlns:a16="http://schemas.microsoft.com/office/drawing/2014/main" id="{B44EC349-C09F-0ACB-4990-D5205D13771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30452" y="2870791"/>
            <a:ext cx="1328471" cy="16591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6" descr="Presentación de PowerPoint">
            <a:extLst>
              <a:ext uri="{FF2B5EF4-FFF2-40B4-BE49-F238E27FC236}">
                <a16:creationId xmlns:a16="http://schemas.microsoft.com/office/drawing/2014/main" id="{5D54A690-6D9A-6333-B66B-99756F94405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02390" y="3070892"/>
            <a:ext cx="1168251" cy="14590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34351409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4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CuadroTexto 12">
            <a:extLst>
              <a:ext uri="{FF2B5EF4-FFF2-40B4-BE49-F238E27FC236}">
                <a16:creationId xmlns:a16="http://schemas.microsoft.com/office/drawing/2014/main" id="{4757DC4D-1B61-6B2A-504A-B6511B134849}"/>
              </a:ext>
            </a:extLst>
          </p:cNvPr>
          <p:cNvSpPr txBox="1"/>
          <p:nvPr/>
        </p:nvSpPr>
        <p:spPr>
          <a:xfrm>
            <a:off x="279022" y="584175"/>
            <a:ext cx="1796903" cy="37702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es-MX" sz="23900" b="1" dirty="0">
                <a:solidFill>
                  <a:schemeClr val="accent5">
                    <a:lumMod val="20000"/>
                    <a:lumOff val="80000"/>
                  </a:schemeClr>
                </a:solidFill>
                <a:latin typeface="ABeeZee"/>
              </a:rPr>
              <a:t>2</a:t>
            </a:r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D3D68F9F-816A-A09B-320F-7753652FAFF5}"/>
              </a:ext>
            </a:extLst>
          </p:cNvPr>
          <p:cNvSpPr txBox="1"/>
          <p:nvPr/>
        </p:nvSpPr>
        <p:spPr>
          <a:xfrm>
            <a:off x="1382533" y="1453643"/>
            <a:ext cx="4763085" cy="203132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es-MX" sz="1800" b="1" dirty="0">
                <a:solidFill>
                  <a:schemeClr val="accent5">
                    <a:lumMod val="75000"/>
                  </a:schemeClr>
                </a:solidFill>
                <a:latin typeface="ABeeZee"/>
              </a:rPr>
              <a:t>Realicen</a:t>
            </a:r>
            <a:r>
              <a:rPr lang="es-MX" sz="1800" b="1" dirty="0">
                <a:solidFill>
                  <a:schemeClr val="bg1">
                    <a:lumMod val="50000"/>
                  </a:schemeClr>
                </a:solidFill>
                <a:latin typeface="ABeeZee"/>
              </a:rPr>
              <a:t> los ajustes necesarios, tanto a los proyectos como al Programa analítico de la escuela, con base en su contexto, el diagnóstico de sus estudiantes y su experiencia, como parte del proceso de codiseño que concluirá con la planeación didáctica.</a:t>
            </a:r>
            <a:endParaRPr lang="es-MX" b="1" dirty="0">
              <a:solidFill>
                <a:schemeClr val="bg1">
                  <a:lumMod val="50000"/>
                </a:schemeClr>
              </a:solidFill>
              <a:latin typeface="ABeeZee"/>
            </a:endParaRPr>
          </a:p>
        </p:txBody>
      </p:sp>
      <p:pic>
        <p:nvPicPr>
          <p:cNvPr id="7" name="Imagen 6">
            <a:extLst>
              <a:ext uri="{FF2B5EF4-FFF2-40B4-BE49-F238E27FC236}">
                <a16:creationId xmlns:a16="http://schemas.microsoft.com/office/drawing/2014/main" id="{E795F2AF-35DA-0C10-A206-FF56EEC0F84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93066" y="1579039"/>
            <a:ext cx="1625600" cy="1625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2799864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4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uadroTexto 1">
            <a:extLst>
              <a:ext uri="{FF2B5EF4-FFF2-40B4-BE49-F238E27FC236}">
                <a16:creationId xmlns:a16="http://schemas.microsoft.com/office/drawing/2014/main" id="{1B4B5D52-6265-5F61-7E31-DCB0069FC4E3}"/>
              </a:ext>
            </a:extLst>
          </p:cNvPr>
          <p:cNvSpPr txBox="1"/>
          <p:nvPr/>
        </p:nvSpPr>
        <p:spPr>
          <a:xfrm>
            <a:off x="2388402" y="971313"/>
            <a:ext cx="6190891" cy="3447098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es-MX" sz="1600" b="1" dirty="0">
                <a:solidFill>
                  <a:srgbClr val="002060"/>
                </a:solidFill>
                <a:latin typeface="ABeeZee"/>
              </a:rPr>
              <a:t>Por ejemplo, de la planeación didáctica que elaboraron en el Taller Intensivo de fin de ciclo escolar 2022-2023, retomen uno o varios contenidos y sus PDA del grado en el que van a trabajar, identifiquen el Campo formativo al que pertenecen y revisen los proyectos que se proponen para ese campo, en los tres libros.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endParaRPr lang="es-MX" sz="1600" b="1" dirty="0">
              <a:solidFill>
                <a:srgbClr val="002060"/>
              </a:solidFill>
              <a:latin typeface="ABeeZee"/>
            </a:endParaRP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es-MX" sz="1600" b="1" dirty="0">
                <a:solidFill>
                  <a:srgbClr val="002060"/>
                </a:solidFill>
                <a:latin typeface="ABeeZee"/>
              </a:rPr>
              <a:t>Seleccionen aquel o aquellos proyectos que son pertinentes para trabajar ese o esos contenidos y sus PDA.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endParaRPr lang="es-MX" sz="1600" b="1" dirty="0">
              <a:solidFill>
                <a:srgbClr val="002060"/>
              </a:solidFill>
              <a:latin typeface="ABeeZee"/>
            </a:endParaRPr>
          </a:p>
          <a:p>
            <a:pPr algn="just"/>
            <a:r>
              <a:rPr lang="es-MX" b="1" dirty="0">
                <a:solidFill>
                  <a:srgbClr val="002060"/>
                </a:solidFill>
                <a:latin typeface="ABeeZee"/>
              </a:rPr>
              <a:t>Esta vinculación permitirá avanzar en su planeación didáctica, ya que en ella deberán incluir el o los contenidos y sus PDA, el uso de los libros de texto, la metodología y la evaluación formativa.</a:t>
            </a:r>
            <a:endParaRPr lang="es-MX" sz="1100" b="1" dirty="0">
              <a:solidFill>
                <a:srgbClr val="002060"/>
              </a:solidFill>
              <a:latin typeface="ABeeZee"/>
            </a:endParaRPr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947DDB0F-FCB6-632A-4971-C39C1CF24E1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7506" y="1722401"/>
            <a:ext cx="1379722" cy="13797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78531746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4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CuadroTexto 12">
            <a:extLst>
              <a:ext uri="{FF2B5EF4-FFF2-40B4-BE49-F238E27FC236}">
                <a16:creationId xmlns:a16="http://schemas.microsoft.com/office/drawing/2014/main" id="{4757DC4D-1B61-6B2A-504A-B6511B134849}"/>
              </a:ext>
            </a:extLst>
          </p:cNvPr>
          <p:cNvSpPr txBox="1"/>
          <p:nvPr/>
        </p:nvSpPr>
        <p:spPr>
          <a:xfrm>
            <a:off x="111942" y="116343"/>
            <a:ext cx="1796903" cy="37702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es-MX" sz="23900" b="1" dirty="0">
                <a:solidFill>
                  <a:schemeClr val="accent5">
                    <a:lumMod val="20000"/>
                    <a:lumOff val="80000"/>
                  </a:schemeClr>
                </a:solidFill>
                <a:latin typeface="ABeeZee"/>
              </a:rPr>
              <a:t>3</a:t>
            </a:r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D3D68F9F-816A-A09B-320F-7753652FAFF5}"/>
              </a:ext>
            </a:extLst>
          </p:cNvPr>
          <p:cNvSpPr txBox="1"/>
          <p:nvPr/>
        </p:nvSpPr>
        <p:spPr>
          <a:xfrm>
            <a:off x="1010394" y="932708"/>
            <a:ext cx="5092694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es-MX" sz="1800" b="1" dirty="0">
                <a:solidFill>
                  <a:schemeClr val="accent5">
                    <a:lumMod val="75000"/>
                  </a:schemeClr>
                </a:solidFill>
                <a:latin typeface="ABeeZee"/>
              </a:rPr>
              <a:t>Preparen una presentación </a:t>
            </a:r>
            <a:r>
              <a:rPr lang="es-MX" sz="1800" b="1" dirty="0">
                <a:solidFill>
                  <a:schemeClr val="bg1">
                    <a:lumMod val="50000"/>
                  </a:schemeClr>
                </a:solidFill>
                <a:latin typeface="ABeeZee"/>
              </a:rPr>
              <a:t>de este análisis que incluya:</a:t>
            </a:r>
            <a:endParaRPr lang="es-MX" b="1" dirty="0">
              <a:solidFill>
                <a:schemeClr val="bg1">
                  <a:lumMod val="50000"/>
                </a:schemeClr>
              </a:solidFill>
              <a:latin typeface="ABeeZee"/>
            </a:endParaRPr>
          </a:p>
        </p:txBody>
      </p:sp>
      <p:sp>
        <p:nvSpPr>
          <p:cNvPr id="2" name="CuadroTexto 1">
            <a:extLst>
              <a:ext uri="{FF2B5EF4-FFF2-40B4-BE49-F238E27FC236}">
                <a16:creationId xmlns:a16="http://schemas.microsoft.com/office/drawing/2014/main" id="{510460C8-1B31-67CB-8C03-F46544B23CEA}"/>
              </a:ext>
            </a:extLst>
          </p:cNvPr>
          <p:cNvSpPr txBox="1"/>
          <p:nvPr/>
        </p:nvSpPr>
        <p:spPr>
          <a:xfrm>
            <a:off x="1908845" y="1741302"/>
            <a:ext cx="4640811" cy="255454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es-MX" sz="1600" b="1" dirty="0">
                <a:solidFill>
                  <a:schemeClr val="bg1">
                    <a:lumMod val="50000"/>
                  </a:schemeClr>
                </a:solidFill>
                <a:latin typeface="ABeeZee"/>
              </a:rPr>
              <a:t>Cómo </a:t>
            </a:r>
            <a:r>
              <a:rPr lang="es-MX" sz="1600" b="1" dirty="0">
                <a:solidFill>
                  <a:schemeClr val="accent5">
                    <a:lumMod val="75000"/>
                  </a:schemeClr>
                </a:solidFill>
                <a:latin typeface="ABeeZee"/>
              </a:rPr>
              <a:t>los ejes articuladores </a:t>
            </a:r>
            <a:r>
              <a:rPr lang="es-MX" sz="1600" b="1" dirty="0">
                <a:solidFill>
                  <a:schemeClr val="bg1">
                    <a:lumMod val="50000"/>
                  </a:schemeClr>
                </a:solidFill>
                <a:latin typeface="ABeeZee"/>
              </a:rPr>
              <a:t>se expresan en la narrativa de los proyectos seleccionados.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endParaRPr lang="es-MX" sz="1600" b="1" dirty="0">
              <a:solidFill>
                <a:schemeClr val="bg1">
                  <a:lumMod val="50000"/>
                </a:schemeClr>
              </a:solidFill>
              <a:latin typeface="ABeeZee"/>
            </a:endParaRP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es-MX" sz="1600" b="1" dirty="0">
                <a:solidFill>
                  <a:schemeClr val="bg1">
                    <a:lumMod val="50000"/>
                  </a:schemeClr>
                </a:solidFill>
                <a:latin typeface="ABeeZee"/>
              </a:rPr>
              <a:t>Cómo se vinculan el o los </a:t>
            </a:r>
            <a:r>
              <a:rPr lang="es-MX" sz="1600" b="1" dirty="0">
                <a:solidFill>
                  <a:schemeClr val="accent5">
                    <a:lumMod val="75000"/>
                  </a:schemeClr>
                </a:solidFill>
                <a:latin typeface="ABeeZee"/>
              </a:rPr>
              <a:t>contenidos y sus PDA</a:t>
            </a:r>
            <a:r>
              <a:rPr lang="es-MX" sz="1600" b="1" dirty="0">
                <a:solidFill>
                  <a:schemeClr val="bg1">
                    <a:lumMod val="50000"/>
                  </a:schemeClr>
                </a:solidFill>
                <a:latin typeface="ABeeZee"/>
              </a:rPr>
              <a:t> con los proyectos seleccionados.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endParaRPr lang="es-MX" sz="1600" b="1" dirty="0">
              <a:solidFill>
                <a:schemeClr val="bg1">
                  <a:lumMod val="50000"/>
                </a:schemeClr>
              </a:solidFill>
              <a:latin typeface="ABeeZee"/>
            </a:endParaRP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es-MX" sz="1600" b="1" dirty="0">
                <a:solidFill>
                  <a:schemeClr val="bg1">
                    <a:lumMod val="50000"/>
                  </a:schemeClr>
                </a:solidFill>
                <a:latin typeface="ABeeZee"/>
              </a:rPr>
              <a:t>La </a:t>
            </a:r>
            <a:r>
              <a:rPr lang="es-MX" sz="1600" b="1" dirty="0">
                <a:solidFill>
                  <a:schemeClr val="accent5">
                    <a:lumMod val="75000"/>
                  </a:schemeClr>
                </a:solidFill>
                <a:latin typeface="ABeeZee"/>
              </a:rPr>
              <a:t>metodología </a:t>
            </a:r>
            <a:r>
              <a:rPr lang="es-MX" sz="1600" b="1" dirty="0">
                <a:solidFill>
                  <a:schemeClr val="bg1">
                    <a:lumMod val="50000"/>
                  </a:schemeClr>
                </a:solidFill>
                <a:latin typeface="ABeeZee"/>
              </a:rPr>
              <a:t>que se propone en los proyectos seleccionados y la </a:t>
            </a:r>
            <a:r>
              <a:rPr lang="es-MX" sz="1600" b="1" dirty="0">
                <a:solidFill>
                  <a:schemeClr val="accent5">
                    <a:lumMod val="75000"/>
                  </a:schemeClr>
                </a:solidFill>
                <a:latin typeface="ABeeZee"/>
              </a:rPr>
              <a:t>evaluación formativa</a:t>
            </a:r>
            <a:r>
              <a:rPr lang="es-MX" sz="1600" b="1" dirty="0">
                <a:solidFill>
                  <a:schemeClr val="bg1">
                    <a:lumMod val="50000"/>
                  </a:schemeClr>
                </a:solidFill>
                <a:latin typeface="ABeeZee"/>
              </a:rPr>
              <a:t> que se puede derivar de estos.</a:t>
            </a:r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4785866A-6939-C1CA-FD37-9BDFD36428F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26103" y="1903227"/>
            <a:ext cx="1736017" cy="17360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21567358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4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uadroTexto 1">
            <a:extLst>
              <a:ext uri="{FF2B5EF4-FFF2-40B4-BE49-F238E27FC236}">
                <a16:creationId xmlns:a16="http://schemas.microsoft.com/office/drawing/2014/main" id="{1954B0AA-5DD6-14F4-4716-8CF097AD5044}"/>
              </a:ext>
            </a:extLst>
          </p:cNvPr>
          <p:cNvSpPr txBox="1"/>
          <p:nvPr/>
        </p:nvSpPr>
        <p:spPr>
          <a:xfrm>
            <a:off x="370147" y="1400824"/>
            <a:ext cx="1796903" cy="37702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es-MX" sz="23900" b="1" dirty="0">
                <a:solidFill>
                  <a:schemeClr val="accent5">
                    <a:lumMod val="20000"/>
                    <a:lumOff val="80000"/>
                  </a:schemeClr>
                </a:solidFill>
                <a:latin typeface="ABeeZee"/>
              </a:rPr>
              <a:t>4</a:t>
            </a:r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D3D68F9F-816A-A09B-320F-7753652FAFF5}"/>
              </a:ext>
            </a:extLst>
          </p:cNvPr>
          <p:cNvSpPr txBox="1"/>
          <p:nvPr/>
        </p:nvSpPr>
        <p:spPr>
          <a:xfrm>
            <a:off x="627321" y="803364"/>
            <a:ext cx="7870085" cy="1169551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algn="just"/>
            <a:r>
              <a:rPr lang="es-MX" b="1" dirty="0">
                <a:solidFill>
                  <a:schemeClr val="accent5">
                    <a:lumMod val="75000"/>
                  </a:schemeClr>
                </a:solidFill>
                <a:latin typeface="ABeeZee"/>
              </a:rPr>
              <a:t>Establecer estas vinculaciones entre el Programa analítico, la planeación didáctica y los LTG, se ubica en el proceso de codiseño donde se consideró en un primer momento la Lectura de la realidad y la Contextualización, para construir el Programa analítico. (Revisar el cuadro que aparece en Un libro sin recetas para la maestra y el maestro, de la Fase 4, pp. 36 y 37).</a:t>
            </a:r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8F104F38-5048-A91B-134C-7A7036ED5092}"/>
              </a:ext>
            </a:extLst>
          </p:cNvPr>
          <p:cNvSpPr txBox="1"/>
          <p:nvPr/>
        </p:nvSpPr>
        <p:spPr>
          <a:xfrm>
            <a:off x="1576942" y="2473538"/>
            <a:ext cx="4898285" cy="181588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es-MX" sz="1600" b="1" dirty="0">
                <a:solidFill>
                  <a:schemeClr val="accent5">
                    <a:lumMod val="75000"/>
                  </a:schemeClr>
                </a:solidFill>
                <a:latin typeface="ABeeZee"/>
              </a:rPr>
              <a:t>Revisen</a:t>
            </a:r>
            <a:r>
              <a:rPr lang="es-MX" sz="1600" b="1" dirty="0">
                <a:solidFill>
                  <a:schemeClr val="bg1">
                    <a:lumMod val="50000"/>
                  </a:schemeClr>
                </a:solidFill>
                <a:latin typeface="ABeeZee"/>
              </a:rPr>
              <a:t> Un libro sin recetas para la maestra y el maestro, de la Fase 3, especialmente los apartados: “El diseño creativo” (pp. 45-49) y “Sobre la evaluación formativa y la calificación” (p. 44). </a:t>
            </a:r>
            <a:r>
              <a:rPr lang="es-MX" sz="1600" b="1" dirty="0">
                <a:solidFill>
                  <a:schemeClr val="accent5">
                    <a:lumMod val="75000"/>
                  </a:schemeClr>
                </a:solidFill>
                <a:latin typeface="ABeeZee"/>
              </a:rPr>
              <a:t>Recuperen </a:t>
            </a:r>
            <a:r>
              <a:rPr lang="es-MX" sz="1600" b="1" dirty="0">
                <a:solidFill>
                  <a:schemeClr val="bg1">
                    <a:lumMod val="50000"/>
                  </a:schemeClr>
                </a:solidFill>
                <a:latin typeface="ABeeZee"/>
              </a:rPr>
              <a:t>elementos que consideren aportan al desarrollo de su planeación didáctica.</a:t>
            </a:r>
          </a:p>
        </p:txBody>
      </p:sp>
      <p:pic>
        <p:nvPicPr>
          <p:cNvPr id="6" name="Imagen 5">
            <a:extLst>
              <a:ext uri="{FF2B5EF4-FFF2-40B4-BE49-F238E27FC236}">
                <a16:creationId xmlns:a16="http://schemas.microsoft.com/office/drawing/2014/main" id="{E61E5D3E-195F-360B-D1F7-53B961D1C59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700007" y="2473538"/>
            <a:ext cx="1967520" cy="20161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83467465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4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uadroTexto 1">
            <a:extLst>
              <a:ext uri="{FF2B5EF4-FFF2-40B4-BE49-F238E27FC236}">
                <a16:creationId xmlns:a16="http://schemas.microsoft.com/office/drawing/2014/main" id="{1954B0AA-5DD6-14F4-4716-8CF097AD5044}"/>
              </a:ext>
            </a:extLst>
          </p:cNvPr>
          <p:cNvSpPr txBox="1"/>
          <p:nvPr/>
        </p:nvSpPr>
        <p:spPr>
          <a:xfrm>
            <a:off x="89104" y="215925"/>
            <a:ext cx="1796903" cy="37702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es-MX" sz="23900" b="1" dirty="0">
                <a:solidFill>
                  <a:schemeClr val="accent5">
                    <a:lumMod val="20000"/>
                    <a:lumOff val="80000"/>
                  </a:schemeClr>
                </a:solidFill>
                <a:latin typeface="ABeeZee"/>
              </a:rPr>
              <a:t>5</a:t>
            </a:r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8F104F38-5048-A91B-134C-7A7036ED5092}"/>
              </a:ext>
            </a:extLst>
          </p:cNvPr>
          <p:cNvSpPr txBox="1"/>
          <p:nvPr/>
        </p:nvSpPr>
        <p:spPr>
          <a:xfrm>
            <a:off x="1257177" y="978808"/>
            <a:ext cx="3502402" cy="181588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es-MX" sz="1600" b="1" dirty="0">
                <a:solidFill>
                  <a:schemeClr val="bg1">
                    <a:lumMod val="50000"/>
                  </a:schemeClr>
                </a:solidFill>
                <a:latin typeface="ABeeZee"/>
              </a:rPr>
              <a:t>Organizadas y organizados por grado </a:t>
            </a:r>
            <a:r>
              <a:rPr lang="es-MX" sz="1600" b="1" dirty="0">
                <a:solidFill>
                  <a:schemeClr val="accent5">
                    <a:lumMod val="75000"/>
                  </a:schemeClr>
                </a:solidFill>
                <a:latin typeface="ABeeZee"/>
              </a:rPr>
              <a:t>elaboren </a:t>
            </a:r>
            <a:r>
              <a:rPr lang="es-MX" sz="1600" b="1" dirty="0">
                <a:solidFill>
                  <a:schemeClr val="bg1">
                    <a:lumMod val="50000"/>
                  </a:schemeClr>
                </a:solidFill>
                <a:latin typeface="ABeeZee"/>
              </a:rPr>
              <a:t>una propuesta de planeación didáctica mensual o reformulen la que realizaron en el Taller Intensivo de fin de ciclo escolar 2022-2023, que considere:</a:t>
            </a:r>
          </a:p>
        </p:txBody>
      </p:sp>
      <p:pic>
        <p:nvPicPr>
          <p:cNvPr id="7" name="Imagen 6">
            <a:extLst>
              <a:ext uri="{FF2B5EF4-FFF2-40B4-BE49-F238E27FC236}">
                <a16:creationId xmlns:a16="http://schemas.microsoft.com/office/drawing/2014/main" id="{CF198BBB-8C0A-D927-E646-A25C69F1FD7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98123" y="2776845"/>
            <a:ext cx="1561456" cy="1561456"/>
          </a:xfrm>
          <a:prstGeom prst="rect">
            <a:avLst/>
          </a:prstGeom>
        </p:spPr>
      </p:pic>
      <p:sp>
        <p:nvSpPr>
          <p:cNvPr id="8" name="CuadroTexto 7">
            <a:extLst>
              <a:ext uri="{FF2B5EF4-FFF2-40B4-BE49-F238E27FC236}">
                <a16:creationId xmlns:a16="http://schemas.microsoft.com/office/drawing/2014/main" id="{9A9DF7B1-642B-8F75-444A-A749AF23FA44}"/>
              </a:ext>
            </a:extLst>
          </p:cNvPr>
          <p:cNvSpPr txBox="1"/>
          <p:nvPr/>
        </p:nvSpPr>
        <p:spPr>
          <a:xfrm>
            <a:off x="5122267" y="1222573"/>
            <a:ext cx="3628328" cy="310854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es-MX" b="1" dirty="0">
                <a:solidFill>
                  <a:schemeClr val="bg1">
                    <a:lumMod val="50000"/>
                  </a:schemeClr>
                </a:solidFill>
                <a:latin typeface="ABeeZee"/>
              </a:rPr>
              <a:t>El o los contenidos y sus PDA seleccionados.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es-MX" b="1" dirty="0">
                <a:solidFill>
                  <a:schemeClr val="bg1">
                    <a:lumMod val="50000"/>
                  </a:schemeClr>
                </a:solidFill>
                <a:latin typeface="ABeeZee"/>
              </a:rPr>
              <a:t>Los proyectos de los libros de texto que se identificaron.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es-MX" b="1" dirty="0">
                <a:solidFill>
                  <a:schemeClr val="bg1">
                    <a:lumMod val="50000"/>
                  </a:schemeClr>
                </a:solidFill>
                <a:latin typeface="ABeeZee"/>
              </a:rPr>
              <a:t>La organización de las actividades de aprendizaje.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es-MX" b="1" dirty="0">
                <a:solidFill>
                  <a:schemeClr val="bg1">
                    <a:lumMod val="50000"/>
                  </a:schemeClr>
                </a:solidFill>
                <a:latin typeface="ABeeZee"/>
              </a:rPr>
              <a:t>Las posibilidades de uso de los libros: Múltiples Lenguajes,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es-MX" b="1" dirty="0">
                <a:solidFill>
                  <a:schemeClr val="bg1">
                    <a:lumMod val="50000"/>
                  </a:schemeClr>
                </a:solidFill>
                <a:latin typeface="ABeeZee"/>
              </a:rPr>
              <a:t>Nuestros saberes y, en su caso, Cartografía de México y el mundo.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es-MX" b="1" dirty="0">
                <a:solidFill>
                  <a:schemeClr val="bg1">
                    <a:lumMod val="50000"/>
                  </a:schemeClr>
                </a:solidFill>
                <a:latin typeface="ABeeZee"/>
              </a:rPr>
              <a:t>Los ejes articuladores que se incluirán.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es-MX" b="1" dirty="0">
                <a:solidFill>
                  <a:schemeClr val="bg1">
                    <a:lumMod val="50000"/>
                  </a:schemeClr>
                </a:solidFill>
                <a:latin typeface="ABeeZee"/>
              </a:rPr>
              <a:t>La metodología didáctica sugerida.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es-MX" b="1" dirty="0">
                <a:solidFill>
                  <a:schemeClr val="bg1">
                    <a:lumMod val="50000"/>
                  </a:schemeClr>
                </a:solidFill>
                <a:latin typeface="ABeeZee"/>
              </a:rPr>
              <a:t>La evaluación formativa.</a:t>
            </a:r>
          </a:p>
        </p:txBody>
      </p:sp>
    </p:spTree>
    <p:extLst>
      <p:ext uri="{BB962C8B-B14F-4D97-AF65-F5344CB8AC3E}">
        <p14:creationId xmlns:p14="http://schemas.microsoft.com/office/powerpoint/2010/main" val="976030589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1" name="Google Shape;1631;p47"/>
          <p:cNvSpPr txBox="1">
            <a:spLocks noGrp="1"/>
          </p:cNvSpPr>
          <p:nvPr>
            <p:ph type="title"/>
          </p:nvPr>
        </p:nvSpPr>
        <p:spPr>
          <a:xfrm>
            <a:off x="916525" y="766498"/>
            <a:ext cx="4917310" cy="22830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8800" dirty="0">
                <a:solidFill>
                  <a:schemeClr val="accent1">
                    <a:lumMod val="75000"/>
                  </a:schemeClr>
                </a:solidFill>
              </a:rPr>
              <a:t>SESIÓN 4</a:t>
            </a:r>
            <a:endParaRPr sz="8800" dirty="0">
              <a:solidFill>
                <a:schemeClr val="accent1">
                  <a:lumMod val="75000"/>
                </a:schemeClr>
              </a:solidFill>
            </a:endParaRPr>
          </a:p>
        </p:txBody>
      </p:sp>
      <p:grpSp>
        <p:nvGrpSpPr>
          <p:cNvPr id="1648" name="Google Shape;1648;p47"/>
          <p:cNvGrpSpPr/>
          <p:nvPr/>
        </p:nvGrpSpPr>
        <p:grpSpPr>
          <a:xfrm>
            <a:off x="529687" y="3101040"/>
            <a:ext cx="380623" cy="505928"/>
            <a:chOff x="5382225" y="1510350"/>
            <a:chExt cx="54075" cy="71875"/>
          </a:xfrm>
        </p:grpSpPr>
        <p:sp>
          <p:nvSpPr>
            <p:cNvPr id="1649" name="Google Shape;1649;p47"/>
            <p:cNvSpPr/>
            <p:nvPr/>
          </p:nvSpPr>
          <p:spPr>
            <a:xfrm>
              <a:off x="5384450" y="1512525"/>
              <a:ext cx="49500" cy="67525"/>
            </a:xfrm>
            <a:custGeom>
              <a:avLst/>
              <a:gdLst/>
              <a:ahLst/>
              <a:cxnLst/>
              <a:rect l="l" t="t" r="r" b="b"/>
              <a:pathLst>
                <a:path w="1980" h="2701" extrusionOk="0">
                  <a:moveTo>
                    <a:pt x="15" y="1"/>
                  </a:moveTo>
                  <a:lnTo>
                    <a:pt x="0" y="2001"/>
                  </a:lnTo>
                  <a:lnTo>
                    <a:pt x="562" y="1358"/>
                  </a:lnTo>
                  <a:lnTo>
                    <a:pt x="1469" y="2701"/>
                  </a:lnTo>
                  <a:lnTo>
                    <a:pt x="1725" y="2528"/>
                  </a:lnTo>
                  <a:lnTo>
                    <a:pt x="1979" y="2357"/>
                  </a:lnTo>
                  <a:lnTo>
                    <a:pt x="1062" y="999"/>
                  </a:lnTo>
                  <a:lnTo>
                    <a:pt x="1876" y="732"/>
                  </a:lnTo>
                  <a:lnTo>
                    <a:pt x="15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50" name="Google Shape;1650;p47"/>
            <p:cNvSpPr/>
            <p:nvPr/>
          </p:nvSpPr>
          <p:spPr>
            <a:xfrm>
              <a:off x="5382225" y="1510350"/>
              <a:ext cx="54075" cy="71875"/>
            </a:xfrm>
            <a:custGeom>
              <a:avLst/>
              <a:gdLst/>
              <a:ahLst/>
              <a:cxnLst/>
              <a:rect l="l" t="t" r="r" b="b"/>
              <a:pathLst>
                <a:path w="2163" h="2875" extrusionOk="0">
                  <a:moveTo>
                    <a:pt x="192" y="215"/>
                  </a:moveTo>
                  <a:lnTo>
                    <a:pt x="1709" y="813"/>
                  </a:lnTo>
                  <a:lnTo>
                    <a:pt x="1124" y="1003"/>
                  </a:lnTo>
                  <a:cubicBezTo>
                    <a:pt x="1098" y="1011"/>
                    <a:pt x="1078" y="1031"/>
                    <a:pt x="1069" y="1057"/>
                  </a:cubicBezTo>
                  <a:cubicBezTo>
                    <a:pt x="1060" y="1083"/>
                    <a:pt x="1063" y="1113"/>
                    <a:pt x="1079" y="1135"/>
                  </a:cubicBezTo>
                  <a:lnTo>
                    <a:pt x="1949" y="2419"/>
                  </a:lnTo>
                  <a:lnTo>
                    <a:pt x="1583" y="2667"/>
                  </a:lnTo>
                  <a:lnTo>
                    <a:pt x="724" y="1397"/>
                  </a:lnTo>
                  <a:cubicBezTo>
                    <a:pt x="708" y="1374"/>
                    <a:pt x="683" y="1360"/>
                    <a:pt x="656" y="1358"/>
                  </a:cubicBezTo>
                  <a:lnTo>
                    <a:pt x="651" y="1358"/>
                  </a:lnTo>
                  <a:cubicBezTo>
                    <a:pt x="626" y="1358"/>
                    <a:pt x="600" y="1368"/>
                    <a:pt x="587" y="1388"/>
                  </a:cubicBezTo>
                  <a:lnTo>
                    <a:pt x="180" y="1854"/>
                  </a:lnTo>
                  <a:lnTo>
                    <a:pt x="192" y="215"/>
                  </a:lnTo>
                  <a:close/>
                  <a:moveTo>
                    <a:pt x="102" y="0"/>
                  </a:moveTo>
                  <a:cubicBezTo>
                    <a:pt x="85" y="0"/>
                    <a:pt x="68" y="5"/>
                    <a:pt x="52" y="15"/>
                  </a:cubicBezTo>
                  <a:cubicBezTo>
                    <a:pt x="29" y="31"/>
                    <a:pt x="14" y="57"/>
                    <a:pt x="14" y="87"/>
                  </a:cubicBezTo>
                  <a:lnTo>
                    <a:pt x="1" y="2087"/>
                  </a:lnTo>
                  <a:cubicBezTo>
                    <a:pt x="1" y="2123"/>
                    <a:pt x="24" y="2155"/>
                    <a:pt x="58" y="2168"/>
                  </a:cubicBezTo>
                  <a:cubicBezTo>
                    <a:pt x="68" y="2172"/>
                    <a:pt x="79" y="2174"/>
                    <a:pt x="90" y="2174"/>
                  </a:cubicBezTo>
                  <a:cubicBezTo>
                    <a:pt x="114" y="2174"/>
                    <a:pt x="137" y="2164"/>
                    <a:pt x="153" y="2145"/>
                  </a:cubicBezTo>
                  <a:lnTo>
                    <a:pt x="640" y="1587"/>
                  </a:lnTo>
                  <a:lnTo>
                    <a:pt x="1486" y="2836"/>
                  </a:lnTo>
                  <a:cubicBezTo>
                    <a:pt x="1499" y="2856"/>
                    <a:pt x="1519" y="2870"/>
                    <a:pt x="1541" y="2873"/>
                  </a:cubicBezTo>
                  <a:cubicBezTo>
                    <a:pt x="1547" y="2875"/>
                    <a:pt x="1553" y="2875"/>
                    <a:pt x="1558" y="2875"/>
                  </a:cubicBezTo>
                  <a:cubicBezTo>
                    <a:pt x="1576" y="2875"/>
                    <a:pt x="1593" y="2870"/>
                    <a:pt x="1603" y="2859"/>
                  </a:cubicBezTo>
                  <a:lnTo>
                    <a:pt x="2113" y="2514"/>
                  </a:lnTo>
                  <a:cubicBezTo>
                    <a:pt x="2154" y="2487"/>
                    <a:pt x="2163" y="2433"/>
                    <a:pt x="2136" y="2393"/>
                  </a:cubicBezTo>
                  <a:lnTo>
                    <a:pt x="1283" y="1132"/>
                  </a:lnTo>
                  <a:lnTo>
                    <a:pt x="1988" y="902"/>
                  </a:lnTo>
                  <a:cubicBezTo>
                    <a:pt x="2024" y="890"/>
                    <a:pt x="2047" y="858"/>
                    <a:pt x="2049" y="821"/>
                  </a:cubicBezTo>
                  <a:cubicBezTo>
                    <a:pt x="2050" y="784"/>
                    <a:pt x="2028" y="751"/>
                    <a:pt x="1993" y="737"/>
                  </a:cubicBezTo>
                  <a:lnTo>
                    <a:pt x="132" y="6"/>
                  </a:lnTo>
                  <a:cubicBezTo>
                    <a:pt x="123" y="2"/>
                    <a:pt x="112" y="0"/>
                    <a:pt x="102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1651" name="Google Shape;1651;p47"/>
          <p:cNvSpPr/>
          <p:nvPr/>
        </p:nvSpPr>
        <p:spPr>
          <a:xfrm>
            <a:off x="6346387" y="4119497"/>
            <a:ext cx="166902" cy="197104"/>
          </a:xfrm>
          <a:custGeom>
            <a:avLst/>
            <a:gdLst/>
            <a:ahLst/>
            <a:cxnLst/>
            <a:rect l="l" t="t" r="r" b="b"/>
            <a:pathLst>
              <a:path w="1691" h="1997" extrusionOk="0">
                <a:moveTo>
                  <a:pt x="884" y="1"/>
                </a:moveTo>
                <a:cubicBezTo>
                  <a:pt x="857" y="1"/>
                  <a:pt x="830" y="16"/>
                  <a:pt x="820" y="48"/>
                </a:cubicBezTo>
                <a:cubicBezTo>
                  <a:pt x="758" y="233"/>
                  <a:pt x="671" y="411"/>
                  <a:pt x="552" y="564"/>
                </a:cubicBezTo>
                <a:cubicBezTo>
                  <a:pt x="421" y="732"/>
                  <a:pt x="251" y="871"/>
                  <a:pt x="56" y="953"/>
                </a:cubicBezTo>
                <a:cubicBezTo>
                  <a:pt x="0" y="977"/>
                  <a:pt x="2" y="1055"/>
                  <a:pt x="57" y="1079"/>
                </a:cubicBezTo>
                <a:cubicBezTo>
                  <a:pt x="435" y="1233"/>
                  <a:pt x="673" y="1527"/>
                  <a:pt x="836" y="1953"/>
                </a:cubicBezTo>
                <a:cubicBezTo>
                  <a:pt x="847" y="1982"/>
                  <a:pt x="873" y="1997"/>
                  <a:pt x="899" y="1997"/>
                </a:cubicBezTo>
                <a:cubicBezTo>
                  <a:pt x="924" y="1997"/>
                  <a:pt x="950" y="1983"/>
                  <a:pt x="961" y="1954"/>
                </a:cubicBezTo>
                <a:cubicBezTo>
                  <a:pt x="1103" y="1604"/>
                  <a:pt x="1300" y="1235"/>
                  <a:pt x="1640" y="1060"/>
                </a:cubicBezTo>
                <a:cubicBezTo>
                  <a:pt x="1691" y="1034"/>
                  <a:pt x="1689" y="964"/>
                  <a:pt x="1639" y="939"/>
                </a:cubicBezTo>
                <a:cubicBezTo>
                  <a:pt x="1449" y="845"/>
                  <a:pt x="1286" y="691"/>
                  <a:pt x="1167" y="513"/>
                </a:cubicBezTo>
                <a:cubicBezTo>
                  <a:pt x="1067" y="363"/>
                  <a:pt x="1000" y="212"/>
                  <a:pt x="950" y="50"/>
                </a:cubicBezTo>
                <a:cubicBezTo>
                  <a:pt x="940" y="17"/>
                  <a:pt x="912" y="1"/>
                  <a:pt x="884" y="1"/>
                </a:cubicBez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52" name="Google Shape;1652;p47"/>
          <p:cNvSpPr/>
          <p:nvPr/>
        </p:nvSpPr>
        <p:spPr>
          <a:xfrm>
            <a:off x="8390945" y="739083"/>
            <a:ext cx="237759" cy="280773"/>
          </a:xfrm>
          <a:custGeom>
            <a:avLst/>
            <a:gdLst/>
            <a:ahLst/>
            <a:cxnLst/>
            <a:rect l="l" t="t" r="r" b="b"/>
            <a:pathLst>
              <a:path w="1691" h="1997" extrusionOk="0">
                <a:moveTo>
                  <a:pt x="884" y="1"/>
                </a:moveTo>
                <a:cubicBezTo>
                  <a:pt x="857" y="1"/>
                  <a:pt x="830" y="16"/>
                  <a:pt x="820" y="48"/>
                </a:cubicBezTo>
                <a:cubicBezTo>
                  <a:pt x="758" y="233"/>
                  <a:pt x="671" y="411"/>
                  <a:pt x="552" y="564"/>
                </a:cubicBezTo>
                <a:cubicBezTo>
                  <a:pt x="421" y="732"/>
                  <a:pt x="251" y="871"/>
                  <a:pt x="56" y="953"/>
                </a:cubicBezTo>
                <a:cubicBezTo>
                  <a:pt x="0" y="977"/>
                  <a:pt x="2" y="1055"/>
                  <a:pt x="57" y="1079"/>
                </a:cubicBezTo>
                <a:cubicBezTo>
                  <a:pt x="435" y="1233"/>
                  <a:pt x="673" y="1527"/>
                  <a:pt x="836" y="1953"/>
                </a:cubicBezTo>
                <a:cubicBezTo>
                  <a:pt x="847" y="1982"/>
                  <a:pt x="873" y="1997"/>
                  <a:pt x="899" y="1997"/>
                </a:cubicBezTo>
                <a:cubicBezTo>
                  <a:pt x="924" y="1997"/>
                  <a:pt x="950" y="1983"/>
                  <a:pt x="961" y="1954"/>
                </a:cubicBezTo>
                <a:cubicBezTo>
                  <a:pt x="1103" y="1604"/>
                  <a:pt x="1300" y="1235"/>
                  <a:pt x="1640" y="1060"/>
                </a:cubicBezTo>
                <a:cubicBezTo>
                  <a:pt x="1691" y="1034"/>
                  <a:pt x="1689" y="964"/>
                  <a:pt x="1639" y="939"/>
                </a:cubicBezTo>
                <a:cubicBezTo>
                  <a:pt x="1449" y="845"/>
                  <a:pt x="1286" y="691"/>
                  <a:pt x="1167" y="513"/>
                </a:cubicBezTo>
                <a:cubicBezTo>
                  <a:pt x="1067" y="363"/>
                  <a:pt x="1000" y="212"/>
                  <a:pt x="950" y="50"/>
                </a:cubicBezTo>
                <a:cubicBezTo>
                  <a:pt x="940" y="17"/>
                  <a:pt x="912" y="1"/>
                  <a:pt x="884" y="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53" name="Google Shape;1653;p47"/>
          <p:cNvSpPr/>
          <p:nvPr/>
        </p:nvSpPr>
        <p:spPr>
          <a:xfrm>
            <a:off x="1034995" y="2441418"/>
            <a:ext cx="166902" cy="197104"/>
          </a:xfrm>
          <a:custGeom>
            <a:avLst/>
            <a:gdLst/>
            <a:ahLst/>
            <a:cxnLst/>
            <a:rect l="l" t="t" r="r" b="b"/>
            <a:pathLst>
              <a:path w="1691" h="1997" extrusionOk="0">
                <a:moveTo>
                  <a:pt x="884" y="1"/>
                </a:moveTo>
                <a:cubicBezTo>
                  <a:pt x="857" y="1"/>
                  <a:pt x="830" y="16"/>
                  <a:pt x="820" y="48"/>
                </a:cubicBezTo>
                <a:cubicBezTo>
                  <a:pt x="758" y="233"/>
                  <a:pt x="671" y="411"/>
                  <a:pt x="552" y="564"/>
                </a:cubicBezTo>
                <a:cubicBezTo>
                  <a:pt x="421" y="732"/>
                  <a:pt x="251" y="871"/>
                  <a:pt x="56" y="953"/>
                </a:cubicBezTo>
                <a:cubicBezTo>
                  <a:pt x="0" y="977"/>
                  <a:pt x="2" y="1055"/>
                  <a:pt x="57" y="1079"/>
                </a:cubicBezTo>
                <a:cubicBezTo>
                  <a:pt x="435" y="1233"/>
                  <a:pt x="673" y="1527"/>
                  <a:pt x="836" y="1953"/>
                </a:cubicBezTo>
                <a:cubicBezTo>
                  <a:pt x="847" y="1982"/>
                  <a:pt x="873" y="1997"/>
                  <a:pt x="899" y="1997"/>
                </a:cubicBezTo>
                <a:cubicBezTo>
                  <a:pt x="924" y="1997"/>
                  <a:pt x="950" y="1983"/>
                  <a:pt x="961" y="1954"/>
                </a:cubicBezTo>
                <a:cubicBezTo>
                  <a:pt x="1103" y="1604"/>
                  <a:pt x="1300" y="1235"/>
                  <a:pt x="1640" y="1060"/>
                </a:cubicBezTo>
                <a:cubicBezTo>
                  <a:pt x="1691" y="1034"/>
                  <a:pt x="1689" y="964"/>
                  <a:pt x="1639" y="939"/>
                </a:cubicBezTo>
                <a:cubicBezTo>
                  <a:pt x="1449" y="845"/>
                  <a:pt x="1286" y="691"/>
                  <a:pt x="1167" y="513"/>
                </a:cubicBezTo>
                <a:cubicBezTo>
                  <a:pt x="1067" y="363"/>
                  <a:pt x="1000" y="212"/>
                  <a:pt x="950" y="50"/>
                </a:cubicBezTo>
                <a:cubicBezTo>
                  <a:pt x="940" y="17"/>
                  <a:pt x="912" y="1"/>
                  <a:pt x="884" y="1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54" name="Google Shape;1654;p47"/>
          <p:cNvSpPr/>
          <p:nvPr/>
        </p:nvSpPr>
        <p:spPr>
          <a:xfrm>
            <a:off x="3784162" y="4881497"/>
            <a:ext cx="166902" cy="197104"/>
          </a:xfrm>
          <a:custGeom>
            <a:avLst/>
            <a:gdLst/>
            <a:ahLst/>
            <a:cxnLst/>
            <a:rect l="l" t="t" r="r" b="b"/>
            <a:pathLst>
              <a:path w="1691" h="1997" extrusionOk="0">
                <a:moveTo>
                  <a:pt x="884" y="1"/>
                </a:moveTo>
                <a:cubicBezTo>
                  <a:pt x="857" y="1"/>
                  <a:pt x="830" y="16"/>
                  <a:pt x="820" y="48"/>
                </a:cubicBezTo>
                <a:cubicBezTo>
                  <a:pt x="758" y="233"/>
                  <a:pt x="671" y="411"/>
                  <a:pt x="552" y="564"/>
                </a:cubicBezTo>
                <a:cubicBezTo>
                  <a:pt x="421" y="732"/>
                  <a:pt x="251" y="871"/>
                  <a:pt x="56" y="953"/>
                </a:cubicBezTo>
                <a:cubicBezTo>
                  <a:pt x="0" y="977"/>
                  <a:pt x="2" y="1055"/>
                  <a:pt x="57" y="1079"/>
                </a:cubicBezTo>
                <a:cubicBezTo>
                  <a:pt x="435" y="1233"/>
                  <a:pt x="673" y="1527"/>
                  <a:pt x="836" y="1953"/>
                </a:cubicBezTo>
                <a:cubicBezTo>
                  <a:pt x="847" y="1982"/>
                  <a:pt x="873" y="1997"/>
                  <a:pt x="899" y="1997"/>
                </a:cubicBezTo>
                <a:cubicBezTo>
                  <a:pt x="924" y="1997"/>
                  <a:pt x="950" y="1983"/>
                  <a:pt x="961" y="1954"/>
                </a:cubicBezTo>
                <a:cubicBezTo>
                  <a:pt x="1103" y="1604"/>
                  <a:pt x="1300" y="1235"/>
                  <a:pt x="1640" y="1060"/>
                </a:cubicBezTo>
                <a:cubicBezTo>
                  <a:pt x="1691" y="1034"/>
                  <a:pt x="1689" y="964"/>
                  <a:pt x="1639" y="939"/>
                </a:cubicBezTo>
                <a:cubicBezTo>
                  <a:pt x="1449" y="845"/>
                  <a:pt x="1286" y="691"/>
                  <a:pt x="1167" y="513"/>
                </a:cubicBezTo>
                <a:cubicBezTo>
                  <a:pt x="1067" y="363"/>
                  <a:pt x="1000" y="212"/>
                  <a:pt x="950" y="50"/>
                </a:cubicBezTo>
                <a:cubicBezTo>
                  <a:pt x="940" y="17"/>
                  <a:pt x="912" y="1"/>
                  <a:pt x="884" y="1"/>
                </a:cubicBez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55" name="Google Shape;1655;p47"/>
          <p:cNvSpPr/>
          <p:nvPr/>
        </p:nvSpPr>
        <p:spPr>
          <a:xfrm>
            <a:off x="5092187" y="888497"/>
            <a:ext cx="166902" cy="197104"/>
          </a:xfrm>
          <a:custGeom>
            <a:avLst/>
            <a:gdLst/>
            <a:ahLst/>
            <a:cxnLst/>
            <a:rect l="l" t="t" r="r" b="b"/>
            <a:pathLst>
              <a:path w="1691" h="1997" extrusionOk="0">
                <a:moveTo>
                  <a:pt x="884" y="1"/>
                </a:moveTo>
                <a:cubicBezTo>
                  <a:pt x="857" y="1"/>
                  <a:pt x="830" y="16"/>
                  <a:pt x="820" y="48"/>
                </a:cubicBezTo>
                <a:cubicBezTo>
                  <a:pt x="758" y="233"/>
                  <a:pt x="671" y="411"/>
                  <a:pt x="552" y="564"/>
                </a:cubicBezTo>
                <a:cubicBezTo>
                  <a:pt x="421" y="732"/>
                  <a:pt x="251" y="871"/>
                  <a:pt x="56" y="953"/>
                </a:cubicBezTo>
                <a:cubicBezTo>
                  <a:pt x="0" y="977"/>
                  <a:pt x="2" y="1055"/>
                  <a:pt x="57" y="1079"/>
                </a:cubicBezTo>
                <a:cubicBezTo>
                  <a:pt x="435" y="1233"/>
                  <a:pt x="673" y="1527"/>
                  <a:pt x="836" y="1953"/>
                </a:cubicBezTo>
                <a:cubicBezTo>
                  <a:pt x="847" y="1982"/>
                  <a:pt x="873" y="1997"/>
                  <a:pt x="899" y="1997"/>
                </a:cubicBezTo>
                <a:cubicBezTo>
                  <a:pt x="924" y="1997"/>
                  <a:pt x="950" y="1983"/>
                  <a:pt x="961" y="1954"/>
                </a:cubicBezTo>
                <a:cubicBezTo>
                  <a:pt x="1103" y="1604"/>
                  <a:pt x="1300" y="1235"/>
                  <a:pt x="1640" y="1060"/>
                </a:cubicBezTo>
                <a:cubicBezTo>
                  <a:pt x="1691" y="1034"/>
                  <a:pt x="1689" y="964"/>
                  <a:pt x="1639" y="939"/>
                </a:cubicBezTo>
                <a:cubicBezTo>
                  <a:pt x="1449" y="845"/>
                  <a:pt x="1286" y="691"/>
                  <a:pt x="1167" y="513"/>
                </a:cubicBezTo>
                <a:cubicBezTo>
                  <a:pt x="1067" y="363"/>
                  <a:pt x="1000" y="212"/>
                  <a:pt x="950" y="50"/>
                </a:cubicBezTo>
                <a:cubicBezTo>
                  <a:pt x="940" y="17"/>
                  <a:pt x="912" y="1"/>
                  <a:pt x="884" y="1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9361AFDD-45B8-2846-667F-3219F8440114}"/>
              </a:ext>
            </a:extLst>
          </p:cNvPr>
          <p:cNvSpPr txBox="1"/>
          <p:nvPr/>
        </p:nvSpPr>
        <p:spPr>
          <a:xfrm>
            <a:off x="1201897" y="2578771"/>
            <a:ext cx="4323809" cy="16869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0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defPPr>
            <a:lvl1pPr marL="0" indent="0" algn="just">
              <a:buNone/>
              <a:defRPr b="1">
                <a:solidFill>
                  <a:schemeClr val="bg1">
                    <a:lumMod val="50000"/>
                  </a:schemeClr>
                </a:solidFill>
                <a:latin typeface="ABeeZee"/>
                <a:ea typeface="ABeeZee"/>
                <a:cs typeface="ABeeZee"/>
              </a:defRPr>
            </a:lvl1pPr>
          </a:lstStyle>
          <a:p>
            <a:pPr algn="ctr"/>
            <a:r>
              <a:rPr lang="es-MX" sz="2000" dirty="0">
                <a:solidFill>
                  <a:schemeClr val="bg1">
                    <a:lumMod val="50000"/>
                  </a:schemeClr>
                </a:solidFill>
              </a:rPr>
              <a:t>Avanzar en la planeación didáctica del primer mes del ciclo escolar e incorporar las acciones de evaluación formativa.</a:t>
            </a:r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id="{C0DAD70D-F45A-8510-A161-DE14AD88EBC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60891" y="889919"/>
            <a:ext cx="3102998" cy="31029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09350836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1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180" name="Google Shape;2180;p58"/>
          <p:cNvGrpSpPr/>
          <p:nvPr/>
        </p:nvGrpSpPr>
        <p:grpSpPr>
          <a:xfrm>
            <a:off x="180754" y="173800"/>
            <a:ext cx="8814390" cy="4512401"/>
            <a:chOff x="627130" y="128603"/>
            <a:chExt cx="8316852" cy="4604490"/>
          </a:xfrm>
        </p:grpSpPr>
        <p:grpSp>
          <p:nvGrpSpPr>
            <p:cNvPr id="2181" name="Google Shape;2181;p58"/>
            <p:cNvGrpSpPr/>
            <p:nvPr/>
          </p:nvGrpSpPr>
          <p:grpSpPr>
            <a:xfrm>
              <a:off x="627130" y="128603"/>
              <a:ext cx="8316852" cy="4604490"/>
              <a:chOff x="627130" y="428622"/>
              <a:chExt cx="8316852" cy="4568400"/>
            </a:xfrm>
          </p:grpSpPr>
          <p:sp>
            <p:nvSpPr>
              <p:cNvPr id="2182" name="Google Shape;2182;p58"/>
              <p:cNvSpPr/>
              <p:nvPr/>
            </p:nvSpPr>
            <p:spPr>
              <a:xfrm>
                <a:off x="627182" y="428622"/>
                <a:ext cx="8316600" cy="4568400"/>
              </a:xfrm>
              <a:prstGeom prst="roundRect">
                <a:avLst>
                  <a:gd name="adj" fmla="val 4746"/>
                </a:avLst>
              </a:prstGeom>
              <a:solidFill>
                <a:schemeClr val="lt1"/>
              </a:solidFill>
              <a:ln w="28575" cap="flat" cmpd="sng">
                <a:solidFill>
                  <a:schemeClr val="accent5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grpSp>
            <p:nvGrpSpPr>
              <p:cNvPr id="2183" name="Google Shape;2183;p58"/>
              <p:cNvGrpSpPr/>
              <p:nvPr/>
            </p:nvGrpSpPr>
            <p:grpSpPr>
              <a:xfrm>
                <a:off x="627130" y="428636"/>
                <a:ext cx="8316852" cy="490301"/>
                <a:chOff x="280295" y="238126"/>
                <a:chExt cx="9047924" cy="533400"/>
              </a:xfrm>
            </p:grpSpPr>
            <p:sp>
              <p:nvSpPr>
                <p:cNvPr id="2184" name="Google Shape;2184;p58"/>
                <p:cNvSpPr/>
                <p:nvPr/>
              </p:nvSpPr>
              <p:spPr>
                <a:xfrm>
                  <a:off x="280520" y="238126"/>
                  <a:ext cx="9047700" cy="533400"/>
                </a:xfrm>
                <a:prstGeom prst="round2SameRect">
                  <a:avLst>
                    <a:gd name="adj1" fmla="val 36252"/>
                    <a:gd name="adj2" fmla="val 0"/>
                  </a:avLst>
                </a:prstGeom>
                <a:solidFill>
                  <a:schemeClr val="lt2"/>
                </a:solidFill>
                <a:ln w="28575" cap="flat" cmpd="sng">
                  <a:solidFill>
                    <a:schemeClr val="accent5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2185" name="Google Shape;2185;p58"/>
                <p:cNvSpPr/>
                <p:nvPr/>
              </p:nvSpPr>
              <p:spPr>
                <a:xfrm>
                  <a:off x="280295" y="685650"/>
                  <a:ext cx="9047620" cy="74494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8372" h="893" extrusionOk="0">
                      <a:moveTo>
                        <a:pt x="0" y="1"/>
                      </a:moveTo>
                      <a:lnTo>
                        <a:pt x="0" y="892"/>
                      </a:lnTo>
                      <a:lnTo>
                        <a:pt x="48372" y="892"/>
                      </a:lnTo>
                      <a:lnTo>
                        <a:pt x="48372" y="1"/>
                      </a:lnTo>
                      <a:close/>
                    </a:path>
                  </a:pathLst>
                </a:custGeom>
                <a:solidFill>
                  <a:srgbClr val="FF89BC">
                    <a:alpha val="30360"/>
                  </a:srgb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grpSp>
              <p:nvGrpSpPr>
                <p:cNvPr id="2186" name="Google Shape;2186;p58"/>
                <p:cNvGrpSpPr/>
                <p:nvPr/>
              </p:nvGrpSpPr>
              <p:grpSpPr>
                <a:xfrm>
                  <a:off x="8425674" y="386584"/>
                  <a:ext cx="655694" cy="176896"/>
                  <a:chOff x="13400537" y="1039026"/>
                  <a:chExt cx="495013" cy="133547"/>
                </a:xfrm>
              </p:grpSpPr>
              <p:sp>
                <p:nvSpPr>
                  <p:cNvPr id="2187" name="Google Shape;2187;p58"/>
                  <p:cNvSpPr/>
                  <p:nvPr/>
                </p:nvSpPr>
                <p:spPr>
                  <a:xfrm>
                    <a:off x="13408019" y="1046367"/>
                    <a:ext cx="118865" cy="118865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1684" h="1684" extrusionOk="0">
                        <a:moveTo>
                          <a:pt x="844" y="0"/>
                        </a:moveTo>
                        <a:cubicBezTo>
                          <a:pt x="843" y="0"/>
                          <a:pt x="842" y="0"/>
                          <a:pt x="842" y="0"/>
                        </a:cubicBezTo>
                        <a:cubicBezTo>
                          <a:pt x="377" y="0"/>
                          <a:pt x="0" y="377"/>
                          <a:pt x="0" y="842"/>
                        </a:cubicBezTo>
                        <a:cubicBezTo>
                          <a:pt x="0" y="1306"/>
                          <a:pt x="376" y="1684"/>
                          <a:pt x="842" y="1684"/>
                        </a:cubicBezTo>
                        <a:cubicBezTo>
                          <a:pt x="1306" y="1684"/>
                          <a:pt x="1683" y="1308"/>
                          <a:pt x="1683" y="842"/>
                        </a:cubicBezTo>
                        <a:cubicBezTo>
                          <a:pt x="1683" y="378"/>
                          <a:pt x="1307" y="0"/>
                          <a:pt x="844" y="0"/>
                        </a:cubicBezTo>
                        <a:close/>
                      </a:path>
                    </a:pathLst>
                  </a:custGeom>
                  <a:solidFill>
                    <a:schemeClr val="accent1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2188" name="Google Shape;2188;p58"/>
                  <p:cNvSpPr/>
                  <p:nvPr/>
                </p:nvSpPr>
                <p:spPr>
                  <a:xfrm>
                    <a:off x="13400537" y="1039026"/>
                    <a:ext cx="133547" cy="133547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1892" h="1892" extrusionOk="0">
                        <a:moveTo>
                          <a:pt x="946" y="207"/>
                        </a:moveTo>
                        <a:cubicBezTo>
                          <a:pt x="1354" y="207"/>
                          <a:pt x="1685" y="539"/>
                          <a:pt x="1685" y="946"/>
                        </a:cubicBezTo>
                        <a:cubicBezTo>
                          <a:pt x="1685" y="1354"/>
                          <a:pt x="1354" y="1686"/>
                          <a:pt x="946" y="1686"/>
                        </a:cubicBezTo>
                        <a:cubicBezTo>
                          <a:pt x="539" y="1686"/>
                          <a:pt x="207" y="1354"/>
                          <a:pt x="207" y="946"/>
                        </a:cubicBezTo>
                        <a:cubicBezTo>
                          <a:pt x="207" y="539"/>
                          <a:pt x="539" y="207"/>
                          <a:pt x="946" y="207"/>
                        </a:cubicBezTo>
                        <a:close/>
                        <a:moveTo>
                          <a:pt x="946" y="0"/>
                        </a:moveTo>
                        <a:cubicBezTo>
                          <a:pt x="424" y="0"/>
                          <a:pt x="1" y="425"/>
                          <a:pt x="1" y="946"/>
                        </a:cubicBezTo>
                        <a:cubicBezTo>
                          <a:pt x="1" y="1467"/>
                          <a:pt x="424" y="1892"/>
                          <a:pt x="946" y="1892"/>
                        </a:cubicBezTo>
                        <a:cubicBezTo>
                          <a:pt x="1469" y="1892"/>
                          <a:pt x="1891" y="1467"/>
                          <a:pt x="1891" y="946"/>
                        </a:cubicBezTo>
                        <a:cubicBezTo>
                          <a:pt x="1891" y="425"/>
                          <a:pt x="1466" y="0"/>
                          <a:pt x="946" y="0"/>
                        </a:cubicBezTo>
                        <a:close/>
                      </a:path>
                    </a:pathLst>
                  </a:custGeom>
                  <a:solidFill>
                    <a:schemeClr val="accent5"/>
                  </a:solidFill>
                  <a:ln w="9525" cap="flat" cmpd="sng">
                    <a:solidFill>
                      <a:schemeClr val="accent5"/>
                    </a:solidFill>
                    <a:prstDash val="solid"/>
                    <a:round/>
                    <a:headEnd type="none" w="sm" len="sm"/>
                    <a:tailEnd type="none" w="sm" len="sm"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2189" name="Google Shape;2189;p58"/>
                  <p:cNvSpPr/>
                  <p:nvPr/>
                </p:nvSpPr>
                <p:spPr>
                  <a:xfrm>
                    <a:off x="13588857" y="1046367"/>
                    <a:ext cx="118936" cy="118865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1685" h="1684" extrusionOk="0">
                        <a:moveTo>
                          <a:pt x="845" y="0"/>
                        </a:moveTo>
                        <a:cubicBezTo>
                          <a:pt x="844" y="0"/>
                          <a:pt x="843" y="0"/>
                          <a:pt x="843" y="0"/>
                        </a:cubicBezTo>
                        <a:cubicBezTo>
                          <a:pt x="379" y="0"/>
                          <a:pt x="1" y="377"/>
                          <a:pt x="1" y="842"/>
                        </a:cubicBezTo>
                        <a:cubicBezTo>
                          <a:pt x="1" y="1306"/>
                          <a:pt x="377" y="1684"/>
                          <a:pt x="843" y="1684"/>
                        </a:cubicBezTo>
                        <a:cubicBezTo>
                          <a:pt x="1307" y="1684"/>
                          <a:pt x="1684" y="1308"/>
                          <a:pt x="1684" y="842"/>
                        </a:cubicBezTo>
                        <a:cubicBezTo>
                          <a:pt x="1684" y="378"/>
                          <a:pt x="1308" y="0"/>
                          <a:pt x="845" y="0"/>
                        </a:cubicBezTo>
                        <a:close/>
                      </a:path>
                    </a:pathLst>
                  </a:custGeom>
                  <a:solidFill>
                    <a:schemeClr val="dk2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2190" name="Google Shape;2190;p58"/>
                  <p:cNvSpPr/>
                  <p:nvPr/>
                </p:nvSpPr>
                <p:spPr>
                  <a:xfrm>
                    <a:off x="13581517" y="1039026"/>
                    <a:ext cx="133617" cy="133547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1893" h="1892" extrusionOk="0">
                        <a:moveTo>
                          <a:pt x="947" y="207"/>
                        </a:moveTo>
                        <a:cubicBezTo>
                          <a:pt x="1353" y="207"/>
                          <a:pt x="1685" y="539"/>
                          <a:pt x="1685" y="946"/>
                        </a:cubicBezTo>
                        <a:cubicBezTo>
                          <a:pt x="1685" y="1354"/>
                          <a:pt x="1354" y="1686"/>
                          <a:pt x="947" y="1686"/>
                        </a:cubicBezTo>
                        <a:cubicBezTo>
                          <a:pt x="538" y="1686"/>
                          <a:pt x="207" y="1354"/>
                          <a:pt x="207" y="946"/>
                        </a:cubicBezTo>
                        <a:cubicBezTo>
                          <a:pt x="207" y="539"/>
                          <a:pt x="538" y="207"/>
                          <a:pt x="947" y="207"/>
                        </a:cubicBezTo>
                        <a:close/>
                        <a:moveTo>
                          <a:pt x="947" y="0"/>
                        </a:moveTo>
                        <a:cubicBezTo>
                          <a:pt x="425" y="0"/>
                          <a:pt x="1" y="425"/>
                          <a:pt x="1" y="946"/>
                        </a:cubicBezTo>
                        <a:cubicBezTo>
                          <a:pt x="1" y="1467"/>
                          <a:pt x="426" y="1892"/>
                          <a:pt x="947" y="1892"/>
                        </a:cubicBezTo>
                        <a:cubicBezTo>
                          <a:pt x="1467" y="1892"/>
                          <a:pt x="1892" y="1467"/>
                          <a:pt x="1892" y="946"/>
                        </a:cubicBezTo>
                        <a:cubicBezTo>
                          <a:pt x="1892" y="425"/>
                          <a:pt x="1467" y="0"/>
                          <a:pt x="947" y="0"/>
                        </a:cubicBezTo>
                        <a:close/>
                      </a:path>
                    </a:pathLst>
                  </a:custGeom>
                  <a:solidFill>
                    <a:schemeClr val="accent5"/>
                  </a:solidFill>
                  <a:ln w="9525" cap="flat" cmpd="sng">
                    <a:solidFill>
                      <a:schemeClr val="accent5"/>
                    </a:solidFill>
                    <a:prstDash val="solid"/>
                    <a:round/>
                    <a:headEnd type="none" w="sm" len="sm"/>
                    <a:tailEnd type="none" w="sm" len="sm"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2191" name="Google Shape;2191;p58"/>
                  <p:cNvSpPr/>
                  <p:nvPr/>
                </p:nvSpPr>
                <p:spPr>
                  <a:xfrm>
                    <a:off x="13769343" y="1046367"/>
                    <a:ext cx="118865" cy="118865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1684" h="1684" extrusionOk="0">
                        <a:moveTo>
                          <a:pt x="844" y="0"/>
                        </a:moveTo>
                        <a:cubicBezTo>
                          <a:pt x="843" y="0"/>
                          <a:pt x="843" y="0"/>
                          <a:pt x="842" y="0"/>
                        </a:cubicBezTo>
                        <a:cubicBezTo>
                          <a:pt x="378" y="0"/>
                          <a:pt x="0" y="377"/>
                          <a:pt x="0" y="842"/>
                        </a:cubicBezTo>
                        <a:cubicBezTo>
                          <a:pt x="0" y="1306"/>
                          <a:pt x="376" y="1684"/>
                          <a:pt x="842" y="1684"/>
                        </a:cubicBezTo>
                        <a:cubicBezTo>
                          <a:pt x="1306" y="1684"/>
                          <a:pt x="1684" y="1308"/>
                          <a:pt x="1684" y="842"/>
                        </a:cubicBezTo>
                        <a:cubicBezTo>
                          <a:pt x="1684" y="378"/>
                          <a:pt x="1307" y="0"/>
                          <a:pt x="844" y="0"/>
                        </a:cubicBezTo>
                        <a:close/>
                      </a:path>
                    </a:pathLst>
                  </a:custGeom>
                  <a:solidFill>
                    <a:schemeClr val="accent6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2192" name="Google Shape;2192;p58"/>
                  <p:cNvSpPr/>
                  <p:nvPr/>
                </p:nvSpPr>
                <p:spPr>
                  <a:xfrm>
                    <a:off x="13762002" y="1039026"/>
                    <a:ext cx="133547" cy="133547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1892" h="1892" extrusionOk="0">
                        <a:moveTo>
                          <a:pt x="946" y="207"/>
                        </a:moveTo>
                        <a:cubicBezTo>
                          <a:pt x="1353" y="207"/>
                          <a:pt x="1685" y="539"/>
                          <a:pt x="1685" y="946"/>
                        </a:cubicBezTo>
                        <a:cubicBezTo>
                          <a:pt x="1685" y="1354"/>
                          <a:pt x="1353" y="1686"/>
                          <a:pt x="946" y="1686"/>
                        </a:cubicBezTo>
                        <a:cubicBezTo>
                          <a:pt x="538" y="1686"/>
                          <a:pt x="207" y="1354"/>
                          <a:pt x="207" y="946"/>
                        </a:cubicBezTo>
                        <a:cubicBezTo>
                          <a:pt x="207" y="539"/>
                          <a:pt x="538" y="207"/>
                          <a:pt x="946" y="207"/>
                        </a:cubicBezTo>
                        <a:close/>
                        <a:moveTo>
                          <a:pt x="946" y="0"/>
                        </a:moveTo>
                        <a:cubicBezTo>
                          <a:pt x="424" y="0"/>
                          <a:pt x="0" y="425"/>
                          <a:pt x="0" y="946"/>
                        </a:cubicBezTo>
                        <a:cubicBezTo>
                          <a:pt x="0" y="1467"/>
                          <a:pt x="425" y="1892"/>
                          <a:pt x="946" y="1892"/>
                        </a:cubicBezTo>
                        <a:cubicBezTo>
                          <a:pt x="1467" y="1892"/>
                          <a:pt x="1892" y="1467"/>
                          <a:pt x="1892" y="946"/>
                        </a:cubicBezTo>
                        <a:cubicBezTo>
                          <a:pt x="1892" y="425"/>
                          <a:pt x="1467" y="0"/>
                          <a:pt x="946" y="0"/>
                        </a:cubicBezTo>
                        <a:close/>
                      </a:path>
                    </a:pathLst>
                  </a:custGeom>
                  <a:solidFill>
                    <a:schemeClr val="accent5"/>
                  </a:solidFill>
                  <a:ln w="9525" cap="flat" cmpd="sng">
                    <a:solidFill>
                      <a:schemeClr val="accent5"/>
                    </a:solidFill>
                    <a:prstDash val="solid"/>
                    <a:round/>
                    <a:headEnd type="none" w="sm" len="sm"/>
                    <a:tailEnd type="none" w="sm" len="sm"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</p:grpSp>
          </p:grpSp>
        </p:grpSp>
        <p:sp>
          <p:nvSpPr>
            <p:cNvPr id="2193" name="Google Shape;2193;p58"/>
            <p:cNvSpPr/>
            <p:nvPr/>
          </p:nvSpPr>
          <p:spPr>
            <a:xfrm>
              <a:off x="727576" y="194725"/>
              <a:ext cx="937359" cy="260221"/>
            </a:xfrm>
            <a:custGeom>
              <a:avLst/>
              <a:gdLst/>
              <a:ahLst/>
              <a:cxnLst/>
              <a:rect l="l" t="t" r="r" b="b"/>
              <a:pathLst>
                <a:path w="14668" h="4072" extrusionOk="0">
                  <a:moveTo>
                    <a:pt x="2679" y="0"/>
                  </a:moveTo>
                  <a:cubicBezTo>
                    <a:pt x="1102" y="0"/>
                    <a:pt x="0" y="1069"/>
                    <a:pt x="0" y="2599"/>
                  </a:cubicBezTo>
                  <a:lnTo>
                    <a:pt x="0" y="3771"/>
                  </a:lnTo>
                  <a:cubicBezTo>
                    <a:pt x="0" y="3937"/>
                    <a:pt x="135" y="4072"/>
                    <a:pt x="301" y="4072"/>
                  </a:cubicBezTo>
                  <a:cubicBezTo>
                    <a:pt x="466" y="4072"/>
                    <a:pt x="602" y="3938"/>
                    <a:pt x="601" y="3771"/>
                  </a:cubicBezTo>
                  <a:lnTo>
                    <a:pt x="601" y="2599"/>
                  </a:lnTo>
                  <a:cubicBezTo>
                    <a:pt x="601" y="1405"/>
                    <a:pt x="1436" y="602"/>
                    <a:pt x="2679" y="602"/>
                  </a:cubicBezTo>
                  <a:lnTo>
                    <a:pt x="14366" y="602"/>
                  </a:lnTo>
                  <a:cubicBezTo>
                    <a:pt x="14532" y="602"/>
                    <a:pt x="14667" y="467"/>
                    <a:pt x="14667" y="301"/>
                  </a:cubicBezTo>
                  <a:cubicBezTo>
                    <a:pt x="14667" y="135"/>
                    <a:pt x="14531" y="0"/>
                    <a:pt x="14366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2225" name="Google Shape;2225;p58"/>
          <p:cNvSpPr txBox="1">
            <a:spLocks noGrp="1"/>
          </p:cNvSpPr>
          <p:nvPr>
            <p:ph type="title"/>
          </p:nvPr>
        </p:nvSpPr>
        <p:spPr>
          <a:xfrm>
            <a:off x="1289522" y="175941"/>
            <a:ext cx="3600150" cy="5643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MX" sz="2800" dirty="0"/>
              <a:t>INSUMOS </a:t>
            </a:r>
          </a:p>
        </p:txBody>
      </p:sp>
      <p:pic>
        <p:nvPicPr>
          <p:cNvPr id="60" name="Imagen 59">
            <a:extLst>
              <a:ext uri="{FF2B5EF4-FFF2-40B4-BE49-F238E27FC236}">
                <a16:creationId xmlns:a16="http://schemas.microsoft.com/office/drawing/2014/main" id="{66FB7F47-464A-46F4-FD35-CB3421C17F3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638113" y="899816"/>
            <a:ext cx="1574035" cy="1613584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2" name="CuadroTexto 1">
            <a:extLst>
              <a:ext uri="{FF2B5EF4-FFF2-40B4-BE49-F238E27FC236}">
                <a16:creationId xmlns:a16="http://schemas.microsoft.com/office/drawing/2014/main" id="{28BCCDA5-CB46-9372-2F0E-4FD0D715D0B4}"/>
              </a:ext>
            </a:extLst>
          </p:cNvPr>
          <p:cNvSpPr txBox="1"/>
          <p:nvPr/>
        </p:nvSpPr>
        <p:spPr>
          <a:xfrm>
            <a:off x="561668" y="897811"/>
            <a:ext cx="5690276" cy="366555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0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defPPr>
            <a:lvl1pPr marL="0" indent="0" algn="just">
              <a:buNone/>
              <a:defRPr b="1">
                <a:solidFill>
                  <a:schemeClr val="bg1">
                    <a:lumMod val="50000"/>
                  </a:schemeClr>
                </a:solidFill>
                <a:latin typeface="ABeeZee"/>
                <a:ea typeface="ABeeZee"/>
                <a:cs typeface="ABeeZee"/>
              </a:defRPr>
            </a:lvl1pPr>
          </a:lstStyle>
          <a:p>
            <a:pPr marL="171450" indent="-171450" algn="l">
              <a:buFont typeface="Wingdings" pitchFamily="2" charset="2"/>
              <a:buChar char="ü"/>
            </a:pPr>
            <a:r>
              <a:rPr lang="es-MX" sz="1200" dirty="0"/>
              <a:t>Plan de Estudio para la educación preescolar, primaria y secundaria 2022.</a:t>
            </a:r>
          </a:p>
          <a:p>
            <a:pPr algn="l"/>
            <a:r>
              <a:rPr lang="es-MX" sz="1200" dirty="0">
                <a:hlinkClick r:id="rId4"/>
              </a:rPr>
              <a:t>http://gestion.cte.sep.gob.mx/insumos/php/docs/Plan_de_Estudios_para_la_Educacion_Preescolar_Primaria_y_Secundaria.pdf?1692247885096</a:t>
            </a:r>
            <a:r>
              <a:rPr lang="es-MX" sz="1200" dirty="0"/>
              <a:t> </a:t>
            </a:r>
          </a:p>
          <a:p>
            <a:pPr algn="l"/>
            <a:endParaRPr lang="es-MX" sz="1200" dirty="0"/>
          </a:p>
          <a:p>
            <a:pPr marL="171450" indent="-171450" algn="l">
              <a:buFont typeface="Wingdings" pitchFamily="2" charset="2"/>
              <a:buChar char="ü"/>
            </a:pPr>
            <a:r>
              <a:rPr lang="es-MX" sz="1200" dirty="0"/>
              <a:t>Programas de Estudio para la educación preescolar, primaria y secundaria: Programas Sintéticos de las Fases 3, 4 y 5.</a:t>
            </a:r>
          </a:p>
          <a:p>
            <a:pPr algn="l"/>
            <a:r>
              <a:rPr lang="es-MX" sz="1200" dirty="0">
                <a:hlinkClick r:id="rId5"/>
              </a:rPr>
              <a:t>https://www.dof.gob.mx/2023/SEP/ANEXO_ACUERDO_080823_FASES_2_A_6.pdf</a:t>
            </a:r>
            <a:r>
              <a:rPr lang="es-MX" sz="1200" dirty="0"/>
              <a:t> </a:t>
            </a:r>
          </a:p>
          <a:p>
            <a:pPr marL="171450" indent="-171450" algn="l">
              <a:buFont typeface="Wingdings" pitchFamily="2" charset="2"/>
              <a:buChar char="ü"/>
            </a:pPr>
            <a:endParaRPr lang="es-MX" sz="1200" dirty="0"/>
          </a:p>
          <a:p>
            <a:pPr marL="171450" indent="-171450" algn="l">
              <a:buFont typeface="Wingdings" pitchFamily="2" charset="2"/>
              <a:buChar char="ü"/>
            </a:pPr>
            <a:r>
              <a:rPr lang="es-MX" sz="1200" dirty="0"/>
              <a:t>Programa analítico de la escuela.</a:t>
            </a:r>
          </a:p>
          <a:p>
            <a:pPr marL="171450" indent="-171450" algn="l">
              <a:buFont typeface="Wingdings" pitchFamily="2" charset="2"/>
              <a:buChar char="ü"/>
            </a:pPr>
            <a:endParaRPr lang="es-MX" sz="1200" dirty="0"/>
          </a:p>
          <a:p>
            <a:pPr marL="171450" indent="-171450" algn="l">
              <a:buFont typeface="Wingdings" pitchFamily="2" charset="2"/>
              <a:buChar char="ü"/>
            </a:pPr>
            <a:r>
              <a:rPr lang="es-MX" sz="1200" dirty="0"/>
              <a:t>Ejercicio de planeación didáctica elaborada en el Taller Intensivo de Formación Continua para Docentes de fin de ciclo escolar 2022-2023.</a:t>
            </a:r>
          </a:p>
          <a:p>
            <a:pPr algn="l"/>
            <a:endParaRPr lang="es-MX" sz="1200" dirty="0"/>
          </a:p>
          <a:p>
            <a:pPr marL="171450" indent="-171450" algn="l">
              <a:buFont typeface="Wingdings" pitchFamily="2" charset="2"/>
              <a:buChar char="ü"/>
            </a:pPr>
            <a:r>
              <a:rPr lang="es-MX" sz="1200" dirty="0"/>
              <a:t>Libros de Texto Gratuitos de Educación Primaria (Fases 3, 4 y 5).</a:t>
            </a:r>
          </a:p>
          <a:p>
            <a:pPr algn="l"/>
            <a:r>
              <a:rPr lang="es-MX" sz="1200" dirty="0">
                <a:hlinkClick r:id="rId6"/>
              </a:rPr>
              <a:t>https://libros.conaliteg.gob.mx/primaria.html?id=202308081617</a:t>
            </a:r>
            <a:r>
              <a:rPr lang="es-MX" sz="1200" dirty="0"/>
              <a:t>  </a:t>
            </a:r>
          </a:p>
          <a:p>
            <a:pPr algn="l"/>
            <a:endParaRPr lang="es-MX" sz="1200" dirty="0"/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C1F72C97-ABA5-6FFF-9378-683D1BAE7B1D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389967" y="1538055"/>
            <a:ext cx="2278530" cy="22785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45537855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4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CuadroTexto 12">
            <a:extLst>
              <a:ext uri="{FF2B5EF4-FFF2-40B4-BE49-F238E27FC236}">
                <a16:creationId xmlns:a16="http://schemas.microsoft.com/office/drawing/2014/main" id="{4757DC4D-1B61-6B2A-504A-B6511B134849}"/>
              </a:ext>
            </a:extLst>
          </p:cNvPr>
          <p:cNvSpPr txBox="1"/>
          <p:nvPr/>
        </p:nvSpPr>
        <p:spPr>
          <a:xfrm>
            <a:off x="345557" y="505982"/>
            <a:ext cx="1796903" cy="37702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es-MX" sz="23900" b="1" dirty="0">
                <a:solidFill>
                  <a:schemeClr val="accent1">
                    <a:lumMod val="20000"/>
                    <a:lumOff val="80000"/>
                  </a:schemeClr>
                </a:solidFill>
                <a:latin typeface="ABeeZee"/>
              </a:rPr>
              <a:t>1</a:t>
            </a:r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D3D68F9F-816A-A09B-320F-7753652FAFF5}"/>
              </a:ext>
            </a:extLst>
          </p:cNvPr>
          <p:cNvSpPr txBox="1"/>
          <p:nvPr/>
        </p:nvSpPr>
        <p:spPr>
          <a:xfrm>
            <a:off x="1366285" y="1094422"/>
            <a:ext cx="4917558" cy="295465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es-MX" sz="1600" b="1" dirty="0">
                <a:solidFill>
                  <a:schemeClr val="bg1">
                    <a:lumMod val="50000"/>
                  </a:schemeClr>
                </a:solidFill>
                <a:latin typeface="ABeeZee"/>
              </a:rPr>
              <a:t>En esta sesión avanzarán en la </a:t>
            </a:r>
            <a:r>
              <a:rPr lang="es-MX" sz="1600" b="1" dirty="0">
                <a:solidFill>
                  <a:schemeClr val="accent1">
                    <a:lumMod val="75000"/>
                  </a:schemeClr>
                </a:solidFill>
                <a:latin typeface="ABeeZee"/>
              </a:rPr>
              <a:t>planeación didáctica mensual </a:t>
            </a:r>
            <a:r>
              <a:rPr lang="es-MX" sz="1600" b="1" dirty="0">
                <a:solidFill>
                  <a:schemeClr val="bg1">
                    <a:lumMod val="50000"/>
                  </a:schemeClr>
                </a:solidFill>
                <a:latin typeface="ABeeZee"/>
              </a:rPr>
              <a:t>y la socializarán con el colectivo docente, a fin de dar cuenta del vínculo entre el Programa sintético, el Programa analítico, la planeación didáctica, la evaluación formativa y los LTG.</a:t>
            </a:r>
          </a:p>
          <a:p>
            <a:pPr algn="just"/>
            <a:endParaRPr lang="es-MX" sz="1800" b="1" dirty="0">
              <a:solidFill>
                <a:schemeClr val="bg1">
                  <a:lumMod val="50000"/>
                </a:schemeClr>
              </a:solidFill>
              <a:latin typeface="ABeeZee"/>
            </a:endParaRPr>
          </a:p>
          <a:p>
            <a:pPr algn="just"/>
            <a:r>
              <a:rPr lang="es-MX" sz="1800" b="1" dirty="0">
                <a:solidFill>
                  <a:schemeClr val="accent1">
                    <a:lumMod val="75000"/>
                  </a:schemeClr>
                </a:solidFill>
                <a:latin typeface="ABeeZee"/>
              </a:rPr>
              <a:t>Presenten</a:t>
            </a:r>
            <a:r>
              <a:rPr lang="es-MX" sz="1800" b="1" dirty="0">
                <a:solidFill>
                  <a:schemeClr val="bg1">
                    <a:lumMod val="50000"/>
                  </a:schemeClr>
                </a:solidFill>
                <a:latin typeface="ABeeZee"/>
              </a:rPr>
              <a:t> su planeación didáctica mensual elaborada por grado </a:t>
            </a:r>
            <a:r>
              <a:rPr lang="es-MX" sz="1800" b="1" dirty="0">
                <a:solidFill>
                  <a:schemeClr val="accent6">
                    <a:lumMod val="75000"/>
                  </a:schemeClr>
                </a:solidFill>
                <a:latin typeface="ABeeZee"/>
              </a:rPr>
              <a:t>y </a:t>
            </a:r>
            <a:r>
              <a:rPr lang="es-MX" sz="1800" b="1" dirty="0">
                <a:solidFill>
                  <a:schemeClr val="accent1">
                    <a:lumMod val="75000"/>
                  </a:schemeClr>
                </a:solidFill>
                <a:latin typeface="ABeeZee"/>
              </a:rPr>
              <a:t>retroalimenten</a:t>
            </a:r>
            <a:r>
              <a:rPr lang="es-MX" sz="1800" b="1" dirty="0">
                <a:solidFill>
                  <a:schemeClr val="accent6">
                    <a:lumMod val="75000"/>
                  </a:schemeClr>
                </a:solidFill>
                <a:latin typeface="ABeeZee"/>
              </a:rPr>
              <a:t> </a:t>
            </a:r>
            <a:r>
              <a:rPr lang="es-MX" sz="1800" b="1" dirty="0">
                <a:solidFill>
                  <a:schemeClr val="bg1">
                    <a:lumMod val="50000"/>
                  </a:schemeClr>
                </a:solidFill>
                <a:latin typeface="ABeeZee"/>
              </a:rPr>
              <a:t>en colectivo los diferentes trabajos.</a:t>
            </a:r>
            <a:endParaRPr lang="es-MX" b="1" dirty="0">
              <a:solidFill>
                <a:schemeClr val="bg1">
                  <a:lumMod val="50000"/>
                </a:schemeClr>
              </a:solidFill>
              <a:latin typeface="ABeeZee"/>
            </a:endParaRPr>
          </a:p>
        </p:txBody>
      </p:sp>
      <p:pic>
        <p:nvPicPr>
          <p:cNvPr id="2" name="Imagen 1">
            <a:extLst>
              <a:ext uri="{FF2B5EF4-FFF2-40B4-BE49-F238E27FC236}">
                <a16:creationId xmlns:a16="http://schemas.microsoft.com/office/drawing/2014/main" id="{8CF70948-FB02-3AA0-0F40-187BA93C037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08455" y="1562911"/>
            <a:ext cx="2017676" cy="20176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41485315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1" name="Google Shape;1631;p47"/>
          <p:cNvSpPr txBox="1">
            <a:spLocks noGrp="1"/>
          </p:cNvSpPr>
          <p:nvPr>
            <p:ph type="title"/>
          </p:nvPr>
        </p:nvSpPr>
        <p:spPr>
          <a:xfrm>
            <a:off x="948593" y="1085601"/>
            <a:ext cx="4917310" cy="1359497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8800" dirty="0">
                <a:solidFill>
                  <a:schemeClr val="accent4"/>
                </a:solidFill>
              </a:rPr>
              <a:t>SESIÓN 5</a:t>
            </a:r>
            <a:endParaRPr sz="8800" dirty="0">
              <a:solidFill>
                <a:schemeClr val="accent4"/>
              </a:solidFill>
            </a:endParaRPr>
          </a:p>
        </p:txBody>
      </p:sp>
      <p:grpSp>
        <p:nvGrpSpPr>
          <p:cNvPr id="1648" name="Google Shape;1648;p47"/>
          <p:cNvGrpSpPr/>
          <p:nvPr/>
        </p:nvGrpSpPr>
        <p:grpSpPr>
          <a:xfrm>
            <a:off x="529687" y="3101040"/>
            <a:ext cx="380623" cy="505928"/>
            <a:chOff x="5382225" y="1510350"/>
            <a:chExt cx="54075" cy="71875"/>
          </a:xfrm>
        </p:grpSpPr>
        <p:sp>
          <p:nvSpPr>
            <p:cNvPr id="1649" name="Google Shape;1649;p47"/>
            <p:cNvSpPr/>
            <p:nvPr/>
          </p:nvSpPr>
          <p:spPr>
            <a:xfrm>
              <a:off x="5384450" y="1512525"/>
              <a:ext cx="49500" cy="67525"/>
            </a:xfrm>
            <a:custGeom>
              <a:avLst/>
              <a:gdLst/>
              <a:ahLst/>
              <a:cxnLst/>
              <a:rect l="l" t="t" r="r" b="b"/>
              <a:pathLst>
                <a:path w="1980" h="2701" extrusionOk="0">
                  <a:moveTo>
                    <a:pt x="15" y="1"/>
                  </a:moveTo>
                  <a:lnTo>
                    <a:pt x="0" y="2001"/>
                  </a:lnTo>
                  <a:lnTo>
                    <a:pt x="562" y="1358"/>
                  </a:lnTo>
                  <a:lnTo>
                    <a:pt x="1469" y="2701"/>
                  </a:lnTo>
                  <a:lnTo>
                    <a:pt x="1725" y="2528"/>
                  </a:lnTo>
                  <a:lnTo>
                    <a:pt x="1979" y="2357"/>
                  </a:lnTo>
                  <a:lnTo>
                    <a:pt x="1062" y="999"/>
                  </a:lnTo>
                  <a:lnTo>
                    <a:pt x="1876" y="732"/>
                  </a:lnTo>
                  <a:lnTo>
                    <a:pt x="15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50" name="Google Shape;1650;p47"/>
            <p:cNvSpPr/>
            <p:nvPr/>
          </p:nvSpPr>
          <p:spPr>
            <a:xfrm>
              <a:off x="5382225" y="1510350"/>
              <a:ext cx="54075" cy="71875"/>
            </a:xfrm>
            <a:custGeom>
              <a:avLst/>
              <a:gdLst/>
              <a:ahLst/>
              <a:cxnLst/>
              <a:rect l="l" t="t" r="r" b="b"/>
              <a:pathLst>
                <a:path w="2163" h="2875" extrusionOk="0">
                  <a:moveTo>
                    <a:pt x="192" y="215"/>
                  </a:moveTo>
                  <a:lnTo>
                    <a:pt x="1709" y="813"/>
                  </a:lnTo>
                  <a:lnTo>
                    <a:pt x="1124" y="1003"/>
                  </a:lnTo>
                  <a:cubicBezTo>
                    <a:pt x="1098" y="1011"/>
                    <a:pt x="1078" y="1031"/>
                    <a:pt x="1069" y="1057"/>
                  </a:cubicBezTo>
                  <a:cubicBezTo>
                    <a:pt x="1060" y="1083"/>
                    <a:pt x="1063" y="1113"/>
                    <a:pt x="1079" y="1135"/>
                  </a:cubicBezTo>
                  <a:lnTo>
                    <a:pt x="1949" y="2419"/>
                  </a:lnTo>
                  <a:lnTo>
                    <a:pt x="1583" y="2667"/>
                  </a:lnTo>
                  <a:lnTo>
                    <a:pt x="724" y="1397"/>
                  </a:lnTo>
                  <a:cubicBezTo>
                    <a:pt x="708" y="1374"/>
                    <a:pt x="683" y="1360"/>
                    <a:pt x="656" y="1358"/>
                  </a:cubicBezTo>
                  <a:lnTo>
                    <a:pt x="651" y="1358"/>
                  </a:lnTo>
                  <a:cubicBezTo>
                    <a:pt x="626" y="1358"/>
                    <a:pt x="600" y="1368"/>
                    <a:pt x="587" y="1388"/>
                  </a:cubicBezTo>
                  <a:lnTo>
                    <a:pt x="180" y="1854"/>
                  </a:lnTo>
                  <a:lnTo>
                    <a:pt x="192" y="215"/>
                  </a:lnTo>
                  <a:close/>
                  <a:moveTo>
                    <a:pt x="102" y="0"/>
                  </a:moveTo>
                  <a:cubicBezTo>
                    <a:pt x="85" y="0"/>
                    <a:pt x="68" y="5"/>
                    <a:pt x="52" y="15"/>
                  </a:cubicBezTo>
                  <a:cubicBezTo>
                    <a:pt x="29" y="31"/>
                    <a:pt x="14" y="57"/>
                    <a:pt x="14" y="87"/>
                  </a:cubicBezTo>
                  <a:lnTo>
                    <a:pt x="1" y="2087"/>
                  </a:lnTo>
                  <a:cubicBezTo>
                    <a:pt x="1" y="2123"/>
                    <a:pt x="24" y="2155"/>
                    <a:pt x="58" y="2168"/>
                  </a:cubicBezTo>
                  <a:cubicBezTo>
                    <a:pt x="68" y="2172"/>
                    <a:pt x="79" y="2174"/>
                    <a:pt x="90" y="2174"/>
                  </a:cubicBezTo>
                  <a:cubicBezTo>
                    <a:pt x="114" y="2174"/>
                    <a:pt x="137" y="2164"/>
                    <a:pt x="153" y="2145"/>
                  </a:cubicBezTo>
                  <a:lnTo>
                    <a:pt x="640" y="1587"/>
                  </a:lnTo>
                  <a:lnTo>
                    <a:pt x="1486" y="2836"/>
                  </a:lnTo>
                  <a:cubicBezTo>
                    <a:pt x="1499" y="2856"/>
                    <a:pt x="1519" y="2870"/>
                    <a:pt x="1541" y="2873"/>
                  </a:cubicBezTo>
                  <a:cubicBezTo>
                    <a:pt x="1547" y="2875"/>
                    <a:pt x="1553" y="2875"/>
                    <a:pt x="1558" y="2875"/>
                  </a:cubicBezTo>
                  <a:cubicBezTo>
                    <a:pt x="1576" y="2875"/>
                    <a:pt x="1593" y="2870"/>
                    <a:pt x="1603" y="2859"/>
                  </a:cubicBezTo>
                  <a:lnTo>
                    <a:pt x="2113" y="2514"/>
                  </a:lnTo>
                  <a:cubicBezTo>
                    <a:pt x="2154" y="2487"/>
                    <a:pt x="2163" y="2433"/>
                    <a:pt x="2136" y="2393"/>
                  </a:cubicBezTo>
                  <a:lnTo>
                    <a:pt x="1283" y="1132"/>
                  </a:lnTo>
                  <a:lnTo>
                    <a:pt x="1988" y="902"/>
                  </a:lnTo>
                  <a:cubicBezTo>
                    <a:pt x="2024" y="890"/>
                    <a:pt x="2047" y="858"/>
                    <a:pt x="2049" y="821"/>
                  </a:cubicBezTo>
                  <a:cubicBezTo>
                    <a:pt x="2050" y="784"/>
                    <a:pt x="2028" y="751"/>
                    <a:pt x="1993" y="737"/>
                  </a:cubicBezTo>
                  <a:lnTo>
                    <a:pt x="132" y="6"/>
                  </a:lnTo>
                  <a:cubicBezTo>
                    <a:pt x="123" y="2"/>
                    <a:pt x="112" y="0"/>
                    <a:pt x="102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1651" name="Google Shape;1651;p47"/>
          <p:cNvSpPr/>
          <p:nvPr/>
        </p:nvSpPr>
        <p:spPr>
          <a:xfrm>
            <a:off x="6346387" y="4119497"/>
            <a:ext cx="166902" cy="197104"/>
          </a:xfrm>
          <a:custGeom>
            <a:avLst/>
            <a:gdLst/>
            <a:ahLst/>
            <a:cxnLst/>
            <a:rect l="l" t="t" r="r" b="b"/>
            <a:pathLst>
              <a:path w="1691" h="1997" extrusionOk="0">
                <a:moveTo>
                  <a:pt x="884" y="1"/>
                </a:moveTo>
                <a:cubicBezTo>
                  <a:pt x="857" y="1"/>
                  <a:pt x="830" y="16"/>
                  <a:pt x="820" y="48"/>
                </a:cubicBezTo>
                <a:cubicBezTo>
                  <a:pt x="758" y="233"/>
                  <a:pt x="671" y="411"/>
                  <a:pt x="552" y="564"/>
                </a:cubicBezTo>
                <a:cubicBezTo>
                  <a:pt x="421" y="732"/>
                  <a:pt x="251" y="871"/>
                  <a:pt x="56" y="953"/>
                </a:cubicBezTo>
                <a:cubicBezTo>
                  <a:pt x="0" y="977"/>
                  <a:pt x="2" y="1055"/>
                  <a:pt x="57" y="1079"/>
                </a:cubicBezTo>
                <a:cubicBezTo>
                  <a:pt x="435" y="1233"/>
                  <a:pt x="673" y="1527"/>
                  <a:pt x="836" y="1953"/>
                </a:cubicBezTo>
                <a:cubicBezTo>
                  <a:pt x="847" y="1982"/>
                  <a:pt x="873" y="1997"/>
                  <a:pt x="899" y="1997"/>
                </a:cubicBezTo>
                <a:cubicBezTo>
                  <a:pt x="924" y="1997"/>
                  <a:pt x="950" y="1983"/>
                  <a:pt x="961" y="1954"/>
                </a:cubicBezTo>
                <a:cubicBezTo>
                  <a:pt x="1103" y="1604"/>
                  <a:pt x="1300" y="1235"/>
                  <a:pt x="1640" y="1060"/>
                </a:cubicBezTo>
                <a:cubicBezTo>
                  <a:pt x="1691" y="1034"/>
                  <a:pt x="1689" y="964"/>
                  <a:pt x="1639" y="939"/>
                </a:cubicBezTo>
                <a:cubicBezTo>
                  <a:pt x="1449" y="845"/>
                  <a:pt x="1286" y="691"/>
                  <a:pt x="1167" y="513"/>
                </a:cubicBezTo>
                <a:cubicBezTo>
                  <a:pt x="1067" y="363"/>
                  <a:pt x="1000" y="212"/>
                  <a:pt x="950" y="50"/>
                </a:cubicBezTo>
                <a:cubicBezTo>
                  <a:pt x="940" y="17"/>
                  <a:pt x="912" y="1"/>
                  <a:pt x="884" y="1"/>
                </a:cubicBez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52" name="Google Shape;1652;p47"/>
          <p:cNvSpPr/>
          <p:nvPr/>
        </p:nvSpPr>
        <p:spPr>
          <a:xfrm>
            <a:off x="8390945" y="739083"/>
            <a:ext cx="237759" cy="280773"/>
          </a:xfrm>
          <a:custGeom>
            <a:avLst/>
            <a:gdLst/>
            <a:ahLst/>
            <a:cxnLst/>
            <a:rect l="l" t="t" r="r" b="b"/>
            <a:pathLst>
              <a:path w="1691" h="1997" extrusionOk="0">
                <a:moveTo>
                  <a:pt x="884" y="1"/>
                </a:moveTo>
                <a:cubicBezTo>
                  <a:pt x="857" y="1"/>
                  <a:pt x="830" y="16"/>
                  <a:pt x="820" y="48"/>
                </a:cubicBezTo>
                <a:cubicBezTo>
                  <a:pt x="758" y="233"/>
                  <a:pt x="671" y="411"/>
                  <a:pt x="552" y="564"/>
                </a:cubicBezTo>
                <a:cubicBezTo>
                  <a:pt x="421" y="732"/>
                  <a:pt x="251" y="871"/>
                  <a:pt x="56" y="953"/>
                </a:cubicBezTo>
                <a:cubicBezTo>
                  <a:pt x="0" y="977"/>
                  <a:pt x="2" y="1055"/>
                  <a:pt x="57" y="1079"/>
                </a:cubicBezTo>
                <a:cubicBezTo>
                  <a:pt x="435" y="1233"/>
                  <a:pt x="673" y="1527"/>
                  <a:pt x="836" y="1953"/>
                </a:cubicBezTo>
                <a:cubicBezTo>
                  <a:pt x="847" y="1982"/>
                  <a:pt x="873" y="1997"/>
                  <a:pt x="899" y="1997"/>
                </a:cubicBezTo>
                <a:cubicBezTo>
                  <a:pt x="924" y="1997"/>
                  <a:pt x="950" y="1983"/>
                  <a:pt x="961" y="1954"/>
                </a:cubicBezTo>
                <a:cubicBezTo>
                  <a:pt x="1103" y="1604"/>
                  <a:pt x="1300" y="1235"/>
                  <a:pt x="1640" y="1060"/>
                </a:cubicBezTo>
                <a:cubicBezTo>
                  <a:pt x="1691" y="1034"/>
                  <a:pt x="1689" y="964"/>
                  <a:pt x="1639" y="939"/>
                </a:cubicBezTo>
                <a:cubicBezTo>
                  <a:pt x="1449" y="845"/>
                  <a:pt x="1286" y="691"/>
                  <a:pt x="1167" y="513"/>
                </a:cubicBezTo>
                <a:cubicBezTo>
                  <a:pt x="1067" y="363"/>
                  <a:pt x="1000" y="212"/>
                  <a:pt x="950" y="50"/>
                </a:cubicBezTo>
                <a:cubicBezTo>
                  <a:pt x="940" y="17"/>
                  <a:pt x="912" y="1"/>
                  <a:pt x="884" y="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53" name="Google Shape;1653;p47"/>
          <p:cNvSpPr/>
          <p:nvPr/>
        </p:nvSpPr>
        <p:spPr>
          <a:xfrm>
            <a:off x="1034995" y="2441418"/>
            <a:ext cx="166902" cy="197104"/>
          </a:xfrm>
          <a:custGeom>
            <a:avLst/>
            <a:gdLst/>
            <a:ahLst/>
            <a:cxnLst/>
            <a:rect l="l" t="t" r="r" b="b"/>
            <a:pathLst>
              <a:path w="1691" h="1997" extrusionOk="0">
                <a:moveTo>
                  <a:pt x="884" y="1"/>
                </a:moveTo>
                <a:cubicBezTo>
                  <a:pt x="857" y="1"/>
                  <a:pt x="830" y="16"/>
                  <a:pt x="820" y="48"/>
                </a:cubicBezTo>
                <a:cubicBezTo>
                  <a:pt x="758" y="233"/>
                  <a:pt x="671" y="411"/>
                  <a:pt x="552" y="564"/>
                </a:cubicBezTo>
                <a:cubicBezTo>
                  <a:pt x="421" y="732"/>
                  <a:pt x="251" y="871"/>
                  <a:pt x="56" y="953"/>
                </a:cubicBezTo>
                <a:cubicBezTo>
                  <a:pt x="0" y="977"/>
                  <a:pt x="2" y="1055"/>
                  <a:pt x="57" y="1079"/>
                </a:cubicBezTo>
                <a:cubicBezTo>
                  <a:pt x="435" y="1233"/>
                  <a:pt x="673" y="1527"/>
                  <a:pt x="836" y="1953"/>
                </a:cubicBezTo>
                <a:cubicBezTo>
                  <a:pt x="847" y="1982"/>
                  <a:pt x="873" y="1997"/>
                  <a:pt x="899" y="1997"/>
                </a:cubicBezTo>
                <a:cubicBezTo>
                  <a:pt x="924" y="1997"/>
                  <a:pt x="950" y="1983"/>
                  <a:pt x="961" y="1954"/>
                </a:cubicBezTo>
                <a:cubicBezTo>
                  <a:pt x="1103" y="1604"/>
                  <a:pt x="1300" y="1235"/>
                  <a:pt x="1640" y="1060"/>
                </a:cubicBezTo>
                <a:cubicBezTo>
                  <a:pt x="1691" y="1034"/>
                  <a:pt x="1689" y="964"/>
                  <a:pt x="1639" y="939"/>
                </a:cubicBezTo>
                <a:cubicBezTo>
                  <a:pt x="1449" y="845"/>
                  <a:pt x="1286" y="691"/>
                  <a:pt x="1167" y="513"/>
                </a:cubicBezTo>
                <a:cubicBezTo>
                  <a:pt x="1067" y="363"/>
                  <a:pt x="1000" y="212"/>
                  <a:pt x="950" y="50"/>
                </a:cubicBezTo>
                <a:cubicBezTo>
                  <a:pt x="940" y="17"/>
                  <a:pt x="912" y="1"/>
                  <a:pt x="884" y="1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54" name="Google Shape;1654;p47"/>
          <p:cNvSpPr/>
          <p:nvPr/>
        </p:nvSpPr>
        <p:spPr>
          <a:xfrm>
            <a:off x="3784162" y="4881497"/>
            <a:ext cx="166902" cy="197104"/>
          </a:xfrm>
          <a:custGeom>
            <a:avLst/>
            <a:gdLst/>
            <a:ahLst/>
            <a:cxnLst/>
            <a:rect l="l" t="t" r="r" b="b"/>
            <a:pathLst>
              <a:path w="1691" h="1997" extrusionOk="0">
                <a:moveTo>
                  <a:pt x="884" y="1"/>
                </a:moveTo>
                <a:cubicBezTo>
                  <a:pt x="857" y="1"/>
                  <a:pt x="830" y="16"/>
                  <a:pt x="820" y="48"/>
                </a:cubicBezTo>
                <a:cubicBezTo>
                  <a:pt x="758" y="233"/>
                  <a:pt x="671" y="411"/>
                  <a:pt x="552" y="564"/>
                </a:cubicBezTo>
                <a:cubicBezTo>
                  <a:pt x="421" y="732"/>
                  <a:pt x="251" y="871"/>
                  <a:pt x="56" y="953"/>
                </a:cubicBezTo>
                <a:cubicBezTo>
                  <a:pt x="0" y="977"/>
                  <a:pt x="2" y="1055"/>
                  <a:pt x="57" y="1079"/>
                </a:cubicBezTo>
                <a:cubicBezTo>
                  <a:pt x="435" y="1233"/>
                  <a:pt x="673" y="1527"/>
                  <a:pt x="836" y="1953"/>
                </a:cubicBezTo>
                <a:cubicBezTo>
                  <a:pt x="847" y="1982"/>
                  <a:pt x="873" y="1997"/>
                  <a:pt x="899" y="1997"/>
                </a:cubicBezTo>
                <a:cubicBezTo>
                  <a:pt x="924" y="1997"/>
                  <a:pt x="950" y="1983"/>
                  <a:pt x="961" y="1954"/>
                </a:cubicBezTo>
                <a:cubicBezTo>
                  <a:pt x="1103" y="1604"/>
                  <a:pt x="1300" y="1235"/>
                  <a:pt x="1640" y="1060"/>
                </a:cubicBezTo>
                <a:cubicBezTo>
                  <a:pt x="1691" y="1034"/>
                  <a:pt x="1689" y="964"/>
                  <a:pt x="1639" y="939"/>
                </a:cubicBezTo>
                <a:cubicBezTo>
                  <a:pt x="1449" y="845"/>
                  <a:pt x="1286" y="691"/>
                  <a:pt x="1167" y="513"/>
                </a:cubicBezTo>
                <a:cubicBezTo>
                  <a:pt x="1067" y="363"/>
                  <a:pt x="1000" y="212"/>
                  <a:pt x="950" y="50"/>
                </a:cubicBezTo>
                <a:cubicBezTo>
                  <a:pt x="940" y="17"/>
                  <a:pt x="912" y="1"/>
                  <a:pt x="884" y="1"/>
                </a:cubicBez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55" name="Google Shape;1655;p47"/>
          <p:cNvSpPr/>
          <p:nvPr/>
        </p:nvSpPr>
        <p:spPr>
          <a:xfrm>
            <a:off x="5092187" y="888497"/>
            <a:ext cx="166902" cy="197104"/>
          </a:xfrm>
          <a:custGeom>
            <a:avLst/>
            <a:gdLst/>
            <a:ahLst/>
            <a:cxnLst/>
            <a:rect l="l" t="t" r="r" b="b"/>
            <a:pathLst>
              <a:path w="1691" h="1997" extrusionOk="0">
                <a:moveTo>
                  <a:pt x="884" y="1"/>
                </a:moveTo>
                <a:cubicBezTo>
                  <a:pt x="857" y="1"/>
                  <a:pt x="830" y="16"/>
                  <a:pt x="820" y="48"/>
                </a:cubicBezTo>
                <a:cubicBezTo>
                  <a:pt x="758" y="233"/>
                  <a:pt x="671" y="411"/>
                  <a:pt x="552" y="564"/>
                </a:cubicBezTo>
                <a:cubicBezTo>
                  <a:pt x="421" y="732"/>
                  <a:pt x="251" y="871"/>
                  <a:pt x="56" y="953"/>
                </a:cubicBezTo>
                <a:cubicBezTo>
                  <a:pt x="0" y="977"/>
                  <a:pt x="2" y="1055"/>
                  <a:pt x="57" y="1079"/>
                </a:cubicBezTo>
                <a:cubicBezTo>
                  <a:pt x="435" y="1233"/>
                  <a:pt x="673" y="1527"/>
                  <a:pt x="836" y="1953"/>
                </a:cubicBezTo>
                <a:cubicBezTo>
                  <a:pt x="847" y="1982"/>
                  <a:pt x="873" y="1997"/>
                  <a:pt x="899" y="1997"/>
                </a:cubicBezTo>
                <a:cubicBezTo>
                  <a:pt x="924" y="1997"/>
                  <a:pt x="950" y="1983"/>
                  <a:pt x="961" y="1954"/>
                </a:cubicBezTo>
                <a:cubicBezTo>
                  <a:pt x="1103" y="1604"/>
                  <a:pt x="1300" y="1235"/>
                  <a:pt x="1640" y="1060"/>
                </a:cubicBezTo>
                <a:cubicBezTo>
                  <a:pt x="1691" y="1034"/>
                  <a:pt x="1689" y="964"/>
                  <a:pt x="1639" y="939"/>
                </a:cubicBezTo>
                <a:cubicBezTo>
                  <a:pt x="1449" y="845"/>
                  <a:pt x="1286" y="691"/>
                  <a:pt x="1167" y="513"/>
                </a:cubicBezTo>
                <a:cubicBezTo>
                  <a:pt x="1067" y="363"/>
                  <a:pt x="1000" y="212"/>
                  <a:pt x="950" y="50"/>
                </a:cubicBezTo>
                <a:cubicBezTo>
                  <a:pt x="940" y="17"/>
                  <a:pt x="912" y="1"/>
                  <a:pt x="884" y="1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9361AFDD-45B8-2846-667F-3219F8440114}"/>
              </a:ext>
            </a:extLst>
          </p:cNvPr>
          <p:cNvSpPr txBox="1"/>
          <p:nvPr/>
        </p:nvSpPr>
        <p:spPr>
          <a:xfrm>
            <a:off x="1215087" y="2252575"/>
            <a:ext cx="4035864" cy="206402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0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defPPr>
            <a:lvl1pPr marL="0" indent="0" algn="just">
              <a:buNone/>
              <a:defRPr b="1">
                <a:solidFill>
                  <a:schemeClr val="bg1">
                    <a:lumMod val="50000"/>
                  </a:schemeClr>
                </a:solidFill>
                <a:latin typeface="ABeeZee"/>
                <a:ea typeface="ABeeZee"/>
                <a:cs typeface="ABeeZee"/>
              </a:defRPr>
            </a:lvl1pPr>
          </a:lstStyle>
          <a:p>
            <a:pPr algn="ctr"/>
            <a:r>
              <a:rPr lang="es-MX" sz="1800" dirty="0">
                <a:solidFill>
                  <a:schemeClr val="bg1">
                    <a:lumMod val="50000"/>
                  </a:schemeClr>
                </a:solidFill>
              </a:rPr>
              <a:t>Construir colectivamente una postura crítica del proceso de transformación educativa y el fortalecimiento de la escuela pública, para orientar la práctica docente en el ejercicio de su autonomía profesional.</a:t>
            </a:r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id="{C0DAD70D-F45A-8510-A161-DE14AD88EBC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60891" y="889919"/>
            <a:ext cx="3102998" cy="31029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30146121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1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180" name="Google Shape;2180;p58"/>
          <p:cNvGrpSpPr/>
          <p:nvPr/>
        </p:nvGrpSpPr>
        <p:grpSpPr>
          <a:xfrm>
            <a:off x="180754" y="173800"/>
            <a:ext cx="8814390" cy="4512401"/>
            <a:chOff x="627130" y="128603"/>
            <a:chExt cx="8316852" cy="4604490"/>
          </a:xfrm>
        </p:grpSpPr>
        <p:grpSp>
          <p:nvGrpSpPr>
            <p:cNvPr id="2181" name="Google Shape;2181;p58"/>
            <p:cNvGrpSpPr/>
            <p:nvPr/>
          </p:nvGrpSpPr>
          <p:grpSpPr>
            <a:xfrm>
              <a:off x="627130" y="128603"/>
              <a:ext cx="8316852" cy="4604490"/>
              <a:chOff x="627130" y="428622"/>
              <a:chExt cx="8316852" cy="4568400"/>
            </a:xfrm>
          </p:grpSpPr>
          <p:sp>
            <p:nvSpPr>
              <p:cNvPr id="2182" name="Google Shape;2182;p58"/>
              <p:cNvSpPr/>
              <p:nvPr/>
            </p:nvSpPr>
            <p:spPr>
              <a:xfrm>
                <a:off x="627182" y="428622"/>
                <a:ext cx="8316600" cy="4568400"/>
              </a:xfrm>
              <a:prstGeom prst="roundRect">
                <a:avLst>
                  <a:gd name="adj" fmla="val 4746"/>
                </a:avLst>
              </a:prstGeom>
              <a:solidFill>
                <a:schemeClr val="lt1"/>
              </a:solidFill>
              <a:ln w="28575" cap="flat" cmpd="sng">
                <a:solidFill>
                  <a:schemeClr val="accent5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grpSp>
            <p:nvGrpSpPr>
              <p:cNvPr id="2183" name="Google Shape;2183;p58"/>
              <p:cNvGrpSpPr/>
              <p:nvPr/>
            </p:nvGrpSpPr>
            <p:grpSpPr>
              <a:xfrm>
                <a:off x="627130" y="428636"/>
                <a:ext cx="8316852" cy="490301"/>
                <a:chOff x="280295" y="238126"/>
                <a:chExt cx="9047924" cy="533400"/>
              </a:xfrm>
            </p:grpSpPr>
            <p:sp>
              <p:nvSpPr>
                <p:cNvPr id="2184" name="Google Shape;2184;p58"/>
                <p:cNvSpPr/>
                <p:nvPr/>
              </p:nvSpPr>
              <p:spPr>
                <a:xfrm>
                  <a:off x="280520" y="238126"/>
                  <a:ext cx="9047700" cy="533400"/>
                </a:xfrm>
                <a:prstGeom prst="round2SameRect">
                  <a:avLst>
                    <a:gd name="adj1" fmla="val 36252"/>
                    <a:gd name="adj2" fmla="val 0"/>
                  </a:avLst>
                </a:prstGeom>
                <a:solidFill>
                  <a:schemeClr val="lt2"/>
                </a:solidFill>
                <a:ln w="28575" cap="flat" cmpd="sng">
                  <a:solidFill>
                    <a:schemeClr val="accent5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2185" name="Google Shape;2185;p58"/>
                <p:cNvSpPr/>
                <p:nvPr/>
              </p:nvSpPr>
              <p:spPr>
                <a:xfrm>
                  <a:off x="280295" y="685650"/>
                  <a:ext cx="9047620" cy="74494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8372" h="893" extrusionOk="0">
                      <a:moveTo>
                        <a:pt x="0" y="1"/>
                      </a:moveTo>
                      <a:lnTo>
                        <a:pt x="0" y="892"/>
                      </a:lnTo>
                      <a:lnTo>
                        <a:pt x="48372" y="892"/>
                      </a:lnTo>
                      <a:lnTo>
                        <a:pt x="48372" y="1"/>
                      </a:lnTo>
                      <a:close/>
                    </a:path>
                  </a:pathLst>
                </a:custGeom>
                <a:solidFill>
                  <a:srgbClr val="FF89BC">
                    <a:alpha val="30360"/>
                  </a:srgb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grpSp>
              <p:nvGrpSpPr>
                <p:cNvPr id="2186" name="Google Shape;2186;p58"/>
                <p:cNvGrpSpPr/>
                <p:nvPr/>
              </p:nvGrpSpPr>
              <p:grpSpPr>
                <a:xfrm>
                  <a:off x="8425674" y="386584"/>
                  <a:ext cx="655694" cy="176896"/>
                  <a:chOff x="13400537" y="1039026"/>
                  <a:chExt cx="495013" cy="133547"/>
                </a:xfrm>
              </p:grpSpPr>
              <p:sp>
                <p:nvSpPr>
                  <p:cNvPr id="2187" name="Google Shape;2187;p58"/>
                  <p:cNvSpPr/>
                  <p:nvPr/>
                </p:nvSpPr>
                <p:spPr>
                  <a:xfrm>
                    <a:off x="13408019" y="1046367"/>
                    <a:ext cx="118865" cy="118865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1684" h="1684" extrusionOk="0">
                        <a:moveTo>
                          <a:pt x="844" y="0"/>
                        </a:moveTo>
                        <a:cubicBezTo>
                          <a:pt x="843" y="0"/>
                          <a:pt x="842" y="0"/>
                          <a:pt x="842" y="0"/>
                        </a:cubicBezTo>
                        <a:cubicBezTo>
                          <a:pt x="377" y="0"/>
                          <a:pt x="0" y="377"/>
                          <a:pt x="0" y="842"/>
                        </a:cubicBezTo>
                        <a:cubicBezTo>
                          <a:pt x="0" y="1306"/>
                          <a:pt x="376" y="1684"/>
                          <a:pt x="842" y="1684"/>
                        </a:cubicBezTo>
                        <a:cubicBezTo>
                          <a:pt x="1306" y="1684"/>
                          <a:pt x="1683" y="1308"/>
                          <a:pt x="1683" y="842"/>
                        </a:cubicBezTo>
                        <a:cubicBezTo>
                          <a:pt x="1683" y="378"/>
                          <a:pt x="1307" y="0"/>
                          <a:pt x="844" y="0"/>
                        </a:cubicBezTo>
                        <a:close/>
                      </a:path>
                    </a:pathLst>
                  </a:custGeom>
                  <a:solidFill>
                    <a:schemeClr val="accent1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2188" name="Google Shape;2188;p58"/>
                  <p:cNvSpPr/>
                  <p:nvPr/>
                </p:nvSpPr>
                <p:spPr>
                  <a:xfrm>
                    <a:off x="13400537" y="1039026"/>
                    <a:ext cx="133547" cy="133547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1892" h="1892" extrusionOk="0">
                        <a:moveTo>
                          <a:pt x="946" y="207"/>
                        </a:moveTo>
                        <a:cubicBezTo>
                          <a:pt x="1354" y="207"/>
                          <a:pt x="1685" y="539"/>
                          <a:pt x="1685" y="946"/>
                        </a:cubicBezTo>
                        <a:cubicBezTo>
                          <a:pt x="1685" y="1354"/>
                          <a:pt x="1354" y="1686"/>
                          <a:pt x="946" y="1686"/>
                        </a:cubicBezTo>
                        <a:cubicBezTo>
                          <a:pt x="539" y="1686"/>
                          <a:pt x="207" y="1354"/>
                          <a:pt x="207" y="946"/>
                        </a:cubicBezTo>
                        <a:cubicBezTo>
                          <a:pt x="207" y="539"/>
                          <a:pt x="539" y="207"/>
                          <a:pt x="946" y="207"/>
                        </a:cubicBezTo>
                        <a:close/>
                        <a:moveTo>
                          <a:pt x="946" y="0"/>
                        </a:moveTo>
                        <a:cubicBezTo>
                          <a:pt x="424" y="0"/>
                          <a:pt x="1" y="425"/>
                          <a:pt x="1" y="946"/>
                        </a:cubicBezTo>
                        <a:cubicBezTo>
                          <a:pt x="1" y="1467"/>
                          <a:pt x="424" y="1892"/>
                          <a:pt x="946" y="1892"/>
                        </a:cubicBezTo>
                        <a:cubicBezTo>
                          <a:pt x="1469" y="1892"/>
                          <a:pt x="1891" y="1467"/>
                          <a:pt x="1891" y="946"/>
                        </a:cubicBezTo>
                        <a:cubicBezTo>
                          <a:pt x="1891" y="425"/>
                          <a:pt x="1466" y="0"/>
                          <a:pt x="946" y="0"/>
                        </a:cubicBezTo>
                        <a:close/>
                      </a:path>
                    </a:pathLst>
                  </a:custGeom>
                  <a:solidFill>
                    <a:schemeClr val="accent5"/>
                  </a:solidFill>
                  <a:ln w="9525" cap="flat" cmpd="sng">
                    <a:solidFill>
                      <a:schemeClr val="accent5"/>
                    </a:solidFill>
                    <a:prstDash val="solid"/>
                    <a:round/>
                    <a:headEnd type="none" w="sm" len="sm"/>
                    <a:tailEnd type="none" w="sm" len="sm"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2189" name="Google Shape;2189;p58"/>
                  <p:cNvSpPr/>
                  <p:nvPr/>
                </p:nvSpPr>
                <p:spPr>
                  <a:xfrm>
                    <a:off x="13588857" y="1046367"/>
                    <a:ext cx="118936" cy="118865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1685" h="1684" extrusionOk="0">
                        <a:moveTo>
                          <a:pt x="845" y="0"/>
                        </a:moveTo>
                        <a:cubicBezTo>
                          <a:pt x="844" y="0"/>
                          <a:pt x="843" y="0"/>
                          <a:pt x="843" y="0"/>
                        </a:cubicBezTo>
                        <a:cubicBezTo>
                          <a:pt x="379" y="0"/>
                          <a:pt x="1" y="377"/>
                          <a:pt x="1" y="842"/>
                        </a:cubicBezTo>
                        <a:cubicBezTo>
                          <a:pt x="1" y="1306"/>
                          <a:pt x="377" y="1684"/>
                          <a:pt x="843" y="1684"/>
                        </a:cubicBezTo>
                        <a:cubicBezTo>
                          <a:pt x="1307" y="1684"/>
                          <a:pt x="1684" y="1308"/>
                          <a:pt x="1684" y="842"/>
                        </a:cubicBezTo>
                        <a:cubicBezTo>
                          <a:pt x="1684" y="378"/>
                          <a:pt x="1308" y="0"/>
                          <a:pt x="845" y="0"/>
                        </a:cubicBezTo>
                        <a:close/>
                      </a:path>
                    </a:pathLst>
                  </a:custGeom>
                  <a:solidFill>
                    <a:schemeClr val="dk2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2190" name="Google Shape;2190;p58"/>
                  <p:cNvSpPr/>
                  <p:nvPr/>
                </p:nvSpPr>
                <p:spPr>
                  <a:xfrm>
                    <a:off x="13581517" y="1039026"/>
                    <a:ext cx="133617" cy="133547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1893" h="1892" extrusionOk="0">
                        <a:moveTo>
                          <a:pt x="947" y="207"/>
                        </a:moveTo>
                        <a:cubicBezTo>
                          <a:pt x="1353" y="207"/>
                          <a:pt x="1685" y="539"/>
                          <a:pt x="1685" y="946"/>
                        </a:cubicBezTo>
                        <a:cubicBezTo>
                          <a:pt x="1685" y="1354"/>
                          <a:pt x="1354" y="1686"/>
                          <a:pt x="947" y="1686"/>
                        </a:cubicBezTo>
                        <a:cubicBezTo>
                          <a:pt x="538" y="1686"/>
                          <a:pt x="207" y="1354"/>
                          <a:pt x="207" y="946"/>
                        </a:cubicBezTo>
                        <a:cubicBezTo>
                          <a:pt x="207" y="539"/>
                          <a:pt x="538" y="207"/>
                          <a:pt x="947" y="207"/>
                        </a:cubicBezTo>
                        <a:close/>
                        <a:moveTo>
                          <a:pt x="947" y="0"/>
                        </a:moveTo>
                        <a:cubicBezTo>
                          <a:pt x="425" y="0"/>
                          <a:pt x="1" y="425"/>
                          <a:pt x="1" y="946"/>
                        </a:cubicBezTo>
                        <a:cubicBezTo>
                          <a:pt x="1" y="1467"/>
                          <a:pt x="426" y="1892"/>
                          <a:pt x="947" y="1892"/>
                        </a:cubicBezTo>
                        <a:cubicBezTo>
                          <a:pt x="1467" y="1892"/>
                          <a:pt x="1892" y="1467"/>
                          <a:pt x="1892" y="946"/>
                        </a:cubicBezTo>
                        <a:cubicBezTo>
                          <a:pt x="1892" y="425"/>
                          <a:pt x="1467" y="0"/>
                          <a:pt x="947" y="0"/>
                        </a:cubicBezTo>
                        <a:close/>
                      </a:path>
                    </a:pathLst>
                  </a:custGeom>
                  <a:solidFill>
                    <a:schemeClr val="accent5"/>
                  </a:solidFill>
                  <a:ln w="9525" cap="flat" cmpd="sng">
                    <a:solidFill>
                      <a:schemeClr val="accent5"/>
                    </a:solidFill>
                    <a:prstDash val="solid"/>
                    <a:round/>
                    <a:headEnd type="none" w="sm" len="sm"/>
                    <a:tailEnd type="none" w="sm" len="sm"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2191" name="Google Shape;2191;p58"/>
                  <p:cNvSpPr/>
                  <p:nvPr/>
                </p:nvSpPr>
                <p:spPr>
                  <a:xfrm>
                    <a:off x="13769343" y="1046367"/>
                    <a:ext cx="118865" cy="118865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1684" h="1684" extrusionOk="0">
                        <a:moveTo>
                          <a:pt x="844" y="0"/>
                        </a:moveTo>
                        <a:cubicBezTo>
                          <a:pt x="843" y="0"/>
                          <a:pt x="843" y="0"/>
                          <a:pt x="842" y="0"/>
                        </a:cubicBezTo>
                        <a:cubicBezTo>
                          <a:pt x="378" y="0"/>
                          <a:pt x="0" y="377"/>
                          <a:pt x="0" y="842"/>
                        </a:cubicBezTo>
                        <a:cubicBezTo>
                          <a:pt x="0" y="1306"/>
                          <a:pt x="376" y="1684"/>
                          <a:pt x="842" y="1684"/>
                        </a:cubicBezTo>
                        <a:cubicBezTo>
                          <a:pt x="1306" y="1684"/>
                          <a:pt x="1684" y="1308"/>
                          <a:pt x="1684" y="842"/>
                        </a:cubicBezTo>
                        <a:cubicBezTo>
                          <a:pt x="1684" y="378"/>
                          <a:pt x="1307" y="0"/>
                          <a:pt x="844" y="0"/>
                        </a:cubicBezTo>
                        <a:close/>
                      </a:path>
                    </a:pathLst>
                  </a:custGeom>
                  <a:solidFill>
                    <a:schemeClr val="accent6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2192" name="Google Shape;2192;p58"/>
                  <p:cNvSpPr/>
                  <p:nvPr/>
                </p:nvSpPr>
                <p:spPr>
                  <a:xfrm>
                    <a:off x="13762002" y="1039026"/>
                    <a:ext cx="133547" cy="133547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1892" h="1892" extrusionOk="0">
                        <a:moveTo>
                          <a:pt x="946" y="207"/>
                        </a:moveTo>
                        <a:cubicBezTo>
                          <a:pt x="1353" y="207"/>
                          <a:pt x="1685" y="539"/>
                          <a:pt x="1685" y="946"/>
                        </a:cubicBezTo>
                        <a:cubicBezTo>
                          <a:pt x="1685" y="1354"/>
                          <a:pt x="1353" y="1686"/>
                          <a:pt x="946" y="1686"/>
                        </a:cubicBezTo>
                        <a:cubicBezTo>
                          <a:pt x="538" y="1686"/>
                          <a:pt x="207" y="1354"/>
                          <a:pt x="207" y="946"/>
                        </a:cubicBezTo>
                        <a:cubicBezTo>
                          <a:pt x="207" y="539"/>
                          <a:pt x="538" y="207"/>
                          <a:pt x="946" y="207"/>
                        </a:cubicBezTo>
                        <a:close/>
                        <a:moveTo>
                          <a:pt x="946" y="0"/>
                        </a:moveTo>
                        <a:cubicBezTo>
                          <a:pt x="424" y="0"/>
                          <a:pt x="0" y="425"/>
                          <a:pt x="0" y="946"/>
                        </a:cubicBezTo>
                        <a:cubicBezTo>
                          <a:pt x="0" y="1467"/>
                          <a:pt x="425" y="1892"/>
                          <a:pt x="946" y="1892"/>
                        </a:cubicBezTo>
                        <a:cubicBezTo>
                          <a:pt x="1467" y="1892"/>
                          <a:pt x="1892" y="1467"/>
                          <a:pt x="1892" y="946"/>
                        </a:cubicBezTo>
                        <a:cubicBezTo>
                          <a:pt x="1892" y="425"/>
                          <a:pt x="1467" y="0"/>
                          <a:pt x="946" y="0"/>
                        </a:cubicBezTo>
                        <a:close/>
                      </a:path>
                    </a:pathLst>
                  </a:custGeom>
                  <a:solidFill>
                    <a:schemeClr val="accent5"/>
                  </a:solidFill>
                  <a:ln w="9525" cap="flat" cmpd="sng">
                    <a:solidFill>
                      <a:schemeClr val="accent5"/>
                    </a:solidFill>
                    <a:prstDash val="solid"/>
                    <a:round/>
                    <a:headEnd type="none" w="sm" len="sm"/>
                    <a:tailEnd type="none" w="sm" len="sm"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</p:grpSp>
          </p:grpSp>
        </p:grpSp>
        <p:sp>
          <p:nvSpPr>
            <p:cNvPr id="2193" name="Google Shape;2193;p58"/>
            <p:cNvSpPr/>
            <p:nvPr/>
          </p:nvSpPr>
          <p:spPr>
            <a:xfrm>
              <a:off x="727576" y="194725"/>
              <a:ext cx="937359" cy="260221"/>
            </a:xfrm>
            <a:custGeom>
              <a:avLst/>
              <a:gdLst/>
              <a:ahLst/>
              <a:cxnLst/>
              <a:rect l="l" t="t" r="r" b="b"/>
              <a:pathLst>
                <a:path w="14668" h="4072" extrusionOk="0">
                  <a:moveTo>
                    <a:pt x="2679" y="0"/>
                  </a:moveTo>
                  <a:cubicBezTo>
                    <a:pt x="1102" y="0"/>
                    <a:pt x="0" y="1069"/>
                    <a:pt x="0" y="2599"/>
                  </a:cubicBezTo>
                  <a:lnTo>
                    <a:pt x="0" y="3771"/>
                  </a:lnTo>
                  <a:cubicBezTo>
                    <a:pt x="0" y="3937"/>
                    <a:pt x="135" y="4072"/>
                    <a:pt x="301" y="4072"/>
                  </a:cubicBezTo>
                  <a:cubicBezTo>
                    <a:pt x="466" y="4072"/>
                    <a:pt x="602" y="3938"/>
                    <a:pt x="601" y="3771"/>
                  </a:cubicBezTo>
                  <a:lnTo>
                    <a:pt x="601" y="2599"/>
                  </a:lnTo>
                  <a:cubicBezTo>
                    <a:pt x="601" y="1405"/>
                    <a:pt x="1436" y="602"/>
                    <a:pt x="2679" y="602"/>
                  </a:cubicBezTo>
                  <a:lnTo>
                    <a:pt x="14366" y="602"/>
                  </a:lnTo>
                  <a:cubicBezTo>
                    <a:pt x="14532" y="602"/>
                    <a:pt x="14667" y="467"/>
                    <a:pt x="14667" y="301"/>
                  </a:cubicBezTo>
                  <a:cubicBezTo>
                    <a:pt x="14667" y="135"/>
                    <a:pt x="14531" y="0"/>
                    <a:pt x="14366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2225" name="Google Shape;2225;p58"/>
          <p:cNvSpPr txBox="1">
            <a:spLocks noGrp="1"/>
          </p:cNvSpPr>
          <p:nvPr>
            <p:ph type="title"/>
          </p:nvPr>
        </p:nvSpPr>
        <p:spPr>
          <a:xfrm>
            <a:off x="1289522" y="175941"/>
            <a:ext cx="3600150" cy="5643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MX" sz="2800" dirty="0"/>
              <a:t>INSUMOS </a:t>
            </a:r>
          </a:p>
        </p:txBody>
      </p:sp>
      <p:pic>
        <p:nvPicPr>
          <p:cNvPr id="60" name="Imagen 59">
            <a:extLst>
              <a:ext uri="{FF2B5EF4-FFF2-40B4-BE49-F238E27FC236}">
                <a16:creationId xmlns:a16="http://schemas.microsoft.com/office/drawing/2014/main" id="{66FB7F47-464A-46F4-FD35-CB3421C17F3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638113" y="899816"/>
            <a:ext cx="1574035" cy="1613584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2" name="CuadroTexto 1">
            <a:extLst>
              <a:ext uri="{FF2B5EF4-FFF2-40B4-BE49-F238E27FC236}">
                <a16:creationId xmlns:a16="http://schemas.microsoft.com/office/drawing/2014/main" id="{28BCCDA5-CB46-9372-2F0E-4FD0D715D0B4}"/>
              </a:ext>
            </a:extLst>
          </p:cNvPr>
          <p:cNvSpPr txBox="1"/>
          <p:nvPr/>
        </p:nvSpPr>
        <p:spPr>
          <a:xfrm>
            <a:off x="603361" y="1098889"/>
            <a:ext cx="5364054" cy="315686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0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defPPr>
            <a:lvl1pPr marL="0" indent="0" algn="just">
              <a:buNone/>
              <a:defRPr b="1">
                <a:solidFill>
                  <a:schemeClr val="bg1">
                    <a:lumMod val="50000"/>
                  </a:schemeClr>
                </a:solidFill>
                <a:latin typeface="ABeeZee"/>
                <a:ea typeface="ABeeZee"/>
                <a:cs typeface="ABeeZee"/>
              </a:defRPr>
            </a:lvl1pPr>
          </a:lstStyle>
          <a:p>
            <a:pPr marL="171450" indent="-171450" algn="l">
              <a:buFont typeface="Wingdings" pitchFamily="2" charset="2"/>
              <a:buChar char="ü"/>
            </a:pPr>
            <a:r>
              <a:rPr lang="es-MX" sz="1200" dirty="0"/>
              <a:t>Constitución Política de los Estados Unidos Mexicanos.</a:t>
            </a:r>
          </a:p>
          <a:p>
            <a:pPr marL="171450" indent="-171450" algn="l">
              <a:buFont typeface="Wingdings" pitchFamily="2" charset="2"/>
              <a:buChar char="ü"/>
            </a:pPr>
            <a:endParaRPr lang="es-MX" sz="1200" dirty="0"/>
          </a:p>
          <a:p>
            <a:pPr marL="171450" indent="-171450" algn="l">
              <a:buFont typeface="Wingdings" pitchFamily="2" charset="2"/>
              <a:buChar char="ü"/>
            </a:pPr>
            <a:r>
              <a:rPr lang="es-MX" sz="1200" dirty="0"/>
              <a:t>Ley General de Educación.</a:t>
            </a:r>
          </a:p>
          <a:p>
            <a:pPr marL="171450" indent="-171450" algn="l">
              <a:buFont typeface="Wingdings" pitchFamily="2" charset="2"/>
              <a:buChar char="ü"/>
            </a:pPr>
            <a:endParaRPr lang="es-MX" sz="1200" dirty="0"/>
          </a:p>
          <a:p>
            <a:pPr marL="171450" indent="-171450" algn="l">
              <a:buFont typeface="Wingdings" pitchFamily="2" charset="2"/>
              <a:buChar char="ü"/>
            </a:pPr>
            <a:r>
              <a:rPr lang="es-MX" sz="1200" dirty="0"/>
              <a:t>Plan de Estudio para la educación preescolar, primaria y secundaria 2022.</a:t>
            </a:r>
          </a:p>
          <a:p>
            <a:pPr algn="l"/>
            <a:r>
              <a:rPr lang="es-MX" sz="1200" dirty="0">
                <a:hlinkClick r:id="rId4"/>
              </a:rPr>
              <a:t>http://gestion.cte.sep.gob.mx/insumos/php/docs/Plan_de_Estudios_para_la_Educacion_Preescolar_Primaria_y_Secundaria.pdf?1692247885096</a:t>
            </a:r>
            <a:r>
              <a:rPr lang="es-MX" sz="1200" dirty="0"/>
              <a:t> </a:t>
            </a:r>
          </a:p>
          <a:p>
            <a:pPr algn="l"/>
            <a:endParaRPr lang="es-MX" sz="1200" dirty="0"/>
          </a:p>
          <a:p>
            <a:pPr marL="171450" indent="-171450" algn="l">
              <a:buFont typeface="Wingdings" pitchFamily="2" charset="2"/>
              <a:buChar char="ü"/>
            </a:pPr>
            <a:r>
              <a:rPr lang="es-MX" sz="1200" dirty="0"/>
              <a:t>Programas de Estudio para la educación preescolar, primaria y secundaria: Programas Sintéticos de las Fases 3, 4 y 5.</a:t>
            </a:r>
          </a:p>
          <a:p>
            <a:pPr algn="l"/>
            <a:r>
              <a:rPr lang="es-MX" sz="1200" dirty="0">
                <a:hlinkClick r:id="rId5"/>
              </a:rPr>
              <a:t>https://www.dof.gob.mx/2023/SEP/ANEXO_ACUERDO_080823_FASES_2_A_6.pdf</a:t>
            </a:r>
            <a:r>
              <a:rPr lang="es-MX" sz="1200" dirty="0"/>
              <a:t> </a:t>
            </a:r>
          </a:p>
          <a:p>
            <a:pPr marL="171450" indent="-171450" algn="l">
              <a:buFont typeface="Wingdings" pitchFamily="2" charset="2"/>
              <a:buChar char="ü"/>
            </a:pPr>
            <a:endParaRPr lang="es-MX" sz="1200" dirty="0"/>
          </a:p>
          <a:p>
            <a:pPr marL="171450" indent="-171450" algn="l">
              <a:buFont typeface="Wingdings" pitchFamily="2" charset="2"/>
              <a:buChar char="ü"/>
            </a:pPr>
            <a:r>
              <a:rPr lang="es-MX" sz="1200" dirty="0"/>
              <a:t>Programa analítico de la escuela.</a:t>
            </a:r>
          </a:p>
          <a:p>
            <a:pPr algn="l"/>
            <a:endParaRPr lang="es-MX" sz="1200" dirty="0"/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id="{3BD4496C-A69B-269D-A776-9E6136FC3437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162337" y="1098889"/>
            <a:ext cx="2592325" cy="25923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2325722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4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uadroTexto 4">
            <a:extLst>
              <a:ext uri="{FF2B5EF4-FFF2-40B4-BE49-F238E27FC236}">
                <a16:creationId xmlns:a16="http://schemas.microsoft.com/office/drawing/2014/main" id="{885037FC-35C7-09B6-18AB-029DCF008F29}"/>
              </a:ext>
            </a:extLst>
          </p:cNvPr>
          <p:cNvSpPr txBox="1"/>
          <p:nvPr/>
        </p:nvSpPr>
        <p:spPr>
          <a:xfrm>
            <a:off x="74427" y="650954"/>
            <a:ext cx="1796903" cy="37702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es-MX" sz="23900" b="1" dirty="0">
                <a:solidFill>
                  <a:schemeClr val="accent4">
                    <a:lumMod val="20000"/>
                    <a:lumOff val="80000"/>
                  </a:schemeClr>
                </a:solidFill>
                <a:latin typeface="ABeeZee"/>
              </a:rPr>
              <a:t>1</a:t>
            </a:r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D3D68F9F-816A-A09B-320F-7753652FAFF5}"/>
              </a:ext>
            </a:extLst>
          </p:cNvPr>
          <p:cNvSpPr txBox="1"/>
          <p:nvPr/>
        </p:nvSpPr>
        <p:spPr>
          <a:xfrm>
            <a:off x="683142" y="722283"/>
            <a:ext cx="7777715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es-MX" sz="1600" b="1" dirty="0">
                <a:solidFill>
                  <a:schemeClr val="bg1">
                    <a:lumMod val="50000"/>
                  </a:schemeClr>
                </a:solidFill>
                <a:latin typeface="ABeeZee"/>
              </a:rPr>
              <a:t>Para concluir la Fase Intensiva se les propone </a:t>
            </a:r>
            <a:r>
              <a:rPr lang="es-MX" sz="1600" b="1" dirty="0">
                <a:solidFill>
                  <a:schemeClr val="accent4"/>
                </a:solidFill>
                <a:latin typeface="ABeeZee"/>
              </a:rPr>
              <a:t>dialogar y problematizar en torno a la transformación educativa </a:t>
            </a:r>
            <a:r>
              <a:rPr lang="es-MX" sz="1600" b="1" dirty="0">
                <a:solidFill>
                  <a:schemeClr val="bg1">
                    <a:lumMod val="50000"/>
                  </a:schemeClr>
                </a:solidFill>
                <a:latin typeface="ABeeZee"/>
              </a:rPr>
              <a:t>que vivimos en nuestro país; para ello, se les sugiere hacer un recorrido de lo realizado en el proceso de conocimiento y apropiación de la Nueva Escuela Mexicana y del fortalecimiento de la escuela pública.</a:t>
            </a:r>
            <a:endParaRPr lang="es-MX" b="1" dirty="0">
              <a:solidFill>
                <a:schemeClr val="bg1">
                  <a:lumMod val="50000"/>
                </a:schemeClr>
              </a:solidFill>
              <a:latin typeface="ABeeZee"/>
            </a:endParaRPr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id="{EA6A9C91-7A7E-D8E0-4275-4271F51EF9A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71330" y="2195190"/>
            <a:ext cx="5576777" cy="26100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7955640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4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uadroTexto 3">
            <a:extLst>
              <a:ext uri="{FF2B5EF4-FFF2-40B4-BE49-F238E27FC236}">
                <a16:creationId xmlns:a16="http://schemas.microsoft.com/office/drawing/2014/main" id="{D3D68F9F-816A-A09B-320F-7753652FAFF5}"/>
              </a:ext>
            </a:extLst>
          </p:cNvPr>
          <p:cNvSpPr txBox="1"/>
          <p:nvPr/>
        </p:nvSpPr>
        <p:spPr>
          <a:xfrm>
            <a:off x="948955" y="956199"/>
            <a:ext cx="5621965" cy="304698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es-MX" sz="1600" b="1" dirty="0">
                <a:solidFill>
                  <a:schemeClr val="bg1">
                    <a:lumMod val="50000"/>
                  </a:schemeClr>
                </a:solidFill>
                <a:latin typeface="ABeeZee"/>
              </a:rPr>
              <a:t>Pueden llevar a cabo la discusión con preguntas detonadoras como las siguientes:</a:t>
            </a:r>
          </a:p>
          <a:p>
            <a:pPr algn="just"/>
            <a:endParaRPr lang="es-MX" sz="1600" b="1" dirty="0">
              <a:solidFill>
                <a:schemeClr val="bg1">
                  <a:lumMod val="50000"/>
                </a:schemeClr>
              </a:solidFill>
              <a:latin typeface="ABeeZee"/>
            </a:endParaRP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es-MX" sz="1600" b="1" dirty="0">
                <a:solidFill>
                  <a:schemeClr val="bg1">
                    <a:lumMod val="50000"/>
                  </a:schemeClr>
                </a:solidFill>
                <a:latin typeface="ABeeZee"/>
              </a:rPr>
              <a:t>¿Qué significa la cancelación de la Reforma Educativa impuesta en el sexenio anterior?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es-MX" sz="1600" b="1" dirty="0">
                <a:solidFill>
                  <a:schemeClr val="bg1">
                    <a:lumMod val="50000"/>
                  </a:schemeClr>
                </a:solidFill>
                <a:latin typeface="ABeeZee"/>
              </a:rPr>
              <a:t>¿Las reformas de 2019 al Artículo 3° Constitucional y a la Ley General de Educación, le dan un nuevo sentido a la educación en nuestro país? Si es así, ¿cuál es ese sentido?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es-MX" sz="1600" b="1" dirty="0">
                <a:solidFill>
                  <a:schemeClr val="bg1">
                    <a:lumMod val="50000"/>
                  </a:schemeClr>
                </a:solidFill>
                <a:latin typeface="ABeeZee"/>
              </a:rPr>
              <a:t>¿Qué consecuencias tiene el planteamiento del codiseño en el Plan de Estudio y la autonomía profesional para su práctica docente?</a:t>
            </a:r>
            <a:endParaRPr lang="es-MX" b="1" dirty="0">
              <a:solidFill>
                <a:schemeClr val="bg1">
                  <a:lumMod val="50000"/>
                </a:schemeClr>
              </a:solidFill>
              <a:latin typeface="ABeeZee"/>
            </a:endParaRPr>
          </a:p>
        </p:txBody>
      </p:sp>
      <p:pic>
        <p:nvPicPr>
          <p:cNvPr id="2" name="Imagen 1">
            <a:extLst>
              <a:ext uri="{FF2B5EF4-FFF2-40B4-BE49-F238E27FC236}">
                <a16:creationId xmlns:a16="http://schemas.microsoft.com/office/drawing/2014/main" id="{C3186D95-4EE8-6BA7-1246-38AF790DFC1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774269" y="1632024"/>
            <a:ext cx="1879452" cy="18794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02369747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4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uadroTexto 3">
            <a:extLst>
              <a:ext uri="{FF2B5EF4-FFF2-40B4-BE49-F238E27FC236}">
                <a16:creationId xmlns:a16="http://schemas.microsoft.com/office/drawing/2014/main" id="{D3D68F9F-816A-A09B-320F-7753652FAFF5}"/>
              </a:ext>
            </a:extLst>
          </p:cNvPr>
          <p:cNvSpPr txBox="1"/>
          <p:nvPr/>
        </p:nvSpPr>
        <p:spPr>
          <a:xfrm>
            <a:off x="2756490" y="925145"/>
            <a:ext cx="5621965" cy="329320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es-MX" sz="1600" b="1" dirty="0">
                <a:solidFill>
                  <a:schemeClr val="bg1">
                    <a:lumMod val="50000"/>
                  </a:schemeClr>
                </a:solidFill>
                <a:latin typeface="ABeeZee"/>
              </a:rPr>
              <a:t>¿La discusión que han tenido en los CTE respecto a los cuatro elementos de la propuesta curricular (integración curricular, autonomía profesional del magisterio, la comunidad como núcleo integrador de los procesos de enseñanza y aprendizaje, y el derecho humano a la educación), les han permitido ejercer desde una perspectiva crítica su práctica docente? Expliquen cómo ha sido este proceso.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es-MX" sz="1600" b="1" dirty="0">
                <a:solidFill>
                  <a:schemeClr val="bg1">
                    <a:lumMod val="50000"/>
                  </a:schemeClr>
                </a:solidFill>
                <a:latin typeface="ABeeZee"/>
              </a:rPr>
              <a:t>¿Qué dificultades han tenido para poner en práctica estos elementos en sus colectivos docentes? ¿Cómo han resuelto estas dificultades?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es-MX" sz="1600" b="1" dirty="0">
                <a:solidFill>
                  <a:schemeClr val="bg1">
                    <a:lumMod val="50000"/>
                  </a:schemeClr>
                </a:solidFill>
                <a:latin typeface="ABeeZee"/>
              </a:rPr>
              <a:t>¿Qué nuevos significados les genera el análisis de los LTG con este primer acercamiento?</a:t>
            </a:r>
            <a:endParaRPr lang="es-MX" b="1" dirty="0">
              <a:solidFill>
                <a:schemeClr val="bg1">
                  <a:lumMod val="50000"/>
                </a:schemeClr>
              </a:solidFill>
              <a:latin typeface="ABeeZee"/>
            </a:endParaRPr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id="{F028B7CB-BFC3-81B7-D4BA-0F591F9CD1A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7871" y="1630731"/>
            <a:ext cx="1882038" cy="18820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75032919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4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uadroTexto 4">
            <a:extLst>
              <a:ext uri="{FF2B5EF4-FFF2-40B4-BE49-F238E27FC236}">
                <a16:creationId xmlns:a16="http://schemas.microsoft.com/office/drawing/2014/main" id="{21643273-7DC5-0924-04C2-CE74A8151E76}"/>
              </a:ext>
            </a:extLst>
          </p:cNvPr>
          <p:cNvSpPr txBox="1"/>
          <p:nvPr/>
        </p:nvSpPr>
        <p:spPr>
          <a:xfrm>
            <a:off x="542262" y="1751853"/>
            <a:ext cx="1796903" cy="37702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es-MX" sz="23900" b="1" dirty="0">
                <a:solidFill>
                  <a:schemeClr val="accent4">
                    <a:lumMod val="20000"/>
                    <a:lumOff val="80000"/>
                  </a:schemeClr>
                </a:solidFill>
                <a:latin typeface="ABeeZee"/>
              </a:rPr>
              <a:t>2</a:t>
            </a:r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D3D68F9F-816A-A09B-320F-7753652FAFF5}"/>
              </a:ext>
            </a:extLst>
          </p:cNvPr>
          <p:cNvSpPr txBox="1"/>
          <p:nvPr/>
        </p:nvSpPr>
        <p:spPr>
          <a:xfrm>
            <a:off x="1762345" y="2410588"/>
            <a:ext cx="4643771" cy="181588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es-MX" sz="1600" b="1" dirty="0">
                <a:solidFill>
                  <a:schemeClr val="bg1">
                    <a:lumMod val="50000"/>
                  </a:schemeClr>
                </a:solidFill>
                <a:latin typeface="ABeeZee"/>
              </a:rPr>
              <a:t>Con las conclusiones de la reflexión que generen en colectivo, a partir de las preguntas detonadoras propuestas, </a:t>
            </a:r>
            <a:r>
              <a:rPr lang="es-MX" sz="1600" b="1" dirty="0">
                <a:solidFill>
                  <a:schemeClr val="accent4"/>
                </a:solidFill>
                <a:latin typeface="ABeeZee"/>
              </a:rPr>
              <a:t>elaboren un periódico mural</a:t>
            </a:r>
            <a:r>
              <a:rPr lang="es-MX" sz="1600" b="1" dirty="0">
                <a:solidFill>
                  <a:schemeClr val="bg1">
                    <a:lumMod val="50000"/>
                  </a:schemeClr>
                </a:solidFill>
                <a:latin typeface="ABeeZee"/>
              </a:rPr>
              <a:t>, </a:t>
            </a:r>
            <a:r>
              <a:rPr lang="es-MX" sz="1600" b="1" dirty="0">
                <a:solidFill>
                  <a:schemeClr val="accent4"/>
                </a:solidFill>
                <a:latin typeface="ABeeZee"/>
              </a:rPr>
              <a:t>un díptico o tríptico o cualquier otro material</a:t>
            </a:r>
            <a:r>
              <a:rPr lang="es-MX" sz="1600" b="1" dirty="0">
                <a:solidFill>
                  <a:schemeClr val="bg1">
                    <a:lumMod val="50000"/>
                  </a:schemeClr>
                </a:solidFill>
                <a:latin typeface="ABeeZee"/>
              </a:rPr>
              <a:t>, para comunicar la transformación educativa a la comunidad en la que se inserta la escuela.</a:t>
            </a:r>
            <a:endParaRPr lang="es-MX" b="1" dirty="0">
              <a:solidFill>
                <a:schemeClr val="bg1">
                  <a:lumMod val="50000"/>
                </a:schemeClr>
              </a:solidFill>
              <a:latin typeface="ABeeZee"/>
            </a:endParaRPr>
          </a:p>
        </p:txBody>
      </p:sp>
      <p:sp>
        <p:nvSpPr>
          <p:cNvPr id="2" name="CuadroTexto 1">
            <a:extLst>
              <a:ext uri="{FF2B5EF4-FFF2-40B4-BE49-F238E27FC236}">
                <a16:creationId xmlns:a16="http://schemas.microsoft.com/office/drawing/2014/main" id="{B5E4DC6E-13FA-15E0-8DBE-D1A4A57CD8B9}"/>
              </a:ext>
            </a:extLst>
          </p:cNvPr>
          <p:cNvSpPr txBox="1"/>
          <p:nvPr/>
        </p:nvSpPr>
        <p:spPr>
          <a:xfrm>
            <a:off x="555550" y="917030"/>
            <a:ext cx="7057362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es-MX" sz="1600" b="1" dirty="0">
                <a:solidFill>
                  <a:schemeClr val="bg1">
                    <a:lumMod val="50000"/>
                  </a:schemeClr>
                </a:solidFill>
                <a:latin typeface="ABeeZee"/>
              </a:rPr>
              <a:t>¿Qué papel juegan los nuevos LTG en el proceso de codiseño?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es-MX" sz="1600" b="1" dirty="0">
                <a:solidFill>
                  <a:schemeClr val="bg1">
                    <a:lumMod val="50000"/>
                  </a:schemeClr>
                </a:solidFill>
                <a:latin typeface="ABeeZee"/>
              </a:rPr>
              <a:t>¿Cómo pueden contribuir los LTG a la transformación de la práctica docente?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es-MX" sz="1600" b="1" dirty="0">
                <a:solidFill>
                  <a:schemeClr val="bg1">
                    <a:lumMod val="50000"/>
                  </a:schemeClr>
                </a:solidFill>
                <a:latin typeface="ABeeZee"/>
              </a:rPr>
              <a:t>¿Cómo informarán a las familias de esta transformación educativa?</a:t>
            </a:r>
            <a:endParaRPr lang="es-MX" b="1" dirty="0">
              <a:solidFill>
                <a:schemeClr val="bg1">
                  <a:lumMod val="50000"/>
                </a:schemeClr>
              </a:solidFill>
              <a:latin typeface="ABeeZee"/>
            </a:endParaRPr>
          </a:p>
        </p:txBody>
      </p:sp>
      <p:pic>
        <p:nvPicPr>
          <p:cNvPr id="6" name="Imagen 5">
            <a:extLst>
              <a:ext uri="{FF2B5EF4-FFF2-40B4-BE49-F238E27FC236}">
                <a16:creationId xmlns:a16="http://schemas.microsoft.com/office/drawing/2014/main" id="{4BD8AFC9-0B7F-3CB8-9607-9E2AF27E139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31569" y="2240469"/>
            <a:ext cx="1956881" cy="19568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02028420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4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486" name="Google Shape;4486;p80"/>
          <p:cNvGrpSpPr/>
          <p:nvPr/>
        </p:nvGrpSpPr>
        <p:grpSpPr>
          <a:xfrm>
            <a:off x="4659382" y="1304474"/>
            <a:ext cx="4384503" cy="3673706"/>
            <a:chOff x="4145599" y="128594"/>
            <a:chExt cx="4798863" cy="3491466"/>
          </a:xfrm>
        </p:grpSpPr>
        <p:grpSp>
          <p:nvGrpSpPr>
            <p:cNvPr id="4487" name="Google Shape;4487;p80"/>
            <p:cNvGrpSpPr/>
            <p:nvPr/>
          </p:nvGrpSpPr>
          <p:grpSpPr>
            <a:xfrm>
              <a:off x="4145599" y="128594"/>
              <a:ext cx="4798863" cy="3491466"/>
              <a:chOff x="4145599" y="428613"/>
              <a:chExt cx="4798863" cy="3464100"/>
            </a:xfrm>
          </p:grpSpPr>
          <p:sp>
            <p:nvSpPr>
              <p:cNvPr id="4488" name="Google Shape;4488;p80"/>
              <p:cNvSpPr/>
              <p:nvPr/>
            </p:nvSpPr>
            <p:spPr>
              <a:xfrm>
                <a:off x="4145662" y="428613"/>
                <a:ext cx="4798800" cy="3464100"/>
              </a:xfrm>
              <a:prstGeom prst="roundRect">
                <a:avLst>
                  <a:gd name="adj" fmla="val 9646"/>
                </a:avLst>
              </a:prstGeom>
              <a:solidFill>
                <a:schemeClr val="lt1"/>
              </a:solidFill>
              <a:ln w="28575" cap="flat" cmpd="sng">
                <a:solidFill>
                  <a:schemeClr val="accent5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grpSp>
            <p:nvGrpSpPr>
              <p:cNvPr id="4489" name="Google Shape;4489;p80"/>
              <p:cNvGrpSpPr/>
              <p:nvPr/>
            </p:nvGrpSpPr>
            <p:grpSpPr>
              <a:xfrm>
                <a:off x="4145599" y="428627"/>
                <a:ext cx="4798394" cy="490301"/>
                <a:chOff x="4108046" y="238117"/>
                <a:chExt cx="5220185" cy="533400"/>
              </a:xfrm>
            </p:grpSpPr>
            <p:sp>
              <p:nvSpPr>
                <p:cNvPr id="4490" name="Google Shape;4490;p80"/>
                <p:cNvSpPr/>
                <p:nvPr/>
              </p:nvSpPr>
              <p:spPr>
                <a:xfrm>
                  <a:off x="4108176" y="238117"/>
                  <a:ext cx="5219400" cy="533400"/>
                </a:xfrm>
                <a:prstGeom prst="round2SameRect">
                  <a:avLst>
                    <a:gd name="adj1" fmla="val 47158"/>
                    <a:gd name="adj2" fmla="val 0"/>
                  </a:avLst>
                </a:prstGeom>
                <a:solidFill>
                  <a:schemeClr val="lt2"/>
                </a:solidFill>
                <a:ln w="28575" cap="flat" cmpd="sng">
                  <a:solidFill>
                    <a:schemeClr val="accent5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4491" name="Google Shape;4491;p80"/>
                <p:cNvSpPr/>
                <p:nvPr/>
              </p:nvSpPr>
              <p:spPr>
                <a:xfrm>
                  <a:off x="4108046" y="685646"/>
                  <a:ext cx="5220185" cy="74494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8372" h="893" extrusionOk="0">
                      <a:moveTo>
                        <a:pt x="0" y="1"/>
                      </a:moveTo>
                      <a:lnTo>
                        <a:pt x="0" y="892"/>
                      </a:lnTo>
                      <a:lnTo>
                        <a:pt x="48372" y="892"/>
                      </a:lnTo>
                      <a:lnTo>
                        <a:pt x="48372" y="1"/>
                      </a:lnTo>
                      <a:close/>
                    </a:path>
                  </a:pathLst>
                </a:custGeom>
                <a:solidFill>
                  <a:srgbClr val="FF89BC">
                    <a:alpha val="30360"/>
                  </a:srgb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grpSp>
              <p:nvGrpSpPr>
                <p:cNvPr id="4492" name="Google Shape;4492;p80"/>
                <p:cNvGrpSpPr/>
                <p:nvPr/>
              </p:nvGrpSpPr>
              <p:grpSpPr>
                <a:xfrm>
                  <a:off x="8425674" y="386584"/>
                  <a:ext cx="655694" cy="176896"/>
                  <a:chOff x="13400537" y="1039026"/>
                  <a:chExt cx="495013" cy="133547"/>
                </a:xfrm>
              </p:grpSpPr>
              <p:sp>
                <p:nvSpPr>
                  <p:cNvPr id="4493" name="Google Shape;4493;p80"/>
                  <p:cNvSpPr/>
                  <p:nvPr/>
                </p:nvSpPr>
                <p:spPr>
                  <a:xfrm>
                    <a:off x="13408019" y="1046367"/>
                    <a:ext cx="118865" cy="118865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1684" h="1684" extrusionOk="0">
                        <a:moveTo>
                          <a:pt x="844" y="0"/>
                        </a:moveTo>
                        <a:cubicBezTo>
                          <a:pt x="843" y="0"/>
                          <a:pt x="842" y="0"/>
                          <a:pt x="842" y="0"/>
                        </a:cubicBezTo>
                        <a:cubicBezTo>
                          <a:pt x="377" y="0"/>
                          <a:pt x="0" y="377"/>
                          <a:pt x="0" y="842"/>
                        </a:cubicBezTo>
                        <a:cubicBezTo>
                          <a:pt x="0" y="1306"/>
                          <a:pt x="376" y="1684"/>
                          <a:pt x="842" y="1684"/>
                        </a:cubicBezTo>
                        <a:cubicBezTo>
                          <a:pt x="1306" y="1684"/>
                          <a:pt x="1683" y="1308"/>
                          <a:pt x="1683" y="842"/>
                        </a:cubicBezTo>
                        <a:cubicBezTo>
                          <a:pt x="1683" y="378"/>
                          <a:pt x="1307" y="0"/>
                          <a:pt x="844" y="0"/>
                        </a:cubicBezTo>
                        <a:close/>
                      </a:path>
                    </a:pathLst>
                  </a:custGeom>
                  <a:solidFill>
                    <a:schemeClr val="accent1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4494" name="Google Shape;4494;p80"/>
                  <p:cNvSpPr/>
                  <p:nvPr/>
                </p:nvSpPr>
                <p:spPr>
                  <a:xfrm>
                    <a:off x="13400537" y="1039026"/>
                    <a:ext cx="133547" cy="133547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1892" h="1892" extrusionOk="0">
                        <a:moveTo>
                          <a:pt x="946" y="207"/>
                        </a:moveTo>
                        <a:cubicBezTo>
                          <a:pt x="1354" y="207"/>
                          <a:pt x="1685" y="539"/>
                          <a:pt x="1685" y="946"/>
                        </a:cubicBezTo>
                        <a:cubicBezTo>
                          <a:pt x="1685" y="1354"/>
                          <a:pt x="1354" y="1686"/>
                          <a:pt x="946" y="1686"/>
                        </a:cubicBezTo>
                        <a:cubicBezTo>
                          <a:pt x="539" y="1686"/>
                          <a:pt x="207" y="1354"/>
                          <a:pt x="207" y="946"/>
                        </a:cubicBezTo>
                        <a:cubicBezTo>
                          <a:pt x="207" y="539"/>
                          <a:pt x="539" y="207"/>
                          <a:pt x="946" y="207"/>
                        </a:cubicBezTo>
                        <a:close/>
                        <a:moveTo>
                          <a:pt x="946" y="0"/>
                        </a:moveTo>
                        <a:cubicBezTo>
                          <a:pt x="424" y="0"/>
                          <a:pt x="1" y="425"/>
                          <a:pt x="1" y="946"/>
                        </a:cubicBezTo>
                        <a:cubicBezTo>
                          <a:pt x="1" y="1467"/>
                          <a:pt x="424" y="1892"/>
                          <a:pt x="946" y="1892"/>
                        </a:cubicBezTo>
                        <a:cubicBezTo>
                          <a:pt x="1469" y="1892"/>
                          <a:pt x="1891" y="1467"/>
                          <a:pt x="1891" y="946"/>
                        </a:cubicBezTo>
                        <a:cubicBezTo>
                          <a:pt x="1891" y="425"/>
                          <a:pt x="1466" y="0"/>
                          <a:pt x="946" y="0"/>
                        </a:cubicBezTo>
                        <a:close/>
                      </a:path>
                    </a:pathLst>
                  </a:custGeom>
                  <a:solidFill>
                    <a:schemeClr val="accent5"/>
                  </a:solidFill>
                  <a:ln w="9525" cap="flat" cmpd="sng">
                    <a:solidFill>
                      <a:schemeClr val="accent5"/>
                    </a:solidFill>
                    <a:prstDash val="solid"/>
                    <a:round/>
                    <a:headEnd type="none" w="sm" len="sm"/>
                    <a:tailEnd type="none" w="sm" len="sm"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4495" name="Google Shape;4495;p80"/>
                  <p:cNvSpPr/>
                  <p:nvPr/>
                </p:nvSpPr>
                <p:spPr>
                  <a:xfrm>
                    <a:off x="13588857" y="1046367"/>
                    <a:ext cx="118936" cy="118865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1685" h="1684" extrusionOk="0">
                        <a:moveTo>
                          <a:pt x="845" y="0"/>
                        </a:moveTo>
                        <a:cubicBezTo>
                          <a:pt x="844" y="0"/>
                          <a:pt x="843" y="0"/>
                          <a:pt x="843" y="0"/>
                        </a:cubicBezTo>
                        <a:cubicBezTo>
                          <a:pt x="379" y="0"/>
                          <a:pt x="1" y="377"/>
                          <a:pt x="1" y="842"/>
                        </a:cubicBezTo>
                        <a:cubicBezTo>
                          <a:pt x="1" y="1306"/>
                          <a:pt x="377" y="1684"/>
                          <a:pt x="843" y="1684"/>
                        </a:cubicBezTo>
                        <a:cubicBezTo>
                          <a:pt x="1307" y="1684"/>
                          <a:pt x="1684" y="1308"/>
                          <a:pt x="1684" y="842"/>
                        </a:cubicBezTo>
                        <a:cubicBezTo>
                          <a:pt x="1684" y="378"/>
                          <a:pt x="1308" y="0"/>
                          <a:pt x="845" y="0"/>
                        </a:cubicBezTo>
                        <a:close/>
                      </a:path>
                    </a:pathLst>
                  </a:custGeom>
                  <a:solidFill>
                    <a:schemeClr val="dk2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4496" name="Google Shape;4496;p80"/>
                  <p:cNvSpPr/>
                  <p:nvPr/>
                </p:nvSpPr>
                <p:spPr>
                  <a:xfrm>
                    <a:off x="13581517" y="1039026"/>
                    <a:ext cx="133617" cy="133547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1893" h="1892" extrusionOk="0">
                        <a:moveTo>
                          <a:pt x="947" y="207"/>
                        </a:moveTo>
                        <a:cubicBezTo>
                          <a:pt x="1353" y="207"/>
                          <a:pt x="1685" y="539"/>
                          <a:pt x="1685" y="946"/>
                        </a:cubicBezTo>
                        <a:cubicBezTo>
                          <a:pt x="1685" y="1354"/>
                          <a:pt x="1354" y="1686"/>
                          <a:pt x="947" y="1686"/>
                        </a:cubicBezTo>
                        <a:cubicBezTo>
                          <a:pt x="538" y="1686"/>
                          <a:pt x="207" y="1354"/>
                          <a:pt x="207" y="946"/>
                        </a:cubicBezTo>
                        <a:cubicBezTo>
                          <a:pt x="207" y="539"/>
                          <a:pt x="538" y="207"/>
                          <a:pt x="947" y="207"/>
                        </a:cubicBezTo>
                        <a:close/>
                        <a:moveTo>
                          <a:pt x="947" y="0"/>
                        </a:moveTo>
                        <a:cubicBezTo>
                          <a:pt x="425" y="0"/>
                          <a:pt x="1" y="425"/>
                          <a:pt x="1" y="946"/>
                        </a:cubicBezTo>
                        <a:cubicBezTo>
                          <a:pt x="1" y="1467"/>
                          <a:pt x="426" y="1892"/>
                          <a:pt x="947" y="1892"/>
                        </a:cubicBezTo>
                        <a:cubicBezTo>
                          <a:pt x="1467" y="1892"/>
                          <a:pt x="1892" y="1467"/>
                          <a:pt x="1892" y="946"/>
                        </a:cubicBezTo>
                        <a:cubicBezTo>
                          <a:pt x="1892" y="425"/>
                          <a:pt x="1467" y="0"/>
                          <a:pt x="947" y="0"/>
                        </a:cubicBezTo>
                        <a:close/>
                      </a:path>
                    </a:pathLst>
                  </a:custGeom>
                  <a:solidFill>
                    <a:schemeClr val="accent5"/>
                  </a:solidFill>
                  <a:ln w="9525" cap="flat" cmpd="sng">
                    <a:solidFill>
                      <a:schemeClr val="accent5"/>
                    </a:solidFill>
                    <a:prstDash val="solid"/>
                    <a:round/>
                    <a:headEnd type="none" w="sm" len="sm"/>
                    <a:tailEnd type="none" w="sm" len="sm"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4497" name="Google Shape;4497;p80"/>
                  <p:cNvSpPr/>
                  <p:nvPr/>
                </p:nvSpPr>
                <p:spPr>
                  <a:xfrm>
                    <a:off x="13769343" y="1046367"/>
                    <a:ext cx="118865" cy="118865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1684" h="1684" extrusionOk="0">
                        <a:moveTo>
                          <a:pt x="844" y="0"/>
                        </a:moveTo>
                        <a:cubicBezTo>
                          <a:pt x="843" y="0"/>
                          <a:pt x="843" y="0"/>
                          <a:pt x="842" y="0"/>
                        </a:cubicBezTo>
                        <a:cubicBezTo>
                          <a:pt x="378" y="0"/>
                          <a:pt x="0" y="377"/>
                          <a:pt x="0" y="842"/>
                        </a:cubicBezTo>
                        <a:cubicBezTo>
                          <a:pt x="0" y="1306"/>
                          <a:pt x="376" y="1684"/>
                          <a:pt x="842" y="1684"/>
                        </a:cubicBezTo>
                        <a:cubicBezTo>
                          <a:pt x="1306" y="1684"/>
                          <a:pt x="1684" y="1308"/>
                          <a:pt x="1684" y="842"/>
                        </a:cubicBezTo>
                        <a:cubicBezTo>
                          <a:pt x="1684" y="378"/>
                          <a:pt x="1307" y="0"/>
                          <a:pt x="844" y="0"/>
                        </a:cubicBezTo>
                        <a:close/>
                      </a:path>
                    </a:pathLst>
                  </a:custGeom>
                  <a:solidFill>
                    <a:schemeClr val="accent6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4498" name="Google Shape;4498;p80"/>
                  <p:cNvSpPr/>
                  <p:nvPr/>
                </p:nvSpPr>
                <p:spPr>
                  <a:xfrm>
                    <a:off x="13762002" y="1039026"/>
                    <a:ext cx="133547" cy="133547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1892" h="1892" extrusionOk="0">
                        <a:moveTo>
                          <a:pt x="946" y="207"/>
                        </a:moveTo>
                        <a:cubicBezTo>
                          <a:pt x="1353" y="207"/>
                          <a:pt x="1685" y="539"/>
                          <a:pt x="1685" y="946"/>
                        </a:cubicBezTo>
                        <a:cubicBezTo>
                          <a:pt x="1685" y="1354"/>
                          <a:pt x="1353" y="1686"/>
                          <a:pt x="946" y="1686"/>
                        </a:cubicBezTo>
                        <a:cubicBezTo>
                          <a:pt x="538" y="1686"/>
                          <a:pt x="207" y="1354"/>
                          <a:pt x="207" y="946"/>
                        </a:cubicBezTo>
                        <a:cubicBezTo>
                          <a:pt x="207" y="539"/>
                          <a:pt x="538" y="207"/>
                          <a:pt x="946" y="207"/>
                        </a:cubicBezTo>
                        <a:close/>
                        <a:moveTo>
                          <a:pt x="946" y="0"/>
                        </a:moveTo>
                        <a:cubicBezTo>
                          <a:pt x="424" y="0"/>
                          <a:pt x="0" y="425"/>
                          <a:pt x="0" y="946"/>
                        </a:cubicBezTo>
                        <a:cubicBezTo>
                          <a:pt x="0" y="1467"/>
                          <a:pt x="425" y="1892"/>
                          <a:pt x="946" y="1892"/>
                        </a:cubicBezTo>
                        <a:cubicBezTo>
                          <a:pt x="1467" y="1892"/>
                          <a:pt x="1892" y="1467"/>
                          <a:pt x="1892" y="946"/>
                        </a:cubicBezTo>
                        <a:cubicBezTo>
                          <a:pt x="1892" y="425"/>
                          <a:pt x="1467" y="0"/>
                          <a:pt x="946" y="0"/>
                        </a:cubicBezTo>
                        <a:close/>
                      </a:path>
                    </a:pathLst>
                  </a:custGeom>
                  <a:solidFill>
                    <a:schemeClr val="accent5"/>
                  </a:solidFill>
                  <a:ln w="9525" cap="flat" cmpd="sng">
                    <a:solidFill>
                      <a:schemeClr val="accent5"/>
                    </a:solidFill>
                    <a:prstDash val="solid"/>
                    <a:round/>
                    <a:headEnd type="none" w="sm" len="sm"/>
                    <a:tailEnd type="none" w="sm" len="sm"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</p:grpSp>
          </p:grpSp>
        </p:grpSp>
        <p:sp>
          <p:nvSpPr>
            <p:cNvPr id="4499" name="Google Shape;4499;p80"/>
            <p:cNvSpPr/>
            <p:nvPr/>
          </p:nvSpPr>
          <p:spPr>
            <a:xfrm>
              <a:off x="4229178" y="217993"/>
              <a:ext cx="937359" cy="260221"/>
            </a:xfrm>
            <a:custGeom>
              <a:avLst/>
              <a:gdLst/>
              <a:ahLst/>
              <a:cxnLst/>
              <a:rect l="l" t="t" r="r" b="b"/>
              <a:pathLst>
                <a:path w="14668" h="4072" extrusionOk="0">
                  <a:moveTo>
                    <a:pt x="2679" y="0"/>
                  </a:moveTo>
                  <a:cubicBezTo>
                    <a:pt x="1102" y="0"/>
                    <a:pt x="0" y="1069"/>
                    <a:pt x="0" y="2599"/>
                  </a:cubicBezTo>
                  <a:lnTo>
                    <a:pt x="0" y="3771"/>
                  </a:lnTo>
                  <a:cubicBezTo>
                    <a:pt x="0" y="3937"/>
                    <a:pt x="135" y="4072"/>
                    <a:pt x="301" y="4072"/>
                  </a:cubicBezTo>
                  <a:cubicBezTo>
                    <a:pt x="466" y="4072"/>
                    <a:pt x="602" y="3938"/>
                    <a:pt x="601" y="3771"/>
                  </a:cubicBezTo>
                  <a:lnTo>
                    <a:pt x="601" y="2599"/>
                  </a:lnTo>
                  <a:cubicBezTo>
                    <a:pt x="601" y="1405"/>
                    <a:pt x="1436" y="602"/>
                    <a:pt x="2679" y="602"/>
                  </a:cubicBezTo>
                  <a:lnTo>
                    <a:pt x="14366" y="602"/>
                  </a:lnTo>
                  <a:cubicBezTo>
                    <a:pt x="14532" y="602"/>
                    <a:pt x="14667" y="467"/>
                    <a:pt x="14667" y="301"/>
                  </a:cubicBezTo>
                  <a:cubicBezTo>
                    <a:pt x="14667" y="135"/>
                    <a:pt x="14531" y="0"/>
                    <a:pt x="14366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4500" name="Google Shape;4500;p80"/>
          <p:cNvSpPr txBox="1">
            <a:spLocks noGrp="1"/>
          </p:cNvSpPr>
          <p:nvPr>
            <p:ph type="title"/>
          </p:nvPr>
        </p:nvSpPr>
        <p:spPr>
          <a:xfrm>
            <a:off x="393405" y="165563"/>
            <a:ext cx="8030595" cy="5643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800" dirty="0"/>
              <a:t>CONSIDERACIONES PARA LA PRÓXIMA SESIÓN</a:t>
            </a:r>
            <a:endParaRPr sz="2800" dirty="0"/>
          </a:p>
        </p:txBody>
      </p:sp>
      <p:grpSp>
        <p:nvGrpSpPr>
          <p:cNvPr id="4502" name="Google Shape;4502;p80"/>
          <p:cNvGrpSpPr/>
          <p:nvPr/>
        </p:nvGrpSpPr>
        <p:grpSpPr>
          <a:xfrm>
            <a:off x="6851198" y="709747"/>
            <a:ext cx="380623" cy="505928"/>
            <a:chOff x="5382225" y="1510350"/>
            <a:chExt cx="54075" cy="71875"/>
          </a:xfrm>
        </p:grpSpPr>
        <p:sp>
          <p:nvSpPr>
            <p:cNvPr id="4503" name="Google Shape;4503;p80"/>
            <p:cNvSpPr/>
            <p:nvPr/>
          </p:nvSpPr>
          <p:spPr>
            <a:xfrm>
              <a:off x="5384450" y="1512525"/>
              <a:ext cx="49500" cy="67525"/>
            </a:xfrm>
            <a:custGeom>
              <a:avLst/>
              <a:gdLst/>
              <a:ahLst/>
              <a:cxnLst/>
              <a:rect l="l" t="t" r="r" b="b"/>
              <a:pathLst>
                <a:path w="1980" h="2701" extrusionOk="0">
                  <a:moveTo>
                    <a:pt x="15" y="1"/>
                  </a:moveTo>
                  <a:lnTo>
                    <a:pt x="0" y="2001"/>
                  </a:lnTo>
                  <a:lnTo>
                    <a:pt x="562" y="1358"/>
                  </a:lnTo>
                  <a:lnTo>
                    <a:pt x="1469" y="2701"/>
                  </a:lnTo>
                  <a:lnTo>
                    <a:pt x="1725" y="2528"/>
                  </a:lnTo>
                  <a:lnTo>
                    <a:pt x="1979" y="2357"/>
                  </a:lnTo>
                  <a:lnTo>
                    <a:pt x="1062" y="999"/>
                  </a:lnTo>
                  <a:lnTo>
                    <a:pt x="1876" y="732"/>
                  </a:lnTo>
                  <a:lnTo>
                    <a:pt x="15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04" name="Google Shape;4504;p80"/>
            <p:cNvSpPr/>
            <p:nvPr/>
          </p:nvSpPr>
          <p:spPr>
            <a:xfrm>
              <a:off x="5382225" y="1510350"/>
              <a:ext cx="54075" cy="71875"/>
            </a:xfrm>
            <a:custGeom>
              <a:avLst/>
              <a:gdLst/>
              <a:ahLst/>
              <a:cxnLst/>
              <a:rect l="l" t="t" r="r" b="b"/>
              <a:pathLst>
                <a:path w="2163" h="2875" extrusionOk="0">
                  <a:moveTo>
                    <a:pt x="192" y="215"/>
                  </a:moveTo>
                  <a:lnTo>
                    <a:pt x="1709" y="813"/>
                  </a:lnTo>
                  <a:lnTo>
                    <a:pt x="1124" y="1003"/>
                  </a:lnTo>
                  <a:cubicBezTo>
                    <a:pt x="1098" y="1011"/>
                    <a:pt x="1078" y="1031"/>
                    <a:pt x="1069" y="1057"/>
                  </a:cubicBezTo>
                  <a:cubicBezTo>
                    <a:pt x="1060" y="1083"/>
                    <a:pt x="1063" y="1113"/>
                    <a:pt x="1079" y="1135"/>
                  </a:cubicBezTo>
                  <a:lnTo>
                    <a:pt x="1949" y="2419"/>
                  </a:lnTo>
                  <a:lnTo>
                    <a:pt x="1583" y="2667"/>
                  </a:lnTo>
                  <a:lnTo>
                    <a:pt x="724" y="1397"/>
                  </a:lnTo>
                  <a:cubicBezTo>
                    <a:pt x="708" y="1374"/>
                    <a:pt x="683" y="1360"/>
                    <a:pt x="656" y="1358"/>
                  </a:cubicBezTo>
                  <a:lnTo>
                    <a:pt x="651" y="1358"/>
                  </a:lnTo>
                  <a:cubicBezTo>
                    <a:pt x="626" y="1358"/>
                    <a:pt x="600" y="1368"/>
                    <a:pt x="587" y="1388"/>
                  </a:cubicBezTo>
                  <a:lnTo>
                    <a:pt x="180" y="1854"/>
                  </a:lnTo>
                  <a:lnTo>
                    <a:pt x="192" y="215"/>
                  </a:lnTo>
                  <a:close/>
                  <a:moveTo>
                    <a:pt x="102" y="0"/>
                  </a:moveTo>
                  <a:cubicBezTo>
                    <a:pt x="85" y="0"/>
                    <a:pt x="68" y="5"/>
                    <a:pt x="52" y="15"/>
                  </a:cubicBezTo>
                  <a:cubicBezTo>
                    <a:pt x="29" y="31"/>
                    <a:pt x="14" y="57"/>
                    <a:pt x="14" y="87"/>
                  </a:cubicBezTo>
                  <a:lnTo>
                    <a:pt x="1" y="2087"/>
                  </a:lnTo>
                  <a:cubicBezTo>
                    <a:pt x="1" y="2123"/>
                    <a:pt x="24" y="2155"/>
                    <a:pt x="58" y="2168"/>
                  </a:cubicBezTo>
                  <a:cubicBezTo>
                    <a:pt x="68" y="2172"/>
                    <a:pt x="79" y="2174"/>
                    <a:pt x="90" y="2174"/>
                  </a:cubicBezTo>
                  <a:cubicBezTo>
                    <a:pt x="114" y="2174"/>
                    <a:pt x="137" y="2164"/>
                    <a:pt x="153" y="2145"/>
                  </a:cubicBezTo>
                  <a:lnTo>
                    <a:pt x="640" y="1587"/>
                  </a:lnTo>
                  <a:lnTo>
                    <a:pt x="1486" y="2836"/>
                  </a:lnTo>
                  <a:cubicBezTo>
                    <a:pt x="1499" y="2856"/>
                    <a:pt x="1519" y="2870"/>
                    <a:pt x="1541" y="2873"/>
                  </a:cubicBezTo>
                  <a:cubicBezTo>
                    <a:pt x="1547" y="2875"/>
                    <a:pt x="1553" y="2875"/>
                    <a:pt x="1558" y="2875"/>
                  </a:cubicBezTo>
                  <a:cubicBezTo>
                    <a:pt x="1576" y="2875"/>
                    <a:pt x="1593" y="2870"/>
                    <a:pt x="1603" y="2859"/>
                  </a:cubicBezTo>
                  <a:lnTo>
                    <a:pt x="2113" y="2514"/>
                  </a:lnTo>
                  <a:cubicBezTo>
                    <a:pt x="2154" y="2487"/>
                    <a:pt x="2163" y="2433"/>
                    <a:pt x="2136" y="2393"/>
                  </a:cubicBezTo>
                  <a:lnTo>
                    <a:pt x="1283" y="1132"/>
                  </a:lnTo>
                  <a:lnTo>
                    <a:pt x="1988" y="902"/>
                  </a:lnTo>
                  <a:cubicBezTo>
                    <a:pt x="2024" y="890"/>
                    <a:pt x="2047" y="858"/>
                    <a:pt x="2049" y="821"/>
                  </a:cubicBezTo>
                  <a:cubicBezTo>
                    <a:pt x="2050" y="784"/>
                    <a:pt x="2028" y="751"/>
                    <a:pt x="1993" y="737"/>
                  </a:cubicBezTo>
                  <a:lnTo>
                    <a:pt x="132" y="6"/>
                  </a:lnTo>
                  <a:cubicBezTo>
                    <a:pt x="123" y="2"/>
                    <a:pt x="112" y="0"/>
                    <a:pt x="102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4521" name="Google Shape;4521;p80"/>
          <p:cNvSpPr/>
          <p:nvPr/>
        </p:nvSpPr>
        <p:spPr>
          <a:xfrm>
            <a:off x="3789590" y="4171689"/>
            <a:ext cx="150402" cy="177598"/>
          </a:xfrm>
          <a:custGeom>
            <a:avLst/>
            <a:gdLst/>
            <a:ahLst/>
            <a:cxnLst/>
            <a:rect l="l" t="t" r="r" b="b"/>
            <a:pathLst>
              <a:path w="1691" h="1997" extrusionOk="0">
                <a:moveTo>
                  <a:pt x="884" y="1"/>
                </a:moveTo>
                <a:cubicBezTo>
                  <a:pt x="857" y="1"/>
                  <a:pt x="830" y="16"/>
                  <a:pt x="820" y="48"/>
                </a:cubicBezTo>
                <a:cubicBezTo>
                  <a:pt x="758" y="233"/>
                  <a:pt x="671" y="411"/>
                  <a:pt x="552" y="564"/>
                </a:cubicBezTo>
                <a:cubicBezTo>
                  <a:pt x="421" y="732"/>
                  <a:pt x="251" y="871"/>
                  <a:pt x="56" y="953"/>
                </a:cubicBezTo>
                <a:cubicBezTo>
                  <a:pt x="0" y="977"/>
                  <a:pt x="2" y="1055"/>
                  <a:pt x="57" y="1079"/>
                </a:cubicBezTo>
                <a:cubicBezTo>
                  <a:pt x="435" y="1233"/>
                  <a:pt x="673" y="1527"/>
                  <a:pt x="836" y="1953"/>
                </a:cubicBezTo>
                <a:cubicBezTo>
                  <a:pt x="847" y="1982"/>
                  <a:pt x="873" y="1997"/>
                  <a:pt x="899" y="1997"/>
                </a:cubicBezTo>
                <a:cubicBezTo>
                  <a:pt x="924" y="1997"/>
                  <a:pt x="950" y="1983"/>
                  <a:pt x="961" y="1954"/>
                </a:cubicBezTo>
                <a:cubicBezTo>
                  <a:pt x="1103" y="1604"/>
                  <a:pt x="1300" y="1235"/>
                  <a:pt x="1640" y="1060"/>
                </a:cubicBezTo>
                <a:cubicBezTo>
                  <a:pt x="1691" y="1034"/>
                  <a:pt x="1689" y="964"/>
                  <a:pt x="1639" y="939"/>
                </a:cubicBezTo>
                <a:cubicBezTo>
                  <a:pt x="1449" y="845"/>
                  <a:pt x="1286" y="691"/>
                  <a:pt x="1167" y="513"/>
                </a:cubicBezTo>
                <a:cubicBezTo>
                  <a:pt x="1067" y="363"/>
                  <a:pt x="1000" y="212"/>
                  <a:pt x="950" y="50"/>
                </a:cubicBezTo>
                <a:cubicBezTo>
                  <a:pt x="940" y="17"/>
                  <a:pt x="912" y="1"/>
                  <a:pt x="884" y="1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522" name="Google Shape;4522;p80"/>
          <p:cNvSpPr/>
          <p:nvPr/>
        </p:nvSpPr>
        <p:spPr>
          <a:xfrm>
            <a:off x="8150100" y="1126876"/>
            <a:ext cx="150402" cy="177598"/>
          </a:xfrm>
          <a:custGeom>
            <a:avLst/>
            <a:gdLst/>
            <a:ahLst/>
            <a:cxnLst/>
            <a:rect l="l" t="t" r="r" b="b"/>
            <a:pathLst>
              <a:path w="1691" h="1997" extrusionOk="0">
                <a:moveTo>
                  <a:pt x="884" y="1"/>
                </a:moveTo>
                <a:cubicBezTo>
                  <a:pt x="857" y="1"/>
                  <a:pt x="830" y="16"/>
                  <a:pt x="820" y="48"/>
                </a:cubicBezTo>
                <a:cubicBezTo>
                  <a:pt x="758" y="233"/>
                  <a:pt x="671" y="411"/>
                  <a:pt x="552" y="564"/>
                </a:cubicBezTo>
                <a:cubicBezTo>
                  <a:pt x="421" y="732"/>
                  <a:pt x="251" y="871"/>
                  <a:pt x="56" y="953"/>
                </a:cubicBezTo>
                <a:cubicBezTo>
                  <a:pt x="0" y="977"/>
                  <a:pt x="2" y="1055"/>
                  <a:pt x="57" y="1079"/>
                </a:cubicBezTo>
                <a:cubicBezTo>
                  <a:pt x="435" y="1233"/>
                  <a:pt x="673" y="1527"/>
                  <a:pt x="836" y="1953"/>
                </a:cubicBezTo>
                <a:cubicBezTo>
                  <a:pt x="847" y="1982"/>
                  <a:pt x="873" y="1997"/>
                  <a:pt x="899" y="1997"/>
                </a:cubicBezTo>
                <a:cubicBezTo>
                  <a:pt x="924" y="1997"/>
                  <a:pt x="950" y="1983"/>
                  <a:pt x="961" y="1954"/>
                </a:cubicBezTo>
                <a:cubicBezTo>
                  <a:pt x="1103" y="1604"/>
                  <a:pt x="1300" y="1235"/>
                  <a:pt x="1640" y="1060"/>
                </a:cubicBezTo>
                <a:cubicBezTo>
                  <a:pt x="1691" y="1034"/>
                  <a:pt x="1689" y="964"/>
                  <a:pt x="1639" y="939"/>
                </a:cubicBezTo>
                <a:cubicBezTo>
                  <a:pt x="1449" y="845"/>
                  <a:pt x="1286" y="691"/>
                  <a:pt x="1167" y="513"/>
                </a:cubicBezTo>
                <a:cubicBezTo>
                  <a:pt x="1067" y="363"/>
                  <a:pt x="1000" y="212"/>
                  <a:pt x="950" y="50"/>
                </a:cubicBezTo>
                <a:cubicBezTo>
                  <a:pt x="940" y="17"/>
                  <a:pt x="912" y="1"/>
                  <a:pt x="884" y="1"/>
                </a:cubicBez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523" name="Google Shape;4523;p80"/>
          <p:cNvSpPr/>
          <p:nvPr/>
        </p:nvSpPr>
        <p:spPr>
          <a:xfrm>
            <a:off x="685353" y="4349288"/>
            <a:ext cx="218152" cy="257598"/>
          </a:xfrm>
          <a:custGeom>
            <a:avLst/>
            <a:gdLst/>
            <a:ahLst/>
            <a:cxnLst/>
            <a:rect l="l" t="t" r="r" b="b"/>
            <a:pathLst>
              <a:path w="1691" h="1997" extrusionOk="0">
                <a:moveTo>
                  <a:pt x="884" y="1"/>
                </a:moveTo>
                <a:cubicBezTo>
                  <a:pt x="857" y="1"/>
                  <a:pt x="830" y="16"/>
                  <a:pt x="820" y="48"/>
                </a:cubicBezTo>
                <a:cubicBezTo>
                  <a:pt x="758" y="233"/>
                  <a:pt x="671" y="411"/>
                  <a:pt x="552" y="564"/>
                </a:cubicBezTo>
                <a:cubicBezTo>
                  <a:pt x="421" y="732"/>
                  <a:pt x="251" y="871"/>
                  <a:pt x="56" y="953"/>
                </a:cubicBezTo>
                <a:cubicBezTo>
                  <a:pt x="0" y="977"/>
                  <a:pt x="2" y="1055"/>
                  <a:pt x="57" y="1079"/>
                </a:cubicBezTo>
                <a:cubicBezTo>
                  <a:pt x="435" y="1233"/>
                  <a:pt x="673" y="1527"/>
                  <a:pt x="836" y="1953"/>
                </a:cubicBezTo>
                <a:cubicBezTo>
                  <a:pt x="847" y="1982"/>
                  <a:pt x="873" y="1997"/>
                  <a:pt x="899" y="1997"/>
                </a:cubicBezTo>
                <a:cubicBezTo>
                  <a:pt x="924" y="1997"/>
                  <a:pt x="950" y="1983"/>
                  <a:pt x="961" y="1954"/>
                </a:cubicBezTo>
                <a:cubicBezTo>
                  <a:pt x="1103" y="1604"/>
                  <a:pt x="1300" y="1235"/>
                  <a:pt x="1640" y="1060"/>
                </a:cubicBezTo>
                <a:cubicBezTo>
                  <a:pt x="1691" y="1034"/>
                  <a:pt x="1689" y="964"/>
                  <a:pt x="1639" y="939"/>
                </a:cubicBezTo>
                <a:cubicBezTo>
                  <a:pt x="1449" y="845"/>
                  <a:pt x="1286" y="691"/>
                  <a:pt x="1167" y="513"/>
                </a:cubicBezTo>
                <a:cubicBezTo>
                  <a:pt x="1067" y="363"/>
                  <a:pt x="1000" y="212"/>
                  <a:pt x="950" y="50"/>
                </a:cubicBezTo>
                <a:cubicBezTo>
                  <a:pt x="940" y="17"/>
                  <a:pt x="912" y="1"/>
                  <a:pt x="884" y="1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524" name="Google Shape;4524;p80"/>
          <p:cNvSpPr/>
          <p:nvPr/>
        </p:nvSpPr>
        <p:spPr>
          <a:xfrm>
            <a:off x="8364927" y="916126"/>
            <a:ext cx="150402" cy="177598"/>
          </a:xfrm>
          <a:custGeom>
            <a:avLst/>
            <a:gdLst/>
            <a:ahLst/>
            <a:cxnLst/>
            <a:rect l="l" t="t" r="r" b="b"/>
            <a:pathLst>
              <a:path w="1691" h="1997" extrusionOk="0">
                <a:moveTo>
                  <a:pt x="884" y="1"/>
                </a:moveTo>
                <a:cubicBezTo>
                  <a:pt x="857" y="1"/>
                  <a:pt x="830" y="16"/>
                  <a:pt x="820" y="48"/>
                </a:cubicBezTo>
                <a:cubicBezTo>
                  <a:pt x="758" y="233"/>
                  <a:pt x="671" y="411"/>
                  <a:pt x="552" y="564"/>
                </a:cubicBezTo>
                <a:cubicBezTo>
                  <a:pt x="421" y="732"/>
                  <a:pt x="251" y="871"/>
                  <a:pt x="56" y="953"/>
                </a:cubicBezTo>
                <a:cubicBezTo>
                  <a:pt x="0" y="977"/>
                  <a:pt x="2" y="1055"/>
                  <a:pt x="57" y="1079"/>
                </a:cubicBezTo>
                <a:cubicBezTo>
                  <a:pt x="435" y="1233"/>
                  <a:pt x="673" y="1527"/>
                  <a:pt x="836" y="1953"/>
                </a:cubicBezTo>
                <a:cubicBezTo>
                  <a:pt x="847" y="1982"/>
                  <a:pt x="873" y="1997"/>
                  <a:pt x="899" y="1997"/>
                </a:cubicBezTo>
                <a:cubicBezTo>
                  <a:pt x="924" y="1997"/>
                  <a:pt x="950" y="1983"/>
                  <a:pt x="961" y="1954"/>
                </a:cubicBezTo>
                <a:cubicBezTo>
                  <a:pt x="1103" y="1604"/>
                  <a:pt x="1300" y="1235"/>
                  <a:pt x="1640" y="1060"/>
                </a:cubicBezTo>
                <a:cubicBezTo>
                  <a:pt x="1691" y="1034"/>
                  <a:pt x="1689" y="964"/>
                  <a:pt x="1639" y="939"/>
                </a:cubicBezTo>
                <a:cubicBezTo>
                  <a:pt x="1449" y="845"/>
                  <a:pt x="1286" y="691"/>
                  <a:pt x="1167" y="513"/>
                </a:cubicBezTo>
                <a:cubicBezTo>
                  <a:pt x="1067" y="363"/>
                  <a:pt x="1000" y="212"/>
                  <a:pt x="950" y="50"/>
                </a:cubicBezTo>
                <a:cubicBezTo>
                  <a:pt x="940" y="17"/>
                  <a:pt x="912" y="1"/>
                  <a:pt x="884" y="1"/>
                </a:cubicBez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D7F13859-11C8-8B8B-94F8-6BDE9149A4D1}"/>
              </a:ext>
            </a:extLst>
          </p:cNvPr>
          <p:cNvSpPr txBox="1"/>
          <p:nvPr/>
        </p:nvSpPr>
        <p:spPr>
          <a:xfrm>
            <a:off x="628671" y="877618"/>
            <a:ext cx="3730678" cy="338287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0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defPPr>
            <a:lvl1pPr marL="0" indent="0" algn="just">
              <a:buNone/>
              <a:defRPr b="1">
                <a:solidFill>
                  <a:schemeClr val="bg1">
                    <a:lumMod val="50000"/>
                  </a:schemeClr>
                </a:solidFill>
                <a:latin typeface="ABeeZee"/>
                <a:ea typeface="ABeeZee"/>
                <a:cs typeface="ABeeZee"/>
              </a:defRPr>
            </a:lvl1pPr>
          </a:lstStyle>
          <a:p>
            <a:r>
              <a:rPr lang="es-MX" sz="1600" dirty="0">
                <a:solidFill>
                  <a:schemeClr val="bg1">
                    <a:lumMod val="50000"/>
                  </a:schemeClr>
                </a:solidFill>
              </a:rPr>
              <a:t>En preparación para la Primera Sesión Ordinaria del CTE y el Taller Intensivo de Formación Continua para Docentes del ciclo escolar 2023-2024, se les recomienda recuperar los elementos necesarios para el seguimiento y evaluación con el fin de dar continuidad a la planeación didáctica del siguiente mes.</a:t>
            </a:r>
          </a:p>
          <a:p>
            <a:endParaRPr lang="es-MX" sz="1600" dirty="0">
              <a:solidFill>
                <a:schemeClr val="bg1">
                  <a:lumMod val="50000"/>
                </a:schemeClr>
              </a:solidFill>
            </a:endParaRPr>
          </a:p>
          <a:p>
            <a:r>
              <a:rPr lang="es-MX" sz="1600" dirty="0">
                <a:solidFill>
                  <a:schemeClr val="bg1">
                    <a:lumMod val="50000"/>
                  </a:schemeClr>
                </a:solidFill>
              </a:rPr>
              <a:t>En la próxima sesión ordinaria se les presentará para su conocimiento y revisión:</a:t>
            </a: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96E16912-EE3F-0246-7E0F-19C54E2D38D6}"/>
              </a:ext>
            </a:extLst>
          </p:cNvPr>
          <p:cNvSpPr txBox="1"/>
          <p:nvPr/>
        </p:nvSpPr>
        <p:spPr>
          <a:xfrm>
            <a:off x="4800268" y="2002055"/>
            <a:ext cx="4035864" cy="244876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0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defPPr>
            <a:lvl1pPr marL="0" indent="0" algn="just">
              <a:buNone/>
              <a:defRPr b="1">
                <a:solidFill>
                  <a:schemeClr val="bg1">
                    <a:lumMod val="50000"/>
                  </a:schemeClr>
                </a:solidFill>
                <a:latin typeface="ABeeZee"/>
                <a:ea typeface="ABeeZee"/>
                <a:cs typeface="ABeeZee"/>
              </a:defRPr>
            </a:lvl1pPr>
          </a:lstStyle>
          <a:p>
            <a:pPr marL="285750" indent="-285750">
              <a:buFont typeface="Arial" panose="020B0604020202020204" pitchFamily="34" charset="0"/>
              <a:buChar char="•"/>
            </a:pPr>
            <a:r>
              <a:rPr lang="es-MX" dirty="0">
                <a:solidFill>
                  <a:schemeClr val="bg1">
                    <a:lumMod val="50000"/>
                  </a:schemeClr>
                </a:solidFill>
              </a:rPr>
              <a:t>La agenda temática de cada una de las sesiones ordinarias del Consejo Técnico Escolar y el Taller Intensivo de Formación Continua para Docentes del presente ciclo escolar.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s-MX" dirty="0">
              <a:solidFill>
                <a:schemeClr val="bg1">
                  <a:lumMod val="50000"/>
                </a:schemeClr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MX" dirty="0">
                <a:solidFill>
                  <a:schemeClr val="bg1">
                    <a:lumMod val="50000"/>
                  </a:schemeClr>
                </a:solidFill>
              </a:rPr>
              <a:t>El Acuerdo por el que se establecen las normas generales para la evaluación, acreditación, promoción, regularización y certificación de las alumnas y los alumnos de la educación preescolar, primaria y secundaria.</a:t>
            </a:r>
          </a:p>
        </p:txBody>
      </p:sp>
      <p:pic>
        <p:nvPicPr>
          <p:cNvPr id="6" name="Imagen 5">
            <a:extLst>
              <a:ext uri="{FF2B5EF4-FFF2-40B4-BE49-F238E27FC236}">
                <a16:creationId xmlns:a16="http://schemas.microsoft.com/office/drawing/2014/main" id="{EA57F5E2-1DE9-E672-937D-4486D7D0498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67720" y="549827"/>
            <a:ext cx="1697423" cy="1697423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Kawaii Stickers Interface: Personal Organizer for Pre-K by Slidesgo">
  <a:themeElements>
    <a:clrScheme name="Simple Light">
      <a:dk1>
        <a:srgbClr val="282C64"/>
      </a:dk1>
      <a:lt1>
        <a:srgbClr val="FFFFFF"/>
      </a:lt1>
      <a:dk2>
        <a:srgbClr val="FFA7CD"/>
      </a:dk2>
      <a:lt2>
        <a:srgbClr val="FFDF6B"/>
      </a:lt2>
      <a:accent1>
        <a:srgbClr val="68E4A5"/>
      </a:accent1>
      <a:accent2>
        <a:srgbClr val="ACF0ED"/>
      </a:accent2>
      <a:accent3>
        <a:srgbClr val="29CFCB"/>
      </a:accent3>
      <a:accent4>
        <a:srgbClr val="05A4CA"/>
      </a:accent4>
      <a:accent5>
        <a:srgbClr val="474DA2"/>
      </a:accent5>
      <a:accent6>
        <a:srgbClr val="CF7CC7"/>
      </a:accent6>
      <a:hlink>
        <a:srgbClr val="000000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91</TotalTime>
  <Words>3218</Words>
  <Application>Microsoft Office PowerPoint</Application>
  <PresentationFormat>Presentación en pantalla (16:9)</PresentationFormat>
  <Paragraphs>210</Paragraphs>
  <Slides>39</Slides>
  <Notes>39</Notes>
  <HiddenSlides>0</HiddenSlides>
  <MMClips>0</MMClips>
  <ScaleCrop>false</ScaleCrop>
  <HeadingPairs>
    <vt:vector size="6" baseType="variant">
      <vt:variant>
        <vt:lpstr>Fuentes usadas</vt:lpstr>
      </vt:variant>
      <vt:variant>
        <vt:i4>6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39</vt:i4>
      </vt:variant>
    </vt:vector>
  </HeadingPairs>
  <TitlesOfParts>
    <vt:vector size="46" baseType="lpstr">
      <vt:lpstr>Arial</vt:lpstr>
      <vt:lpstr>Baloo 2</vt:lpstr>
      <vt:lpstr>Merriweather Black</vt:lpstr>
      <vt:lpstr>ABeeZee</vt:lpstr>
      <vt:lpstr>Courier New</vt:lpstr>
      <vt:lpstr>Wingdings</vt:lpstr>
      <vt:lpstr>Kawaii Stickers Interface: Personal Organizer for Pre-K by Slidesgo</vt:lpstr>
      <vt:lpstr> Taller Intensivo de Formación Continua para Docentes</vt:lpstr>
      <vt:lpstr>PRESENTACIÓN</vt:lpstr>
      <vt:lpstr>PRESENTACIÓN</vt:lpstr>
      <vt:lpstr>AGENDA DE TRABAJO</vt:lpstr>
      <vt:lpstr>PROPÓSITO GENERAL</vt:lpstr>
      <vt:lpstr>SESIÓN 1</vt:lpstr>
      <vt:lpstr>INSUMOS 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SESIÓN 2</vt:lpstr>
      <vt:lpstr>INSUMOS </vt:lpstr>
      <vt:lpstr>Presentación de PowerPoint</vt:lpstr>
      <vt:lpstr>Presentación de PowerPoint</vt:lpstr>
      <vt:lpstr>Presentación de PowerPoint</vt:lpstr>
      <vt:lpstr>SESIÓN 3</vt:lpstr>
      <vt:lpstr>INSUMOS 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SESIÓN 4</vt:lpstr>
      <vt:lpstr>INSUMOS </vt:lpstr>
      <vt:lpstr>Presentación de PowerPoint</vt:lpstr>
      <vt:lpstr>SESIÓN 5</vt:lpstr>
      <vt:lpstr>INSUMOS </vt:lpstr>
      <vt:lpstr>Presentación de PowerPoint</vt:lpstr>
      <vt:lpstr>Presentación de PowerPoint</vt:lpstr>
      <vt:lpstr>Presentación de PowerPoint</vt:lpstr>
      <vt:lpstr>Presentación de PowerPoint</vt:lpstr>
      <vt:lpstr>CONSIDERACIONES PARA LA PRÓXIMA SESIÓN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CONSEJO TÉCNICO ESCOLAR  Taller Intensivo de Formación Continua para Docentes</dc:title>
  <dc:creator>Organ Vaipe</dc:creator>
  <cp:lastModifiedBy>Organ Vaipe</cp:lastModifiedBy>
  <cp:revision>4</cp:revision>
  <dcterms:modified xsi:type="dcterms:W3CDTF">2023-08-20T20:14:51Z</dcterms:modified>
</cp:coreProperties>
</file>