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8" r:id="rId6"/>
    <p:sldId id="265" r:id="rId7"/>
    <p:sldId id="260" r:id="rId8"/>
    <p:sldId id="262" r:id="rId9"/>
    <p:sldId id="263" r:id="rId10"/>
    <p:sldId id="269" r:id="rId11"/>
    <p:sldId id="275" r:id="rId12"/>
    <p:sldId id="276" r:id="rId13"/>
    <p:sldId id="270" r:id="rId14"/>
    <p:sldId id="277" r:id="rId15"/>
    <p:sldId id="278" r:id="rId16"/>
    <p:sldId id="267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mica" panose="020B0604020202020204" charset="0"/>
      <p:regular r:id="rId23"/>
    </p:embeddedFont>
    <p:embeddedFont>
      <p:font typeface="KG Red Hands" panose="02000505000000020004" pitchFamily="2" charset="0"/>
      <p:regular r:id="rId24"/>
    </p:embeddedFont>
    <p:embeddedFont>
      <p:font typeface="Nunito Black" pitchFamily="2" charset="0"/>
      <p:bold r:id="rId25"/>
      <p:boldItalic r:id="rId26"/>
    </p:embeddedFont>
    <p:embeddedFont>
      <p:font typeface="Nunito Semi-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9DD1"/>
    <a:srgbClr val="FFD022"/>
    <a:srgbClr val="6EC0E4"/>
    <a:srgbClr val="D8A0D3"/>
    <a:srgbClr val="D98181"/>
    <a:srgbClr val="C74443"/>
    <a:srgbClr val="1E84E9"/>
    <a:srgbClr val="B6778B"/>
    <a:srgbClr val="F9F2F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2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F7129-4876-4A4C-ADD8-AA820AA3C602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0FC7B-B1C8-487B-ABFF-E21046358B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131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hyperlink" Target="http://www.maestrajudith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.png"/><Relationship Id="rId18" Type="http://schemas.openxmlformats.org/officeDocument/2006/relationships/image" Target="../media/image23.svg"/><Relationship Id="rId26" Type="http://schemas.openxmlformats.org/officeDocument/2006/relationships/image" Target="../media/image12.png"/><Relationship Id="rId3" Type="http://schemas.openxmlformats.org/officeDocument/2006/relationships/image" Target="../media/image2.png"/><Relationship Id="rId21" Type="http://schemas.openxmlformats.org/officeDocument/2006/relationships/image" Target="../media/image26.svg"/><Relationship Id="rId7" Type="http://schemas.openxmlformats.org/officeDocument/2006/relationships/image" Target="../media/image18.png"/><Relationship Id="rId12" Type="http://schemas.openxmlformats.org/officeDocument/2006/relationships/image" Target="../media/image7.svg"/><Relationship Id="rId17" Type="http://schemas.openxmlformats.org/officeDocument/2006/relationships/image" Target="../media/image22.png"/><Relationship Id="rId25" Type="http://schemas.openxmlformats.org/officeDocument/2006/relationships/image" Target="../media/image30.svg"/><Relationship Id="rId2" Type="http://schemas.openxmlformats.org/officeDocument/2006/relationships/image" Target="../media/image1.png"/><Relationship Id="rId16" Type="http://schemas.openxmlformats.org/officeDocument/2006/relationships/image" Target="../media/image21.svg"/><Relationship Id="rId20" Type="http://schemas.openxmlformats.org/officeDocument/2006/relationships/image" Target="../media/image25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.png"/><Relationship Id="rId24" Type="http://schemas.openxmlformats.org/officeDocument/2006/relationships/image" Target="../media/image29.png"/><Relationship Id="rId32" Type="http://schemas.microsoft.com/office/2007/relationships/hdphoto" Target="../media/hdphoto1.wdp"/><Relationship Id="rId5" Type="http://schemas.openxmlformats.org/officeDocument/2006/relationships/image" Target="../media/image16.png"/><Relationship Id="rId15" Type="http://schemas.openxmlformats.org/officeDocument/2006/relationships/image" Target="../media/image20.png"/><Relationship Id="rId23" Type="http://schemas.openxmlformats.org/officeDocument/2006/relationships/image" Target="../media/image28.svg"/><Relationship Id="rId28" Type="http://schemas.openxmlformats.org/officeDocument/2006/relationships/image" Target="../media/image15.png"/><Relationship Id="rId10" Type="http://schemas.openxmlformats.org/officeDocument/2006/relationships/image" Target="../media/image5.svg"/><Relationship Id="rId19" Type="http://schemas.openxmlformats.org/officeDocument/2006/relationships/image" Target="../media/image24.png"/><Relationship Id="rId31" Type="http://schemas.openxmlformats.org/officeDocument/2006/relationships/image" Target="../media/image33.pn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Relationship Id="rId22" Type="http://schemas.openxmlformats.org/officeDocument/2006/relationships/image" Target="../media/image27.png"/><Relationship Id="rId27" Type="http://schemas.openxmlformats.org/officeDocument/2006/relationships/hyperlink" Target="http://www.maestrajudith.com/" TargetMode="External"/><Relationship Id="rId30" Type="http://schemas.openxmlformats.org/officeDocument/2006/relationships/image" Target="../media/image3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2" Type="http://schemas.openxmlformats.org/officeDocument/2006/relationships/image" Target="../media/image1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15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hyperlink" Target="http://www.maestrajudith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hyperlink" Target="http://www.maestrajudith.com/" TargetMode="External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9.svg"/><Relationship Id="rId9" Type="http://schemas.openxmlformats.org/officeDocument/2006/relationships/image" Target="../media/image12.png"/><Relationship Id="rId14" Type="http://schemas.openxmlformats.org/officeDocument/2006/relationships/image" Target="../media/image3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microsoft.com/office/2007/relationships/hdphoto" Target="../media/hdphoto2.wdp"/><Relationship Id="rId18" Type="http://schemas.openxmlformats.org/officeDocument/2006/relationships/image" Target="../media/image41.png"/><Relationship Id="rId3" Type="http://schemas.openxmlformats.org/officeDocument/2006/relationships/image" Target="../media/image16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hyperlink" Target="http://www.maestrajudith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9.svg"/><Relationship Id="rId10" Type="http://schemas.openxmlformats.org/officeDocument/2006/relationships/image" Target="../media/image5.svg"/><Relationship Id="rId19" Type="http://schemas.openxmlformats.org/officeDocument/2006/relationships/image" Target="../media/image42.svg"/><Relationship Id="rId4" Type="http://schemas.openxmlformats.org/officeDocument/2006/relationships/image" Target="../media/image17.svg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43.png"/><Relationship Id="rId1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12" Type="http://schemas.openxmlformats.org/officeDocument/2006/relationships/image" Target="../media/image3.svg"/><Relationship Id="rId17" Type="http://schemas.openxmlformats.org/officeDocument/2006/relationships/hyperlink" Target="http://www.maestrajudith.com/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.png"/><Relationship Id="rId5" Type="http://schemas.openxmlformats.org/officeDocument/2006/relationships/image" Target="../media/image18.png"/><Relationship Id="rId15" Type="http://schemas.openxmlformats.org/officeDocument/2006/relationships/image" Target="../media/image45.svg"/><Relationship Id="rId10" Type="http://schemas.openxmlformats.org/officeDocument/2006/relationships/image" Target="../media/image21.svg"/><Relationship Id="rId4" Type="http://schemas.openxmlformats.org/officeDocument/2006/relationships/image" Target="../media/image17.svg"/><Relationship Id="rId9" Type="http://schemas.openxmlformats.org/officeDocument/2006/relationships/image" Target="../media/image20.png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.png"/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12" Type="http://schemas.openxmlformats.org/officeDocument/2006/relationships/image" Target="../media/image47.sv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hyperlink" Target="http://www.maestrajudith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46.png"/><Relationship Id="rId5" Type="http://schemas.openxmlformats.org/officeDocument/2006/relationships/image" Target="../media/image18.png"/><Relationship Id="rId15" Type="http://schemas.openxmlformats.org/officeDocument/2006/relationships/image" Target="../media/image12.png"/><Relationship Id="rId10" Type="http://schemas.openxmlformats.org/officeDocument/2006/relationships/image" Target="../media/image21.svg"/><Relationship Id="rId4" Type="http://schemas.openxmlformats.org/officeDocument/2006/relationships/image" Target="../media/image17.svg"/><Relationship Id="rId9" Type="http://schemas.openxmlformats.org/officeDocument/2006/relationships/image" Target="../media/image20.png"/><Relationship Id="rId1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51.png"/><Relationship Id="rId1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50.svg"/><Relationship Id="rId17" Type="http://schemas.openxmlformats.org/officeDocument/2006/relationships/hyperlink" Target="http://www.maestrajudith.com/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54.svg"/><Relationship Id="rId20" Type="http://schemas.openxmlformats.org/officeDocument/2006/relationships/image" Target="../media/image5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49.png"/><Relationship Id="rId5" Type="http://schemas.openxmlformats.org/officeDocument/2006/relationships/image" Target="../media/image35.png"/><Relationship Id="rId15" Type="http://schemas.openxmlformats.org/officeDocument/2006/relationships/image" Target="../media/image53.png"/><Relationship Id="rId10" Type="http://schemas.openxmlformats.org/officeDocument/2006/relationships/image" Target="../media/image12.png"/><Relationship Id="rId19" Type="http://schemas.openxmlformats.org/officeDocument/2006/relationships/image" Target="../media/image55.png"/><Relationship Id="rId4" Type="http://schemas.openxmlformats.org/officeDocument/2006/relationships/image" Target="../media/image9.svg"/><Relationship Id="rId9" Type="http://schemas.openxmlformats.org/officeDocument/2006/relationships/image" Target="../media/image48.png"/><Relationship Id="rId14" Type="http://schemas.openxmlformats.org/officeDocument/2006/relationships/image" Target="../media/image5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17" Type="http://schemas.openxmlformats.org/officeDocument/2006/relationships/hyperlink" Target="http://www.maestrajudith.com/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58.svg"/><Relationship Id="rId10" Type="http://schemas.openxmlformats.org/officeDocument/2006/relationships/image" Target="../media/image9.svg"/><Relationship Id="rId4" Type="http://schemas.openxmlformats.org/officeDocument/2006/relationships/image" Target="../media/image17.svg"/><Relationship Id="rId9" Type="http://schemas.openxmlformats.org/officeDocument/2006/relationships/image" Target="../media/image8.png"/><Relationship Id="rId1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.png"/><Relationship Id="rId18" Type="http://schemas.openxmlformats.org/officeDocument/2006/relationships/image" Target="../media/image60.png"/><Relationship Id="rId3" Type="http://schemas.openxmlformats.org/officeDocument/2006/relationships/image" Target="../media/image2.png"/><Relationship Id="rId21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7.sv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21.svg"/><Relationship Id="rId20" Type="http://schemas.openxmlformats.org/officeDocument/2006/relationships/hyperlink" Target="http://www.maestrajudith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5" Type="http://schemas.openxmlformats.org/officeDocument/2006/relationships/image" Target="../media/image20.png"/><Relationship Id="rId10" Type="http://schemas.openxmlformats.org/officeDocument/2006/relationships/image" Target="../media/image5.svg"/><Relationship Id="rId19" Type="http://schemas.openxmlformats.org/officeDocument/2006/relationships/image" Target="../media/image61.sv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.png"/><Relationship Id="rId18" Type="http://schemas.openxmlformats.org/officeDocument/2006/relationships/image" Target="../media/image60.png"/><Relationship Id="rId3" Type="http://schemas.openxmlformats.org/officeDocument/2006/relationships/image" Target="../media/image2.png"/><Relationship Id="rId21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7.sv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21.svg"/><Relationship Id="rId20" Type="http://schemas.openxmlformats.org/officeDocument/2006/relationships/hyperlink" Target="http://www.maestrajudith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5" Type="http://schemas.openxmlformats.org/officeDocument/2006/relationships/image" Target="../media/image20.png"/><Relationship Id="rId10" Type="http://schemas.openxmlformats.org/officeDocument/2006/relationships/image" Target="../media/image5.svg"/><Relationship Id="rId19" Type="http://schemas.openxmlformats.org/officeDocument/2006/relationships/image" Target="../media/image61.sv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.png"/><Relationship Id="rId18" Type="http://schemas.openxmlformats.org/officeDocument/2006/relationships/hyperlink" Target="http://www.maestrajudith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7.sv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5" Type="http://schemas.openxmlformats.org/officeDocument/2006/relationships/image" Target="../media/image20.png"/><Relationship Id="rId10" Type="http://schemas.openxmlformats.org/officeDocument/2006/relationships/image" Target="../media/image5.svg"/><Relationship Id="rId19" Type="http://schemas.openxmlformats.org/officeDocument/2006/relationships/image" Target="../media/image15.pn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.png"/><Relationship Id="rId18" Type="http://schemas.openxmlformats.org/officeDocument/2006/relationships/image" Target="../media/image62.png"/><Relationship Id="rId3" Type="http://schemas.openxmlformats.org/officeDocument/2006/relationships/image" Target="../media/image2.png"/><Relationship Id="rId21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7.sv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58.svg"/><Relationship Id="rId20" Type="http://schemas.openxmlformats.org/officeDocument/2006/relationships/hyperlink" Target="http://www.maestrajudith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5" Type="http://schemas.openxmlformats.org/officeDocument/2006/relationships/image" Target="../media/image57.png"/><Relationship Id="rId10" Type="http://schemas.openxmlformats.org/officeDocument/2006/relationships/image" Target="../media/image5.svg"/><Relationship Id="rId19" Type="http://schemas.openxmlformats.org/officeDocument/2006/relationships/image" Target="../media/image63.sv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.png"/><Relationship Id="rId18" Type="http://schemas.openxmlformats.org/officeDocument/2006/relationships/image" Target="../media/image62.png"/><Relationship Id="rId3" Type="http://schemas.openxmlformats.org/officeDocument/2006/relationships/image" Target="../media/image2.png"/><Relationship Id="rId21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7.sv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58.svg"/><Relationship Id="rId20" Type="http://schemas.openxmlformats.org/officeDocument/2006/relationships/hyperlink" Target="http://www.maestrajudith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5" Type="http://schemas.openxmlformats.org/officeDocument/2006/relationships/image" Target="../media/image57.png"/><Relationship Id="rId10" Type="http://schemas.openxmlformats.org/officeDocument/2006/relationships/image" Target="../media/image5.svg"/><Relationship Id="rId19" Type="http://schemas.openxmlformats.org/officeDocument/2006/relationships/image" Target="../media/image63.sv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Relationship Id="rId22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.png"/><Relationship Id="rId18" Type="http://schemas.openxmlformats.org/officeDocument/2006/relationships/image" Target="../media/image58.svg"/><Relationship Id="rId3" Type="http://schemas.openxmlformats.org/officeDocument/2006/relationships/image" Target="../media/image2.png"/><Relationship Id="rId21" Type="http://schemas.openxmlformats.org/officeDocument/2006/relationships/image" Target="../media/image63.svg"/><Relationship Id="rId7" Type="http://schemas.openxmlformats.org/officeDocument/2006/relationships/image" Target="../media/image18.png"/><Relationship Id="rId12" Type="http://schemas.openxmlformats.org/officeDocument/2006/relationships/image" Target="../media/image7.svg"/><Relationship Id="rId17" Type="http://schemas.openxmlformats.org/officeDocument/2006/relationships/image" Target="../media/image57.png"/><Relationship Id="rId2" Type="http://schemas.openxmlformats.org/officeDocument/2006/relationships/image" Target="../media/image1.png"/><Relationship Id="rId16" Type="http://schemas.openxmlformats.org/officeDocument/2006/relationships/image" Target="../media/image21.sv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5" Type="http://schemas.openxmlformats.org/officeDocument/2006/relationships/image" Target="../media/image20.png"/><Relationship Id="rId23" Type="http://schemas.openxmlformats.org/officeDocument/2006/relationships/image" Target="../media/image15.png"/><Relationship Id="rId10" Type="http://schemas.openxmlformats.org/officeDocument/2006/relationships/image" Target="../media/image5.svg"/><Relationship Id="rId19" Type="http://schemas.openxmlformats.org/officeDocument/2006/relationships/image" Target="../media/image12.pn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9.svg"/><Relationship Id="rId22" Type="http://schemas.openxmlformats.org/officeDocument/2006/relationships/hyperlink" Target="http://www.maestrajudith.com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6.png"/><Relationship Id="rId18" Type="http://schemas.openxmlformats.org/officeDocument/2006/relationships/image" Target="../media/image21.svg"/><Relationship Id="rId26" Type="http://schemas.openxmlformats.org/officeDocument/2006/relationships/image" Target="../media/image60.png"/><Relationship Id="rId3" Type="http://schemas.openxmlformats.org/officeDocument/2006/relationships/image" Target="../media/image2.png"/><Relationship Id="rId21" Type="http://schemas.openxmlformats.org/officeDocument/2006/relationships/image" Target="../media/image55.png"/><Relationship Id="rId7" Type="http://schemas.openxmlformats.org/officeDocument/2006/relationships/image" Target="../media/image18.png"/><Relationship Id="rId12" Type="http://schemas.openxmlformats.org/officeDocument/2006/relationships/image" Target="../media/image63.svg"/><Relationship Id="rId17" Type="http://schemas.openxmlformats.org/officeDocument/2006/relationships/image" Target="../media/image20.png"/><Relationship Id="rId25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9.svg"/><Relationship Id="rId20" Type="http://schemas.openxmlformats.org/officeDocument/2006/relationships/image" Target="../media/image58.sv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62.png"/><Relationship Id="rId24" Type="http://schemas.openxmlformats.org/officeDocument/2006/relationships/image" Target="../media/image39.svg"/><Relationship Id="rId5" Type="http://schemas.openxmlformats.org/officeDocument/2006/relationships/image" Target="../media/image16.png"/><Relationship Id="rId15" Type="http://schemas.openxmlformats.org/officeDocument/2006/relationships/image" Target="../media/image8.png"/><Relationship Id="rId23" Type="http://schemas.openxmlformats.org/officeDocument/2006/relationships/image" Target="../media/image38.png"/><Relationship Id="rId28" Type="http://schemas.openxmlformats.org/officeDocument/2006/relationships/hyperlink" Target="http://www.maestrajudith.com/" TargetMode="External"/><Relationship Id="rId10" Type="http://schemas.openxmlformats.org/officeDocument/2006/relationships/image" Target="../media/image5.svg"/><Relationship Id="rId19" Type="http://schemas.openxmlformats.org/officeDocument/2006/relationships/image" Target="../media/image57.png"/><Relationship Id="rId4" Type="http://schemas.openxmlformats.org/officeDocument/2006/relationships/image" Target="../media/image3.svg"/><Relationship Id="rId9" Type="http://schemas.openxmlformats.org/officeDocument/2006/relationships/image" Target="../media/image4.png"/><Relationship Id="rId14" Type="http://schemas.openxmlformats.org/officeDocument/2006/relationships/image" Target="../media/image7.svg"/><Relationship Id="rId22" Type="http://schemas.openxmlformats.org/officeDocument/2006/relationships/image" Target="../media/image56.svg"/><Relationship Id="rId27" Type="http://schemas.openxmlformats.org/officeDocument/2006/relationships/image" Target="../media/image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5954564">
            <a:off x="-769042" y="-1256564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848288">
            <a:off x="15586276" y="-1699048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769374">
            <a:off x="3947713" y="-190748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3485560">
            <a:off x="11351430" y="-20032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TextBox 13"/>
          <p:cNvSpPr txBox="1"/>
          <p:nvPr/>
        </p:nvSpPr>
        <p:spPr>
          <a:xfrm>
            <a:off x="1651244" y="3831347"/>
            <a:ext cx="8807971" cy="47705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es-MX" sz="6000" b="1" spc="-150" dirty="0">
                <a:ln w="34925">
                  <a:solidFill>
                    <a:schemeClr val="tx1"/>
                  </a:solidFill>
                </a:ln>
                <a:solidFill>
                  <a:srgbClr val="1E84E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  <a:sym typeface="Comica"/>
              </a:rPr>
              <a:t>Programa Analítico de la escuela </a:t>
            </a:r>
          </a:p>
          <a:p>
            <a:pPr algn="ctr">
              <a:lnSpc>
                <a:spcPts val="6200"/>
              </a:lnSpc>
            </a:pPr>
            <a:r>
              <a:rPr lang="es-MX" sz="6000" b="1" spc="-150" dirty="0">
                <a:ln w="34925">
                  <a:solidFill>
                    <a:schemeClr val="tx1"/>
                  </a:solidFill>
                </a:ln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  <a:sym typeface="Comica"/>
              </a:rPr>
              <a:t>Fase Intensiva del Consejo Técnico Escolar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51244" y="731895"/>
            <a:ext cx="2532606" cy="1370773"/>
          </a:xfrm>
          <a:custGeom>
            <a:avLst/>
            <a:gdLst/>
            <a:ahLst/>
            <a:cxnLst/>
            <a:rect l="l" t="t" r="r" b="b"/>
            <a:pathLst>
              <a:path w="2532606" h="1370773">
                <a:moveTo>
                  <a:pt x="0" y="0"/>
                </a:moveTo>
                <a:lnTo>
                  <a:pt x="2532606" y="0"/>
                </a:lnTo>
                <a:lnTo>
                  <a:pt x="2532606" y="1370772"/>
                </a:lnTo>
                <a:lnTo>
                  <a:pt x="0" y="1370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F2C10F-F82E-488C-AA95-F08429EF9FD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grpSp>
        <p:nvGrpSpPr>
          <p:cNvPr id="21" name="Group 16">
            <a:extLst>
              <a:ext uri="{FF2B5EF4-FFF2-40B4-BE49-F238E27FC236}">
                <a16:creationId xmlns:a16="http://schemas.microsoft.com/office/drawing/2014/main" id="{0459E189-5CD0-411B-8471-7D368866E5EF}"/>
              </a:ext>
            </a:extLst>
          </p:cNvPr>
          <p:cNvGrpSpPr/>
          <p:nvPr/>
        </p:nvGrpSpPr>
        <p:grpSpPr>
          <a:xfrm>
            <a:off x="6425392" y="2240516"/>
            <a:ext cx="5363070" cy="706943"/>
            <a:chOff x="5148626" y="6018759"/>
            <a:chExt cx="7150760" cy="942590"/>
          </a:xfrm>
        </p:grpSpPr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F17EBCF6-70CB-44F8-AA2F-D4475E2DDCC1}"/>
                </a:ext>
              </a:extLst>
            </p:cNvPr>
            <p:cNvSpPr/>
            <p:nvPr/>
          </p:nvSpPr>
          <p:spPr>
            <a:xfrm>
              <a:off x="5148626" y="6018759"/>
              <a:ext cx="7150760" cy="942590"/>
            </a:xfrm>
            <a:custGeom>
              <a:avLst/>
              <a:gdLst/>
              <a:ahLst/>
              <a:cxnLst/>
              <a:rect l="l" t="t" r="r" b="b"/>
              <a:pathLst>
                <a:path w="1819665" h="239862">
                  <a:moveTo>
                    <a:pt x="1270" y="0"/>
                  </a:moveTo>
                  <a:lnTo>
                    <a:pt x="1819665" y="15240"/>
                  </a:lnTo>
                  <a:lnTo>
                    <a:pt x="1787915" y="239862"/>
                  </a:lnTo>
                  <a:lnTo>
                    <a:pt x="655335" y="239862"/>
                  </a:lnTo>
                  <a:lnTo>
                    <a:pt x="0" y="213192"/>
                  </a:lnTo>
                  <a:lnTo>
                    <a:pt x="11430" y="99798"/>
                  </a:lnTo>
                  <a:close/>
                </a:path>
              </a:pathLst>
            </a:custGeom>
            <a:solidFill>
              <a:srgbClr val="6EC0E4"/>
            </a:solidFill>
          </p:spPr>
        </p: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8348151F-A6FB-447F-A850-6A31AC99706B}"/>
                </a:ext>
              </a:extLst>
            </p:cNvPr>
            <p:cNvSpPr txBox="1"/>
            <p:nvPr/>
          </p:nvSpPr>
          <p:spPr>
            <a:xfrm>
              <a:off x="5526139" y="6326373"/>
              <a:ext cx="6589783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9"/>
                </a:lnSpc>
                <a:spcBef>
                  <a:spcPct val="0"/>
                </a:spcBef>
              </a:pPr>
              <a:r>
                <a:rPr lang="en-US" sz="4000" spc="-19" dirty="0">
                  <a:solidFill>
                    <a:srgbClr val="28282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unito Black" pitchFamily="2" charset="0"/>
                  <a:ea typeface="Nunito Bold"/>
                  <a:cs typeface="Nunito Bold"/>
                  <a:sym typeface="Nunito Bold"/>
                </a:rPr>
                <a:t>Segunda Sesión</a:t>
              </a:r>
            </a:p>
          </p:txBody>
        </p:sp>
      </p:grpSp>
      <p:sp>
        <p:nvSpPr>
          <p:cNvPr id="24" name="Freeform 9">
            <a:extLst>
              <a:ext uri="{FF2B5EF4-FFF2-40B4-BE49-F238E27FC236}">
                <a16:creationId xmlns:a16="http://schemas.microsoft.com/office/drawing/2014/main" id="{4161623C-7ADE-4B40-AEC3-93F6E9FECC8F}"/>
              </a:ext>
            </a:extLst>
          </p:cNvPr>
          <p:cNvSpPr/>
          <p:nvPr/>
        </p:nvSpPr>
        <p:spPr>
          <a:xfrm>
            <a:off x="11495009" y="-48718"/>
            <a:ext cx="3214518" cy="3057810"/>
          </a:xfrm>
          <a:custGeom>
            <a:avLst/>
            <a:gdLst/>
            <a:ahLst/>
            <a:cxnLst/>
            <a:rect l="l" t="t" r="r" b="b"/>
            <a:pathLst>
              <a:path w="3214518" h="3057810">
                <a:moveTo>
                  <a:pt x="0" y="0"/>
                </a:moveTo>
                <a:lnTo>
                  <a:pt x="3214518" y="0"/>
                </a:lnTo>
                <a:lnTo>
                  <a:pt x="3214518" y="3057810"/>
                </a:lnTo>
                <a:lnTo>
                  <a:pt x="0" y="30578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F2BF2DA7-4A6A-4EA0-BC16-81D3C80560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005511"/>
            <a:ext cx="9361916" cy="72814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</p:pic>
      <p:pic>
        <p:nvPicPr>
          <p:cNvPr id="31" name="Imagen 30">
            <a:hlinkClick r:id="rId16"/>
            <a:extLst>
              <a:ext uri="{FF2B5EF4-FFF2-40B4-BE49-F238E27FC236}">
                <a16:creationId xmlns:a16="http://schemas.microsoft.com/office/drawing/2014/main" id="{AC5FA910-D525-4AA0-8F0F-71A89509A4C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">
            <a:extLst>
              <a:ext uri="{FF2B5EF4-FFF2-40B4-BE49-F238E27FC236}">
                <a16:creationId xmlns:a16="http://schemas.microsoft.com/office/drawing/2014/main" id="{DD5AF397-72DE-4881-BE91-6013071846A2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5954564">
            <a:off x="-769042" y="-1256564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721059" y="6956481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4609712">
            <a:off x="-544353" y="7783454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4848288">
            <a:off x="15586276" y="-1699048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769374">
            <a:off x="3947713" y="-190748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3485560">
            <a:off x="11351430" y="-20032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6250823">
            <a:off x="11815809" y="890049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8889361">
            <a:off x="3786881" y="898594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1" name="Group 11"/>
          <p:cNvGrpSpPr/>
          <p:nvPr/>
        </p:nvGrpSpPr>
        <p:grpSpPr>
          <a:xfrm>
            <a:off x="3462972" y="1768612"/>
            <a:ext cx="11362057" cy="5930856"/>
            <a:chOff x="0" y="0"/>
            <a:chExt cx="15149409" cy="790780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2" name="Freeform 12"/>
            <p:cNvSpPr/>
            <p:nvPr/>
          </p:nvSpPr>
          <p:spPr>
            <a:xfrm>
              <a:off x="5137495" y="0"/>
              <a:ext cx="4835246" cy="1474802"/>
            </a:xfrm>
            <a:custGeom>
              <a:avLst/>
              <a:gdLst/>
              <a:ahLst/>
              <a:cxnLst/>
              <a:rect l="l" t="t" r="r" b="b"/>
              <a:pathLst>
                <a:path w="4835246" h="1474802">
                  <a:moveTo>
                    <a:pt x="0" y="0"/>
                  </a:moveTo>
                  <a:lnTo>
                    <a:pt x="4835246" y="0"/>
                  </a:lnTo>
                  <a:lnTo>
                    <a:pt x="4835246" y="1474802"/>
                  </a:lnTo>
                  <a:lnTo>
                    <a:pt x="0" y="1474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38122" r="-43556" b="-399260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3909228"/>
              <a:ext cx="7647702" cy="3998580"/>
            </a:xfrm>
            <a:custGeom>
              <a:avLst/>
              <a:gdLst/>
              <a:ahLst/>
              <a:cxnLst/>
              <a:rect l="l" t="t" r="r" b="b"/>
              <a:pathLst>
                <a:path w="7647702" h="3998580">
                  <a:moveTo>
                    <a:pt x="0" y="0"/>
                  </a:moveTo>
                  <a:lnTo>
                    <a:pt x="7647702" y="0"/>
                  </a:lnTo>
                  <a:lnTo>
                    <a:pt x="7647702" y="3998581"/>
                  </a:lnTo>
                  <a:lnTo>
                    <a:pt x="0" y="3998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34671" t="-110548" r="-149500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flipV="1">
              <a:off x="0" y="1091894"/>
              <a:ext cx="7647702" cy="3998580"/>
            </a:xfrm>
            <a:custGeom>
              <a:avLst/>
              <a:gdLst/>
              <a:ahLst/>
              <a:cxnLst/>
              <a:rect l="l" t="t" r="r" b="b"/>
              <a:pathLst>
                <a:path w="7647702" h="3998580">
                  <a:moveTo>
                    <a:pt x="0" y="3998580"/>
                  </a:moveTo>
                  <a:lnTo>
                    <a:pt x="7647702" y="3998580"/>
                  </a:lnTo>
                  <a:lnTo>
                    <a:pt x="7647702" y="0"/>
                  </a:lnTo>
                  <a:lnTo>
                    <a:pt x="0" y="0"/>
                  </a:lnTo>
                  <a:lnTo>
                    <a:pt x="0" y="3998580"/>
                  </a:lnTo>
                  <a:close/>
                </a:path>
              </a:pathLst>
            </a:custGeom>
            <a:blipFill>
              <a:blip r:embed="rId19"/>
              <a:stretch>
                <a:fillRect l="-34671" t="-110548" r="-149500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7501707" y="1091894"/>
              <a:ext cx="7647702" cy="3998580"/>
            </a:xfrm>
            <a:custGeom>
              <a:avLst/>
              <a:gdLst/>
              <a:ahLst/>
              <a:cxnLst/>
              <a:rect l="l" t="t" r="r" b="b"/>
              <a:pathLst>
                <a:path w="7647702" h="3998580">
                  <a:moveTo>
                    <a:pt x="0" y="0"/>
                  </a:moveTo>
                  <a:lnTo>
                    <a:pt x="7647702" y="0"/>
                  </a:lnTo>
                  <a:lnTo>
                    <a:pt x="7647702" y="3998580"/>
                  </a:lnTo>
                  <a:lnTo>
                    <a:pt x="0" y="39985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34671" t="-110548" r="-149500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 flipV="1">
              <a:off x="7501707" y="3909228"/>
              <a:ext cx="7647702" cy="3998580"/>
            </a:xfrm>
            <a:custGeom>
              <a:avLst/>
              <a:gdLst/>
              <a:ahLst/>
              <a:cxnLst/>
              <a:rect l="l" t="t" r="r" b="b"/>
              <a:pathLst>
                <a:path w="7647702" h="3998580">
                  <a:moveTo>
                    <a:pt x="0" y="3998581"/>
                  </a:moveTo>
                  <a:lnTo>
                    <a:pt x="7647702" y="3998581"/>
                  </a:lnTo>
                  <a:lnTo>
                    <a:pt x="7647702" y="0"/>
                  </a:lnTo>
                  <a:lnTo>
                    <a:pt x="0" y="0"/>
                  </a:lnTo>
                  <a:lnTo>
                    <a:pt x="0" y="3998581"/>
                  </a:lnTo>
                  <a:close/>
                </a:path>
              </a:pathLst>
            </a:custGeom>
            <a:blipFill>
              <a:blip r:embed="rId19"/>
              <a:stretch>
                <a:fillRect l="-34671" t="-110548" r="-149500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 rot="359930">
            <a:off x="-340330" y="3869595"/>
            <a:ext cx="2600269" cy="3206609"/>
          </a:xfrm>
          <a:custGeom>
            <a:avLst/>
            <a:gdLst/>
            <a:ahLst/>
            <a:cxnLst/>
            <a:rect l="l" t="t" r="r" b="b"/>
            <a:pathLst>
              <a:path w="2600269" h="3206609">
                <a:moveTo>
                  <a:pt x="0" y="0"/>
                </a:moveTo>
                <a:lnTo>
                  <a:pt x="2600268" y="0"/>
                </a:lnTo>
                <a:lnTo>
                  <a:pt x="2600268" y="3206609"/>
                </a:lnTo>
                <a:lnTo>
                  <a:pt x="0" y="320660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15849544" y="3303631"/>
            <a:ext cx="3573992" cy="2930674"/>
          </a:xfrm>
          <a:custGeom>
            <a:avLst/>
            <a:gdLst/>
            <a:ahLst/>
            <a:cxnLst/>
            <a:rect l="l" t="t" r="r" b="b"/>
            <a:pathLst>
              <a:path w="3573992" h="2930674">
                <a:moveTo>
                  <a:pt x="0" y="0"/>
                </a:moveTo>
                <a:lnTo>
                  <a:pt x="3573993" y="0"/>
                </a:lnTo>
                <a:lnTo>
                  <a:pt x="3573993" y="2930674"/>
                </a:lnTo>
                <a:lnTo>
                  <a:pt x="0" y="293067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-10800000">
            <a:off x="7316093" y="-1994001"/>
            <a:ext cx="4261550" cy="3478974"/>
          </a:xfrm>
          <a:custGeom>
            <a:avLst/>
            <a:gdLst/>
            <a:ahLst/>
            <a:cxnLst/>
            <a:rect l="l" t="t" r="r" b="b"/>
            <a:pathLst>
              <a:path w="4261550" h="3478974">
                <a:moveTo>
                  <a:pt x="0" y="0"/>
                </a:moveTo>
                <a:lnTo>
                  <a:pt x="4261550" y="0"/>
                </a:lnTo>
                <a:lnTo>
                  <a:pt x="4261550" y="3478974"/>
                </a:lnTo>
                <a:lnTo>
                  <a:pt x="0" y="347897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426925" y="3125316"/>
            <a:ext cx="9434150" cy="7950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00"/>
              </a:lnSpc>
              <a:defRPr sz="6000" b="1" spc="-150">
                <a:ln w="34925">
                  <a:solidFill>
                    <a:schemeClr val="tx1"/>
                  </a:solidFill>
                </a:ln>
                <a:solidFill>
                  <a:srgbClr val="168CD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</a:defRPr>
            </a:lvl1pPr>
          </a:lstStyle>
          <a:p>
            <a:r>
              <a:rPr lang="es-MX" dirty="0">
                <a:solidFill>
                  <a:srgbClr val="C74443"/>
                </a:solidFill>
                <a:sym typeface="Comica"/>
              </a:rPr>
              <a:t>¡Empezamos!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255053" y="4152772"/>
            <a:ext cx="9547985" cy="1178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3249"/>
              </a:lnSpc>
              <a:spcBef>
                <a:spcPct val="0"/>
              </a:spcBef>
              <a:defRPr sz="4000" spc="-19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</a:defRPr>
            </a:lvl1pPr>
          </a:lstStyle>
          <a:p>
            <a:r>
              <a:rPr lang="es-MX" dirty="0">
                <a:sym typeface="Nunito Semi-Bold"/>
              </a:rPr>
              <a:t>Les damos la bienvenida a la segunda sesión de la fase intensive de CTE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35FBD5A-2AE6-4B15-8395-C8103E505239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pic>
        <p:nvPicPr>
          <p:cNvPr id="26" name="Imagen 25">
            <a:hlinkClick r:id="rId27"/>
            <a:extLst>
              <a:ext uri="{FF2B5EF4-FFF2-40B4-BE49-F238E27FC236}">
                <a16:creationId xmlns:a16="http://schemas.microsoft.com/office/drawing/2014/main" id="{35D2B08D-1309-48DA-995E-315E08688E2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94FD57FA-B1DF-4A48-8956-8DE70F17AE5E}"/>
              </a:ext>
            </a:extLst>
          </p:cNvPr>
          <p:cNvGrpSpPr/>
          <p:nvPr/>
        </p:nvGrpSpPr>
        <p:grpSpPr>
          <a:xfrm>
            <a:off x="7987421" y="5101546"/>
            <a:ext cx="2756007" cy="1989336"/>
            <a:chOff x="10310974" y="5342833"/>
            <a:chExt cx="2756007" cy="1989336"/>
          </a:xfrm>
        </p:grpSpPr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B917118C-B2B8-4AC9-9C41-3CB11C6433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10974" y="5342833"/>
              <a:ext cx="2756007" cy="1989336"/>
            </a:xfrm>
            <a:custGeom>
              <a:avLst/>
              <a:gdLst/>
              <a:ahLst/>
              <a:cxnLst/>
              <a:rect l="l" t="t" r="r" b="b"/>
              <a:pathLst>
                <a:path w="4405928" h="3180279">
                  <a:moveTo>
                    <a:pt x="0" y="0"/>
                  </a:moveTo>
                  <a:lnTo>
                    <a:pt x="4405928" y="0"/>
                  </a:lnTo>
                  <a:lnTo>
                    <a:pt x="4405928" y="3180278"/>
                  </a:lnTo>
                  <a:lnTo>
                    <a:pt x="0" y="31802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a:blip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sp>
        <p:pic>
          <p:nvPicPr>
            <p:cNvPr id="30" name="Picture 2" descr="&#10;">
              <a:extLst>
                <a:ext uri="{FF2B5EF4-FFF2-40B4-BE49-F238E27FC236}">
                  <a16:creationId xmlns:a16="http://schemas.microsoft.com/office/drawing/2014/main" id="{7CF75E1F-5ED0-47F7-86A9-881AD541B2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42" t="-1" b="38376"/>
            <a:stretch/>
          </p:blipFill>
          <p:spPr bwMode="auto">
            <a:xfrm>
              <a:off x="10896600" y="5548677"/>
              <a:ext cx="1626389" cy="89022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sp>
        <p:nvSpPr>
          <p:cNvPr id="28" name="Freeform 7">
            <a:extLst>
              <a:ext uri="{FF2B5EF4-FFF2-40B4-BE49-F238E27FC236}">
                <a16:creationId xmlns:a16="http://schemas.microsoft.com/office/drawing/2014/main" id="{85922324-00C3-47B8-91B1-B8B117BBD88D}"/>
              </a:ext>
            </a:extLst>
          </p:cNvPr>
          <p:cNvSpPr>
            <a:spLocks noChangeAspect="1"/>
          </p:cNvSpPr>
          <p:nvPr/>
        </p:nvSpPr>
        <p:spPr>
          <a:xfrm>
            <a:off x="8130083" y="7776681"/>
            <a:ext cx="2512316" cy="2198789"/>
          </a:xfrm>
          <a:custGeom>
            <a:avLst/>
            <a:gdLst/>
            <a:ahLst/>
            <a:cxnLst/>
            <a:rect l="l" t="t" r="r" b="b"/>
            <a:pathLst>
              <a:path w="2475576" h="2074983">
                <a:moveTo>
                  <a:pt x="0" y="0"/>
                </a:moveTo>
                <a:lnTo>
                  <a:pt x="2475576" y="0"/>
                </a:lnTo>
                <a:lnTo>
                  <a:pt x="2475576" y="2074983"/>
                </a:lnTo>
                <a:lnTo>
                  <a:pt x="0" y="207498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F6F7AB46-C779-4006-B54B-E0E22C307211}"/>
              </a:ext>
            </a:extLst>
          </p:cNvPr>
          <p:cNvSpPr/>
          <p:nvPr/>
        </p:nvSpPr>
        <p:spPr>
          <a:xfrm>
            <a:off x="22740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5954564">
            <a:off x="-1050414" y="-1909096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4848288">
            <a:off x="16369008" y="-2231030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769374">
            <a:off x="4162416" y="-190748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3485560">
            <a:off x="11102810" y="-20032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4271263" y="851925"/>
            <a:ext cx="9789442" cy="7950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00"/>
              </a:lnSpc>
              <a:defRPr sz="6000" b="1" spc="-150">
                <a:ln w="34925">
                  <a:solidFill>
                    <a:schemeClr val="tx1"/>
                  </a:solidFill>
                </a:ln>
                <a:solidFill>
                  <a:srgbClr val="C744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</a:defRPr>
            </a:lvl1pPr>
          </a:lstStyle>
          <a:p>
            <a:r>
              <a:rPr lang="es-MX" dirty="0">
                <a:solidFill>
                  <a:srgbClr val="FFD022"/>
                </a:solidFill>
                <a:sym typeface="Comica"/>
              </a:rPr>
              <a:t>AGENDA DE TRABAJO</a:t>
            </a:r>
          </a:p>
        </p:txBody>
      </p:sp>
      <p:sp>
        <p:nvSpPr>
          <p:cNvPr id="9" name="Freeform 9"/>
          <p:cNvSpPr/>
          <p:nvPr/>
        </p:nvSpPr>
        <p:spPr>
          <a:xfrm rot="4877133">
            <a:off x="16516025" y="3112865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6744739">
            <a:off x="2678032" y="7897217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1" name="Group 11"/>
          <p:cNvGrpSpPr/>
          <p:nvPr/>
        </p:nvGrpSpPr>
        <p:grpSpPr>
          <a:xfrm>
            <a:off x="7543800" y="2708506"/>
            <a:ext cx="8696459" cy="2546445"/>
            <a:chOff x="0" y="0"/>
            <a:chExt cx="2404758" cy="863997"/>
          </a:xfrm>
          <a:solidFill>
            <a:srgbClr val="6EC0E4"/>
          </a:solidFill>
        </p:grpSpPr>
        <p:sp>
          <p:nvSpPr>
            <p:cNvPr id="12" name="Freeform 12"/>
            <p:cNvSpPr/>
            <p:nvPr/>
          </p:nvSpPr>
          <p:spPr>
            <a:xfrm>
              <a:off x="16510" y="11430"/>
              <a:ext cx="2374278" cy="839867"/>
            </a:xfrm>
            <a:custGeom>
              <a:avLst/>
              <a:gdLst/>
              <a:ahLst/>
              <a:cxnLst/>
              <a:rect l="l" t="t" r="r" b="b"/>
              <a:pathLst>
                <a:path w="2374278" h="839867">
                  <a:moveTo>
                    <a:pt x="1270" y="0"/>
                  </a:moveTo>
                  <a:lnTo>
                    <a:pt x="2374278" y="15240"/>
                  </a:lnTo>
                  <a:lnTo>
                    <a:pt x="2342528" y="839867"/>
                  </a:lnTo>
                  <a:lnTo>
                    <a:pt x="856536" y="839867"/>
                  </a:lnTo>
                  <a:lnTo>
                    <a:pt x="0" y="813197"/>
                  </a:lnTo>
                  <a:lnTo>
                    <a:pt x="11430" y="2861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0" y="-1270"/>
              <a:ext cx="2403488" cy="865267"/>
            </a:xfrm>
            <a:custGeom>
              <a:avLst/>
              <a:gdLst/>
              <a:ahLst/>
              <a:cxnLst/>
              <a:rect l="l" t="t" r="r" b="b"/>
              <a:pathLst>
                <a:path w="2403488" h="865267">
                  <a:moveTo>
                    <a:pt x="2369198" y="839867"/>
                  </a:moveTo>
                  <a:cubicBezTo>
                    <a:pt x="2366658" y="843677"/>
                    <a:pt x="2362848" y="848757"/>
                    <a:pt x="2359038" y="852567"/>
                  </a:cubicBezTo>
                  <a:cubicBezTo>
                    <a:pt x="2355228" y="855107"/>
                    <a:pt x="2350148" y="857647"/>
                    <a:pt x="2346338" y="857647"/>
                  </a:cubicBezTo>
                  <a:cubicBezTo>
                    <a:pt x="2258275" y="856377"/>
                    <a:pt x="2158936" y="862727"/>
                    <a:pt x="2057757" y="865267"/>
                  </a:cubicBezTo>
                  <a:cubicBezTo>
                    <a:pt x="2026483" y="865267"/>
                    <a:pt x="1993370" y="863997"/>
                    <a:pt x="1962097" y="863997"/>
                  </a:cubicBezTo>
                  <a:cubicBezTo>
                    <a:pt x="1892192" y="862727"/>
                    <a:pt x="1822286" y="861457"/>
                    <a:pt x="1752381" y="861457"/>
                  </a:cubicBezTo>
                  <a:lnTo>
                    <a:pt x="1524269" y="861457"/>
                  </a:lnTo>
                  <a:cubicBezTo>
                    <a:pt x="1472760" y="861457"/>
                    <a:pt x="1423090" y="860187"/>
                    <a:pt x="1371581" y="860187"/>
                  </a:cubicBezTo>
                  <a:cubicBezTo>
                    <a:pt x="1327431" y="860187"/>
                    <a:pt x="1281440" y="860187"/>
                    <a:pt x="1237289" y="861457"/>
                  </a:cubicBezTo>
                  <a:lnTo>
                    <a:pt x="1209695" y="861457"/>
                  </a:lnTo>
                  <a:cubicBezTo>
                    <a:pt x="1145309" y="860187"/>
                    <a:pt x="427860" y="858917"/>
                    <a:pt x="363473" y="856377"/>
                  </a:cubicBezTo>
                  <a:cubicBezTo>
                    <a:pt x="324841" y="855107"/>
                    <a:pt x="286210" y="850027"/>
                    <a:pt x="247578" y="847487"/>
                  </a:cubicBezTo>
                  <a:cubicBezTo>
                    <a:pt x="177672" y="842407"/>
                    <a:pt x="107767" y="838597"/>
                    <a:pt x="41910" y="833517"/>
                  </a:cubicBezTo>
                  <a:cubicBezTo>
                    <a:pt x="33020" y="832247"/>
                    <a:pt x="24130" y="829707"/>
                    <a:pt x="16510" y="825897"/>
                  </a:cubicBezTo>
                  <a:cubicBezTo>
                    <a:pt x="5080" y="820817"/>
                    <a:pt x="0" y="809387"/>
                    <a:pt x="1270" y="797105"/>
                  </a:cubicBezTo>
                  <a:cubicBezTo>
                    <a:pt x="2540" y="763064"/>
                    <a:pt x="3810" y="728436"/>
                    <a:pt x="3810" y="694395"/>
                  </a:cubicBezTo>
                  <a:cubicBezTo>
                    <a:pt x="5080" y="659767"/>
                    <a:pt x="17780" y="296467"/>
                    <a:pt x="17780" y="261839"/>
                  </a:cubicBezTo>
                  <a:cubicBezTo>
                    <a:pt x="19050" y="228385"/>
                    <a:pt x="20320" y="194931"/>
                    <a:pt x="19050" y="160890"/>
                  </a:cubicBezTo>
                  <a:cubicBezTo>
                    <a:pt x="17780" y="127436"/>
                    <a:pt x="16510" y="94569"/>
                    <a:pt x="6350" y="48260"/>
                  </a:cubicBezTo>
                  <a:cubicBezTo>
                    <a:pt x="5080" y="35560"/>
                    <a:pt x="2540" y="22860"/>
                    <a:pt x="1270" y="10160"/>
                  </a:cubicBezTo>
                  <a:cubicBezTo>
                    <a:pt x="3810" y="8890"/>
                    <a:pt x="5080" y="7620"/>
                    <a:pt x="6350" y="7620"/>
                  </a:cubicBezTo>
                  <a:cubicBezTo>
                    <a:pt x="34290" y="6350"/>
                    <a:pt x="69135" y="5080"/>
                    <a:pt x="109607" y="3810"/>
                  </a:cubicBezTo>
                  <a:cubicBezTo>
                    <a:pt x="166635" y="1270"/>
                    <a:pt x="225502" y="1270"/>
                    <a:pt x="282530" y="1270"/>
                  </a:cubicBezTo>
                  <a:cubicBezTo>
                    <a:pt x="354275" y="2540"/>
                    <a:pt x="1079083" y="5080"/>
                    <a:pt x="1150828" y="6350"/>
                  </a:cubicBezTo>
                  <a:cubicBezTo>
                    <a:pt x="1220733" y="7620"/>
                    <a:pt x="1290638" y="7620"/>
                    <a:pt x="1360543" y="7620"/>
                  </a:cubicBezTo>
                  <a:cubicBezTo>
                    <a:pt x="1399175" y="7620"/>
                    <a:pt x="1437807" y="7620"/>
                    <a:pt x="1476439" y="8890"/>
                  </a:cubicBezTo>
                  <a:cubicBezTo>
                    <a:pt x="1551863" y="11430"/>
                    <a:pt x="1629127" y="10160"/>
                    <a:pt x="1704551" y="2540"/>
                  </a:cubicBezTo>
                  <a:cubicBezTo>
                    <a:pt x="1735824" y="0"/>
                    <a:pt x="1767098" y="2540"/>
                    <a:pt x="1798371" y="2540"/>
                  </a:cubicBezTo>
                  <a:cubicBezTo>
                    <a:pt x="1868277" y="2540"/>
                    <a:pt x="1938182" y="1270"/>
                    <a:pt x="2008087" y="3810"/>
                  </a:cubicBezTo>
                  <a:cubicBezTo>
                    <a:pt x="2096389" y="6350"/>
                    <a:pt x="2182850" y="13970"/>
                    <a:pt x="2271152" y="17780"/>
                  </a:cubicBezTo>
                  <a:cubicBezTo>
                    <a:pt x="2309784" y="20320"/>
                    <a:pt x="2337448" y="19050"/>
                    <a:pt x="2364118" y="21590"/>
                  </a:cubicBezTo>
                  <a:cubicBezTo>
                    <a:pt x="2373008" y="22860"/>
                    <a:pt x="2381898" y="25400"/>
                    <a:pt x="2390788" y="27940"/>
                  </a:cubicBezTo>
                  <a:cubicBezTo>
                    <a:pt x="2398408" y="30480"/>
                    <a:pt x="2402218" y="36830"/>
                    <a:pt x="2402218" y="46990"/>
                  </a:cubicBezTo>
                  <a:cubicBezTo>
                    <a:pt x="2403488" y="78722"/>
                    <a:pt x="2399678" y="96329"/>
                    <a:pt x="2395868" y="113937"/>
                  </a:cubicBezTo>
                  <a:cubicBezTo>
                    <a:pt x="2392058" y="128610"/>
                    <a:pt x="2390788" y="143869"/>
                    <a:pt x="2389518" y="158542"/>
                  </a:cubicBezTo>
                  <a:cubicBezTo>
                    <a:pt x="2386978" y="183193"/>
                    <a:pt x="2385708" y="207843"/>
                    <a:pt x="2384438" y="232493"/>
                  </a:cubicBezTo>
                  <a:cubicBezTo>
                    <a:pt x="2383168" y="255383"/>
                    <a:pt x="2381898" y="278273"/>
                    <a:pt x="2381898" y="301162"/>
                  </a:cubicBezTo>
                  <a:cubicBezTo>
                    <a:pt x="2381898" y="339312"/>
                    <a:pt x="2370468" y="705546"/>
                    <a:pt x="2369198" y="743696"/>
                  </a:cubicBezTo>
                  <a:cubicBezTo>
                    <a:pt x="2371738" y="768346"/>
                    <a:pt x="2370468" y="792997"/>
                    <a:pt x="2369198" y="839867"/>
                  </a:cubicBezTo>
                  <a:close/>
                  <a:moveTo>
                    <a:pt x="17780" y="809387"/>
                  </a:moveTo>
                  <a:cubicBezTo>
                    <a:pt x="22860" y="810657"/>
                    <a:pt x="29210" y="813197"/>
                    <a:pt x="36830" y="813197"/>
                  </a:cubicBezTo>
                  <a:cubicBezTo>
                    <a:pt x="105927" y="818277"/>
                    <a:pt x="181352" y="823357"/>
                    <a:pt x="254936" y="827167"/>
                  </a:cubicBezTo>
                  <a:cubicBezTo>
                    <a:pt x="289889" y="829707"/>
                    <a:pt x="324841" y="833517"/>
                    <a:pt x="361634" y="834787"/>
                  </a:cubicBezTo>
                  <a:cubicBezTo>
                    <a:pt x="385549" y="836057"/>
                    <a:pt x="1062526" y="832247"/>
                    <a:pt x="1084602" y="833517"/>
                  </a:cubicBezTo>
                  <a:cubicBezTo>
                    <a:pt x="1123233" y="834787"/>
                    <a:pt x="1161865" y="837327"/>
                    <a:pt x="1200497" y="838597"/>
                  </a:cubicBezTo>
                  <a:cubicBezTo>
                    <a:pt x="1218893" y="839867"/>
                    <a:pt x="1235450" y="839867"/>
                    <a:pt x="1253846" y="839867"/>
                  </a:cubicBezTo>
                  <a:cubicBezTo>
                    <a:pt x="1336628" y="839867"/>
                    <a:pt x="1417571" y="838597"/>
                    <a:pt x="1500354" y="839867"/>
                  </a:cubicBezTo>
                  <a:cubicBezTo>
                    <a:pt x="1531627" y="839867"/>
                    <a:pt x="1564740" y="842407"/>
                    <a:pt x="1596014" y="842407"/>
                  </a:cubicBezTo>
                  <a:cubicBezTo>
                    <a:pt x="1643844" y="842407"/>
                    <a:pt x="1689834" y="838597"/>
                    <a:pt x="1737664" y="838597"/>
                  </a:cubicBezTo>
                  <a:cubicBezTo>
                    <a:pt x="1794692" y="838597"/>
                    <a:pt x="1849880" y="839867"/>
                    <a:pt x="1906909" y="839867"/>
                  </a:cubicBezTo>
                  <a:cubicBezTo>
                    <a:pt x="1982333" y="839867"/>
                    <a:pt x="2059596" y="839867"/>
                    <a:pt x="2135020" y="838597"/>
                  </a:cubicBezTo>
                  <a:cubicBezTo>
                    <a:pt x="2203086" y="837327"/>
                    <a:pt x="2269312" y="834787"/>
                    <a:pt x="2331098" y="832247"/>
                  </a:cubicBezTo>
                  <a:cubicBezTo>
                    <a:pt x="2336178" y="832247"/>
                    <a:pt x="2341258" y="829707"/>
                    <a:pt x="2347608" y="828437"/>
                  </a:cubicBezTo>
                  <a:cubicBezTo>
                    <a:pt x="2347608" y="815737"/>
                    <a:pt x="2348878" y="803037"/>
                    <a:pt x="2348878" y="795344"/>
                  </a:cubicBezTo>
                  <a:lnTo>
                    <a:pt x="2348878" y="777150"/>
                  </a:lnTo>
                  <a:cubicBezTo>
                    <a:pt x="2350148" y="747217"/>
                    <a:pt x="2352688" y="716698"/>
                    <a:pt x="2351418" y="686765"/>
                  </a:cubicBezTo>
                  <a:cubicBezTo>
                    <a:pt x="2350148" y="644507"/>
                    <a:pt x="2362848" y="274751"/>
                    <a:pt x="2366658" y="232493"/>
                  </a:cubicBezTo>
                  <a:cubicBezTo>
                    <a:pt x="2369198" y="207843"/>
                    <a:pt x="2371738" y="183193"/>
                    <a:pt x="2371738" y="158542"/>
                  </a:cubicBezTo>
                  <a:cubicBezTo>
                    <a:pt x="2371738" y="138000"/>
                    <a:pt x="2373008" y="118045"/>
                    <a:pt x="2380628" y="98090"/>
                  </a:cubicBezTo>
                  <a:cubicBezTo>
                    <a:pt x="2384438" y="86352"/>
                    <a:pt x="2386978" y="74614"/>
                    <a:pt x="2381898" y="49530"/>
                  </a:cubicBezTo>
                  <a:cubicBezTo>
                    <a:pt x="2374278" y="49530"/>
                    <a:pt x="2367928" y="48260"/>
                    <a:pt x="2360308" y="48260"/>
                  </a:cubicBezTo>
                  <a:cubicBezTo>
                    <a:pt x="2327288" y="45720"/>
                    <a:pt x="2284029" y="45720"/>
                    <a:pt x="2234360" y="40640"/>
                  </a:cubicBezTo>
                  <a:cubicBezTo>
                    <a:pt x="2142379" y="33020"/>
                    <a:pt x="2048559" y="27940"/>
                    <a:pt x="1956578" y="27940"/>
                  </a:cubicBezTo>
                  <a:cubicBezTo>
                    <a:pt x="1892191" y="27940"/>
                    <a:pt x="1825965" y="31750"/>
                    <a:pt x="1761579" y="24130"/>
                  </a:cubicBezTo>
                  <a:lnTo>
                    <a:pt x="1743183" y="24130"/>
                  </a:lnTo>
                  <a:cubicBezTo>
                    <a:pt x="1689834" y="27940"/>
                    <a:pt x="1632806" y="33020"/>
                    <a:pt x="1577618" y="34290"/>
                  </a:cubicBezTo>
                  <a:cubicBezTo>
                    <a:pt x="1516911" y="35560"/>
                    <a:pt x="1458043" y="31750"/>
                    <a:pt x="1397336" y="30480"/>
                  </a:cubicBezTo>
                  <a:cubicBezTo>
                    <a:pt x="1340308" y="29210"/>
                    <a:pt x="1283280" y="27940"/>
                    <a:pt x="1228091" y="27940"/>
                  </a:cubicBezTo>
                  <a:cubicBezTo>
                    <a:pt x="1207855" y="27940"/>
                    <a:pt x="1189459" y="29210"/>
                    <a:pt x="1169224" y="27940"/>
                  </a:cubicBezTo>
                  <a:cubicBezTo>
                    <a:pt x="1099318" y="26670"/>
                    <a:pt x="376351" y="24130"/>
                    <a:pt x="304606" y="24130"/>
                  </a:cubicBezTo>
                  <a:cubicBezTo>
                    <a:pt x="242059" y="22860"/>
                    <a:pt x="179512" y="24130"/>
                    <a:pt x="116965" y="24130"/>
                  </a:cubicBezTo>
                  <a:cubicBezTo>
                    <a:pt x="83852" y="24130"/>
                    <a:pt x="45720" y="24130"/>
                    <a:pt x="21590" y="25400"/>
                  </a:cubicBezTo>
                  <a:cubicBezTo>
                    <a:pt x="20320" y="25400"/>
                    <a:pt x="21590" y="36830"/>
                    <a:pt x="22860" y="41910"/>
                  </a:cubicBezTo>
                  <a:cubicBezTo>
                    <a:pt x="26670" y="76961"/>
                    <a:pt x="31750" y="95742"/>
                    <a:pt x="34290" y="113937"/>
                  </a:cubicBezTo>
                  <a:cubicBezTo>
                    <a:pt x="36830" y="146804"/>
                    <a:pt x="38100" y="179671"/>
                    <a:pt x="38100" y="212538"/>
                  </a:cubicBezTo>
                  <a:cubicBezTo>
                    <a:pt x="38100" y="233667"/>
                    <a:pt x="36830" y="254209"/>
                    <a:pt x="35560" y="275338"/>
                  </a:cubicBezTo>
                  <a:cubicBezTo>
                    <a:pt x="34290" y="295880"/>
                    <a:pt x="22860" y="643920"/>
                    <a:pt x="21590" y="663875"/>
                  </a:cubicBezTo>
                  <a:lnTo>
                    <a:pt x="21590" y="702612"/>
                  </a:lnTo>
                  <a:cubicBezTo>
                    <a:pt x="21590" y="731957"/>
                    <a:pt x="20320" y="761890"/>
                    <a:pt x="20320" y="791236"/>
                  </a:cubicBezTo>
                  <a:cubicBezTo>
                    <a:pt x="20320" y="795344"/>
                    <a:pt x="19050" y="798866"/>
                    <a:pt x="17780" y="809387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DA84108-9599-4B96-92A3-D0BB1986E083}"/>
              </a:ext>
            </a:extLst>
          </p:cNvPr>
          <p:cNvSpPr txBox="1"/>
          <p:nvPr/>
        </p:nvSpPr>
        <p:spPr>
          <a:xfrm>
            <a:off x="7931088" y="3102693"/>
            <a:ext cx="79310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>
                <a:latin typeface="KG Red Hands" panose="02000505000000020004" pitchFamily="2" charset="0"/>
              </a:defRPr>
            </a:lvl1pPr>
          </a:lstStyle>
          <a:p>
            <a:pPr algn="l"/>
            <a:r>
              <a:rPr lang="es-MX" sz="3600" dirty="0"/>
              <a:t>Analizar el Programa Analítico a partir de la revisión de sus elementos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41848010-2493-4539-8839-F85AEBE5472B}"/>
              </a:ext>
            </a:extLst>
          </p:cNvPr>
          <p:cNvGrpSpPr/>
          <p:nvPr/>
        </p:nvGrpSpPr>
        <p:grpSpPr>
          <a:xfrm>
            <a:off x="9638823" y="5524500"/>
            <a:ext cx="718808" cy="631282"/>
            <a:chOff x="1971" y="133962"/>
            <a:chExt cx="1620608" cy="1661025"/>
          </a:xfrm>
        </p:grpSpPr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A48B4785-6ACF-4B41-AB63-0C252ED868B9}"/>
                </a:ext>
              </a:extLst>
            </p:cNvPr>
            <p:cNvGrpSpPr/>
            <p:nvPr/>
          </p:nvGrpSpPr>
          <p:grpSpPr>
            <a:xfrm>
              <a:off x="1971" y="133962"/>
              <a:ext cx="1620608" cy="1661025"/>
              <a:chOff x="2539" y="172587"/>
              <a:chExt cx="2087879" cy="2139949"/>
            </a:xfrm>
          </p:grpSpPr>
          <p:sp>
            <p:nvSpPr>
              <p:cNvPr id="24" name="Freeform 13">
                <a:extLst>
                  <a:ext uri="{FF2B5EF4-FFF2-40B4-BE49-F238E27FC236}">
                    <a16:creationId xmlns:a16="http://schemas.microsoft.com/office/drawing/2014/main" id="{5BDF5329-1821-4D47-BE49-86E0EDCF260A}"/>
                  </a:ext>
                </a:extLst>
              </p:cNvPr>
              <p:cNvSpPr/>
              <p:nvPr/>
            </p:nvSpPr>
            <p:spPr>
              <a:xfrm>
                <a:off x="2539" y="172587"/>
                <a:ext cx="2087879" cy="2139949"/>
              </a:xfrm>
              <a:custGeom>
                <a:avLst/>
                <a:gdLst/>
                <a:ahLst/>
                <a:cxnLst/>
                <a:rect l="l" t="t" r="r" b="b"/>
                <a:pathLst>
                  <a:path w="2087880" h="2139950">
                    <a:moveTo>
                      <a:pt x="1979930" y="486410"/>
                    </a:moveTo>
                    <a:cubicBezTo>
                      <a:pt x="1964690" y="454660"/>
                      <a:pt x="1948180" y="422910"/>
                      <a:pt x="1929130" y="393700"/>
                    </a:cubicBezTo>
                    <a:cubicBezTo>
                      <a:pt x="1908810" y="363220"/>
                      <a:pt x="1888490" y="330200"/>
                      <a:pt x="1861820" y="304800"/>
                    </a:cubicBezTo>
                    <a:cubicBezTo>
                      <a:pt x="1836420" y="280670"/>
                      <a:pt x="1808480" y="257810"/>
                      <a:pt x="1780540" y="236220"/>
                    </a:cubicBezTo>
                    <a:cubicBezTo>
                      <a:pt x="1725930" y="193040"/>
                      <a:pt x="1666240" y="154940"/>
                      <a:pt x="1606550" y="119380"/>
                    </a:cubicBezTo>
                    <a:cubicBezTo>
                      <a:pt x="1537970" y="77470"/>
                      <a:pt x="1461770" y="55880"/>
                      <a:pt x="1384300" y="34290"/>
                    </a:cubicBezTo>
                    <a:cubicBezTo>
                      <a:pt x="1337310" y="21590"/>
                      <a:pt x="1289050" y="11430"/>
                      <a:pt x="1239520" y="5080"/>
                    </a:cubicBezTo>
                    <a:cubicBezTo>
                      <a:pt x="1203960" y="0"/>
                      <a:pt x="1165860" y="2540"/>
                      <a:pt x="1129030" y="6350"/>
                    </a:cubicBezTo>
                    <a:cubicBezTo>
                      <a:pt x="1079500" y="10160"/>
                      <a:pt x="1029970" y="13970"/>
                      <a:pt x="980440" y="22860"/>
                    </a:cubicBezTo>
                    <a:cubicBezTo>
                      <a:pt x="943610" y="24130"/>
                      <a:pt x="908050" y="25400"/>
                      <a:pt x="869950" y="29210"/>
                    </a:cubicBezTo>
                    <a:cubicBezTo>
                      <a:pt x="850900" y="30480"/>
                      <a:pt x="831850" y="33020"/>
                      <a:pt x="812800" y="35560"/>
                    </a:cubicBezTo>
                    <a:cubicBezTo>
                      <a:pt x="800100" y="38100"/>
                      <a:pt x="788670" y="40640"/>
                      <a:pt x="777240" y="43180"/>
                    </a:cubicBezTo>
                    <a:cubicBezTo>
                      <a:pt x="730250" y="54610"/>
                      <a:pt x="685800" y="74930"/>
                      <a:pt x="645160" y="96520"/>
                    </a:cubicBezTo>
                    <a:cubicBezTo>
                      <a:pt x="562610" y="139700"/>
                      <a:pt x="483870" y="190500"/>
                      <a:pt x="411480" y="247650"/>
                    </a:cubicBezTo>
                    <a:cubicBezTo>
                      <a:pt x="381000" y="271780"/>
                      <a:pt x="351790" y="297180"/>
                      <a:pt x="322580" y="323850"/>
                    </a:cubicBezTo>
                    <a:cubicBezTo>
                      <a:pt x="270510" y="372110"/>
                      <a:pt x="227330" y="429260"/>
                      <a:pt x="187960" y="487680"/>
                    </a:cubicBezTo>
                    <a:cubicBezTo>
                      <a:pt x="158750" y="529590"/>
                      <a:pt x="134620" y="577850"/>
                      <a:pt x="114300" y="623570"/>
                    </a:cubicBezTo>
                    <a:cubicBezTo>
                      <a:pt x="99060" y="657860"/>
                      <a:pt x="82550" y="692150"/>
                      <a:pt x="72390" y="728980"/>
                    </a:cubicBezTo>
                    <a:cubicBezTo>
                      <a:pt x="44450" y="819150"/>
                      <a:pt x="22860" y="910590"/>
                      <a:pt x="8890" y="1003300"/>
                    </a:cubicBezTo>
                    <a:cubicBezTo>
                      <a:pt x="3810" y="1040130"/>
                      <a:pt x="1270" y="1076960"/>
                      <a:pt x="0" y="1115060"/>
                    </a:cubicBezTo>
                    <a:lnTo>
                      <a:pt x="0" y="1165860"/>
                    </a:lnTo>
                    <a:cubicBezTo>
                      <a:pt x="1270" y="1197610"/>
                      <a:pt x="2540" y="1236980"/>
                      <a:pt x="8890" y="1268730"/>
                    </a:cubicBezTo>
                    <a:cubicBezTo>
                      <a:pt x="15240" y="1305560"/>
                      <a:pt x="21590" y="1343660"/>
                      <a:pt x="31750" y="1379220"/>
                    </a:cubicBezTo>
                    <a:cubicBezTo>
                      <a:pt x="54610" y="1452880"/>
                      <a:pt x="78740" y="1527810"/>
                      <a:pt x="118110" y="1595120"/>
                    </a:cubicBezTo>
                    <a:cubicBezTo>
                      <a:pt x="138430" y="1629410"/>
                      <a:pt x="160020" y="1663700"/>
                      <a:pt x="182880" y="1695450"/>
                    </a:cubicBezTo>
                    <a:cubicBezTo>
                      <a:pt x="212090" y="1738630"/>
                      <a:pt x="241300" y="1780540"/>
                      <a:pt x="278130" y="1817370"/>
                    </a:cubicBezTo>
                    <a:cubicBezTo>
                      <a:pt x="322580" y="1863090"/>
                      <a:pt x="374650" y="1903730"/>
                      <a:pt x="427990" y="1939290"/>
                    </a:cubicBezTo>
                    <a:cubicBezTo>
                      <a:pt x="539750" y="2012950"/>
                      <a:pt x="673100" y="2054860"/>
                      <a:pt x="801370" y="2090420"/>
                    </a:cubicBezTo>
                    <a:cubicBezTo>
                      <a:pt x="831850" y="2099310"/>
                      <a:pt x="863600" y="2106930"/>
                      <a:pt x="895350" y="2113280"/>
                    </a:cubicBezTo>
                    <a:cubicBezTo>
                      <a:pt x="944880" y="2123440"/>
                      <a:pt x="994410" y="2134870"/>
                      <a:pt x="1043940" y="2137410"/>
                    </a:cubicBezTo>
                    <a:cubicBezTo>
                      <a:pt x="1083310" y="2139950"/>
                      <a:pt x="1123950" y="2136140"/>
                      <a:pt x="1163320" y="2133600"/>
                    </a:cubicBezTo>
                    <a:cubicBezTo>
                      <a:pt x="1216660" y="2129790"/>
                      <a:pt x="1270000" y="2124710"/>
                      <a:pt x="1323340" y="2113280"/>
                    </a:cubicBezTo>
                    <a:cubicBezTo>
                      <a:pt x="1375410" y="2101850"/>
                      <a:pt x="1424940" y="2084070"/>
                      <a:pt x="1473200" y="2062480"/>
                    </a:cubicBezTo>
                    <a:cubicBezTo>
                      <a:pt x="1549400" y="2029460"/>
                      <a:pt x="1623060" y="1983740"/>
                      <a:pt x="1678940" y="1921510"/>
                    </a:cubicBezTo>
                    <a:cubicBezTo>
                      <a:pt x="1739900" y="1852930"/>
                      <a:pt x="1798320" y="1783080"/>
                      <a:pt x="1847850" y="1705610"/>
                    </a:cubicBezTo>
                    <a:cubicBezTo>
                      <a:pt x="1896110" y="1630680"/>
                      <a:pt x="1936750" y="1550670"/>
                      <a:pt x="1976120" y="1469390"/>
                    </a:cubicBezTo>
                    <a:cubicBezTo>
                      <a:pt x="2007870" y="1403350"/>
                      <a:pt x="2039620" y="1334770"/>
                      <a:pt x="2056130" y="1262380"/>
                    </a:cubicBezTo>
                    <a:cubicBezTo>
                      <a:pt x="2067560" y="1212850"/>
                      <a:pt x="2077720" y="1162050"/>
                      <a:pt x="2082800" y="1112520"/>
                    </a:cubicBezTo>
                    <a:cubicBezTo>
                      <a:pt x="2086610" y="1074420"/>
                      <a:pt x="2087880" y="1037590"/>
                      <a:pt x="2087880" y="1000760"/>
                    </a:cubicBezTo>
                    <a:cubicBezTo>
                      <a:pt x="2087880" y="910590"/>
                      <a:pt x="2082800" y="820420"/>
                      <a:pt x="2067560" y="731520"/>
                    </a:cubicBezTo>
                    <a:cubicBezTo>
                      <a:pt x="2061210" y="695960"/>
                      <a:pt x="2052320" y="661670"/>
                      <a:pt x="2039620" y="628650"/>
                    </a:cubicBezTo>
                    <a:cubicBezTo>
                      <a:pt x="2019300" y="581660"/>
                      <a:pt x="2002790" y="533400"/>
                      <a:pt x="1979930" y="486410"/>
                    </a:cubicBezTo>
                    <a:close/>
                  </a:path>
                </a:pathLst>
              </a:custGeom>
              <a:solidFill>
                <a:srgbClr val="FFD022"/>
              </a:solidFill>
              <a:ln w="12700">
                <a:solidFill>
                  <a:srgbClr val="000000"/>
                </a:solidFill>
              </a:ln>
            </p:spPr>
          </p:sp>
        </p:grp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71DD5A9E-F25A-4DF8-A883-727A4B9E6189}"/>
                </a:ext>
              </a:extLst>
            </p:cNvPr>
            <p:cNvSpPr txBox="1"/>
            <p:nvPr/>
          </p:nvSpPr>
          <p:spPr>
            <a:xfrm>
              <a:off x="401913" y="133962"/>
              <a:ext cx="896995" cy="1436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395"/>
                </a:lnSpc>
                <a:spcBef>
                  <a:spcPct val="0"/>
                </a:spcBef>
              </a:pPr>
              <a:r>
                <a:rPr lang="en-US" sz="7175" spc="-50" dirty="0">
                  <a:solidFill>
                    <a:srgbClr val="282828"/>
                  </a:solidFill>
                  <a:latin typeface="Comica"/>
                  <a:ea typeface="Comica"/>
                  <a:cs typeface="Comica"/>
                  <a:sym typeface="Comica"/>
                </a:rPr>
                <a:t>*</a:t>
              </a:r>
            </a:p>
          </p:txBody>
        </p:sp>
      </p:grpSp>
      <p:pic>
        <p:nvPicPr>
          <p:cNvPr id="29" name="Imagen 28">
            <a:extLst>
              <a:ext uri="{FF2B5EF4-FFF2-40B4-BE49-F238E27FC236}">
                <a16:creationId xmlns:a16="http://schemas.microsoft.com/office/drawing/2014/main" id="{A4AA30DE-D7FE-43E9-A3E3-F5E48ED53FC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32" name="Freeform 12">
            <a:extLst>
              <a:ext uri="{FF2B5EF4-FFF2-40B4-BE49-F238E27FC236}">
                <a16:creationId xmlns:a16="http://schemas.microsoft.com/office/drawing/2014/main" id="{E760E9C2-C7A6-4F05-B8A4-2462C271AFFA}"/>
              </a:ext>
            </a:extLst>
          </p:cNvPr>
          <p:cNvSpPr/>
          <p:nvPr/>
        </p:nvSpPr>
        <p:spPr>
          <a:xfrm>
            <a:off x="7620000" y="6603900"/>
            <a:ext cx="8586232" cy="2437200"/>
          </a:xfrm>
          <a:custGeom>
            <a:avLst/>
            <a:gdLst/>
            <a:ahLst/>
            <a:cxnLst/>
            <a:rect l="l" t="t" r="r" b="b"/>
            <a:pathLst>
              <a:path w="2374278" h="839867">
                <a:moveTo>
                  <a:pt x="1270" y="0"/>
                </a:moveTo>
                <a:lnTo>
                  <a:pt x="2374278" y="15240"/>
                </a:lnTo>
                <a:lnTo>
                  <a:pt x="2342528" y="839867"/>
                </a:lnTo>
                <a:lnTo>
                  <a:pt x="856536" y="839867"/>
                </a:lnTo>
                <a:lnTo>
                  <a:pt x="0" y="813197"/>
                </a:lnTo>
                <a:lnTo>
                  <a:pt x="11430" y="28611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216000">
            <a:spAutoFit/>
          </a:bodyPr>
          <a:lstStyle/>
          <a:p>
            <a:pPr marL="365125"/>
            <a:r>
              <a:rPr lang="es-MX" sz="3200" dirty="0">
                <a:latin typeface="KG Red Hands" panose="02000505000000020004" pitchFamily="2" charset="0"/>
              </a:rPr>
              <a:t>Avanzar en la actualización o, </a:t>
            </a:r>
          </a:p>
          <a:p>
            <a:pPr marL="365125"/>
            <a:r>
              <a:rPr lang="es-MX" sz="3200" dirty="0">
                <a:latin typeface="KG Red Hands" panose="02000505000000020004" pitchFamily="2" charset="0"/>
              </a:rPr>
              <a:t>en su caso, construcción del Programa Analítico de la escuela para el ciclo escolar 2024-2025</a:t>
            </a:r>
          </a:p>
          <a:p>
            <a:endParaRPr lang="es-MX" sz="3200" dirty="0">
              <a:latin typeface="KG Red Hands" panose="02000505000000020004" pitchFamily="2" charset="0"/>
            </a:endParaRPr>
          </a:p>
        </p:txBody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444BB9C1-C64D-4A9C-A330-4A876C875391}"/>
              </a:ext>
            </a:extLst>
          </p:cNvPr>
          <p:cNvSpPr/>
          <p:nvPr/>
        </p:nvSpPr>
        <p:spPr>
          <a:xfrm>
            <a:off x="7575603" y="6531742"/>
            <a:ext cx="8691866" cy="2550188"/>
          </a:xfrm>
          <a:custGeom>
            <a:avLst/>
            <a:gdLst/>
            <a:ahLst/>
            <a:cxnLst/>
            <a:rect l="l" t="t" r="r" b="b"/>
            <a:pathLst>
              <a:path w="2403488" h="865267">
                <a:moveTo>
                  <a:pt x="2369198" y="839867"/>
                </a:moveTo>
                <a:cubicBezTo>
                  <a:pt x="2366658" y="843677"/>
                  <a:pt x="2362848" y="848757"/>
                  <a:pt x="2359038" y="852567"/>
                </a:cubicBezTo>
                <a:cubicBezTo>
                  <a:pt x="2355228" y="855107"/>
                  <a:pt x="2350148" y="857647"/>
                  <a:pt x="2346338" y="857647"/>
                </a:cubicBezTo>
                <a:cubicBezTo>
                  <a:pt x="2258275" y="856377"/>
                  <a:pt x="2158936" y="862727"/>
                  <a:pt x="2057757" y="865267"/>
                </a:cubicBezTo>
                <a:cubicBezTo>
                  <a:pt x="2026483" y="865267"/>
                  <a:pt x="1993370" y="863997"/>
                  <a:pt x="1962097" y="863997"/>
                </a:cubicBezTo>
                <a:cubicBezTo>
                  <a:pt x="1892192" y="862727"/>
                  <a:pt x="1822286" y="861457"/>
                  <a:pt x="1752381" y="861457"/>
                </a:cubicBezTo>
                <a:lnTo>
                  <a:pt x="1524269" y="861457"/>
                </a:lnTo>
                <a:cubicBezTo>
                  <a:pt x="1472760" y="861457"/>
                  <a:pt x="1423090" y="860187"/>
                  <a:pt x="1371581" y="860187"/>
                </a:cubicBezTo>
                <a:cubicBezTo>
                  <a:pt x="1327431" y="860187"/>
                  <a:pt x="1281440" y="860187"/>
                  <a:pt x="1237289" y="861457"/>
                </a:cubicBezTo>
                <a:lnTo>
                  <a:pt x="1209695" y="861457"/>
                </a:lnTo>
                <a:cubicBezTo>
                  <a:pt x="1145309" y="860187"/>
                  <a:pt x="427860" y="858917"/>
                  <a:pt x="363473" y="856377"/>
                </a:cubicBezTo>
                <a:cubicBezTo>
                  <a:pt x="324841" y="855107"/>
                  <a:pt x="286210" y="850027"/>
                  <a:pt x="247578" y="847487"/>
                </a:cubicBezTo>
                <a:cubicBezTo>
                  <a:pt x="177672" y="842407"/>
                  <a:pt x="107767" y="838597"/>
                  <a:pt x="41910" y="833517"/>
                </a:cubicBezTo>
                <a:cubicBezTo>
                  <a:pt x="33020" y="832247"/>
                  <a:pt x="24130" y="829707"/>
                  <a:pt x="16510" y="825897"/>
                </a:cubicBezTo>
                <a:cubicBezTo>
                  <a:pt x="5080" y="820817"/>
                  <a:pt x="0" y="809387"/>
                  <a:pt x="1270" y="797105"/>
                </a:cubicBezTo>
                <a:cubicBezTo>
                  <a:pt x="2540" y="763064"/>
                  <a:pt x="3810" y="728436"/>
                  <a:pt x="3810" y="694395"/>
                </a:cubicBezTo>
                <a:cubicBezTo>
                  <a:pt x="5080" y="659767"/>
                  <a:pt x="17780" y="296467"/>
                  <a:pt x="17780" y="261839"/>
                </a:cubicBezTo>
                <a:cubicBezTo>
                  <a:pt x="19050" y="228385"/>
                  <a:pt x="20320" y="194931"/>
                  <a:pt x="19050" y="160890"/>
                </a:cubicBezTo>
                <a:cubicBezTo>
                  <a:pt x="17780" y="127436"/>
                  <a:pt x="16510" y="94569"/>
                  <a:pt x="6350" y="48260"/>
                </a:cubicBezTo>
                <a:cubicBezTo>
                  <a:pt x="5080" y="35560"/>
                  <a:pt x="2540" y="22860"/>
                  <a:pt x="1270" y="10160"/>
                </a:cubicBezTo>
                <a:cubicBezTo>
                  <a:pt x="3810" y="8890"/>
                  <a:pt x="5080" y="7620"/>
                  <a:pt x="6350" y="7620"/>
                </a:cubicBezTo>
                <a:cubicBezTo>
                  <a:pt x="34290" y="6350"/>
                  <a:pt x="69135" y="5080"/>
                  <a:pt x="109607" y="3810"/>
                </a:cubicBezTo>
                <a:cubicBezTo>
                  <a:pt x="166635" y="1270"/>
                  <a:pt x="225502" y="1270"/>
                  <a:pt x="282530" y="1270"/>
                </a:cubicBezTo>
                <a:cubicBezTo>
                  <a:pt x="354275" y="2540"/>
                  <a:pt x="1079083" y="5080"/>
                  <a:pt x="1150828" y="6350"/>
                </a:cubicBezTo>
                <a:cubicBezTo>
                  <a:pt x="1220733" y="7620"/>
                  <a:pt x="1290638" y="7620"/>
                  <a:pt x="1360543" y="7620"/>
                </a:cubicBezTo>
                <a:cubicBezTo>
                  <a:pt x="1399175" y="7620"/>
                  <a:pt x="1437807" y="7620"/>
                  <a:pt x="1476439" y="8890"/>
                </a:cubicBezTo>
                <a:cubicBezTo>
                  <a:pt x="1551863" y="11430"/>
                  <a:pt x="1629127" y="10160"/>
                  <a:pt x="1704551" y="2540"/>
                </a:cubicBezTo>
                <a:cubicBezTo>
                  <a:pt x="1735824" y="0"/>
                  <a:pt x="1767098" y="2540"/>
                  <a:pt x="1798371" y="2540"/>
                </a:cubicBezTo>
                <a:cubicBezTo>
                  <a:pt x="1868277" y="2540"/>
                  <a:pt x="1938182" y="1270"/>
                  <a:pt x="2008087" y="3810"/>
                </a:cubicBezTo>
                <a:cubicBezTo>
                  <a:pt x="2096389" y="6350"/>
                  <a:pt x="2182850" y="13970"/>
                  <a:pt x="2271152" y="17780"/>
                </a:cubicBezTo>
                <a:cubicBezTo>
                  <a:pt x="2309784" y="20320"/>
                  <a:pt x="2337448" y="19050"/>
                  <a:pt x="2364118" y="21590"/>
                </a:cubicBezTo>
                <a:cubicBezTo>
                  <a:pt x="2373008" y="22860"/>
                  <a:pt x="2381898" y="25400"/>
                  <a:pt x="2390788" y="27940"/>
                </a:cubicBezTo>
                <a:cubicBezTo>
                  <a:pt x="2398408" y="30480"/>
                  <a:pt x="2402218" y="36830"/>
                  <a:pt x="2402218" y="46990"/>
                </a:cubicBezTo>
                <a:cubicBezTo>
                  <a:pt x="2403488" y="78722"/>
                  <a:pt x="2399678" y="96329"/>
                  <a:pt x="2395868" y="113937"/>
                </a:cubicBezTo>
                <a:cubicBezTo>
                  <a:pt x="2392058" y="128610"/>
                  <a:pt x="2390788" y="143869"/>
                  <a:pt x="2389518" y="158542"/>
                </a:cubicBezTo>
                <a:cubicBezTo>
                  <a:pt x="2386978" y="183193"/>
                  <a:pt x="2385708" y="207843"/>
                  <a:pt x="2384438" y="232493"/>
                </a:cubicBezTo>
                <a:cubicBezTo>
                  <a:pt x="2383168" y="255383"/>
                  <a:pt x="2381898" y="278273"/>
                  <a:pt x="2381898" y="301162"/>
                </a:cubicBezTo>
                <a:cubicBezTo>
                  <a:pt x="2381898" y="339312"/>
                  <a:pt x="2370468" y="705546"/>
                  <a:pt x="2369198" y="743696"/>
                </a:cubicBezTo>
                <a:cubicBezTo>
                  <a:pt x="2371738" y="768346"/>
                  <a:pt x="2370468" y="792997"/>
                  <a:pt x="2369198" y="839867"/>
                </a:cubicBezTo>
                <a:close/>
                <a:moveTo>
                  <a:pt x="17780" y="809387"/>
                </a:moveTo>
                <a:cubicBezTo>
                  <a:pt x="22860" y="810657"/>
                  <a:pt x="29210" y="813197"/>
                  <a:pt x="36830" y="813197"/>
                </a:cubicBezTo>
                <a:cubicBezTo>
                  <a:pt x="105927" y="818277"/>
                  <a:pt x="181352" y="823357"/>
                  <a:pt x="254936" y="827167"/>
                </a:cubicBezTo>
                <a:cubicBezTo>
                  <a:pt x="289889" y="829707"/>
                  <a:pt x="324841" y="833517"/>
                  <a:pt x="361634" y="834787"/>
                </a:cubicBezTo>
                <a:cubicBezTo>
                  <a:pt x="385549" y="836057"/>
                  <a:pt x="1062526" y="832247"/>
                  <a:pt x="1084602" y="833517"/>
                </a:cubicBezTo>
                <a:cubicBezTo>
                  <a:pt x="1123233" y="834787"/>
                  <a:pt x="1161865" y="837327"/>
                  <a:pt x="1200497" y="838597"/>
                </a:cubicBezTo>
                <a:cubicBezTo>
                  <a:pt x="1218893" y="839867"/>
                  <a:pt x="1235450" y="839867"/>
                  <a:pt x="1253846" y="839867"/>
                </a:cubicBezTo>
                <a:cubicBezTo>
                  <a:pt x="1336628" y="839867"/>
                  <a:pt x="1417571" y="838597"/>
                  <a:pt x="1500354" y="839867"/>
                </a:cubicBezTo>
                <a:cubicBezTo>
                  <a:pt x="1531627" y="839867"/>
                  <a:pt x="1564740" y="842407"/>
                  <a:pt x="1596014" y="842407"/>
                </a:cubicBezTo>
                <a:cubicBezTo>
                  <a:pt x="1643844" y="842407"/>
                  <a:pt x="1689834" y="838597"/>
                  <a:pt x="1737664" y="838597"/>
                </a:cubicBezTo>
                <a:cubicBezTo>
                  <a:pt x="1794692" y="838597"/>
                  <a:pt x="1849880" y="839867"/>
                  <a:pt x="1906909" y="839867"/>
                </a:cubicBezTo>
                <a:cubicBezTo>
                  <a:pt x="1982333" y="839867"/>
                  <a:pt x="2059596" y="839867"/>
                  <a:pt x="2135020" y="838597"/>
                </a:cubicBezTo>
                <a:cubicBezTo>
                  <a:pt x="2203086" y="837327"/>
                  <a:pt x="2269312" y="834787"/>
                  <a:pt x="2331098" y="832247"/>
                </a:cubicBezTo>
                <a:cubicBezTo>
                  <a:pt x="2336178" y="832247"/>
                  <a:pt x="2341258" y="829707"/>
                  <a:pt x="2347608" y="828437"/>
                </a:cubicBezTo>
                <a:cubicBezTo>
                  <a:pt x="2347608" y="815737"/>
                  <a:pt x="2348878" y="803037"/>
                  <a:pt x="2348878" y="795344"/>
                </a:cubicBezTo>
                <a:lnTo>
                  <a:pt x="2348878" y="777150"/>
                </a:lnTo>
                <a:cubicBezTo>
                  <a:pt x="2350148" y="747217"/>
                  <a:pt x="2352688" y="716698"/>
                  <a:pt x="2351418" y="686765"/>
                </a:cubicBezTo>
                <a:cubicBezTo>
                  <a:pt x="2350148" y="644507"/>
                  <a:pt x="2362848" y="274751"/>
                  <a:pt x="2366658" y="232493"/>
                </a:cubicBezTo>
                <a:cubicBezTo>
                  <a:pt x="2369198" y="207843"/>
                  <a:pt x="2371738" y="183193"/>
                  <a:pt x="2371738" y="158542"/>
                </a:cubicBezTo>
                <a:cubicBezTo>
                  <a:pt x="2371738" y="138000"/>
                  <a:pt x="2373008" y="118045"/>
                  <a:pt x="2380628" y="98090"/>
                </a:cubicBezTo>
                <a:cubicBezTo>
                  <a:pt x="2384438" y="86352"/>
                  <a:pt x="2386978" y="74614"/>
                  <a:pt x="2381898" y="49530"/>
                </a:cubicBezTo>
                <a:cubicBezTo>
                  <a:pt x="2374278" y="49530"/>
                  <a:pt x="2367928" y="48260"/>
                  <a:pt x="2360308" y="48260"/>
                </a:cubicBezTo>
                <a:cubicBezTo>
                  <a:pt x="2327288" y="45720"/>
                  <a:pt x="2284029" y="45720"/>
                  <a:pt x="2234360" y="40640"/>
                </a:cubicBezTo>
                <a:cubicBezTo>
                  <a:pt x="2142379" y="33020"/>
                  <a:pt x="2048559" y="27940"/>
                  <a:pt x="1956578" y="27940"/>
                </a:cubicBezTo>
                <a:cubicBezTo>
                  <a:pt x="1892191" y="27940"/>
                  <a:pt x="1825965" y="31750"/>
                  <a:pt x="1761579" y="24130"/>
                </a:cubicBezTo>
                <a:lnTo>
                  <a:pt x="1743183" y="24130"/>
                </a:lnTo>
                <a:cubicBezTo>
                  <a:pt x="1689834" y="27940"/>
                  <a:pt x="1632806" y="33020"/>
                  <a:pt x="1577618" y="34290"/>
                </a:cubicBezTo>
                <a:cubicBezTo>
                  <a:pt x="1516911" y="35560"/>
                  <a:pt x="1458043" y="31750"/>
                  <a:pt x="1397336" y="30480"/>
                </a:cubicBezTo>
                <a:cubicBezTo>
                  <a:pt x="1340308" y="29210"/>
                  <a:pt x="1283280" y="27940"/>
                  <a:pt x="1228091" y="27940"/>
                </a:cubicBezTo>
                <a:cubicBezTo>
                  <a:pt x="1207855" y="27940"/>
                  <a:pt x="1189459" y="29210"/>
                  <a:pt x="1169224" y="27940"/>
                </a:cubicBezTo>
                <a:cubicBezTo>
                  <a:pt x="1099318" y="26670"/>
                  <a:pt x="376351" y="24130"/>
                  <a:pt x="304606" y="24130"/>
                </a:cubicBezTo>
                <a:cubicBezTo>
                  <a:pt x="242059" y="22860"/>
                  <a:pt x="179512" y="24130"/>
                  <a:pt x="116965" y="24130"/>
                </a:cubicBezTo>
                <a:cubicBezTo>
                  <a:pt x="83852" y="24130"/>
                  <a:pt x="45720" y="24130"/>
                  <a:pt x="21590" y="25400"/>
                </a:cubicBezTo>
                <a:cubicBezTo>
                  <a:pt x="20320" y="25400"/>
                  <a:pt x="21590" y="36830"/>
                  <a:pt x="22860" y="41910"/>
                </a:cubicBezTo>
                <a:cubicBezTo>
                  <a:pt x="26670" y="76961"/>
                  <a:pt x="31750" y="95742"/>
                  <a:pt x="34290" y="113937"/>
                </a:cubicBezTo>
                <a:cubicBezTo>
                  <a:pt x="36830" y="146804"/>
                  <a:pt x="38100" y="179671"/>
                  <a:pt x="38100" y="212538"/>
                </a:cubicBezTo>
                <a:cubicBezTo>
                  <a:pt x="38100" y="233667"/>
                  <a:pt x="36830" y="254209"/>
                  <a:pt x="35560" y="275338"/>
                </a:cubicBezTo>
                <a:cubicBezTo>
                  <a:pt x="34290" y="295880"/>
                  <a:pt x="22860" y="643920"/>
                  <a:pt x="21590" y="663875"/>
                </a:cubicBezTo>
                <a:lnTo>
                  <a:pt x="21590" y="702612"/>
                </a:lnTo>
                <a:cubicBezTo>
                  <a:pt x="21590" y="731957"/>
                  <a:pt x="20320" y="761890"/>
                  <a:pt x="20320" y="791236"/>
                </a:cubicBezTo>
                <a:cubicBezTo>
                  <a:pt x="20320" y="795344"/>
                  <a:pt x="19050" y="798866"/>
                  <a:pt x="17780" y="809387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tx1"/>
            </a:solidFill>
          </a:ln>
        </p:spPr>
      </p:sp>
      <p:pic>
        <p:nvPicPr>
          <p:cNvPr id="34" name="Imagen 33">
            <a:hlinkClick r:id="rId14"/>
            <a:extLst>
              <a:ext uri="{FF2B5EF4-FFF2-40B4-BE49-F238E27FC236}">
                <a16:creationId xmlns:a16="http://schemas.microsoft.com/office/drawing/2014/main" id="{7492AA5E-4CB7-4840-8276-F374499B1E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sp>
        <p:nvSpPr>
          <p:cNvPr id="31" name="TextBox 22">
            <a:extLst>
              <a:ext uri="{FF2B5EF4-FFF2-40B4-BE49-F238E27FC236}">
                <a16:creationId xmlns:a16="http://schemas.microsoft.com/office/drawing/2014/main" id="{409EC65F-3596-461A-A1E0-17168C2074C6}"/>
              </a:ext>
            </a:extLst>
          </p:cNvPr>
          <p:cNvSpPr txBox="1"/>
          <p:nvPr/>
        </p:nvSpPr>
        <p:spPr>
          <a:xfrm>
            <a:off x="7067121" y="5681002"/>
            <a:ext cx="9547985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3249"/>
              </a:lnSpc>
              <a:spcBef>
                <a:spcPct val="0"/>
              </a:spcBef>
              <a:defRPr sz="4000" spc="-19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</a:defRPr>
            </a:lvl1pPr>
          </a:lstStyle>
          <a:p>
            <a:r>
              <a:rPr lang="es-MX" dirty="0">
                <a:sym typeface="Nunito Semi-Bold"/>
              </a:rPr>
              <a:t>Propósitos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507E47A-37B0-4D73-8A57-37378C860F7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2418" t="47305" r="55570" b="36832"/>
          <a:stretch/>
        </p:blipFill>
        <p:spPr>
          <a:xfrm>
            <a:off x="1975450" y="3720827"/>
            <a:ext cx="5105400" cy="35814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33FD0D3D-129C-4EE9-83C9-3577E6503245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5" name="Freeform 5"/>
          <p:cNvSpPr/>
          <p:nvPr/>
        </p:nvSpPr>
        <p:spPr>
          <a:xfrm rot="-4828347">
            <a:off x="9046965" y="-1504546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5881823">
            <a:off x="1565291" y="-658551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7DB778FD-B919-4114-AE6B-DC6DF5ACF301}"/>
              </a:ext>
            </a:extLst>
          </p:cNvPr>
          <p:cNvSpPr/>
          <p:nvPr/>
        </p:nvSpPr>
        <p:spPr>
          <a:xfrm rot="-4848288">
            <a:off x="16093567" y="-1004611"/>
            <a:ext cx="2953742" cy="3162716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3E3D6AA-7BE5-4105-8777-EDE39F2306FB}"/>
              </a:ext>
            </a:extLst>
          </p:cNvPr>
          <p:cNvSpPr txBox="1"/>
          <p:nvPr/>
        </p:nvSpPr>
        <p:spPr>
          <a:xfrm>
            <a:off x="1828800" y="8880972"/>
            <a:ext cx="16078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400">
                <a:latin typeface="Chewy" panose="02000000000000000000" pitchFamily="2" charset="0"/>
              </a:defRPr>
            </a:lvl1pPr>
          </a:lstStyle>
          <a:p>
            <a:pPr algn="just"/>
            <a:r>
              <a:rPr lang="es-ES" sz="2400" dirty="0">
                <a:latin typeface="KG Red Hands" panose="02000505000000020004" pitchFamily="2" charset="0"/>
              </a:rPr>
              <a:t>El Programa Analítico adapta la enseñanza a las condiciones específicas de cada escuela, organizando los Contenidos y Procesos de Desarrollo de Aprendizaje (PDA) en función del contexto y las características de los estudiantes.</a:t>
            </a:r>
            <a:endParaRPr lang="es-MX" sz="2400" dirty="0">
              <a:latin typeface="KG Red Hands" panose="02000505000000020004" pitchFamily="2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1EDD96-E1B6-4025-9A5F-2F506225C99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grpSp>
        <p:nvGrpSpPr>
          <p:cNvPr id="15" name="Group 16">
            <a:extLst>
              <a:ext uri="{FF2B5EF4-FFF2-40B4-BE49-F238E27FC236}">
                <a16:creationId xmlns:a16="http://schemas.microsoft.com/office/drawing/2014/main" id="{2999773C-C66E-405E-AC33-B9A876D1F291}"/>
              </a:ext>
            </a:extLst>
          </p:cNvPr>
          <p:cNvGrpSpPr/>
          <p:nvPr/>
        </p:nvGrpSpPr>
        <p:grpSpPr>
          <a:xfrm>
            <a:off x="2886191" y="1221667"/>
            <a:ext cx="12963409" cy="1667185"/>
            <a:chOff x="5148626" y="6018759"/>
            <a:chExt cx="7150760" cy="1490842"/>
          </a:xfrm>
        </p:grpSpPr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926673A7-B87E-4E68-996D-DA53BAA93746}"/>
                </a:ext>
              </a:extLst>
            </p:cNvPr>
            <p:cNvSpPr/>
            <p:nvPr/>
          </p:nvSpPr>
          <p:spPr>
            <a:xfrm>
              <a:off x="5148626" y="6018759"/>
              <a:ext cx="7150760" cy="942590"/>
            </a:xfrm>
            <a:custGeom>
              <a:avLst/>
              <a:gdLst/>
              <a:ahLst/>
              <a:cxnLst/>
              <a:rect l="l" t="t" r="r" b="b"/>
              <a:pathLst>
                <a:path w="1819665" h="239862">
                  <a:moveTo>
                    <a:pt x="1270" y="0"/>
                  </a:moveTo>
                  <a:lnTo>
                    <a:pt x="1819665" y="15240"/>
                  </a:lnTo>
                  <a:lnTo>
                    <a:pt x="1787915" y="239862"/>
                  </a:lnTo>
                  <a:lnTo>
                    <a:pt x="655335" y="239862"/>
                  </a:lnTo>
                  <a:lnTo>
                    <a:pt x="0" y="213192"/>
                  </a:lnTo>
                  <a:lnTo>
                    <a:pt x="11430" y="99798"/>
                  </a:lnTo>
                  <a:close/>
                </a:path>
              </a:pathLst>
            </a:custGeom>
            <a:solidFill>
              <a:srgbClr val="6EC0E4"/>
            </a:solidFill>
          </p:spPr>
        </p:sp>
        <p:sp>
          <p:nvSpPr>
            <p:cNvPr id="17" name="TextBox 20">
              <a:extLst>
                <a:ext uri="{FF2B5EF4-FFF2-40B4-BE49-F238E27FC236}">
                  <a16:creationId xmlns:a16="http://schemas.microsoft.com/office/drawing/2014/main" id="{9ADA26C8-9D06-425D-BB6C-264899591CC4}"/>
                </a:ext>
              </a:extLst>
            </p:cNvPr>
            <p:cNvSpPr txBox="1"/>
            <p:nvPr/>
          </p:nvSpPr>
          <p:spPr>
            <a:xfrm>
              <a:off x="5526139" y="6326373"/>
              <a:ext cx="6589783" cy="11832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9"/>
                </a:lnSpc>
                <a:spcBef>
                  <a:spcPct val="0"/>
                </a:spcBef>
              </a:pPr>
              <a:r>
                <a:rPr lang="es-MX" sz="4400" spc="-19" dirty="0">
                  <a:solidFill>
                    <a:srgbClr val="28282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unito Black" pitchFamily="2" charset="0"/>
                  <a:ea typeface="Nunito Bold"/>
                  <a:cs typeface="Nunito Bold"/>
                  <a:sym typeface="Nunito Bold"/>
                </a:rPr>
                <a:t>Elementos de el Programa Analítico</a:t>
              </a:r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32541F37-1D13-4905-BFE0-92A373602E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298" y="2287733"/>
            <a:ext cx="10591204" cy="651336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8903F1D-6669-47EA-849C-4F0B56806326}"/>
              </a:ext>
            </a:extLst>
          </p:cNvPr>
          <p:cNvSpPr txBox="1"/>
          <p:nvPr/>
        </p:nvSpPr>
        <p:spPr>
          <a:xfrm>
            <a:off x="14227397" y="8223314"/>
            <a:ext cx="437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Esquema realizado por Aula Docente</a:t>
            </a:r>
          </a:p>
        </p:txBody>
      </p:sp>
      <p:pic>
        <p:nvPicPr>
          <p:cNvPr id="20" name="Imagen 19">
            <a:hlinkClick r:id="rId11"/>
            <a:extLst>
              <a:ext uri="{FF2B5EF4-FFF2-40B4-BE49-F238E27FC236}">
                <a16:creationId xmlns:a16="http://schemas.microsoft.com/office/drawing/2014/main" id="{B1D5B39A-89FF-401B-912E-82F943A6D3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sp>
        <p:nvSpPr>
          <p:cNvPr id="21" name="Freeform 14">
            <a:extLst>
              <a:ext uri="{FF2B5EF4-FFF2-40B4-BE49-F238E27FC236}">
                <a16:creationId xmlns:a16="http://schemas.microsoft.com/office/drawing/2014/main" id="{D912CB99-8025-4580-9CC3-61504494A1E5}"/>
              </a:ext>
            </a:extLst>
          </p:cNvPr>
          <p:cNvSpPr/>
          <p:nvPr/>
        </p:nvSpPr>
        <p:spPr>
          <a:xfrm rot="19662021">
            <a:off x="1470932" y="6639168"/>
            <a:ext cx="2254003" cy="1266340"/>
          </a:xfrm>
          <a:custGeom>
            <a:avLst/>
            <a:gdLst/>
            <a:ahLst/>
            <a:cxnLst/>
            <a:rect l="l" t="t" r="r" b="b"/>
            <a:pathLst>
              <a:path w="2254003" h="1266340">
                <a:moveTo>
                  <a:pt x="0" y="0"/>
                </a:moveTo>
                <a:lnTo>
                  <a:pt x="2254003" y="0"/>
                </a:lnTo>
                <a:lnTo>
                  <a:pt x="2254003" y="1266340"/>
                </a:lnTo>
                <a:lnTo>
                  <a:pt x="0" y="126634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BAB4E6CE-155B-48EF-B098-C7F6ED9B2EB2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60254" y="6664637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8541184">
            <a:off x="11570046" y="8255365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5881823">
            <a:off x="16884670" y="293334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7DB778FD-B919-4114-AE6B-DC6DF5ACF301}"/>
              </a:ext>
            </a:extLst>
          </p:cNvPr>
          <p:cNvSpPr/>
          <p:nvPr/>
        </p:nvSpPr>
        <p:spPr>
          <a:xfrm rot="-4848288">
            <a:off x="16093567" y="-1004611"/>
            <a:ext cx="2953742" cy="3162716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3E3D6AA-7BE5-4105-8777-EDE39F2306FB}"/>
              </a:ext>
            </a:extLst>
          </p:cNvPr>
          <p:cNvSpPr txBox="1"/>
          <p:nvPr/>
        </p:nvSpPr>
        <p:spPr>
          <a:xfrm>
            <a:off x="1306211" y="419869"/>
            <a:ext cx="1423551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>
                <a:latin typeface="KG Red Hands" panose="02000505000000020004" pitchFamily="2" charset="0"/>
              </a:defRPr>
            </a:lvl1pPr>
          </a:lstStyle>
          <a:p>
            <a:r>
              <a:rPr lang="es-MX" sz="3200" dirty="0"/>
              <a:t>Si anteriormente docentes y agentes educativos tomaban el Programa de Estudio publicado por la autoridad federal como referente para la planeación didáctica, ahora se espera que, a partir de la lectura de la realidad se construya en colectivo el Programa Analítico de la escuela, que sirva de base para organizar el trabajo didáctico con sus grupos a lo largo del ciclo escolar y, a la vez, permita articular el trabajo pedagógico del colectivo.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FD2ADCB-8683-48CC-B555-8265A207040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A7A0F8B-4E29-4493-92CA-FC2E3B39CB1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6701" y1="36272" x2="48958" y2="66295"/>
                        <a14:foregroundMark x1="48958" y1="66295" x2="48351" y2="70089"/>
                        <a14:foregroundMark x1="57230" y1="49554" x2="57552" y2="54688"/>
                        <a14:foregroundMark x1="56510" y1="38058" x2="57230" y2="49554"/>
                        <a14:foregroundMark x1="32899" y1="74107" x2="32986" y2="80134"/>
                        <a14:foregroundMark x1="32986" y1="80134" x2="45052" y2="82143"/>
                        <a14:foregroundMark x1="67795" y1="79688" x2="52083" y2="80246"/>
                        <a14:foregroundMark x1="56250" y1="38839" x2="52691" y2="35714"/>
                        <a14:foregroundMark x1="58333" y1="49107" x2="58333" y2="49107"/>
                        <a14:foregroundMark x1="57986" y1="47098" x2="57986" y2="47098"/>
                        <a14:foregroundMark x1="55469" y1="34152" x2="55469" y2="34152"/>
                        <a14:foregroundMark x1="54427" y1="33259" x2="54427" y2="33259"/>
                        <a14:backgroundMark x1="17622" y1="49665" x2="37674" y2="14732"/>
                        <a14:backgroundMark x1="76997" y1="47545" x2="63368" y2="27679"/>
                        <a14:backgroundMark x1="63368" y1="27679" x2="44792" y2="13616"/>
                        <a14:backgroundMark x1="44792" y1="13616" x2="42795" y2="12946"/>
                        <a14:backgroundMark x1="58507" y1="29018" x2="37674" y2="25893"/>
                        <a14:backgroundMark x1="37674" y1="25893" x2="37674" y2="25893"/>
                        <a14:backgroundMark x1="66233" y1="59710" x2="62760" y2="54688"/>
                        <a14:backgroundMark x1="34028" y1="52455" x2="34028" y2="52455"/>
                        <a14:backgroundMark x1="31597" y1="56808" x2="31597" y2="56808"/>
                        <a14:backgroundMark x1="58854" y1="49554" x2="58854" y2="49554"/>
                        <a14:backgroundMark x1="62153" y1="54018" x2="62153" y2="54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450"/>
          <a:stretch/>
        </p:blipFill>
        <p:spPr>
          <a:xfrm>
            <a:off x="1828800" y="3924300"/>
            <a:ext cx="15490734" cy="86206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CDA153B2-148A-4FC8-81A2-618C64491FF0}"/>
              </a:ext>
            </a:extLst>
          </p:cNvPr>
          <p:cNvSpPr/>
          <p:nvPr/>
        </p:nvSpPr>
        <p:spPr>
          <a:xfrm rot="16771653">
            <a:off x="2341365" y="6805328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6" name="Imagen 15">
            <a:hlinkClick r:id="rId16"/>
            <a:extLst>
              <a:ext uri="{FF2B5EF4-FFF2-40B4-BE49-F238E27FC236}">
                <a16:creationId xmlns:a16="http://schemas.microsoft.com/office/drawing/2014/main" id="{B831E31D-5D55-4D01-BC65-D76A9533DA9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sp>
        <p:nvSpPr>
          <p:cNvPr id="17" name="Freeform 9">
            <a:extLst>
              <a:ext uri="{FF2B5EF4-FFF2-40B4-BE49-F238E27FC236}">
                <a16:creationId xmlns:a16="http://schemas.microsoft.com/office/drawing/2014/main" id="{4D8556D8-1C78-4955-B730-CB435ECC2B74}"/>
              </a:ext>
            </a:extLst>
          </p:cNvPr>
          <p:cNvSpPr>
            <a:spLocks noChangeAspect="1"/>
          </p:cNvSpPr>
          <p:nvPr/>
        </p:nvSpPr>
        <p:spPr>
          <a:xfrm rot="20758248">
            <a:off x="13378139" y="6169751"/>
            <a:ext cx="1457176" cy="2031905"/>
          </a:xfrm>
          <a:custGeom>
            <a:avLst/>
            <a:gdLst/>
            <a:ahLst/>
            <a:cxnLst/>
            <a:rect l="l" t="t" r="r" b="b"/>
            <a:pathLst>
              <a:path w="1186377" h="1446802">
                <a:moveTo>
                  <a:pt x="0" y="0"/>
                </a:moveTo>
                <a:lnTo>
                  <a:pt x="1186378" y="0"/>
                </a:lnTo>
                <a:lnTo>
                  <a:pt x="1186378" y="1446801"/>
                </a:lnTo>
                <a:lnTo>
                  <a:pt x="0" y="144680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5160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7A632260-D496-4F79-B360-3F7BC22E65FD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25" name="Globo: flecha derecha 24">
            <a:extLst>
              <a:ext uri="{FF2B5EF4-FFF2-40B4-BE49-F238E27FC236}">
                <a16:creationId xmlns:a16="http://schemas.microsoft.com/office/drawing/2014/main" id="{8EF0D242-5632-40EF-9515-722DB6BDC6B0}"/>
              </a:ext>
            </a:extLst>
          </p:cNvPr>
          <p:cNvSpPr/>
          <p:nvPr/>
        </p:nvSpPr>
        <p:spPr>
          <a:xfrm>
            <a:off x="1661489" y="3936003"/>
            <a:ext cx="4696696" cy="295213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632"/>
            </a:avLst>
          </a:prstGeom>
          <a:solidFill>
            <a:srgbClr val="F9F2F4"/>
          </a:solidFill>
          <a:ln>
            <a:solidFill>
              <a:srgbClr val="B677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6171119" y="7608386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4609712">
            <a:off x="-1126310" y="8499763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0"/>
                </a:lnTo>
                <a:lnTo>
                  <a:pt x="0" y="388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6250823">
            <a:off x="11815809" y="890049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8889361">
            <a:off x="2969504" y="9567950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5954564">
            <a:off x="7563800" y="8941457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49" y="0"/>
                </a:lnTo>
                <a:lnTo>
                  <a:pt x="3852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00B68AC-F5EB-4259-8891-FD91C08B7545}"/>
              </a:ext>
            </a:extLst>
          </p:cNvPr>
          <p:cNvSpPr txBox="1"/>
          <p:nvPr/>
        </p:nvSpPr>
        <p:spPr>
          <a:xfrm>
            <a:off x="1175486" y="223600"/>
            <a:ext cx="16814478" cy="24776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00"/>
              </a:lnSpc>
              <a:defRPr sz="6000" b="1" spc="-150">
                <a:ln w="34925">
                  <a:solidFill>
                    <a:schemeClr val="tx1"/>
                  </a:solidFill>
                </a:ln>
                <a:solidFill>
                  <a:srgbClr val="FFD0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</a:defRPr>
            </a:lvl1pPr>
          </a:lstStyle>
          <a:p>
            <a:r>
              <a:rPr lang="es-MX" dirty="0">
                <a:solidFill>
                  <a:srgbClr val="6EC0E4"/>
                </a:solidFill>
              </a:rPr>
              <a:t>En el Programa Analítico el colectivo decide los siguientes elementos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078189F-C27C-414C-9467-C94BAE7F9E0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3645" t="20330" r="21888" b="14378"/>
          <a:stretch/>
        </p:blipFill>
        <p:spPr>
          <a:xfrm>
            <a:off x="6652813" y="2804659"/>
            <a:ext cx="10604948" cy="6775287"/>
          </a:xfrm>
          <a:custGeom>
            <a:avLst/>
            <a:gdLst>
              <a:gd name="connsiteX0" fmla="*/ 0 w 10604948"/>
              <a:gd name="connsiteY0" fmla="*/ 0 h 6775287"/>
              <a:gd name="connsiteX1" fmla="*/ 801263 w 10604948"/>
              <a:gd name="connsiteY1" fmla="*/ 0 h 6775287"/>
              <a:gd name="connsiteX2" fmla="*/ 1496476 w 10604948"/>
              <a:gd name="connsiteY2" fmla="*/ 0 h 6775287"/>
              <a:gd name="connsiteX3" fmla="*/ 1873541 w 10604948"/>
              <a:gd name="connsiteY3" fmla="*/ 0 h 6775287"/>
              <a:gd name="connsiteX4" fmla="*/ 2674804 w 10604948"/>
              <a:gd name="connsiteY4" fmla="*/ 0 h 6775287"/>
              <a:gd name="connsiteX5" fmla="*/ 3370017 w 10604948"/>
              <a:gd name="connsiteY5" fmla="*/ 0 h 6775287"/>
              <a:gd name="connsiteX6" fmla="*/ 3959181 w 10604948"/>
              <a:gd name="connsiteY6" fmla="*/ 0 h 6775287"/>
              <a:gd name="connsiteX7" fmla="*/ 4442295 w 10604948"/>
              <a:gd name="connsiteY7" fmla="*/ 0 h 6775287"/>
              <a:gd name="connsiteX8" fmla="*/ 5031459 w 10604948"/>
              <a:gd name="connsiteY8" fmla="*/ 0 h 6775287"/>
              <a:gd name="connsiteX9" fmla="*/ 5408523 w 10604948"/>
              <a:gd name="connsiteY9" fmla="*/ 0 h 6775287"/>
              <a:gd name="connsiteX10" fmla="*/ 6209786 w 10604948"/>
              <a:gd name="connsiteY10" fmla="*/ 0 h 6775287"/>
              <a:gd name="connsiteX11" fmla="*/ 6798950 w 10604948"/>
              <a:gd name="connsiteY11" fmla="*/ 0 h 6775287"/>
              <a:gd name="connsiteX12" fmla="*/ 7494163 w 10604948"/>
              <a:gd name="connsiteY12" fmla="*/ 0 h 6775287"/>
              <a:gd name="connsiteX13" fmla="*/ 7977278 w 10604948"/>
              <a:gd name="connsiteY13" fmla="*/ 0 h 6775287"/>
              <a:gd name="connsiteX14" fmla="*/ 8778540 w 10604948"/>
              <a:gd name="connsiteY14" fmla="*/ 0 h 6775287"/>
              <a:gd name="connsiteX15" fmla="*/ 9261655 w 10604948"/>
              <a:gd name="connsiteY15" fmla="*/ 0 h 6775287"/>
              <a:gd name="connsiteX16" fmla="*/ 9744769 w 10604948"/>
              <a:gd name="connsiteY16" fmla="*/ 0 h 6775287"/>
              <a:gd name="connsiteX17" fmla="*/ 10604948 w 10604948"/>
              <a:gd name="connsiteY17" fmla="*/ 0 h 6775287"/>
              <a:gd name="connsiteX18" fmla="*/ 10604948 w 10604948"/>
              <a:gd name="connsiteY18" fmla="*/ 564607 h 6775287"/>
              <a:gd name="connsiteX19" fmla="*/ 10604948 w 10604948"/>
              <a:gd name="connsiteY19" fmla="*/ 1196967 h 6775287"/>
              <a:gd name="connsiteX20" fmla="*/ 10604948 w 10604948"/>
              <a:gd name="connsiteY20" fmla="*/ 1693822 h 6775287"/>
              <a:gd name="connsiteX21" fmla="*/ 10604948 w 10604948"/>
              <a:gd name="connsiteY21" fmla="*/ 2122923 h 6775287"/>
              <a:gd name="connsiteX22" fmla="*/ 10604948 w 10604948"/>
              <a:gd name="connsiteY22" fmla="*/ 2552025 h 6775287"/>
              <a:gd name="connsiteX23" fmla="*/ 10604948 w 10604948"/>
              <a:gd name="connsiteY23" fmla="*/ 2913373 h 6775287"/>
              <a:gd name="connsiteX24" fmla="*/ 10604948 w 10604948"/>
              <a:gd name="connsiteY24" fmla="*/ 3545734 h 6775287"/>
              <a:gd name="connsiteX25" fmla="*/ 10604948 w 10604948"/>
              <a:gd name="connsiteY25" fmla="*/ 4245847 h 6775287"/>
              <a:gd name="connsiteX26" fmla="*/ 10604948 w 10604948"/>
              <a:gd name="connsiteY26" fmla="*/ 4607195 h 6775287"/>
              <a:gd name="connsiteX27" fmla="*/ 10604948 w 10604948"/>
              <a:gd name="connsiteY27" fmla="*/ 5171802 h 6775287"/>
              <a:gd name="connsiteX28" fmla="*/ 10604948 w 10604948"/>
              <a:gd name="connsiteY28" fmla="*/ 5736410 h 6775287"/>
              <a:gd name="connsiteX29" fmla="*/ 10604948 w 10604948"/>
              <a:gd name="connsiteY29" fmla="*/ 6097758 h 6775287"/>
              <a:gd name="connsiteX30" fmla="*/ 10604948 w 10604948"/>
              <a:gd name="connsiteY30" fmla="*/ 6775287 h 6775287"/>
              <a:gd name="connsiteX31" fmla="*/ 10227883 w 10604948"/>
              <a:gd name="connsiteY31" fmla="*/ 6775287 h 6775287"/>
              <a:gd name="connsiteX32" fmla="*/ 9426620 w 10604948"/>
              <a:gd name="connsiteY32" fmla="*/ 6775287 h 6775287"/>
              <a:gd name="connsiteX33" fmla="*/ 8837457 w 10604948"/>
              <a:gd name="connsiteY33" fmla="*/ 6775287 h 6775287"/>
              <a:gd name="connsiteX34" fmla="*/ 8460392 w 10604948"/>
              <a:gd name="connsiteY34" fmla="*/ 6775287 h 6775287"/>
              <a:gd name="connsiteX35" fmla="*/ 7871228 w 10604948"/>
              <a:gd name="connsiteY35" fmla="*/ 6775287 h 6775287"/>
              <a:gd name="connsiteX36" fmla="*/ 7494163 w 10604948"/>
              <a:gd name="connsiteY36" fmla="*/ 6775287 h 6775287"/>
              <a:gd name="connsiteX37" fmla="*/ 7117098 w 10604948"/>
              <a:gd name="connsiteY37" fmla="*/ 6775287 h 6775287"/>
              <a:gd name="connsiteX38" fmla="*/ 6527935 w 10604948"/>
              <a:gd name="connsiteY38" fmla="*/ 6775287 h 6775287"/>
              <a:gd name="connsiteX39" fmla="*/ 5832721 w 10604948"/>
              <a:gd name="connsiteY39" fmla="*/ 6775287 h 6775287"/>
              <a:gd name="connsiteX40" fmla="*/ 5031459 w 10604948"/>
              <a:gd name="connsiteY40" fmla="*/ 6775287 h 6775287"/>
              <a:gd name="connsiteX41" fmla="*/ 4760443 w 10604948"/>
              <a:gd name="connsiteY41" fmla="*/ 6775287 h 6775287"/>
              <a:gd name="connsiteX42" fmla="*/ 4489428 w 10604948"/>
              <a:gd name="connsiteY42" fmla="*/ 6775287 h 6775287"/>
              <a:gd name="connsiteX43" fmla="*/ 3688165 w 10604948"/>
              <a:gd name="connsiteY43" fmla="*/ 6775287 h 6775287"/>
              <a:gd name="connsiteX44" fmla="*/ 2992952 w 10604948"/>
              <a:gd name="connsiteY44" fmla="*/ 6775287 h 6775287"/>
              <a:gd name="connsiteX45" fmla="*/ 2191689 w 10604948"/>
              <a:gd name="connsiteY45" fmla="*/ 6775287 h 6775287"/>
              <a:gd name="connsiteX46" fmla="*/ 1496476 w 10604948"/>
              <a:gd name="connsiteY46" fmla="*/ 6775287 h 6775287"/>
              <a:gd name="connsiteX47" fmla="*/ 907312 w 10604948"/>
              <a:gd name="connsiteY47" fmla="*/ 6775287 h 6775287"/>
              <a:gd name="connsiteX48" fmla="*/ 636297 w 10604948"/>
              <a:gd name="connsiteY48" fmla="*/ 6775287 h 6775287"/>
              <a:gd name="connsiteX49" fmla="*/ 0 w 10604948"/>
              <a:gd name="connsiteY49" fmla="*/ 6775287 h 6775287"/>
              <a:gd name="connsiteX50" fmla="*/ 0 w 10604948"/>
              <a:gd name="connsiteY50" fmla="*/ 6413938 h 6775287"/>
              <a:gd name="connsiteX51" fmla="*/ 0 w 10604948"/>
              <a:gd name="connsiteY51" fmla="*/ 6052590 h 6775287"/>
              <a:gd name="connsiteX52" fmla="*/ 0 w 10604948"/>
              <a:gd name="connsiteY52" fmla="*/ 5555735 h 6775287"/>
              <a:gd name="connsiteX53" fmla="*/ 0 w 10604948"/>
              <a:gd name="connsiteY53" fmla="*/ 5058881 h 6775287"/>
              <a:gd name="connsiteX54" fmla="*/ 0 w 10604948"/>
              <a:gd name="connsiteY54" fmla="*/ 4358768 h 6775287"/>
              <a:gd name="connsiteX55" fmla="*/ 0 w 10604948"/>
              <a:gd name="connsiteY55" fmla="*/ 3861914 h 6775287"/>
              <a:gd name="connsiteX56" fmla="*/ 0 w 10604948"/>
              <a:gd name="connsiteY56" fmla="*/ 3229553 h 6775287"/>
              <a:gd name="connsiteX57" fmla="*/ 0 w 10604948"/>
              <a:gd name="connsiteY57" fmla="*/ 2597193 h 6775287"/>
              <a:gd name="connsiteX58" fmla="*/ 0 w 10604948"/>
              <a:gd name="connsiteY58" fmla="*/ 2235845 h 6775287"/>
              <a:gd name="connsiteX59" fmla="*/ 0 w 10604948"/>
              <a:gd name="connsiteY59" fmla="*/ 1671237 h 6775287"/>
              <a:gd name="connsiteX60" fmla="*/ 0 w 10604948"/>
              <a:gd name="connsiteY60" fmla="*/ 971124 h 6775287"/>
              <a:gd name="connsiteX61" fmla="*/ 0 w 10604948"/>
              <a:gd name="connsiteY61" fmla="*/ 609776 h 6775287"/>
              <a:gd name="connsiteX62" fmla="*/ 0 w 10604948"/>
              <a:gd name="connsiteY62" fmla="*/ 0 h 677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0604948" h="6775287" fill="none" extrusionOk="0">
                <a:moveTo>
                  <a:pt x="0" y="0"/>
                </a:moveTo>
                <a:cubicBezTo>
                  <a:pt x="392739" y="-73369"/>
                  <a:pt x="633321" y="31265"/>
                  <a:pt x="801263" y="0"/>
                </a:cubicBezTo>
                <a:cubicBezTo>
                  <a:pt x="969205" y="-31265"/>
                  <a:pt x="1227481" y="45060"/>
                  <a:pt x="1496476" y="0"/>
                </a:cubicBezTo>
                <a:cubicBezTo>
                  <a:pt x="1765471" y="-45060"/>
                  <a:pt x="1764452" y="27056"/>
                  <a:pt x="1873541" y="0"/>
                </a:cubicBezTo>
                <a:cubicBezTo>
                  <a:pt x="1982630" y="-27056"/>
                  <a:pt x="2471735" y="1849"/>
                  <a:pt x="2674804" y="0"/>
                </a:cubicBezTo>
                <a:cubicBezTo>
                  <a:pt x="2877873" y="-1849"/>
                  <a:pt x="3051347" y="13029"/>
                  <a:pt x="3370017" y="0"/>
                </a:cubicBezTo>
                <a:cubicBezTo>
                  <a:pt x="3688687" y="-13029"/>
                  <a:pt x="3838052" y="14800"/>
                  <a:pt x="3959181" y="0"/>
                </a:cubicBezTo>
                <a:cubicBezTo>
                  <a:pt x="4080310" y="-14800"/>
                  <a:pt x="4298885" y="45417"/>
                  <a:pt x="4442295" y="0"/>
                </a:cubicBezTo>
                <a:cubicBezTo>
                  <a:pt x="4585705" y="-45417"/>
                  <a:pt x="4875152" y="33064"/>
                  <a:pt x="5031459" y="0"/>
                </a:cubicBezTo>
                <a:cubicBezTo>
                  <a:pt x="5187766" y="-33064"/>
                  <a:pt x="5248252" y="6835"/>
                  <a:pt x="5408523" y="0"/>
                </a:cubicBezTo>
                <a:cubicBezTo>
                  <a:pt x="5568794" y="-6835"/>
                  <a:pt x="6011390" y="21921"/>
                  <a:pt x="6209786" y="0"/>
                </a:cubicBezTo>
                <a:cubicBezTo>
                  <a:pt x="6408182" y="-21921"/>
                  <a:pt x="6611566" y="27282"/>
                  <a:pt x="6798950" y="0"/>
                </a:cubicBezTo>
                <a:cubicBezTo>
                  <a:pt x="6986334" y="-27282"/>
                  <a:pt x="7282392" y="77367"/>
                  <a:pt x="7494163" y="0"/>
                </a:cubicBezTo>
                <a:cubicBezTo>
                  <a:pt x="7705934" y="-77367"/>
                  <a:pt x="7836960" y="44358"/>
                  <a:pt x="7977278" y="0"/>
                </a:cubicBezTo>
                <a:cubicBezTo>
                  <a:pt x="8117597" y="-44358"/>
                  <a:pt x="8604770" y="33221"/>
                  <a:pt x="8778540" y="0"/>
                </a:cubicBezTo>
                <a:cubicBezTo>
                  <a:pt x="8952310" y="-33221"/>
                  <a:pt x="9026172" y="57722"/>
                  <a:pt x="9261655" y="0"/>
                </a:cubicBezTo>
                <a:cubicBezTo>
                  <a:pt x="9497139" y="-57722"/>
                  <a:pt x="9585599" y="19930"/>
                  <a:pt x="9744769" y="0"/>
                </a:cubicBezTo>
                <a:cubicBezTo>
                  <a:pt x="9903939" y="-19930"/>
                  <a:pt x="10275070" y="96680"/>
                  <a:pt x="10604948" y="0"/>
                </a:cubicBezTo>
                <a:cubicBezTo>
                  <a:pt x="10654592" y="235119"/>
                  <a:pt x="10563525" y="397701"/>
                  <a:pt x="10604948" y="564607"/>
                </a:cubicBezTo>
                <a:cubicBezTo>
                  <a:pt x="10646371" y="731513"/>
                  <a:pt x="10574825" y="1012333"/>
                  <a:pt x="10604948" y="1196967"/>
                </a:cubicBezTo>
                <a:cubicBezTo>
                  <a:pt x="10635071" y="1381601"/>
                  <a:pt x="10560951" y="1457326"/>
                  <a:pt x="10604948" y="1693822"/>
                </a:cubicBezTo>
                <a:cubicBezTo>
                  <a:pt x="10648945" y="1930318"/>
                  <a:pt x="10555555" y="1994531"/>
                  <a:pt x="10604948" y="2122923"/>
                </a:cubicBezTo>
                <a:cubicBezTo>
                  <a:pt x="10654341" y="2251315"/>
                  <a:pt x="10582425" y="2431053"/>
                  <a:pt x="10604948" y="2552025"/>
                </a:cubicBezTo>
                <a:cubicBezTo>
                  <a:pt x="10627471" y="2672997"/>
                  <a:pt x="10583508" y="2797301"/>
                  <a:pt x="10604948" y="2913373"/>
                </a:cubicBezTo>
                <a:cubicBezTo>
                  <a:pt x="10626388" y="3029445"/>
                  <a:pt x="10534922" y="3400588"/>
                  <a:pt x="10604948" y="3545734"/>
                </a:cubicBezTo>
                <a:cubicBezTo>
                  <a:pt x="10674974" y="3690880"/>
                  <a:pt x="10564299" y="4032156"/>
                  <a:pt x="10604948" y="4245847"/>
                </a:cubicBezTo>
                <a:cubicBezTo>
                  <a:pt x="10645597" y="4459538"/>
                  <a:pt x="10595123" y="4453682"/>
                  <a:pt x="10604948" y="4607195"/>
                </a:cubicBezTo>
                <a:cubicBezTo>
                  <a:pt x="10614773" y="4760708"/>
                  <a:pt x="10560771" y="4902905"/>
                  <a:pt x="10604948" y="5171802"/>
                </a:cubicBezTo>
                <a:cubicBezTo>
                  <a:pt x="10649125" y="5440699"/>
                  <a:pt x="10537711" y="5486312"/>
                  <a:pt x="10604948" y="5736410"/>
                </a:cubicBezTo>
                <a:cubicBezTo>
                  <a:pt x="10672185" y="5986508"/>
                  <a:pt x="10596546" y="6023133"/>
                  <a:pt x="10604948" y="6097758"/>
                </a:cubicBezTo>
                <a:cubicBezTo>
                  <a:pt x="10613350" y="6172383"/>
                  <a:pt x="10554506" y="6495951"/>
                  <a:pt x="10604948" y="6775287"/>
                </a:cubicBezTo>
                <a:cubicBezTo>
                  <a:pt x="10469877" y="6781280"/>
                  <a:pt x="10337235" y="6758161"/>
                  <a:pt x="10227883" y="6775287"/>
                </a:cubicBezTo>
                <a:cubicBezTo>
                  <a:pt x="10118532" y="6792413"/>
                  <a:pt x="9653967" y="6701043"/>
                  <a:pt x="9426620" y="6775287"/>
                </a:cubicBezTo>
                <a:cubicBezTo>
                  <a:pt x="9199273" y="6849531"/>
                  <a:pt x="9031050" y="6743718"/>
                  <a:pt x="8837457" y="6775287"/>
                </a:cubicBezTo>
                <a:cubicBezTo>
                  <a:pt x="8643864" y="6806856"/>
                  <a:pt x="8587382" y="6761544"/>
                  <a:pt x="8460392" y="6775287"/>
                </a:cubicBezTo>
                <a:cubicBezTo>
                  <a:pt x="8333403" y="6789030"/>
                  <a:pt x="8116218" y="6727862"/>
                  <a:pt x="7871228" y="6775287"/>
                </a:cubicBezTo>
                <a:cubicBezTo>
                  <a:pt x="7626238" y="6822712"/>
                  <a:pt x="7632114" y="6744284"/>
                  <a:pt x="7494163" y="6775287"/>
                </a:cubicBezTo>
                <a:cubicBezTo>
                  <a:pt x="7356213" y="6806290"/>
                  <a:pt x="7234987" y="6745506"/>
                  <a:pt x="7117098" y="6775287"/>
                </a:cubicBezTo>
                <a:cubicBezTo>
                  <a:pt x="6999209" y="6805068"/>
                  <a:pt x="6651635" y="6738166"/>
                  <a:pt x="6527935" y="6775287"/>
                </a:cubicBezTo>
                <a:cubicBezTo>
                  <a:pt x="6404235" y="6812408"/>
                  <a:pt x="6062345" y="6738727"/>
                  <a:pt x="5832721" y="6775287"/>
                </a:cubicBezTo>
                <a:cubicBezTo>
                  <a:pt x="5603097" y="6811847"/>
                  <a:pt x="5298759" y="6710312"/>
                  <a:pt x="5031459" y="6775287"/>
                </a:cubicBezTo>
                <a:cubicBezTo>
                  <a:pt x="4764159" y="6840262"/>
                  <a:pt x="4857635" y="6759550"/>
                  <a:pt x="4760443" y="6775287"/>
                </a:cubicBezTo>
                <a:cubicBezTo>
                  <a:pt x="4663251" y="6791024"/>
                  <a:pt x="4612171" y="6751093"/>
                  <a:pt x="4489428" y="6775287"/>
                </a:cubicBezTo>
                <a:cubicBezTo>
                  <a:pt x="4366686" y="6799481"/>
                  <a:pt x="4084022" y="6711487"/>
                  <a:pt x="3688165" y="6775287"/>
                </a:cubicBezTo>
                <a:cubicBezTo>
                  <a:pt x="3292308" y="6839087"/>
                  <a:pt x="3139652" y="6750476"/>
                  <a:pt x="2992952" y="6775287"/>
                </a:cubicBezTo>
                <a:cubicBezTo>
                  <a:pt x="2846252" y="6800098"/>
                  <a:pt x="2363623" y="6757567"/>
                  <a:pt x="2191689" y="6775287"/>
                </a:cubicBezTo>
                <a:cubicBezTo>
                  <a:pt x="2019755" y="6793007"/>
                  <a:pt x="1832474" y="6760935"/>
                  <a:pt x="1496476" y="6775287"/>
                </a:cubicBezTo>
                <a:cubicBezTo>
                  <a:pt x="1160478" y="6789639"/>
                  <a:pt x="1033964" y="6730943"/>
                  <a:pt x="907312" y="6775287"/>
                </a:cubicBezTo>
                <a:cubicBezTo>
                  <a:pt x="780660" y="6819631"/>
                  <a:pt x="770044" y="6745621"/>
                  <a:pt x="636297" y="6775287"/>
                </a:cubicBezTo>
                <a:cubicBezTo>
                  <a:pt x="502550" y="6804953"/>
                  <a:pt x="151532" y="6767671"/>
                  <a:pt x="0" y="6775287"/>
                </a:cubicBezTo>
                <a:cubicBezTo>
                  <a:pt x="-7697" y="6639632"/>
                  <a:pt x="16823" y="6507029"/>
                  <a:pt x="0" y="6413938"/>
                </a:cubicBezTo>
                <a:cubicBezTo>
                  <a:pt x="-16823" y="6320847"/>
                  <a:pt x="14429" y="6156564"/>
                  <a:pt x="0" y="6052590"/>
                </a:cubicBezTo>
                <a:cubicBezTo>
                  <a:pt x="-14429" y="5948616"/>
                  <a:pt x="14594" y="5688474"/>
                  <a:pt x="0" y="5555735"/>
                </a:cubicBezTo>
                <a:cubicBezTo>
                  <a:pt x="-14594" y="5422997"/>
                  <a:pt x="52040" y="5164536"/>
                  <a:pt x="0" y="5058881"/>
                </a:cubicBezTo>
                <a:cubicBezTo>
                  <a:pt x="-52040" y="4953226"/>
                  <a:pt x="11481" y="4583816"/>
                  <a:pt x="0" y="4358768"/>
                </a:cubicBezTo>
                <a:cubicBezTo>
                  <a:pt x="-11481" y="4133720"/>
                  <a:pt x="7750" y="4084356"/>
                  <a:pt x="0" y="3861914"/>
                </a:cubicBezTo>
                <a:cubicBezTo>
                  <a:pt x="-7750" y="3639472"/>
                  <a:pt x="43536" y="3432722"/>
                  <a:pt x="0" y="3229553"/>
                </a:cubicBezTo>
                <a:cubicBezTo>
                  <a:pt x="-43536" y="3026384"/>
                  <a:pt x="1078" y="2800984"/>
                  <a:pt x="0" y="2597193"/>
                </a:cubicBezTo>
                <a:cubicBezTo>
                  <a:pt x="-1078" y="2393402"/>
                  <a:pt x="12174" y="2390273"/>
                  <a:pt x="0" y="2235845"/>
                </a:cubicBezTo>
                <a:cubicBezTo>
                  <a:pt x="-12174" y="2081417"/>
                  <a:pt x="43994" y="1803223"/>
                  <a:pt x="0" y="1671237"/>
                </a:cubicBezTo>
                <a:cubicBezTo>
                  <a:pt x="-43994" y="1539251"/>
                  <a:pt x="7192" y="1288451"/>
                  <a:pt x="0" y="971124"/>
                </a:cubicBezTo>
                <a:cubicBezTo>
                  <a:pt x="-7192" y="653797"/>
                  <a:pt x="37083" y="695461"/>
                  <a:pt x="0" y="609776"/>
                </a:cubicBezTo>
                <a:cubicBezTo>
                  <a:pt x="-37083" y="524091"/>
                  <a:pt x="35491" y="137313"/>
                  <a:pt x="0" y="0"/>
                </a:cubicBezTo>
                <a:close/>
              </a:path>
              <a:path w="10604948" h="6775287" stroke="0" extrusionOk="0">
                <a:moveTo>
                  <a:pt x="0" y="0"/>
                </a:moveTo>
                <a:cubicBezTo>
                  <a:pt x="150087" y="-41968"/>
                  <a:pt x="233627" y="44803"/>
                  <a:pt x="377065" y="0"/>
                </a:cubicBezTo>
                <a:cubicBezTo>
                  <a:pt x="520503" y="-44803"/>
                  <a:pt x="622847" y="19965"/>
                  <a:pt x="860179" y="0"/>
                </a:cubicBezTo>
                <a:cubicBezTo>
                  <a:pt x="1097511" y="-19965"/>
                  <a:pt x="1063291" y="24648"/>
                  <a:pt x="1237244" y="0"/>
                </a:cubicBezTo>
                <a:cubicBezTo>
                  <a:pt x="1411197" y="-24648"/>
                  <a:pt x="1636506" y="50318"/>
                  <a:pt x="1932457" y="0"/>
                </a:cubicBezTo>
                <a:cubicBezTo>
                  <a:pt x="2228408" y="-50318"/>
                  <a:pt x="2363230" y="19249"/>
                  <a:pt x="2627670" y="0"/>
                </a:cubicBezTo>
                <a:cubicBezTo>
                  <a:pt x="2892110" y="-19249"/>
                  <a:pt x="3204267" y="33955"/>
                  <a:pt x="3428933" y="0"/>
                </a:cubicBezTo>
                <a:cubicBezTo>
                  <a:pt x="3653599" y="-33955"/>
                  <a:pt x="3666765" y="39429"/>
                  <a:pt x="3805998" y="0"/>
                </a:cubicBezTo>
                <a:cubicBezTo>
                  <a:pt x="3945232" y="-39429"/>
                  <a:pt x="3994769" y="10126"/>
                  <a:pt x="4077013" y="0"/>
                </a:cubicBezTo>
                <a:cubicBezTo>
                  <a:pt x="4159257" y="-10126"/>
                  <a:pt x="4417815" y="18682"/>
                  <a:pt x="4666177" y="0"/>
                </a:cubicBezTo>
                <a:cubicBezTo>
                  <a:pt x="4914539" y="-18682"/>
                  <a:pt x="4872756" y="11834"/>
                  <a:pt x="5043242" y="0"/>
                </a:cubicBezTo>
                <a:cubicBezTo>
                  <a:pt x="5213729" y="-11834"/>
                  <a:pt x="5613428" y="15086"/>
                  <a:pt x="5844505" y="0"/>
                </a:cubicBezTo>
                <a:cubicBezTo>
                  <a:pt x="6075582" y="-15086"/>
                  <a:pt x="6294875" y="61892"/>
                  <a:pt x="6433668" y="0"/>
                </a:cubicBezTo>
                <a:cubicBezTo>
                  <a:pt x="6572461" y="-61892"/>
                  <a:pt x="6593296" y="4549"/>
                  <a:pt x="6704684" y="0"/>
                </a:cubicBezTo>
                <a:cubicBezTo>
                  <a:pt x="6816072" y="-4549"/>
                  <a:pt x="6967612" y="13455"/>
                  <a:pt x="7081749" y="0"/>
                </a:cubicBezTo>
                <a:cubicBezTo>
                  <a:pt x="7195887" y="-13455"/>
                  <a:pt x="7436290" y="42290"/>
                  <a:pt x="7564863" y="0"/>
                </a:cubicBezTo>
                <a:cubicBezTo>
                  <a:pt x="7693436" y="-42290"/>
                  <a:pt x="7788242" y="12396"/>
                  <a:pt x="7941928" y="0"/>
                </a:cubicBezTo>
                <a:cubicBezTo>
                  <a:pt x="8095614" y="-12396"/>
                  <a:pt x="8508091" y="3239"/>
                  <a:pt x="8743190" y="0"/>
                </a:cubicBezTo>
                <a:cubicBezTo>
                  <a:pt x="8978289" y="-3239"/>
                  <a:pt x="9257750" y="76539"/>
                  <a:pt x="9544453" y="0"/>
                </a:cubicBezTo>
                <a:cubicBezTo>
                  <a:pt x="9831156" y="-76539"/>
                  <a:pt x="10137329" y="67057"/>
                  <a:pt x="10604948" y="0"/>
                </a:cubicBezTo>
                <a:cubicBezTo>
                  <a:pt x="10644604" y="300938"/>
                  <a:pt x="10558170" y="417284"/>
                  <a:pt x="10604948" y="700113"/>
                </a:cubicBezTo>
                <a:cubicBezTo>
                  <a:pt x="10651726" y="982942"/>
                  <a:pt x="10563150" y="1028036"/>
                  <a:pt x="10604948" y="1196967"/>
                </a:cubicBezTo>
                <a:cubicBezTo>
                  <a:pt x="10646746" y="1365898"/>
                  <a:pt x="10597665" y="1442221"/>
                  <a:pt x="10604948" y="1626069"/>
                </a:cubicBezTo>
                <a:cubicBezTo>
                  <a:pt x="10612231" y="1809917"/>
                  <a:pt x="10604939" y="1825999"/>
                  <a:pt x="10604948" y="1987418"/>
                </a:cubicBezTo>
                <a:cubicBezTo>
                  <a:pt x="10604957" y="2148837"/>
                  <a:pt x="10561278" y="2254566"/>
                  <a:pt x="10604948" y="2416519"/>
                </a:cubicBezTo>
                <a:cubicBezTo>
                  <a:pt x="10648618" y="2578472"/>
                  <a:pt x="10604075" y="2624047"/>
                  <a:pt x="10604948" y="2777868"/>
                </a:cubicBezTo>
                <a:cubicBezTo>
                  <a:pt x="10605821" y="2931689"/>
                  <a:pt x="10565803" y="3182336"/>
                  <a:pt x="10604948" y="3342475"/>
                </a:cubicBezTo>
                <a:cubicBezTo>
                  <a:pt x="10644093" y="3502614"/>
                  <a:pt x="10580090" y="3638609"/>
                  <a:pt x="10604948" y="3907082"/>
                </a:cubicBezTo>
                <a:cubicBezTo>
                  <a:pt x="10629806" y="4175555"/>
                  <a:pt x="10591849" y="4220606"/>
                  <a:pt x="10604948" y="4336184"/>
                </a:cubicBezTo>
                <a:cubicBezTo>
                  <a:pt x="10618047" y="4451762"/>
                  <a:pt x="10543680" y="4772037"/>
                  <a:pt x="10604948" y="4968544"/>
                </a:cubicBezTo>
                <a:cubicBezTo>
                  <a:pt x="10666216" y="5165051"/>
                  <a:pt x="10546143" y="5355951"/>
                  <a:pt x="10604948" y="5465398"/>
                </a:cubicBezTo>
                <a:cubicBezTo>
                  <a:pt x="10663753" y="5574845"/>
                  <a:pt x="10547314" y="5894988"/>
                  <a:pt x="10604948" y="6097758"/>
                </a:cubicBezTo>
                <a:cubicBezTo>
                  <a:pt x="10662582" y="6300528"/>
                  <a:pt x="10556047" y="6524485"/>
                  <a:pt x="10604948" y="6775287"/>
                </a:cubicBezTo>
                <a:cubicBezTo>
                  <a:pt x="10410697" y="6775926"/>
                  <a:pt x="10304606" y="6760359"/>
                  <a:pt x="10121834" y="6775287"/>
                </a:cubicBezTo>
                <a:cubicBezTo>
                  <a:pt x="9939062" y="6790215"/>
                  <a:pt x="9730484" y="6706910"/>
                  <a:pt x="9426620" y="6775287"/>
                </a:cubicBezTo>
                <a:cubicBezTo>
                  <a:pt x="9122756" y="6843664"/>
                  <a:pt x="9241709" y="6773391"/>
                  <a:pt x="9155605" y="6775287"/>
                </a:cubicBezTo>
                <a:cubicBezTo>
                  <a:pt x="9069501" y="6777183"/>
                  <a:pt x="8785530" y="6760326"/>
                  <a:pt x="8460392" y="6775287"/>
                </a:cubicBezTo>
                <a:cubicBezTo>
                  <a:pt x="8135254" y="6790248"/>
                  <a:pt x="8287398" y="6752438"/>
                  <a:pt x="8189377" y="6775287"/>
                </a:cubicBezTo>
                <a:cubicBezTo>
                  <a:pt x="8091356" y="6798136"/>
                  <a:pt x="7944140" y="6751110"/>
                  <a:pt x="7706262" y="6775287"/>
                </a:cubicBezTo>
                <a:cubicBezTo>
                  <a:pt x="7468385" y="6799464"/>
                  <a:pt x="7557972" y="6768415"/>
                  <a:pt x="7435247" y="6775287"/>
                </a:cubicBezTo>
                <a:cubicBezTo>
                  <a:pt x="7312523" y="6782159"/>
                  <a:pt x="7233913" y="6770073"/>
                  <a:pt x="7164232" y="6775287"/>
                </a:cubicBezTo>
                <a:cubicBezTo>
                  <a:pt x="7094552" y="6780501"/>
                  <a:pt x="6986112" y="6762859"/>
                  <a:pt x="6893216" y="6775287"/>
                </a:cubicBezTo>
                <a:cubicBezTo>
                  <a:pt x="6800320" y="6787715"/>
                  <a:pt x="6341980" y="6770860"/>
                  <a:pt x="6198003" y="6775287"/>
                </a:cubicBezTo>
                <a:cubicBezTo>
                  <a:pt x="6054026" y="6779714"/>
                  <a:pt x="5908834" y="6765979"/>
                  <a:pt x="5714889" y="6775287"/>
                </a:cubicBezTo>
                <a:cubicBezTo>
                  <a:pt x="5520944" y="6784595"/>
                  <a:pt x="5253030" y="6727276"/>
                  <a:pt x="5125725" y="6775287"/>
                </a:cubicBezTo>
                <a:cubicBezTo>
                  <a:pt x="4998420" y="6823298"/>
                  <a:pt x="4750271" y="6756289"/>
                  <a:pt x="4642611" y="6775287"/>
                </a:cubicBezTo>
                <a:cubicBezTo>
                  <a:pt x="4534951" y="6794285"/>
                  <a:pt x="4117700" y="6760318"/>
                  <a:pt x="3947397" y="6775287"/>
                </a:cubicBezTo>
                <a:cubicBezTo>
                  <a:pt x="3777094" y="6790256"/>
                  <a:pt x="3579067" y="6775169"/>
                  <a:pt x="3358234" y="6775287"/>
                </a:cubicBezTo>
                <a:cubicBezTo>
                  <a:pt x="3137401" y="6775405"/>
                  <a:pt x="3136976" y="6773228"/>
                  <a:pt x="2981169" y="6775287"/>
                </a:cubicBezTo>
                <a:cubicBezTo>
                  <a:pt x="2825362" y="6777346"/>
                  <a:pt x="2672176" y="6725136"/>
                  <a:pt x="2392005" y="6775287"/>
                </a:cubicBezTo>
                <a:cubicBezTo>
                  <a:pt x="2111834" y="6825438"/>
                  <a:pt x="1970164" y="6750544"/>
                  <a:pt x="1696792" y="6775287"/>
                </a:cubicBezTo>
                <a:cubicBezTo>
                  <a:pt x="1423420" y="6800030"/>
                  <a:pt x="1559446" y="6761911"/>
                  <a:pt x="1425776" y="6775287"/>
                </a:cubicBezTo>
                <a:cubicBezTo>
                  <a:pt x="1292106" y="6788663"/>
                  <a:pt x="1110892" y="6749436"/>
                  <a:pt x="836613" y="6775287"/>
                </a:cubicBezTo>
                <a:cubicBezTo>
                  <a:pt x="562334" y="6801138"/>
                  <a:pt x="312293" y="6679236"/>
                  <a:pt x="0" y="6775287"/>
                </a:cubicBezTo>
                <a:cubicBezTo>
                  <a:pt x="-26405" y="6551100"/>
                  <a:pt x="50144" y="6435145"/>
                  <a:pt x="0" y="6278433"/>
                </a:cubicBezTo>
                <a:cubicBezTo>
                  <a:pt x="-50144" y="6121721"/>
                  <a:pt x="11312" y="5943021"/>
                  <a:pt x="0" y="5713825"/>
                </a:cubicBezTo>
                <a:cubicBezTo>
                  <a:pt x="-11312" y="5484629"/>
                  <a:pt x="37879" y="5282104"/>
                  <a:pt x="0" y="5149218"/>
                </a:cubicBezTo>
                <a:cubicBezTo>
                  <a:pt x="-37879" y="5016332"/>
                  <a:pt x="17628" y="4944585"/>
                  <a:pt x="0" y="4787869"/>
                </a:cubicBezTo>
                <a:cubicBezTo>
                  <a:pt x="-17628" y="4631153"/>
                  <a:pt x="38404" y="4495990"/>
                  <a:pt x="0" y="4291015"/>
                </a:cubicBezTo>
                <a:cubicBezTo>
                  <a:pt x="-38404" y="4086040"/>
                  <a:pt x="34792" y="3925721"/>
                  <a:pt x="0" y="3590902"/>
                </a:cubicBezTo>
                <a:cubicBezTo>
                  <a:pt x="-34792" y="3256083"/>
                  <a:pt x="12089" y="3221888"/>
                  <a:pt x="0" y="2890789"/>
                </a:cubicBezTo>
                <a:cubicBezTo>
                  <a:pt x="-12089" y="2559690"/>
                  <a:pt x="32413" y="2373004"/>
                  <a:pt x="0" y="2190676"/>
                </a:cubicBezTo>
                <a:cubicBezTo>
                  <a:pt x="-32413" y="2008348"/>
                  <a:pt x="49935" y="1874594"/>
                  <a:pt x="0" y="1693822"/>
                </a:cubicBezTo>
                <a:cubicBezTo>
                  <a:pt x="-49935" y="1513050"/>
                  <a:pt x="26580" y="1319136"/>
                  <a:pt x="0" y="1196967"/>
                </a:cubicBezTo>
                <a:cubicBezTo>
                  <a:pt x="-26580" y="1074799"/>
                  <a:pt x="50591" y="858458"/>
                  <a:pt x="0" y="767866"/>
                </a:cubicBezTo>
                <a:cubicBezTo>
                  <a:pt x="-50591" y="677274"/>
                  <a:pt x="46659" y="186398"/>
                  <a:pt x="0" y="0"/>
                </a:cubicBezTo>
                <a:close/>
              </a:path>
            </a:pathLst>
          </a:custGeom>
          <a:ln w="57150">
            <a:solidFill>
              <a:srgbClr val="B6778B"/>
            </a:solidFill>
            <a:extLst>
              <a:ext uri="{C807C97D-BFC1-408E-A445-0C87EB9F89A2}">
                <ask:lineSketchStyleProps xmlns:ask="http://schemas.microsoft.com/office/drawing/2018/sketchyshapes" sd="31010272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4145177A-6220-48A0-A7F6-AD7085931F49}"/>
              </a:ext>
            </a:extLst>
          </p:cNvPr>
          <p:cNvSpPr txBox="1"/>
          <p:nvPr/>
        </p:nvSpPr>
        <p:spPr>
          <a:xfrm>
            <a:off x="1969064" y="4157296"/>
            <a:ext cx="37338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3200">
                <a:latin typeface="KG Red Hands" panose="02000505000000020004" pitchFamily="2" charset="0"/>
              </a:defRPr>
            </a:lvl1pPr>
          </a:lstStyle>
          <a:p>
            <a:pPr algn="l"/>
            <a:r>
              <a:rPr lang="es-MX" dirty="0"/>
              <a:t>Todos estos elementos forman parte del proceso </a:t>
            </a:r>
          </a:p>
          <a:p>
            <a:pPr algn="l"/>
            <a:r>
              <a:rPr lang="es-MX" dirty="0"/>
              <a:t>de codiseño.</a:t>
            </a:r>
          </a:p>
        </p:txBody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A1F2794B-1D2E-4338-B95A-EDF86F9E1861}"/>
              </a:ext>
            </a:extLst>
          </p:cNvPr>
          <p:cNvSpPr/>
          <p:nvPr/>
        </p:nvSpPr>
        <p:spPr>
          <a:xfrm rot="-661203">
            <a:off x="2964334" y="7426477"/>
            <a:ext cx="1851036" cy="2119829"/>
          </a:xfrm>
          <a:custGeom>
            <a:avLst/>
            <a:gdLst/>
            <a:ahLst/>
            <a:cxnLst/>
            <a:rect l="l" t="t" r="r" b="b"/>
            <a:pathLst>
              <a:path w="2582154" h="3489397">
                <a:moveTo>
                  <a:pt x="0" y="0"/>
                </a:moveTo>
                <a:lnTo>
                  <a:pt x="2582153" y="0"/>
                </a:lnTo>
                <a:lnTo>
                  <a:pt x="2582153" y="3489397"/>
                </a:lnTo>
                <a:lnTo>
                  <a:pt x="0" y="348939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998B45-4611-4914-9154-39BBA9D0C5F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pic>
        <p:nvPicPr>
          <p:cNvPr id="15" name="Imagen 14">
            <a:hlinkClick r:id="rId17"/>
            <a:extLst>
              <a:ext uri="{FF2B5EF4-FFF2-40B4-BE49-F238E27FC236}">
                <a16:creationId xmlns:a16="http://schemas.microsoft.com/office/drawing/2014/main" id="{58008594-2478-4931-90E3-FDD5CBBF189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754A18C9-B5C6-43F4-B18D-550F300C32C9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22191" y="3594001"/>
            <a:ext cx="1578242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3200">
                <a:latin typeface="KG Red Hands" panose="02000505000000020004" pitchFamily="2" charset="0"/>
              </a:defRPr>
            </a:lvl1pPr>
          </a:lstStyle>
          <a:p>
            <a:pPr marL="514350" indent="-514350">
              <a:buFont typeface="+mj-lt"/>
              <a:buAutoNum type="arabicPeriod"/>
            </a:pPr>
            <a:r>
              <a:rPr lang="es-MX" sz="2800" dirty="0"/>
              <a:t> ¿Cuáles de estos elementos están presentes en el Programa Analítico de su escuela?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dirty="0"/>
              <a:t> En caso de que alguno o algunos de estos elementos no estén presentes, identifiquen por qué; analicen y reconsideren la necesidad de incorporarlos.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dirty="0"/>
              <a:t> ¿Cómo se recupera en su Programa Analítico el sentido humanista y crítico que promueve el Plan de Estudio?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dirty="0"/>
              <a:t> ¿Su Programa Analítico da cuenta del vínculo escuela-comunidad?, ¿cómo?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dirty="0"/>
              <a:t> ¿De qué manera su Programa Analítico expresa su conocimiento y experiencia docentes?</a:t>
            </a:r>
            <a:endParaRPr lang="en-US" sz="2800" dirty="0">
              <a:sym typeface="Nunito Semi-Bold"/>
            </a:endParaRPr>
          </a:p>
        </p:txBody>
      </p:sp>
      <p:sp>
        <p:nvSpPr>
          <p:cNvPr id="4" name="Freeform 4"/>
          <p:cNvSpPr/>
          <p:nvPr/>
        </p:nvSpPr>
        <p:spPr>
          <a:xfrm rot="18818778">
            <a:off x="16203023" y="6642147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4609712">
            <a:off x="-2175606" y="8516830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6250823">
            <a:off x="12575020" y="9042239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8889361">
            <a:off x="3786881" y="898594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>
            <a:spLocks noChangeAspect="1"/>
          </p:cNvSpPr>
          <p:nvPr/>
        </p:nvSpPr>
        <p:spPr>
          <a:xfrm>
            <a:off x="2465133" y="7933032"/>
            <a:ext cx="1478358" cy="2080495"/>
          </a:xfrm>
          <a:custGeom>
            <a:avLst/>
            <a:gdLst/>
            <a:ahLst/>
            <a:cxnLst/>
            <a:rect l="l" t="t" r="r" b="b"/>
            <a:pathLst>
              <a:path w="825842" h="1272306">
                <a:moveTo>
                  <a:pt x="0" y="0"/>
                </a:moveTo>
                <a:lnTo>
                  <a:pt x="825843" y="0"/>
                </a:lnTo>
                <a:lnTo>
                  <a:pt x="825843" y="1272307"/>
                </a:lnTo>
                <a:lnTo>
                  <a:pt x="0" y="12723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472081" y="431094"/>
            <a:ext cx="7882645" cy="7950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00"/>
              </a:lnSpc>
              <a:defRPr sz="6000" b="1" spc="-150">
                <a:ln w="34925">
                  <a:solidFill>
                    <a:schemeClr val="tx1"/>
                  </a:solidFill>
                </a:ln>
                <a:solidFill>
                  <a:srgbClr val="C744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</a:defRPr>
            </a:lvl1pPr>
          </a:lstStyle>
          <a:p>
            <a:r>
              <a:rPr lang="es-MX" dirty="0">
                <a:sym typeface="Comica"/>
              </a:rPr>
              <a:t>En colectivo</a:t>
            </a:r>
          </a:p>
        </p:txBody>
      </p:sp>
      <p:sp>
        <p:nvSpPr>
          <p:cNvPr id="17" name="Freeform 17"/>
          <p:cNvSpPr/>
          <p:nvPr/>
        </p:nvSpPr>
        <p:spPr>
          <a:xfrm rot="5954564">
            <a:off x="8082486" y="7798506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49" y="0"/>
                </a:lnTo>
                <a:lnTo>
                  <a:pt x="3852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A44A12-C460-4F09-BCB0-AE51E45322DE}"/>
              </a:ext>
            </a:extLst>
          </p:cNvPr>
          <p:cNvSpPr txBox="1"/>
          <p:nvPr/>
        </p:nvSpPr>
        <p:spPr>
          <a:xfrm>
            <a:off x="2299020" y="1572962"/>
            <a:ext cx="14228766" cy="1635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3249"/>
              </a:lnSpc>
              <a:spcBef>
                <a:spcPct val="0"/>
              </a:spcBef>
              <a:defRPr sz="4000" spc="-19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</a:defRPr>
            </a:lvl1pPr>
          </a:lstStyle>
          <a:p>
            <a:pPr>
              <a:lnSpc>
                <a:spcPts val="4249"/>
              </a:lnSpc>
            </a:pPr>
            <a:r>
              <a:rPr lang="es-MX" dirty="0"/>
              <a:t>En torno a las siguientes preguntas, para ello retomen el </a:t>
            </a:r>
            <a:r>
              <a:rPr lang="es-MX" dirty="0">
                <a:ln>
                  <a:solidFill>
                    <a:schemeClr val="tx1"/>
                  </a:solidFill>
                </a:ln>
                <a:solidFill>
                  <a:srgbClr val="FFD022"/>
                </a:solidFill>
              </a:rPr>
              <a:t>Programa Analítico que diseñaron el ciclo escolar pasado </a:t>
            </a:r>
            <a:r>
              <a:rPr lang="es-MX" dirty="0"/>
              <a:t>y analicen sus elementos: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FFF0E9E-28E7-4BE0-9397-9C0025308E3D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pic>
        <p:nvPicPr>
          <p:cNvPr id="16" name="Imagen 15">
            <a:hlinkClick r:id="rId16"/>
            <a:extLst>
              <a:ext uri="{FF2B5EF4-FFF2-40B4-BE49-F238E27FC236}">
                <a16:creationId xmlns:a16="http://schemas.microsoft.com/office/drawing/2014/main" id="{A0EB81A4-610E-404D-B331-4EFF95C0765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">
            <a:extLst>
              <a:ext uri="{FF2B5EF4-FFF2-40B4-BE49-F238E27FC236}">
                <a16:creationId xmlns:a16="http://schemas.microsoft.com/office/drawing/2014/main" id="{8FE78852-F285-46E1-90CF-8B485D96E4E1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906268EA-108F-4BD7-BAF0-E1C46B15F0CB}"/>
              </a:ext>
            </a:extLst>
          </p:cNvPr>
          <p:cNvSpPr/>
          <p:nvPr/>
        </p:nvSpPr>
        <p:spPr>
          <a:xfrm rot="16771653">
            <a:off x="11880780" y="-1554169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D9C7553D-DD0A-4178-A129-11053C73359E}"/>
              </a:ext>
            </a:extLst>
          </p:cNvPr>
          <p:cNvSpPr/>
          <p:nvPr/>
        </p:nvSpPr>
        <p:spPr>
          <a:xfrm rot="5881823">
            <a:off x="337267" y="-636118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3" name="Freeform 4">
            <a:extLst>
              <a:ext uri="{FF2B5EF4-FFF2-40B4-BE49-F238E27FC236}">
                <a16:creationId xmlns:a16="http://schemas.microsoft.com/office/drawing/2014/main" id="{4A2E41B9-157E-40A6-8A23-6306636EEF5F}"/>
              </a:ext>
            </a:extLst>
          </p:cNvPr>
          <p:cNvSpPr/>
          <p:nvPr/>
        </p:nvSpPr>
        <p:spPr>
          <a:xfrm rot="2538198">
            <a:off x="16473356" y="8758684"/>
            <a:ext cx="2953742" cy="3162716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220591" y="2597822"/>
            <a:ext cx="182880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3249"/>
              </a:lnSpc>
              <a:spcBef>
                <a:spcPct val="0"/>
              </a:spcBef>
              <a:defRPr sz="4000" spc="-19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ea typeface="Nunito Bold"/>
                <a:cs typeface="Nunito Bold"/>
              </a:defRPr>
            </a:lvl1pPr>
          </a:lstStyle>
          <a:p>
            <a:pPr>
              <a:lnSpc>
                <a:spcPct val="100000"/>
              </a:lnSpc>
            </a:pPr>
            <a:r>
              <a:rPr lang="es-MX" sz="4400" dirty="0"/>
              <a:t>Inicien el proceso de actualización de su </a:t>
            </a:r>
          </a:p>
          <a:p>
            <a:pPr>
              <a:lnSpc>
                <a:spcPct val="100000"/>
              </a:lnSpc>
            </a:pPr>
            <a:r>
              <a:rPr lang="es-MX" sz="4400" dirty="0"/>
              <a:t>Programa Analítico. Tengan al alcance:</a:t>
            </a:r>
            <a:endParaRPr lang="en-US" sz="4400" dirty="0">
              <a:sym typeface="Nunito Semi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-1220591" y="378997"/>
            <a:ext cx="17983200" cy="15901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00"/>
              </a:lnSpc>
              <a:defRPr sz="6000" b="1" spc="-150">
                <a:ln w="34925">
                  <a:solidFill>
                    <a:schemeClr val="tx1"/>
                  </a:solidFill>
                </a:ln>
                <a:solidFill>
                  <a:srgbClr val="C744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</a:defRPr>
            </a:lvl1pPr>
          </a:lstStyle>
          <a:p>
            <a:r>
              <a:rPr lang="es-MX" dirty="0"/>
              <a:t>Actualización del </a:t>
            </a:r>
          </a:p>
          <a:p>
            <a:r>
              <a:rPr lang="es-MX" dirty="0"/>
              <a:t>Programa Analítico</a:t>
            </a:r>
            <a:endParaRPr lang="en-US" dirty="0">
              <a:sym typeface="Comic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501490" y="7776402"/>
            <a:ext cx="6037487" cy="361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1"/>
              </a:lnSpc>
            </a:pPr>
            <a:r>
              <a:rPr lang="es-MX" sz="2400" dirty="0"/>
              <a:t>.</a:t>
            </a:r>
            <a:endParaRPr lang="en-US" sz="2037" dirty="0">
              <a:solidFill>
                <a:srgbClr val="282828"/>
              </a:solidFill>
              <a:latin typeface="Nunito Semi-Bold"/>
              <a:ea typeface="Nunito Semi-Bold"/>
              <a:cs typeface="Nunito Semi-Bold"/>
              <a:sym typeface="Nunito Semi-Bold"/>
            </a:endParaRP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2CE1987-C2C7-4039-A4A7-BBA405E531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21C6BCD-0E73-4EA5-ABCC-1231D75C19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40436">
            <a:off x="13766308" y="654901"/>
            <a:ext cx="3343958" cy="417326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E33BF30-C2E5-4424-833B-C6BD01804B7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CED9FB26-E1D8-42B2-93FF-E4A02FA6FB8D}"/>
              </a:ext>
            </a:extLst>
          </p:cNvPr>
          <p:cNvSpPr/>
          <p:nvPr/>
        </p:nvSpPr>
        <p:spPr>
          <a:xfrm>
            <a:off x="2590800" y="4691628"/>
            <a:ext cx="14823206" cy="1523608"/>
          </a:xfrm>
          <a:custGeom>
            <a:avLst/>
            <a:gdLst>
              <a:gd name="connsiteX0" fmla="*/ 0 w 14823206"/>
              <a:gd name="connsiteY0" fmla="*/ 253940 h 1523608"/>
              <a:gd name="connsiteX1" fmla="*/ 253940 w 14823206"/>
              <a:gd name="connsiteY1" fmla="*/ 0 h 1523608"/>
              <a:gd name="connsiteX2" fmla="*/ 14569266 w 14823206"/>
              <a:gd name="connsiteY2" fmla="*/ 0 h 1523608"/>
              <a:gd name="connsiteX3" fmla="*/ 14823206 w 14823206"/>
              <a:gd name="connsiteY3" fmla="*/ 253940 h 1523608"/>
              <a:gd name="connsiteX4" fmla="*/ 14823206 w 14823206"/>
              <a:gd name="connsiteY4" fmla="*/ 1269668 h 1523608"/>
              <a:gd name="connsiteX5" fmla="*/ 14569266 w 14823206"/>
              <a:gd name="connsiteY5" fmla="*/ 1523608 h 1523608"/>
              <a:gd name="connsiteX6" fmla="*/ 253940 w 14823206"/>
              <a:gd name="connsiteY6" fmla="*/ 1523608 h 1523608"/>
              <a:gd name="connsiteX7" fmla="*/ 0 w 14823206"/>
              <a:gd name="connsiteY7" fmla="*/ 1269668 h 1523608"/>
              <a:gd name="connsiteX8" fmla="*/ 0 w 14823206"/>
              <a:gd name="connsiteY8" fmla="*/ 253940 h 1523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23206" h="1523608" fill="none" extrusionOk="0">
                <a:moveTo>
                  <a:pt x="0" y="253940"/>
                </a:moveTo>
                <a:cubicBezTo>
                  <a:pt x="7420" y="138849"/>
                  <a:pt x="115852" y="3732"/>
                  <a:pt x="253940" y="0"/>
                </a:cubicBezTo>
                <a:cubicBezTo>
                  <a:pt x="3465373" y="-93559"/>
                  <a:pt x="8920348" y="-46666"/>
                  <a:pt x="14569266" y="0"/>
                </a:cubicBezTo>
                <a:cubicBezTo>
                  <a:pt x="14693015" y="-6927"/>
                  <a:pt x="14805212" y="114398"/>
                  <a:pt x="14823206" y="253940"/>
                </a:cubicBezTo>
                <a:cubicBezTo>
                  <a:pt x="14903371" y="636824"/>
                  <a:pt x="14865577" y="1075299"/>
                  <a:pt x="14823206" y="1269668"/>
                </a:cubicBezTo>
                <a:cubicBezTo>
                  <a:pt x="14830056" y="1424918"/>
                  <a:pt x="14705941" y="1525764"/>
                  <a:pt x="14569266" y="1523608"/>
                </a:cubicBezTo>
                <a:cubicBezTo>
                  <a:pt x="10284593" y="1495111"/>
                  <a:pt x="4894724" y="1565633"/>
                  <a:pt x="253940" y="1523608"/>
                </a:cubicBezTo>
                <a:cubicBezTo>
                  <a:pt x="111348" y="1542470"/>
                  <a:pt x="12905" y="1403246"/>
                  <a:pt x="0" y="1269668"/>
                </a:cubicBezTo>
                <a:cubicBezTo>
                  <a:pt x="4850" y="798879"/>
                  <a:pt x="34289" y="558706"/>
                  <a:pt x="0" y="253940"/>
                </a:cubicBezTo>
                <a:close/>
              </a:path>
              <a:path w="14823206" h="1523608" stroke="0" extrusionOk="0">
                <a:moveTo>
                  <a:pt x="0" y="253940"/>
                </a:moveTo>
                <a:cubicBezTo>
                  <a:pt x="1857" y="122657"/>
                  <a:pt x="133672" y="-12397"/>
                  <a:pt x="253940" y="0"/>
                </a:cubicBezTo>
                <a:cubicBezTo>
                  <a:pt x="5276503" y="-154835"/>
                  <a:pt x="12408403" y="20225"/>
                  <a:pt x="14569266" y="0"/>
                </a:cubicBezTo>
                <a:cubicBezTo>
                  <a:pt x="14721053" y="-25201"/>
                  <a:pt x="14827861" y="110570"/>
                  <a:pt x="14823206" y="253940"/>
                </a:cubicBezTo>
                <a:cubicBezTo>
                  <a:pt x="14907022" y="623991"/>
                  <a:pt x="14825093" y="1040795"/>
                  <a:pt x="14823206" y="1269668"/>
                </a:cubicBezTo>
                <a:cubicBezTo>
                  <a:pt x="14826739" y="1421302"/>
                  <a:pt x="14714046" y="1525354"/>
                  <a:pt x="14569266" y="1523608"/>
                </a:cubicBezTo>
                <a:cubicBezTo>
                  <a:pt x="8499860" y="1443357"/>
                  <a:pt x="2466269" y="1580835"/>
                  <a:pt x="253940" y="1523608"/>
                </a:cubicBezTo>
                <a:cubicBezTo>
                  <a:pt x="107225" y="1511821"/>
                  <a:pt x="2692" y="1417509"/>
                  <a:pt x="0" y="1269668"/>
                </a:cubicBezTo>
                <a:cubicBezTo>
                  <a:pt x="90320" y="914072"/>
                  <a:pt x="62850" y="489094"/>
                  <a:pt x="0" y="25394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611613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KG Red Hands" panose="02000505000000020004" pitchFamily="2" charset="0"/>
              </a:rPr>
              <a:t>El Programa Sintético de la Fase o Fases que se trabajan </a:t>
            </a:r>
          </a:p>
          <a:p>
            <a:pPr algn="ctr"/>
            <a:r>
              <a:rPr lang="es-ES" sz="3200" b="1" dirty="0">
                <a:solidFill>
                  <a:schemeClr val="tx1"/>
                </a:solidFill>
                <a:latin typeface="KG Red Hands" panose="02000505000000020004" pitchFamily="2" charset="0"/>
              </a:rPr>
              <a:t>en la escuela o centro.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1C55E86D-A10E-48F3-91FA-ECF659CF3EFF}"/>
              </a:ext>
            </a:extLst>
          </p:cNvPr>
          <p:cNvSpPr/>
          <p:nvPr/>
        </p:nvSpPr>
        <p:spPr>
          <a:xfrm>
            <a:off x="2963112" y="6315822"/>
            <a:ext cx="14481574" cy="1523608"/>
          </a:xfrm>
          <a:custGeom>
            <a:avLst/>
            <a:gdLst>
              <a:gd name="connsiteX0" fmla="*/ 0 w 14481574"/>
              <a:gd name="connsiteY0" fmla="*/ 253940 h 1523608"/>
              <a:gd name="connsiteX1" fmla="*/ 253940 w 14481574"/>
              <a:gd name="connsiteY1" fmla="*/ 0 h 1523608"/>
              <a:gd name="connsiteX2" fmla="*/ 14227634 w 14481574"/>
              <a:gd name="connsiteY2" fmla="*/ 0 h 1523608"/>
              <a:gd name="connsiteX3" fmla="*/ 14481574 w 14481574"/>
              <a:gd name="connsiteY3" fmla="*/ 253940 h 1523608"/>
              <a:gd name="connsiteX4" fmla="*/ 14481574 w 14481574"/>
              <a:gd name="connsiteY4" fmla="*/ 1269668 h 1523608"/>
              <a:gd name="connsiteX5" fmla="*/ 14227634 w 14481574"/>
              <a:gd name="connsiteY5" fmla="*/ 1523608 h 1523608"/>
              <a:gd name="connsiteX6" fmla="*/ 253940 w 14481574"/>
              <a:gd name="connsiteY6" fmla="*/ 1523608 h 1523608"/>
              <a:gd name="connsiteX7" fmla="*/ 0 w 14481574"/>
              <a:gd name="connsiteY7" fmla="*/ 1269668 h 1523608"/>
              <a:gd name="connsiteX8" fmla="*/ 0 w 14481574"/>
              <a:gd name="connsiteY8" fmla="*/ 253940 h 1523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81574" h="1523608" fill="none" extrusionOk="0">
                <a:moveTo>
                  <a:pt x="0" y="253940"/>
                </a:moveTo>
                <a:cubicBezTo>
                  <a:pt x="-1651" y="118943"/>
                  <a:pt x="104919" y="-19682"/>
                  <a:pt x="253940" y="0"/>
                </a:cubicBezTo>
                <a:cubicBezTo>
                  <a:pt x="3580040" y="54676"/>
                  <a:pt x="8779727" y="71193"/>
                  <a:pt x="14227634" y="0"/>
                </a:cubicBezTo>
                <a:cubicBezTo>
                  <a:pt x="14379592" y="8973"/>
                  <a:pt x="14477304" y="91613"/>
                  <a:pt x="14481574" y="253940"/>
                </a:cubicBezTo>
                <a:cubicBezTo>
                  <a:pt x="14462252" y="423427"/>
                  <a:pt x="14535177" y="1119241"/>
                  <a:pt x="14481574" y="1269668"/>
                </a:cubicBezTo>
                <a:cubicBezTo>
                  <a:pt x="14478398" y="1400715"/>
                  <a:pt x="14353105" y="1545266"/>
                  <a:pt x="14227634" y="1523608"/>
                </a:cubicBezTo>
                <a:cubicBezTo>
                  <a:pt x="8915739" y="1648248"/>
                  <a:pt x="2067441" y="1488769"/>
                  <a:pt x="253940" y="1523608"/>
                </a:cubicBezTo>
                <a:cubicBezTo>
                  <a:pt x="105477" y="1525055"/>
                  <a:pt x="2569" y="1427120"/>
                  <a:pt x="0" y="1269668"/>
                </a:cubicBezTo>
                <a:cubicBezTo>
                  <a:pt x="62410" y="878946"/>
                  <a:pt x="63588" y="640932"/>
                  <a:pt x="0" y="253940"/>
                </a:cubicBezTo>
                <a:close/>
              </a:path>
              <a:path w="14481574" h="1523608" stroke="0" extrusionOk="0">
                <a:moveTo>
                  <a:pt x="0" y="253940"/>
                </a:moveTo>
                <a:cubicBezTo>
                  <a:pt x="-12485" y="106767"/>
                  <a:pt x="113497" y="12710"/>
                  <a:pt x="253940" y="0"/>
                </a:cubicBezTo>
                <a:cubicBezTo>
                  <a:pt x="6924948" y="-41963"/>
                  <a:pt x="10497215" y="-102268"/>
                  <a:pt x="14227634" y="0"/>
                </a:cubicBezTo>
                <a:cubicBezTo>
                  <a:pt x="14373725" y="3544"/>
                  <a:pt x="14477444" y="108034"/>
                  <a:pt x="14481574" y="253940"/>
                </a:cubicBezTo>
                <a:cubicBezTo>
                  <a:pt x="14485125" y="722271"/>
                  <a:pt x="14448198" y="785255"/>
                  <a:pt x="14481574" y="1269668"/>
                </a:cubicBezTo>
                <a:cubicBezTo>
                  <a:pt x="14472303" y="1407137"/>
                  <a:pt x="14348801" y="1535123"/>
                  <a:pt x="14227634" y="1523608"/>
                </a:cubicBezTo>
                <a:cubicBezTo>
                  <a:pt x="7499705" y="1617188"/>
                  <a:pt x="6565504" y="1485000"/>
                  <a:pt x="253940" y="1523608"/>
                </a:cubicBezTo>
                <a:cubicBezTo>
                  <a:pt x="124893" y="1521678"/>
                  <a:pt x="4794" y="1418718"/>
                  <a:pt x="0" y="1269668"/>
                </a:cubicBezTo>
                <a:cubicBezTo>
                  <a:pt x="-72318" y="811316"/>
                  <a:pt x="-52297" y="382744"/>
                  <a:pt x="0" y="253940"/>
                </a:cubicBezTo>
                <a:close/>
              </a:path>
            </a:pathLst>
          </a:custGeom>
          <a:solidFill>
            <a:srgbClr val="F8A6E6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796735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KG Red Hands" panose="02000505000000020004" pitchFamily="2" charset="0"/>
              </a:rPr>
              <a:t>El diagnóstico socioeducativo derivado de la lectura de la realidad </a:t>
            </a:r>
            <a:endParaRPr lang="es-MX" sz="3200" b="1" dirty="0">
              <a:solidFill>
                <a:schemeClr val="tx1"/>
              </a:solidFill>
              <a:latin typeface="KG Red Hands" panose="02000505000000020004" pitchFamily="2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FFEEB6C-667C-4300-8DC4-4AF018822A67}"/>
              </a:ext>
            </a:extLst>
          </p:cNvPr>
          <p:cNvSpPr/>
          <p:nvPr/>
        </p:nvSpPr>
        <p:spPr>
          <a:xfrm>
            <a:off x="2575560" y="8017483"/>
            <a:ext cx="14823206" cy="1523608"/>
          </a:xfrm>
          <a:custGeom>
            <a:avLst/>
            <a:gdLst>
              <a:gd name="connsiteX0" fmla="*/ 0 w 14823206"/>
              <a:gd name="connsiteY0" fmla="*/ 253940 h 1523608"/>
              <a:gd name="connsiteX1" fmla="*/ 253940 w 14823206"/>
              <a:gd name="connsiteY1" fmla="*/ 0 h 1523608"/>
              <a:gd name="connsiteX2" fmla="*/ 14569266 w 14823206"/>
              <a:gd name="connsiteY2" fmla="*/ 0 h 1523608"/>
              <a:gd name="connsiteX3" fmla="*/ 14823206 w 14823206"/>
              <a:gd name="connsiteY3" fmla="*/ 253940 h 1523608"/>
              <a:gd name="connsiteX4" fmla="*/ 14823206 w 14823206"/>
              <a:gd name="connsiteY4" fmla="*/ 1269668 h 1523608"/>
              <a:gd name="connsiteX5" fmla="*/ 14569266 w 14823206"/>
              <a:gd name="connsiteY5" fmla="*/ 1523608 h 1523608"/>
              <a:gd name="connsiteX6" fmla="*/ 253940 w 14823206"/>
              <a:gd name="connsiteY6" fmla="*/ 1523608 h 1523608"/>
              <a:gd name="connsiteX7" fmla="*/ 0 w 14823206"/>
              <a:gd name="connsiteY7" fmla="*/ 1269668 h 1523608"/>
              <a:gd name="connsiteX8" fmla="*/ 0 w 14823206"/>
              <a:gd name="connsiteY8" fmla="*/ 253940 h 1523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23206" h="1523608" fill="none" extrusionOk="0">
                <a:moveTo>
                  <a:pt x="0" y="253940"/>
                </a:moveTo>
                <a:cubicBezTo>
                  <a:pt x="-636" y="140958"/>
                  <a:pt x="110024" y="23669"/>
                  <a:pt x="253940" y="0"/>
                </a:cubicBezTo>
                <a:cubicBezTo>
                  <a:pt x="5952186" y="-75076"/>
                  <a:pt x="8001856" y="96160"/>
                  <a:pt x="14569266" y="0"/>
                </a:cubicBezTo>
                <a:cubicBezTo>
                  <a:pt x="14718530" y="-2218"/>
                  <a:pt x="14813346" y="126134"/>
                  <a:pt x="14823206" y="253940"/>
                </a:cubicBezTo>
                <a:cubicBezTo>
                  <a:pt x="14891107" y="530303"/>
                  <a:pt x="14742226" y="980497"/>
                  <a:pt x="14823206" y="1269668"/>
                </a:cubicBezTo>
                <a:cubicBezTo>
                  <a:pt x="14821083" y="1405956"/>
                  <a:pt x="14699558" y="1524730"/>
                  <a:pt x="14569266" y="1523608"/>
                </a:cubicBezTo>
                <a:cubicBezTo>
                  <a:pt x="7939087" y="1400205"/>
                  <a:pt x="6772686" y="1555549"/>
                  <a:pt x="253940" y="1523608"/>
                </a:cubicBezTo>
                <a:cubicBezTo>
                  <a:pt x="118871" y="1498871"/>
                  <a:pt x="2732" y="1395000"/>
                  <a:pt x="0" y="1269668"/>
                </a:cubicBezTo>
                <a:cubicBezTo>
                  <a:pt x="11175" y="763612"/>
                  <a:pt x="-31249" y="571991"/>
                  <a:pt x="0" y="253940"/>
                </a:cubicBezTo>
                <a:close/>
              </a:path>
              <a:path w="14823206" h="1523608" stroke="0" extrusionOk="0">
                <a:moveTo>
                  <a:pt x="0" y="253940"/>
                </a:moveTo>
                <a:cubicBezTo>
                  <a:pt x="-11639" y="101199"/>
                  <a:pt x="91508" y="-10796"/>
                  <a:pt x="253940" y="0"/>
                </a:cubicBezTo>
                <a:cubicBezTo>
                  <a:pt x="5629154" y="89563"/>
                  <a:pt x="9099132" y="50728"/>
                  <a:pt x="14569266" y="0"/>
                </a:cubicBezTo>
                <a:cubicBezTo>
                  <a:pt x="14714767" y="-1666"/>
                  <a:pt x="14821360" y="117996"/>
                  <a:pt x="14823206" y="253940"/>
                </a:cubicBezTo>
                <a:cubicBezTo>
                  <a:pt x="14839703" y="451583"/>
                  <a:pt x="14750575" y="786181"/>
                  <a:pt x="14823206" y="1269668"/>
                </a:cubicBezTo>
                <a:cubicBezTo>
                  <a:pt x="14802630" y="1422192"/>
                  <a:pt x="14732149" y="1513530"/>
                  <a:pt x="14569266" y="1523608"/>
                </a:cubicBezTo>
                <a:cubicBezTo>
                  <a:pt x="9784276" y="1380597"/>
                  <a:pt x="1827884" y="1593882"/>
                  <a:pt x="253940" y="1523608"/>
                </a:cubicBezTo>
                <a:cubicBezTo>
                  <a:pt x="126780" y="1544105"/>
                  <a:pt x="-3737" y="1408926"/>
                  <a:pt x="0" y="1269668"/>
                </a:cubicBezTo>
                <a:cubicBezTo>
                  <a:pt x="-46276" y="869327"/>
                  <a:pt x="-29231" y="544448"/>
                  <a:pt x="0" y="25394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4166971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  <a:latin typeface="KG Red Hands" panose="02000505000000020004" pitchFamily="2" charset="0"/>
              </a:rPr>
              <a:t>El Programa Analítico del ciclo escolar anterior</a:t>
            </a:r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5102F9D9-FF25-40DF-90AF-EFA28772E950}"/>
              </a:ext>
            </a:extLst>
          </p:cNvPr>
          <p:cNvSpPr/>
          <p:nvPr/>
        </p:nvSpPr>
        <p:spPr>
          <a:xfrm>
            <a:off x="2002741" y="4787428"/>
            <a:ext cx="1189229" cy="1389926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959C2DFB-82FE-491E-AA00-DEA2759ADB47}"/>
              </a:ext>
            </a:extLst>
          </p:cNvPr>
          <p:cNvSpPr/>
          <p:nvPr/>
        </p:nvSpPr>
        <p:spPr>
          <a:xfrm>
            <a:off x="2033222" y="6363427"/>
            <a:ext cx="1189229" cy="1389926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E24B3A30-7CF9-4C2E-8A1B-52FBFE86D062}"/>
              </a:ext>
            </a:extLst>
          </p:cNvPr>
          <p:cNvSpPr/>
          <p:nvPr/>
        </p:nvSpPr>
        <p:spPr>
          <a:xfrm>
            <a:off x="2033222" y="8090993"/>
            <a:ext cx="1189229" cy="1389926"/>
          </a:xfrm>
          <a:custGeom>
            <a:avLst/>
            <a:gdLst/>
            <a:ahLst/>
            <a:cxnLst/>
            <a:rect l="l" t="t" r="r" b="b"/>
            <a:pathLst>
              <a:path w="1296027" h="1251255">
                <a:moveTo>
                  <a:pt x="0" y="0"/>
                </a:moveTo>
                <a:lnTo>
                  <a:pt x="1296027" y="0"/>
                </a:lnTo>
                <a:lnTo>
                  <a:pt x="1296027" y="1251255"/>
                </a:lnTo>
                <a:lnTo>
                  <a:pt x="0" y="125125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5B182D4D-7FFA-4425-9EBA-70F6B535B779}"/>
              </a:ext>
            </a:extLst>
          </p:cNvPr>
          <p:cNvSpPr txBox="1"/>
          <p:nvPr/>
        </p:nvSpPr>
        <p:spPr>
          <a:xfrm>
            <a:off x="2262089" y="5133713"/>
            <a:ext cx="626942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00" b="1" dirty="0">
                <a:latin typeface="KG Red Hands" panose="02000505000000020004" pitchFamily="2" charset="0"/>
                <a:sym typeface="Le Petit Cochon"/>
              </a:rPr>
              <a:t>1</a:t>
            </a: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FC2BABAF-5296-452E-9109-0709707BE697}"/>
              </a:ext>
            </a:extLst>
          </p:cNvPr>
          <p:cNvSpPr txBox="1"/>
          <p:nvPr/>
        </p:nvSpPr>
        <p:spPr>
          <a:xfrm>
            <a:off x="2262089" y="6702497"/>
            <a:ext cx="626942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00" b="1" dirty="0">
                <a:latin typeface="KG Red Hands" panose="02000505000000020004" pitchFamily="2" charset="0"/>
                <a:sym typeface="Le Petit Cochon"/>
              </a:rPr>
              <a:t>2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F7DF1437-38B6-4578-B205-5C58FF0B3A3F}"/>
              </a:ext>
            </a:extLst>
          </p:cNvPr>
          <p:cNvSpPr txBox="1"/>
          <p:nvPr/>
        </p:nvSpPr>
        <p:spPr>
          <a:xfrm>
            <a:off x="2314365" y="8439152"/>
            <a:ext cx="626942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4"/>
              </a:lnSpc>
              <a:spcBef>
                <a:spcPct val="0"/>
              </a:spcBef>
            </a:pPr>
            <a:r>
              <a:rPr lang="en-US" sz="6000" b="1" dirty="0">
                <a:latin typeface="KG Red Hands" panose="02000505000000020004" pitchFamily="2" charset="0"/>
                <a:sym typeface="Le Petit Cochon"/>
              </a:rPr>
              <a:t>3</a:t>
            </a:r>
          </a:p>
        </p:txBody>
      </p:sp>
      <p:pic>
        <p:nvPicPr>
          <p:cNvPr id="34" name="Imagen 33">
            <a:hlinkClick r:id="rId17"/>
            <a:extLst>
              <a:ext uri="{FF2B5EF4-FFF2-40B4-BE49-F238E27FC236}">
                <a16:creationId xmlns:a16="http://schemas.microsoft.com/office/drawing/2014/main" id="{162DC149-BA82-40C5-9F47-64F51A700C8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sp>
        <p:nvSpPr>
          <p:cNvPr id="35" name="Freeform 13">
            <a:extLst>
              <a:ext uri="{FF2B5EF4-FFF2-40B4-BE49-F238E27FC236}">
                <a16:creationId xmlns:a16="http://schemas.microsoft.com/office/drawing/2014/main" id="{4B5B27C7-1948-4AD0-B93E-FD124C29BBD0}"/>
              </a:ext>
            </a:extLst>
          </p:cNvPr>
          <p:cNvSpPr/>
          <p:nvPr/>
        </p:nvSpPr>
        <p:spPr>
          <a:xfrm rot="14521260">
            <a:off x="1289424" y="8843630"/>
            <a:ext cx="1945328" cy="1996138"/>
          </a:xfrm>
          <a:custGeom>
            <a:avLst/>
            <a:gdLst/>
            <a:ahLst/>
            <a:cxnLst/>
            <a:rect l="l" t="t" r="r" b="b"/>
            <a:pathLst>
              <a:path w="1945328" h="1996138">
                <a:moveTo>
                  <a:pt x="0" y="0"/>
                </a:moveTo>
                <a:lnTo>
                  <a:pt x="1945328" y="0"/>
                </a:lnTo>
                <a:lnTo>
                  <a:pt x="1945328" y="1996138"/>
                </a:lnTo>
                <a:lnTo>
                  <a:pt x="0" y="199613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135EBF04-2E99-44B5-8406-4D947A90D45D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191D8146-6570-44AE-9EC7-FEA82DA6523D}"/>
              </a:ext>
            </a:extLst>
          </p:cNvPr>
          <p:cNvSpPr/>
          <p:nvPr/>
        </p:nvSpPr>
        <p:spPr>
          <a:xfrm>
            <a:off x="16503790" y="8091038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C85D8397-73E9-43B2-B0B3-A1E0EC8CC9DF}"/>
              </a:ext>
            </a:extLst>
          </p:cNvPr>
          <p:cNvSpPr/>
          <p:nvPr/>
        </p:nvSpPr>
        <p:spPr>
          <a:xfrm rot="16751712">
            <a:off x="16940154" y="-1699048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FFB6EDB2-5F23-453F-AB28-38B59CAD710C}"/>
              </a:ext>
            </a:extLst>
          </p:cNvPr>
          <p:cNvSpPr/>
          <p:nvPr/>
        </p:nvSpPr>
        <p:spPr>
          <a:xfrm rot="14830626">
            <a:off x="3947713" y="-190748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9A9B5108-AEEB-48E7-8C20-D8C79D8C6180}"/>
              </a:ext>
            </a:extLst>
          </p:cNvPr>
          <p:cNvSpPr/>
          <p:nvPr/>
        </p:nvSpPr>
        <p:spPr>
          <a:xfrm rot="18114440">
            <a:off x="11351430" y="-20032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6F7A64CA-8726-4F8D-89B9-4989B801AFAF}"/>
              </a:ext>
            </a:extLst>
          </p:cNvPr>
          <p:cNvSpPr/>
          <p:nvPr/>
        </p:nvSpPr>
        <p:spPr>
          <a:xfrm rot="8889361">
            <a:off x="866681" y="8896755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1626609" y="1447527"/>
            <a:ext cx="14188058" cy="23852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00"/>
              </a:lnSpc>
              <a:defRPr sz="6000" b="1" spc="-150">
                <a:ln w="34925">
                  <a:solidFill>
                    <a:schemeClr val="tx1"/>
                  </a:solidFill>
                </a:ln>
                <a:solidFill>
                  <a:srgbClr val="C744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</a:defRPr>
            </a:lvl1pPr>
          </a:lstStyle>
          <a:p>
            <a:r>
              <a:rPr lang="es-MX" dirty="0">
                <a:solidFill>
                  <a:srgbClr val="D79DD1"/>
                </a:solidFill>
              </a:rPr>
              <a:t>Algunas consideraciones para la actualización de su </a:t>
            </a:r>
          </a:p>
          <a:p>
            <a:r>
              <a:rPr lang="es-MX" dirty="0">
                <a:solidFill>
                  <a:srgbClr val="D79DD1"/>
                </a:solidFill>
              </a:rPr>
              <a:t>Programa Analítico son </a:t>
            </a:r>
            <a:endParaRPr lang="en-US" dirty="0">
              <a:solidFill>
                <a:srgbClr val="D79DD1"/>
              </a:solidFill>
              <a:sym typeface="Comica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614E0A7-4616-493B-AB32-C613ED42446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1" name="Freeform 12">
            <a:extLst>
              <a:ext uri="{FF2B5EF4-FFF2-40B4-BE49-F238E27FC236}">
                <a16:creationId xmlns:a16="http://schemas.microsoft.com/office/drawing/2014/main" id="{CF146B23-1BB7-4E5C-BA6B-16F7EA82CE6C}"/>
              </a:ext>
            </a:extLst>
          </p:cNvPr>
          <p:cNvSpPr>
            <a:spLocks noChangeAspect="1"/>
          </p:cNvSpPr>
          <p:nvPr/>
        </p:nvSpPr>
        <p:spPr>
          <a:xfrm rot="11816193">
            <a:off x="15292368" y="4003917"/>
            <a:ext cx="2150685" cy="2776707"/>
          </a:xfrm>
          <a:custGeom>
            <a:avLst/>
            <a:gdLst/>
            <a:ahLst/>
            <a:cxnLst/>
            <a:rect l="l" t="t" r="r" b="b"/>
            <a:pathLst>
              <a:path w="1395192" h="1801305">
                <a:moveTo>
                  <a:pt x="1395193" y="0"/>
                </a:moveTo>
                <a:lnTo>
                  <a:pt x="0" y="0"/>
                </a:lnTo>
                <a:lnTo>
                  <a:pt x="0" y="1801305"/>
                </a:lnTo>
                <a:lnTo>
                  <a:pt x="1395193" y="1801305"/>
                </a:lnTo>
                <a:lnTo>
                  <a:pt x="1395193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241EFD6E-E7A8-4085-9406-2D66405046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880794"/>
            <a:ext cx="9657136" cy="7511106"/>
          </a:xfrm>
          <a:prstGeom prst="rect">
            <a:avLst/>
          </a:prstGeom>
        </p:spPr>
      </p:pic>
      <p:pic>
        <p:nvPicPr>
          <p:cNvPr id="27" name="Imagen 26">
            <a:hlinkClick r:id="rId17"/>
            <a:extLst>
              <a:ext uri="{FF2B5EF4-FFF2-40B4-BE49-F238E27FC236}">
                <a16:creationId xmlns:a16="http://schemas.microsoft.com/office/drawing/2014/main" id="{AA8FC506-B2B5-41CE-B2F4-FB0844E9FC3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E7B89B-681A-4AC9-A185-4D5436971CA6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5954564">
            <a:off x="-164903" y="-1261302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96354" y="8646913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4609712">
            <a:off x="6410373" y="8246893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4848288">
            <a:off x="15796080" y="-865670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769374">
            <a:off x="4694179" y="-1400104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3485560">
            <a:off x="11156104" y="-149584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6250823">
            <a:off x="11815809" y="890049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8889361">
            <a:off x="1660560" y="8744354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6493117-C4FE-4532-B317-C35F68A6874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6" name="Freeform 7">
            <a:extLst>
              <a:ext uri="{FF2B5EF4-FFF2-40B4-BE49-F238E27FC236}">
                <a16:creationId xmlns:a16="http://schemas.microsoft.com/office/drawing/2014/main" id="{C6FDAAA5-B843-4F18-ACC1-1D46A3AC078C}"/>
              </a:ext>
            </a:extLst>
          </p:cNvPr>
          <p:cNvSpPr/>
          <p:nvPr/>
        </p:nvSpPr>
        <p:spPr>
          <a:xfrm>
            <a:off x="15695703" y="5651787"/>
            <a:ext cx="1801302" cy="1755451"/>
          </a:xfrm>
          <a:custGeom>
            <a:avLst/>
            <a:gdLst/>
            <a:ahLst/>
            <a:cxnLst/>
            <a:rect l="l" t="t" r="r" b="b"/>
            <a:pathLst>
              <a:path w="1801302" h="1755451">
                <a:moveTo>
                  <a:pt x="0" y="0"/>
                </a:moveTo>
                <a:lnTo>
                  <a:pt x="1801302" y="0"/>
                </a:lnTo>
                <a:lnTo>
                  <a:pt x="1801302" y="1755451"/>
                </a:lnTo>
                <a:lnTo>
                  <a:pt x="0" y="175545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041A4C6A-04E1-4597-B16D-80AF6F176C2B}"/>
              </a:ext>
            </a:extLst>
          </p:cNvPr>
          <p:cNvSpPr txBox="1"/>
          <p:nvPr/>
        </p:nvSpPr>
        <p:spPr>
          <a:xfrm rot="21586929">
            <a:off x="2244239" y="2993426"/>
            <a:ext cx="1203382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just">
              <a:buFont typeface="+mj-lt"/>
              <a:buAutoNum type="arabicPeriod"/>
              <a:defRPr sz="2800">
                <a:latin typeface="KG Red Hands" panose="02000505000000020004" pitchFamily="2" charset="0"/>
              </a:defRPr>
            </a:lvl1pPr>
          </a:lstStyle>
          <a:p>
            <a:r>
              <a:rPr lang="es-MX" sz="4000" dirty="0"/>
              <a:t>Las situaciones o problemáticas identificadas en la lectura de la realidad no necesariamente requieren ser resueltas o atendidas a partir de algún proyecto, estas son referentes para el estudio de Contenidos y PDA que permitan entender la realidad.</a:t>
            </a:r>
          </a:p>
        </p:txBody>
      </p:sp>
      <p:pic>
        <p:nvPicPr>
          <p:cNvPr id="19" name="Imagen 18">
            <a:hlinkClick r:id="rId20"/>
            <a:extLst>
              <a:ext uri="{FF2B5EF4-FFF2-40B4-BE49-F238E27FC236}">
                <a16:creationId xmlns:a16="http://schemas.microsoft.com/office/drawing/2014/main" id="{42343C49-EE5C-455D-85AF-057F32F64B4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36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E7B89B-681A-4AC9-A185-4D5436971CA6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5954564">
            <a:off x="-164903" y="-1261302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96354" y="8646913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4609712">
            <a:off x="6410373" y="8246893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4848288">
            <a:off x="15796080" y="-865670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769374">
            <a:off x="4694179" y="-1400104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3485560">
            <a:off x="11156104" y="-149584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6250823">
            <a:off x="11815809" y="890049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8889361">
            <a:off x="1660560" y="8744354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6493117-C4FE-4532-B317-C35F68A6874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6" name="Freeform 7">
            <a:extLst>
              <a:ext uri="{FF2B5EF4-FFF2-40B4-BE49-F238E27FC236}">
                <a16:creationId xmlns:a16="http://schemas.microsoft.com/office/drawing/2014/main" id="{C6FDAAA5-B843-4F18-ACC1-1D46A3AC078C}"/>
              </a:ext>
            </a:extLst>
          </p:cNvPr>
          <p:cNvSpPr/>
          <p:nvPr/>
        </p:nvSpPr>
        <p:spPr>
          <a:xfrm>
            <a:off x="15695703" y="5651787"/>
            <a:ext cx="1801302" cy="1755451"/>
          </a:xfrm>
          <a:custGeom>
            <a:avLst/>
            <a:gdLst/>
            <a:ahLst/>
            <a:cxnLst/>
            <a:rect l="l" t="t" r="r" b="b"/>
            <a:pathLst>
              <a:path w="1801302" h="1755451">
                <a:moveTo>
                  <a:pt x="0" y="0"/>
                </a:moveTo>
                <a:lnTo>
                  <a:pt x="1801302" y="0"/>
                </a:lnTo>
                <a:lnTo>
                  <a:pt x="1801302" y="1755451"/>
                </a:lnTo>
                <a:lnTo>
                  <a:pt x="0" y="175545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AB162738-0828-4579-BDF8-DAF5254AC0A5}"/>
              </a:ext>
            </a:extLst>
          </p:cNvPr>
          <p:cNvSpPr txBox="1"/>
          <p:nvPr/>
        </p:nvSpPr>
        <p:spPr>
          <a:xfrm rot="21586929">
            <a:off x="2631921" y="2991137"/>
            <a:ext cx="1174116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just">
              <a:buFont typeface="+mj-lt"/>
              <a:buAutoNum type="arabicPeriod"/>
              <a:defRPr sz="4000">
                <a:latin typeface="KG Red Hands" panose="02000505000000020004" pitchFamily="2" charset="0"/>
              </a:defRPr>
            </a:lvl1pPr>
          </a:lstStyle>
          <a:p>
            <a:pPr>
              <a:buFont typeface="+mj-lt"/>
              <a:buAutoNum type="arabicPeriod" startAt="2"/>
            </a:pPr>
            <a:r>
              <a:rPr lang="es-MX" dirty="0"/>
              <a:t>El Programa Analítico incluye todos los Contenidos nacionales del Programa Sintético de cada Fase y grado escolar, algunos se contextualizan, se integran nuevos o recuperan tal cual del Programa Sintético, para organizarlos y situar la enseñanza. </a:t>
            </a:r>
          </a:p>
        </p:txBody>
      </p:sp>
      <p:pic>
        <p:nvPicPr>
          <p:cNvPr id="19" name="Imagen 18">
            <a:hlinkClick r:id="rId20"/>
            <a:extLst>
              <a:ext uri="{FF2B5EF4-FFF2-40B4-BE49-F238E27FC236}">
                <a16:creationId xmlns:a16="http://schemas.microsoft.com/office/drawing/2014/main" id="{E356A7DB-BA32-4954-8E22-C45CA78B6FD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48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E7B89B-681A-4AC9-A185-4D5436971CA6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5954564">
            <a:off x="-164903" y="-1954849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96354" y="8646913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4609712">
            <a:off x="6410373" y="8246893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4848288">
            <a:off x="16228192" y="-1798768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769374">
            <a:off x="4694179" y="-1400104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3485560">
            <a:off x="11156104" y="-149584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6250823">
            <a:off x="11815809" y="890049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8889361">
            <a:off x="1660560" y="8744354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6493117-C4FE-4532-B317-C35F68A6874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7" name="TextBox 10">
            <a:extLst>
              <a:ext uri="{FF2B5EF4-FFF2-40B4-BE49-F238E27FC236}">
                <a16:creationId xmlns:a16="http://schemas.microsoft.com/office/drawing/2014/main" id="{9F17088D-398C-4404-B36A-74661A21A051}"/>
              </a:ext>
            </a:extLst>
          </p:cNvPr>
          <p:cNvSpPr txBox="1"/>
          <p:nvPr/>
        </p:nvSpPr>
        <p:spPr>
          <a:xfrm rot="21586929">
            <a:off x="1583863" y="2075686"/>
            <a:ext cx="1587704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just">
              <a:buFont typeface="+mj-lt"/>
              <a:buAutoNum type="arabicPeriod"/>
              <a:defRPr sz="4000">
                <a:latin typeface="KG Red Hands" panose="02000505000000020004" pitchFamily="2" charset="0"/>
              </a:defRPr>
            </a:lvl1pPr>
          </a:lstStyle>
          <a:p>
            <a:pPr>
              <a:buFont typeface="+mj-lt"/>
              <a:buAutoNum type="arabicPeriod" startAt="3"/>
            </a:pPr>
            <a:r>
              <a:rPr lang="es-MX" sz="3600" dirty="0"/>
              <a:t>La realidad no es fragmentada, por ello el conocimiento y estudio para su comprensión tampoco lo es, por lo que el proceso educativo de la Nueva Escuela Mexicana (NEM) se construye desde la integración curricular. En este sentido, las situaciones o problemas que se recuperan de una lectura critica de la realidad y su concreción en el diagnóstico socioeducativo, son el punto de partida para integrar los Contenidos y PDA de diferentes Campos formativos, con las posibilidades que aportan los siete Ejes articuladores, como maneras de entender la realidad en toda su complejidad.</a:t>
            </a:r>
          </a:p>
        </p:txBody>
      </p:sp>
      <p:pic>
        <p:nvPicPr>
          <p:cNvPr id="19" name="Imagen 18">
            <a:hlinkClick r:id="rId18"/>
            <a:extLst>
              <a:ext uri="{FF2B5EF4-FFF2-40B4-BE49-F238E27FC236}">
                <a16:creationId xmlns:a16="http://schemas.microsoft.com/office/drawing/2014/main" id="{4EC8DC05-1DAB-457A-AB0C-E9B11DB5CE0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05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E7B89B-681A-4AC9-A185-4D5436971CA6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5954564">
            <a:off x="717081" y="-2554673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187569" y="8354469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4609712">
            <a:off x="2357784" y="8604838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4848288">
            <a:off x="15908167" y="-750577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769374">
            <a:off x="6498406" y="-1907484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3485560">
            <a:off x="11351430" y="-20032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6250823">
            <a:off x="9686966" y="8260491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9783807" flipH="1">
            <a:off x="-545326" y="3505888"/>
            <a:ext cx="1395192" cy="1801305"/>
          </a:xfrm>
          <a:custGeom>
            <a:avLst/>
            <a:gdLst/>
            <a:ahLst/>
            <a:cxnLst/>
            <a:rect l="l" t="t" r="r" b="b"/>
            <a:pathLst>
              <a:path w="1395192" h="1801305">
                <a:moveTo>
                  <a:pt x="1395193" y="0"/>
                </a:moveTo>
                <a:lnTo>
                  <a:pt x="0" y="0"/>
                </a:lnTo>
                <a:lnTo>
                  <a:pt x="0" y="1801305"/>
                </a:lnTo>
                <a:lnTo>
                  <a:pt x="1395193" y="1801305"/>
                </a:lnTo>
                <a:lnTo>
                  <a:pt x="1395193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6493117-C4FE-4532-B317-C35F68A6874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9" name="TextBox 10">
            <a:extLst>
              <a:ext uri="{FF2B5EF4-FFF2-40B4-BE49-F238E27FC236}">
                <a16:creationId xmlns:a16="http://schemas.microsoft.com/office/drawing/2014/main" id="{88A157C5-F8C4-42D8-97F0-0D06F54D9E63}"/>
              </a:ext>
            </a:extLst>
          </p:cNvPr>
          <p:cNvSpPr txBox="1"/>
          <p:nvPr/>
        </p:nvSpPr>
        <p:spPr>
          <a:xfrm rot="21586929">
            <a:off x="2112263" y="1829067"/>
            <a:ext cx="1289295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just">
              <a:buFont typeface="+mj-lt"/>
              <a:buAutoNum type="arabicPeriod"/>
              <a:defRPr sz="4000">
                <a:latin typeface="KG Red Hands" panose="02000505000000020004" pitchFamily="2" charset="0"/>
              </a:defRPr>
            </a:lvl1pPr>
          </a:lstStyle>
          <a:p>
            <a:pPr>
              <a:buFont typeface="+mj-lt"/>
              <a:buAutoNum type="arabicPeriod" startAt="4"/>
            </a:pPr>
            <a:r>
              <a:rPr lang="es-ES" dirty="0"/>
              <a:t>Los Contenidos y PDA que se presentan en los Programas Sintéticos de las diferentes Fases no tienen un orden ni secuencia establecida, por lo que docentes y agentes educativos tienen la oportunidad de organizarlos con base en su experiencia, las necesidades, condiciones y características de las niñas, niños y adolescentes y del contexto en el que se ubica el centro educativo</a:t>
            </a: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0B509F48-8E04-46E1-AFC5-6CBEB252DC8B}"/>
              </a:ext>
            </a:extLst>
          </p:cNvPr>
          <p:cNvSpPr/>
          <p:nvPr/>
        </p:nvSpPr>
        <p:spPr>
          <a:xfrm rot="3684489">
            <a:off x="15249636" y="5775356"/>
            <a:ext cx="1875866" cy="2427592"/>
          </a:xfrm>
          <a:custGeom>
            <a:avLst/>
            <a:gdLst/>
            <a:ahLst/>
            <a:cxnLst/>
            <a:rect l="l" t="t" r="r" b="b"/>
            <a:pathLst>
              <a:path w="1875866" h="2427592">
                <a:moveTo>
                  <a:pt x="0" y="0"/>
                </a:moveTo>
                <a:lnTo>
                  <a:pt x="1875866" y="0"/>
                </a:lnTo>
                <a:lnTo>
                  <a:pt x="1875866" y="2427592"/>
                </a:lnTo>
                <a:lnTo>
                  <a:pt x="0" y="242759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pic>
        <p:nvPicPr>
          <p:cNvPr id="21" name="Imagen 20">
            <a:hlinkClick r:id="rId20"/>
            <a:extLst>
              <a:ext uri="{FF2B5EF4-FFF2-40B4-BE49-F238E27FC236}">
                <a16:creationId xmlns:a16="http://schemas.microsoft.com/office/drawing/2014/main" id="{0E9FE4ED-E9C0-4F3D-B0A8-C956AEDB9B5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71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E7B89B-681A-4AC9-A185-4D5436971CA6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5954564">
            <a:off x="-1881419" y="-2196728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96354" y="8646913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4609712">
            <a:off x="4105256" y="-2082704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4848288">
            <a:off x="17191982" y="-2652008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769374">
            <a:off x="618342" y="8072629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3485560">
            <a:off x="11351430" y="-20032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9783807" flipH="1">
            <a:off x="-545326" y="3505888"/>
            <a:ext cx="1395192" cy="1801305"/>
          </a:xfrm>
          <a:custGeom>
            <a:avLst/>
            <a:gdLst/>
            <a:ahLst/>
            <a:cxnLst/>
            <a:rect l="l" t="t" r="r" b="b"/>
            <a:pathLst>
              <a:path w="1395192" h="1801305">
                <a:moveTo>
                  <a:pt x="1395193" y="0"/>
                </a:moveTo>
                <a:lnTo>
                  <a:pt x="0" y="0"/>
                </a:lnTo>
                <a:lnTo>
                  <a:pt x="0" y="1801305"/>
                </a:lnTo>
                <a:lnTo>
                  <a:pt x="1395193" y="1801305"/>
                </a:lnTo>
                <a:lnTo>
                  <a:pt x="1395193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6493117-C4FE-4532-B317-C35F68A6874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7" name="TextBox 10">
            <a:extLst>
              <a:ext uri="{FF2B5EF4-FFF2-40B4-BE49-F238E27FC236}">
                <a16:creationId xmlns:a16="http://schemas.microsoft.com/office/drawing/2014/main" id="{AB373B88-16AB-4FBD-9709-E0CB0768C1BD}"/>
              </a:ext>
            </a:extLst>
          </p:cNvPr>
          <p:cNvSpPr txBox="1"/>
          <p:nvPr/>
        </p:nvSpPr>
        <p:spPr>
          <a:xfrm rot="21586929">
            <a:off x="1331381" y="1385561"/>
            <a:ext cx="161442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just">
              <a:buFont typeface="+mj-lt"/>
              <a:buAutoNum type="arabicPeriod"/>
              <a:defRPr sz="4000">
                <a:latin typeface="KG Red Hands" panose="02000505000000020004" pitchFamily="2" charset="0"/>
              </a:defRPr>
            </a:lvl1pPr>
          </a:lstStyle>
          <a:p>
            <a:pPr>
              <a:buFont typeface="+mj-lt"/>
              <a:buAutoNum type="arabicPeriod" startAt="5"/>
            </a:pPr>
            <a:r>
              <a:rPr lang="es-ES" sz="3200" dirty="0"/>
              <a:t>Si bien se han propuesto cuatro metodologías didácticas para el desarrollo de proyectos (Aprendizaje Basado en Proyectos Comunitarios, Aprendizaje basado en indagación -STEAM como enfoque-, Aprendizaje Basado en Problemas y Aprendizaje Servicio), es importante considerar que pueden emplear otras estrategias que sean igual de pertinentes para el abordaje de Contenidos y PDA. </a:t>
            </a: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1176E4F8-DBAE-4143-BDA5-BC027AAA9026}"/>
              </a:ext>
            </a:extLst>
          </p:cNvPr>
          <p:cNvSpPr/>
          <p:nvPr/>
        </p:nvSpPr>
        <p:spPr>
          <a:xfrm rot="3684489">
            <a:off x="15835428" y="5832270"/>
            <a:ext cx="1875866" cy="2427592"/>
          </a:xfrm>
          <a:custGeom>
            <a:avLst/>
            <a:gdLst/>
            <a:ahLst/>
            <a:cxnLst/>
            <a:rect l="l" t="t" r="r" b="b"/>
            <a:pathLst>
              <a:path w="1875866" h="2427592">
                <a:moveTo>
                  <a:pt x="0" y="0"/>
                </a:moveTo>
                <a:lnTo>
                  <a:pt x="1875866" y="0"/>
                </a:lnTo>
                <a:lnTo>
                  <a:pt x="1875866" y="2427592"/>
                </a:lnTo>
                <a:lnTo>
                  <a:pt x="0" y="242759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pic>
        <p:nvPicPr>
          <p:cNvPr id="19" name="Imagen 18">
            <a:hlinkClick r:id="rId20"/>
            <a:extLst>
              <a:ext uri="{FF2B5EF4-FFF2-40B4-BE49-F238E27FC236}">
                <a16:creationId xmlns:a16="http://schemas.microsoft.com/office/drawing/2014/main" id="{351C569B-8CCE-4911-8A8C-5D68438EF3F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802B973-97AF-43E0-B063-2123266ED0D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525" y="4061472"/>
            <a:ext cx="1322614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44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E7B89B-681A-4AC9-A185-4D5436971CA6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5954564">
            <a:off x="-1589060" y="-1183896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19142" y="8392569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4609712">
            <a:off x="6672962" y="7804569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4848288">
            <a:off x="16369007" y="364868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769374">
            <a:off x="4340054" y="-1093101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3485560">
            <a:off x="10150253" y="-1343481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6250823">
            <a:off x="12105554" y="83594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8889361">
            <a:off x="2704234" y="8263787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9783807" flipH="1">
            <a:off x="-545326" y="3505888"/>
            <a:ext cx="1395192" cy="1801305"/>
          </a:xfrm>
          <a:custGeom>
            <a:avLst/>
            <a:gdLst/>
            <a:ahLst/>
            <a:cxnLst/>
            <a:rect l="l" t="t" r="r" b="b"/>
            <a:pathLst>
              <a:path w="1395192" h="1801305">
                <a:moveTo>
                  <a:pt x="1395193" y="0"/>
                </a:moveTo>
                <a:lnTo>
                  <a:pt x="0" y="0"/>
                </a:lnTo>
                <a:lnTo>
                  <a:pt x="0" y="1801305"/>
                </a:lnTo>
                <a:lnTo>
                  <a:pt x="1395193" y="1801305"/>
                </a:lnTo>
                <a:lnTo>
                  <a:pt x="1395193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6493117-C4FE-4532-B317-C35F68A68749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7" name="TextBox 10">
            <a:extLst>
              <a:ext uri="{FF2B5EF4-FFF2-40B4-BE49-F238E27FC236}">
                <a16:creationId xmlns:a16="http://schemas.microsoft.com/office/drawing/2014/main" id="{504A305D-3F13-49A2-B863-80EF45DED594}"/>
              </a:ext>
            </a:extLst>
          </p:cNvPr>
          <p:cNvSpPr txBox="1"/>
          <p:nvPr/>
        </p:nvSpPr>
        <p:spPr>
          <a:xfrm rot="21586929">
            <a:off x="2004480" y="2654320"/>
            <a:ext cx="1380653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just">
              <a:buFont typeface="+mj-lt"/>
              <a:buAutoNum type="arabicPeriod"/>
              <a:defRPr sz="4000">
                <a:latin typeface="KG Red Hands" panose="02000505000000020004" pitchFamily="2" charset="0"/>
              </a:defRPr>
            </a:lvl1pPr>
          </a:lstStyle>
          <a:p>
            <a:pPr>
              <a:buFont typeface="+mj-lt"/>
              <a:buAutoNum type="arabicPeriod" startAt="6"/>
            </a:pPr>
            <a:r>
              <a:rPr lang="es-ES" dirty="0"/>
              <a:t> La evaluación formativa desde la NEM supone reconocer que esta es un proceso permanente, que involucra tanto a niñas, niños y adolescentes como a docentes y agentes educativos, por lo que implica cambios en la práctica y, por tanto, adecuaciones desde lo esbozado en el Programa Analítico. </a:t>
            </a: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E1922139-9574-488D-A646-4A3524D9B474}"/>
              </a:ext>
            </a:extLst>
          </p:cNvPr>
          <p:cNvSpPr/>
          <p:nvPr/>
        </p:nvSpPr>
        <p:spPr>
          <a:xfrm rot="3684489">
            <a:off x="15835428" y="5832270"/>
            <a:ext cx="1875866" cy="2427592"/>
          </a:xfrm>
          <a:custGeom>
            <a:avLst/>
            <a:gdLst/>
            <a:ahLst/>
            <a:cxnLst/>
            <a:rect l="l" t="t" r="r" b="b"/>
            <a:pathLst>
              <a:path w="1875866" h="2427592">
                <a:moveTo>
                  <a:pt x="0" y="0"/>
                </a:moveTo>
                <a:lnTo>
                  <a:pt x="1875866" y="0"/>
                </a:lnTo>
                <a:lnTo>
                  <a:pt x="1875866" y="2427592"/>
                </a:lnTo>
                <a:lnTo>
                  <a:pt x="0" y="24275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pic>
        <p:nvPicPr>
          <p:cNvPr id="19" name="Imagen 18">
            <a:hlinkClick r:id="rId22"/>
            <a:extLst>
              <a:ext uri="{FF2B5EF4-FFF2-40B4-BE49-F238E27FC236}">
                <a16:creationId xmlns:a16="http://schemas.microsoft.com/office/drawing/2014/main" id="{52751691-46E1-4BB7-B5AA-00A72E2CD01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20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">
            <a:extLst>
              <a:ext uri="{FF2B5EF4-FFF2-40B4-BE49-F238E27FC236}">
                <a16:creationId xmlns:a16="http://schemas.microsoft.com/office/drawing/2014/main" id="{B64D8062-A1BF-44CB-91ED-38C3D8A8A229}"/>
              </a:ext>
            </a:extLst>
          </p:cNvPr>
          <p:cNvSpPr/>
          <p:nvPr/>
        </p:nvSpPr>
        <p:spPr>
          <a:xfrm>
            <a:off x="140814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5954564">
            <a:off x="-769042" y="-1256564"/>
            <a:ext cx="3852949" cy="4114800"/>
          </a:xfrm>
          <a:custGeom>
            <a:avLst/>
            <a:gdLst/>
            <a:ahLst/>
            <a:cxnLst/>
            <a:rect l="l" t="t" r="r" b="b"/>
            <a:pathLst>
              <a:path w="3852949" h="4114800">
                <a:moveTo>
                  <a:pt x="0" y="0"/>
                </a:moveTo>
                <a:lnTo>
                  <a:pt x="3852950" y="0"/>
                </a:lnTo>
                <a:lnTo>
                  <a:pt x="3852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721059" y="6956481"/>
            <a:ext cx="3568419" cy="3788862"/>
          </a:xfrm>
          <a:custGeom>
            <a:avLst/>
            <a:gdLst/>
            <a:ahLst/>
            <a:cxnLst/>
            <a:rect l="l" t="t" r="r" b="b"/>
            <a:pathLst>
              <a:path w="3568419" h="3788862">
                <a:moveTo>
                  <a:pt x="0" y="0"/>
                </a:moveTo>
                <a:lnTo>
                  <a:pt x="3568419" y="0"/>
                </a:lnTo>
                <a:lnTo>
                  <a:pt x="3568419" y="3788862"/>
                </a:lnTo>
                <a:lnTo>
                  <a:pt x="0" y="378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4609712">
            <a:off x="-544353" y="7783454"/>
            <a:ext cx="4003208" cy="3886751"/>
          </a:xfrm>
          <a:custGeom>
            <a:avLst/>
            <a:gdLst/>
            <a:ahLst/>
            <a:cxnLst/>
            <a:rect l="l" t="t" r="r" b="b"/>
            <a:pathLst>
              <a:path w="4003208" h="3886751">
                <a:moveTo>
                  <a:pt x="0" y="0"/>
                </a:moveTo>
                <a:lnTo>
                  <a:pt x="4003207" y="0"/>
                </a:lnTo>
                <a:lnTo>
                  <a:pt x="4003207" y="3886751"/>
                </a:lnTo>
                <a:lnTo>
                  <a:pt x="0" y="3886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4848288">
            <a:off x="15586276" y="-1699048"/>
            <a:ext cx="3837986" cy="4114800"/>
          </a:xfrm>
          <a:custGeom>
            <a:avLst/>
            <a:gdLst/>
            <a:ahLst/>
            <a:cxnLst/>
            <a:rect l="l" t="t" r="r" b="b"/>
            <a:pathLst>
              <a:path w="3837986" h="4114800">
                <a:moveTo>
                  <a:pt x="0" y="0"/>
                </a:moveTo>
                <a:lnTo>
                  <a:pt x="3837986" y="0"/>
                </a:lnTo>
                <a:lnTo>
                  <a:pt x="3837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684489">
            <a:off x="13268487" y="5432622"/>
            <a:ext cx="1875866" cy="2427592"/>
          </a:xfrm>
          <a:custGeom>
            <a:avLst/>
            <a:gdLst/>
            <a:ahLst/>
            <a:cxnLst/>
            <a:rect l="l" t="t" r="r" b="b"/>
            <a:pathLst>
              <a:path w="1875866" h="2427592">
                <a:moveTo>
                  <a:pt x="0" y="0"/>
                </a:moveTo>
                <a:lnTo>
                  <a:pt x="1875866" y="0"/>
                </a:lnTo>
                <a:lnTo>
                  <a:pt x="1875866" y="2427592"/>
                </a:lnTo>
                <a:lnTo>
                  <a:pt x="0" y="2427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769374">
            <a:off x="3947713" y="-190748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3485560">
            <a:off x="11351430" y="-200322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9" y="0"/>
                </a:lnTo>
                <a:lnTo>
                  <a:pt x="3330949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6250823">
            <a:off x="11815809" y="8900493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8889361">
            <a:off x="3786881" y="8985942"/>
            <a:ext cx="3330948" cy="3085291"/>
          </a:xfrm>
          <a:custGeom>
            <a:avLst/>
            <a:gdLst/>
            <a:ahLst/>
            <a:cxnLst/>
            <a:rect l="l" t="t" r="r" b="b"/>
            <a:pathLst>
              <a:path w="3330948" h="3085291">
                <a:moveTo>
                  <a:pt x="0" y="0"/>
                </a:moveTo>
                <a:lnTo>
                  <a:pt x="3330948" y="0"/>
                </a:lnTo>
                <a:lnTo>
                  <a:pt x="3330948" y="3085291"/>
                </a:lnTo>
                <a:lnTo>
                  <a:pt x="0" y="308529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9783807" flipH="1">
            <a:off x="2504379" y="4175372"/>
            <a:ext cx="1395192" cy="1801305"/>
          </a:xfrm>
          <a:custGeom>
            <a:avLst/>
            <a:gdLst/>
            <a:ahLst/>
            <a:cxnLst/>
            <a:rect l="l" t="t" r="r" b="b"/>
            <a:pathLst>
              <a:path w="1395192" h="1801305">
                <a:moveTo>
                  <a:pt x="1395193" y="0"/>
                </a:moveTo>
                <a:lnTo>
                  <a:pt x="0" y="0"/>
                </a:lnTo>
                <a:lnTo>
                  <a:pt x="0" y="1801305"/>
                </a:lnTo>
                <a:lnTo>
                  <a:pt x="1395193" y="1801305"/>
                </a:lnTo>
                <a:lnTo>
                  <a:pt x="1395193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7078740">
            <a:off x="8004329" y="1370437"/>
            <a:ext cx="1945328" cy="1996138"/>
          </a:xfrm>
          <a:custGeom>
            <a:avLst/>
            <a:gdLst/>
            <a:ahLst/>
            <a:cxnLst/>
            <a:rect l="l" t="t" r="r" b="b"/>
            <a:pathLst>
              <a:path w="1945328" h="1996138">
                <a:moveTo>
                  <a:pt x="0" y="0"/>
                </a:moveTo>
                <a:lnTo>
                  <a:pt x="1945328" y="0"/>
                </a:lnTo>
                <a:lnTo>
                  <a:pt x="1945328" y="1996138"/>
                </a:lnTo>
                <a:lnTo>
                  <a:pt x="0" y="199613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937979">
            <a:off x="7940074" y="7869862"/>
            <a:ext cx="2254003" cy="1266340"/>
          </a:xfrm>
          <a:custGeom>
            <a:avLst/>
            <a:gdLst/>
            <a:ahLst/>
            <a:cxnLst/>
            <a:rect l="l" t="t" r="r" b="b"/>
            <a:pathLst>
              <a:path w="2254003" h="1266340">
                <a:moveTo>
                  <a:pt x="0" y="0"/>
                </a:moveTo>
                <a:lnTo>
                  <a:pt x="2254003" y="0"/>
                </a:lnTo>
                <a:lnTo>
                  <a:pt x="2254003" y="1266340"/>
                </a:lnTo>
                <a:lnTo>
                  <a:pt x="0" y="126634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62550" y="3210047"/>
            <a:ext cx="12035097" cy="63709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00"/>
              </a:lnSpc>
              <a:defRPr sz="6000" b="1" spc="-150">
                <a:ln w="34925">
                  <a:solidFill>
                    <a:schemeClr val="tx1"/>
                  </a:solidFill>
                </a:ln>
                <a:solidFill>
                  <a:srgbClr val="1E84E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a"/>
                <a:ea typeface="Comica"/>
                <a:cs typeface="Comica"/>
              </a:defRPr>
            </a:lvl1pPr>
          </a:lstStyle>
          <a:p>
            <a:pPr>
              <a:lnSpc>
                <a:spcPct val="100000"/>
              </a:lnSpc>
            </a:pPr>
            <a:r>
              <a:rPr lang="es-MX" sz="13800" dirty="0">
                <a:sym typeface="Comica"/>
              </a:rPr>
              <a:t>Muchas </a:t>
            </a:r>
          </a:p>
          <a:p>
            <a:pPr>
              <a:lnSpc>
                <a:spcPct val="100000"/>
              </a:lnSpc>
            </a:pPr>
            <a:r>
              <a:rPr lang="es-MX" sz="13800" dirty="0">
                <a:sym typeface="Comica"/>
              </a:rPr>
              <a:t>gracias</a:t>
            </a:r>
          </a:p>
          <a:p>
            <a:pPr>
              <a:lnSpc>
                <a:spcPct val="100000"/>
              </a:lnSpc>
            </a:pPr>
            <a:endParaRPr lang="es-MX" sz="13800" dirty="0">
              <a:sym typeface="Comica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0E11580-1BD4-4CE8-945E-C148942C027F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r="81807"/>
          <a:stretch/>
        </p:blipFill>
        <p:spPr>
          <a:xfrm>
            <a:off x="-412230" y="-723899"/>
            <a:ext cx="1431345" cy="11353799"/>
          </a:xfrm>
          <a:prstGeom prst="rect">
            <a:avLst/>
          </a:prstGeom>
        </p:spPr>
      </p:pic>
      <p:sp>
        <p:nvSpPr>
          <p:cNvPr id="19" name="Freeform 7">
            <a:extLst>
              <a:ext uri="{FF2B5EF4-FFF2-40B4-BE49-F238E27FC236}">
                <a16:creationId xmlns:a16="http://schemas.microsoft.com/office/drawing/2014/main" id="{8EF97126-044C-43F2-ABFC-250C9A291D5F}"/>
              </a:ext>
            </a:extLst>
          </p:cNvPr>
          <p:cNvSpPr/>
          <p:nvPr/>
        </p:nvSpPr>
        <p:spPr>
          <a:xfrm>
            <a:off x="14631993" y="2400219"/>
            <a:ext cx="1801302" cy="1755451"/>
          </a:xfrm>
          <a:custGeom>
            <a:avLst/>
            <a:gdLst/>
            <a:ahLst/>
            <a:cxnLst/>
            <a:rect l="l" t="t" r="r" b="b"/>
            <a:pathLst>
              <a:path w="1801302" h="1755451">
                <a:moveTo>
                  <a:pt x="0" y="0"/>
                </a:moveTo>
                <a:lnTo>
                  <a:pt x="1801302" y="0"/>
                </a:lnTo>
                <a:lnTo>
                  <a:pt x="1801302" y="1755451"/>
                </a:lnTo>
                <a:lnTo>
                  <a:pt x="0" y="175545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pic>
        <p:nvPicPr>
          <p:cNvPr id="20" name="Imagen 19">
            <a:hlinkClick r:id="rId28"/>
            <a:extLst>
              <a:ext uri="{FF2B5EF4-FFF2-40B4-BE49-F238E27FC236}">
                <a16:creationId xmlns:a16="http://schemas.microsoft.com/office/drawing/2014/main" id="{3B2A853A-6CC1-441F-A71A-4B9522D27FF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72" y="111210"/>
            <a:ext cx="663577" cy="6635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762</Words>
  <Application>Microsoft Office PowerPoint</Application>
  <PresentationFormat>Personalizado</PresentationFormat>
  <Paragraphs>47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Calibri</vt:lpstr>
      <vt:lpstr>Comica</vt:lpstr>
      <vt:lpstr>Nunito Black</vt:lpstr>
      <vt:lpstr>KG Red Hands</vt:lpstr>
      <vt:lpstr>Nunito Semi-Bold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Infantil Actividad de Educación y Creatividad Doodle Divertida Multicolor</dc:title>
  <cp:lastModifiedBy>Organ Vaipe</cp:lastModifiedBy>
  <cp:revision>27</cp:revision>
  <dcterms:created xsi:type="dcterms:W3CDTF">2006-08-16T00:00:00Z</dcterms:created>
  <dcterms:modified xsi:type="dcterms:W3CDTF">2024-08-18T15:37:44Z</dcterms:modified>
  <dc:identifier>DAGN2BNEoAg</dc:identifier>
</cp:coreProperties>
</file>