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9" r:id="rId2"/>
    <p:sldId id="257" r:id="rId3"/>
    <p:sldId id="260" r:id="rId4"/>
    <p:sldId id="265" r:id="rId5"/>
    <p:sldId id="262" r:id="rId6"/>
    <p:sldId id="264" r:id="rId7"/>
    <p:sldId id="263" r:id="rId8"/>
    <p:sldId id="256" r:id="rId9"/>
    <p:sldId id="266" r:id="rId10"/>
  </p:sldIdLst>
  <p:sldSz cx="18288000" cy="10287000"/>
  <p:notesSz cx="6858000" cy="9144000"/>
  <p:embeddedFontLst>
    <p:embeddedFont>
      <p:font typeface="AG180Days" panose="02000603000000000000" pitchFamily="2" charset="0"/>
      <p:regular r:id="rId11"/>
    </p:embeddedFont>
    <p:embeddedFont>
      <p:font typeface="Calibri" panose="020F0502020204030204" pitchFamily="34" charset="0"/>
      <p:regular r:id="rId12"/>
      <p:bold r:id="rId13"/>
      <p:italic r:id="rId14"/>
      <p:boldItalic r:id="rId15"/>
    </p:embeddedFont>
    <p:embeddedFont>
      <p:font typeface="Chewy" panose="02000000000000000000" pitchFamily="2" charset="0"/>
      <p:regular r:id="rId16"/>
    </p:embeddedFont>
    <p:embeddedFont>
      <p:font typeface="DO-Script" panose="00000500000000000000" pitchFamily="50" charset="0"/>
      <p:regular r:id="rId17"/>
    </p:embeddedFont>
    <p:embeddedFont>
      <p:font typeface="HelloAli" panose="02000603000000000000" pitchFamily="2" charset="0"/>
      <p:regular r:id="rId18"/>
    </p:embeddedFont>
    <p:embeddedFont>
      <p:font typeface="HelloBigSky" panose="02000603000000000000" pitchFamily="2" charset="0"/>
      <p:regular r:id="rId19"/>
    </p:embeddedFont>
    <p:embeddedFont>
      <p:font typeface="KG Primary Penmanship"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3FF01"/>
    <a:srgbClr val="0000FF"/>
    <a:srgbClr val="EC5F7D"/>
    <a:srgbClr val="FF6900"/>
    <a:srgbClr val="F2EA41"/>
    <a:srgbClr val="F1737E"/>
    <a:srgbClr val="8264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1" d="100"/>
          <a:sy n="51" d="100"/>
        </p:scale>
        <p:origin x="826"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hyperlink" Target="https://maestrajudith.com/" TargetMode="External"/><Relationship Id="rId5" Type="http://schemas.openxmlformats.org/officeDocument/2006/relationships/image" Target="../media/image4.png"/><Relationship Id="rId10" Type="http://schemas.microsoft.com/office/2007/relationships/hdphoto" Target="../media/hdphoto1.wdp"/><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9.png"/><Relationship Id="rId5" Type="http://schemas.openxmlformats.org/officeDocument/2006/relationships/image" Target="../media/image12.svg"/><Relationship Id="rId10" Type="http://schemas.openxmlformats.org/officeDocument/2006/relationships/hyperlink" Target="https://maestrajudith.com/" TargetMode="External"/><Relationship Id="rId4" Type="http://schemas.openxmlformats.org/officeDocument/2006/relationships/image" Target="../media/image11.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jpeg"/><Relationship Id="rId11" Type="http://schemas.openxmlformats.org/officeDocument/2006/relationships/image" Target="../media/image9.png"/><Relationship Id="rId5" Type="http://schemas.openxmlformats.org/officeDocument/2006/relationships/image" Target="../media/image18.png"/><Relationship Id="rId10" Type="http://schemas.openxmlformats.org/officeDocument/2006/relationships/hyperlink" Target="https://maestrajudith.com/" TargetMode="External"/><Relationship Id="rId4" Type="http://schemas.openxmlformats.org/officeDocument/2006/relationships/image" Target="../media/image17.svg"/><Relationship Id="rId9" Type="http://schemas.openxmlformats.org/officeDocument/2006/relationships/image" Target="../media/image22.svg"/></Relationships>
</file>

<file path=ppt/slides/_rels/slide4.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22.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image" Target="../media/image25.jpeg"/><Relationship Id="rId15" Type="http://schemas.openxmlformats.org/officeDocument/2006/relationships/image" Target="../media/image9.png"/><Relationship Id="rId10" Type="http://schemas.openxmlformats.org/officeDocument/2006/relationships/image" Target="../media/image7.pn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hyperlink" Target="https://maestrajudith.com/"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33.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2.svg"/><Relationship Id="rId11" Type="http://schemas.openxmlformats.org/officeDocument/2006/relationships/hyperlink" Target="https://maestrajudith.com/" TargetMode="External"/><Relationship Id="rId5" Type="http://schemas.openxmlformats.org/officeDocument/2006/relationships/image" Target="../media/image31.png"/><Relationship Id="rId10" Type="http://schemas.openxmlformats.org/officeDocument/2006/relationships/image" Target="../media/image6.png"/><Relationship Id="rId4" Type="http://schemas.openxmlformats.org/officeDocument/2006/relationships/image" Target="../media/image12.svg"/><Relationship Id="rId9" Type="http://schemas.openxmlformats.org/officeDocument/2006/relationships/image" Target="../media/image22.svg"/></Relationships>
</file>

<file path=ppt/slides/_rels/slide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png"/><Relationship Id="rId7" Type="http://schemas.openxmlformats.org/officeDocument/2006/relationships/image" Target="../media/image21.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hyperlink" Target="https://maestrajudith.com/" TargetMode="External"/><Relationship Id="rId5" Type="http://schemas.openxmlformats.org/officeDocument/2006/relationships/image" Target="../media/image29.png"/><Relationship Id="rId10" Type="http://schemas.microsoft.com/office/2007/relationships/hdphoto" Target="../media/hdphoto3.wdp"/><Relationship Id="rId4" Type="http://schemas.openxmlformats.org/officeDocument/2006/relationships/image" Target="../media/image3.sv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9.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hyperlink" Target="https://maestrajudith.com/"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1.png"/><Relationship Id="rId5" Type="http://schemas.openxmlformats.org/officeDocument/2006/relationships/image" Target="../media/image38.jpeg"/><Relationship Id="rId10" Type="http://schemas.openxmlformats.org/officeDocument/2006/relationships/image" Target="../media/image22.svg"/><Relationship Id="rId4" Type="http://schemas.openxmlformats.org/officeDocument/2006/relationships/image" Target="../media/image37.sv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18" Type="http://schemas.openxmlformats.org/officeDocument/2006/relationships/image" Target="../media/image55.svg"/><Relationship Id="rId26" Type="http://schemas.openxmlformats.org/officeDocument/2006/relationships/image" Target="../media/image9.png"/><Relationship Id="rId3" Type="http://schemas.openxmlformats.org/officeDocument/2006/relationships/image" Target="../media/image2.png"/><Relationship Id="rId21" Type="http://schemas.openxmlformats.org/officeDocument/2006/relationships/image" Target="../media/image58.png"/><Relationship Id="rId7" Type="http://schemas.openxmlformats.org/officeDocument/2006/relationships/image" Target="../media/image44.png"/><Relationship Id="rId12" Type="http://schemas.openxmlformats.org/officeDocument/2006/relationships/image" Target="../media/image49.svg"/><Relationship Id="rId17" Type="http://schemas.openxmlformats.org/officeDocument/2006/relationships/image" Target="../media/image54.png"/><Relationship Id="rId25" Type="http://schemas.openxmlformats.org/officeDocument/2006/relationships/hyperlink" Target="https://maestrajudith.com/" TargetMode="External"/><Relationship Id="rId2" Type="http://schemas.openxmlformats.org/officeDocument/2006/relationships/image" Target="../media/image1.png"/><Relationship Id="rId16" Type="http://schemas.openxmlformats.org/officeDocument/2006/relationships/image" Target="../media/image53.svg"/><Relationship Id="rId20" Type="http://schemas.openxmlformats.org/officeDocument/2006/relationships/image" Target="../media/image57.svg"/><Relationship Id="rId1" Type="http://schemas.openxmlformats.org/officeDocument/2006/relationships/slideLayout" Target="../slideLayouts/slideLayout7.xml"/><Relationship Id="rId6" Type="http://schemas.openxmlformats.org/officeDocument/2006/relationships/image" Target="../media/image43.svg"/><Relationship Id="rId11" Type="http://schemas.openxmlformats.org/officeDocument/2006/relationships/image" Target="../media/image48.png"/><Relationship Id="rId24" Type="http://schemas.openxmlformats.org/officeDocument/2006/relationships/image" Target="../media/image61.svg"/><Relationship Id="rId5" Type="http://schemas.openxmlformats.org/officeDocument/2006/relationships/image" Target="../media/image42.png"/><Relationship Id="rId15" Type="http://schemas.openxmlformats.org/officeDocument/2006/relationships/image" Target="../media/image52.png"/><Relationship Id="rId23" Type="http://schemas.openxmlformats.org/officeDocument/2006/relationships/image" Target="../media/image60.png"/><Relationship Id="rId10" Type="http://schemas.openxmlformats.org/officeDocument/2006/relationships/image" Target="../media/image47.svg"/><Relationship Id="rId19" Type="http://schemas.openxmlformats.org/officeDocument/2006/relationships/image" Target="../media/image56.png"/><Relationship Id="rId4" Type="http://schemas.openxmlformats.org/officeDocument/2006/relationships/image" Target="../media/image3.svg"/><Relationship Id="rId9" Type="http://schemas.openxmlformats.org/officeDocument/2006/relationships/image" Target="../media/image46.png"/><Relationship Id="rId14" Type="http://schemas.openxmlformats.org/officeDocument/2006/relationships/image" Target="../media/image51.svg"/><Relationship Id="rId22" Type="http://schemas.openxmlformats.org/officeDocument/2006/relationships/image" Target="../media/image59.sv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hyperlink" Target="https://maestrajudith.com/"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62.pn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grpSp>
        <p:nvGrpSpPr>
          <p:cNvPr id="3" name="Group 3"/>
          <p:cNvGrpSpPr/>
          <p:nvPr/>
        </p:nvGrpSpPr>
        <p:grpSpPr>
          <a:xfrm>
            <a:off x="996421" y="755430"/>
            <a:ext cx="16295158" cy="8776139"/>
            <a:chOff x="0" y="0"/>
            <a:chExt cx="21726877" cy="11701519"/>
          </a:xfrm>
        </p:grpSpPr>
        <p:sp>
          <p:nvSpPr>
            <p:cNvPr id="4" name="Freeform 4" descr="Fondo de hoja de papel"/>
            <p:cNvSpPr/>
            <p:nvPr/>
          </p:nvSpPr>
          <p:spPr>
            <a:xfrm>
              <a:off x="0" y="2060217"/>
              <a:ext cx="21726877" cy="9641302"/>
            </a:xfrm>
            <a:custGeom>
              <a:avLst/>
              <a:gdLst/>
              <a:ahLst/>
              <a:cxnLst/>
              <a:rect l="l" t="t" r="r" b="b"/>
              <a:pathLst>
                <a:path w="21726877" h="9641302">
                  <a:moveTo>
                    <a:pt x="0" y="0"/>
                  </a:moveTo>
                  <a:lnTo>
                    <a:pt x="21726877" y="0"/>
                  </a:lnTo>
                  <a:lnTo>
                    <a:pt x="21726877" y="9641302"/>
                  </a:lnTo>
                  <a:lnTo>
                    <a:pt x="0" y="96413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descr="Fondo de hoja de papel"/>
            <p:cNvSpPr/>
            <p:nvPr/>
          </p:nvSpPr>
          <p:spPr>
            <a:xfrm flipV="1">
              <a:off x="0" y="0"/>
              <a:ext cx="21726877" cy="9641302"/>
            </a:xfrm>
            <a:custGeom>
              <a:avLst/>
              <a:gdLst/>
              <a:ahLst/>
              <a:cxnLst/>
              <a:rect l="l" t="t" r="r" b="b"/>
              <a:pathLst>
                <a:path w="21726877" h="9641302">
                  <a:moveTo>
                    <a:pt x="0" y="9641302"/>
                  </a:moveTo>
                  <a:lnTo>
                    <a:pt x="21726877" y="9641302"/>
                  </a:lnTo>
                  <a:lnTo>
                    <a:pt x="21726877" y="0"/>
                  </a:lnTo>
                  <a:lnTo>
                    <a:pt x="0" y="0"/>
                  </a:lnTo>
                  <a:lnTo>
                    <a:pt x="0" y="9641302"/>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6" name="Grupo 5">
            <a:extLst>
              <a:ext uri="{FF2B5EF4-FFF2-40B4-BE49-F238E27FC236}">
                <a16:creationId xmlns:a16="http://schemas.microsoft.com/office/drawing/2014/main" id="{289DC458-3B62-44E7-8E06-F945361B5D06}"/>
              </a:ext>
            </a:extLst>
          </p:cNvPr>
          <p:cNvGrpSpPr/>
          <p:nvPr/>
        </p:nvGrpSpPr>
        <p:grpSpPr>
          <a:xfrm>
            <a:off x="5339016" y="2641975"/>
            <a:ext cx="7490109" cy="1889007"/>
            <a:chOff x="5222063" y="4090236"/>
            <a:chExt cx="7490109" cy="1889007"/>
          </a:xfrm>
          <a:effectLst>
            <a:outerShdw blurRad="50800" dist="38100" dir="5400000" algn="t" rotWithShape="0">
              <a:prstClr val="black">
                <a:alpha val="40000"/>
              </a:prstClr>
            </a:outerShdw>
          </a:effectLst>
        </p:grpSpPr>
        <p:sp>
          <p:nvSpPr>
            <p:cNvPr id="17" name="Freeform 17"/>
            <p:cNvSpPr/>
            <p:nvPr/>
          </p:nvSpPr>
          <p:spPr>
            <a:xfrm>
              <a:off x="5926951" y="4376944"/>
              <a:ext cx="6080334" cy="1602299"/>
            </a:xfrm>
            <a:custGeom>
              <a:avLst/>
              <a:gdLst/>
              <a:ahLst/>
              <a:cxnLst/>
              <a:rect l="l" t="t" r="r" b="b"/>
              <a:pathLst>
                <a:path w="9609480" h="3249751">
                  <a:moveTo>
                    <a:pt x="0" y="0"/>
                  </a:moveTo>
                  <a:lnTo>
                    <a:pt x="9609480" y="0"/>
                  </a:lnTo>
                  <a:lnTo>
                    <a:pt x="9609480" y="3249751"/>
                  </a:lnTo>
                  <a:lnTo>
                    <a:pt x="0" y="3249751"/>
                  </a:lnTo>
                  <a:lnTo>
                    <a:pt x="0" y="0"/>
                  </a:lnTo>
                  <a:close/>
                </a:path>
              </a:pathLst>
            </a:custGeom>
            <a:blipFill>
              <a:blip r:embed="rId5">
                <a:duotone>
                  <a:schemeClr val="accent6">
                    <a:shade val="45000"/>
                    <a:satMod val="135000"/>
                  </a:schemeClr>
                  <a:prstClr val="white"/>
                </a:duotone>
                <a:extLst>
                  <a:ext uri="{96DAC541-7B7A-43D3-8B79-37D633B846F1}">
                    <asvg:svgBlip xmlns:asvg="http://schemas.microsoft.com/office/drawing/2016/SVG/main" r:embed="rId6"/>
                  </a:ext>
                </a:extLst>
              </a:blip>
              <a:stretch>
                <a:fillRect/>
              </a:stretch>
            </a:blipFill>
          </p:spPr>
        </p:sp>
        <p:sp>
          <p:nvSpPr>
            <p:cNvPr id="18" name="TextBox 18"/>
            <p:cNvSpPr txBox="1"/>
            <p:nvPr/>
          </p:nvSpPr>
          <p:spPr>
            <a:xfrm>
              <a:off x="5222063" y="4090236"/>
              <a:ext cx="7490109" cy="1536703"/>
            </a:xfrm>
            <a:prstGeom prst="rect">
              <a:avLst/>
            </a:prstGeom>
          </p:spPr>
          <p:txBody>
            <a:bodyPr lIns="0" tIns="0" rIns="0" bIns="0" rtlCol="0" anchor="t">
              <a:spAutoFit/>
            </a:bodyPr>
            <a:lstStyle/>
            <a:p>
              <a:pPr algn="ctr">
                <a:lnSpc>
                  <a:spcPts val="13513"/>
                </a:lnSpc>
                <a:spcBef>
                  <a:spcPct val="0"/>
                </a:spcBef>
              </a:pPr>
              <a:r>
                <a:rPr lang="en-US" sz="6600" dirty="0">
                  <a:solidFill>
                    <a:srgbClr val="8264AA"/>
                  </a:solidFill>
                  <a:effectLst>
                    <a:outerShdw blurRad="38100" dist="38100" dir="2700000" algn="tl">
                      <a:srgbClr val="000000">
                        <a:alpha val="43137"/>
                      </a:srgbClr>
                    </a:outerShdw>
                  </a:effectLst>
                  <a:latin typeface="HelloAli" panose="02000603000000000000" pitchFamily="2" charset="0"/>
                  <a:ea typeface="HelloAli" panose="02000603000000000000" pitchFamily="2" charset="0"/>
                  <a:sym typeface="Dreaming Outloud Script"/>
                </a:rPr>
                <a:t>Sesión 3</a:t>
              </a:r>
            </a:p>
          </p:txBody>
        </p:sp>
      </p:grpSp>
      <p:sp>
        <p:nvSpPr>
          <p:cNvPr id="19" name="TextBox 19"/>
          <p:cNvSpPr txBox="1"/>
          <p:nvPr/>
        </p:nvSpPr>
        <p:spPr>
          <a:xfrm>
            <a:off x="6477551" y="1833011"/>
            <a:ext cx="5230290" cy="1154162"/>
          </a:xfrm>
          <a:prstGeom prst="rect">
            <a:avLst/>
          </a:prstGeom>
        </p:spPr>
        <p:txBody>
          <a:bodyPr wrap="square" lIns="0" tIns="0" rIns="0" bIns="0" rtlCol="0" anchor="t">
            <a:spAutoFit/>
          </a:bodyPr>
          <a:lstStyle/>
          <a:p>
            <a:pPr algn="ctr">
              <a:lnSpc>
                <a:spcPts val="8953"/>
              </a:lnSpc>
              <a:spcBef>
                <a:spcPct val="0"/>
              </a:spcBef>
            </a:pPr>
            <a:r>
              <a:rPr lang="en-US" sz="6395" b="1" dirty="0">
                <a:solidFill>
                  <a:srgbClr val="FF0000"/>
                </a:solidFill>
                <a:effectLst>
                  <a:outerShdw blurRad="38100" dist="38100" dir="2700000" algn="tl">
                    <a:srgbClr val="000000">
                      <a:alpha val="43137"/>
                    </a:srgbClr>
                  </a:outerShdw>
                </a:effectLst>
                <a:latin typeface="DO-Script" panose="00000500000000000000" pitchFamily="50" charset="0"/>
                <a:ea typeface="Dreaming Outloud Script"/>
                <a:cs typeface="Dreaming Outloud Script"/>
                <a:sym typeface="Dreaming Outloud Script"/>
              </a:rPr>
              <a:t>2024-2025</a:t>
            </a:r>
          </a:p>
        </p:txBody>
      </p:sp>
      <p:sp>
        <p:nvSpPr>
          <p:cNvPr id="21" name="Freeform 21"/>
          <p:cNvSpPr/>
          <p:nvPr/>
        </p:nvSpPr>
        <p:spPr>
          <a:xfrm rot="-647598" flipH="1">
            <a:off x="1733974" y="6291152"/>
            <a:ext cx="2576000" cy="2812425"/>
          </a:xfrm>
          <a:custGeom>
            <a:avLst/>
            <a:gdLst/>
            <a:ahLst/>
            <a:cxnLst/>
            <a:rect l="l" t="t" r="r" b="b"/>
            <a:pathLst>
              <a:path w="3180149" h="3543341">
                <a:moveTo>
                  <a:pt x="3180148" y="0"/>
                </a:moveTo>
                <a:lnTo>
                  <a:pt x="0" y="0"/>
                </a:lnTo>
                <a:lnTo>
                  <a:pt x="0" y="3543341"/>
                </a:lnTo>
                <a:lnTo>
                  <a:pt x="3180148" y="3543341"/>
                </a:lnTo>
                <a:lnTo>
                  <a:pt x="3180148" y="0"/>
                </a:lnTo>
                <a:close/>
              </a:path>
            </a:pathLst>
          </a:custGeom>
          <a:blipFill>
            <a:blip r:embed="rId7"/>
            <a:stretch>
              <a:fillRect/>
            </a:stretch>
          </a:blipFill>
          <a:effectLst>
            <a:outerShdw blurRad="50800" dist="38100" dir="5400000" algn="t" rotWithShape="0">
              <a:prstClr val="black">
                <a:alpha val="40000"/>
              </a:prstClr>
            </a:outerShdw>
          </a:effectLst>
        </p:spPr>
      </p:sp>
      <p:sp>
        <p:nvSpPr>
          <p:cNvPr id="22" name="Freeform 22"/>
          <p:cNvSpPr/>
          <p:nvPr/>
        </p:nvSpPr>
        <p:spPr>
          <a:xfrm rot="-1483500">
            <a:off x="15408961" y="5700364"/>
            <a:ext cx="747908" cy="3438657"/>
          </a:xfrm>
          <a:custGeom>
            <a:avLst/>
            <a:gdLst/>
            <a:ahLst/>
            <a:cxnLst/>
            <a:rect l="l" t="t" r="r" b="b"/>
            <a:pathLst>
              <a:path w="747908" h="3438657">
                <a:moveTo>
                  <a:pt x="0" y="0"/>
                </a:moveTo>
                <a:lnTo>
                  <a:pt x="747908" y="0"/>
                </a:lnTo>
                <a:lnTo>
                  <a:pt x="747908" y="3438657"/>
                </a:lnTo>
                <a:lnTo>
                  <a:pt x="0" y="3438657"/>
                </a:lnTo>
                <a:lnTo>
                  <a:pt x="0" y="0"/>
                </a:lnTo>
                <a:close/>
              </a:path>
            </a:pathLst>
          </a:custGeom>
          <a:blipFill>
            <a:blip r:embed="rId8"/>
            <a:stretch>
              <a:fillRect/>
            </a:stretch>
          </a:blipFill>
          <a:effectLst>
            <a:outerShdw blurRad="50800" dist="38100" dir="5400000" algn="t" rotWithShape="0">
              <a:prstClr val="black">
                <a:alpha val="40000"/>
              </a:prstClr>
            </a:outerShdw>
          </a:effectLst>
        </p:spPr>
      </p:sp>
      <p:sp>
        <p:nvSpPr>
          <p:cNvPr id="24" name="CuadroTexto 23">
            <a:extLst>
              <a:ext uri="{FF2B5EF4-FFF2-40B4-BE49-F238E27FC236}">
                <a16:creationId xmlns:a16="http://schemas.microsoft.com/office/drawing/2014/main" id="{B50688DB-A937-451C-B718-82B83D6451B5}"/>
              </a:ext>
            </a:extLst>
          </p:cNvPr>
          <p:cNvSpPr txBox="1"/>
          <p:nvPr/>
        </p:nvSpPr>
        <p:spPr>
          <a:xfrm>
            <a:off x="31230" y="1003700"/>
            <a:ext cx="18288000" cy="1107996"/>
          </a:xfrm>
          <a:prstGeom prst="rect">
            <a:avLst/>
          </a:prstGeom>
          <a:noFill/>
        </p:spPr>
        <p:txBody>
          <a:bodyPr wrap="square">
            <a:spAutoFit/>
          </a:bodyPr>
          <a:lstStyle/>
          <a:p>
            <a:pPr algn="ctr"/>
            <a:r>
              <a:rPr lang="es-MX" sz="6600" b="1" dirty="0">
                <a:solidFill>
                  <a:srgbClr val="000000"/>
                </a:solidFill>
                <a:effectLst>
                  <a:outerShdw blurRad="38100" dist="38100" dir="2700000" algn="tl">
                    <a:srgbClr val="000000">
                      <a:alpha val="43137"/>
                    </a:srgbClr>
                  </a:outerShdw>
                </a:effectLst>
                <a:latin typeface="HelloBigSky" panose="02000603000000000000" pitchFamily="2" charset="0"/>
                <a:ea typeface="HelloBigSky" panose="02000603000000000000" pitchFamily="2" charset="0"/>
              </a:rPr>
              <a:t>Preparación del inicio del ciclo escolar</a:t>
            </a:r>
          </a:p>
        </p:txBody>
      </p:sp>
      <p:pic>
        <p:nvPicPr>
          <p:cNvPr id="12" name="Imagen 11">
            <a:extLst>
              <a:ext uri="{FF2B5EF4-FFF2-40B4-BE49-F238E27FC236}">
                <a16:creationId xmlns:a16="http://schemas.microsoft.com/office/drawing/2014/main" id="{14FCE1D5-B1C3-48BF-9502-360EDD082C03}"/>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9710" b="98103" l="9983" r="89931">
                        <a14:foregroundMark x1="18316" y1="28348" x2="15972" y2="30134"/>
                        <a14:foregroundMark x1="16233" y1="57924" x2="16233" y2="57924"/>
                        <a14:foregroundMark x1="12413" y1="46317" x2="12413" y2="46317"/>
                        <a14:foregroundMark x1="11892" y1="46317" x2="11892" y2="46317"/>
                        <a14:foregroundMark x1="48264" y1="90737" x2="48264" y2="90737"/>
                        <a14:foregroundMark x1="55469" y1="89844" x2="55469" y2="89844"/>
                        <a14:foregroundMark x1="55469" y1="76451" x2="55469" y2="76451"/>
                        <a14:foregroundMark x1="49045" y1="75446" x2="49045" y2="75446"/>
                        <a14:foregroundMark x1="55469" y1="75446" x2="47656" y2="75781"/>
                        <a14:foregroundMark x1="27083" y1="81250" x2="28819" y2="64397"/>
                        <a14:foregroundMark x1="27083" y1="94978" x2="27083" y2="94978"/>
                        <a14:foregroundMark x1="35503" y1="94754" x2="34028" y2="92299"/>
                        <a14:foregroundMark x1="27344" y1="95424" x2="27344" y2="92522"/>
                        <a14:foregroundMark x1="47309" y1="98103" x2="47309" y2="94754"/>
                        <a14:foregroundMark x1="56858" y1="97433" x2="55035" y2="94754"/>
                        <a14:foregroundMark x1="24045" y1="72991" x2="21962" y2="69085"/>
                        <a14:foregroundMark x1="12413" y1="46429" x2="12413" y2="46429"/>
                        <a14:foregroundMark x1="12413" y1="46987" x2="12413" y2="46987"/>
                        <a14:foregroundMark x1="12326" y1="52455" x2="12326" y2="52455"/>
                        <a14:foregroundMark x1="15278" y1="57924" x2="15278" y2="57924"/>
                        <a14:foregroundMark x1="73351" y1="67857" x2="73351" y2="67857"/>
                        <a14:foregroundMark x1="79514" y1="97545" x2="79514" y2="97545"/>
                        <a14:foregroundMark x1="79948" y1="97545" x2="79948" y2="97545"/>
                        <a14:backgroundMark x1="62153" y1="58594" x2="62153" y2="58594"/>
                        <a14:backgroundMark x1="39583" y1="60379" x2="39583" y2="60379"/>
                        <a14:backgroundMark x1="61892" y1="81027" x2="61892" y2="81027"/>
                        <a14:backgroundMark x1="63368" y1="57143" x2="63802" y2="57143"/>
                        <a14:backgroundMark x1="57205" y1="44196" x2="57205" y2="44196"/>
                        <a14:backgroundMark x1="35417" y1="24888" x2="35417" y2="24888"/>
                        <a14:backgroundMark x1="35677" y1="26228" x2="35677" y2="26228"/>
                        <a14:backgroundMark x1="66667" y1="55804" x2="66667" y2="55804"/>
                        <a14:backgroundMark x1="72396" y1="81585" x2="72396" y2="81585"/>
                        <a14:backgroundMark x1="51476" y1="99554" x2="51476" y2="99554"/>
                        <a14:backgroundMark x1="63281" y1="99107" x2="63281" y2="99107"/>
                        <a14:backgroundMark x1="53819" y1="99665" x2="53819" y2="99665"/>
                        <a14:backgroundMark x1="54514" y1="99665" x2="54514" y2="99665"/>
                        <a14:backgroundMark x1="55295" y1="99665" x2="55295" y2="99665"/>
                        <a14:backgroundMark x1="71701" y1="98661" x2="71701" y2="98661"/>
                        <a14:backgroundMark x1="72656" y1="98661" x2="72656" y2="98661"/>
                        <a14:backgroundMark x1="16146" y1="73326" x2="16146" y2="73326"/>
                        <a14:backgroundMark x1="25260" y1="68192" x2="25260" y2="68192"/>
                        <a14:backgroundMark x1="25260" y1="68750" x2="25260" y2="68750"/>
                        <a14:backgroundMark x1="36372" y1="68192" x2="36372" y2="68192"/>
                        <a14:backgroundMark x1="62153" y1="58036" x2="62153" y2="58036"/>
                        <a14:backgroundMark x1="61979" y1="55469" x2="61979" y2="55469"/>
                        <a14:backgroundMark x1="10590" y1="47879" x2="10590" y2="47879"/>
                        <a14:backgroundMark x1="62934" y1="57254" x2="62934" y2="57254"/>
                        <a14:backgroundMark x1="25347" y1="68638" x2="25347" y2="68638"/>
                        <a14:backgroundMark x1="44878" y1="45313" x2="44878" y2="45313"/>
                        <a14:backgroundMark x1="44705" y1="45313" x2="44705" y2="45313"/>
                        <a14:backgroundMark x1="43924" y1="45313" x2="43924" y2="45313"/>
                        <a14:backgroundMark x1="44618" y1="45647" x2="44618" y2="45647"/>
                        <a14:backgroundMark x1="44618" y1="45647" x2="44618" y2="45647"/>
                        <a14:backgroundMark x1="44444" y1="47433" x2="44271" y2="45424"/>
                      </a14:backgroundRemoval>
                    </a14:imgEffect>
                  </a14:imgLayer>
                </a14:imgProps>
              </a:ext>
              <a:ext uri="{28A0092B-C50C-407E-A947-70E740481C1C}">
                <a14:useLocalDpi xmlns:a14="http://schemas.microsoft.com/office/drawing/2010/main" val="0"/>
              </a:ext>
            </a:extLst>
          </a:blip>
          <a:srcRect t="9490"/>
          <a:stretch/>
        </p:blipFill>
        <p:spPr>
          <a:xfrm>
            <a:off x="3503218" y="3921378"/>
            <a:ext cx="12268200" cy="8636410"/>
          </a:xfrm>
          <a:prstGeom prst="rect">
            <a:avLst/>
          </a:prstGeom>
          <a:effectLst>
            <a:outerShdw blurRad="50800" dist="38100" dir="5400000" algn="t" rotWithShape="0">
              <a:prstClr val="black">
                <a:alpha val="40000"/>
              </a:prstClr>
            </a:outerShdw>
          </a:effectLst>
        </p:spPr>
      </p:pic>
      <p:pic>
        <p:nvPicPr>
          <p:cNvPr id="14" name="Imagen 13">
            <a:hlinkClick r:id="rId11"/>
            <a:extLst>
              <a:ext uri="{FF2B5EF4-FFF2-40B4-BE49-F238E27FC236}">
                <a16:creationId xmlns:a16="http://schemas.microsoft.com/office/drawing/2014/main" id="{3D3A1988-E623-4249-9941-F13641BBA65D}"/>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extLst>
      <p:ext uri="{BB962C8B-B14F-4D97-AF65-F5344CB8AC3E}">
        <p14:creationId xmlns:p14="http://schemas.microsoft.com/office/powerpoint/2010/main" val="3220600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sp>
        <p:nvSpPr>
          <p:cNvPr id="3" name="Freeform 3"/>
          <p:cNvSpPr>
            <a:spLocks noChangeAspect="1"/>
          </p:cNvSpPr>
          <p:nvPr/>
        </p:nvSpPr>
        <p:spPr>
          <a:xfrm rot="20276397">
            <a:off x="698059" y="408942"/>
            <a:ext cx="2953127" cy="3335703"/>
          </a:xfrm>
          <a:custGeom>
            <a:avLst/>
            <a:gdLst/>
            <a:ahLst/>
            <a:cxnLst/>
            <a:rect l="l" t="t" r="r" b="b"/>
            <a:pathLst>
              <a:path w="5004584" h="5631037">
                <a:moveTo>
                  <a:pt x="0" y="0"/>
                </a:moveTo>
                <a:lnTo>
                  <a:pt x="5004584" y="0"/>
                </a:lnTo>
                <a:lnTo>
                  <a:pt x="5004584" y="5631037"/>
                </a:lnTo>
                <a:lnTo>
                  <a:pt x="0" y="5631037"/>
                </a:lnTo>
                <a:lnTo>
                  <a:pt x="0" y="0"/>
                </a:lnTo>
                <a:close/>
              </a:path>
            </a:pathLst>
          </a:custGeom>
          <a:blipFill>
            <a:blip r:embed="rId3"/>
            <a:stretch>
              <a:fillRect/>
            </a:stretch>
          </a:blipFill>
          <a:effectLst>
            <a:outerShdw blurRad="50800" dist="38100" dir="5400000" algn="t" rotWithShape="0">
              <a:prstClr val="black">
                <a:alpha val="40000"/>
              </a:prstClr>
            </a:outerShdw>
          </a:effectLst>
        </p:spPr>
      </p:sp>
      <p:sp>
        <p:nvSpPr>
          <p:cNvPr id="4" name="Freeform 4"/>
          <p:cNvSpPr/>
          <p:nvPr/>
        </p:nvSpPr>
        <p:spPr>
          <a:xfrm rot="5400000">
            <a:off x="12796612" y="3280180"/>
            <a:ext cx="10876850" cy="4179216"/>
          </a:xfrm>
          <a:custGeom>
            <a:avLst/>
            <a:gdLst/>
            <a:ahLst/>
            <a:cxnLst/>
            <a:rect l="l" t="t" r="r" b="b"/>
            <a:pathLst>
              <a:path w="10876850" h="4179216">
                <a:moveTo>
                  <a:pt x="0" y="0"/>
                </a:moveTo>
                <a:lnTo>
                  <a:pt x="10876850" y="0"/>
                </a:lnTo>
                <a:lnTo>
                  <a:pt x="10876850" y="4179216"/>
                </a:lnTo>
                <a:lnTo>
                  <a:pt x="0" y="4179216"/>
                </a:lnTo>
                <a:lnTo>
                  <a:pt x="0" y="0"/>
                </a:lnTo>
                <a:close/>
              </a:path>
            </a:pathLst>
          </a:custGeom>
          <a:blipFill>
            <a:blip r:embed="rId4">
              <a:extLst>
                <a:ext uri="{96DAC541-7B7A-43D3-8B79-37D633B846F1}">
                  <asvg:svgBlip xmlns:asvg="http://schemas.microsoft.com/office/drawing/2016/SVG/main" r:embed="rId5"/>
                </a:ext>
              </a:extLst>
            </a:blip>
            <a:stretch>
              <a:fillRect t="-182125"/>
            </a:stretch>
          </a:blipFill>
        </p:spPr>
      </p:sp>
      <p:sp>
        <p:nvSpPr>
          <p:cNvPr id="6" name="Freeform 6"/>
          <p:cNvSpPr/>
          <p:nvPr/>
        </p:nvSpPr>
        <p:spPr>
          <a:xfrm>
            <a:off x="962682" y="4258360"/>
            <a:ext cx="511449" cy="614186"/>
          </a:xfrm>
          <a:custGeom>
            <a:avLst/>
            <a:gdLst/>
            <a:ahLst/>
            <a:cxnLst/>
            <a:rect l="l" t="t" r="r" b="b"/>
            <a:pathLst>
              <a:path w="511449" h="614186">
                <a:moveTo>
                  <a:pt x="0" y="0"/>
                </a:moveTo>
                <a:lnTo>
                  <a:pt x="511449" y="0"/>
                </a:lnTo>
                <a:lnTo>
                  <a:pt x="511449" y="614185"/>
                </a:lnTo>
                <a:lnTo>
                  <a:pt x="0" y="6141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1054770" y="6805817"/>
            <a:ext cx="511449" cy="614186"/>
          </a:xfrm>
          <a:custGeom>
            <a:avLst/>
            <a:gdLst/>
            <a:ahLst/>
            <a:cxnLst/>
            <a:rect l="l" t="t" r="r" b="b"/>
            <a:pathLst>
              <a:path w="511449" h="614186">
                <a:moveTo>
                  <a:pt x="0" y="0"/>
                </a:moveTo>
                <a:lnTo>
                  <a:pt x="511449" y="0"/>
                </a:lnTo>
                <a:lnTo>
                  <a:pt x="511449" y="614186"/>
                </a:lnTo>
                <a:lnTo>
                  <a:pt x="0" y="6141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4953000" y="1181100"/>
            <a:ext cx="6384139" cy="1644937"/>
          </a:xfrm>
          <a:prstGeom prst="rect">
            <a:avLst/>
          </a:prstGeom>
        </p:spPr>
        <p:txBody>
          <a:bodyPr wrap="square" lIns="0" tIns="0" rIns="0" bIns="0" rtlCol="0" anchor="t">
            <a:spAutoFit/>
          </a:bodyPr>
          <a:lstStyle/>
          <a:p>
            <a:pPr algn="ctr">
              <a:lnSpc>
                <a:spcPts val="13513"/>
              </a:lnSpc>
              <a:spcBef>
                <a:spcPct val="0"/>
              </a:spcBef>
            </a:pPr>
            <a:r>
              <a:rPr lang="es-MX" sz="9600" b="1" u="sng" dirty="0">
                <a:solidFill>
                  <a:schemeClr val="accent2">
                    <a:lumMod val="50000"/>
                  </a:schemeClr>
                </a:solidFill>
                <a:effectLst>
                  <a:outerShdw blurRad="38100" dist="38100" dir="2700000" algn="tl">
                    <a:srgbClr val="000000">
                      <a:alpha val="43137"/>
                    </a:srgbClr>
                  </a:outerShdw>
                </a:effectLst>
                <a:latin typeface="HelloAli" panose="02000603000000000000" pitchFamily="2" charset="0"/>
                <a:ea typeface="HelloAli" panose="02000603000000000000" pitchFamily="2" charset="0"/>
              </a:rPr>
              <a:t>Propósitos</a:t>
            </a:r>
            <a:endParaRPr lang="en-US" sz="9600" b="1" u="sng" dirty="0">
              <a:solidFill>
                <a:schemeClr val="accent2">
                  <a:lumMod val="50000"/>
                </a:schemeClr>
              </a:solidFill>
              <a:effectLst>
                <a:outerShdw blurRad="38100" dist="38100" dir="2700000" algn="tl">
                  <a:srgbClr val="000000">
                    <a:alpha val="43137"/>
                  </a:srgbClr>
                </a:outerShdw>
              </a:effectLst>
              <a:latin typeface="HelloAli" panose="02000603000000000000" pitchFamily="2" charset="0"/>
              <a:ea typeface="HelloAli" panose="02000603000000000000" pitchFamily="2" charset="0"/>
              <a:sym typeface="Dreaming Outloud Script"/>
            </a:endParaRPr>
          </a:p>
        </p:txBody>
      </p:sp>
      <p:sp>
        <p:nvSpPr>
          <p:cNvPr id="13" name="TextBox 13"/>
          <p:cNvSpPr txBox="1"/>
          <p:nvPr/>
        </p:nvSpPr>
        <p:spPr>
          <a:xfrm>
            <a:off x="1731307" y="4153585"/>
            <a:ext cx="11228081" cy="1812676"/>
          </a:xfrm>
          <a:prstGeom prst="rect">
            <a:avLst/>
          </a:prstGeom>
        </p:spPr>
        <p:txBody>
          <a:bodyPr wrap="square" lIns="0" tIns="0" rIns="0" bIns="0" rtlCol="0" anchor="t">
            <a:spAutoFit/>
          </a:bodyPr>
          <a:lstStyle/>
          <a:p>
            <a:pPr algn="l">
              <a:lnSpc>
                <a:spcPts val="7279"/>
              </a:lnSpc>
              <a:spcBef>
                <a:spcPct val="0"/>
              </a:spcBef>
            </a:pPr>
            <a:r>
              <a:rPr lang="es-MX" sz="4800" dirty="0">
                <a:latin typeface="Chewy" panose="02000000000000000000" pitchFamily="2" charset="0"/>
              </a:rPr>
              <a:t>Elaborar un esbozo de planeación didáctica para el primer periodo del ciclo escolar.</a:t>
            </a:r>
            <a:endParaRPr lang="en-US" sz="4800" dirty="0">
              <a:solidFill>
                <a:srgbClr val="000000"/>
              </a:solidFill>
              <a:latin typeface="Chewy" panose="02000000000000000000" pitchFamily="2" charset="0"/>
              <a:ea typeface="KG Primary Penmanship"/>
              <a:cs typeface="KG Primary Penmanship"/>
              <a:sym typeface="KG Primary Penmanship"/>
            </a:endParaRPr>
          </a:p>
        </p:txBody>
      </p:sp>
      <p:sp>
        <p:nvSpPr>
          <p:cNvPr id="14" name="TextBox 14"/>
          <p:cNvSpPr txBox="1"/>
          <p:nvPr/>
        </p:nvSpPr>
        <p:spPr>
          <a:xfrm>
            <a:off x="1823394" y="6701042"/>
            <a:ext cx="10819410" cy="1842236"/>
          </a:xfrm>
          <a:prstGeom prst="rect">
            <a:avLst/>
          </a:prstGeom>
        </p:spPr>
        <p:txBody>
          <a:bodyPr wrap="square" lIns="0" tIns="0" rIns="0" bIns="0" rtlCol="0" anchor="t">
            <a:spAutoFit/>
          </a:bodyPr>
          <a:lstStyle>
            <a:defPPr>
              <a:defRPr lang="en-US"/>
            </a:defPPr>
            <a:lvl1pPr>
              <a:lnSpc>
                <a:spcPts val="7279"/>
              </a:lnSpc>
              <a:spcBef>
                <a:spcPct val="0"/>
              </a:spcBef>
              <a:defRPr sz="4800">
                <a:latin typeface="Chewy" panose="02000000000000000000" pitchFamily="2" charset="0"/>
              </a:defRPr>
            </a:lvl1pPr>
          </a:lstStyle>
          <a:p>
            <a:r>
              <a:rPr lang="es-MX" dirty="0"/>
              <a:t>Organizar las actividades necesarias para iniciar el ciclo escolar.</a:t>
            </a:r>
            <a:endParaRPr lang="en-US" dirty="0">
              <a:sym typeface="KG Primary Penmanship"/>
            </a:endParaRPr>
          </a:p>
        </p:txBody>
      </p:sp>
      <p:grpSp>
        <p:nvGrpSpPr>
          <p:cNvPr id="9" name="Group 2">
            <a:extLst>
              <a:ext uri="{FF2B5EF4-FFF2-40B4-BE49-F238E27FC236}">
                <a16:creationId xmlns:a16="http://schemas.microsoft.com/office/drawing/2014/main" id="{F91AD9A2-529F-47AD-9491-1CDCA3E7CA06}"/>
              </a:ext>
            </a:extLst>
          </p:cNvPr>
          <p:cNvGrpSpPr>
            <a:grpSpLocks noChangeAspect="1"/>
          </p:cNvGrpSpPr>
          <p:nvPr/>
        </p:nvGrpSpPr>
        <p:grpSpPr bwMode="auto">
          <a:xfrm>
            <a:off x="12725400" y="614561"/>
            <a:ext cx="5454282" cy="2776339"/>
            <a:chOff x="1535" y="-270"/>
            <a:chExt cx="3127" cy="1594"/>
          </a:xfrm>
        </p:grpSpPr>
        <p:sp>
          <p:nvSpPr>
            <p:cNvPr id="10" name="Freeform 3">
              <a:extLst>
                <a:ext uri="{FF2B5EF4-FFF2-40B4-BE49-F238E27FC236}">
                  <a16:creationId xmlns:a16="http://schemas.microsoft.com/office/drawing/2014/main" id="{95394E0B-31AF-4C3C-85F1-15419D127D4E}"/>
                </a:ext>
              </a:extLst>
            </p:cNvPr>
            <p:cNvSpPr>
              <a:spLocks/>
            </p:cNvSpPr>
            <p:nvPr/>
          </p:nvSpPr>
          <p:spPr bwMode="auto">
            <a:xfrm>
              <a:off x="1535" y="-238"/>
              <a:ext cx="3127" cy="1562"/>
            </a:xfrm>
            <a:custGeom>
              <a:avLst/>
              <a:gdLst>
                <a:gd name="T0" fmla="+- 0 4662 1536"/>
                <a:gd name="T1" fmla="*/ T0 w 3127"/>
                <a:gd name="T2" fmla="+- 0 -237 -237"/>
                <a:gd name="T3" fmla="*/ -237 h 1562"/>
                <a:gd name="T4" fmla="+- 0 1536 1536"/>
                <a:gd name="T5" fmla="*/ T4 w 3127"/>
                <a:gd name="T6" fmla="+- 0 -237 -237"/>
                <a:gd name="T7" fmla="*/ -237 h 1562"/>
                <a:gd name="T8" fmla="+- 0 1536 1536"/>
                <a:gd name="T9" fmla="*/ T8 w 3127"/>
                <a:gd name="T10" fmla="+- 0 1005 -237"/>
                <a:gd name="T11" fmla="*/ 1005 h 1562"/>
                <a:gd name="T12" fmla="+- 0 1544 1536"/>
                <a:gd name="T13" fmla="*/ T12 w 3127"/>
                <a:gd name="T14" fmla="+- 0 1078 -237"/>
                <a:gd name="T15" fmla="*/ 1078 h 1562"/>
                <a:gd name="T16" fmla="+- 0 1568 1536"/>
                <a:gd name="T17" fmla="*/ T16 w 3127"/>
                <a:gd name="T18" fmla="+- 0 1145 -237"/>
                <a:gd name="T19" fmla="*/ 1145 h 1562"/>
                <a:gd name="T20" fmla="+- 0 1606 1536"/>
                <a:gd name="T21" fmla="*/ T20 w 3127"/>
                <a:gd name="T22" fmla="+- 0 1205 -237"/>
                <a:gd name="T23" fmla="*/ 1205 h 1562"/>
                <a:gd name="T24" fmla="+- 0 1655 1536"/>
                <a:gd name="T25" fmla="*/ T24 w 3127"/>
                <a:gd name="T26" fmla="+- 0 1254 -237"/>
                <a:gd name="T27" fmla="*/ 1254 h 1562"/>
                <a:gd name="T28" fmla="+- 0 1714 1536"/>
                <a:gd name="T29" fmla="*/ T28 w 3127"/>
                <a:gd name="T30" fmla="+- 0 1292 -237"/>
                <a:gd name="T31" fmla="*/ 1292 h 1562"/>
                <a:gd name="T32" fmla="+- 0 1781 1536"/>
                <a:gd name="T33" fmla="*/ T32 w 3127"/>
                <a:gd name="T34" fmla="+- 0 1316 -237"/>
                <a:gd name="T35" fmla="*/ 1316 h 1562"/>
                <a:gd name="T36" fmla="+- 0 1854 1536"/>
                <a:gd name="T37" fmla="*/ T36 w 3127"/>
                <a:gd name="T38" fmla="+- 0 1324 -237"/>
                <a:gd name="T39" fmla="*/ 1324 h 1562"/>
                <a:gd name="T40" fmla="+- 0 4662 1536"/>
                <a:gd name="T41" fmla="*/ T40 w 3127"/>
                <a:gd name="T42" fmla="+- 0 1324 -237"/>
                <a:gd name="T43" fmla="*/ 1324 h 1562"/>
                <a:gd name="T44" fmla="+- 0 4662 1536"/>
                <a:gd name="T45" fmla="*/ T44 w 3127"/>
                <a:gd name="T46" fmla="+- 0 -237 -237"/>
                <a:gd name="T47" fmla="*/ -237 h 156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3127" h="1562">
                  <a:moveTo>
                    <a:pt x="3126" y="0"/>
                  </a:moveTo>
                  <a:lnTo>
                    <a:pt x="0" y="0"/>
                  </a:lnTo>
                  <a:lnTo>
                    <a:pt x="0" y="1242"/>
                  </a:lnTo>
                  <a:lnTo>
                    <a:pt x="8" y="1315"/>
                  </a:lnTo>
                  <a:lnTo>
                    <a:pt x="32" y="1382"/>
                  </a:lnTo>
                  <a:lnTo>
                    <a:pt x="70" y="1442"/>
                  </a:lnTo>
                  <a:lnTo>
                    <a:pt x="119" y="1491"/>
                  </a:lnTo>
                  <a:lnTo>
                    <a:pt x="178" y="1529"/>
                  </a:lnTo>
                  <a:lnTo>
                    <a:pt x="245" y="1553"/>
                  </a:lnTo>
                  <a:lnTo>
                    <a:pt x="318" y="1561"/>
                  </a:lnTo>
                  <a:lnTo>
                    <a:pt x="3126" y="1561"/>
                  </a:lnTo>
                  <a:lnTo>
                    <a:pt x="3126" y="0"/>
                  </a:lnTo>
                  <a:close/>
                </a:path>
              </a:pathLst>
            </a:custGeom>
            <a:solidFill>
              <a:srgbClr val="245C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 name="Text Box 4">
              <a:extLst>
                <a:ext uri="{FF2B5EF4-FFF2-40B4-BE49-F238E27FC236}">
                  <a16:creationId xmlns:a16="http://schemas.microsoft.com/office/drawing/2014/main" id="{4F8E0FB8-4C3A-4660-AE26-3815CEFBEACE}"/>
                </a:ext>
              </a:extLst>
            </p:cNvPr>
            <p:cNvSpPr txBox="1">
              <a:spLocks noChangeArrowheads="1"/>
            </p:cNvSpPr>
            <p:nvPr/>
          </p:nvSpPr>
          <p:spPr bwMode="auto">
            <a:xfrm>
              <a:off x="1535" y="-270"/>
              <a:ext cx="3127" cy="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158750" lvl="0" indent="0" algn="ctr" defTabSz="914400" rtl="0" eaLnBrk="0" fontAlgn="base" latinLnBrk="0" hangingPunct="0">
                <a:lnSpc>
                  <a:spcPct val="148000"/>
                </a:lnSpc>
                <a:spcBef>
                  <a:spcPts val="425"/>
                </a:spcBef>
                <a:spcAft>
                  <a:spcPts val="800"/>
                </a:spcAft>
                <a:buClrTx/>
                <a:buSzTx/>
                <a:buFontTx/>
                <a:buNone/>
                <a:tabLst/>
              </a:pPr>
              <a:r>
                <a:rPr kumimoji="0" lang="es-MX" altLang="es-MX" sz="4000" b="1" i="0" u="none" strike="noStrike" cap="none" normalizeH="0" baseline="0" dirty="0">
                  <a:ln>
                    <a:noFill/>
                  </a:ln>
                  <a:solidFill>
                    <a:srgbClr val="FFFFFF"/>
                  </a:solidFill>
                  <a:effectLst/>
                  <a:latin typeface="Calibri" panose="020F0502020204030204" pitchFamily="34" charset="0"/>
                </a:rPr>
                <a:t>Sesión</a:t>
              </a:r>
              <a:endParaRPr kumimoji="0" lang="es-MX" altLang="es-MX" sz="4000" b="1" i="0" u="none" strike="noStrike" cap="none" normalizeH="0" baseline="0" dirty="0">
                <a:ln>
                  <a:noFill/>
                </a:ln>
                <a:solidFill>
                  <a:schemeClr val="tx1"/>
                </a:solidFill>
                <a:effectLst/>
                <a:latin typeface="Times New Roman" panose="02020603050405020304" pitchFamily="18" charset="0"/>
              </a:endParaRPr>
            </a:p>
            <a:p>
              <a:pPr marL="0" marR="158750" lvl="0" indent="0" algn="ctr" defTabSz="914400" rtl="0" eaLnBrk="0" fontAlgn="base" latinLnBrk="0" hangingPunct="0">
                <a:lnSpc>
                  <a:spcPct val="109000"/>
                </a:lnSpc>
                <a:spcBef>
                  <a:spcPct val="0"/>
                </a:spcBef>
                <a:spcAft>
                  <a:spcPts val="800"/>
                </a:spcAft>
                <a:buClrTx/>
                <a:buSzTx/>
                <a:buFontTx/>
                <a:buNone/>
                <a:tabLst/>
              </a:pPr>
              <a:r>
                <a:rPr kumimoji="0" lang="es-MX" altLang="es-MX" sz="3200" b="1" i="0" u="none" strike="noStrike" cap="none" normalizeH="0" baseline="0" dirty="0">
                  <a:ln>
                    <a:noFill/>
                  </a:ln>
                  <a:solidFill>
                    <a:srgbClr val="FFFFFF"/>
                  </a:solidFill>
                  <a:effectLst/>
                  <a:latin typeface="Calibri" panose="020F0502020204030204" pitchFamily="34" charset="0"/>
                </a:rPr>
                <a:t>23 de agosto</a:t>
              </a:r>
              <a:endParaRPr kumimoji="0" lang="es-MX" altLang="es-MX" sz="3200" b="1" i="0" u="none" strike="noStrike" cap="none" normalizeH="0" baseline="0" dirty="0">
                <a:ln>
                  <a:noFill/>
                </a:ln>
                <a:solidFill>
                  <a:schemeClr val="tx1"/>
                </a:solidFill>
                <a:effectLst/>
                <a:latin typeface="Times New Roman" panose="02020603050405020304" pitchFamily="18" charset="0"/>
              </a:endParaRPr>
            </a:p>
            <a:p>
              <a:pPr marL="457200" marR="158750" lvl="1" indent="0" algn="ctr" defTabSz="914400" rtl="0" eaLnBrk="0" fontAlgn="base" latinLnBrk="0" hangingPunct="0">
                <a:lnSpc>
                  <a:spcPct val="100000"/>
                </a:lnSpc>
                <a:spcBef>
                  <a:spcPts val="675"/>
                </a:spcBef>
                <a:spcAft>
                  <a:spcPts val="800"/>
                </a:spcAft>
                <a:buClrTx/>
                <a:buSzTx/>
                <a:buFontTx/>
                <a:buNone/>
                <a:tabLst/>
              </a:pPr>
              <a:r>
                <a:rPr kumimoji="0" lang="es-MX" altLang="es-MX" sz="3200" b="0" i="0" u="none" strike="noStrike" cap="none" normalizeH="0" baseline="0" dirty="0">
                  <a:ln>
                    <a:noFill/>
                  </a:ln>
                  <a:solidFill>
                    <a:srgbClr val="FFFFFF"/>
                  </a:solidFill>
                  <a:effectLst/>
                  <a:latin typeface="Calibri" panose="020F0502020204030204" pitchFamily="34" charset="0"/>
                </a:rPr>
                <a:t>Preparación del inicio del ciclo escolar</a:t>
              </a:r>
              <a:endParaRPr kumimoji="0" lang="es-MX" altLang="es-MX" sz="4800" b="0" i="0" u="none" strike="noStrike" cap="none" normalizeH="0" baseline="0" dirty="0">
                <a:ln>
                  <a:noFill/>
                </a:ln>
                <a:solidFill>
                  <a:schemeClr val="tx1"/>
                </a:solidFill>
                <a:effectLst/>
                <a:latin typeface="Arial" panose="020B0604020202020204" pitchFamily="34" charset="0"/>
              </a:endParaRPr>
            </a:p>
          </p:txBody>
        </p:sp>
      </p:grpSp>
      <p:pic>
        <p:nvPicPr>
          <p:cNvPr id="16" name="Imagen 15">
            <a:extLst>
              <a:ext uri="{FF2B5EF4-FFF2-40B4-BE49-F238E27FC236}">
                <a16:creationId xmlns:a16="http://schemas.microsoft.com/office/drawing/2014/main" id="{DA25DB96-D8AF-4257-95AE-02CC370529C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821" b="97879" l="9983" r="89931">
                        <a14:foregroundMark x1="54340" y1="22098" x2="33247" y2="31920"/>
                        <a14:foregroundMark x1="33247" y1="31920" x2="28646" y2="46875"/>
                        <a14:foregroundMark x1="28646" y1="46875" x2="28646" y2="48884"/>
                        <a14:foregroundMark x1="74826" y1="38393" x2="71267" y2="28795"/>
                        <a14:foregroundMark x1="71267" y1="28795" x2="57813" y2="13281"/>
                        <a14:foregroundMark x1="57813" y1="13281" x2="47917" y2="11607"/>
                        <a14:foregroundMark x1="62153" y1="41518" x2="41146" y2="42188"/>
                        <a14:foregroundMark x1="41146" y1="42188" x2="41146" y2="42188"/>
                        <a14:foregroundMark x1="66146" y1="44196" x2="35417" y2="45089"/>
                        <a14:foregroundMark x1="45486" y1="43973" x2="44097" y2="53125"/>
                        <a14:foregroundMark x1="56944" y1="40402" x2="52604" y2="80022"/>
                        <a14:foregroundMark x1="52604" y1="80022" x2="52778" y2="89286"/>
                        <a14:foregroundMark x1="44271" y1="80804" x2="39583" y2="83594"/>
                        <a14:foregroundMark x1="39583" y1="83594" x2="38628" y2="95313"/>
                        <a14:foregroundMark x1="38628" y1="95313" x2="60330" y2="96317"/>
                        <a14:foregroundMark x1="60330" y1="96317" x2="69965" y2="88951"/>
                        <a14:foregroundMark x1="69965" y1="88951" x2="60851" y2="79911"/>
                        <a14:foregroundMark x1="60851" y1="79911" x2="41493" y2="77455"/>
                        <a14:foregroundMark x1="73090" y1="85045" x2="72743" y2="92969"/>
                        <a14:foregroundMark x1="72743" y1="92969" x2="61979" y2="97879"/>
                        <a14:foregroundMark x1="61979" y1="97879" x2="40625" y2="93527"/>
                        <a14:foregroundMark x1="40625" y1="93527" x2="35590" y2="87946"/>
                        <a14:foregroundMark x1="35590" y1="87946" x2="37500" y2="80580"/>
                        <a14:foregroundMark x1="74132" y1="45089" x2="74132" y2="45089"/>
                        <a14:foregroundMark x1="75694" y1="40848" x2="73264" y2="46205"/>
                        <a14:foregroundMark x1="76736" y1="45313" x2="76736" y2="45313"/>
                        <a14:foregroundMark x1="41840" y1="13170" x2="29514" y2="34821"/>
                        <a14:foregroundMark x1="29514" y1="34821" x2="29340" y2="35938"/>
                        <a14:backgroundMark x1="23090" y1="61384" x2="18576" y2="81920"/>
                        <a14:backgroundMark x1="29688" y1="21429" x2="29688" y2="21429"/>
                        <a14:backgroundMark x1="30208" y1="20536" x2="30208" y2="20536"/>
                      </a14:backgroundRemoval>
                    </a14:imgEffect>
                  </a14:imgLayer>
                </a14:imgProps>
              </a:ext>
              <a:ext uri="{28A0092B-C50C-407E-A947-70E740481C1C}">
                <a14:useLocalDpi xmlns:a14="http://schemas.microsoft.com/office/drawing/2010/main" val="0"/>
              </a:ext>
            </a:extLst>
          </a:blip>
          <a:stretch>
            <a:fillRect/>
          </a:stretch>
        </p:blipFill>
        <p:spPr>
          <a:xfrm>
            <a:off x="9220200" y="3009900"/>
            <a:ext cx="10972800" cy="8534400"/>
          </a:xfrm>
          <a:prstGeom prst="rect">
            <a:avLst/>
          </a:prstGeom>
          <a:effectLst>
            <a:outerShdw blurRad="50800" dist="38100" dir="5400000" algn="t" rotWithShape="0">
              <a:prstClr val="black">
                <a:alpha val="40000"/>
              </a:prstClr>
            </a:outerShdw>
          </a:effectLst>
        </p:spPr>
      </p:pic>
      <p:pic>
        <p:nvPicPr>
          <p:cNvPr id="17" name="Imagen 16">
            <a:hlinkClick r:id="rId10"/>
            <a:extLst>
              <a:ext uri="{FF2B5EF4-FFF2-40B4-BE49-F238E27FC236}">
                <a16:creationId xmlns:a16="http://schemas.microsoft.com/office/drawing/2014/main" id="{1146ED66-1E46-4036-930B-7B248A565E7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sp>
        <p:nvSpPr>
          <p:cNvPr id="3" name="Freeform 3"/>
          <p:cNvSpPr/>
          <p:nvPr/>
        </p:nvSpPr>
        <p:spPr>
          <a:xfrm>
            <a:off x="5652928" y="673597"/>
            <a:ext cx="12239046" cy="12617573"/>
          </a:xfrm>
          <a:custGeom>
            <a:avLst/>
            <a:gdLst/>
            <a:ahLst/>
            <a:cxnLst/>
            <a:rect l="l" t="t" r="r" b="b"/>
            <a:pathLst>
              <a:path w="12239046" h="12617573">
                <a:moveTo>
                  <a:pt x="0" y="0"/>
                </a:moveTo>
                <a:lnTo>
                  <a:pt x="12239046" y="0"/>
                </a:lnTo>
                <a:lnTo>
                  <a:pt x="12239046" y="12617573"/>
                </a:lnTo>
                <a:lnTo>
                  <a:pt x="0" y="126175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5676478" y="201850"/>
            <a:ext cx="2104506" cy="2543210"/>
          </a:xfrm>
          <a:custGeom>
            <a:avLst/>
            <a:gdLst/>
            <a:ahLst/>
            <a:cxnLst/>
            <a:rect l="l" t="t" r="r" b="b"/>
            <a:pathLst>
              <a:path w="2104506" h="2543210">
                <a:moveTo>
                  <a:pt x="0" y="0"/>
                </a:moveTo>
                <a:lnTo>
                  <a:pt x="2104506" y="0"/>
                </a:lnTo>
                <a:lnTo>
                  <a:pt x="2104506" y="2543209"/>
                </a:lnTo>
                <a:lnTo>
                  <a:pt x="0" y="2543209"/>
                </a:lnTo>
                <a:lnTo>
                  <a:pt x="0" y="0"/>
                </a:lnTo>
                <a:close/>
              </a:path>
            </a:pathLst>
          </a:custGeom>
          <a:blipFill>
            <a:blip r:embed="rId5"/>
            <a:stretch>
              <a:fillRect/>
            </a:stretch>
          </a:blipFill>
          <a:effectLst>
            <a:outerShdw blurRad="50800" dist="38100" dir="5400000" algn="t" rotWithShape="0">
              <a:prstClr val="black">
                <a:alpha val="40000"/>
              </a:prstClr>
            </a:outerShdw>
          </a:effectLst>
        </p:spPr>
      </p:sp>
      <p:sp>
        <p:nvSpPr>
          <p:cNvPr id="6" name="TextBox 6"/>
          <p:cNvSpPr txBox="1"/>
          <p:nvPr/>
        </p:nvSpPr>
        <p:spPr>
          <a:xfrm>
            <a:off x="6416613" y="3606497"/>
            <a:ext cx="10711676" cy="6155531"/>
          </a:xfrm>
          <a:prstGeom prst="rect">
            <a:avLst/>
          </a:prstGeom>
        </p:spPr>
        <p:txBody>
          <a:bodyPr wrap="square" lIns="0" tIns="0" rIns="0" bIns="0" rtlCol="0" anchor="t">
            <a:spAutoFit/>
          </a:bodyPr>
          <a:lstStyle>
            <a:defPPr>
              <a:defRPr lang="en-US"/>
            </a:defPPr>
            <a:lvl1pPr>
              <a:lnSpc>
                <a:spcPts val="7279"/>
              </a:lnSpc>
              <a:spcBef>
                <a:spcPct val="0"/>
              </a:spcBef>
              <a:defRPr sz="4800">
                <a:latin typeface="Chewy" panose="02000000000000000000" pitchFamily="2" charset="0"/>
              </a:defRPr>
            </a:lvl1pPr>
          </a:lstStyle>
          <a:p>
            <a:pPr lvl="1" algn="just"/>
            <a:r>
              <a:rPr lang="es-MX" sz="4000" dirty="0">
                <a:latin typeface="Chewy" panose="02000000000000000000" pitchFamily="2" charset="0"/>
              </a:rPr>
              <a:t>Para iniciar el ciclo escolar el personal directivo, docente y de asistencia a la educación, realiza preparativos tales como las inscripciones, la asignación de grupos, la organización de horarios, la distribución de los salones, la Jornada de Limpieza de la escuela, la organización de la ceremonia de apertura, el recibimiento de las alumnas y los alumnos, las reuniones con las familias, la bienvenida a las y los docentes que se incorporan a la escuela, entre otras.</a:t>
            </a:r>
            <a:r>
              <a:rPr lang="en-US" sz="4000" dirty="0">
                <a:latin typeface="Chewy" panose="02000000000000000000" pitchFamily="2" charset="0"/>
                <a:sym typeface="KG Primary Penmanship"/>
              </a:rPr>
              <a:t>.</a:t>
            </a:r>
          </a:p>
        </p:txBody>
      </p:sp>
      <p:grpSp>
        <p:nvGrpSpPr>
          <p:cNvPr id="10" name="Group 10"/>
          <p:cNvGrpSpPr>
            <a:grpSpLocks noChangeAspect="1"/>
          </p:cNvGrpSpPr>
          <p:nvPr/>
        </p:nvGrpSpPr>
        <p:grpSpPr>
          <a:xfrm rot="-903930">
            <a:off x="51419" y="2434003"/>
            <a:ext cx="6151677" cy="7146465"/>
            <a:chOff x="0" y="0"/>
            <a:chExt cx="5466080" cy="6350000"/>
          </a:xfrm>
        </p:grpSpPr>
        <p:sp>
          <p:nvSpPr>
            <p:cNvPr id="11" name="Freeform 11"/>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id="12" name="Freeform 12"/>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31177" r="-12912"/>
              </a:stretch>
            </a:blipFill>
          </p:spPr>
        </p:sp>
        <p:sp>
          <p:nvSpPr>
            <p:cNvPr id="13" name="Freeform 13"/>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FFFFFF"/>
            </a:solidFill>
          </p:spPr>
        </p:sp>
        <p:sp>
          <p:nvSpPr>
            <p:cNvPr id="14" name="Freeform 14"/>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id="15" name="Freeform 15"/>
          <p:cNvSpPr/>
          <p:nvPr/>
        </p:nvSpPr>
        <p:spPr>
          <a:xfrm rot="1286036">
            <a:off x="3129539" y="1341889"/>
            <a:ext cx="3846882" cy="1000189"/>
          </a:xfrm>
          <a:custGeom>
            <a:avLst/>
            <a:gdLst/>
            <a:ahLst/>
            <a:cxnLst/>
            <a:rect l="l" t="t" r="r" b="b"/>
            <a:pathLst>
              <a:path w="3846882" h="1000189">
                <a:moveTo>
                  <a:pt x="0" y="0"/>
                </a:moveTo>
                <a:lnTo>
                  <a:pt x="3846882" y="0"/>
                </a:lnTo>
                <a:lnTo>
                  <a:pt x="3846882" y="1000190"/>
                </a:lnTo>
                <a:lnTo>
                  <a:pt x="0" y="1000190"/>
                </a:lnTo>
                <a:lnTo>
                  <a:pt x="0" y="0"/>
                </a:lnTo>
                <a:close/>
              </a:path>
            </a:pathLst>
          </a:custGeom>
          <a:blipFill>
            <a:blip r:embed="rId7"/>
            <a:stretch>
              <a:fillRect/>
            </a:stretch>
          </a:blipFill>
        </p:spPr>
      </p:sp>
      <p:sp>
        <p:nvSpPr>
          <p:cNvPr id="17" name="TextBox 17"/>
          <p:cNvSpPr txBox="1"/>
          <p:nvPr/>
        </p:nvSpPr>
        <p:spPr>
          <a:xfrm>
            <a:off x="7305731" y="1449669"/>
            <a:ext cx="8665618" cy="1631857"/>
          </a:xfrm>
          <a:prstGeom prst="rect">
            <a:avLst/>
          </a:prstGeom>
        </p:spPr>
        <p:txBody>
          <a:bodyPr wrap="square" lIns="0" tIns="0" rIns="0" bIns="0" rtlCol="0" anchor="t">
            <a:spAutoFit/>
          </a:bodyPr>
          <a:lstStyle>
            <a:defPPr>
              <a:defRPr lang="en-US"/>
            </a:defPPr>
            <a:lvl1pPr algn="ctr">
              <a:lnSpc>
                <a:spcPts val="13513"/>
              </a:lnSpc>
              <a:spcBef>
                <a:spcPct val="0"/>
              </a:spcBef>
              <a:defRPr sz="9600" b="1" u="sng">
                <a:solidFill>
                  <a:schemeClr val="accent2">
                    <a:lumMod val="50000"/>
                  </a:schemeClr>
                </a:solidFill>
                <a:effectLst>
                  <a:outerShdw blurRad="38100" dist="38100" dir="2700000" algn="tl">
                    <a:srgbClr val="000000">
                      <a:alpha val="43137"/>
                    </a:srgbClr>
                  </a:outerShdw>
                </a:effectLst>
                <a:latin typeface="HelloAli" panose="02000603000000000000" pitchFamily="2" charset="0"/>
                <a:ea typeface="HelloAli" panose="02000603000000000000" pitchFamily="2" charset="0"/>
              </a:defRPr>
            </a:lvl1pPr>
          </a:lstStyle>
          <a:p>
            <a:r>
              <a:rPr lang="es-MX" dirty="0">
                <a:ln w="28575">
                  <a:solidFill>
                    <a:schemeClr val="tx1"/>
                  </a:solidFill>
                </a:ln>
                <a:solidFill>
                  <a:srgbClr val="F2EA41"/>
                </a:solidFill>
                <a:sym typeface="Dreaming Outloud Script"/>
              </a:rPr>
              <a:t>Para iniciar…</a:t>
            </a:r>
          </a:p>
        </p:txBody>
      </p:sp>
      <p:sp>
        <p:nvSpPr>
          <p:cNvPr id="16" name="Freeform 13">
            <a:extLst>
              <a:ext uri="{FF2B5EF4-FFF2-40B4-BE49-F238E27FC236}">
                <a16:creationId xmlns:a16="http://schemas.microsoft.com/office/drawing/2014/main" id="{FB950A55-DAD9-47AD-A065-5157E8AB9E9B}"/>
              </a:ext>
            </a:extLst>
          </p:cNvPr>
          <p:cNvSpPr/>
          <p:nvPr/>
        </p:nvSpPr>
        <p:spPr>
          <a:xfrm>
            <a:off x="6128492" y="3568883"/>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8">
              <a:duotone>
                <a:prstClr val="black"/>
                <a:schemeClr val="accent5">
                  <a:tint val="45000"/>
                  <a:satMod val="400000"/>
                </a:schemeClr>
              </a:duotone>
              <a:extLst>
                <a:ext uri="{96DAC541-7B7A-43D3-8B79-37D633B846F1}">
                  <asvg:svgBlip xmlns:asvg="http://schemas.microsoft.com/office/drawing/2016/SVG/main" r:embed="rId9"/>
                </a:ext>
              </a:extLst>
            </a:blip>
            <a:stretch>
              <a:fillRect/>
            </a:stretch>
          </a:blipFill>
          <a:ln>
            <a:noFill/>
          </a:ln>
          <a:effectLst>
            <a:outerShdw blurRad="50800" dist="38100" dir="5400000" algn="t" rotWithShape="0">
              <a:prstClr val="black">
                <a:alpha val="40000"/>
              </a:prstClr>
            </a:outerShdw>
          </a:effectLst>
        </p:spPr>
      </p:sp>
      <p:pic>
        <p:nvPicPr>
          <p:cNvPr id="18" name="Imagen 17">
            <a:hlinkClick r:id="rId10"/>
            <a:extLst>
              <a:ext uri="{FF2B5EF4-FFF2-40B4-BE49-F238E27FC236}">
                <a16:creationId xmlns:a16="http://schemas.microsoft.com/office/drawing/2014/main" id="{148FDF1D-62CD-4142-BAD0-BADBE4B95F1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sp>
        <p:nvSpPr>
          <p:cNvPr id="3" name="Freeform 3"/>
          <p:cNvSpPr/>
          <p:nvPr/>
        </p:nvSpPr>
        <p:spPr>
          <a:xfrm flipH="1">
            <a:off x="580977" y="-463140"/>
            <a:ext cx="9510235" cy="10048663"/>
          </a:xfrm>
          <a:custGeom>
            <a:avLst/>
            <a:gdLst/>
            <a:ahLst/>
            <a:cxnLst/>
            <a:rect l="l" t="t" r="r" b="b"/>
            <a:pathLst>
              <a:path w="8164539" h="10048663">
                <a:moveTo>
                  <a:pt x="8164539" y="0"/>
                </a:moveTo>
                <a:lnTo>
                  <a:pt x="0" y="0"/>
                </a:lnTo>
                <a:lnTo>
                  <a:pt x="0" y="10048663"/>
                </a:lnTo>
                <a:lnTo>
                  <a:pt x="8164539" y="10048663"/>
                </a:lnTo>
                <a:lnTo>
                  <a:pt x="8164539"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827135" y="497308"/>
            <a:ext cx="8860660" cy="8617744"/>
          </a:xfrm>
          <a:prstGeom prst="rect">
            <a:avLst/>
          </a:prstGeom>
        </p:spPr>
        <p:txBody>
          <a:bodyPr wrap="square" lIns="0" tIns="0" rIns="0" bIns="0" rtlCol="0" anchor="t">
            <a:spAutoFit/>
          </a:bodyPr>
          <a:lstStyle>
            <a:defPPr>
              <a:defRPr lang="en-US"/>
            </a:defPPr>
            <a:lvl1pPr>
              <a:lnSpc>
                <a:spcPts val="7279"/>
              </a:lnSpc>
              <a:spcBef>
                <a:spcPct val="0"/>
              </a:spcBef>
              <a:defRPr sz="4800">
                <a:latin typeface="Chewy" panose="02000000000000000000" pitchFamily="2" charset="0"/>
              </a:defRPr>
            </a:lvl1pPr>
            <a:lvl2pPr lvl="1" algn="just">
              <a:defRPr sz="4000">
                <a:latin typeface="Chewy" panose="02000000000000000000" pitchFamily="2" charset="0"/>
              </a:defRPr>
            </a:lvl2pPr>
          </a:lstStyle>
          <a:p>
            <a:pPr algn="just">
              <a:lnSpc>
                <a:spcPct val="100000"/>
              </a:lnSpc>
            </a:pPr>
            <a:r>
              <a:rPr lang="es-MX" sz="4000" dirty="0"/>
              <a:t>A lo largo del ciclo escolar pasado, ustedes recopilaron información valiosa sobre la formación y el desarrollo de los aprendizajes de niñas, niños y adolescentes del grupo o de los grupos con los que trabajaron. Es importante para la planeación recuperar esa información; si cambiaron de grupo o grupos, compártanla con las y los docentes que estarán a cargo durante el presente ciclo escolar 2024-2025. Recuerden que el trabajo colaborativo del personal docente es fundamental para que niñas, niños y adolescentes desarrollen aprendizajes.</a:t>
            </a:r>
            <a:endParaRPr lang="en-US" sz="4000" dirty="0">
              <a:sym typeface="KG Primary Penmanship"/>
            </a:endParaRPr>
          </a:p>
        </p:txBody>
      </p:sp>
      <p:grpSp>
        <p:nvGrpSpPr>
          <p:cNvPr id="9" name="Group 9"/>
          <p:cNvGrpSpPr>
            <a:grpSpLocks noChangeAspect="1"/>
          </p:cNvGrpSpPr>
          <p:nvPr/>
        </p:nvGrpSpPr>
        <p:grpSpPr>
          <a:xfrm rot="307800">
            <a:off x="10059441" y="1280141"/>
            <a:ext cx="8407999" cy="6680418"/>
            <a:chOff x="0" y="0"/>
            <a:chExt cx="3901440" cy="3099816"/>
          </a:xfrm>
        </p:grpSpPr>
        <p:sp>
          <p:nvSpPr>
            <p:cNvPr id="10" name="Freeform 10"/>
            <p:cNvSpPr/>
            <p:nvPr/>
          </p:nvSpPr>
          <p:spPr>
            <a:xfrm>
              <a:off x="127000" y="190500"/>
              <a:ext cx="3657600" cy="2413000"/>
            </a:xfrm>
            <a:custGeom>
              <a:avLst/>
              <a:gdLst/>
              <a:ahLst/>
              <a:cxnLst/>
              <a:rect l="l" t="t" r="r" b="b"/>
              <a:pathLst>
                <a:path w="3657600" h="2413000">
                  <a:moveTo>
                    <a:pt x="3657600" y="2413000"/>
                  </a:moveTo>
                  <a:lnTo>
                    <a:pt x="0" y="2413000"/>
                  </a:lnTo>
                  <a:lnTo>
                    <a:pt x="0" y="0"/>
                  </a:lnTo>
                  <a:lnTo>
                    <a:pt x="3657600" y="0"/>
                  </a:lnTo>
                  <a:lnTo>
                    <a:pt x="3657600" y="2413000"/>
                  </a:lnTo>
                  <a:close/>
                </a:path>
              </a:pathLst>
            </a:custGeom>
            <a:blipFill>
              <a:blip r:embed="rId5"/>
              <a:stretch>
                <a:fillRect t="-526" b="-526"/>
              </a:stretch>
            </a:blipFill>
          </p:spPr>
        </p:sp>
        <p:sp>
          <p:nvSpPr>
            <p:cNvPr id="11" name="Freeform 11"/>
            <p:cNvSpPr/>
            <p:nvPr/>
          </p:nvSpPr>
          <p:spPr>
            <a:xfrm>
              <a:off x="0" y="0"/>
              <a:ext cx="3901440" cy="3099816"/>
            </a:xfrm>
            <a:custGeom>
              <a:avLst/>
              <a:gdLst/>
              <a:ahLst/>
              <a:cxnLst/>
              <a:rect l="l" t="t" r="r" b="b"/>
              <a:pathLst>
                <a:path w="3901440" h="3099816">
                  <a:moveTo>
                    <a:pt x="3901440" y="3099816"/>
                  </a:moveTo>
                  <a:lnTo>
                    <a:pt x="0" y="3099816"/>
                  </a:lnTo>
                  <a:lnTo>
                    <a:pt x="0" y="0"/>
                  </a:lnTo>
                  <a:lnTo>
                    <a:pt x="3901440" y="0"/>
                  </a:lnTo>
                  <a:lnTo>
                    <a:pt x="3901440" y="3099816"/>
                  </a:lnTo>
                  <a:close/>
                </a:path>
              </a:pathLst>
            </a:custGeom>
            <a:blipFill>
              <a:blip r:embed="rId6"/>
              <a:stretch>
                <a:fillRect t="-29" b="-29"/>
              </a:stretch>
            </a:blipFill>
          </p:spPr>
        </p:sp>
      </p:grpSp>
      <p:sp>
        <p:nvSpPr>
          <p:cNvPr id="12" name="Freeform 12"/>
          <p:cNvSpPr/>
          <p:nvPr/>
        </p:nvSpPr>
        <p:spPr>
          <a:xfrm rot="-1915669">
            <a:off x="9744851" y="854787"/>
            <a:ext cx="2889196" cy="964269"/>
          </a:xfrm>
          <a:custGeom>
            <a:avLst/>
            <a:gdLst/>
            <a:ahLst/>
            <a:cxnLst/>
            <a:rect l="l" t="t" r="r" b="b"/>
            <a:pathLst>
              <a:path w="2889196" h="964269">
                <a:moveTo>
                  <a:pt x="0" y="0"/>
                </a:moveTo>
                <a:lnTo>
                  <a:pt x="2889196" y="0"/>
                </a:lnTo>
                <a:lnTo>
                  <a:pt x="2889196" y="964269"/>
                </a:lnTo>
                <a:lnTo>
                  <a:pt x="0" y="96426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a:off x="16793207" y="1278135"/>
            <a:ext cx="1901420" cy="1675626"/>
          </a:xfrm>
          <a:custGeom>
            <a:avLst/>
            <a:gdLst/>
            <a:ahLst/>
            <a:cxnLst/>
            <a:rect l="l" t="t" r="r" b="b"/>
            <a:pathLst>
              <a:path w="1901420" h="1675626">
                <a:moveTo>
                  <a:pt x="0" y="0"/>
                </a:moveTo>
                <a:lnTo>
                  <a:pt x="1901419" y="0"/>
                </a:lnTo>
                <a:lnTo>
                  <a:pt x="1901419" y="1675626"/>
                </a:lnTo>
                <a:lnTo>
                  <a:pt x="0" y="1675626"/>
                </a:lnTo>
                <a:lnTo>
                  <a:pt x="0" y="0"/>
                </a:lnTo>
                <a:close/>
              </a:path>
            </a:pathLst>
          </a:custGeom>
          <a:blipFill>
            <a:blip r:embed="rId9"/>
            <a:stretch>
              <a:fillRect/>
            </a:stretch>
          </a:blipFill>
        </p:spPr>
      </p:sp>
      <p:sp>
        <p:nvSpPr>
          <p:cNvPr id="14" name="Freeform 14"/>
          <p:cNvSpPr/>
          <p:nvPr/>
        </p:nvSpPr>
        <p:spPr>
          <a:xfrm rot="-1483500">
            <a:off x="10201010" y="5783008"/>
            <a:ext cx="716684" cy="3295100"/>
          </a:xfrm>
          <a:custGeom>
            <a:avLst/>
            <a:gdLst/>
            <a:ahLst/>
            <a:cxnLst/>
            <a:rect l="l" t="t" r="r" b="b"/>
            <a:pathLst>
              <a:path w="716684" h="3295100">
                <a:moveTo>
                  <a:pt x="0" y="0"/>
                </a:moveTo>
                <a:lnTo>
                  <a:pt x="716685" y="0"/>
                </a:lnTo>
                <a:lnTo>
                  <a:pt x="716685" y="3295100"/>
                </a:lnTo>
                <a:lnTo>
                  <a:pt x="0" y="3295100"/>
                </a:lnTo>
                <a:lnTo>
                  <a:pt x="0" y="0"/>
                </a:lnTo>
                <a:close/>
              </a:path>
            </a:pathLst>
          </a:custGeom>
          <a:blipFill>
            <a:blip r:embed="rId10"/>
            <a:stretch>
              <a:fillRect/>
            </a:stretch>
          </a:blipFill>
        </p:spPr>
      </p:sp>
      <p:sp>
        <p:nvSpPr>
          <p:cNvPr id="15" name="Freeform 15"/>
          <p:cNvSpPr/>
          <p:nvPr/>
        </p:nvSpPr>
        <p:spPr>
          <a:xfrm>
            <a:off x="16629763" y="6570452"/>
            <a:ext cx="1497188" cy="1823060"/>
          </a:xfrm>
          <a:custGeom>
            <a:avLst/>
            <a:gdLst/>
            <a:ahLst/>
            <a:cxnLst/>
            <a:rect l="l" t="t" r="r" b="b"/>
            <a:pathLst>
              <a:path w="1497188" h="1823060">
                <a:moveTo>
                  <a:pt x="0" y="0"/>
                </a:moveTo>
                <a:lnTo>
                  <a:pt x="1497188" y="0"/>
                </a:lnTo>
                <a:lnTo>
                  <a:pt x="1497188" y="1823061"/>
                </a:lnTo>
                <a:lnTo>
                  <a:pt x="0" y="1823061"/>
                </a:lnTo>
                <a:lnTo>
                  <a:pt x="0" y="0"/>
                </a:lnTo>
                <a:close/>
              </a:path>
            </a:pathLst>
          </a:custGeom>
          <a:blipFill>
            <a:blip r:embed="rId11"/>
            <a:stretch>
              <a:fillRect/>
            </a:stretch>
          </a:blipFill>
        </p:spPr>
      </p:sp>
      <p:sp>
        <p:nvSpPr>
          <p:cNvPr id="16" name="Freeform 13">
            <a:extLst>
              <a:ext uri="{FF2B5EF4-FFF2-40B4-BE49-F238E27FC236}">
                <a16:creationId xmlns:a16="http://schemas.microsoft.com/office/drawing/2014/main" id="{D048F55B-84BC-4BBA-B9E0-4626DA6B2C64}"/>
              </a:ext>
            </a:extLst>
          </p:cNvPr>
          <p:cNvSpPr/>
          <p:nvPr/>
        </p:nvSpPr>
        <p:spPr>
          <a:xfrm>
            <a:off x="174350" y="417388"/>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a:ln>
            <a:noFill/>
          </a:ln>
          <a:effectLst>
            <a:outerShdw blurRad="50800" dist="38100" dir="5400000" algn="t" rotWithShape="0">
              <a:prstClr val="black">
                <a:alpha val="40000"/>
              </a:prstClr>
            </a:outerShdw>
          </a:effectLst>
        </p:spPr>
      </p:sp>
      <p:pic>
        <p:nvPicPr>
          <p:cNvPr id="17" name="Imagen 16">
            <a:hlinkClick r:id="rId14"/>
            <a:extLst>
              <a:ext uri="{FF2B5EF4-FFF2-40B4-BE49-F238E27FC236}">
                <a16:creationId xmlns:a16="http://schemas.microsoft.com/office/drawing/2014/main" id="{1BC0566B-D7E1-4C7A-9C39-22AFC47C53F6}"/>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cSld>
  <p:clrMapOvr>
    <a:masterClrMapping/>
  </p:clrMapOvr>
  <p:transition>
    <p:cover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grpSp>
        <p:nvGrpSpPr>
          <p:cNvPr id="3" name="Group 3"/>
          <p:cNvGrpSpPr/>
          <p:nvPr/>
        </p:nvGrpSpPr>
        <p:grpSpPr>
          <a:xfrm>
            <a:off x="0" y="-2208056"/>
            <a:ext cx="18288000" cy="10776746"/>
            <a:chOff x="0" y="0"/>
            <a:chExt cx="24384000" cy="14368995"/>
          </a:xfrm>
        </p:grpSpPr>
        <p:sp>
          <p:nvSpPr>
            <p:cNvPr id="4" name="Freeform 4"/>
            <p:cNvSpPr/>
            <p:nvPr/>
          </p:nvSpPr>
          <p:spPr>
            <a:xfrm>
              <a:off x="0" y="0"/>
              <a:ext cx="13255398" cy="14368995"/>
            </a:xfrm>
            <a:custGeom>
              <a:avLst/>
              <a:gdLst/>
              <a:ahLst/>
              <a:cxnLst/>
              <a:rect l="l" t="t" r="r" b="b"/>
              <a:pathLst>
                <a:path w="13255398" h="14368995">
                  <a:moveTo>
                    <a:pt x="0" y="0"/>
                  </a:moveTo>
                  <a:lnTo>
                    <a:pt x="13255398" y="0"/>
                  </a:lnTo>
                  <a:lnTo>
                    <a:pt x="13255398" y="14368995"/>
                  </a:lnTo>
                  <a:lnTo>
                    <a:pt x="0" y="143689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128602" y="0"/>
              <a:ext cx="13255398" cy="14368995"/>
            </a:xfrm>
            <a:custGeom>
              <a:avLst/>
              <a:gdLst/>
              <a:ahLst/>
              <a:cxnLst/>
              <a:rect l="l" t="t" r="r" b="b"/>
              <a:pathLst>
                <a:path w="13255398" h="14368995">
                  <a:moveTo>
                    <a:pt x="0" y="0"/>
                  </a:moveTo>
                  <a:lnTo>
                    <a:pt x="13255398" y="0"/>
                  </a:lnTo>
                  <a:lnTo>
                    <a:pt x="13255398" y="14368995"/>
                  </a:lnTo>
                  <a:lnTo>
                    <a:pt x="0" y="143689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20" name="Freeform 20"/>
          <p:cNvSpPr/>
          <p:nvPr/>
        </p:nvSpPr>
        <p:spPr>
          <a:xfrm rot="1881077">
            <a:off x="14692975" y="154254"/>
            <a:ext cx="3530225" cy="1182625"/>
          </a:xfrm>
          <a:custGeom>
            <a:avLst/>
            <a:gdLst/>
            <a:ahLst/>
            <a:cxnLst/>
            <a:rect l="l" t="t" r="r" b="b"/>
            <a:pathLst>
              <a:path w="3530225" h="1182625">
                <a:moveTo>
                  <a:pt x="0" y="0"/>
                </a:moveTo>
                <a:lnTo>
                  <a:pt x="3530225" y="0"/>
                </a:lnTo>
                <a:lnTo>
                  <a:pt x="3530225" y="1182625"/>
                </a:lnTo>
                <a:lnTo>
                  <a:pt x="0" y="118262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1375410" y="3483029"/>
            <a:ext cx="6800850" cy="729046"/>
          </a:xfrm>
          <a:prstGeom prst="rect">
            <a:avLst/>
          </a:prstGeom>
        </p:spPr>
        <p:txBody>
          <a:bodyPr lIns="0" tIns="0" rIns="0" bIns="0" rtlCol="0" anchor="t">
            <a:spAutoFit/>
          </a:bodyPr>
          <a:lstStyle/>
          <a:p>
            <a:pPr algn="l">
              <a:lnSpc>
                <a:spcPts val="5880"/>
              </a:lnSpc>
              <a:spcBef>
                <a:spcPct val="0"/>
              </a:spcBef>
            </a:pPr>
            <a:endParaRPr lang="en-US" sz="4200" dirty="0">
              <a:solidFill>
                <a:srgbClr val="000000"/>
              </a:solidFill>
              <a:latin typeface="KG Primary Penmanship"/>
              <a:ea typeface="KG Primary Penmanship"/>
              <a:cs typeface="KG Primary Penmanship"/>
              <a:sym typeface="KG Primary Penmanship"/>
            </a:endParaRPr>
          </a:p>
        </p:txBody>
      </p:sp>
      <p:sp>
        <p:nvSpPr>
          <p:cNvPr id="19" name="TextBox 19"/>
          <p:cNvSpPr txBox="1"/>
          <p:nvPr/>
        </p:nvSpPr>
        <p:spPr>
          <a:xfrm>
            <a:off x="-762000" y="-331327"/>
            <a:ext cx="19507200" cy="1644937"/>
          </a:xfrm>
          <a:prstGeom prst="rect">
            <a:avLst/>
          </a:prstGeom>
        </p:spPr>
        <p:txBody>
          <a:bodyPr wrap="square" lIns="0" tIns="0" rIns="0" bIns="0" rtlCol="0" anchor="t">
            <a:spAutoFit/>
          </a:bodyPr>
          <a:lstStyle>
            <a:defPPr>
              <a:defRPr lang="en-US"/>
            </a:defPPr>
            <a:lvl1pPr algn="ctr">
              <a:lnSpc>
                <a:spcPts val="13513"/>
              </a:lnSpc>
              <a:spcBef>
                <a:spcPct val="0"/>
              </a:spcBef>
              <a:defRPr sz="9600" b="1" u="sng">
                <a:ln w="28575">
                  <a:solidFill>
                    <a:schemeClr val="tx1"/>
                  </a:solidFill>
                </a:ln>
                <a:solidFill>
                  <a:srgbClr val="F2EA41"/>
                </a:solidFill>
                <a:effectLst>
                  <a:outerShdw blurRad="38100" dist="38100" dir="2700000" algn="tl">
                    <a:srgbClr val="000000">
                      <a:alpha val="43137"/>
                    </a:srgbClr>
                  </a:outerShdw>
                </a:effectLst>
                <a:latin typeface="HelloAli" panose="02000603000000000000" pitchFamily="2" charset="0"/>
                <a:ea typeface="HelloAli" panose="02000603000000000000" pitchFamily="2" charset="0"/>
              </a:defRPr>
            </a:lvl1pPr>
          </a:lstStyle>
          <a:p>
            <a:r>
              <a:rPr lang="es-MX" sz="8000" dirty="0">
                <a:solidFill>
                  <a:srgbClr val="FF6900"/>
                </a:solidFill>
              </a:rPr>
              <a:t>Esbozo de la planeación didáctica</a:t>
            </a:r>
            <a:endParaRPr lang="en-US" sz="8000" dirty="0">
              <a:solidFill>
                <a:srgbClr val="FF6900"/>
              </a:solidFill>
              <a:sym typeface="Dreaming Outloud Script"/>
            </a:endParaRPr>
          </a:p>
        </p:txBody>
      </p:sp>
      <p:sp>
        <p:nvSpPr>
          <p:cNvPr id="22" name="Freeform 22"/>
          <p:cNvSpPr/>
          <p:nvPr/>
        </p:nvSpPr>
        <p:spPr>
          <a:xfrm rot="-1084439" flipH="1">
            <a:off x="13258214" y="6994317"/>
            <a:ext cx="2443201" cy="2840931"/>
          </a:xfrm>
          <a:custGeom>
            <a:avLst/>
            <a:gdLst/>
            <a:ahLst/>
            <a:cxnLst/>
            <a:rect l="l" t="t" r="r" b="b"/>
            <a:pathLst>
              <a:path w="2443201" h="2840931">
                <a:moveTo>
                  <a:pt x="2443202" y="0"/>
                </a:moveTo>
                <a:lnTo>
                  <a:pt x="0" y="0"/>
                </a:lnTo>
                <a:lnTo>
                  <a:pt x="0" y="2840932"/>
                </a:lnTo>
                <a:lnTo>
                  <a:pt x="2443202" y="2840932"/>
                </a:lnTo>
                <a:lnTo>
                  <a:pt x="2443202" y="0"/>
                </a:lnTo>
                <a:close/>
              </a:path>
            </a:pathLst>
          </a:custGeom>
          <a:blipFill>
            <a:blip r:embed="rId7"/>
            <a:stretch>
              <a:fillRect/>
            </a:stretch>
          </a:blipFill>
          <a:effectLst>
            <a:outerShdw blurRad="50800" dist="38100" dir="5400000" algn="t" rotWithShape="0">
              <a:prstClr val="black">
                <a:alpha val="40000"/>
              </a:prstClr>
            </a:outerShdw>
          </a:effectLst>
        </p:spPr>
      </p:sp>
      <p:sp>
        <p:nvSpPr>
          <p:cNvPr id="24" name="CuadroTexto 23">
            <a:extLst>
              <a:ext uri="{FF2B5EF4-FFF2-40B4-BE49-F238E27FC236}">
                <a16:creationId xmlns:a16="http://schemas.microsoft.com/office/drawing/2014/main" id="{5A565EC3-BD3E-44E9-B10A-85115ADECA27}"/>
              </a:ext>
            </a:extLst>
          </p:cNvPr>
          <p:cNvSpPr txBox="1"/>
          <p:nvPr/>
        </p:nvSpPr>
        <p:spPr>
          <a:xfrm>
            <a:off x="838200" y="1714500"/>
            <a:ext cx="17310083" cy="6093976"/>
          </a:xfrm>
          <a:prstGeom prst="rect">
            <a:avLst/>
          </a:prstGeom>
        </p:spPr>
        <p:txBody>
          <a:bodyPr wrap="square" lIns="0" tIns="0" rIns="0" bIns="0" rtlCol="0" anchor="t">
            <a:spAutoFit/>
          </a:bodyPr>
          <a:lstStyle>
            <a:defPPr>
              <a:defRPr lang="en-US"/>
            </a:defPPr>
            <a:lvl1pPr algn="just">
              <a:lnSpc>
                <a:spcPct val="100000"/>
              </a:lnSpc>
              <a:spcBef>
                <a:spcPct val="0"/>
              </a:spcBef>
              <a:defRPr sz="4000">
                <a:latin typeface="Chewy" panose="02000000000000000000" pitchFamily="2" charset="0"/>
              </a:defRPr>
            </a:lvl1pPr>
            <a:lvl2pPr lvl="1" algn="just">
              <a:defRPr sz="4000">
                <a:latin typeface="Chewy" panose="02000000000000000000" pitchFamily="2" charset="0"/>
              </a:defRPr>
            </a:lvl2pPr>
          </a:lstStyle>
          <a:p>
            <a:r>
              <a:rPr lang="es-MX" sz="4400" dirty="0"/>
              <a:t>Para avanzar en el diseño de su planeación didáctica se les sugiere:</a:t>
            </a:r>
          </a:p>
          <a:p>
            <a:endParaRPr lang="es-MX" sz="4400" dirty="0"/>
          </a:p>
          <a:p>
            <a:r>
              <a:rPr lang="es-MX" sz="4400" dirty="0"/>
              <a:t>Tener a la mano el Programa Analítico de su escuela con el avance que tenga. </a:t>
            </a:r>
          </a:p>
          <a:p>
            <a:endParaRPr lang="es-MX" sz="4400" dirty="0"/>
          </a:p>
          <a:p>
            <a:r>
              <a:rPr lang="es-MX" sz="4400" dirty="0"/>
              <a:t> Revisar los LTG o materiales educativos con los que cuente la escuela, de la Fase o grado que corresponda. </a:t>
            </a:r>
          </a:p>
          <a:p>
            <a:endParaRPr lang="es-MX" sz="4400" dirty="0"/>
          </a:p>
          <a:p>
            <a:r>
              <a:rPr lang="es-MX" sz="4400" dirty="0"/>
              <a:t> Consultar los Materiales de apoyo a la apropiación del Plan y Programas de Estudio del Nivel, Fase, grado y, en su caso, disciplina.</a:t>
            </a:r>
          </a:p>
        </p:txBody>
      </p:sp>
      <p:sp>
        <p:nvSpPr>
          <p:cNvPr id="15" name="Freeform 13">
            <a:extLst>
              <a:ext uri="{FF2B5EF4-FFF2-40B4-BE49-F238E27FC236}">
                <a16:creationId xmlns:a16="http://schemas.microsoft.com/office/drawing/2014/main" id="{22DA61BE-B638-49D1-BC91-145CFE196EFB}"/>
              </a:ext>
            </a:extLst>
          </p:cNvPr>
          <p:cNvSpPr/>
          <p:nvPr/>
        </p:nvSpPr>
        <p:spPr>
          <a:xfrm>
            <a:off x="152400" y="3084470"/>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8">
              <a:extLst>
                <a:ext uri="{96DAC541-7B7A-43D3-8B79-37D633B846F1}">
                  <asvg:svgBlip xmlns:asvg="http://schemas.microsoft.com/office/drawing/2016/SVG/main" r:embed="rId9"/>
                </a:ext>
              </a:extLst>
            </a:blip>
            <a:stretch>
              <a:fillRect/>
            </a:stretch>
          </a:blipFill>
          <a:ln>
            <a:noFill/>
          </a:ln>
          <a:effectLst>
            <a:outerShdw blurRad="50800" dist="38100" dir="5400000" algn="t" rotWithShape="0">
              <a:prstClr val="black">
                <a:alpha val="40000"/>
              </a:prstClr>
            </a:outerShdw>
          </a:effectLst>
        </p:spPr>
      </p:sp>
      <p:sp>
        <p:nvSpPr>
          <p:cNvPr id="16" name="Freeform 13">
            <a:extLst>
              <a:ext uri="{FF2B5EF4-FFF2-40B4-BE49-F238E27FC236}">
                <a16:creationId xmlns:a16="http://schemas.microsoft.com/office/drawing/2014/main" id="{E9FEDF34-56B5-473C-A2A0-F85B33EAB8BB}"/>
              </a:ext>
            </a:extLst>
          </p:cNvPr>
          <p:cNvSpPr/>
          <p:nvPr/>
        </p:nvSpPr>
        <p:spPr>
          <a:xfrm>
            <a:off x="152400" y="4410534"/>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8">
              <a:extLst>
                <a:ext uri="{96DAC541-7B7A-43D3-8B79-37D633B846F1}">
                  <asvg:svgBlip xmlns:asvg="http://schemas.microsoft.com/office/drawing/2016/SVG/main" r:embed="rId9"/>
                </a:ext>
              </a:extLst>
            </a:blip>
            <a:stretch>
              <a:fillRect/>
            </a:stretch>
          </a:blipFill>
          <a:ln>
            <a:noFill/>
          </a:ln>
          <a:effectLst>
            <a:outerShdw blurRad="50800" dist="38100" dir="5400000" algn="t" rotWithShape="0">
              <a:prstClr val="black">
                <a:alpha val="40000"/>
              </a:prstClr>
            </a:outerShdw>
          </a:effectLst>
        </p:spPr>
      </p:sp>
      <p:sp>
        <p:nvSpPr>
          <p:cNvPr id="17" name="Freeform 13">
            <a:extLst>
              <a:ext uri="{FF2B5EF4-FFF2-40B4-BE49-F238E27FC236}">
                <a16:creationId xmlns:a16="http://schemas.microsoft.com/office/drawing/2014/main" id="{53A30FBA-D8DE-46A4-ACDE-62DEFCDC0364}"/>
              </a:ext>
            </a:extLst>
          </p:cNvPr>
          <p:cNvSpPr/>
          <p:nvPr/>
        </p:nvSpPr>
        <p:spPr>
          <a:xfrm>
            <a:off x="152400" y="6401324"/>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8">
              <a:extLst>
                <a:ext uri="{96DAC541-7B7A-43D3-8B79-37D633B846F1}">
                  <asvg:svgBlip xmlns:asvg="http://schemas.microsoft.com/office/drawing/2016/SVG/main" r:embed="rId9"/>
                </a:ext>
              </a:extLst>
            </a:blip>
            <a:stretch>
              <a:fillRect/>
            </a:stretch>
          </a:blipFill>
          <a:ln>
            <a:noFill/>
          </a:ln>
          <a:effectLst>
            <a:outerShdw blurRad="50800" dist="38100" dir="5400000" algn="t" rotWithShape="0">
              <a:prstClr val="black">
                <a:alpha val="40000"/>
              </a:prstClr>
            </a:outerShdw>
          </a:effectLst>
        </p:spPr>
      </p:sp>
      <p:sp>
        <p:nvSpPr>
          <p:cNvPr id="18" name="Freeform 21">
            <a:extLst>
              <a:ext uri="{FF2B5EF4-FFF2-40B4-BE49-F238E27FC236}">
                <a16:creationId xmlns:a16="http://schemas.microsoft.com/office/drawing/2014/main" id="{94ADAA33-A595-4A4A-B0DF-FF4F86165C7A}"/>
              </a:ext>
            </a:extLst>
          </p:cNvPr>
          <p:cNvSpPr>
            <a:spLocks noChangeAspect="1"/>
          </p:cNvSpPr>
          <p:nvPr/>
        </p:nvSpPr>
        <p:spPr>
          <a:xfrm rot="20952402" flipH="1">
            <a:off x="361255" y="8609164"/>
            <a:ext cx="2320216" cy="2585199"/>
          </a:xfrm>
          <a:custGeom>
            <a:avLst/>
            <a:gdLst/>
            <a:ahLst/>
            <a:cxnLst/>
            <a:rect l="l" t="t" r="r" b="b"/>
            <a:pathLst>
              <a:path w="3180149" h="3543341">
                <a:moveTo>
                  <a:pt x="3180148" y="0"/>
                </a:moveTo>
                <a:lnTo>
                  <a:pt x="0" y="0"/>
                </a:lnTo>
                <a:lnTo>
                  <a:pt x="0" y="3543341"/>
                </a:lnTo>
                <a:lnTo>
                  <a:pt x="3180148" y="3543341"/>
                </a:lnTo>
                <a:lnTo>
                  <a:pt x="3180148" y="0"/>
                </a:lnTo>
                <a:close/>
              </a:path>
            </a:pathLst>
          </a:custGeom>
          <a:blipFill>
            <a:blip r:embed="rId10"/>
            <a:stretch>
              <a:fillRect/>
            </a:stretch>
          </a:blipFill>
          <a:effectLst>
            <a:outerShdw blurRad="50800" dist="38100" dir="5400000" algn="t" rotWithShape="0">
              <a:prstClr val="black">
                <a:alpha val="40000"/>
              </a:prstClr>
            </a:outerShdw>
          </a:effectLst>
        </p:spPr>
      </p:sp>
      <p:pic>
        <p:nvPicPr>
          <p:cNvPr id="21" name="Imagen 20">
            <a:hlinkClick r:id="rId11"/>
            <a:extLst>
              <a:ext uri="{FF2B5EF4-FFF2-40B4-BE49-F238E27FC236}">
                <a16:creationId xmlns:a16="http://schemas.microsoft.com/office/drawing/2014/main" id="{3A3000B6-F94C-4595-AA38-717EA51567CC}"/>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cSld>
  <p:clrMapOvr>
    <a:masterClrMapping/>
  </p:clrMapOvr>
  <p:transition>
    <p:cover dir="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grpSp>
        <p:nvGrpSpPr>
          <p:cNvPr id="3" name="Group 3"/>
          <p:cNvGrpSpPr/>
          <p:nvPr/>
        </p:nvGrpSpPr>
        <p:grpSpPr>
          <a:xfrm>
            <a:off x="996421" y="113002"/>
            <a:ext cx="16295158" cy="9418567"/>
            <a:chOff x="0" y="0"/>
            <a:chExt cx="21726877" cy="11701519"/>
          </a:xfrm>
        </p:grpSpPr>
        <p:sp>
          <p:nvSpPr>
            <p:cNvPr id="4" name="Freeform 4" descr="Fondo de hoja de papel"/>
            <p:cNvSpPr/>
            <p:nvPr/>
          </p:nvSpPr>
          <p:spPr>
            <a:xfrm>
              <a:off x="0" y="2060217"/>
              <a:ext cx="21726877" cy="9641302"/>
            </a:xfrm>
            <a:custGeom>
              <a:avLst/>
              <a:gdLst/>
              <a:ahLst/>
              <a:cxnLst/>
              <a:rect l="l" t="t" r="r" b="b"/>
              <a:pathLst>
                <a:path w="21726877" h="9641302">
                  <a:moveTo>
                    <a:pt x="0" y="0"/>
                  </a:moveTo>
                  <a:lnTo>
                    <a:pt x="21726877" y="0"/>
                  </a:lnTo>
                  <a:lnTo>
                    <a:pt x="21726877" y="9641302"/>
                  </a:lnTo>
                  <a:lnTo>
                    <a:pt x="0" y="96413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descr="Fondo de hoja de papel"/>
            <p:cNvSpPr/>
            <p:nvPr/>
          </p:nvSpPr>
          <p:spPr>
            <a:xfrm flipV="1">
              <a:off x="0" y="0"/>
              <a:ext cx="21726877" cy="9641302"/>
            </a:xfrm>
            <a:custGeom>
              <a:avLst/>
              <a:gdLst/>
              <a:ahLst/>
              <a:cxnLst/>
              <a:rect l="l" t="t" r="r" b="b"/>
              <a:pathLst>
                <a:path w="21726877" h="9641302">
                  <a:moveTo>
                    <a:pt x="0" y="9641302"/>
                  </a:moveTo>
                  <a:lnTo>
                    <a:pt x="21726877" y="9641302"/>
                  </a:lnTo>
                  <a:lnTo>
                    <a:pt x="21726877" y="0"/>
                  </a:lnTo>
                  <a:lnTo>
                    <a:pt x="0" y="0"/>
                  </a:lnTo>
                  <a:lnTo>
                    <a:pt x="0" y="9641302"/>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6" name="TextBox 6"/>
          <p:cNvSpPr txBox="1"/>
          <p:nvPr/>
        </p:nvSpPr>
        <p:spPr>
          <a:xfrm>
            <a:off x="945094" y="-72517"/>
            <a:ext cx="16262879" cy="1587229"/>
          </a:xfrm>
          <a:prstGeom prst="rect">
            <a:avLst/>
          </a:prstGeom>
        </p:spPr>
        <p:txBody>
          <a:bodyPr wrap="square" lIns="0" tIns="0" rIns="0" bIns="0" rtlCol="0" anchor="t">
            <a:spAutoFit/>
          </a:bodyPr>
          <a:lstStyle>
            <a:defPPr>
              <a:defRPr lang="en-US"/>
            </a:defPPr>
            <a:lvl1pPr algn="ctr">
              <a:lnSpc>
                <a:spcPts val="13513"/>
              </a:lnSpc>
              <a:spcBef>
                <a:spcPct val="0"/>
              </a:spcBef>
              <a:defRPr sz="8000" b="1" u="sng">
                <a:ln w="28575">
                  <a:solidFill>
                    <a:schemeClr val="tx1"/>
                  </a:solidFill>
                </a:ln>
                <a:solidFill>
                  <a:srgbClr val="FF6900"/>
                </a:solidFill>
                <a:effectLst>
                  <a:outerShdw blurRad="38100" dist="38100" dir="2700000" algn="tl">
                    <a:srgbClr val="000000">
                      <a:alpha val="43137"/>
                    </a:srgbClr>
                  </a:outerShdw>
                </a:effectLst>
                <a:latin typeface="HelloAli" panose="02000603000000000000" pitchFamily="2" charset="0"/>
                <a:ea typeface="HelloAli" panose="02000603000000000000" pitchFamily="2" charset="0"/>
              </a:defRPr>
            </a:lvl1pPr>
          </a:lstStyle>
          <a:p>
            <a:r>
              <a:rPr lang="es-MX" dirty="0">
                <a:solidFill>
                  <a:srgbClr val="C3FF01"/>
                </a:solidFill>
              </a:rPr>
              <a:t>Analicen y definan lo siguiente_:</a:t>
            </a:r>
            <a:endParaRPr lang="en-US" dirty="0">
              <a:solidFill>
                <a:srgbClr val="C3FF01"/>
              </a:solidFill>
              <a:sym typeface="Dreaming Outloud Script"/>
            </a:endParaRPr>
          </a:p>
        </p:txBody>
      </p:sp>
      <p:sp>
        <p:nvSpPr>
          <p:cNvPr id="7" name="TextBox 7"/>
          <p:cNvSpPr txBox="1"/>
          <p:nvPr/>
        </p:nvSpPr>
        <p:spPr>
          <a:xfrm>
            <a:off x="1776846" y="1866900"/>
            <a:ext cx="14453754" cy="7386638"/>
          </a:xfrm>
          <a:prstGeom prst="rect">
            <a:avLst/>
          </a:prstGeom>
        </p:spPr>
        <p:txBody>
          <a:bodyPr wrap="square" lIns="0" tIns="0" rIns="0" bIns="0" rtlCol="0" anchor="t">
            <a:spAutoFit/>
          </a:bodyPr>
          <a:lstStyle>
            <a:defPPr>
              <a:defRPr lang="en-US"/>
            </a:defPPr>
            <a:lvl1pPr algn="just">
              <a:lnSpc>
                <a:spcPct val="100000"/>
              </a:lnSpc>
              <a:spcBef>
                <a:spcPct val="0"/>
              </a:spcBef>
              <a:defRPr sz="4400">
                <a:latin typeface="Chewy" panose="02000000000000000000" pitchFamily="2" charset="0"/>
              </a:defRPr>
            </a:lvl1pPr>
            <a:lvl2pPr lvl="1" algn="just">
              <a:defRPr sz="4000">
                <a:latin typeface="Chewy" panose="02000000000000000000" pitchFamily="2" charset="0"/>
              </a:defRPr>
            </a:lvl2pPr>
          </a:lstStyle>
          <a:p>
            <a:pPr lvl="1"/>
            <a:r>
              <a:rPr lang="es-MX" dirty="0"/>
              <a:t>¿Qué Contenidos consideran que podrían abordar en el primer periodo del ciclo escolar?, ¿con qué proyecto o proyectos sería posible trabajarlos? qué ajustes tendrán que realizar?</a:t>
            </a:r>
          </a:p>
          <a:p>
            <a:pPr lvl="1"/>
            <a:r>
              <a:rPr lang="es-MX" dirty="0"/>
              <a:t>¿Cómo proponen la integración y el tratamiento metodológico de los Contenidos, Ejes articuladores y Campos formativos?</a:t>
            </a:r>
          </a:p>
          <a:p>
            <a:pPr lvl="1"/>
            <a:r>
              <a:rPr lang="es-MX" dirty="0"/>
              <a:t>¿Qué lapso de tiempo contempla su planeación didáctica?, ¿será semanal, quincenal, mensual? </a:t>
            </a:r>
          </a:p>
          <a:p>
            <a:pPr lvl="1"/>
            <a:r>
              <a:rPr lang="es-MX" dirty="0"/>
              <a:t>¿Qué estrategias de evaluación formativa considerarán en su planeación? Para definirlas, consideren las </a:t>
            </a:r>
          </a:p>
          <a:p>
            <a:pPr lvl="1"/>
            <a:r>
              <a:rPr lang="es-MX" dirty="0"/>
              <a:t>estrategias didácticas con las que trabajarán </a:t>
            </a:r>
          </a:p>
          <a:p>
            <a:pPr lvl="1"/>
            <a:r>
              <a:rPr lang="es-MX" dirty="0"/>
              <a:t>los PDA contemplados y las características de </a:t>
            </a:r>
          </a:p>
          <a:p>
            <a:pPr lvl="1"/>
            <a:r>
              <a:rPr lang="es-MX" dirty="0"/>
              <a:t>sus estudiantes que hayan identificado.</a:t>
            </a:r>
            <a:endParaRPr lang="en-US" dirty="0">
              <a:sym typeface="KG Primary Penmanship"/>
            </a:endParaRPr>
          </a:p>
        </p:txBody>
      </p:sp>
      <p:sp>
        <p:nvSpPr>
          <p:cNvPr id="23" name="Freeform 23"/>
          <p:cNvSpPr/>
          <p:nvPr/>
        </p:nvSpPr>
        <p:spPr>
          <a:xfrm>
            <a:off x="16830865" y="655379"/>
            <a:ext cx="1274069" cy="1122773"/>
          </a:xfrm>
          <a:custGeom>
            <a:avLst/>
            <a:gdLst/>
            <a:ahLst/>
            <a:cxnLst/>
            <a:rect l="l" t="t" r="r" b="b"/>
            <a:pathLst>
              <a:path w="1274069" h="1122773">
                <a:moveTo>
                  <a:pt x="0" y="0"/>
                </a:moveTo>
                <a:lnTo>
                  <a:pt x="1274069" y="0"/>
                </a:lnTo>
                <a:lnTo>
                  <a:pt x="1274069" y="1122773"/>
                </a:lnTo>
                <a:lnTo>
                  <a:pt x="0" y="1122773"/>
                </a:lnTo>
                <a:lnTo>
                  <a:pt x="0" y="0"/>
                </a:lnTo>
                <a:close/>
              </a:path>
            </a:pathLst>
          </a:custGeom>
          <a:blipFill>
            <a:blip r:embed="rId5"/>
            <a:stretch>
              <a:fillRect/>
            </a:stretch>
          </a:blipFill>
        </p:spPr>
      </p:sp>
      <p:sp>
        <p:nvSpPr>
          <p:cNvPr id="25" name="Freeform 25"/>
          <p:cNvSpPr/>
          <p:nvPr/>
        </p:nvSpPr>
        <p:spPr>
          <a:xfrm>
            <a:off x="214719" y="8402830"/>
            <a:ext cx="1498851" cy="1771168"/>
          </a:xfrm>
          <a:custGeom>
            <a:avLst/>
            <a:gdLst/>
            <a:ahLst/>
            <a:cxnLst/>
            <a:rect l="l" t="t" r="r" b="b"/>
            <a:pathLst>
              <a:path w="1498851" h="1771168">
                <a:moveTo>
                  <a:pt x="0" y="0"/>
                </a:moveTo>
                <a:lnTo>
                  <a:pt x="1498850" y="0"/>
                </a:lnTo>
                <a:lnTo>
                  <a:pt x="1498850" y="1771168"/>
                </a:lnTo>
                <a:lnTo>
                  <a:pt x="0" y="1771168"/>
                </a:lnTo>
                <a:lnTo>
                  <a:pt x="0" y="0"/>
                </a:lnTo>
                <a:close/>
              </a:path>
            </a:pathLst>
          </a:custGeom>
          <a:blipFill>
            <a:blip r:embed="rId6"/>
            <a:stretch>
              <a:fillRect/>
            </a:stretch>
          </a:blipFill>
        </p:spPr>
      </p:sp>
      <p:sp>
        <p:nvSpPr>
          <p:cNvPr id="11" name="Freeform 13">
            <a:extLst>
              <a:ext uri="{FF2B5EF4-FFF2-40B4-BE49-F238E27FC236}">
                <a16:creationId xmlns:a16="http://schemas.microsoft.com/office/drawing/2014/main" id="{A9CA93FB-0CEF-425A-9231-BD58E3606DC6}"/>
              </a:ext>
            </a:extLst>
          </p:cNvPr>
          <p:cNvSpPr/>
          <p:nvPr/>
        </p:nvSpPr>
        <p:spPr>
          <a:xfrm>
            <a:off x="1582206" y="1866101"/>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7">
              <a:duotone>
                <a:prstClr val="black"/>
                <a:schemeClr val="accent3">
                  <a:tint val="45000"/>
                  <a:satMod val="400000"/>
                </a:schemeClr>
              </a:duotone>
              <a:extLst>
                <a:ext uri="{96DAC541-7B7A-43D3-8B79-37D633B846F1}">
                  <asvg:svgBlip xmlns:asvg="http://schemas.microsoft.com/office/drawing/2016/SVG/main" r:embed="rId8"/>
                </a:ext>
              </a:extLst>
            </a:blip>
            <a:stretch>
              <a:fillRect/>
            </a:stretch>
          </a:blipFill>
          <a:ln>
            <a:noFill/>
          </a:ln>
          <a:effectLst>
            <a:outerShdw blurRad="50800" dist="38100" dir="5400000" algn="t" rotWithShape="0">
              <a:prstClr val="black">
                <a:alpha val="40000"/>
              </a:prstClr>
            </a:outerShdw>
          </a:effectLst>
        </p:spPr>
      </p:sp>
      <p:sp>
        <p:nvSpPr>
          <p:cNvPr id="12" name="Freeform 13">
            <a:extLst>
              <a:ext uri="{FF2B5EF4-FFF2-40B4-BE49-F238E27FC236}">
                <a16:creationId xmlns:a16="http://schemas.microsoft.com/office/drawing/2014/main" id="{493A627B-650D-4064-84BF-364344638931}"/>
              </a:ext>
            </a:extLst>
          </p:cNvPr>
          <p:cNvSpPr/>
          <p:nvPr/>
        </p:nvSpPr>
        <p:spPr>
          <a:xfrm>
            <a:off x="1582206" y="3637043"/>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7">
              <a:duotone>
                <a:prstClr val="black"/>
                <a:schemeClr val="accent3">
                  <a:tint val="45000"/>
                  <a:satMod val="400000"/>
                </a:schemeClr>
              </a:duotone>
              <a:extLst>
                <a:ext uri="{96DAC541-7B7A-43D3-8B79-37D633B846F1}">
                  <asvg:svgBlip xmlns:asvg="http://schemas.microsoft.com/office/drawing/2016/SVG/main" r:embed="rId8"/>
                </a:ext>
              </a:extLst>
            </a:blip>
            <a:stretch>
              <a:fillRect/>
            </a:stretch>
          </a:blipFill>
          <a:ln>
            <a:noFill/>
          </a:ln>
          <a:effectLst>
            <a:outerShdw blurRad="50800" dist="38100" dir="5400000" algn="t" rotWithShape="0">
              <a:prstClr val="black">
                <a:alpha val="40000"/>
              </a:prstClr>
            </a:outerShdw>
          </a:effectLst>
        </p:spPr>
      </p:sp>
      <p:sp>
        <p:nvSpPr>
          <p:cNvPr id="13" name="Freeform 13">
            <a:extLst>
              <a:ext uri="{FF2B5EF4-FFF2-40B4-BE49-F238E27FC236}">
                <a16:creationId xmlns:a16="http://schemas.microsoft.com/office/drawing/2014/main" id="{C6BFC107-DC11-4691-8193-A3E3A004E30A}"/>
              </a:ext>
            </a:extLst>
          </p:cNvPr>
          <p:cNvSpPr/>
          <p:nvPr/>
        </p:nvSpPr>
        <p:spPr>
          <a:xfrm>
            <a:off x="1582206" y="4953477"/>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7">
              <a:duotone>
                <a:prstClr val="black"/>
                <a:schemeClr val="accent3">
                  <a:tint val="45000"/>
                  <a:satMod val="400000"/>
                </a:schemeClr>
              </a:duotone>
              <a:extLst>
                <a:ext uri="{96DAC541-7B7A-43D3-8B79-37D633B846F1}">
                  <asvg:svgBlip xmlns:asvg="http://schemas.microsoft.com/office/drawing/2016/SVG/main" r:embed="rId8"/>
                </a:ext>
              </a:extLst>
            </a:blip>
            <a:stretch>
              <a:fillRect/>
            </a:stretch>
          </a:blipFill>
          <a:ln>
            <a:noFill/>
          </a:ln>
          <a:effectLst>
            <a:outerShdw blurRad="50800" dist="38100" dir="5400000" algn="t" rotWithShape="0">
              <a:prstClr val="black">
                <a:alpha val="40000"/>
              </a:prstClr>
            </a:outerShdw>
          </a:effectLst>
        </p:spPr>
      </p:sp>
      <p:sp>
        <p:nvSpPr>
          <p:cNvPr id="14" name="Freeform 13">
            <a:extLst>
              <a:ext uri="{FF2B5EF4-FFF2-40B4-BE49-F238E27FC236}">
                <a16:creationId xmlns:a16="http://schemas.microsoft.com/office/drawing/2014/main" id="{12305C51-2F50-4802-BA4E-8368969CC9DC}"/>
              </a:ext>
            </a:extLst>
          </p:cNvPr>
          <p:cNvSpPr/>
          <p:nvPr/>
        </p:nvSpPr>
        <p:spPr>
          <a:xfrm>
            <a:off x="1582206" y="6099323"/>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7">
              <a:duotone>
                <a:prstClr val="black"/>
                <a:schemeClr val="accent3">
                  <a:tint val="45000"/>
                  <a:satMod val="400000"/>
                </a:schemeClr>
              </a:duotone>
              <a:extLst>
                <a:ext uri="{96DAC541-7B7A-43D3-8B79-37D633B846F1}">
                  <asvg:svgBlip xmlns:asvg="http://schemas.microsoft.com/office/drawing/2016/SVG/main" r:embed="rId8"/>
                </a:ext>
              </a:extLst>
            </a:blip>
            <a:stretch>
              <a:fillRect/>
            </a:stretch>
          </a:blipFill>
          <a:ln>
            <a:noFill/>
          </a:ln>
          <a:effectLst>
            <a:outerShdw blurRad="50800" dist="38100" dir="5400000" algn="t" rotWithShape="0">
              <a:prstClr val="black">
                <a:alpha val="40000"/>
              </a:prstClr>
            </a:outerShdw>
          </a:effectLst>
        </p:spPr>
      </p:sp>
      <p:pic>
        <p:nvPicPr>
          <p:cNvPr id="9" name="Imagen 8">
            <a:extLst>
              <a:ext uri="{FF2B5EF4-FFF2-40B4-BE49-F238E27FC236}">
                <a16:creationId xmlns:a16="http://schemas.microsoft.com/office/drawing/2014/main" id="{D77E7257-6B9C-4633-93A4-54050090CB69}"/>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455" b="89844" l="9983" r="89931">
                        <a14:foregroundMark x1="35243" y1="72991" x2="29514" y2="76563"/>
                        <a14:foregroundMark x1="40104" y1="71429" x2="29514" y2="80357"/>
                        <a14:foregroundMark x1="26563" y1="75446" x2="22917" y2="81027"/>
                        <a14:foregroundMark x1="22917" y1="81027" x2="24653" y2="87388"/>
                        <a14:foregroundMark x1="24653" y1="87388" x2="25174" y2="87723"/>
                        <a14:foregroundMark x1="30729" y1="85045" x2="59722" y2="77009"/>
                        <a14:foregroundMark x1="64583" y1="82813" x2="57639" y2="73661"/>
                        <a14:foregroundMark x1="63715" y1="84375" x2="52431" y2="81250"/>
                        <a14:foregroundMark x1="66319" y1="85045" x2="64063" y2="77455"/>
                        <a14:foregroundMark x1="61632" y1="85938" x2="35243" y2="84375"/>
                        <a14:foregroundMark x1="61111" y1="86384" x2="33681" y2="87277"/>
                        <a14:foregroundMark x1="39583" y1="8705" x2="39236" y2="5804"/>
                        <a14:foregroundMark x1="51910" y1="6250" x2="51910" y2="4688"/>
                        <a14:foregroundMark x1="58507" y1="5357" x2="57986" y2="3571"/>
                        <a14:foregroundMark x1="39410" y1="3125" x2="39410" y2="3125"/>
                        <a14:foregroundMark x1="31076" y1="72545" x2="29514" y2="71875"/>
                        <a14:foregroundMark x1="73785" y1="30804" x2="73785" y2="30804"/>
                        <a14:foregroundMark x1="74306" y1="29241" x2="74306" y2="29241"/>
                        <a14:foregroundMark x1="30729" y1="8705" x2="30729" y2="8705"/>
                        <a14:foregroundMark x1="25694" y1="17411" x2="25694" y2="17411"/>
                        <a14:foregroundMark x1="23785" y1="20982" x2="23785" y2="20982"/>
                        <a14:foregroundMark x1="22917" y1="78571" x2="22917" y2="78571"/>
                        <a14:foregroundMark x1="57465" y1="2455" x2="57465" y2="2455"/>
                      </a14:backgroundRemoval>
                    </a14:imgEffect>
                  </a14:imgLayer>
                </a14:imgProps>
              </a:ext>
              <a:ext uri="{28A0092B-C50C-407E-A947-70E740481C1C}">
                <a14:useLocalDpi xmlns:a14="http://schemas.microsoft.com/office/drawing/2010/main" val="0"/>
              </a:ext>
            </a:extLst>
          </a:blip>
          <a:stretch>
            <a:fillRect/>
          </a:stretch>
        </p:blipFill>
        <p:spPr>
          <a:xfrm>
            <a:off x="11244300" y="6667500"/>
            <a:ext cx="5586565" cy="4345106"/>
          </a:xfrm>
          <a:prstGeom prst="rect">
            <a:avLst/>
          </a:prstGeom>
          <a:effectLst>
            <a:outerShdw blurRad="50800" dist="38100" dir="5400000" algn="t" rotWithShape="0">
              <a:prstClr val="black">
                <a:alpha val="40000"/>
              </a:prstClr>
            </a:outerShdw>
          </a:effectLst>
        </p:spPr>
      </p:pic>
      <p:pic>
        <p:nvPicPr>
          <p:cNvPr id="17" name="Imagen 16">
            <a:hlinkClick r:id="rId11"/>
            <a:extLst>
              <a:ext uri="{FF2B5EF4-FFF2-40B4-BE49-F238E27FC236}">
                <a16:creationId xmlns:a16="http://schemas.microsoft.com/office/drawing/2014/main" id="{11E798F1-1EB9-432F-86B4-F511360ACD16}"/>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sp>
        <p:nvSpPr>
          <p:cNvPr id="3" name="Freeform 3"/>
          <p:cNvSpPr/>
          <p:nvPr/>
        </p:nvSpPr>
        <p:spPr>
          <a:xfrm>
            <a:off x="333375" y="13565"/>
            <a:ext cx="13154025" cy="14345535"/>
          </a:xfrm>
          <a:custGeom>
            <a:avLst/>
            <a:gdLst/>
            <a:ahLst/>
            <a:cxnLst/>
            <a:rect l="l" t="t" r="r" b="b"/>
            <a:pathLst>
              <a:path w="12157841" h="14345535">
                <a:moveTo>
                  <a:pt x="0" y="0"/>
                </a:moveTo>
                <a:lnTo>
                  <a:pt x="12157841" y="0"/>
                </a:lnTo>
                <a:lnTo>
                  <a:pt x="12157841" y="14345536"/>
                </a:lnTo>
                <a:lnTo>
                  <a:pt x="0" y="143455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1372194" y="2868216"/>
            <a:ext cx="11353800" cy="6771084"/>
          </a:xfrm>
          <a:prstGeom prst="rect">
            <a:avLst/>
          </a:prstGeom>
        </p:spPr>
        <p:txBody>
          <a:bodyPr wrap="square" lIns="0" tIns="0" rIns="0" bIns="0" rtlCol="0" anchor="t">
            <a:spAutoFit/>
          </a:bodyPr>
          <a:lstStyle>
            <a:defPPr>
              <a:defRPr lang="en-US"/>
            </a:defPPr>
            <a:lvl1pPr algn="just">
              <a:lnSpc>
                <a:spcPct val="100000"/>
              </a:lnSpc>
              <a:spcBef>
                <a:spcPct val="0"/>
              </a:spcBef>
              <a:defRPr sz="4400">
                <a:latin typeface="Chewy" panose="02000000000000000000" pitchFamily="2" charset="0"/>
              </a:defRPr>
            </a:lvl1pPr>
            <a:lvl2pPr lvl="1" algn="just">
              <a:defRPr sz="4000">
                <a:latin typeface="Chewy" panose="02000000000000000000" pitchFamily="2" charset="0"/>
              </a:defRPr>
            </a:lvl2pPr>
          </a:lstStyle>
          <a:p>
            <a:r>
              <a:rPr lang="es-MX" dirty="0"/>
              <a:t>Se recomienda considerar los siguientes puntos:</a:t>
            </a:r>
          </a:p>
          <a:p>
            <a:pPr marL="571500" indent="-571500">
              <a:buFont typeface="Arial" panose="020B0604020202020204" pitchFamily="34" charset="0"/>
              <a:buChar char="•"/>
            </a:pPr>
            <a:r>
              <a:rPr lang="es-MX" dirty="0"/>
              <a:t>Las estrategias para el diagnóstico de los aprendizajes de sus estudiantes que llevarán a cabo</a:t>
            </a:r>
          </a:p>
          <a:p>
            <a:pPr marL="571500" indent="-571500">
              <a:buFont typeface="Arial" panose="020B0604020202020204" pitchFamily="34" charset="0"/>
              <a:buChar char="•"/>
            </a:pPr>
            <a:r>
              <a:rPr lang="es-MX" dirty="0"/>
              <a:t>Las estrategias para integrar a las y los alumnos de nuevo ingreso. </a:t>
            </a:r>
          </a:p>
          <a:p>
            <a:pPr marL="571500" indent="-571500">
              <a:buFont typeface="Arial" panose="020B0604020202020204" pitchFamily="34" charset="0"/>
              <a:buChar char="•"/>
            </a:pPr>
            <a:r>
              <a:rPr lang="es-MX" dirty="0"/>
              <a:t>El recibimiento a las y los estudiantes y sus familias el primer día de clases. </a:t>
            </a:r>
          </a:p>
          <a:p>
            <a:pPr marL="571500" indent="-571500">
              <a:buFont typeface="Arial" panose="020B0604020202020204" pitchFamily="34" charset="0"/>
              <a:buChar char="•"/>
            </a:pPr>
            <a:r>
              <a:rPr lang="es-MX" dirty="0"/>
              <a:t>Las reuniones con las familias. </a:t>
            </a:r>
          </a:p>
          <a:p>
            <a:pPr marL="571500" indent="-571500">
              <a:buFont typeface="Arial" panose="020B0604020202020204" pitchFamily="34" charset="0"/>
              <a:buChar char="•"/>
            </a:pPr>
            <a:r>
              <a:rPr lang="es-MX" dirty="0"/>
              <a:t>Otros que consideren relevantes.</a:t>
            </a:r>
            <a:endParaRPr lang="en-US" dirty="0">
              <a:sym typeface="KG Primary Penmanship"/>
            </a:endParaRPr>
          </a:p>
        </p:txBody>
      </p:sp>
      <p:grpSp>
        <p:nvGrpSpPr>
          <p:cNvPr id="8" name="Group 8"/>
          <p:cNvGrpSpPr>
            <a:grpSpLocks noChangeAspect="1"/>
          </p:cNvGrpSpPr>
          <p:nvPr/>
        </p:nvGrpSpPr>
        <p:grpSpPr>
          <a:xfrm rot="921583">
            <a:off x="13949683" y="1211419"/>
            <a:ext cx="3399226" cy="3948915"/>
            <a:chOff x="0" y="0"/>
            <a:chExt cx="5466080" cy="6350000"/>
          </a:xfrm>
        </p:grpSpPr>
        <p:sp>
          <p:nvSpPr>
            <p:cNvPr id="9" name="Freeform 9"/>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7F2ED"/>
            </a:solidFill>
          </p:spPr>
        </p:sp>
        <p:sp>
          <p:nvSpPr>
            <p:cNvPr id="10" name="Freeform 10"/>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22045" r="-22045"/>
              </a:stretch>
            </a:blipFill>
          </p:spPr>
        </p:sp>
        <p:sp>
          <p:nvSpPr>
            <p:cNvPr id="11" name="Freeform 11"/>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FFFFFF"/>
            </a:solidFill>
          </p:spPr>
        </p:sp>
        <p:sp>
          <p:nvSpPr>
            <p:cNvPr id="12" name="Freeform 12"/>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id="14" name="TextBox 14"/>
          <p:cNvSpPr txBox="1"/>
          <p:nvPr/>
        </p:nvSpPr>
        <p:spPr>
          <a:xfrm>
            <a:off x="492799" y="731782"/>
            <a:ext cx="12073238" cy="1661993"/>
          </a:xfrm>
          <a:prstGeom prst="rect">
            <a:avLst/>
          </a:prstGeom>
        </p:spPr>
        <p:txBody>
          <a:bodyPr wrap="square" lIns="0" tIns="0" rIns="0" bIns="0" rtlCol="0" anchor="t">
            <a:spAutoFit/>
          </a:bodyPr>
          <a:lstStyle>
            <a:defPPr>
              <a:defRPr lang="en-US"/>
            </a:defPPr>
            <a:lvl1pPr algn="ctr">
              <a:lnSpc>
                <a:spcPts val="13513"/>
              </a:lnSpc>
              <a:spcBef>
                <a:spcPct val="0"/>
              </a:spcBef>
              <a:defRPr sz="8000" b="1" u="sng">
                <a:ln w="28575">
                  <a:solidFill>
                    <a:schemeClr val="tx1"/>
                  </a:solidFill>
                </a:ln>
                <a:solidFill>
                  <a:srgbClr val="0000FF"/>
                </a:solidFill>
                <a:effectLst>
                  <a:outerShdw blurRad="38100" dist="38100" dir="2700000" algn="tl">
                    <a:srgbClr val="000000">
                      <a:alpha val="43137"/>
                    </a:srgbClr>
                  </a:outerShdw>
                </a:effectLst>
                <a:latin typeface="HelloAli" panose="02000603000000000000" pitchFamily="2" charset="0"/>
                <a:ea typeface="HelloAli" panose="02000603000000000000" pitchFamily="2" charset="0"/>
              </a:defRPr>
            </a:lvl1pPr>
          </a:lstStyle>
          <a:p>
            <a:pPr>
              <a:lnSpc>
                <a:spcPct val="100000"/>
              </a:lnSpc>
            </a:pPr>
            <a:r>
              <a:rPr lang="es-MX" sz="5400" dirty="0">
                <a:solidFill>
                  <a:srgbClr val="3333FF"/>
                </a:solidFill>
              </a:rPr>
              <a:t>Preparación de la escuela para iniciar el ciclo escolar 2024-2025</a:t>
            </a:r>
            <a:endParaRPr lang="en-US" sz="5400" dirty="0">
              <a:solidFill>
                <a:srgbClr val="3333FF"/>
              </a:solidFill>
              <a:sym typeface="Dreaming Outloud Script"/>
            </a:endParaRPr>
          </a:p>
        </p:txBody>
      </p:sp>
      <p:sp>
        <p:nvSpPr>
          <p:cNvPr id="15" name="Freeform 15"/>
          <p:cNvSpPr/>
          <p:nvPr/>
        </p:nvSpPr>
        <p:spPr>
          <a:xfrm rot="-771531" flipH="1">
            <a:off x="10605499" y="7823098"/>
            <a:ext cx="1891224" cy="2268335"/>
          </a:xfrm>
          <a:custGeom>
            <a:avLst/>
            <a:gdLst/>
            <a:ahLst/>
            <a:cxnLst/>
            <a:rect l="l" t="t" r="r" b="b"/>
            <a:pathLst>
              <a:path w="1891224" h="2268335">
                <a:moveTo>
                  <a:pt x="1891224" y="0"/>
                </a:moveTo>
                <a:lnTo>
                  <a:pt x="0" y="0"/>
                </a:lnTo>
                <a:lnTo>
                  <a:pt x="0" y="2268335"/>
                </a:lnTo>
                <a:lnTo>
                  <a:pt x="1891224" y="2268335"/>
                </a:lnTo>
                <a:lnTo>
                  <a:pt x="1891224" y="0"/>
                </a:lnTo>
                <a:close/>
              </a:path>
            </a:pathLst>
          </a:custGeom>
          <a:blipFill>
            <a:blip r:embed="rId6"/>
            <a:stretch>
              <a:fillRect/>
            </a:stretch>
          </a:blipFill>
          <a:effectLst>
            <a:outerShdw blurRad="50800" dist="38100" dir="5400000" algn="t" rotWithShape="0">
              <a:prstClr val="black">
                <a:alpha val="40000"/>
              </a:prstClr>
            </a:outerShdw>
          </a:effectLst>
        </p:spPr>
      </p:sp>
      <p:sp>
        <p:nvSpPr>
          <p:cNvPr id="16" name="Freeform 16"/>
          <p:cNvSpPr/>
          <p:nvPr/>
        </p:nvSpPr>
        <p:spPr>
          <a:xfrm rot="2300247">
            <a:off x="12141977" y="-60680"/>
            <a:ext cx="525006" cy="1584924"/>
          </a:xfrm>
          <a:custGeom>
            <a:avLst/>
            <a:gdLst/>
            <a:ahLst/>
            <a:cxnLst/>
            <a:rect l="l" t="t" r="r" b="b"/>
            <a:pathLst>
              <a:path w="525006" h="1584924">
                <a:moveTo>
                  <a:pt x="0" y="0"/>
                </a:moveTo>
                <a:lnTo>
                  <a:pt x="525007" y="0"/>
                </a:lnTo>
                <a:lnTo>
                  <a:pt x="525007" y="1584924"/>
                </a:lnTo>
                <a:lnTo>
                  <a:pt x="0" y="1584924"/>
                </a:lnTo>
                <a:lnTo>
                  <a:pt x="0" y="0"/>
                </a:lnTo>
                <a:close/>
              </a:path>
            </a:pathLst>
          </a:custGeom>
          <a:blipFill>
            <a:blip r:embed="rId7"/>
            <a:stretch>
              <a:fillRect/>
            </a:stretch>
          </a:blipFill>
          <a:effectLst>
            <a:outerShdw blurRad="50800" dist="38100" dir="5400000" algn="t" rotWithShape="0">
              <a:prstClr val="black">
                <a:alpha val="40000"/>
              </a:prstClr>
            </a:outerShdw>
          </a:effectLst>
        </p:spPr>
      </p:sp>
      <p:sp>
        <p:nvSpPr>
          <p:cNvPr id="20" name="Freeform 12">
            <a:extLst>
              <a:ext uri="{FF2B5EF4-FFF2-40B4-BE49-F238E27FC236}">
                <a16:creationId xmlns:a16="http://schemas.microsoft.com/office/drawing/2014/main" id="{5C008C6B-12EA-49A8-B87D-ABF74A6360D3}"/>
              </a:ext>
            </a:extLst>
          </p:cNvPr>
          <p:cNvSpPr/>
          <p:nvPr/>
        </p:nvSpPr>
        <p:spPr>
          <a:xfrm>
            <a:off x="16888121" y="2517697"/>
            <a:ext cx="1232412" cy="1649623"/>
          </a:xfrm>
          <a:custGeom>
            <a:avLst/>
            <a:gdLst/>
            <a:ahLst/>
            <a:cxnLst/>
            <a:rect l="l" t="t" r="r" b="b"/>
            <a:pathLst>
              <a:path w="1785082" h="2173616">
                <a:moveTo>
                  <a:pt x="0" y="0"/>
                </a:moveTo>
                <a:lnTo>
                  <a:pt x="1785082" y="0"/>
                </a:lnTo>
                <a:lnTo>
                  <a:pt x="1785082" y="2173616"/>
                </a:lnTo>
                <a:lnTo>
                  <a:pt x="0" y="2173616"/>
                </a:lnTo>
                <a:lnTo>
                  <a:pt x="0" y="0"/>
                </a:lnTo>
                <a:close/>
              </a:path>
            </a:pathLst>
          </a:custGeom>
          <a:blipFill>
            <a:blip r:embed="rId8"/>
            <a:stretch>
              <a:fillRect/>
            </a:stretch>
          </a:blipFill>
        </p:spPr>
      </p:sp>
      <p:sp>
        <p:nvSpPr>
          <p:cNvPr id="17" name="Freeform 13">
            <a:extLst>
              <a:ext uri="{FF2B5EF4-FFF2-40B4-BE49-F238E27FC236}">
                <a16:creationId xmlns:a16="http://schemas.microsoft.com/office/drawing/2014/main" id="{523D6716-24E0-4B9C-8586-5181A9E571AE}"/>
              </a:ext>
            </a:extLst>
          </p:cNvPr>
          <p:cNvSpPr/>
          <p:nvPr/>
        </p:nvSpPr>
        <p:spPr>
          <a:xfrm>
            <a:off x="1185677" y="3577559"/>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9">
              <a:duotone>
                <a:prstClr val="black"/>
                <a:schemeClr val="accent1">
                  <a:tint val="45000"/>
                  <a:satMod val="400000"/>
                </a:schemeClr>
              </a:duotone>
              <a:extLst>
                <a:ext uri="{96DAC541-7B7A-43D3-8B79-37D633B846F1}">
                  <asvg:svgBlip xmlns:asvg="http://schemas.microsoft.com/office/drawing/2016/SVG/main" r:embed="rId10"/>
                </a:ext>
              </a:extLst>
            </a:blip>
            <a:stretch>
              <a:fillRect/>
            </a:stretch>
          </a:blipFill>
          <a:ln>
            <a:noFill/>
          </a:ln>
          <a:effectLst>
            <a:outerShdw blurRad="50800" dist="38100" dir="5400000" algn="t" rotWithShape="0">
              <a:prstClr val="black">
                <a:alpha val="40000"/>
              </a:prstClr>
            </a:outerShdw>
          </a:effectLst>
        </p:spPr>
      </p:sp>
      <p:sp>
        <p:nvSpPr>
          <p:cNvPr id="18" name="Freeform 13">
            <a:extLst>
              <a:ext uri="{FF2B5EF4-FFF2-40B4-BE49-F238E27FC236}">
                <a16:creationId xmlns:a16="http://schemas.microsoft.com/office/drawing/2014/main" id="{5B2FC0E4-C123-4AAD-9857-7D6B83C031E8}"/>
              </a:ext>
            </a:extLst>
          </p:cNvPr>
          <p:cNvSpPr/>
          <p:nvPr/>
        </p:nvSpPr>
        <p:spPr>
          <a:xfrm>
            <a:off x="1185677" y="5613608"/>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9">
              <a:duotone>
                <a:prstClr val="black"/>
                <a:schemeClr val="accent1">
                  <a:tint val="45000"/>
                  <a:satMod val="400000"/>
                </a:schemeClr>
              </a:duotone>
              <a:extLst>
                <a:ext uri="{96DAC541-7B7A-43D3-8B79-37D633B846F1}">
                  <asvg:svgBlip xmlns:asvg="http://schemas.microsoft.com/office/drawing/2016/SVG/main" r:embed="rId10"/>
                </a:ext>
              </a:extLst>
            </a:blip>
            <a:stretch>
              <a:fillRect/>
            </a:stretch>
          </a:blipFill>
          <a:ln>
            <a:noFill/>
          </a:ln>
          <a:effectLst>
            <a:outerShdw blurRad="50800" dist="38100" dir="5400000" algn="t" rotWithShape="0">
              <a:prstClr val="black">
                <a:alpha val="40000"/>
              </a:prstClr>
            </a:outerShdw>
          </a:effectLst>
        </p:spPr>
      </p:sp>
      <p:sp>
        <p:nvSpPr>
          <p:cNvPr id="19" name="Freeform 13">
            <a:extLst>
              <a:ext uri="{FF2B5EF4-FFF2-40B4-BE49-F238E27FC236}">
                <a16:creationId xmlns:a16="http://schemas.microsoft.com/office/drawing/2014/main" id="{EB36D6B4-FB12-4DFB-9CC7-CC6620652F17}"/>
              </a:ext>
            </a:extLst>
          </p:cNvPr>
          <p:cNvSpPr/>
          <p:nvPr/>
        </p:nvSpPr>
        <p:spPr>
          <a:xfrm>
            <a:off x="1185677" y="6902243"/>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9">
              <a:duotone>
                <a:prstClr val="black"/>
                <a:schemeClr val="accent1">
                  <a:tint val="45000"/>
                  <a:satMod val="400000"/>
                </a:schemeClr>
              </a:duotone>
              <a:extLst>
                <a:ext uri="{96DAC541-7B7A-43D3-8B79-37D633B846F1}">
                  <asvg:svgBlip xmlns:asvg="http://schemas.microsoft.com/office/drawing/2016/SVG/main" r:embed="rId10"/>
                </a:ext>
              </a:extLst>
            </a:blip>
            <a:stretch>
              <a:fillRect/>
            </a:stretch>
          </a:blipFill>
          <a:ln>
            <a:noFill/>
          </a:ln>
          <a:effectLst>
            <a:outerShdw blurRad="50800" dist="38100" dir="5400000" algn="t" rotWithShape="0">
              <a:prstClr val="black">
                <a:alpha val="40000"/>
              </a:prstClr>
            </a:outerShdw>
          </a:effectLst>
        </p:spPr>
      </p:sp>
      <p:sp>
        <p:nvSpPr>
          <p:cNvPr id="21" name="Freeform 13">
            <a:extLst>
              <a:ext uri="{FF2B5EF4-FFF2-40B4-BE49-F238E27FC236}">
                <a16:creationId xmlns:a16="http://schemas.microsoft.com/office/drawing/2014/main" id="{2E0580A5-2FBD-4EB2-A5AC-E7C5D4C3AC01}"/>
              </a:ext>
            </a:extLst>
          </p:cNvPr>
          <p:cNvSpPr/>
          <p:nvPr/>
        </p:nvSpPr>
        <p:spPr>
          <a:xfrm>
            <a:off x="1185677" y="8256799"/>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9">
              <a:duotone>
                <a:prstClr val="black"/>
                <a:schemeClr val="accent1">
                  <a:tint val="45000"/>
                  <a:satMod val="400000"/>
                </a:schemeClr>
              </a:duotone>
              <a:extLst>
                <a:ext uri="{96DAC541-7B7A-43D3-8B79-37D633B846F1}">
                  <asvg:svgBlip xmlns:asvg="http://schemas.microsoft.com/office/drawing/2016/SVG/main" r:embed="rId10"/>
                </a:ext>
              </a:extLst>
            </a:blip>
            <a:stretch>
              <a:fillRect/>
            </a:stretch>
          </a:blipFill>
          <a:ln>
            <a:noFill/>
          </a:ln>
          <a:effectLst>
            <a:outerShdw blurRad="50800" dist="38100" dir="5400000" algn="t" rotWithShape="0">
              <a:prstClr val="black">
                <a:alpha val="40000"/>
              </a:prstClr>
            </a:outerShdw>
          </a:effectLst>
        </p:spPr>
      </p:sp>
      <p:sp>
        <p:nvSpPr>
          <p:cNvPr id="22" name="Freeform 13">
            <a:extLst>
              <a:ext uri="{FF2B5EF4-FFF2-40B4-BE49-F238E27FC236}">
                <a16:creationId xmlns:a16="http://schemas.microsoft.com/office/drawing/2014/main" id="{D634C363-4756-4435-A8C8-9F91ECB65DC2}"/>
              </a:ext>
            </a:extLst>
          </p:cNvPr>
          <p:cNvSpPr/>
          <p:nvPr/>
        </p:nvSpPr>
        <p:spPr>
          <a:xfrm>
            <a:off x="1185677" y="8973465"/>
            <a:ext cx="627594" cy="568177"/>
          </a:xfrm>
          <a:custGeom>
            <a:avLst/>
            <a:gdLst/>
            <a:ahLst/>
            <a:cxnLst/>
            <a:rect l="l" t="t" r="r" b="b"/>
            <a:pathLst>
              <a:path w="799528" h="758825">
                <a:moveTo>
                  <a:pt x="0" y="0"/>
                </a:moveTo>
                <a:lnTo>
                  <a:pt x="799529" y="0"/>
                </a:lnTo>
                <a:lnTo>
                  <a:pt x="799529" y="758825"/>
                </a:lnTo>
                <a:lnTo>
                  <a:pt x="0" y="758825"/>
                </a:lnTo>
                <a:lnTo>
                  <a:pt x="0" y="0"/>
                </a:lnTo>
                <a:close/>
              </a:path>
            </a:pathLst>
          </a:custGeom>
          <a:blipFill>
            <a:blip r:embed="rId9">
              <a:duotone>
                <a:prstClr val="black"/>
                <a:schemeClr val="accent1">
                  <a:tint val="45000"/>
                  <a:satMod val="400000"/>
                </a:schemeClr>
              </a:duotone>
              <a:extLst>
                <a:ext uri="{96DAC541-7B7A-43D3-8B79-37D633B846F1}">
                  <asvg:svgBlip xmlns:asvg="http://schemas.microsoft.com/office/drawing/2016/SVG/main" r:embed="rId10"/>
                </a:ext>
              </a:extLst>
            </a:blip>
            <a:stretch>
              <a:fillRect/>
            </a:stretch>
          </a:blipFill>
          <a:ln>
            <a:noFill/>
          </a:ln>
          <a:effectLst>
            <a:outerShdw blurRad="50800" dist="38100" dir="5400000" algn="t" rotWithShape="0">
              <a:prstClr val="black">
                <a:alpha val="40000"/>
              </a:prstClr>
            </a:outerShdw>
          </a:effectLst>
        </p:spPr>
      </p:sp>
      <p:sp>
        <p:nvSpPr>
          <p:cNvPr id="23" name="Freeform 24">
            <a:extLst>
              <a:ext uri="{FF2B5EF4-FFF2-40B4-BE49-F238E27FC236}">
                <a16:creationId xmlns:a16="http://schemas.microsoft.com/office/drawing/2014/main" id="{C0983BF5-C597-4184-B0DC-3D9233B499B3}"/>
              </a:ext>
            </a:extLst>
          </p:cNvPr>
          <p:cNvSpPr/>
          <p:nvPr/>
        </p:nvSpPr>
        <p:spPr>
          <a:xfrm rot="20431669">
            <a:off x="-68175" y="3170715"/>
            <a:ext cx="1357926" cy="2574268"/>
          </a:xfrm>
          <a:custGeom>
            <a:avLst/>
            <a:gdLst/>
            <a:ahLst/>
            <a:cxnLst/>
            <a:rect l="l" t="t" r="r" b="b"/>
            <a:pathLst>
              <a:path w="1357926" h="2574268">
                <a:moveTo>
                  <a:pt x="0" y="0"/>
                </a:moveTo>
                <a:lnTo>
                  <a:pt x="1357926" y="0"/>
                </a:lnTo>
                <a:lnTo>
                  <a:pt x="1357926" y="2574268"/>
                </a:lnTo>
                <a:lnTo>
                  <a:pt x="0" y="2574268"/>
                </a:lnTo>
                <a:lnTo>
                  <a:pt x="0" y="0"/>
                </a:lnTo>
                <a:close/>
              </a:path>
            </a:pathLst>
          </a:custGeom>
          <a:blipFill>
            <a:blip r:embed="rId11"/>
            <a:stretch>
              <a:fillRect/>
            </a:stretch>
          </a:blipFill>
        </p:spPr>
      </p:sp>
      <p:pic>
        <p:nvPicPr>
          <p:cNvPr id="24" name="Imagen 23">
            <a:hlinkClick r:id="rId12"/>
            <a:extLst>
              <a:ext uri="{FF2B5EF4-FFF2-40B4-BE49-F238E27FC236}">
                <a16:creationId xmlns:a16="http://schemas.microsoft.com/office/drawing/2014/main" id="{236C7D56-42B1-4DB2-B14C-970EC1A29241}"/>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cSld>
  <p:clrMapOvr>
    <a:masterClrMapping/>
  </p:clrMapOvr>
  <p:transition>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grpSp>
        <p:nvGrpSpPr>
          <p:cNvPr id="3" name="Group 3"/>
          <p:cNvGrpSpPr/>
          <p:nvPr/>
        </p:nvGrpSpPr>
        <p:grpSpPr>
          <a:xfrm>
            <a:off x="996421" y="755430"/>
            <a:ext cx="16295158" cy="8776139"/>
            <a:chOff x="0" y="0"/>
            <a:chExt cx="21726877" cy="11701519"/>
          </a:xfrm>
        </p:grpSpPr>
        <p:sp>
          <p:nvSpPr>
            <p:cNvPr id="4" name="Freeform 4" descr="Fondo de hoja de papel"/>
            <p:cNvSpPr/>
            <p:nvPr/>
          </p:nvSpPr>
          <p:spPr>
            <a:xfrm>
              <a:off x="0" y="2060217"/>
              <a:ext cx="21726877" cy="9641302"/>
            </a:xfrm>
            <a:custGeom>
              <a:avLst/>
              <a:gdLst/>
              <a:ahLst/>
              <a:cxnLst/>
              <a:rect l="l" t="t" r="r" b="b"/>
              <a:pathLst>
                <a:path w="21726877" h="9641302">
                  <a:moveTo>
                    <a:pt x="0" y="0"/>
                  </a:moveTo>
                  <a:lnTo>
                    <a:pt x="21726877" y="0"/>
                  </a:lnTo>
                  <a:lnTo>
                    <a:pt x="21726877" y="9641302"/>
                  </a:lnTo>
                  <a:lnTo>
                    <a:pt x="0" y="96413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descr="Fondo de hoja de papel"/>
            <p:cNvSpPr/>
            <p:nvPr/>
          </p:nvSpPr>
          <p:spPr>
            <a:xfrm flipV="1">
              <a:off x="0" y="0"/>
              <a:ext cx="21726877" cy="9641302"/>
            </a:xfrm>
            <a:custGeom>
              <a:avLst/>
              <a:gdLst/>
              <a:ahLst/>
              <a:cxnLst/>
              <a:rect l="l" t="t" r="r" b="b"/>
              <a:pathLst>
                <a:path w="21726877" h="9641302">
                  <a:moveTo>
                    <a:pt x="0" y="9641302"/>
                  </a:moveTo>
                  <a:lnTo>
                    <a:pt x="21726877" y="9641302"/>
                  </a:lnTo>
                  <a:lnTo>
                    <a:pt x="21726877" y="0"/>
                  </a:lnTo>
                  <a:lnTo>
                    <a:pt x="0" y="0"/>
                  </a:lnTo>
                  <a:lnTo>
                    <a:pt x="0" y="9641302"/>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17" name="Grupo 16">
            <a:extLst>
              <a:ext uri="{FF2B5EF4-FFF2-40B4-BE49-F238E27FC236}">
                <a16:creationId xmlns:a16="http://schemas.microsoft.com/office/drawing/2014/main" id="{CD14F8A1-7346-42F6-93A4-E5F8E570D630}"/>
              </a:ext>
            </a:extLst>
          </p:cNvPr>
          <p:cNvGrpSpPr/>
          <p:nvPr/>
        </p:nvGrpSpPr>
        <p:grpSpPr>
          <a:xfrm>
            <a:off x="2286000" y="2163736"/>
            <a:ext cx="14436931" cy="1619408"/>
            <a:chOff x="1925534" y="1561676"/>
            <a:chExt cx="14436931" cy="1619408"/>
          </a:xfrm>
          <a:effectLst>
            <a:outerShdw blurRad="76200" dist="101600" dir="5400000" algn="ctr" rotWithShape="0">
              <a:schemeClr val="tx1"/>
            </a:outerShdw>
          </a:effectLst>
          <a:scene3d>
            <a:camera prst="orthographicFront"/>
            <a:lightRig rig="flat" dir="t"/>
          </a:scene3d>
        </p:grpSpPr>
        <p:sp>
          <p:nvSpPr>
            <p:cNvPr id="6" name="Freeform 6" descr="b"/>
            <p:cNvSpPr/>
            <p:nvPr/>
          </p:nvSpPr>
          <p:spPr>
            <a:xfrm>
              <a:off x="1925534" y="1561676"/>
              <a:ext cx="1491880" cy="1619408"/>
            </a:xfrm>
            <a:custGeom>
              <a:avLst/>
              <a:gdLst/>
              <a:ahLst/>
              <a:cxnLst/>
              <a:rect l="l" t="t" r="r" b="b"/>
              <a:pathLst>
                <a:path w="1491880" h="1619408">
                  <a:moveTo>
                    <a:pt x="0" y="0"/>
                  </a:moveTo>
                  <a:lnTo>
                    <a:pt x="1491880" y="0"/>
                  </a:lnTo>
                  <a:lnTo>
                    <a:pt x="1491880" y="1619408"/>
                  </a:lnTo>
                  <a:lnTo>
                    <a:pt x="0" y="1619408"/>
                  </a:lnTo>
                  <a:lnTo>
                    <a:pt x="0" y="0"/>
                  </a:lnTo>
                  <a:close/>
                </a:path>
              </a:pathLst>
            </a:custGeom>
            <a:blipFill>
              <a:blip r:embed="rId5">
                <a:extLst>
                  <a:ext uri="{96DAC541-7B7A-43D3-8B79-37D633B846F1}">
                    <asvg:svgBlip xmlns:asvg="http://schemas.microsoft.com/office/drawing/2016/SVG/main" r:embed="rId6"/>
                  </a:ext>
                </a:extLst>
              </a:blip>
              <a:stretch>
                <a:fillRect/>
              </a:stretch>
            </a:blipFill>
            <a:sp3d prstMaterial="dkEdge"/>
          </p:spPr>
          <p:txBody>
            <a:bodyPr/>
            <a:lstStyle/>
            <a:p>
              <a:endParaRPr lang="es-MX" dirty="0">
                <a:effectLst>
                  <a:outerShdw blurRad="50800" dist="38100" dir="5400000" algn="t" rotWithShape="0">
                    <a:prstClr val="black">
                      <a:alpha val="40000"/>
                    </a:prstClr>
                  </a:outerShdw>
                </a:effectLst>
              </a:endParaRPr>
            </a:p>
          </p:txBody>
        </p:sp>
        <p:sp>
          <p:nvSpPr>
            <p:cNvPr id="7" name="Freeform 7" descr="i"/>
            <p:cNvSpPr/>
            <p:nvPr/>
          </p:nvSpPr>
          <p:spPr>
            <a:xfrm>
              <a:off x="3439874" y="1561676"/>
              <a:ext cx="1054639" cy="1619408"/>
            </a:xfrm>
            <a:custGeom>
              <a:avLst/>
              <a:gdLst/>
              <a:ahLst/>
              <a:cxnLst/>
              <a:rect l="l" t="t" r="r" b="b"/>
              <a:pathLst>
                <a:path w="1054639" h="1619408">
                  <a:moveTo>
                    <a:pt x="0" y="0"/>
                  </a:moveTo>
                  <a:lnTo>
                    <a:pt x="1054640" y="0"/>
                  </a:lnTo>
                  <a:lnTo>
                    <a:pt x="1054640" y="1619408"/>
                  </a:lnTo>
                  <a:lnTo>
                    <a:pt x="0" y="1619408"/>
                  </a:lnTo>
                  <a:lnTo>
                    <a:pt x="0" y="0"/>
                  </a:lnTo>
                  <a:close/>
                </a:path>
              </a:pathLst>
            </a:custGeom>
            <a:blipFill>
              <a:blip r:embed="rId7">
                <a:extLst>
                  <a:ext uri="{96DAC541-7B7A-43D3-8B79-37D633B846F1}">
                    <asvg:svgBlip xmlns:asvg="http://schemas.microsoft.com/office/drawing/2016/SVG/main" r:embed="rId8"/>
                  </a:ext>
                </a:extLst>
              </a:blip>
              <a:stretch>
                <a:fillRect/>
              </a:stretch>
            </a:blipFill>
            <a:sp3d prstMaterial="dkEdge"/>
          </p:spPr>
        </p:sp>
        <p:sp>
          <p:nvSpPr>
            <p:cNvPr id="8" name="Freeform 8" descr="e"/>
            <p:cNvSpPr/>
            <p:nvPr/>
          </p:nvSpPr>
          <p:spPr>
            <a:xfrm>
              <a:off x="4516974" y="1561676"/>
              <a:ext cx="1109294" cy="1619408"/>
            </a:xfrm>
            <a:custGeom>
              <a:avLst/>
              <a:gdLst/>
              <a:ahLst/>
              <a:cxnLst/>
              <a:rect l="l" t="t" r="r" b="b"/>
              <a:pathLst>
                <a:path w="1109294" h="1619408">
                  <a:moveTo>
                    <a:pt x="0" y="0"/>
                  </a:moveTo>
                  <a:lnTo>
                    <a:pt x="1109294" y="0"/>
                  </a:lnTo>
                  <a:lnTo>
                    <a:pt x="1109294" y="1619408"/>
                  </a:lnTo>
                  <a:lnTo>
                    <a:pt x="0" y="1619408"/>
                  </a:lnTo>
                  <a:lnTo>
                    <a:pt x="0" y="0"/>
                  </a:lnTo>
                  <a:close/>
                </a:path>
              </a:pathLst>
            </a:custGeom>
            <a:blipFill>
              <a:blip r:embed="rId9">
                <a:extLst>
                  <a:ext uri="{96DAC541-7B7A-43D3-8B79-37D633B846F1}">
                    <asvg:svgBlip xmlns:asvg="http://schemas.microsoft.com/office/drawing/2016/SVG/main" r:embed="rId10"/>
                  </a:ext>
                </a:extLst>
              </a:blip>
              <a:stretch>
                <a:fillRect/>
              </a:stretch>
            </a:blipFill>
            <a:sp3d prstMaterial="dkEdge"/>
          </p:spPr>
        </p:sp>
        <p:sp>
          <p:nvSpPr>
            <p:cNvPr id="9" name="Freeform 9" descr="n"/>
            <p:cNvSpPr/>
            <p:nvPr/>
          </p:nvSpPr>
          <p:spPr>
            <a:xfrm>
              <a:off x="5648729" y="1561676"/>
              <a:ext cx="1412933" cy="1619408"/>
            </a:xfrm>
            <a:custGeom>
              <a:avLst/>
              <a:gdLst/>
              <a:ahLst/>
              <a:cxnLst/>
              <a:rect l="l" t="t" r="r" b="b"/>
              <a:pathLst>
                <a:path w="1412933" h="1619408">
                  <a:moveTo>
                    <a:pt x="0" y="0"/>
                  </a:moveTo>
                  <a:lnTo>
                    <a:pt x="1412933" y="0"/>
                  </a:lnTo>
                  <a:lnTo>
                    <a:pt x="1412933" y="1619408"/>
                  </a:lnTo>
                  <a:lnTo>
                    <a:pt x="0" y="1619408"/>
                  </a:lnTo>
                  <a:lnTo>
                    <a:pt x="0" y="0"/>
                  </a:lnTo>
                  <a:close/>
                </a:path>
              </a:pathLst>
            </a:custGeom>
            <a:blipFill>
              <a:blip r:embed="rId11">
                <a:extLst>
                  <a:ext uri="{96DAC541-7B7A-43D3-8B79-37D633B846F1}">
                    <asvg:svgBlip xmlns:asvg="http://schemas.microsoft.com/office/drawing/2016/SVG/main" r:embed="rId12"/>
                  </a:ext>
                </a:extLst>
              </a:blip>
              <a:stretch>
                <a:fillRect/>
              </a:stretch>
            </a:blipFill>
            <a:sp3d prstMaterial="dkEdge"/>
          </p:spPr>
        </p:sp>
        <p:sp>
          <p:nvSpPr>
            <p:cNvPr id="10" name="Freeform 10" descr="v"/>
            <p:cNvSpPr/>
            <p:nvPr/>
          </p:nvSpPr>
          <p:spPr>
            <a:xfrm>
              <a:off x="7084122" y="1561676"/>
              <a:ext cx="1327915" cy="1619408"/>
            </a:xfrm>
            <a:custGeom>
              <a:avLst/>
              <a:gdLst/>
              <a:ahLst/>
              <a:cxnLst/>
              <a:rect l="l" t="t" r="r" b="b"/>
              <a:pathLst>
                <a:path w="1327915" h="1619408">
                  <a:moveTo>
                    <a:pt x="0" y="0"/>
                  </a:moveTo>
                  <a:lnTo>
                    <a:pt x="1327915" y="0"/>
                  </a:lnTo>
                  <a:lnTo>
                    <a:pt x="1327915" y="1619408"/>
                  </a:lnTo>
                  <a:lnTo>
                    <a:pt x="0" y="1619408"/>
                  </a:lnTo>
                  <a:lnTo>
                    <a:pt x="0" y="0"/>
                  </a:lnTo>
                  <a:close/>
                </a:path>
              </a:pathLst>
            </a:custGeom>
            <a:blipFill>
              <a:blip r:embed="rId13">
                <a:extLst>
                  <a:ext uri="{96DAC541-7B7A-43D3-8B79-37D633B846F1}">
                    <asvg:svgBlip xmlns:asvg="http://schemas.microsoft.com/office/drawing/2016/SVG/main" r:embed="rId14"/>
                  </a:ext>
                </a:extLst>
              </a:blip>
              <a:stretch>
                <a:fillRect/>
              </a:stretch>
            </a:blipFill>
            <a:sp3d prstMaterial="dkEdge"/>
          </p:spPr>
        </p:sp>
        <p:sp>
          <p:nvSpPr>
            <p:cNvPr id="11" name="Freeform 11" descr="e"/>
            <p:cNvSpPr/>
            <p:nvPr/>
          </p:nvSpPr>
          <p:spPr>
            <a:xfrm>
              <a:off x="8434497" y="1561676"/>
              <a:ext cx="1109294" cy="1619408"/>
            </a:xfrm>
            <a:custGeom>
              <a:avLst/>
              <a:gdLst/>
              <a:ahLst/>
              <a:cxnLst/>
              <a:rect l="l" t="t" r="r" b="b"/>
              <a:pathLst>
                <a:path w="1109294" h="1619408">
                  <a:moveTo>
                    <a:pt x="0" y="0"/>
                  </a:moveTo>
                  <a:lnTo>
                    <a:pt x="1109294" y="0"/>
                  </a:lnTo>
                  <a:lnTo>
                    <a:pt x="1109294" y="1619408"/>
                  </a:lnTo>
                  <a:lnTo>
                    <a:pt x="0" y="1619408"/>
                  </a:lnTo>
                  <a:lnTo>
                    <a:pt x="0" y="0"/>
                  </a:lnTo>
                  <a:close/>
                </a:path>
              </a:pathLst>
            </a:custGeom>
            <a:blipFill>
              <a:blip r:embed="rId15">
                <a:extLst>
                  <a:ext uri="{96DAC541-7B7A-43D3-8B79-37D633B846F1}">
                    <asvg:svgBlip xmlns:asvg="http://schemas.microsoft.com/office/drawing/2016/SVG/main" r:embed="rId16"/>
                  </a:ext>
                </a:extLst>
              </a:blip>
              <a:stretch>
                <a:fillRect/>
              </a:stretch>
            </a:blipFill>
            <a:sp3d prstMaterial="dkEdge"/>
          </p:spPr>
        </p:sp>
        <p:sp>
          <p:nvSpPr>
            <p:cNvPr id="12" name="Freeform 12" descr="n"/>
            <p:cNvSpPr/>
            <p:nvPr/>
          </p:nvSpPr>
          <p:spPr>
            <a:xfrm>
              <a:off x="9566252" y="1561676"/>
              <a:ext cx="1412933" cy="1619408"/>
            </a:xfrm>
            <a:custGeom>
              <a:avLst/>
              <a:gdLst/>
              <a:ahLst/>
              <a:cxnLst/>
              <a:rect l="l" t="t" r="r" b="b"/>
              <a:pathLst>
                <a:path w="1412933" h="1619408">
                  <a:moveTo>
                    <a:pt x="0" y="0"/>
                  </a:moveTo>
                  <a:lnTo>
                    <a:pt x="1412933" y="0"/>
                  </a:lnTo>
                  <a:lnTo>
                    <a:pt x="1412933" y="1619408"/>
                  </a:lnTo>
                  <a:lnTo>
                    <a:pt x="0" y="1619408"/>
                  </a:lnTo>
                  <a:lnTo>
                    <a:pt x="0" y="0"/>
                  </a:lnTo>
                  <a:close/>
                </a:path>
              </a:pathLst>
            </a:custGeom>
            <a:blipFill>
              <a:blip r:embed="rId11">
                <a:extLst>
                  <a:ext uri="{96DAC541-7B7A-43D3-8B79-37D633B846F1}">
                    <asvg:svgBlip xmlns:asvg="http://schemas.microsoft.com/office/drawing/2016/SVG/main" r:embed="rId12"/>
                  </a:ext>
                </a:extLst>
              </a:blip>
              <a:stretch>
                <a:fillRect/>
              </a:stretch>
            </a:blipFill>
            <a:sp3d prstMaterial="dkEdge"/>
          </p:spPr>
        </p:sp>
        <p:sp>
          <p:nvSpPr>
            <p:cNvPr id="13" name="Freeform 13" descr="i"/>
            <p:cNvSpPr/>
            <p:nvPr/>
          </p:nvSpPr>
          <p:spPr>
            <a:xfrm>
              <a:off x="11001645" y="1561676"/>
              <a:ext cx="1054639" cy="1619408"/>
            </a:xfrm>
            <a:custGeom>
              <a:avLst/>
              <a:gdLst/>
              <a:ahLst/>
              <a:cxnLst/>
              <a:rect l="l" t="t" r="r" b="b"/>
              <a:pathLst>
                <a:path w="1054639" h="1619408">
                  <a:moveTo>
                    <a:pt x="0" y="0"/>
                  </a:moveTo>
                  <a:lnTo>
                    <a:pt x="1054640" y="0"/>
                  </a:lnTo>
                  <a:lnTo>
                    <a:pt x="1054640" y="1619408"/>
                  </a:lnTo>
                  <a:lnTo>
                    <a:pt x="0" y="1619408"/>
                  </a:lnTo>
                  <a:lnTo>
                    <a:pt x="0" y="0"/>
                  </a:lnTo>
                  <a:close/>
                </a:path>
              </a:pathLst>
            </a:custGeom>
            <a:blipFill>
              <a:blip r:embed="rId17">
                <a:extLst>
                  <a:ext uri="{96DAC541-7B7A-43D3-8B79-37D633B846F1}">
                    <asvg:svgBlip xmlns:asvg="http://schemas.microsoft.com/office/drawing/2016/SVG/main" r:embed="rId18"/>
                  </a:ext>
                </a:extLst>
              </a:blip>
              <a:stretch>
                <a:fillRect/>
              </a:stretch>
            </a:blipFill>
            <a:sp3d prstMaterial="dkEdge"/>
          </p:spPr>
        </p:sp>
        <p:sp>
          <p:nvSpPr>
            <p:cNvPr id="14" name="Freeform 14" descr="d"/>
            <p:cNvSpPr/>
            <p:nvPr/>
          </p:nvSpPr>
          <p:spPr>
            <a:xfrm>
              <a:off x="12078745" y="1561676"/>
              <a:ext cx="1534389" cy="1619408"/>
            </a:xfrm>
            <a:custGeom>
              <a:avLst/>
              <a:gdLst/>
              <a:ahLst/>
              <a:cxnLst/>
              <a:rect l="l" t="t" r="r" b="b"/>
              <a:pathLst>
                <a:path w="1534389" h="1619408">
                  <a:moveTo>
                    <a:pt x="0" y="0"/>
                  </a:moveTo>
                  <a:lnTo>
                    <a:pt x="1534389" y="0"/>
                  </a:lnTo>
                  <a:lnTo>
                    <a:pt x="1534389" y="1619408"/>
                  </a:lnTo>
                  <a:lnTo>
                    <a:pt x="0" y="1619408"/>
                  </a:lnTo>
                  <a:lnTo>
                    <a:pt x="0" y="0"/>
                  </a:lnTo>
                  <a:close/>
                </a:path>
              </a:pathLst>
            </a:custGeom>
            <a:blipFill>
              <a:blip r:embed="rId19">
                <a:extLst>
                  <a:ext uri="{96DAC541-7B7A-43D3-8B79-37D633B846F1}">
                    <asvg:svgBlip xmlns:asvg="http://schemas.microsoft.com/office/drawing/2016/SVG/main" r:embed="rId20"/>
                  </a:ext>
                </a:extLst>
              </a:blip>
              <a:stretch>
                <a:fillRect/>
              </a:stretch>
            </a:blipFill>
            <a:sp3d prstMaterial="dkEdge"/>
          </p:spPr>
        </p:sp>
        <p:sp>
          <p:nvSpPr>
            <p:cNvPr id="15" name="Freeform 15" descr="o"/>
            <p:cNvSpPr/>
            <p:nvPr/>
          </p:nvSpPr>
          <p:spPr>
            <a:xfrm>
              <a:off x="13635594" y="1561676"/>
              <a:ext cx="1465564" cy="1619408"/>
            </a:xfrm>
            <a:custGeom>
              <a:avLst/>
              <a:gdLst/>
              <a:ahLst/>
              <a:cxnLst/>
              <a:rect l="l" t="t" r="r" b="b"/>
              <a:pathLst>
                <a:path w="1465564" h="1619408">
                  <a:moveTo>
                    <a:pt x="0" y="0"/>
                  </a:moveTo>
                  <a:lnTo>
                    <a:pt x="1465564" y="0"/>
                  </a:lnTo>
                  <a:lnTo>
                    <a:pt x="1465564" y="1619408"/>
                  </a:lnTo>
                  <a:lnTo>
                    <a:pt x="0" y="1619408"/>
                  </a:lnTo>
                  <a:lnTo>
                    <a:pt x="0" y="0"/>
                  </a:lnTo>
                  <a:close/>
                </a:path>
              </a:pathLst>
            </a:custGeom>
            <a:blipFill>
              <a:blip r:embed="rId21">
                <a:extLst>
                  <a:ext uri="{96DAC541-7B7A-43D3-8B79-37D633B846F1}">
                    <asvg:svgBlip xmlns:asvg="http://schemas.microsoft.com/office/drawing/2016/SVG/main" r:embed="rId22"/>
                  </a:ext>
                </a:extLst>
              </a:blip>
              <a:stretch>
                <a:fillRect/>
              </a:stretch>
            </a:blipFill>
            <a:sp3d prstMaterial="dkEdge"/>
          </p:spPr>
        </p:sp>
        <p:sp>
          <p:nvSpPr>
            <p:cNvPr id="16" name="Freeform 16" descr="s"/>
            <p:cNvSpPr/>
            <p:nvPr/>
          </p:nvSpPr>
          <p:spPr>
            <a:xfrm>
              <a:off x="15123618" y="1561676"/>
              <a:ext cx="1238847" cy="1619408"/>
            </a:xfrm>
            <a:custGeom>
              <a:avLst/>
              <a:gdLst/>
              <a:ahLst/>
              <a:cxnLst/>
              <a:rect l="l" t="t" r="r" b="b"/>
              <a:pathLst>
                <a:path w="1238847" h="1619408">
                  <a:moveTo>
                    <a:pt x="0" y="0"/>
                  </a:moveTo>
                  <a:lnTo>
                    <a:pt x="1238848" y="0"/>
                  </a:lnTo>
                  <a:lnTo>
                    <a:pt x="1238848" y="1619408"/>
                  </a:lnTo>
                  <a:lnTo>
                    <a:pt x="0" y="1619408"/>
                  </a:lnTo>
                  <a:lnTo>
                    <a:pt x="0" y="0"/>
                  </a:lnTo>
                  <a:close/>
                </a:path>
              </a:pathLst>
            </a:custGeom>
            <a:blipFill>
              <a:blip r:embed="rId23">
                <a:extLst>
                  <a:ext uri="{96DAC541-7B7A-43D3-8B79-37D633B846F1}">
                    <asvg:svgBlip xmlns:asvg="http://schemas.microsoft.com/office/drawing/2016/SVG/main" r:embed="rId24"/>
                  </a:ext>
                </a:extLst>
              </a:blip>
              <a:stretch>
                <a:fillRect/>
              </a:stretch>
            </a:blipFill>
            <a:sp3d prstMaterial="dkEdge"/>
          </p:spPr>
        </p:sp>
      </p:grpSp>
      <p:sp>
        <p:nvSpPr>
          <p:cNvPr id="19" name="TextBox 19"/>
          <p:cNvSpPr txBox="1"/>
          <p:nvPr/>
        </p:nvSpPr>
        <p:spPr>
          <a:xfrm>
            <a:off x="3118863" y="4349719"/>
            <a:ext cx="12050274" cy="1173398"/>
          </a:xfrm>
          <a:prstGeom prst="rect">
            <a:avLst/>
          </a:prstGeom>
        </p:spPr>
        <p:txBody>
          <a:bodyPr wrap="square" lIns="0" tIns="0" rIns="0" bIns="0" rtlCol="0" anchor="t">
            <a:spAutoFit/>
          </a:bodyPr>
          <a:lstStyle/>
          <a:p>
            <a:pPr algn="ctr">
              <a:lnSpc>
                <a:spcPts val="8953"/>
              </a:lnSpc>
              <a:spcBef>
                <a:spcPct val="0"/>
              </a:spcBef>
            </a:pPr>
            <a:r>
              <a:rPr lang="es-MX" sz="8000" b="1" i="1" dirty="0">
                <a:solidFill>
                  <a:srgbClr val="000000"/>
                </a:solidFill>
                <a:effectLst>
                  <a:outerShdw blurRad="38100" dist="38100" dir="2700000" algn="tl">
                    <a:srgbClr val="000000">
                      <a:alpha val="43137"/>
                    </a:srgbClr>
                  </a:outerShdw>
                </a:effectLst>
                <a:latin typeface="DO-Script" panose="00000500000000000000" pitchFamily="50" charset="0"/>
                <a:ea typeface="Dreaming Outloud Script"/>
                <a:cs typeface="Dreaming Outloud Script"/>
                <a:sym typeface="Dreaming Outloud Script"/>
              </a:rPr>
              <a:t>Ciclo Escolar 2024-2025</a:t>
            </a:r>
          </a:p>
        </p:txBody>
      </p:sp>
      <p:sp>
        <p:nvSpPr>
          <p:cNvPr id="24" name="CuadroTexto 23">
            <a:extLst>
              <a:ext uri="{FF2B5EF4-FFF2-40B4-BE49-F238E27FC236}">
                <a16:creationId xmlns:a16="http://schemas.microsoft.com/office/drawing/2014/main" id="{E4BFCBAC-4717-4B88-A052-368A4DDA5DA3}"/>
              </a:ext>
            </a:extLst>
          </p:cNvPr>
          <p:cNvSpPr txBox="1"/>
          <p:nvPr/>
        </p:nvSpPr>
        <p:spPr>
          <a:xfrm>
            <a:off x="3039321" y="5805203"/>
            <a:ext cx="12479453" cy="2800960"/>
          </a:xfrm>
          <a:prstGeom prst="rect">
            <a:avLst/>
          </a:prstGeom>
          <a:noFill/>
        </p:spPr>
        <p:txBody>
          <a:bodyPr wrap="square">
            <a:spAutoFit/>
          </a:bodyPr>
          <a:lstStyle/>
          <a:p>
            <a:pPr algn="ctr">
              <a:lnSpc>
                <a:spcPts val="5320"/>
              </a:lnSpc>
              <a:spcBef>
                <a:spcPct val="0"/>
              </a:spcBef>
            </a:pPr>
            <a:r>
              <a:rPr lang="es-MX" sz="4400" dirty="0">
                <a:solidFill>
                  <a:srgbClr val="000000"/>
                </a:solidFill>
                <a:latin typeface="Chewy" panose="02000000000000000000" pitchFamily="2" charset="0"/>
                <a:sym typeface="KG Primary Penmanship"/>
              </a:rPr>
              <a:t>Estamos emocionados de darles la bienvenida a un nuevo año escolar. Agradecemos su presencia y colaboración para hacer de este ciclo un éxito para todos nuestros estudiantes.</a:t>
            </a:r>
          </a:p>
        </p:txBody>
      </p:sp>
      <p:pic>
        <p:nvPicPr>
          <p:cNvPr id="22" name="Imagen 21">
            <a:hlinkClick r:id="rId25"/>
            <a:extLst>
              <a:ext uri="{FF2B5EF4-FFF2-40B4-BE49-F238E27FC236}">
                <a16:creationId xmlns:a16="http://schemas.microsoft.com/office/drawing/2014/main" id="{FC5287B1-1EF1-4584-9737-1CBB217910A7}"/>
              </a:ext>
            </a:extLst>
          </p:cNvPr>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9050" y="-1538495"/>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l="-6109" t="-10625" r="-4315" b="-11636"/>
            </a:stretch>
          </a:blipFill>
        </p:spPr>
      </p:sp>
      <p:sp>
        <p:nvSpPr>
          <p:cNvPr id="3" name="TextBox 3"/>
          <p:cNvSpPr txBox="1"/>
          <p:nvPr/>
        </p:nvSpPr>
        <p:spPr>
          <a:xfrm>
            <a:off x="1600200" y="2781300"/>
            <a:ext cx="14814824" cy="2172198"/>
          </a:xfrm>
          <a:prstGeom prst="rect">
            <a:avLst/>
          </a:prstGeom>
        </p:spPr>
        <p:txBody>
          <a:bodyPr wrap="square" lIns="0" tIns="0" rIns="0" bIns="0" rtlCol="0" anchor="t">
            <a:spAutoFit/>
          </a:bodyPr>
          <a:lstStyle/>
          <a:p>
            <a:pPr marL="0" lvl="0" indent="0" algn="ctr">
              <a:lnSpc>
                <a:spcPts val="18568"/>
              </a:lnSpc>
              <a:spcBef>
                <a:spcPct val="0"/>
              </a:spcBef>
            </a:pPr>
            <a:r>
              <a:rPr lang="es-MX" sz="13263" b="1" dirty="0">
                <a:effectLst>
                  <a:outerShdw blurRad="38100" dist="38100" dir="2700000" algn="tl">
                    <a:srgbClr val="000000">
                      <a:alpha val="43137"/>
                    </a:srgbClr>
                  </a:outerShdw>
                </a:effectLst>
                <a:latin typeface="AG180Days" panose="02000603000000000000" pitchFamily="2" charset="0"/>
                <a:ea typeface="AG180Days" panose="02000603000000000000" pitchFamily="2" charset="0"/>
                <a:cs typeface="Dreaming Outloud Script"/>
                <a:sym typeface="Dreaming Outloud Script"/>
              </a:rPr>
              <a:t>¡Muchas gracias!</a:t>
            </a:r>
          </a:p>
        </p:txBody>
      </p:sp>
      <p:grpSp>
        <p:nvGrpSpPr>
          <p:cNvPr id="4" name="Group 4"/>
          <p:cNvGrpSpPr/>
          <p:nvPr/>
        </p:nvGrpSpPr>
        <p:grpSpPr>
          <a:xfrm>
            <a:off x="0" y="-7808886"/>
            <a:ext cx="18288000" cy="10776746"/>
            <a:chOff x="0" y="0"/>
            <a:chExt cx="24384000" cy="14368995"/>
          </a:xfrm>
        </p:grpSpPr>
        <p:sp>
          <p:nvSpPr>
            <p:cNvPr id="5" name="Freeform 5"/>
            <p:cNvSpPr/>
            <p:nvPr/>
          </p:nvSpPr>
          <p:spPr>
            <a:xfrm>
              <a:off x="0" y="0"/>
              <a:ext cx="13255398" cy="14368995"/>
            </a:xfrm>
            <a:custGeom>
              <a:avLst/>
              <a:gdLst/>
              <a:ahLst/>
              <a:cxnLst/>
              <a:rect l="l" t="t" r="r" b="b"/>
              <a:pathLst>
                <a:path w="13255398" h="14368995">
                  <a:moveTo>
                    <a:pt x="0" y="0"/>
                  </a:moveTo>
                  <a:lnTo>
                    <a:pt x="13255398" y="0"/>
                  </a:lnTo>
                  <a:lnTo>
                    <a:pt x="13255398" y="14368995"/>
                  </a:lnTo>
                  <a:lnTo>
                    <a:pt x="0" y="143689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1128602" y="0"/>
              <a:ext cx="13255398" cy="14368995"/>
            </a:xfrm>
            <a:custGeom>
              <a:avLst/>
              <a:gdLst/>
              <a:ahLst/>
              <a:cxnLst/>
              <a:rect l="l" t="t" r="r" b="b"/>
              <a:pathLst>
                <a:path w="13255398" h="14368995">
                  <a:moveTo>
                    <a:pt x="0" y="0"/>
                  </a:moveTo>
                  <a:lnTo>
                    <a:pt x="13255398" y="0"/>
                  </a:lnTo>
                  <a:lnTo>
                    <a:pt x="13255398" y="14368995"/>
                  </a:lnTo>
                  <a:lnTo>
                    <a:pt x="0" y="143689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7" name="Group 7"/>
          <p:cNvGrpSpPr/>
          <p:nvPr/>
        </p:nvGrpSpPr>
        <p:grpSpPr>
          <a:xfrm rot="-10800000">
            <a:off x="0" y="7232922"/>
            <a:ext cx="18288000" cy="10776746"/>
            <a:chOff x="0" y="0"/>
            <a:chExt cx="24384000" cy="14368995"/>
          </a:xfrm>
        </p:grpSpPr>
        <p:sp>
          <p:nvSpPr>
            <p:cNvPr id="8" name="Freeform 8"/>
            <p:cNvSpPr/>
            <p:nvPr/>
          </p:nvSpPr>
          <p:spPr>
            <a:xfrm>
              <a:off x="0" y="0"/>
              <a:ext cx="13255398" cy="14368995"/>
            </a:xfrm>
            <a:custGeom>
              <a:avLst/>
              <a:gdLst/>
              <a:ahLst/>
              <a:cxnLst/>
              <a:rect l="l" t="t" r="r" b="b"/>
              <a:pathLst>
                <a:path w="13255398" h="14368995">
                  <a:moveTo>
                    <a:pt x="0" y="0"/>
                  </a:moveTo>
                  <a:lnTo>
                    <a:pt x="13255398" y="0"/>
                  </a:lnTo>
                  <a:lnTo>
                    <a:pt x="13255398" y="14368995"/>
                  </a:lnTo>
                  <a:lnTo>
                    <a:pt x="0" y="143689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11128602" y="0"/>
              <a:ext cx="13255398" cy="14368995"/>
            </a:xfrm>
            <a:custGeom>
              <a:avLst/>
              <a:gdLst/>
              <a:ahLst/>
              <a:cxnLst/>
              <a:rect l="l" t="t" r="r" b="b"/>
              <a:pathLst>
                <a:path w="13255398" h="14368995">
                  <a:moveTo>
                    <a:pt x="0" y="0"/>
                  </a:moveTo>
                  <a:lnTo>
                    <a:pt x="13255398" y="0"/>
                  </a:lnTo>
                  <a:lnTo>
                    <a:pt x="13255398" y="14368995"/>
                  </a:lnTo>
                  <a:lnTo>
                    <a:pt x="0" y="143689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pic>
        <p:nvPicPr>
          <p:cNvPr id="11" name="Imagen 10">
            <a:extLst>
              <a:ext uri="{FF2B5EF4-FFF2-40B4-BE49-F238E27FC236}">
                <a16:creationId xmlns:a16="http://schemas.microsoft.com/office/drawing/2014/main" id="{36B221D0-C18B-4C41-8520-ACFF5558F74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902" b="89844" l="9983" r="89931">
                        <a14:foregroundMark x1="48611" y1="7143" x2="40104" y2="8482"/>
                        <a14:foregroundMark x1="51910" y1="10714" x2="59635" y2="17411"/>
                        <a14:foregroundMark x1="59635" y1="17411" x2="62326" y2="22768"/>
                        <a14:foregroundMark x1="62326" y1="22768" x2="62674" y2="24330"/>
                        <a14:foregroundMark x1="63021" y1="30134" x2="63021" y2="22991"/>
                        <a14:foregroundMark x1="63021" y1="22991" x2="63021" y2="22991"/>
                        <a14:foregroundMark x1="40451" y1="2902" x2="40451" y2="2902"/>
                      </a14:backgroundRemoval>
                    </a14:imgEffect>
                  </a14:imgLayer>
                </a14:imgProps>
              </a:ext>
              <a:ext uri="{28A0092B-C50C-407E-A947-70E740481C1C}">
                <a14:useLocalDpi xmlns:a14="http://schemas.microsoft.com/office/drawing/2010/main" val="0"/>
              </a:ext>
            </a:extLst>
          </a:blip>
          <a:stretch>
            <a:fillRect/>
          </a:stretch>
        </p:blipFill>
        <p:spPr>
          <a:xfrm>
            <a:off x="4455149" y="4479167"/>
            <a:ext cx="10972800" cy="8534400"/>
          </a:xfrm>
          <a:prstGeom prst="rect">
            <a:avLst/>
          </a:prstGeom>
          <a:effectLst>
            <a:outerShdw blurRad="50800" dist="38100" dir="5400000" algn="t" rotWithShape="0">
              <a:prstClr val="black">
                <a:alpha val="40000"/>
              </a:prstClr>
            </a:outerShdw>
          </a:effectLst>
        </p:spPr>
      </p:pic>
      <p:pic>
        <p:nvPicPr>
          <p:cNvPr id="12" name="Imagen 11">
            <a:hlinkClick r:id="rId7"/>
            <a:extLst>
              <a:ext uri="{FF2B5EF4-FFF2-40B4-BE49-F238E27FC236}">
                <a16:creationId xmlns:a16="http://schemas.microsoft.com/office/drawing/2014/main" id="{E20EB6F7-CB94-4EE3-A538-B2B8BDF960D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992600" y="9059288"/>
            <a:ext cx="1113412" cy="1113412"/>
          </a:xfrm>
          <a:prstGeom prst="rect">
            <a:avLst/>
          </a:prstGeom>
          <a:noFill/>
          <a:ln>
            <a:noFill/>
          </a:ln>
        </p:spPr>
      </p:pic>
    </p:spTree>
  </p:cSld>
  <p:clrMapOvr>
    <a:masterClrMapping/>
  </p:clrMapOvr>
  <p:transition>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TotalTime>
  <Words>529</Words>
  <Application>Microsoft Office PowerPoint</Application>
  <PresentationFormat>Personalizado</PresentationFormat>
  <Paragraphs>38</Paragraphs>
  <Slides>9</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9</vt:i4>
      </vt:variant>
    </vt:vector>
  </HeadingPairs>
  <TitlesOfParts>
    <vt:vector size="19" baseType="lpstr">
      <vt:lpstr>HelloBigSky</vt:lpstr>
      <vt:lpstr>Chewy</vt:lpstr>
      <vt:lpstr>HelloAli</vt:lpstr>
      <vt:lpstr>AG180Days</vt:lpstr>
      <vt:lpstr>Calibri</vt:lpstr>
      <vt:lpstr>KG Primary Penmanship</vt:lpstr>
      <vt:lpstr>Arial</vt:lpstr>
      <vt:lpstr>DO-Script</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inicio de clases forma de trabajar scrapbook cafe y rosa</dc:title>
  <dc:creator>JGGGGGGGGGGGGGGGGGGGG</dc:creator>
  <cp:lastModifiedBy>Organ Vaipe</cp:lastModifiedBy>
  <cp:revision>14</cp:revision>
  <dcterms:created xsi:type="dcterms:W3CDTF">2006-08-16T00:00:00Z</dcterms:created>
  <dcterms:modified xsi:type="dcterms:W3CDTF">2024-08-21T01:49:59Z</dcterms:modified>
  <dc:identifier>DAGOKvW-k8Q</dc:identifier>
</cp:coreProperties>
</file>